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93ad84c8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93ad84c8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093ad84c8f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3093ad84c8f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123750" y="8814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" sz="55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Hlavní zastřešující témata pro vzdělávání PP</a:t>
            </a:r>
            <a:br>
              <a:rPr lang="cs" sz="55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cs" sz="55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cs" sz="4000" b="1" dirty="0">
                <a:solidFill>
                  <a:schemeClr val="tx1"/>
                </a:solidFill>
                <a:latin typeface="Calibri"/>
                <a:ea typeface="Calibri"/>
                <a:cs typeface="Calibri"/>
                <a:sym typeface="Calibri"/>
              </a:rPr>
              <a:t>- spolupráce NPI OK a UPOL</a:t>
            </a:r>
            <a:br>
              <a:rPr lang="cs" sz="55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5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0" y="0"/>
            <a:ext cx="9144000" cy="420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Leadership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jeho rozvoj ve školském systému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Zlepšení podmínek školního prostředí,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třídního klimatu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prevence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sociálně rizikového chování na školách</a:t>
            </a:r>
            <a:endParaRPr sz="2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Práce s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nadanými žáky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 středních školách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Intervence ve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společném vzdělávání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 podpoře rovného přístupu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Copingové strategie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psychologické aspekty vzdělávání pro zvládání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pracovní zátěže </a:t>
            </a:r>
            <a:endParaRPr sz="2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Ochrana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zdraví a bezpečných aktivit žáků SŠ</a:t>
            </a:r>
            <a:endParaRPr sz="2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Propojení </a:t>
            </a: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formálního a neformálního vzdělávání</a:t>
            </a:r>
            <a:endParaRPr sz="2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Well-being a podpora zdraví žáků i pedagogických pracovníků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(zvládání stresu, syndrom vyhoření, copingové strategie)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Výchova ke zdraví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(např. žáci s metabolickým syndromem, obezitou, zvýšení informovanosti v oblasti ochrany obyvatelstva a chování v rizikových situacích)</a:t>
            </a: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Calibri"/>
              <a:buChar char="-"/>
            </a:pPr>
            <a:r>
              <a:rPr lang="cs" sz="22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Zdravotní způsobilost </a:t>
            </a:r>
            <a:r>
              <a:rPr lang="cs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schopnost absolvovat výuku v plném rozsahu (odborný výcvik, praxe), jako předpoklad pro uplatnění na trhu práce</a:t>
            </a:r>
            <a:endParaRPr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138</Words>
  <Application>Microsoft Office PowerPoint</Application>
  <PresentationFormat>Předvádění na obrazovce (16:9)</PresentationFormat>
  <Paragraphs>11</Paragraphs>
  <Slides>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5" baseType="lpstr">
      <vt:lpstr>Arial</vt:lpstr>
      <vt:lpstr>Calibri</vt:lpstr>
      <vt:lpstr>Simple Light</vt:lpstr>
      <vt:lpstr>Hlavní zastřešující témata pro vzdělávání PP  - spolupráce NPI OK a UPOL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Hlavní zastřešující témata pro vzdělávání PP</dc:title>
  <dc:creator>Martin Kudlacek</dc:creator>
  <cp:lastModifiedBy>Kudlacek Martin</cp:lastModifiedBy>
  <cp:revision>2</cp:revision>
  <dcterms:modified xsi:type="dcterms:W3CDTF">2024-10-08T07:51:33Z</dcterms:modified>
</cp:coreProperties>
</file>