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8" r:id="rId4"/>
    <p:sldId id="263" r:id="rId5"/>
    <p:sldId id="266" r:id="rId6"/>
    <p:sldId id="265" r:id="rId7"/>
    <p:sldId id="269" r:id="rId8"/>
    <p:sldId id="271" r:id="rId9"/>
    <p:sldId id="272" r:id="rId10"/>
    <p:sldId id="270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423A-AF9B-45B6-A093-DF757D7DF729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CB4F-DFD3-41E2-B381-490D933009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68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1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1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31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5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8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6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9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46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5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3737-2CB6-4ACB-B574-9F732D53515F}" type="datetimeFigureOut">
              <a:rPr lang="cs-CZ" smtClean="0"/>
              <a:t>17.10.2019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68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9469" y="1539240"/>
            <a:ext cx="11869616" cy="3565420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</a:pPr>
            <a:r>
              <a:rPr lang="cs-CZ" cap="all" dirty="0"/>
              <a:t>RC APA IKAP</a:t>
            </a:r>
            <a:br>
              <a:rPr lang="cs-CZ" cap="all" dirty="0"/>
            </a:br>
            <a:r>
              <a:rPr lang="cs-CZ" cap="all" dirty="0"/>
              <a:t>v Projektu IKAP Olomoucký kraj</a:t>
            </a:r>
            <a:br>
              <a:rPr lang="cs-CZ" cap="all" dirty="0"/>
            </a:br>
            <a:r>
              <a:rPr lang="cs-CZ" sz="4000" b="1" i="1" cap="all" dirty="0"/>
              <a:t>APA</a:t>
            </a:r>
            <a:r>
              <a:rPr lang="cs-CZ" sz="3200" cap="all" dirty="0"/>
              <a:t> = Aplikované pohybové aktivity / aktivity pro všechny</a:t>
            </a:r>
            <a:br>
              <a:rPr lang="cs-CZ" sz="3200" cap="all" dirty="0"/>
            </a:br>
            <a:r>
              <a:rPr lang="cs-CZ" sz="3200" cap="all" dirty="0"/>
              <a:t>aktivity přizpůsobené dle schopností účastnících se /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9469" y="4998128"/>
            <a:ext cx="11869616" cy="335872"/>
          </a:xfrm>
        </p:spPr>
        <p:txBody>
          <a:bodyPr>
            <a:noAutofit/>
          </a:bodyPr>
          <a:lstStyle/>
          <a:p>
            <a:r>
              <a:rPr lang="cs-CZ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778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0B0557-C730-4A2B-A338-F5EEA0E71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3461"/>
          </a:xfrm>
        </p:spPr>
        <p:txBody>
          <a:bodyPr>
            <a:normAutofit/>
          </a:bodyPr>
          <a:lstStyle/>
          <a:p>
            <a:r>
              <a:rPr lang="cs-CZ" sz="2800" b="1" dirty="0"/>
              <a:t>RC APA IKAP Olomoucký kraj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DF89BA-6465-4B63-AEF5-F50B1813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4477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3200" dirty="0"/>
              <a:t>Děkuji Vám za pozornost a přeji Vám hodně zdraví a pohody!</a:t>
            </a:r>
          </a:p>
          <a:p>
            <a:pPr marL="0" indent="0" algn="ctr">
              <a:buNone/>
            </a:pPr>
            <a:r>
              <a:rPr lang="cs-CZ" sz="3200" dirty="0"/>
              <a:t>Martin </a:t>
            </a:r>
            <a:r>
              <a:rPr lang="cs-CZ" sz="3200" dirty="0" err="1"/>
              <a:t>Lajza</a:t>
            </a:r>
            <a:r>
              <a:rPr lang="cs-CZ" sz="3200" dirty="0"/>
              <a:t> Vedoucí RC APA IKPA Olomoucký kraj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Fotografie a informace z našich akcí naleznete na:</a:t>
            </a:r>
          </a:p>
          <a:p>
            <a:pPr marL="0" indent="0" algn="ctr">
              <a:buNone/>
            </a:pPr>
            <a:r>
              <a:rPr lang="cs-CZ" dirty="0"/>
              <a:t> </a:t>
            </a:r>
            <a:r>
              <a:rPr lang="cs-CZ" dirty="0">
                <a:hlinkClick r:id="rId2"/>
              </a:rPr>
              <a:t>www.ikap.cz</a:t>
            </a:r>
            <a:r>
              <a:rPr lang="cs-CZ" dirty="0"/>
              <a:t> / fotogalerie, další odkazy</a:t>
            </a:r>
          </a:p>
        </p:txBody>
      </p:sp>
    </p:spTree>
    <p:extLst>
      <p:ext uri="{BB962C8B-B14F-4D97-AF65-F5344CB8AC3E}">
        <p14:creationId xmlns:p14="http://schemas.microsoft.com/office/powerpoint/2010/main" val="215643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05FB23-9CE2-4751-BAC8-0DD510766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3764"/>
          </a:xfrm>
        </p:spPr>
        <p:txBody>
          <a:bodyPr>
            <a:normAutofit fontScale="90000"/>
          </a:bodyPr>
          <a:lstStyle/>
          <a:p>
            <a:r>
              <a:rPr lang="cs-CZ" dirty="0"/>
              <a:t>RC APA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563DC8-1652-4ED2-9411-9C62AC727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8890"/>
            <a:ext cx="10515600" cy="4243526"/>
          </a:xfrm>
        </p:spPr>
        <p:txBody>
          <a:bodyPr>
            <a:normAutofit/>
          </a:bodyPr>
          <a:lstStyle/>
          <a:p>
            <a:r>
              <a:rPr lang="cs-CZ" sz="2600" dirty="0"/>
              <a:t>Čím se zabýváme?</a:t>
            </a:r>
          </a:p>
          <a:p>
            <a:r>
              <a:rPr lang="cs-CZ" dirty="0"/>
              <a:t>Podporou pedagogických pracovníků v oblasti školních i mimoškolních pohybových aktivit (SŠ, ZŠ i MŠ).</a:t>
            </a:r>
          </a:p>
          <a:p>
            <a:r>
              <a:rPr lang="cs-CZ" dirty="0"/>
              <a:t>Poradenstvím dětem, žákům a studentům i jejím zákonným zástupcům v oblasti aktivního zapojení se do pohybových aktivit.</a:t>
            </a:r>
          </a:p>
          <a:p>
            <a:r>
              <a:rPr lang="cs-CZ" dirty="0"/>
              <a:t>Poradenstvím v oblasti aktivního zapojení dětí, žáků a studentů v pohybových aktivitách, Školní tělesné výchově.</a:t>
            </a:r>
          </a:p>
          <a:p>
            <a:r>
              <a:rPr lang="cs-CZ" dirty="0"/>
              <a:t>Vzděláváním pedagogických pracovníků v dané oblasti formou seminářů.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851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F22E42-DB05-4194-B6D4-1F4B9068A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403"/>
          </a:xfrm>
        </p:spPr>
        <p:txBody>
          <a:bodyPr/>
          <a:lstStyle/>
          <a:p>
            <a:r>
              <a:rPr lang="cs-CZ" dirty="0"/>
              <a:t>RC APA </a:t>
            </a:r>
            <a:r>
              <a:rPr lang="cs-CZ" sz="2000" b="1" dirty="0"/>
              <a:t>spolupracuje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DD93255-6985-496E-BD70-A31CE9254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571"/>
            <a:ext cx="10515600" cy="3627909"/>
          </a:xfrm>
        </p:spPr>
        <p:txBody>
          <a:bodyPr>
            <a:normAutofit/>
          </a:bodyPr>
          <a:lstStyle/>
          <a:p>
            <a:r>
              <a:rPr lang="cs-CZ" dirty="0"/>
              <a:t>S Centrem Aplikovaných pohybových aktivit FTK UP Olomouc</a:t>
            </a:r>
          </a:p>
          <a:p>
            <a:r>
              <a:rPr lang="cs-CZ" dirty="0"/>
              <a:t>S Pedagogicko-psychologickou poradnou (PPP) a Speciálně pedagogickým centrem (SPC) Olomouckého kraje v tvorbě a realizaci Individuálních vzdělávacích plánů (IVP) pro aktivní zapojení daných žáků ve Školní tělesné výchově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4483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8475"/>
            <a:ext cx="10515600" cy="692458"/>
          </a:xfrm>
        </p:spPr>
        <p:txBody>
          <a:bodyPr>
            <a:normAutofit fontScale="90000"/>
          </a:bodyPr>
          <a:lstStyle/>
          <a:p>
            <a:r>
              <a:rPr lang="cs-CZ" dirty="0"/>
              <a:t>RC APA </a:t>
            </a:r>
            <a:r>
              <a:rPr lang="cs-CZ" sz="3200" dirty="0"/>
              <a:t>Semináře</a:t>
            </a:r>
            <a:endParaRPr lang="cs-CZ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79989"/>
            <a:ext cx="12063369" cy="40980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Semináře se konají jedenkrát za měsíc ve spádových oblastech Olomouckého kraje:</a:t>
            </a:r>
          </a:p>
          <a:p>
            <a:pPr marL="0" indent="0">
              <a:buNone/>
            </a:pPr>
            <a:r>
              <a:rPr lang="cs-CZ" dirty="0"/>
              <a:t>Jeseník, SŠ Gastronomie a Farmářství, U Jatek 916/8</a:t>
            </a:r>
          </a:p>
          <a:p>
            <a:pPr marL="0" indent="0">
              <a:buNone/>
            </a:pPr>
            <a:r>
              <a:rPr lang="cs-CZ" dirty="0"/>
              <a:t>Šumperk, VOŠ a SPŠ gen. Krátkého 1</a:t>
            </a:r>
          </a:p>
          <a:p>
            <a:pPr marL="0" indent="0">
              <a:buNone/>
            </a:pPr>
            <a:r>
              <a:rPr lang="cs-CZ" dirty="0"/>
              <a:t>Mohelnice, SŠTZ 1. máje</a:t>
            </a:r>
          </a:p>
          <a:p>
            <a:pPr marL="0" indent="0">
              <a:buNone/>
            </a:pPr>
            <a:r>
              <a:rPr lang="cs-CZ" dirty="0"/>
              <a:t>Prostějov, SOŠ nám. Edmunda </a:t>
            </a:r>
            <a:r>
              <a:rPr lang="cs-CZ" dirty="0" err="1"/>
              <a:t>Husserla</a:t>
            </a:r>
            <a:r>
              <a:rPr lang="cs-CZ" dirty="0"/>
              <a:t> 1/30</a:t>
            </a:r>
          </a:p>
          <a:p>
            <a:pPr marL="0" indent="0">
              <a:buNone/>
            </a:pPr>
            <a:r>
              <a:rPr lang="cs-CZ" dirty="0"/>
              <a:t>Přerov, SPŠ Havlíčkova 2</a:t>
            </a:r>
          </a:p>
          <a:p>
            <a:pPr marL="0" indent="0">
              <a:buNone/>
            </a:pPr>
            <a:r>
              <a:rPr lang="cs-CZ" dirty="0"/>
              <a:t>Hranice na Moravě, SPŠ Studentská 1348</a:t>
            </a:r>
          </a:p>
          <a:p>
            <a:pPr marL="0" indent="0">
              <a:buNone/>
            </a:pPr>
            <a:r>
              <a:rPr lang="cs-CZ" dirty="0"/>
              <a:t>Olomouc, SŠ polytechnická, Rooseveltova 79, Olomouc / +Sídlo RC APA IKAP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1249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79989"/>
            <a:ext cx="12063369" cy="40980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Semináře a účast na seminářích / ve školním roce pořádáme cca 53 seminářů</a:t>
            </a:r>
          </a:p>
          <a:p>
            <a:pPr marL="0" indent="0">
              <a:buNone/>
            </a:pPr>
            <a:r>
              <a:rPr lang="cs-CZ" dirty="0"/>
              <a:t>Dosud se aktivně, alespoň jedenkrát zapojilo 340 pedagogických pracovníků:</a:t>
            </a:r>
          </a:p>
          <a:p>
            <a:pPr marL="0" indent="0">
              <a:buNone/>
            </a:pPr>
            <a:r>
              <a:rPr lang="cs-CZ" dirty="0"/>
              <a:t>SŠ v projektu: 74			/ Oblasti celkem: Jeseník: 47</a:t>
            </a:r>
          </a:p>
          <a:p>
            <a:pPr marL="0" indent="0">
              <a:buNone/>
            </a:pPr>
            <a:r>
              <a:rPr lang="cs-CZ" dirty="0"/>
              <a:t>SŠ mimo projekt: 23				       	      Mohelnice: 31	         </a:t>
            </a:r>
          </a:p>
          <a:p>
            <a:pPr marL="0" indent="0">
              <a:buNone/>
            </a:pPr>
            <a:r>
              <a:rPr lang="cs-CZ" dirty="0"/>
              <a:t>ZŠ v projektu: 113					      Prostějov: 23	</a:t>
            </a:r>
          </a:p>
          <a:p>
            <a:pPr marL="0" indent="0">
              <a:buNone/>
            </a:pPr>
            <a:r>
              <a:rPr lang="cs-CZ" dirty="0"/>
              <a:t>ZŠ mimo projekt: 99				                  Hranice na Moravě: 18	</a:t>
            </a:r>
          </a:p>
          <a:p>
            <a:pPr marL="0" indent="0">
              <a:buNone/>
            </a:pPr>
            <a:r>
              <a:rPr lang="cs-CZ" dirty="0"/>
              <a:t>MŠ mimo projekt: 21				      Přerov: 29	</a:t>
            </a:r>
          </a:p>
          <a:p>
            <a:pPr marL="0" indent="0">
              <a:buNone/>
            </a:pPr>
            <a:r>
              <a:rPr lang="cs-CZ" dirty="0"/>
              <a:t>Hosté a ostatní: 10					      Šumperk: 19</a:t>
            </a:r>
          </a:p>
          <a:p>
            <a:pPr marL="0" indent="0">
              <a:buNone/>
            </a:pPr>
            <a:r>
              <a:rPr lang="cs-CZ" dirty="0"/>
              <a:t>							      Olomouc: 173	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7A741B3-20EA-4548-BFF5-67ECA7526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1217"/>
          </a:xfrm>
        </p:spPr>
        <p:txBody>
          <a:bodyPr/>
          <a:lstStyle/>
          <a:p>
            <a:r>
              <a:rPr lang="cs-CZ" dirty="0"/>
              <a:t>RC APA</a:t>
            </a:r>
          </a:p>
        </p:txBody>
      </p:sp>
    </p:spTree>
    <p:extLst>
      <p:ext uri="{BB962C8B-B14F-4D97-AF65-F5344CB8AC3E}">
        <p14:creationId xmlns:p14="http://schemas.microsoft.com/office/powerpoint/2010/main" val="2450088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7640" y="275209"/>
            <a:ext cx="11780520" cy="1142116"/>
          </a:xfrm>
        </p:spPr>
        <p:txBody>
          <a:bodyPr anchor="ctr">
            <a:noAutofit/>
          </a:bodyPr>
          <a:lstStyle/>
          <a:p>
            <a:pPr algn="l"/>
            <a:r>
              <a:rPr lang="cs-CZ" sz="4400" dirty="0"/>
              <a:t>Děkujeme</a:t>
            </a:r>
            <a:br>
              <a:rPr lang="cs-CZ" sz="4400" dirty="0"/>
            </a:br>
            <a:endParaRPr lang="cs-CZ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7640" y="1417325"/>
            <a:ext cx="11780520" cy="4023351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Odboru školství, mládeže a tělovýchovy Krajského úřadu, Olomouckého kraje </a:t>
            </a:r>
            <a:br>
              <a:rPr lang="cs-CZ" b="1" dirty="0"/>
            </a:br>
            <a:r>
              <a:rPr lang="cs-CZ" b="1" dirty="0"/>
              <a:t> </a:t>
            </a:r>
            <a:r>
              <a:rPr lang="cs-CZ" dirty="0"/>
              <a:t>za zapojení  APA do projektu a podporu k realizaci našich aktivit!</a:t>
            </a:r>
            <a:endParaRPr lang="cs-CZ" sz="1200" dirty="0"/>
          </a:p>
          <a:p>
            <a:br>
              <a:rPr lang="cs-CZ" dirty="0"/>
            </a:br>
            <a:r>
              <a:rPr lang="cs-CZ" b="1" dirty="0"/>
              <a:t>Vedení projektu </a:t>
            </a:r>
            <a:br>
              <a:rPr lang="cs-CZ" b="1" dirty="0"/>
            </a:br>
            <a:r>
              <a:rPr lang="cs-CZ" dirty="0"/>
              <a:t>za pomoc při realizaci našich aktivit!</a:t>
            </a:r>
            <a:endParaRPr lang="cs-CZ" sz="900" dirty="0"/>
          </a:p>
          <a:p>
            <a:br>
              <a:rPr lang="cs-CZ" dirty="0"/>
            </a:br>
            <a:r>
              <a:rPr lang="cs-CZ" b="1" dirty="0"/>
              <a:t>Středním školám</a:t>
            </a:r>
            <a:br>
              <a:rPr lang="cs-CZ" b="1" dirty="0"/>
            </a:br>
            <a:r>
              <a:rPr lang="cs-CZ" b="1" dirty="0"/>
              <a:t> </a:t>
            </a:r>
            <a:r>
              <a:rPr lang="cs-CZ" dirty="0"/>
              <a:t>za poskytnutí zázemí, tělocvičen, sportovišť, sportovních a technologických hal k realizaci našich seminářů!</a:t>
            </a:r>
            <a:endParaRPr lang="cs-CZ" sz="900" dirty="0"/>
          </a:p>
          <a:p>
            <a:r>
              <a:rPr lang="cs-CZ" dirty="0"/>
              <a:t> </a:t>
            </a:r>
            <a:r>
              <a:rPr lang="cs-CZ" b="1" dirty="0"/>
              <a:t>Všem spolupracujícím školám</a:t>
            </a:r>
          </a:p>
          <a:p>
            <a:r>
              <a:rPr lang="cs-CZ" b="1" dirty="0"/>
              <a:t> </a:t>
            </a:r>
            <a:r>
              <a:rPr lang="cs-CZ" dirty="0"/>
              <a:t>za umožnění aktivní účasti jejich pracovníků na našich akcích!</a:t>
            </a:r>
          </a:p>
        </p:txBody>
      </p:sp>
    </p:spTree>
    <p:extLst>
      <p:ext uri="{BB962C8B-B14F-4D97-AF65-F5344CB8AC3E}">
        <p14:creationId xmlns:p14="http://schemas.microsoft.com/office/powerpoint/2010/main" val="1106173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88BC1D-3D00-458C-81CC-34889EC9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605"/>
          </a:xfrm>
        </p:spPr>
        <p:txBody>
          <a:bodyPr/>
          <a:lstStyle/>
          <a:p>
            <a:r>
              <a:rPr lang="cs-CZ" dirty="0"/>
              <a:t>RC APA </a:t>
            </a:r>
            <a:r>
              <a:rPr lang="cs-CZ" sz="3200" dirty="0"/>
              <a:t>co nás čeká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CF72F7-0642-4D94-AF2C-798D26CF2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039"/>
            <a:ext cx="10515600" cy="40038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/>
              <a:t>Plán na 4. + 5. MO (2019/2020)</a:t>
            </a:r>
          </a:p>
          <a:p>
            <a:r>
              <a:rPr lang="cs-CZ" dirty="0"/>
              <a:t>1x celokrajský seminář / Březen 2020</a:t>
            </a:r>
          </a:p>
          <a:p>
            <a:r>
              <a:rPr lang="cs-CZ" dirty="0"/>
              <a:t>1x celokrajský seminář / Leden 2020 – Lyžování pro všechny</a:t>
            </a:r>
          </a:p>
          <a:p>
            <a:r>
              <a:rPr lang="cs-CZ" dirty="0"/>
              <a:t>1x celokrajský seminář / Červen 2020 – Letní outdoorové aktivity</a:t>
            </a:r>
          </a:p>
          <a:p>
            <a:r>
              <a:rPr lang="cs-CZ" dirty="0"/>
              <a:t>42 x seminář v regionech CKP IKAP Olomouckého kraje 2019/2020</a:t>
            </a:r>
          </a:p>
          <a:p>
            <a:r>
              <a:rPr lang="cs-CZ" dirty="0"/>
              <a:t>Příprava a následná tvorba DVO – Prosinec 2019</a:t>
            </a:r>
          </a:p>
          <a:p>
            <a:r>
              <a:rPr lang="cs-CZ" dirty="0"/>
              <a:t>Spolupráce s PPP, SPC Olomouc – Průběžně</a:t>
            </a:r>
          </a:p>
          <a:p>
            <a:r>
              <a:rPr lang="cs-CZ" dirty="0"/>
              <a:t>Přímé intervence na školách dle jejich zájmu - průběžně</a:t>
            </a:r>
          </a:p>
        </p:txBody>
      </p:sp>
    </p:spTree>
    <p:extLst>
      <p:ext uri="{BB962C8B-B14F-4D97-AF65-F5344CB8AC3E}">
        <p14:creationId xmlns:p14="http://schemas.microsoft.com/office/powerpoint/2010/main" val="1857704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F72A98E6-B51A-4961-B994-AFC64BE0D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D69BE9F6-2B1A-4D2E-93D0-F1B2AC7ED0C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13944"/>
            <a:ext cx="5334000" cy="3530997"/>
          </a:xfrm>
        </p:spPr>
      </p:pic>
      <p:pic>
        <p:nvPicPr>
          <p:cNvPr id="9" name="Zástupný obsah 8">
            <a:extLst>
              <a:ext uri="{FF2B5EF4-FFF2-40B4-BE49-F238E27FC236}">
                <a16:creationId xmlns:a16="http://schemas.microsoft.com/office/drawing/2014/main" id="{11392691-33D9-4BE2-A8AE-6AA102489A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713945"/>
            <a:ext cx="5333999" cy="3530996"/>
          </a:xfrm>
        </p:spPr>
      </p:pic>
    </p:spTree>
    <p:extLst>
      <p:ext uri="{BB962C8B-B14F-4D97-AF65-F5344CB8AC3E}">
        <p14:creationId xmlns:p14="http://schemas.microsoft.com/office/powerpoint/2010/main" val="1184790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77BBB2-593C-445A-A127-E2E0D13F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4C0B94D5-8FC8-45CB-91B8-DA41370C90F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32" y="1690688"/>
            <a:ext cx="5684768" cy="3763316"/>
          </a:xfrm>
        </p:spPr>
      </p:pic>
      <p:pic>
        <p:nvPicPr>
          <p:cNvPr id="8" name="Zástupný obsah 7">
            <a:extLst>
              <a:ext uri="{FF2B5EF4-FFF2-40B4-BE49-F238E27FC236}">
                <a16:creationId xmlns:a16="http://schemas.microsoft.com/office/drawing/2014/main" id="{FD81AFBF-42C3-485A-A627-2B14B08DD6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690688"/>
            <a:ext cx="5684947" cy="3763316"/>
          </a:xfrm>
        </p:spPr>
      </p:pic>
    </p:spTree>
    <p:extLst>
      <p:ext uri="{BB962C8B-B14F-4D97-AF65-F5344CB8AC3E}">
        <p14:creationId xmlns:p14="http://schemas.microsoft.com/office/powerpoint/2010/main" val="312949554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358</Words>
  <Application>Microsoft Office PowerPoint</Application>
  <PresentationFormat>Širokoúhlá obrazovka</PresentationFormat>
  <Paragraphs>52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Motiv Office</vt:lpstr>
      <vt:lpstr>RC APA IKAP v Projektu IKAP Olomoucký kraj APA = Aplikované pohybové aktivity / aktivity pro všechny aktivity přizpůsobené dle schopností účastnících se /</vt:lpstr>
      <vt:lpstr>RC APA </vt:lpstr>
      <vt:lpstr>RC APA spolupracuje</vt:lpstr>
      <vt:lpstr>RC APA Semináře</vt:lpstr>
      <vt:lpstr>RC APA</vt:lpstr>
      <vt:lpstr>Děkujeme </vt:lpstr>
      <vt:lpstr>RC APA co nás čeká</vt:lpstr>
      <vt:lpstr>Prezentace aplikace PowerPoint</vt:lpstr>
      <vt:lpstr>Prezentace aplikace PowerPoint</vt:lpstr>
      <vt:lpstr>RC APA IKAP Olomoucký kraj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DankovaS</cp:lastModifiedBy>
  <cp:revision>66</cp:revision>
  <dcterms:created xsi:type="dcterms:W3CDTF">2018-08-31T08:58:51Z</dcterms:created>
  <dcterms:modified xsi:type="dcterms:W3CDTF">2019-10-17T09:13:02Z</dcterms:modified>
</cp:coreProperties>
</file>