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0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96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83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9749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10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6524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88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88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88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3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02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375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24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1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961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1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9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029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923627"/>
          </a:xfrm>
        </p:spPr>
        <p:txBody>
          <a:bodyPr/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Gymnázia </a:t>
            </a:r>
            <a:b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/>
              <a:t>v Olomouckém kraji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68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Olomouckém kraji působí  celkem </a:t>
            </a:r>
            <a:r>
              <a:rPr lang="cs-CZ" sz="28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19 gymnázií,</a:t>
            </a: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toho </a:t>
            </a:r>
            <a:endParaRPr lang="cs-CZ" sz="28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- 14 zřizovaných Olomouckým krajem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- 3 zřizované obcí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- 2 zřizované církví</a:t>
            </a:r>
          </a:p>
          <a:p>
            <a:pPr marL="0" indent="0">
              <a:spcAft>
                <a:spcPts val="1200"/>
              </a:spcAft>
              <a:buNone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na gymnáziích je optimální pro přípravu ke studiu na vysokých školách a je tudíž určeno žákům se studijními předpoklady.</a:t>
            </a:r>
          </a:p>
        </p:txBody>
      </p:sp>
    </p:spTree>
    <p:extLst>
      <p:ext uri="{BB962C8B-B14F-4D97-AF65-F5344CB8AC3E}">
        <p14:creationId xmlns:p14="http://schemas.microsoft.com/office/powerpoint/2010/main" val="20547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2400"/>
              </a:spcAft>
              <a:buFontTx/>
              <a:buChar char="-"/>
            </a:pPr>
            <a:r>
              <a:rPr 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čtyřleté studium</a:t>
            </a:r>
          </a:p>
          <a:p>
            <a:pPr lvl="2">
              <a:buFontTx/>
              <a:buChar char="-"/>
            </a:pPr>
            <a:r>
              <a:rPr 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79-41-K/41 Gymnázium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různá zaměření – všeobecné, jazykové, sportovní, …</a:t>
            </a:r>
          </a:p>
          <a:p>
            <a:pPr lvl="2">
              <a:buFontTx/>
              <a:buChar char="-"/>
            </a:pPr>
            <a:r>
              <a:rPr 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79-42-K/41 Gymnázium se sportovní přípravou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talentové 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zkoušky + jednotná přijímací zkouška</a:t>
            </a:r>
            <a:endParaRPr lang="cs-CZ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9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šestileté studium</a:t>
            </a:r>
          </a:p>
          <a:p>
            <a:pPr lvl="2">
              <a:buFontTx/>
              <a:buChar char="-"/>
            </a:pP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79-41-K/61 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všeobecné, 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výuka některých předmětů v anglickém 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jazyce 	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metodou 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CLIL</a:t>
            </a:r>
            <a:endParaRPr lang="cs-CZ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buFontTx/>
              <a:buChar char="-"/>
            </a:pP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79-42-K/61 Dvojjazyčné gymnázium 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anglický jazyk, španělský jazyk, francouzský  jazyk</a:t>
            </a:r>
            <a:endParaRPr lang="cs-CZ" sz="2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osmileté studium</a:t>
            </a:r>
          </a:p>
          <a:p>
            <a:pPr lvl="2">
              <a:buFontTx/>
              <a:buChar char="-"/>
            </a:pP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79-41-K/81 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všeobecné, výuka některých předmětů </a:t>
            </a:r>
            <a:r>
              <a:rPr 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anglickém jazyce, …</a:t>
            </a:r>
            <a:endParaRPr lang="cs-CZ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86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DOPORUČENÍ: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sledovat kritéria přijímacího řízení vyhlášené ředitelem školy do 31. ledna 2021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věnovat pozornost stanovené hranici úspěšnosti,  </a:t>
            </a:r>
            <a:r>
              <a:rPr lang="cs-CZ" sz="28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nepodkročitelného</a:t>
            </a: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minima tzv. </a:t>
            </a:r>
            <a:r>
              <a:rPr lang="cs-CZ" sz="28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cut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cs-CZ" sz="28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</a:t>
            </a: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score</a:t>
            </a:r>
            <a:endParaRPr lang="cs-CZ" sz="2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případě, že jsou bodově hodnoceny soutěže -  doložit k přihlášce doklady o úspěchu v soutěžích</a:t>
            </a: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2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 algn="ctr">
              <a:spcAft>
                <a:spcPts val="1200"/>
              </a:spcAft>
              <a:buNone/>
            </a:pPr>
            <a:endParaRPr lang="cs-CZ" sz="3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endParaRPr lang="cs-CZ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3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pozornost.</a:t>
            </a: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PhDr. Karel </a:t>
            </a:r>
            <a:r>
              <a:rPr lang="cs-CZ" sz="28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Goš</a:t>
            </a:r>
            <a:endParaRPr lang="cs-CZ" sz="2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ředitel</a:t>
            </a: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Gymnázium, Olomouc – </a:t>
            </a:r>
            <a:r>
              <a:rPr lang="cs-CZ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Hejčín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Tomkova 45</a:t>
            </a:r>
          </a:p>
        </p:txBody>
      </p:sp>
    </p:spTree>
    <p:extLst>
      <p:ext uri="{BB962C8B-B14F-4D97-AF65-F5344CB8AC3E}">
        <p14:creationId xmlns:p14="http://schemas.microsoft.com/office/powerpoint/2010/main" val="20281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Řez">
  <a:themeElements>
    <a:clrScheme name="Modrá, teplá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122</TotalTime>
  <Words>187</Words>
  <Application>Microsoft Office PowerPoint</Application>
  <PresentationFormat>Širokoúhlá obrazovka</PresentationFormat>
  <Paragraphs>34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 3</vt:lpstr>
      <vt:lpstr>Řez</vt:lpstr>
      <vt:lpstr>Gymnázia  v Olomouckém kraji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Gymnázia  v Olomouckém kraji</dc:title>
  <dc:creator>Štouračová Andrea</dc:creator>
  <cp:lastModifiedBy>Štouračová Andrea</cp:lastModifiedBy>
  <cp:revision>10</cp:revision>
  <dcterms:created xsi:type="dcterms:W3CDTF">2020-11-18T11:48:26Z</dcterms:created>
  <dcterms:modified xsi:type="dcterms:W3CDTF">2020-11-18T13:53:36Z</dcterms:modified>
</cp:coreProperties>
</file>