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6" r:id="rId1"/>
  </p:sldMasterIdLst>
  <p:notesMasterIdLst>
    <p:notesMasterId r:id="rId19"/>
  </p:notesMasterIdLst>
  <p:sldIdLst>
    <p:sldId id="269" r:id="rId2"/>
    <p:sldId id="675" r:id="rId3"/>
    <p:sldId id="679" r:id="rId4"/>
    <p:sldId id="693" r:id="rId5"/>
    <p:sldId id="695" r:id="rId6"/>
    <p:sldId id="649" r:id="rId7"/>
    <p:sldId id="694" r:id="rId8"/>
    <p:sldId id="677" r:id="rId9"/>
    <p:sldId id="672" r:id="rId10"/>
    <p:sldId id="696" r:id="rId11"/>
    <p:sldId id="671" r:id="rId12"/>
    <p:sldId id="698" r:id="rId13"/>
    <p:sldId id="699" r:id="rId14"/>
    <p:sldId id="682" r:id="rId15"/>
    <p:sldId id="700" r:id="rId16"/>
    <p:sldId id="683" r:id="rId17"/>
    <p:sldId id="663" r:id="rId18"/>
  </p:sldIdLst>
  <p:sldSz cx="18288000" cy="10287000"/>
  <p:notesSz cx="6858000" cy="9144000"/>
  <p:embeddedFontLst>
    <p:embeddedFont>
      <p:font typeface="Roboto Condensed" charset="0"/>
      <p:regular r:id="rId20"/>
      <p:bold r:id="rId21"/>
      <p:italic r:id="rId22"/>
      <p:boldItalic r:id="rId23"/>
    </p:embeddedFont>
    <p:embeddedFont>
      <p:font typeface="Lato Semibold" charset="0"/>
      <p:bold r:id="rId24"/>
      <p:boldItalic r:id="rId25"/>
    </p:embeddedFont>
    <p:embeddedFont>
      <p:font typeface="Roboto" charset="0"/>
      <p:regular r:id="rId26"/>
      <p:bold r:id="rId27"/>
      <p:italic r:id="rId28"/>
      <p:boldItalic r:id="rId29"/>
    </p:embeddedFont>
    <p:embeddedFont>
      <p:font typeface="Calibri" pitchFamily="34" charset="0"/>
      <p:regular r:id="rId30"/>
      <p:bold r:id="rId31"/>
      <p:italic r:id="rId32"/>
      <p:boldItalic r:id="rId33"/>
    </p:embeddedFont>
  </p:embeddedFontLst>
  <p:defaultTextStyle>
    <a:defPPr>
      <a:defRPr lang="uk-UA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8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BC3E1"/>
    <a:srgbClr val="6CD5EA"/>
    <a:srgbClr val="64D4EA"/>
    <a:srgbClr val="F2B800"/>
    <a:srgbClr val="4FA7EF"/>
    <a:srgbClr val="F250F2"/>
    <a:srgbClr val="45E33D"/>
    <a:srgbClr val="E642DE"/>
    <a:srgbClr val="4CCCE6"/>
    <a:srgbClr val="57CFE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6764" autoAdjust="0"/>
  </p:normalViewPr>
  <p:slideViewPr>
    <p:cSldViewPr>
      <p:cViewPr varScale="1">
        <p:scale>
          <a:sx n="44" d="100"/>
          <a:sy n="44" d="100"/>
        </p:scale>
        <p:origin x="-680" y="-88"/>
      </p:cViewPr>
      <p:guideLst>
        <p:guide orient="horz" pos="3240"/>
        <p:guide pos="58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3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09E976-F736-4D85-9354-BFD85F4A8D1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7596D35-975B-45A7-BF78-116B7AEF2E82}">
      <dgm:prSet phldrT="[Text]" custT="1"/>
      <dgm:spPr>
        <a:solidFill>
          <a:srgbClr val="6CD5EA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formální </a:t>
          </a:r>
          <a:r>
            <a:rPr lang="cs-CZ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vzděláván</a:t>
          </a:r>
          <a:r>
            <a:rPr lang="cs-CZ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í –</a:t>
          </a:r>
        </a:p>
        <a:p>
          <a:r>
            <a:rPr lang="cs-CZ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cs-CZ" sz="4000" b="1" i="1" dirty="0" err="1" smtClean="0"/>
            <a:t>formal</a:t>
          </a:r>
          <a:r>
            <a:rPr lang="cs-CZ" sz="4000" b="1" i="1" dirty="0" smtClean="0"/>
            <a:t> </a:t>
          </a:r>
          <a:r>
            <a:rPr lang="cs-CZ" sz="4000" b="1" i="1" dirty="0" err="1" smtClean="0"/>
            <a:t>education</a:t>
          </a:r>
          <a:r>
            <a:rPr lang="cs-CZ" sz="4000" b="1" dirty="0" smtClean="0"/>
            <a:t> </a:t>
          </a:r>
          <a:r>
            <a:rPr lang="cs-CZ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cs-CZ" sz="40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9F7C56-4E1A-45FD-A2ED-2EC40A266A50}" type="parTrans" cxnId="{58774611-C3C1-496A-9DE3-A43961023B64}">
      <dgm:prSet/>
      <dgm:spPr/>
      <dgm:t>
        <a:bodyPr/>
        <a:lstStyle/>
        <a:p>
          <a:endParaRPr lang="cs-CZ"/>
        </a:p>
      </dgm:t>
    </dgm:pt>
    <dgm:pt modelId="{A8ACA471-91E3-4A3A-84D4-6DE6115D2FE6}" type="sibTrans" cxnId="{58774611-C3C1-496A-9DE3-A43961023B64}">
      <dgm:prSet/>
      <dgm:spPr/>
      <dgm:t>
        <a:bodyPr/>
        <a:lstStyle/>
        <a:p>
          <a:endParaRPr lang="cs-CZ"/>
        </a:p>
      </dgm:t>
    </dgm:pt>
    <dgm:pt modelId="{34D372D6-B720-4A45-9BEA-0AE163CF7C40}">
      <dgm:prSet phldrT="[Text]" custT="1"/>
      <dgm:spPr>
        <a:solidFill>
          <a:srgbClr val="6CD5EA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sz="40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nonformální</a:t>
          </a:r>
          <a:r>
            <a:rPr lang="cs-CZ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cs-CZ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vzdělávání - </a:t>
          </a:r>
          <a:r>
            <a:rPr lang="cs-CZ" sz="4000" b="1" i="1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</a:t>
          </a:r>
          <a:r>
            <a:rPr lang="cs-CZ" sz="4000" b="1" i="1" dirty="0" err="1" smtClean="0"/>
            <a:t>formal</a:t>
          </a:r>
          <a:r>
            <a:rPr lang="cs-CZ" sz="4000" b="1" i="1" dirty="0" smtClean="0"/>
            <a:t> </a:t>
          </a:r>
          <a:r>
            <a:rPr lang="cs-CZ" sz="4000" b="1" i="1" dirty="0" err="1" smtClean="0"/>
            <a:t>education</a:t>
          </a:r>
          <a:r>
            <a:rPr lang="cs-CZ" sz="4000" b="1" dirty="0" smtClean="0"/>
            <a:t> </a:t>
          </a:r>
          <a:endParaRPr lang="cs-CZ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8D2ECA-1185-4EA1-812A-4C1983C5AB9B}" type="parTrans" cxnId="{D57841E6-0085-4EB1-B04E-303D3FF72448}">
      <dgm:prSet/>
      <dgm:spPr/>
      <dgm:t>
        <a:bodyPr/>
        <a:lstStyle/>
        <a:p>
          <a:endParaRPr lang="cs-CZ"/>
        </a:p>
      </dgm:t>
    </dgm:pt>
    <dgm:pt modelId="{12C75A53-746D-4D05-B639-C01FFA900840}" type="sibTrans" cxnId="{D57841E6-0085-4EB1-B04E-303D3FF72448}">
      <dgm:prSet/>
      <dgm:spPr/>
      <dgm:t>
        <a:bodyPr/>
        <a:lstStyle/>
        <a:p>
          <a:endParaRPr lang="cs-CZ"/>
        </a:p>
      </dgm:t>
    </dgm:pt>
    <dgm:pt modelId="{CCF6A036-C5BD-4AE7-AD7F-FA7E987EC4A4}">
      <dgm:prSet phldrT="[Text]" custT="1"/>
      <dgm:spPr>
        <a:solidFill>
          <a:srgbClr val="6CD5EA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(mimoškolní PV/c</a:t>
          </a:r>
          <a:r>
            <a:rPr lang="cs-CZ" sz="36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ertifikát)</a:t>
          </a:r>
          <a:endParaRPr lang="cs-CZ" sz="3600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17B0F1-5128-4278-8C46-B1AB0C5E665E}" type="parTrans" cxnId="{BA31D628-18A5-4358-BD36-939056AB0651}">
      <dgm:prSet/>
      <dgm:spPr/>
      <dgm:t>
        <a:bodyPr/>
        <a:lstStyle/>
        <a:p>
          <a:endParaRPr lang="cs-CZ"/>
        </a:p>
      </dgm:t>
    </dgm:pt>
    <dgm:pt modelId="{9837FA8A-28C9-4995-8E8A-FC1D34218ADE}" type="sibTrans" cxnId="{BA31D628-18A5-4358-BD36-939056AB0651}">
      <dgm:prSet/>
      <dgm:spPr/>
      <dgm:t>
        <a:bodyPr/>
        <a:lstStyle/>
        <a:p>
          <a:endParaRPr lang="cs-CZ"/>
        </a:p>
      </dgm:t>
    </dgm:pt>
    <dgm:pt modelId="{49E0BB3F-5916-4C21-BE05-DB43564535A1}">
      <dgm:prSet custT="1"/>
      <dgm:spPr>
        <a:solidFill>
          <a:srgbClr val="6CD5EA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sz="4000" b="1" i="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informální</a:t>
          </a:r>
          <a:r>
            <a:rPr lang="cs-CZ" sz="4000" b="1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cs-CZ" sz="4000" b="1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učení - </a:t>
          </a:r>
          <a:r>
            <a:rPr lang="cs-CZ" sz="4000" i="1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informal</a:t>
          </a:r>
          <a:r>
            <a:rPr lang="cs-CZ" sz="4000" i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cs-CZ" sz="4000" i="1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learning</a:t>
          </a:r>
          <a:endParaRPr lang="cs-CZ" sz="3600" b="1" dirty="0" smtClean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cs-CZ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proces uznávání- zkouška + certifikát</a:t>
          </a:r>
          <a:endParaRPr lang="cs-CZ" sz="3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BB569CB-040A-4B52-A790-054DF8C1D7AE}" type="parTrans" cxnId="{FC49224E-8D65-4397-B975-E89CD386EB71}">
      <dgm:prSet/>
      <dgm:spPr/>
      <dgm:t>
        <a:bodyPr/>
        <a:lstStyle/>
        <a:p>
          <a:endParaRPr lang="cs-CZ"/>
        </a:p>
      </dgm:t>
    </dgm:pt>
    <dgm:pt modelId="{F3F32967-D531-4CE7-8B2D-345D30AA07E3}" type="sibTrans" cxnId="{FC49224E-8D65-4397-B975-E89CD386EB71}">
      <dgm:prSet/>
      <dgm:spPr/>
      <dgm:t>
        <a:bodyPr/>
        <a:lstStyle/>
        <a:p>
          <a:endParaRPr lang="cs-CZ"/>
        </a:p>
      </dgm:t>
    </dgm:pt>
    <dgm:pt modelId="{38C0AA68-F54D-4994-8FF5-60974A8B44E4}">
      <dgm:prSet phldrT="[Text]" custT="1"/>
      <dgm:spPr>
        <a:solidFill>
          <a:srgbClr val="6CD5EA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kvalifikace + certifikát</a:t>
          </a:r>
          <a:endParaRPr lang="cs-CZ" sz="3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EB1788-7B61-4FAC-82D7-EFC98E4FDCFA}" type="sibTrans" cxnId="{7DCB7773-22DA-48D9-8086-860DE5573A40}">
      <dgm:prSet/>
      <dgm:spPr/>
      <dgm:t>
        <a:bodyPr/>
        <a:lstStyle/>
        <a:p>
          <a:endParaRPr lang="cs-CZ"/>
        </a:p>
      </dgm:t>
    </dgm:pt>
    <dgm:pt modelId="{BEE40CFB-7434-43EC-A816-73E1FC48982C}" type="parTrans" cxnId="{7DCB7773-22DA-48D9-8086-860DE5573A40}">
      <dgm:prSet/>
      <dgm:spPr/>
      <dgm:t>
        <a:bodyPr/>
        <a:lstStyle/>
        <a:p>
          <a:endParaRPr lang="cs-CZ"/>
        </a:p>
      </dgm:t>
    </dgm:pt>
    <dgm:pt modelId="{574A858C-8951-487B-A21F-8C13E0538C2C}">
      <dgm:prSet phldrT="[Text]" custT="1"/>
      <dgm:spPr>
        <a:solidFill>
          <a:srgbClr val="6CD5EA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DV/ </a:t>
          </a:r>
          <a:r>
            <a:rPr lang="cs-CZ" sz="36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certifikát</a:t>
          </a:r>
          <a:r>
            <a:rPr lang="cs-CZ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cs-CZ" sz="3600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95DA65A-D722-4414-9CCC-5424686FCE32}" type="parTrans" cxnId="{7A98AEAF-1044-4D14-B643-E2CB1D4DDA0B}">
      <dgm:prSet/>
      <dgm:spPr/>
      <dgm:t>
        <a:bodyPr/>
        <a:lstStyle/>
        <a:p>
          <a:endParaRPr lang="cs-CZ"/>
        </a:p>
      </dgm:t>
    </dgm:pt>
    <dgm:pt modelId="{60B0CA88-A5BE-44EA-8DA9-71AE32223442}" type="sibTrans" cxnId="{7A98AEAF-1044-4D14-B643-E2CB1D4DDA0B}">
      <dgm:prSet/>
      <dgm:spPr/>
      <dgm:t>
        <a:bodyPr/>
        <a:lstStyle/>
        <a:p>
          <a:endParaRPr lang="cs-CZ"/>
        </a:p>
      </dgm:t>
    </dgm:pt>
    <dgm:pt modelId="{10D5C2E3-03EB-4BE2-B0BF-C8050519FF76}">
      <dgm:prSet phldrT="[Text]" custT="1"/>
      <dgm:spPr>
        <a:solidFill>
          <a:srgbClr val="6CD5EA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stupeň vzdělání + certifikát</a:t>
          </a:r>
          <a:endParaRPr lang="cs-CZ" sz="3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8D1187-EB44-4981-8F0E-8BAFC85DE8EB}" type="sibTrans" cxnId="{80EEB864-8E3C-4D8A-8C64-DFB22E4D98C6}">
      <dgm:prSet/>
      <dgm:spPr/>
      <dgm:t>
        <a:bodyPr/>
        <a:lstStyle/>
        <a:p>
          <a:endParaRPr lang="cs-CZ"/>
        </a:p>
      </dgm:t>
    </dgm:pt>
    <dgm:pt modelId="{0244E389-5171-44F9-97DB-0FBE870586BB}" type="parTrans" cxnId="{80EEB864-8E3C-4D8A-8C64-DFB22E4D98C6}">
      <dgm:prSet/>
      <dgm:spPr/>
      <dgm:t>
        <a:bodyPr/>
        <a:lstStyle/>
        <a:p>
          <a:endParaRPr lang="cs-CZ"/>
        </a:p>
      </dgm:t>
    </dgm:pt>
    <dgm:pt modelId="{88EFC538-40B4-40F0-8530-0BC5EB665772}" type="pres">
      <dgm:prSet presAssocID="{C009E976-F736-4D85-9354-BFD85F4A8D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0B7BA56-8A16-435A-BF5F-1F152269BFE6}" type="pres">
      <dgm:prSet presAssocID="{67596D35-975B-45A7-BF78-116B7AEF2E8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A0B4893-1808-4056-BCC0-64804AE8607F}" type="pres">
      <dgm:prSet presAssocID="{A8ACA471-91E3-4A3A-84D4-6DE6115D2FE6}" presName="sibTrans" presStyleCnt="0"/>
      <dgm:spPr/>
    </dgm:pt>
    <dgm:pt modelId="{7F15F158-CCE1-4796-94C3-355CDC48B1B2}" type="pres">
      <dgm:prSet presAssocID="{34D372D6-B720-4A45-9BEA-0AE163CF7C4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15DFDFA-F06F-443B-BE9F-E1A0AC5D08B9}" type="pres">
      <dgm:prSet presAssocID="{12C75A53-746D-4D05-B639-C01FFA900840}" presName="sibTrans" presStyleCnt="0"/>
      <dgm:spPr/>
    </dgm:pt>
    <dgm:pt modelId="{FFF48714-EAA0-48C1-A71D-03492BEFA406}" type="pres">
      <dgm:prSet presAssocID="{49E0BB3F-5916-4C21-BE05-DB43564535A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A98AEAF-1044-4D14-B643-E2CB1D4DDA0B}" srcId="{34D372D6-B720-4A45-9BEA-0AE163CF7C40}" destId="{574A858C-8951-487B-A21F-8C13E0538C2C}" srcOrd="1" destOrd="0" parTransId="{D95DA65A-D722-4414-9CCC-5424686FCE32}" sibTransId="{60B0CA88-A5BE-44EA-8DA9-71AE32223442}"/>
    <dgm:cxn modelId="{75C7ED14-7301-4044-8FD8-6BC5F2D7F159}" type="presOf" srcId="{10D5C2E3-03EB-4BE2-B0BF-C8050519FF76}" destId="{70B7BA56-8A16-435A-BF5F-1F152269BFE6}" srcOrd="0" destOrd="1" presId="urn:microsoft.com/office/officeart/2005/8/layout/hList6"/>
    <dgm:cxn modelId="{37E58484-4F8C-4C30-84B2-1420E2D16888}" type="presOf" srcId="{49E0BB3F-5916-4C21-BE05-DB43564535A1}" destId="{FFF48714-EAA0-48C1-A71D-03492BEFA406}" srcOrd="0" destOrd="0" presId="urn:microsoft.com/office/officeart/2005/8/layout/hList6"/>
    <dgm:cxn modelId="{0B0EF17A-8F11-4DAC-88DC-6856B73728FA}" type="presOf" srcId="{C009E976-F736-4D85-9354-BFD85F4A8D1F}" destId="{88EFC538-40B4-40F0-8530-0BC5EB665772}" srcOrd="0" destOrd="0" presId="urn:microsoft.com/office/officeart/2005/8/layout/hList6"/>
    <dgm:cxn modelId="{BA31D628-18A5-4358-BD36-939056AB0651}" srcId="{34D372D6-B720-4A45-9BEA-0AE163CF7C40}" destId="{CCF6A036-C5BD-4AE7-AD7F-FA7E987EC4A4}" srcOrd="0" destOrd="0" parTransId="{DD17B0F1-5128-4278-8C46-B1AB0C5E665E}" sibTransId="{9837FA8A-28C9-4995-8E8A-FC1D34218ADE}"/>
    <dgm:cxn modelId="{FC49224E-8D65-4397-B975-E89CD386EB71}" srcId="{C009E976-F736-4D85-9354-BFD85F4A8D1F}" destId="{49E0BB3F-5916-4C21-BE05-DB43564535A1}" srcOrd="2" destOrd="0" parTransId="{0BB569CB-040A-4B52-A790-054DF8C1D7AE}" sibTransId="{F3F32967-D531-4CE7-8B2D-345D30AA07E3}"/>
    <dgm:cxn modelId="{921BE538-1DE9-422A-9598-7009C9AF398B}" type="presOf" srcId="{67596D35-975B-45A7-BF78-116B7AEF2E82}" destId="{70B7BA56-8A16-435A-BF5F-1F152269BFE6}" srcOrd="0" destOrd="0" presId="urn:microsoft.com/office/officeart/2005/8/layout/hList6"/>
    <dgm:cxn modelId="{8EDC785C-6B65-4ABF-881F-61B4E70429E0}" type="presOf" srcId="{34D372D6-B720-4A45-9BEA-0AE163CF7C40}" destId="{7F15F158-CCE1-4796-94C3-355CDC48B1B2}" srcOrd="0" destOrd="0" presId="urn:microsoft.com/office/officeart/2005/8/layout/hList6"/>
    <dgm:cxn modelId="{D57841E6-0085-4EB1-B04E-303D3FF72448}" srcId="{C009E976-F736-4D85-9354-BFD85F4A8D1F}" destId="{34D372D6-B720-4A45-9BEA-0AE163CF7C40}" srcOrd="1" destOrd="0" parTransId="{C28D2ECA-1185-4EA1-812A-4C1983C5AB9B}" sibTransId="{12C75A53-746D-4D05-B639-C01FFA900840}"/>
    <dgm:cxn modelId="{5F754F2C-4A53-4576-93CA-4FA6AF2D5B32}" type="presOf" srcId="{CCF6A036-C5BD-4AE7-AD7F-FA7E987EC4A4}" destId="{7F15F158-CCE1-4796-94C3-355CDC48B1B2}" srcOrd="0" destOrd="1" presId="urn:microsoft.com/office/officeart/2005/8/layout/hList6"/>
    <dgm:cxn modelId="{7DCB7773-22DA-48D9-8086-860DE5573A40}" srcId="{10D5C2E3-03EB-4BE2-B0BF-C8050519FF76}" destId="{38C0AA68-F54D-4994-8FF5-60974A8B44E4}" srcOrd="0" destOrd="0" parTransId="{BEE40CFB-7434-43EC-A816-73E1FC48982C}" sibTransId="{45EB1788-7B61-4FAC-82D7-EFC98E4FDCFA}"/>
    <dgm:cxn modelId="{58774611-C3C1-496A-9DE3-A43961023B64}" srcId="{C009E976-F736-4D85-9354-BFD85F4A8D1F}" destId="{67596D35-975B-45A7-BF78-116B7AEF2E82}" srcOrd="0" destOrd="0" parTransId="{6B9F7C56-4E1A-45FD-A2ED-2EC40A266A50}" sibTransId="{A8ACA471-91E3-4A3A-84D4-6DE6115D2FE6}"/>
    <dgm:cxn modelId="{D98E744C-8D06-4CAD-8322-DE440C31B403}" type="presOf" srcId="{38C0AA68-F54D-4994-8FF5-60974A8B44E4}" destId="{70B7BA56-8A16-435A-BF5F-1F152269BFE6}" srcOrd="0" destOrd="2" presId="urn:microsoft.com/office/officeart/2005/8/layout/hList6"/>
    <dgm:cxn modelId="{80EEB864-8E3C-4D8A-8C64-DFB22E4D98C6}" srcId="{67596D35-975B-45A7-BF78-116B7AEF2E82}" destId="{10D5C2E3-03EB-4BE2-B0BF-C8050519FF76}" srcOrd="0" destOrd="0" parTransId="{0244E389-5171-44F9-97DB-0FBE870586BB}" sibTransId="{2F8D1187-EB44-4981-8F0E-8BAFC85DE8EB}"/>
    <dgm:cxn modelId="{45A630F4-72FD-489A-8EFA-D540CB67F39C}" type="presOf" srcId="{574A858C-8951-487B-A21F-8C13E0538C2C}" destId="{7F15F158-CCE1-4796-94C3-355CDC48B1B2}" srcOrd="0" destOrd="2" presId="urn:microsoft.com/office/officeart/2005/8/layout/hList6"/>
    <dgm:cxn modelId="{B74E9001-A2CC-4531-AEB1-20A31EC02C96}" type="presParOf" srcId="{88EFC538-40B4-40F0-8530-0BC5EB665772}" destId="{70B7BA56-8A16-435A-BF5F-1F152269BFE6}" srcOrd="0" destOrd="0" presId="urn:microsoft.com/office/officeart/2005/8/layout/hList6"/>
    <dgm:cxn modelId="{8A59E028-2172-4D9E-87F3-98C0906B8017}" type="presParOf" srcId="{88EFC538-40B4-40F0-8530-0BC5EB665772}" destId="{5A0B4893-1808-4056-BCC0-64804AE8607F}" srcOrd="1" destOrd="0" presId="urn:microsoft.com/office/officeart/2005/8/layout/hList6"/>
    <dgm:cxn modelId="{44486A6B-D173-44D9-9B05-B0E3962F42C6}" type="presParOf" srcId="{88EFC538-40B4-40F0-8530-0BC5EB665772}" destId="{7F15F158-CCE1-4796-94C3-355CDC48B1B2}" srcOrd="2" destOrd="0" presId="urn:microsoft.com/office/officeart/2005/8/layout/hList6"/>
    <dgm:cxn modelId="{BEF7A6FC-F72A-4987-AD32-7D56C6E25452}" type="presParOf" srcId="{88EFC538-40B4-40F0-8530-0BC5EB665772}" destId="{115DFDFA-F06F-443B-BE9F-E1A0AC5D08B9}" srcOrd="3" destOrd="0" presId="urn:microsoft.com/office/officeart/2005/8/layout/hList6"/>
    <dgm:cxn modelId="{4DFF55CB-4D29-481D-A604-9E4989FF4F1F}" type="presParOf" srcId="{88EFC538-40B4-40F0-8530-0BC5EB665772}" destId="{FFF48714-EAA0-48C1-A71D-03492BEFA40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DB76C8-C97E-4A4E-8A59-7BFF4CB768D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F6E5C68-A11B-456D-931B-26A1531AED5C}">
      <dgm:prSet phldrT="[Text]"/>
      <dgm:spPr>
        <a:solidFill>
          <a:schemeClr val="tx2">
            <a:lumMod val="20000"/>
            <a:lumOff val="8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profesní vzdělávání</a:t>
          </a:r>
          <a:endParaRPr lang="cs-CZ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DAADFA-B67C-4E11-B1FD-F13F8F25EB72}" type="parTrans" cxnId="{4FF27B61-C9A3-4D32-93AF-497C29545C5E}">
      <dgm:prSet/>
      <dgm:spPr/>
      <dgm:t>
        <a:bodyPr/>
        <a:lstStyle/>
        <a:p>
          <a:endParaRPr lang="cs-CZ"/>
        </a:p>
      </dgm:t>
    </dgm:pt>
    <dgm:pt modelId="{08C90C8B-01C1-4678-BB10-5DA46980E729}" type="sibTrans" cxnId="{4FF27B61-C9A3-4D32-93AF-497C29545C5E}">
      <dgm:prSet/>
      <dgm:spPr/>
      <dgm:t>
        <a:bodyPr/>
        <a:lstStyle/>
        <a:p>
          <a:endParaRPr lang="cs-CZ"/>
        </a:p>
      </dgm:t>
    </dgm:pt>
    <dgm:pt modelId="{63FC90D3-5BF9-4255-AD59-088BE5B269F4}">
      <dgm:prSet phldrT="[Text]" custT="1"/>
      <dgm:spPr>
        <a:solidFill>
          <a:schemeClr val="bg2">
            <a:lumMod val="85000"/>
            <a:alpha val="90000"/>
          </a:schemeClr>
        </a:solidFill>
      </dgm:spPr>
      <dgm:t>
        <a:bodyPr/>
        <a:lstStyle/>
        <a:p>
          <a:r>
            <a:rPr lang="cs-CZ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podporuje S 2020</a:t>
          </a:r>
          <a:endParaRPr lang="cs-CZ" sz="3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C5931F-2D38-4097-82BB-DDF9FB7CE326}" type="parTrans" cxnId="{1B2A998A-3761-4BC5-8AF3-74BADD8F541C}">
      <dgm:prSet/>
      <dgm:spPr/>
      <dgm:t>
        <a:bodyPr/>
        <a:lstStyle/>
        <a:p>
          <a:endParaRPr lang="cs-CZ"/>
        </a:p>
      </dgm:t>
    </dgm:pt>
    <dgm:pt modelId="{FCC18CBF-CB95-4096-AC1D-F8A4DFB3E07B}" type="sibTrans" cxnId="{1B2A998A-3761-4BC5-8AF3-74BADD8F541C}">
      <dgm:prSet/>
      <dgm:spPr/>
      <dgm:t>
        <a:bodyPr/>
        <a:lstStyle/>
        <a:p>
          <a:endParaRPr lang="cs-CZ"/>
        </a:p>
      </dgm:t>
    </dgm:pt>
    <dgm:pt modelId="{D73126C6-53A7-49FB-A8DF-72B54BB36575}">
      <dgm:prSet phldrT="[Text]" custT="1"/>
      <dgm:spPr>
        <a:solidFill>
          <a:schemeClr val="bg2">
            <a:lumMod val="85000"/>
            <a:alpha val="90000"/>
          </a:schemeClr>
        </a:solidFill>
      </dgm:spPr>
      <dgm:t>
        <a:bodyPr/>
        <a:lstStyle/>
        <a:p>
          <a:r>
            <a:rPr lang="cs-CZ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podporuje S 2020</a:t>
          </a:r>
          <a:endParaRPr lang="cs-CZ" sz="3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ECF0AA-6D43-486E-A312-692BE2C9B407}" type="parTrans" cxnId="{1A1407CF-7C7C-44A8-AA54-4F42E76B3687}">
      <dgm:prSet/>
      <dgm:spPr/>
      <dgm:t>
        <a:bodyPr/>
        <a:lstStyle/>
        <a:p>
          <a:endParaRPr lang="cs-CZ"/>
        </a:p>
      </dgm:t>
    </dgm:pt>
    <dgm:pt modelId="{52954E9E-4FF1-45C9-BB01-EF220CF8E7AE}" type="sibTrans" cxnId="{1A1407CF-7C7C-44A8-AA54-4F42E76B3687}">
      <dgm:prSet/>
      <dgm:spPr/>
      <dgm:t>
        <a:bodyPr/>
        <a:lstStyle/>
        <a:p>
          <a:endParaRPr lang="cs-CZ"/>
        </a:p>
      </dgm:t>
    </dgm:pt>
    <dgm:pt modelId="{18A8303D-CA07-40B8-91C4-79C56C6318D6}">
      <dgm:prSet phldrT="[Text]"/>
      <dgm:spPr>
        <a:solidFill>
          <a:schemeClr val="bg2">
            <a:lumMod val="75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občanské</a:t>
          </a:r>
          <a:endParaRPr lang="cs-CZ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4AF7CE-0DED-45BB-82E3-AAACEE103F01}" type="parTrans" cxnId="{4E8FEFA8-9914-4E46-ABFA-DB1EA5205ABD}">
      <dgm:prSet/>
      <dgm:spPr/>
      <dgm:t>
        <a:bodyPr/>
        <a:lstStyle/>
        <a:p>
          <a:endParaRPr lang="cs-CZ"/>
        </a:p>
      </dgm:t>
    </dgm:pt>
    <dgm:pt modelId="{E35CB3C9-7ACB-4FCA-B87C-ADD7409F4513}" type="sibTrans" cxnId="{4E8FEFA8-9914-4E46-ABFA-DB1EA5205ABD}">
      <dgm:prSet/>
      <dgm:spPr/>
      <dgm:t>
        <a:bodyPr/>
        <a:lstStyle/>
        <a:p>
          <a:endParaRPr lang="cs-CZ"/>
        </a:p>
      </dgm:t>
    </dgm:pt>
    <dgm:pt modelId="{5C3B4483-0F78-4A51-AD96-3DB71FB8DB52}">
      <dgm:prSet/>
      <dgm:spPr>
        <a:solidFill>
          <a:schemeClr val="bg2">
            <a:lumMod val="85000"/>
            <a:alpha val="90000"/>
          </a:schemeClr>
        </a:solidFill>
      </dgm:spPr>
      <dgm:t>
        <a:bodyPr/>
        <a:lstStyle/>
        <a:p>
          <a:endParaRPr lang="cs-CZ" sz="2200" dirty="0"/>
        </a:p>
      </dgm:t>
    </dgm:pt>
    <dgm:pt modelId="{5A6F5BC9-BB59-4F06-9D22-9B78C222590D}" type="sibTrans" cxnId="{53189794-A21D-47BE-A774-7AD487B7C9A5}">
      <dgm:prSet/>
      <dgm:spPr/>
      <dgm:t>
        <a:bodyPr/>
        <a:lstStyle/>
        <a:p>
          <a:endParaRPr lang="cs-CZ"/>
        </a:p>
      </dgm:t>
    </dgm:pt>
    <dgm:pt modelId="{244811D2-AC88-4DD8-B33E-3AC350064684}" type="parTrans" cxnId="{53189794-A21D-47BE-A774-7AD487B7C9A5}">
      <dgm:prSet/>
      <dgm:spPr/>
      <dgm:t>
        <a:bodyPr/>
        <a:lstStyle/>
        <a:p>
          <a:endParaRPr lang="cs-CZ"/>
        </a:p>
      </dgm:t>
    </dgm:pt>
    <dgm:pt modelId="{23773B6D-5BCB-41A4-976B-5CB9D32D4E1E}">
      <dgm:prSet phldrT="[Text]"/>
      <dgm:spPr>
        <a:solidFill>
          <a:schemeClr val="tx2">
            <a:lumMod val="40000"/>
            <a:lumOff val="6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DVPP</a:t>
          </a:r>
          <a:endParaRPr lang="cs-CZ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70A2BD-FB84-4DF9-B584-F319092D9696}" type="parTrans" cxnId="{541435FE-D985-4F9F-AD27-3D54533A3E37}">
      <dgm:prSet/>
      <dgm:spPr/>
      <dgm:t>
        <a:bodyPr/>
        <a:lstStyle/>
        <a:p>
          <a:endParaRPr lang="cs-CZ"/>
        </a:p>
      </dgm:t>
    </dgm:pt>
    <dgm:pt modelId="{C5D4DFC6-7D7A-426A-89BA-59DC5B5100BE}" type="sibTrans" cxnId="{541435FE-D985-4F9F-AD27-3D54533A3E37}">
      <dgm:prSet/>
      <dgm:spPr/>
      <dgm:t>
        <a:bodyPr/>
        <a:lstStyle/>
        <a:p>
          <a:endParaRPr lang="cs-CZ"/>
        </a:p>
      </dgm:t>
    </dgm:pt>
    <dgm:pt modelId="{60FE5455-E5D2-4960-99A2-A7CBCED54AF7}">
      <dgm:prSet phldrT="[Text]" custT="1"/>
      <dgm:spPr>
        <a:solidFill>
          <a:schemeClr val="bg2">
            <a:lumMod val="85000"/>
            <a:alpha val="90000"/>
          </a:schemeClr>
        </a:solidFill>
      </dgm:spPr>
      <dgm:t>
        <a:bodyPr/>
        <a:lstStyle/>
        <a:p>
          <a:r>
            <a:rPr lang="cs-CZ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podporuje S 2020</a:t>
          </a:r>
          <a:endParaRPr lang="cs-CZ" sz="3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CE7169-D3B6-4829-A317-D3B9C6895ACA}" type="parTrans" cxnId="{01065D18-D879-497A-A3A0-456BA80A4294}">
      <dgm:prSet/>
      <dgm:spPr/>
      <dgm:t>
        <a:bodyPr/>
        <a:lstStyle/>
        <a:p>
          <a:endParaRPr lang="cs-CZ"/>
        </a:p>
      </dgm:t>
    </dgm:pt>
    <dgm:pt modelId="{E03B8803-7642-4827-B9D3-982D84D46E16}" type="sibTrans" cxnId="{01065D18-D879-497A-A3A0-456BA80A4294}">
      <dgm:prSet/>
      <dgm:spPr/>
      <dgm:t>
        <a:bodyPr/>
        <a:lstStyle/>
        <a:p>
          <a:endParaRPr lang="cs-CZ"/>
        </a:p>
      </dgm:t>
    </dgm:pt>
    <dgm:pt modelId="{80304E14-3EC5-4F69-95AE-332CEF68602E}">
      <dgm:prSet phldrT="[Text]"/>
      <dgm:spPr>
        <a:solidFill>
          <a:schemeClr val="bg2">
            <a:lumMod val="65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zájmové</a:t>
          </a:r>
          <a:endParaRPr lang="cs-CZ" dirty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1238E3-270A-44B0-8E4E-1BC6407AC31E}" type="sibTrans" cxnId="{E3342D69-CE43-4682-9DB8-95C9F9831F98}">
      <dgm:prSet/>
      <dgm:spPr/>
      <dgm:t>
        <a:bodyPr/>
        <a:lstStyle/>
        <a:p>
          <a:endParaRPr lang="cs-CZ"/>
        </a:p>
      </dgm:t>
    </dgm:pt>
    <dgm:pt modelId="{6AD5024F-E3E5-4758-8206-73AD378A1953}" type="parTrans" cxnId="{E3342D69-CE43-4682-9DB8-95C9F9831F98}">
      <dgm:prSet/>
      <dgm:spPr/>
      <dgm:t>
        <a:bodyPr/>
        <a:lstStyle/>
        <a:p>
          <a:endParaRPr lang="cs-CZ"/>
        </a:p>
      </dgm:t>
    </dgm:pt>
    <dgm:pt modelId="{35E1389D-CE00-41AA-A51F-6490307ADC84}">
      <dgm:prSet phldrT="[Text]" custT="1"/>
      <dgm:spPr>
        <a:solidFill>
          <a:schemeClr val="bg2">
            <a:lumMod val="85000"/>
            <a:alpha val="90000"/>
          </a:schemeClr>
        </a:solidFill>
      </dgm:spPr>
      <dgm:t>
        <a:bodyPr/>
        <a:lstStyle/>
        <a:p>
          <a:r>
            <a:rPr lang="cs-CZ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nepodporuje S 2020</a:t>
          </a:r>
          <a:endParaRPr lang="cs-CZ" sz="3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8E63D7-ACED-41AD-9764-00D11E5B00AC}" type="sibTrans" cxnId="{2F03E3AC-B803-456F-888B-9630399E30B3}">
      <dgm:prSet/>
      <dgm:spPr/>
      <dgm:t>
        <a:bodyPr/>
        <a:lstStyle/>
        <a:p>
          <a:endParaRPr lang="cs-CZ"/>
        </a:p>
      </dgm:t>
    </dgm:pt>
    <dgm:pt modelId="{7C48A2D5-8CE6-48A6-AA1D-72248AC08780}" type="parTrans" cxnId="{2F03E3AC-B803-456F-888B-9630399E30B3}">
      <dgm:prSet/>
      <dgm:spPr/>
      <dgm:t>
        <a:bodyPr/>
        <a:lstStyle/>
        <a:p>
          <a:endParaRPr lang="cs-CZ"/>
        </a:p>
      </dgm:t>
    </dgm:pt>
    <dgm:pt modelId="{EBE93066-8FED-4804-A950-70A3C06238C5}">
      <dgm:prSet phldrT="[Text]"/>
      <dgm:spPr>
        <a:solidFill>
          <a:schemeClr val="bg2">
            <a:lumMod val="5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bg2"/>
              </a:solidFill>
            </a:rPr>
            <a:t>vzdělávání</a:t>
          </a:r>
          <a:r>
            <a:rPr lang="cs-CZ" dirty="0" smtClean="0">
              <a:solidFill>
                <a:schemeClr val="tx1">
                  <a:lumMod val="50000"/>
                  <a:lumOff val="50000"/>
                </a:schemeClr>
              </a:solidFill>
            </a:rPr>
            <a:t> </a:t>
          </a:r>
          <a:r>
            <a:rPr lang="cs-CZ" dirty="0" smtClean="0">
              <a:solidFill>
                <a:schemeClr val="bg2"/>
              </a:solidFill>
            </a:rPr>
            <a:t>seniorů</a:t>
          </a:r>
          <a:endParaRPr lang="cs-CZ" dirty="0">
            <a:solidFill>
              <a:schemeClr val="bg2"/>
            </a:solidFill>
          </a:endParaRPr>
        </a:p>
      </dgm:t>
    </dgm:pt>
    <dgm:pt modelId="{FF53241E-451F-468B-A0CD-947DBD2DE647}" type="sibTrans" cxnId="{1A07CF71-CD19-4A83-8747-9EA94F4955D5}">
      <dgm:prSet/>
      <dgm:spPr/>
      <dgm:t>
        <a:bodyPr/>
        <a:lstStyle/>
        <a:p>
          <a:endParaRPr lang="cs-CZ"/>
        </a:p>
      </dgm:t>
    </dgm:pt>
    <dgm:pt modelId="{B43846E9-30E5-4B26-80AB-AAC999C508CF}" type="parTrans" cxnId="{1A07CF71-CD19-4A83-8747-9EA94F4955D5}">
      <dgm:prSet/>
      <dgm:spPr/>
      <dgm:t>
        <a:bodyPr/>
        <a:lstStyle/>
        <a:p>
          <a:endParaRPr lang="cs-CZ"/>
        </a:p>
      </dgm:t>
    </dgm:pt>
    <dgm:pt modelId="{4CA426FC-0FD0-4363-9794-D337273489B2}">
      <dgm:prSet custT="1"/>
      <dgm:spPr/>
      <dgm:t>
        <a:bodyPr/>
        <a:lstStyle/>
        <a:p>
          <a:r>
            <a:rPr lang="cs-CZ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podporuje S 2020</a:t>
          </a:r>
          <a:endParaRPr lang="cs-CZ" sz="3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F1DA38-11A6-4709-85C7-342F6F9302BC}" type="parTrans" cxnId="{817E3D7A-3E4F-4E82-9218-87FE2540B818}">
      <dgm:prSet/>
      <dgm:spPr/>
      <dgm:t>
        <a:bodyPr/>
        <a:lstStyle/>
        <a:p>
          <a:endParaRPr lang="cs-CZ"/>
        </a:p>
      </dgm:t>
    </dgm:pt>
    <dgm:pt modelId="{B861E963-9183-451B-85D5-DA08ABC95DA0}" type="sibTrans" cxnId="{817E3D7A-3E4F-4E82-9218-87FE2540B818}">
      <dgm:prSet/>
      <dgm:spPr/>
      <dgm:t>
        <a:bodyPr/>
        <a:lstStyle/>
        <a:p>
          <a:endParaRPr lang="cs-CZ"/>
        </a:p>
      </dgm:t>
    </dgm:pt>
    <dgm:pt modelId="{193E7EEE-D30B-4DE3-AE89-5C132417DAFF}" type="pres">
      <dgm:prSet presAssocID="{30DB76C8-C97E-4A4E-8A59-7BFF4CB768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AA7FF8F-8495-4900-BA5A-97389183B48F}" type="pres">
      <dgm:prSet presAssocID="{BF6E5C68-A11B-456D-931B-26A1531AED5C}" presName="linNode" presStyleCnt="0"/>
      <dgm:spPr/>
    </dgm:pt>
    <dgm:pt modelId="{9F891518-6CCA-4D0D-8900-39FD7917A3F3}" type="pres">
      <dgm:prSet presAssocID="{BF6E5C68-A11B-456D-931B-26A1531AED5C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BA2B566-CC08-473D-9DE8-53A2FCB61D71}" type="pres">
      <dgm:prSet presAssocID="{BF6E5C68-A11B-456D-931B-26A1531AED5C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133A173-9787-40B5-B5D2-F0520FCBC4AA}" type="pres">
      <dgm:prSet presAssocID="{08C90C8B-01C1-4678-BB10-5DA46980E729}" presName="sp" presStyleCnt="0"/>
      <dgm:spPr/>
    </dgm:pt>
    <dgm:pt modelId="{E93879F6-55BE-4358-9EBA-16209D621CE4}" type="pres">
      <dgm:prSet presAssocID="{23773B6D-5BCB-41A4-976B-5CB9D32D4E1E}" presName="linNode" presStyleCnt="0"/>
      <dgm:spPr/>
    </dgm:pt>
    <dgm:pt modelId="{A26438F5-348C-4667-96F3-9DC833DC1236}" type="pres">
      <dgm:prSet presAssocID="{23773B6D-5BCB-41A4-976B-5CB9D32D4E1E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6747821-AA8C-4E12-A60C-3A4B3976EE29}" type="pres">
      <dgm:prSet presAssocID="{23773B6D-5BCB-41A4-976B-5CB9D32D4E1E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CE20AF-70B9-461A-B663-44330C4FF0C4}" type="pres">
      <dgm:prSet presAssocID="{C5D4DFC6-7D7A-426A-89BA-59DC5B5100BE}" presName="sp" presStyleCnt="0"/>
      <dgm:spPr/>
    </dgm:pt>
    <dgm:pt modelId="{BE07CD45-8AAC-4C76-B8CD-6AAC24C2441E}" type="pres">
      <dgm:prSet presAssocID="{18A8303D-CA07-40B8-91C4-79C56C6318D6}" presName="linNode" presStyleCnt="0"/>
      <dgm:spPr/>
    </dgm:pt>
    <dgm:pt modelId="{EBA3E51D-2E11-4C39-A32B-B7FD18C68B9F}" type="pres">
      <dgm:prSet presAssocID="{18A8303D-CA07-40B8-91C4-79C56C6318D6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4E5CA98-1222-45DB-85EA-193B645E7C81}" type="pres">
      <dgm:prSet presAssocID="{18A8303D-CA07-40B8-91C4-79C56C6318D6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7FFD47A-22C8-47D3-847C-94D2CBB54689}" type="pres">
      <dgm:prSet presAssocID="{E35CB3C9-7ACB-4FCA-B87C-ADD7409F4513}" presName="sp" presStyleCnt="0"/>
      <dgm:spPr/>
    </dgm:pt>
    <dgm:pt modelId="{89CCFAF9-76A9-4B94-9598-2CB6C950EF0F}" type="pres">
      <dgm:prSet presAssocID="{80304E14-3EC5-4F69-95AE-332CEF68602E}" presName="linNode" presStyleCnt="0"/>
      <dgm:spPr/>
    </dgm:pt>
    <dgm:pt modelId="{9B3B3389-B514-4F0C-837A-9DD1A629B6B3}" type="pres">
      <dgm:prSet presAssocID="{80304E14-3EC5-4F69-95AE-332CEF68602E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900D818-A489-4FEF-AD7E-BC302DE0CAE4}" type="pres">
      <dgm:prSet presAssocID="{80304E14-3EC5-4F69-95AE-332CEF68602E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6BF2089-48B6-4205-B753-5A3137A0E97C}" type="pres">
      <dgm:prSet presAssocID="{DB1238E3-270A-44B0-8E4E-1BC6407AC31E}" presName="sp" presStyleCnt="0"/>
      <dgm:spPr/>
    </dgm:pt>
    <dgm:pt modelId="{A23EB3CA-5F40-41F0-B44E-B702BD9AB364}" type="pres">
      <dgm:prSet presAssocID="{EBE93066-8FED-4804-A950-70A3C06238C5}" presName="linNode" presStyleCnt="0"/>
      <dgm:spPr/>
    </dgm:pt>
    <dgm:pt modelId="{D3379FDF-A47B-4DDE-BA33-F3B29CBCB2EB}" type="pres">
      <dgm:prSet presAssocID="{EBE93066-8FED-4804-A950-70A3C06238C5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DCF6B89-22D3-497A-BFFF-D7529162F027}" type="pres">
      <dgm:prSet presAssocID="{EBE93066-8FED-4804-A950-70A3C06238C5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A07CF71-CD19-4A83-8747-9EA94F4955D5}" srcId="{30DB76C8-C97E-4A4E-8A59-7BFF4CB768D5}" destId="{EBE93066-8FED-4804-A950-70A3C06238C5}" srcOrd="4" destOrd="0" parTransId="{B43846E9-30E5-4B26-80AB-AAC999C508CF}" sibTransId="{FF53241E-451F-468B-A0CD-947DBD2DE647}"/>
    <dgm:cxn modelId="{4E8FEFA8-9914-4E46-ABFA-DB1EA5205ABD}" srcId="{30DB76C8-C97E-4A4E-8A59-7BFF4CB768D5}" destId="{18A8303D-CA07-40B8-91C4-79C56C6318D6}" srcOrd="2" destOrd="0" parTransId="{E14AF7CE-0DED-45BB-82E3-AAACEE103F01}" sibTransId="{E35CB3C9-7ACB-4FCA-B87C-ADD7409F4513}"/>
    <dgm:cxn modelId="{E178936D-0D16-4C60-889D-D2644238D3F8}" type="presOf" srcId="{4CA426FC-0FD0-4363-9794-D337273489B2}" destId="{74E5CA98-1222-45DB-85EA-193B645E7C81}" srcOrd="0" destOrd="1" presId="urn:microsoft.com/office/officeart/2005/8/layout/vList5"/>
    <dgm:cxn modelId="{53189794-A21D-47BE-A774-7AD487B7C9A5}" srcId="{18A8303D-CA07-40B8-91C4-79C56C6318D6}" destId="{5C3B4483-0F78-4A51-AD96-3DB71FB8DB52}" srcOrd="0" destOrd="0" parTransId="{244811D2-AC88-4DD8-B33E-3AC350064684}" sibTransId="{5A6F5BC9-BB59-4F06-9D22-9B78C222590D}"/>
    <dgm:cxn modelId="{23BD6AE7-67D6-4B9E-A863-28A453A6E642}" type="presOf" srcId="{30DB76C8-C97E-4A4E-8A59-7BFF4CB768D5}" destId="{193E7EEE-D30B-4DE3-AE89-5C132417DAFF}" srcOrd="0" destOrd="0" presId="urn:microsoft.com/office/officeart/2005/8/layout/vList5"/>
    <dgm:cxn modelId="{541435FE-D985-4F9F-AD27-3D54533A3E37}" srcId="{30DB76C8-C97E-4A4E-8A59-7BFF4CB768D5}" destId="{23773B6D-5BCB-41A4-976B-5CB9D32D4E1E}" srcOrd="1" destOrd="0" parTransId="{4F70A2BD-FB84-4DF9-B584-F319092D9696}" sibTransId="{C5D4DFC6-7D7A-426A-89BA-59DC5B5100BE}"/>
    <dgm:cxn modelId="{E3342D69-CE43-4682-9DB8-95C9F9831F98}" srcId="{30DB76C8-C97E-4A4E-8A59-7BFF4CB768D5}" destId="{80304E14-3EC5-4F69-95AE-332CEF68602E}" srcOrd="3" destOrd="0" parTransId="{6AD5024F-E3E5-4758-8206-73AD378A1953}" sibTransId="{DB1238E3-270A-44B0-8E4E-1BC6407AC31E}"/>
    <dgm:cxn modelId="{CA21B0D9-82F4-4C89-922D-B0006B03D9CD}" type="presOf" srcId="{18A8303D-CA07-40B8-91C4-79C56C6318D6}" destId="{EBA3E51D-2E11-4C39-A32B-B7FD18C68B9F}" srcOrd="0" destOrd="0" presId="urn:microsoft.com/office/officeart/2005/8/layout/vList5"/>
    <dgm:cxn modelId="{52BB1782-E962-48CF-B7AF-EF77C1352C0A}" type="presOf" srcId="{80304E14-3EC5-4F69-95AE-332CEF68602E}" destId="{9B3B3389-B514-4F0C-837A-9DD1A629B6B3}" srcOrd="0" destOrd="0" presId="urn:microsoft.com/office/officeart/2005/8/layout/vList5"/>
    <dgm:cxn modelId="{54DACF17-47E0-4389-AD8F-8BCE72E919C3}" type="presOf" srcId="{EBE93066-8FED-4804-A950-70A3C06238C5}" destId="{D3379FDF-A47B-4DDE-BA33-F3B29CBCB2EB}" srcOrd="0" destOrd="0" presId="urn:microsoft.com/office/officeart/2005/8/layout/vList5"/>
    <dgm:cxn modelId="{06B84F62-0B4F-4133-8CB6-8231CE33C5CA}" type="presOf" srcId="{35E1389D-CE00-41AA-A51F-6490307ADC84}" destId="{0900D818-A489-4FEF-AD7E-BC302DE0CAE4}" srcOrd="0" destOrd="0" presId="urn:microsoft.com/office/officeart/2005/8/layout/vList5"/>
    <dgm:cxn modelId="{22184F4B-CDB8-44DF-82E1-602CCFDFCDDE}" type="presOf" srcId="{60FE5455-E5D2-4960-99A2-A7CBCED54AF7}" destId="{26747821-AA8C-4E12-A60C-3A4B3976EE29}" srcOrd="0" destOrd="0" presId="urn:microsoft.com/office/officeart/2005/8/layout/vList5"/>
    <dgm:cxn modelId="{983281FF-1815-460B-8FDC-BF7CA01567BF}" type="presOf" srcId="{BF6E5C68-A11B-456D-931B-26A1531AED5C}" destId="{9F891518-6CCA-4D0D-8900-39FD7917A3F3}" srcOrd="0" destOrd="0" presId="urn:microsoft.com/office/officeart/2005/8/layout/vList5"/>
    <dgm:cxn modelId="{2F03E3AC-B803-456F-888B-9630399E30B3}" srcId="{80304E14-3EC5-4F69-95AE-332CEF68602E}" destId="{35E1389D-CE00-41AA-A51F-6490307ADC84}" srcOrd="0" destOrd="0" parTransId="{7C48A2D5-8CE6-48A6-AA1D-72248AC08780}" sibTransId="{C58E63D7-ACED-41AD-9764-00D11E5B00AC}"/>
    <dgm:cxn modelId="{A93BC3EF-FEDB-40CE-8585-FDC05F8C7228}" type="presOf" srcId="{23773B6D-5BCB-41A4-976B-5CB9D32D4E1E}" destId="{A26438F5-348C-4667-96F3-9DC833DC1236}" srcOrd="0" destOrd="0" presId="urn:microsoft.com/office/officeart/2005/8/layout/vList5"/>
    <dgm:cxn modelId="{D1DCFEA2-AAC9-43DE-868B-68AD07ADDE5B}" type="presOf" srcId="{5C3B4483-0F78-4A51-AD96-3DB71FB8DB52}" destId="{74E5CA98-1222-45DB-85EA-193B645E7C81}" srcOrd="0" destOrd="0" presId="urn:microsoft.com/office/officeart/2005/8/layout/vList5"/>
    <dgm:cxn modelId="{A537621C-CD79-4E38-B25F-588882356C93}" type="presOf" srcId="{63FC90D3-5BF9-4255-AD59-088BE5B269F4}" destId="{9BA2B566-CC08-473D-9DE8-53A2FCB61D71}" srcOrd="0" destOrd="0" presId="urn:microsoft.com/office/officeart/2005/8/layout/vList5"/>
    <dgm:cxn modelId="{01065D18-D879-497A-A3A0-456BA80A4294}" srcId="{23773B6D-5BCB-41A4-976B-5CB9D32D4E1E}" destId="{60FE5455-E5D2-4960-99A2-A7CBCED54AF7}" srcOrd="0" destOrd="0" parTransId="{00CE7169-D3B6-4829-A317-D3B9C6895ACA}" sibTransId="{E03B8803-7642-4827-B9D3-982D84D46E16}"/>
    <dgm:cxn modelId="{1B2A998A-3761-4BC5-8AF3-74BADD8F541C}" srcId="{BF6E5C68-A11B-456D-931B-26A1531AED5C}" destId="{63FC90D3-5BF9-4255-AD59-088BE5B269F4}" srcOrd="0" destOrd="0" parTransId="{BFC5931F-2D38-4097-82BB-DDF9FB7CE326}" sibTransId="{FCC18CBF-CB95-4096-AC1D-F8A4DFB3E07B}"/>
    <dgm:cxn modelId="{4FF27B61-C9A3-4D32-93AF-497C29545C5E}" srcId="{30DB76C8-C97E-4A4E-8A59-7BFF4CB768D5}" destId="{BF6E5C68-A11B-456D-931B-26A1531AED5C}" srcOrd="0" destOrd="0" parTransId="{49DAADFA-B67C-4E11-B1FD-F13F8F25EB72}" sibTransId="{08C90C8B-01C1-4678-BB10-5DA46980E729}"/>
    <dgm:cxn modelId="{817E3D7A-3E4F-4E82-9218-87FE2540B818}" srcId="{18A8303D-CA07-40B8-91C4-79C56C6318D6}" destId="{4CA426FC-0FD0-4363-9794-D337273489B2}" srcOrd="1" destOrd="0" parTransId="{96F1DA38-11A6-4709-85C7-342F6F9302BC}" sibTransId="{B861E963-9183-451B-85D5-DA08ABC95DA0}"/>
    <dgm:cxn modelId="{00B90C44-70E0-4EA6-81D4-E6D8F40CD127}" type="presOf" srcId="{D73126C6-53A7-49FB-A8DF-72B54BB36575}" destId="{9DCF6B89-22D3-497A-BFFF-D7529162F027}" srcOrd="0" destOrd="0" presId="urn:microsoft.com/office/officeart/2005/8/layout/vList5"/>
    <dgm:cxn modelId="{1A1407CF-7C7C-44A8-AA54-4F42E76B3687}" srcId="{EBE93066-8FED-4804-A950-70A3C06238C5}" destId="{D73126C6-53A7-49FB-A8DF-72B54BB36575}" srcOrd="0" destOrd="0" parTransId="{A2ECF0AA-6D43-486E-A312-692BE2C9B407}" sibTransId="{52954E9E-4FF1-45C9-BB01-EF220CF8E7AE}"/>
    <dgm:cxn modelId="{84E911A2-343A-4793-8AF8-6EB8FA87A763}" type="presParOf" srcId="{193E7EEE-D30B-4DE3-AE89-5C132417DAFF}" destId="{3AA7FF8F-8495-4900-BA5A-97389183B48F}" srcOrd="0" destOrd="0" presId="urn:microsoft.com/office/officeart/2005/8/layout/vList5"/>
    <dgm:cxn modelId="{8F23FA8C-E3FE-4AFF-A34F-DA7C87DE744C}" type="presParOf" srcId="{3AA7FF8F-8495-4900-BA5A-97389183B48F}" destId="{9F891518-6CCA-4D0D-8900-39FD7917A3F3}" srcOrd="0" destOrd="0" presId="urn:microsoft.com/office/officeart/2005/8/layout/vList5"/>
    <dgm:cxn modelId="{D90EAC96-AF8B-4D09-B152-60464D748B31}" type="presParOf" srcId="{3AA7FF8F-8495-4900-BA5A-97389183B48F}" destId="{9BA2B566-CC08-473D-9DE8-53A2FCB61D71}" srcOrd="1" destOrd="0" presId="urn:microsoft.com/office/officeart/2005/8/layout/vList5"/>
    <dgm:cxn modelId="{3C644EEE-C6F0-46E8-A58F-8BDDE4DF63DA}" type="presParOf" srcId="{193E7EEE-D30B-4DE3-AE89-5C132417DAFF}" destId="{B133A173-9787-40B5-B5D2-F0520FCBC4AA}" srcOrd="1" destOrd="0" presId="urn:microsoft.com/office/officeart/2005/8/layout/vList5"/>
    <dgm:cxn modelId="{5BFD1B13-6487-4631-88ED-826AEAB93A5C}" type="presParOf" srcId="{193E7EEE-D30B-4DE3-AE89-5C132417DAFF}" destId="{E93879F6-55BE-4358-9EBA-16209D621CE4}" srcOrd="2" destOrd="0" presId="urn:microsoft.com/office/officeart/2005/8/layout/vList5"/>
    <dgm:cxn modelId="{041A20F9-3097-42A8-81F9-87B3DC5EDC4D}" type="presParOf" srcId="{E93879F6-55BE-4358-9EBA-16209D621CE4}" destId="{A26438F5-348C-4667-96F3-9DC833DC1236}" srcOrd="0" destOrd="0" presId="urn:microsoft.com/office/officeart/2005/8/layout/vList5"/>
    <dgm:cxn modelId="{8FD66DBD-1C20-4635-A7A4-41B004224A7A}" type="presParOf" srcId="{E93879F6-55BE-4358-9EBA-16209D621CE4}" destId="{26747821-AA8C-4E12-A60C-3A4B3976EE29}" srcOrd="1" destOrd="0" presId="urn:microsoft.com/office/officeart/2005/8/layout/vList5"/>
    <dgm:cxn modelId="{55019CA1-5D12-4371-A24A-F88988D34F3E}" type="presParOf" srcId="{193E7EEE-D30B-4DE3-AE89-5C132417DAFF}" destId="{A1CE20AF-70B9-461A-B663-44330C4FF0C4}" srcOrd="3" destOrd="0" presId="urn:microsoft.com/office/officeart/2005/8/layout/vList5"/>
    <dgm:cxn modelId="{42936055-5AF0-4304-ABDD-4311A16CE1DD}" type="presParOf" srcId="{193E7EEE-D30B-4DE3-AE89-5C132417DAFF}" destId="{BE07CD45-8AAC-4C76-B8CD-6AAC24C2441E}" srcOrd="4" destOrd="0" presId="urn:microsoft.com/office/officeart/2005/8/layout/vList5"/>
    <dgm:cxn modelId="{0B563EA7-8D64-4281-8033-39C6EE0D88E6}" type="presParOf" srcId="{BE07CD45-8AAC-4C76-B8CD-6AAC24C2441E}" destId="{EBA3E51D-2E11-4C39-A32B-B7FD18C68B9F}" srcOrd="0" destOrd="0" presId="urn:microsoft.com/office/officeart/2005/8/layout/vList5"/>
    <dgm:cxn modelId="{87E64B8E-DF5E-4148-A532-893C15FCC2F6}" type="presParOf" srcId="{BE07CD45-8AAC-4C76-B8CD-6AAC24C2441E}" destId="{74E5CA98-1222-45DB-85EA-193B645E7C81}" srcOrd="1" destOrd="0" presId="urn:microsoft.com/office/officeart/2005/8/layout/vList5"/>
    <dgm:cxn modelId="{18D9F963-3270-4C91-9089-BA4F06B9F169}" type="presParOf" srcId="{193E7EEE-D30B-4DE3-AE89-5C132417DAFF}" destId="{97FFD47A-22C8-47D3-847C-94D2CBB54689}" srcOrd="5" destOrd="0" presId="urn:microsoft.com/office/officeart/2005/8/layout/vList5"/>
    <dgm:cxn modelId="{FC4A9CEE-CF01-43C8-B6D9-EE4BC41BE17F}" type="presParOf" srcId="{193E7EEE-D30B-4DE3-AE89-5C132417DAFF}" destId="{89CCFAF9-76A9-4B94-9598-2CB6C950EF0F}" srcOrd="6" destOrd="0" presId="urn:microsoft.com/office/officeart/2005/8/layout/vList5"/>
    <dgm:cxn modelId="{F9080048-8C6C-4EAA-8943-B3D8D43F067D}" type="presParOf" srcId="{89CCFAF9-76A9-4B94-9598-2CB6C950EF0F}" destId="{9B3B3389-B514-4F0C-837A-9DD1A629B6B3}" srcOrd="0" destOrd="0" presId="urn:microsoft.com/office/officeart/2005/8/layout/vList5"/>
    <dgm:cxn modelId="{69AE3EF4-720A-4D86-A9F5-35DB267F3B3E}" type="presParOf" srcId="{89CCFAF9-76A9-4B94-9598-2CB6C950EF0F}" destId="{0900D818-A489-4FEF-AD7E-BC302DE0CAE4}" srcOrd="1" destOrd="0" presId="urn:microsoft.com/office/officeart/2005/8/layout/vList5"/>
    <dgm:cxn modelId="{44A2ACA5-FAE0-409E-BEB1-8EF5058060AE}" type="presParOf" srcId="{193E7EEE-D30B-4DE3-AE89-5C132417DAFF}" destId="{56BF2089-48B6-4205-B753-5A3137A0E97C}" srcOrd="7" destOrd="0" presId="urn:microsoft.com/office/officeart/2005/8/layout/vList5"/>
    <dgm:cxn modelId="{E3A54442-0BFE-4120-9BD3-8D71A93917B6}" type="presParOf" srcId="{193E7EEE-D30B-4DE3-AE89-5C132417DAFF}" destId="{A23EB3CA-5F40-41F0-B44E-B702BD9AB364}" srcOrd="8" destOrd="0" presId="urn:microsoft.com/office/officeart/2005/8/layout/vList5"/>
    <dgm:cxn modelId="{C2A79272-A9D1-4F9A-BA1D-1227E90EDB28}" type="presParOf" srcId="{A23EB3CA-5F40-41F0-B44E-B702BD9AB364}" destId="{D3379FDF-A47B-4DDE-BA33-F3B29CBCB2EB}" srcOrd="0" destOrd="0" presId="urn:microsoft.com/office/officeart/2005/8/layout/vList5"/>
    <dgm:cxn modelId="{15F5CA1E-7A27-4ABF-9624-55EEDA74D0E9}" type="presParOf" srcId="{A23EB3CA-5F40-41F0-B44E-B702BD9AB364}" destId="{9DCF6B89-22D3-497A-BFFF-D7529162F02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E8AC1D-435B-4B80-AAC0-D5D748554F8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2199B8E-5CA3-40B0-ABBF-BCEBF028D295}">
      <dgm:prSet phldrT="[Text]"/>
      <dgm:spPr>
        <a:solidFill>
          <a:srgbClr val="2BC3E1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nepřetržitý proces po celou dobu profese učitele</a:t>
          </a:r>
          <a:endParaRPr lang="cs-CZ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8A0CCD-0CEC-41C8-8A80-8C70940C2985}" type="parTrans" cxnId="{F885E7F3-1386-42BC-9994-DA28A71F4917}">
      <dgm:prSet/>
      <dgm:spPr/>
      <dgm:t>
        <a:bodyPr/>
        <a:lstStyle/>
        <a:p>
          <a:endParaRPr lang="cs-CZ"/>
        </a:p>
      </dgm:t>
    </dgm:pt>
    <dgm:pt modelId="{E1FD2411-2A89-4C0A-A4C5-9CFAC754A802}" type="sibTrans" cxnId="{F885E7F3-1386-42BC-9994-DA28A71F4917}">
      <dgm:prSet/>
      <dgm:spPr/>
      <dgm:t>
        <a:bodyPr/>
        <a:lstStyle/>
        <a:p>
          <a:endParaRPr lang="cs-CZ"/>
        </a:p>
      </dgm:t>
    </dgm:pt>
    <dgm:pt modelId="{5D145168-EED7-45C7-BCCA-5F51182A2B61}">
      <dgm:prSet phldrT="[Text]"/>
      <dgm:spPr>
        <a:solidFill>
          <a:srgbClr val="2BC3E1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rozvoj profesních kompetencí učitele</a:t>
          </a:r>
          <a:endParaRPr lang="cs-CZ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8259B1-A1D7-4333-87C1-0B7CBF328A8F}" type="parTrans" cxnId="{E4262A64-1082-41B9-9E2A-62E6842CBDD1}">
      <dgm:prSet/>
      <dgm:spPr/>
      <dgm:t>
        <a:bodyPr/>
        <a:lstStyle/>
        <a:p>
          <a:endParaRPr lang="cs-CZ"/>
        </a:p>
      </dgm:t>
    </dgm:pt>
    <dgm:pt modelId="{8816FD0B-2C00-4CB7-95EF-ACFB8A53ADD3}" type="sibTrans" cxnId="{E4262A64-1082-41B9-9E2A-62E6842CBDD1}">
      <dgm:prSet/>
      <dgm:spPr/>
      <dgm:t>
        <a:bodyPr/>
        <a:lstStyle/>
        <a:p>
          <a:endParaRPr lang="cs-CZ"/>
        </a:p>
      </dgm:t>
    </dgm:pt>
    <dgm:pt modelId="{9E07EE7A-1D96-43BF-B7DD-636A9FD6FDA8}">
      <dgm:prSet phldrT="[Text]"/>
      <dgm:spPr>
        <a:solidFill>
          <a:srgbClr val="2BC3E1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rozvoj osobnostních kompetencí učitele</a:t>
          </a:r>
          <a:endParaRPr lang="cs-CZ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83302B-F2B4-4E24-8209-DCF39EA4B3FC}" type="parTrans" cxnId="{2F24A407-09CF-4E25-BE27-4AB28E69B7A9}">
      <dgm:prSet/>
      <dgm:spPr/>
      <dgm:t>
        <a:bodyPr/>
        <a:lstStyle/>
        <a:p>
          <a:endParaRPr lang="cs-CZ"/>
        </a:p>
      </dgm:t>
    </dgm:pt>
    <dgm:pt modelId="{A6914C58-23B4-4F8C-B42E-8A75359E89DA}" type="sibTrans" cxnId="{2F24A407-09CF-4E25-BE27-4AB28E69B7A9}">
      <dgm:prSet/>
      <dgm:spPr/>
      <dgm:t>
        <a:bodyPr/>
        <a:lstStyle/>
        <a:p>
          <a:endParaRPr lang="cs-CZ"/>
        </a:p>
      </dgm:t>
    </dgm:pt>
    <dgm:pt modelId="{005D9BB0-2B86-4698-ACCC-4AC88C44D200}">
      <dgm:prSet/>
      <dgm:spPr>
        <a:solidFill>
          <a:srgbClr val="2BC3E1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společensky zvlášť významnou oblastí vzdělávání dospělých </a:t>
          </a:r>
          <a:endParaRPr lang="cs-CZ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0FFED1-7294-4C80-BE21-644C691F1904}" type="parTrans" cxnId="{C30EFECE-5781-4403-B2E8-814F53FC1D56}">
      <dgm:prSet/>
      <dgm:spPr/>
      <dgm:t>
        <a:bodyPr/>
        <a:lstStyle/>
        <a:p>
          <a:endParaRPr lang="cs-CZ"/>
        </a:p>
      </dgm:t>
    </dgm:pt>
    <dgm:pt modelId="{71F22FD0-17DE-4415-91FD-8E58BB47293A}" type="sibTrans" cxnId="{C30EFECE-5781-4403-B2E8-814F53FC1D56}">
      <dgm:prSet/>
      <dgm:spPr/>
      <dgm:t>
        <a:bodyPr/>
        <a:lstStyle/>
        <a:p>
          <a:endParaRPr lang="cs-CZ"/>
        </a:p>
      </dgm:t>
    </dgm:pt>
    <dgm:pt modelId="{13DFC849-D052-45D2-ADE6-EC746260E801}" type="pres">
      <dgm:prSet presAssocID="{BDE8AC1D-435B-4B80-AAC0-D5D748554F84}" presName="CompostProcess" presStyleCnt="0">
        <dgm:presLayoutVars>
          <dgm:dir/>
          <dgm:resizeHandles val="exact"/>
        </dgm:presLayoutVars>
      </dgm:prSet>
      <dgm:spPr/>
    </dgm:pt>
    <dgm:pt modelId="{49028A81-0B59-435D-90E4-22EC08308F43}" type="pres">
      <dgm:prSet presAssocID="{BDE8AC1D-435B-4B80-AAC0-D5D748554F84}" presName="arrow" presStyleLbl="bgShp" presStyleIdx="0" presStyleCnt="1"/>
      <dgm:spPr/>
    </dgm:pt>
    <dgm:pt modelId="{6CE8B61F-87DA-43C8-A827-E9884C149419}" type="pres">
      <dgm:prSet presAssocID="{BDE8AC1D-435B-4B80-AAC0-D5D748554F84}" presName="linearProcess" presStyleCnt="0"/>
      <dgm:spPr/>
    </dgm:pt>
    <dgm:pt modelId="{2D347EEC-A8A3-4C32-A0C7-3D5D3294C544}" type="pres">
      <dgm:prSet presAssocID="{72199B8E-5CA3-40B0-ABBF-BCEBF028D295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AF3F6F-E304-46E3-A95F-AB5E8C2435BE}" type="pres">
      <dgm:prSet presAssocID="{E1FD2411-2A89-4C0A-A4C5-9CFAC754A802}" presName="sibTrans" presStyleCnt="0"/>
      <dgm:spPr/>
    </dgm:pt>
    <dgm:pt modelId="{5061C997-3D2F-49F3-85AA-45049210DB2E}" type="pres">
      <dgm:prSet presAssocID="{5D145168-EED7-45C7-BCCA-5F51182A2B6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5EE437C-942B-4DCE-BAE3-1BC4B0D459CA}" type="pres">
      <dgm:prSet presAssocID="{8816FD0B-2C00-4CB7-95EF-ACFB8A53ADD3}" presName="sibTrans" presStyleCnt="0"/>
      <dgm:spPr/>
    </dgm:pt>
    <dgm:pt modelId="{251B25A9-898B-4109-A779-E6BBA19767EF}" type="pres">
      <dgm:prSet presAssocID="{9E07EE7A-1D96-43BF-B7DD-636A9FD6FDA8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0E5EC9E-103E-4D9D-869F-953CECCB6882}" type="pres">
      <dgm:prSet presAssocID="{A6914C58-23B4-4F8C-B42E-8A75359E89DA}" presName="sibTrans" presStyleCnt="0"/>
      <dgm:spPr/>
    </dgm:pt>
    <dgm:pt modelId="{0A417A40-282C-443B-B143-8B218CB8C0AA}" type="pres">
      <dgm:prSet presAssocID="{005D9BB0-2B86-4698-ACCC-4AC88C44D200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51BF8B7-2AC4-4D1E-BDA8-E2F409443FA3}" type="presOf" srcId="{9E07EE7A-1D96-43BF-B7DD-636A9FD6FDA8}" destId="{251B25A9-898B-4109-A779-E6BBA19767EF}" srcOrd="0" destOrd="0" presId="urn:microsoft.com/office/officeart/2005/8/layout/hProcess9"/>
    <dgm:cxn modelId="{E2C4FFFD-AB3B-4048-853E-6A43F2F94C62}" type="presOf" srcId="{72199B8E-5CA3-40B0-ABBF-BCEBF028D295}" destId="{2D347EEC-A8A3-4C32-A0C7-3D5D3294C544}" srcOrd="0" destOrd="0" presId="urn:microsoft.com/office/officeart/2005/8/layout/hProcess9"/>
    <dgm:cxn modelId="{E4262A64-1082-41B9-9E2A-62E6842CBDD1}" srcId="{BDE8AC1D-435B-4B80-AAC0-D5D748554F84}" destId="{5D145168-EED7-45C7-BCCA-5F51182A2B61}" srcOrd="1" destOrd="0" parTransId="{C28259B1-A1D7-4333-87C1-0B7CBF328A8F}" sibTransId="{8816FD0B-2C00-4CB7-95EF-ACFB8A53ADD3}"/>
    <dgm:cxn modelId="{C6DA792B-42B8-49A0-993C-316A605C536B}" type="presOf" srcId="{5D145168-EED7-45C7-BCCA-5F51182A2B61}" destId="{5061C997-3D2F-49F3-85AA-45049210DB2E}" srcOrd="0" destOrd="0" presId="urn:microsoft.com/office/officeart/2005/8/layout/hProcess9"/>
    <dgm:cxn modelId="{C30EFECE-5781-4403-B2E8-814F53FC1D56}" srcId="{BDE8AC1D-435B-4B80-AAC0-D5D748554F84}" destId="{005D9BB0-2B86-4698-ACCC-4AC88C44D200}" srcOrd="3" destOrd="0" parTransId="{550FFED1-7294-4C80-BE21-644C691F1904}" sibTransId="{71F22FD0-17DE-4415-91FD-8E58BB47293A}"/>
    <dgm:cxn modelId="{D0FED189-2A0E-40B5-A702-4CE8AE3D4032}" type="presOf" srcId="{BDE8AC1D-435B-4B80-AAC0-D5D748554F84}" destId="{13DFC849-D052-45D2-ADE6-EC746260E801}" srcOrd="0" destOrd="0" presId="urn:microsoft.com/office/officeart/2005/8/layout/hProcess9"/>
    <dgm:cxn modelId="{545ADFB6-E482-4B26-8389-E378B57C2876}" type="presOf" srcId="{005D9BB0-2B86-4698-ACCC-4AC88C44D200}" destId="{0A417A40-282C-443B-B143-8B218CB8C0AA}" srcOrd="0" destOrd="0" presId="urn:microsoft.com/office/officeart/2005/8/layout/hProcess9"/>
    <dgm:cxn modelId="{F885E7F3-1386-42BC-9994-DA28A71F4917}" srcId="{BDE8AC1D-435B-4B80-AAC0-D5D748554F84}" destId="{72199B8E-5CA3-40B0-ABBF-BCEBF028D295}" srcOrd="0" destOrd="0" parTransId="{4F8A0CCD-0CEC-41C8-8A80-8C70940C2985}" sibTransId="{E1FD2411-2A89-4C0A-A4C5-9CFAC754A802}"/>
    <dgm:cxn modelId="{2F24A407-09CF-4E25-BE27-4AB28E69B7A9}" srcId="{BDE8AC1D-435B-4B80-AAC0-D5D748554F84}" destId="{9E07EE7A-1D96-43BF-B7DD-636A9FD6FDA8}" srcOrd="2" destOrd="0" parTransId="{3183302B-F2B4-4E24-8209-DCF39EA4B3FC}" sibTransId="{A6914C58-23B4-4F8C-B42E-8A75359E89DA}"/>
    <dgm:cxn modelId="{6E11C079-ECC2-463A-87A2-4BA4B39E339D}" type="presParOf" srcId="{13DFC849-D052-45D2-ADE6-EC746260E801}" destId="{49028A81-0B59-435D-90E4-22EC08308F43}" srcOrd="0" destOrd="0" presId="urn:microsoft.com/office/officeart/2005/8/layout/hProcess9"/>
    <dgm:cxn modelId="{70DEF57D-8430-4A20-B3FD-B1E04FDF2932}" type="presParOf" srcId="{13DFC849-D052-45D2-ADE6-EC746260E801}" destId="{6CE8B61F-87DA-43C8-A827-E9884C149419}" srcOrd="1" destOrd="0" presId="urn:microsoft.com/office/officeart/2005/8/layout/hProcess9"/>
    <dgm:cxn modelId="{9721D98C-0A6B-4B3D-8F18-8457451D1615}" type="presParOf" srcId="{6CE8B61F-87DA-43C8-A827-E9884C149419}" destId="{2D347EEC-A8A3-4C32-A0C7-3D5D3294C544}" srcOrd="0" destOrd="0" presId="urn:microsoft.com/office/officeart/2005/8/layout/hProcess9"/>
    <dgm:cxn modelId="{1C238333-73F1-46B2-8C13-BAB4BEA41E05}" type="presParOf" srcId="{6CE8B61F-87DA-43C8-A827-E9884C149419}" destId="{8EAF3F6F-E304-46E3-A95F-AB5E8C2435BE}" srcOrd="1" destOrd="0" presId="urn:microsoft.com/office/officeart/2005/8/layout/hProcess9"/>
    <dgm:cxn modelId="{8B5783EA-BFCA-42AA-8544-A02ECC5D5213}" type="presParOf" srcId="{6CE8B61F-87DA-43C8-A827-E9884C149419}" destId="{5061C997-3D2F-49F3-85AA-45049210DB2E}" srcOrd="2" destOrd="0" presId="urn:microsoft.com/office/officeart/2005/8/layout/hProcess9"/>
    <dgm:cxn modelId="{5B31B15C-A56A-4B79-8969-AD778E4A5964}" type="presParOf" srcId="{6CE8B61F-87DA-43C8-A827-E9884C149419}" destId="{F5EE437C-942B-4DCE-BAE3-1BC4B0D459CA}" srcOrd="3" destOrd="0" presId="urn:microsoft.com/office/officeart/2005/8/layout/hProcess9"/>
    <dgm:cxn modelId="{4782C393-2550-4D9E-B59F-4C84BFF0C8A3}" type="presParOf" srcId="{6CE8B61F-87DA-43C8-A827-E9884C149419}" destId="{251B25A9-898B-4109-A779-E6BBA19767EF}" srcOrd="4" destOrd="0" presId="urn:microsoft.com/office/officeart/2005/8/layout/hProcess9"/>
    <dgm:cxn modelId="{1E2E3DC4-EEAE-4975-996C-8152B7B403B3}" type="presParOf" srcId="{6CE8B61F-87DA-43C8-A827-E9884C149419}" destId="{30E5EC9E-103E-4D9D-869F-953CECCB6882}" srcOrd="5" destOrd="0" presId="urn:microsoft.com/office/officeart/2005/8/layout/hProcess9"/>
    <dgm:cxn modelId="{C213DF89-0C32-4226-A717-7F681185FD1D}" type="presParOf" srcId="{6CE8B61F-87DA-43C8-A827-E9884C149419}" destId="{0A417A40-282C-443B-B143-8B218CB8C0A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B7BA56-8A16-435A-BF5F-1F152269BFE6}">
      <dsp:nvSpPr>
        <dsp:cNvPr id="0" name=""/>
        <dsp:cNvSpPr/>
      </dsp:nvSpPr>
      <dsp:spPr>
        <a:xfrm rot="16200000">
          <a:off x="-1050437" y="1052317"/>
          <a:ext cx="6992958" cy="4888323"/>
        </a:xfrm>
        <a:prstGeom prst="flowChartManualOperation">
          <a:avLst/>
        </a:prstGeom>
        <a:solidFill>
          <a:srgbClr val="6CD5EA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0" tIns="0" rIns="25400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formální </a:t>
          </a:r>
          <a:r>
            <a:rPr lang="cs-CZ" sz="4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vzděláván</a:t>
          </a:r>
          <a:r>
            <a:rPr lang="cs-CZ" sz="4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í –</a:t>
          </a: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cs-CZ" sz="4000" b="1" i="1" kern="1200" dirty="0" err="1" smtClean="0"/>
            <a:t>formal</a:t>
          </a:r>
          <a:r>
            <a:rPr lang="cs-CZ" sz="4000" b="1" i="1" kern="1200" dirty="0" smtClean="0"/>
            <a:t> </a:t>
          </a:r>
          <a:r>
            <a:rPr lang="cs-CZ" sz="4000" b="1" i="1" kern="1200" dirty="0" err="1" smtClean="0"/>
            <a:t>education</a:t>
          </a:r>
          <a:r>
            <a:rPr lang="cs-CZ" sz="4000" b="1" kern="1200" dirty="0" smtClean="0"/>
            <a:t> </a:t>
          </a:r>
          <a:r>
            <a:rPr lang="cs-CZ" sz="4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cs-CZ" sz="4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stupeň vzdělání + certifikát</a:t>
          </a:r>
          <a:endParaRPr lang="cs-CZ" sz="3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kvalifikace + certifikát</a:t>
          </a:r>
          <a:endParaRPr lang="cs-CZ" sz="3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-1050437" y="1052317"/>
        <a:ext cx="6992958" cy="4888323"/>
      </dsp:txXfrm>
    </dsp:sp>
    <dsp:sp modelId="{7F15F158-CCE1-4796-94C3-355CDC48B1B2}">
      <dsp:nvSpPr>
        <dsp:cNvPr id="0" name=""/>
        <dsp:cNvSpPr/>
      </dsp:nvSpPr>
      <dsp:spPr>
        <a:xfrm rot="16200000">
          <a:off x="4204511" y="1052317"/>
          <a:ext cx="6992958" cy="4888323"/>
        </a:xfrm>
        <a:prstGeom prst="flowChartManualOperation">
          <a:avLst/>
        </a:prstGeom>
        <a:solidFill>
          <a:srgbClr val="6CD5EA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0" tIns="0" rIns="25400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b="1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nonformální</a:t>
          </a:r>
          <a:r>
            <a:rPr lang="cs-CZ" sz="4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cs-CZ" sz="4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vzdělávání - </a:t>
          </a:r>
          <a:r>
            <a:rPr lang="cs-CZ" sz="4000" b="1" i="1" kern="1200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</a:t>
          </a:r>
          <a:r>
            <a:rPr lang="cs-CZ" sz="4000" b="1" i="1" kern="1200" dirty="0" err="1" smtClean="0"/>
            <a:t>formal</a:t>
          </a:r>
          <a:r>
            <a:rPr lang="cs-CZ" sz="4000" b="1" i="1" kern="1200" dirty="0" smtClean="0"/>
            <a:t> </a:t>
          </a:r>
          <a:r>
            <a:rPr lang="cs-CZ" sz="4000" b="1" i="1" kern="1200" dirty="0" err="1" smtClean="0"/>
            <a:t>education</a:t>
          </a:r>
          <a:r>
            <a:rPr lang="cs-CZ" sz="4000" b="1" kern="1200" dirty="0" smtClean="0"/>
            <a:t> </a:t>
          </a:r>
          <a:endParaRPr lang="cs-CZ" sz="4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(mimoškolní PV/c</a:t>
          </a:r>
          <a:r>
            <a:rPr lang="cs-CZ" sz="3600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ertifikát)</a:t>
          </a:r>
          <a:endParaRPr lang="cs-CZ" sz="3600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DV/ </a:t>
          </a:r>
          <a:r>
            <a:rPr lang="cs-CZ" sz="3600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certifikát</a:t>
          </a:r>
          <a:r>
            <a:rPr lang="cs-CZ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cs-CZ" sz="3600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4204511" y="1052317"/>
        <a:ext cx="6992958" cy="4888323"/>
      </dsp:txXfrm>
    </dsp:sp>
    <dsp:sp modelId="{FFF48714-EAA0-48C1-A71D-03492BEFA406}">
      <dsp:nvSpPr>
        <dsp:cNvPr id="0" name=""/>
        <dsp:cNvSpPr/>
      </dsp:nvSpPr>
      <dsp:spPr>
        <a:xfrm rot="16200000">
          <a:off x="9459459" y="1052317"/>
          <a:ext cx="6992958" cy="4888323"/>
        </a:xfrm>
        <a:prstGeom prst="flowChartManualOperation">
          <a:avLst/>
        </a:prstGeom>
        <a:solidFill>
          <a:srgbClr val="6CD5EA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0" tIns="0" rIns="25400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b="1" i="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informální</a:t>
          </a:r>
          <a:r>
            <a:rPr lang="cs-CZ" sz="4000" b="1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cs-CZ" sz="4000" b="1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učení - </a:t>
          </a:r>
          <a:r>
            <a:rPr lang="cs-CZ" sz="4000" i="1" kern="1200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informal</a:t>
          </a:r>
          <a:r>
            <a:rPr lang="cs-CZ" sz="4000" i="1" kern="12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cs-CZ" sz="4000" i="1" kern="1200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learning</a:t>
          </a:r>
          <a:endParaRPr lang="cs-CZ" sz="3600" b="1" kern="1200" dirty="0" smtClean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proces uznávání- zkouška + certifikát</a:t>
          </a:r>
          <a:endParaRPr lang="cs-CZ" sz="3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9459459" y="1052317"/>
        <a:ext cx="6992958" cy="488832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A2B566-CC08-473D-9DE8-53A2FCB61D71}">
      <dsp:nvSpPr>
        <dsp:cNvPr id="0" name=""/>
        <dsp:cNvSpPr/>
      </dsp:nvSpPr>
      <dsp:spPr>
        <a:xfrm rot="5400000">
          <a:off x="10166373" y="-4466912"/>
          <a:ext cx="808181" cy="9948672"/>
        </a:xfrm>
        <a:prstGeom prst="round2SameRect">
          <a:avLst/>
        </a:prstGeom>
        <a:solidFill>
          <a:schemeClr val="bg2">
            <a:lumMod val="8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podporuje S 2020</a:t>
          </a:r>
          <a:endParaRPr lang="cs-CZ" sz="3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10166373" y="-4466912"/>
        <a:ext cx="808181" cy="9948672"/>
      </dsp:txXfrm>
    </dsp:sp>
    <dsp:sp modelId="{9F891518-6CCA-4D0D-8900-39FD7917A3F3}">
      <dsp:nvSpPr>
        <dsp:cNvPr id="0" name=""/>
        <dsp:cNvSpPr/>
      </dsp:nvSpPr>
      <dsp:spPr>
        <a:xfrm>
          <a:off x="0" y="2310"/>
          <a:ext cx="5596128" cy="1010226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bg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profesní vzdělávání</a:t>
          </a:r>
          <a:endParaRPr lang="cs-CZ" sz="4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310"/>
        <a:ext cx="5596128" cy="1010226"/>
      </dsp:txXfrm>
    </dsp:sp>
    <dsp:sp modelId="{26747821-AA8C-4E12-A60C-3A4B3976EE29}">
      <dsp:nvSpPr>
        <dsp:cNvPr id="0" name=""/>
        <dsp:cNvSpPr/>
      </dsp:nvSpPr>
      <dsp:spPr>
        <a:xfrm rot="5400000">
          <a:off x="10166373" y="-3406174"/>
          <a:ext cx="808181" cy="9948672"/>
        </a:xfrm>
        <a:prstGeom prst="round2SameRect">
          <a:avLst/>
        </a:prstGeom>
        <a:solidFill>
          <a:schemeClr val="bg2">
            <a:lumMod val="8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podporuje S 2020</a:t>
          </a:r>
          <a:endParaRPr lang="cs-CZ" sz="3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10166373" y="-3406174"/>
        <a:ext cx="808181" cy="9948672"/>
      </dsp:txXfrm>
    </dsp:sp>
    <dsp:sp modelId="{A26438F5-348C-4667-96F3-9DC833DC1236}">
      <dsp:nvSpPr>
        <dsp:cNvPr id="0" name=""/>
        <dsp:cNvSpPr/>
      </dsp:nvSpPr>
      <dsp:spPr>
        <a:xfrm>
          <a:off x="0" y="1063048"/>
          <a:ext cx="5596128" cy="1010226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bg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DVPP</a:t>
          </a:r>
          <a:endParaRPr lang="cs-CZ" sz="4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063048"/>
        <a:ext cx="5596128" cy="1010226"/>
      </dsp:txXfrm>
    </dsp:sp>
    <dsp:sp modelId="{74E5CA98-1222-45DB-85EA-193B645E7C81}">
      <dsp:nvSpPr>
        <dsp:cNvPr id="0" name=""/>
        <dsp:cNvSpPr/>
      </dsp:nvSpPr>
      <dsp:spPr>
        <a:xfrm rot="5400000">
          <a:off x="10166373" y="-2345436"/>
          <a:ext cx="808181" cy="9948672"/>
        </a:xfrm>
        <a:prstGeom prst="round2SameRect">
          <a:avLst/>
        </a:prstGeom>
        <a:solidFill>
          <a:schemeClr val="bg2">
            <a:lumMod val="8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2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podporuje S 2020</a:t>
          </a:r>
          <a:endParaRPr lang="cs-CZ" sz="3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10166373" y="-2345436"/>
        <a:ext cx="808181" cy="9948672"/>
      </dsp:txXfrm>
    </dsp:sp>
    <dsp:sp modelId="{EBA3E51D-2E11-4C39-A32B-B7FD18C68B9F}">
      <dsp:nvSpPr>
        <dsp:cNvPr id="0" name=""/>
        <dsp:cNvSpPr/>
      </dsp:nvSpPr>
      <dsp:spPr>
        <a:xfrm>
          <a:off x="0" y="2123786"/>
          <a:ext cx="5596128" cy="1010226"/>
        </a:xfrm>
        <a:prstGeom prst="round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bg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občanské</a:t>
          </a:r>
          <a:endParaRPr lang="cs-CZ" sz="4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123786"/>
        <a:ext cx="5596128" cy="1010226"/>
      </dsp:txXfrm>
    </dsp:sp>
    <dsp:sp modelId="{0900D818-A489-4FEF-AD7E-BC302DE0CAE4}">
      <dsp:nvSpPr>
        <dsp:cNvPr id="0" name=""/>
        <dsp:cNvSpPr/>
      </dsp:nvSpPr>
      <dsp:spPr>
        <a:xfrm rot="5400000">
          <a:off x="10166373" y="-1284697"/>
          <a:ext cx="808181" cy="9948672"/>
        </a:xfrm>
        <a:prstGeom prst="round2SameRect">
          <a:avLst/>
        </a:prstGeom>
        <a:solidFill>
          <a:schemeClr val="bg2">
            <a:lumMod val="8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nepodporuje S 2020</a:t>
          </a:r>
          <a:endParaRPr lang="cs-CZ" sz="3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10166373" y="-1284697"/>
        <a:ext cx="808181" cy="9948672"/>
      </dsp:txXfrm>
    </dsp:sp>
    <dsp:sp modelId="{9B3B3389-B514-4F0C-837A-9DD1A629B6B3}">
      <dsp:nvSpPr>
        <dsp:cNvPr id="0" name=""/>
        <dsp:cNvSpPr/>
      </dsp:nvSpPr>
      <dsp:spPr>
        <a:xfrm>
          <a:off x="0" y="3184524"/>
          <a:ext cx="5596128" cy="1010226"/>
        </a:xfrm>
        <a:prstGeom prst="roundRect">
          <a:avLst/>
        </a:prstGeom>
        <a:solidFill>
          <a:schemeClr val="bg2">
            <a:lumMod val="65000"/>
          </a:schemeClr>
        </a:solidFill>
        <a:ln w="12700" cap="flat" cmpd="sng" algn="ctr">
          <a:solidFill>
            <a:schemeClr val="bg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zájmové</a:t>
          </a:r>
          <a:endParaRPr lang="cs-CZ" sz="4600" kern="1200" dirty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184524"/>
        <a:ext cx="5596128" cy="1010226"/>
      </dsp:txXfrm>
    </dsp:sp>
    <dsp:sp modelId="{9DCF6B89-22D3-497A-BFFF-D7529162F027}">
      <dsp:nvSpPr>
        <dsp:cNvPr id="0" name=""/>
        <dsp:cNvSpPr/>
      </dsp:nvSpPr>
      <dsp:spPr>
        <a:xfrm rot="5400000">
          <a:off x="10166373" y="-223959"/>
          <a:ext cx="808181" cy="9948672"/>
        </a:xfrm>
        <a:prstGeom prst="round2SameRect">
          <a:avLst/>
        </a:prstGeom>
        <a:solidFill>
          <a:schemeClr val="bg2">
            <a:lumMod val="8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podporuje S 2020</a:t>
          </a:r>
          <a:endParaRPr lang="cs-CZ" sz="3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10166373" y="-223959"/>
        <a:ext cx="808181" cy="9948672"/>
      </dsp:txXfrm>
    </dsp:sp>
    <dsp:sp modelId="{D3379FDF-A47B-4DDE-BA33-F3B29CBCB2EB}">
      <dsp:nvSpPr>
        <dsp:cNvPr id="0" name=""/>
        <dsp:cNvSpPr/>
      </dsp:nvSpPr>
      <dsp:spPr>
        <a:xfrm>
          <a:off x="0" y="4245262"/>
          <a:ext cx="5596128" cy="1010226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bg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>
              <a:solidFill>
                <a:schemeClr val="bg2"/>
              </a:solidFill>
            </a:rPr>
            <a:t>vzdělávání</a:t>
          </a:r>
          <a:r>
            <a:rPr lang="cs-CZ" sz="46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 </a:t>
          </a:r>
          <a:r>
            <a:rPr lang="cs-CZ" sz="4600" kern="1200" dirty="0" smtClean="0">
              <a:solidFill>
                <a:schemeClr val="bg2"/>
              </a:solidFill>
            </a:rPr>
            <a:t>seniorů</a:t>
          </a:r>
          <a:endParaRPr lang="cs-CZ" sz="4600" kern="1200" dirty="0">
            <a:solidFill>
              <a:schemeClr val="bg2"/>
            </a:solidFill>
          </a:endParaRPr>
        </a:p>
      </dsp:txBody>
      <dsp:txXfrm>
        <a:off x="0" y="4245262"/>
        <a:ext cx="5596128" cy="101022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028A81-0B59-435D-90E4-22EC08308F43}">
      <dsp:nvSpPr>
        <dsp:cNvPr id="0" name=""/>
        <dsp:cNvSpPr/>
      </dsp:nvSpPr>
      <dsp:spPr>
        <a:xfrm>
          <a:off x="1160144" y="0"/>
          <a:ext cx="13148310" cy="713583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347EEC-A8A3-4C32-A0C7-3D5D3294C544}">
      <dsp:nvSpPr>
        <dsp:cNvPr id="0" name=""/>
        <dsp:cNvSpPr/>
      </dsp:nvSpPr>
      <dsp:spPr>
        <a:xfrm>
          <a:off x="1711" y="2140750"/>
          <a:ext cx="3694935" cy="2854333"/>
        </a:xfrm>
        <a:prstGeom prst="roundRect">
          <a:avLst/>
        </a:prstGeom>
        <a:solidFill>
          <a:srgbClr val="2BC3E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nepřetržitý proces po celou dobu profese učitele</a:t>
          </a:r>
          <a:endParaRPr lang="cs-CZ" sz="3000" b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11" y="2140750"/>
        <a:ext cx="3694935" cy="2854333"/>
      </dsp:txXfrm>
    </dsp:sp>
    <dsp:sp modelId="{5061C997-3D2F-49F3-85AA-45049210DB2E}">
      <dsp:nvSpPr>
        <dsp:cNvPr id="0" name=""/>
        <dsp:cNvSpPr/>
      </dsp:nvSpPr>
      <dsp:spPr>
        <a:xfrm>
          <a:off x="3925125" y="2140750"/>
          <a:ext cx="3694935" cy="2854333"/>
        </a:xfrm>
        <a:prstGeom prst="roundRect">
          <a:avLst/>
        </a:prstGeom>
        <a:solidFill>
          <a:srgbClr val="2BC3E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rozvoj profesních kompetencí učitele</a:t>
          </a:r>
          <a:endParaRPr lang="cs-CZ" sz="3000" b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25125" y="2140750"/>
        <a:ext cx="3694935" cy="2854333"/>
      </dsp:txXfrm>
    </dsp:sp>
    <dsp:sp modelId="{251B25A9-898B-4109-A779-E6BBA19767EF}">
      <dsp:nvSpPr>
        <dsp:cNvPr id="0" name=""/>
        <dsp:cNvSpPr/>
      </dsp:nvSpPr>
      <dsp:spPr>
        <a:xfrm>
          <a:off x="7848539" y="2140750"/>
          <a:ext cx="3694935" cy="2854333"/>
        </a:xfrm>
        <a:prstGeom prst="roundRect">
          <a:avLst/>
        </a:prstGeom>
        <a:solidFill>
          <a:srgbClr val="2BC3E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rozvoj osobnostních kompetencí učitele</a:t>
          </a:r>
          <a:endParaRPr lang="cs-CZ" sz="3000" b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848539" y="2140750"/>
        <a:ext cx="3694935" cy="2854333"/>
      </dsp:txXfrm>
    </dsp:sp>
    <dsp:sp modelId="{0A417A40-282C-443B-B143-8B218CB8C0AA}">
      <dsp:nvSpPr>
        <dsp:cNvPr id="0" name=""/>
        <dsp:cNvSpPr/>
      </dsp:nvSpPr>
      <dsp:spPr>
        <a:xfrm>
          <a:off x="11771953" y="2140750"/>
          <a:ext cx="3694935" cy="2854333"/>
        </a:xfrm>
        <a:prstGeom prst="roundRect">
          <a:avLst/>
        </a:prstGeom>
        <a:solidFill>
          <a:srgbClr val="2BC3E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společensky zvlášť významnou oblastí vzdělávání dospělých </a:t>
          </a:r>
          <a:endParaRPr lang="cs-CZ" sz="3000" b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771953" y="2140750"/>
        <a:ext cx="3694935" cy="28543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27185-10FB-4A57-B3F0-45136A811A24}" type="datetimeFigureOut">
              <a:rPr lang="uk-UA" smtClean="0"/>
              <a:pPr/>
              <a:t>08.06.2017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3A12-1E0F-412B-B376-8089A55D946C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56721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A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37033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47700"/>
            <a:ext cx="0" cy="10287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943122" y="804259"/>
            <a:ext cx="16506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000" b="1">
                <a:solidFill>
                  <a:srgbClr val="2BC3E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 smtClean="0">
                <a:solidFill>
                  <a:schemeClr val="bg2">
                    <a:lumMod val="85000"/>
                  </a:schemeClr>
                </a:solidFill>
              </a:rPr>
              <a:t>P-KAP</a:t>
            </a:r>
            <a:endParaRPr lang="en-US" sz="2800" dirty="0">
              <a:solidFill>
                <a:schemeClr val="bg2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0831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U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 smtClean="0">
                <a:solidFill>
                  <a:schemeClr val="bg2">
                    <a:lumMod val="85000"/>
                  </a:schemeClr>
                </a:solidFill>
              </a:rPr>
              <a:t>P-KAP</a:t>
            </a:r>
            <a:endParaRPr lang="en-US" sz="2800" dirty="0">
              <a:solidFill>
                <a:schemeClr val="bg2">
                  <a:lumMod val="85000"/>
                </a:schemeClr>
              </a:solidFill>
            </a:endParaRPr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620000" y="2476500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9440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2"/>
          </p:nvPr>
        </p:nvSpPr>
        <p:spPr>
          <a:xfrm>
            <a:off x="-4763" y="0"/>
            <a:ext cx="18288000" cy="102870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xmlns="" val="2647722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1387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34" r:id="rId2"/>
    <p:sldLayoutId id="2147483735" r:id="rId3"/>
    <p:sldLayoutId id="2147483736" r:id="rId4"/>
  </p:sldLayoutIdLst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4162842"/>
            <a:ext cx="119634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Roboto Condensed" panose="02000000000000000000" pitchFamily="2" charset="0"/>
                <a:cs typeface="Lato Semibold" panose="020F0502020204030203" pitchFamily="34" charset="0"/>
              </a:rPr>
              <a:t>Kompetence pedagogů škol, které jsou centry celoživotního učení </a:t>
            </a:r>
          </a:p>
          <a:p>
            <a:pPr algn="ctr"/>
            <a:endParaRPr lang="cs-CZ" sz="6600" b="1" dirty="0" smtClean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/>
            <a:endParaRPr lang="cs-CZ" sz="1400" b="1" dirty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/>
            <a:r>
              <a:rPr lang="cs-CZ" sz="66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Roboto Condensed" panose="02000000000000000000" pitchFamily="2" charset="0"/>
                <a:cs typeface="Lato Semibold" panose="020F0502020204030203" pitchFamily="34" charset="0"/>
              </a:rPr>
              <a:t>Olomouc 9. června 2017  </a:t>
            </a:r>
          </a:p>
          <a:p>
            <a:pPr algn="ctr"/>
            <a:endParaRPr lang="en-US" sz="6600" b="1" dirty="0">
              <a:solidFill>
                <a:srgbClr val="2BC3E1"/>
              </a:solidFill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8851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506678" cy="1200329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Další vzdělávání pedagogických pracovníků – subsystém vzdělávací soustavy</a:t>
            </a:r>
            <a:endParaRPr lang="cs-CZ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143000" y="2071666"/>
          <a:ext cx="15468600" cy="7135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485900"/>
            <a:ext cx="15811500" cy="8330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just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Školský </a:t>
            </a:r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zákon č. 561/2004 Sb</a:t>
            </a: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- </a:t>
            </a: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ukládá řediteli mimo jiné i odpovědnost za odbornou a pedagogickou úroveň vzdělávání a školských potřeb</a:t>
            </a: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Zákon č. 563/2004 Sb., o pedagogických pracovnících - </a:t>
            </a: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upravuje předpoklady pro výkon činnosti  PP, další vzdělávání a kariérní systém, ukládá povinnost dalšího vzdělávání, kterým si PP obnovují, udržují a doplňují kvalifikaci </a:t>
            </a: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Vyhláška č. 317/2005 Sb., o DVPP, akreditační komisi a kariérním systému PP -     </a:t>
            </a: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vymezuje druhy DVPP a druhy zařízení, ve kterých je možné tato studia absolvovat, vymezuje také složení a činnost akreditační komise s cílem regulovat nabídku vzdělávacích programů  </a:t>
            </a: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Standardy pro udělování akreditací DVPP </a:t>
            </a:r>
            <a:r>
              <a:rPr lang="cs-CZ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č.j</a:t>
            </a: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26 451/2005 – 25 a 30 908/2005 – 25 - </a:t>
            </a: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vymezují podmínky do zařazení PP do kariérních skupin </a:t>
            </a:r>
            <a:endParaRPr lang="cs-CZ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506678" cy="1200329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 DVPP  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6534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Střední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škola jako učící se organizace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943122" y="2095499"/>
            <a:ext cx="1650667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DVPP ve škole: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4000" b="1" dirty="0" smtClean="0">
              <a:ea typeface="Roboto Condensed" panose="02000000000000000000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  </a:t>
            </a:r>
            <a:r>
              <a:rPr kumimoji="0" lang="cs-CZ" sz="400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součást profesního vzdělávání realizovaného školou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cs-CZ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Roboto Condensed" panose="02000000000000000000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400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  podmínka - vzdělávání uskutečňované školou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cs-CZ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Roboto Condensed" panose="02000000000000000000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4000" b="1" dirty="0" smtClean="0">
                <a:ea typeface="Roboto Condensed" panose="02000000000000000000" pitchFamily="2" charset="0"/>
              </a:rPr>
              <a:t>V</a:t>
            </a:r>
            <a:r>
              <a:rPr kumimoji="0" lang="cs-CZ" sz="4000" b="1" i="0" u="none" strike="noStrike" kern="1200" cap="none" spc="0" normalizeH="0" baseline="0" noProof="0" dirty="0" err="1" smtClean="0">
                <a:ln>
                  <a:noFill/>
                </a:ln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arianty</a:t>
            </a: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: 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cs-CZ" sz="4000" dirty="0" smtClean="0">
              <a:ea typeface="Roboto Condensed" panose="02000000000000000000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na půdě školy/uvnitř školy školou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cs-CZ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Roboto Condensed" panose="02000000000000000000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 směrem ven – 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Roboto Condensed" panose="02000000000000000000" pitchFamily="2" charset="0"/>
              </a:rPr>
              <a:t>DVPP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druhých škol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/>
            </a:r>
            <a:b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</a:b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/>
            </a:r>
            <a:b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</a:b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/>
            </a:r>
            <a:b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</a:br>
            <a:endParaRPr kumimoji="0" lang="cs-CZ" sz="4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Roboto Condensed" panose="02000000000000000000" pitchFamily="2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Střední škola jako učící se organizace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943122" y="2095499"/>
            <a:ext cx="16506678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/>
            </a:r>
            <a:b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</a:b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Uvnitř školy: 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cs-CZ" sz="4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Roboto Condensed" panose="02000000000000000000" pitchFamily="2" charset="0"/>
              <a:cs typeface="+mn-cs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cs-CZ" sz="4000" dirty="0" smtClean="0">
                <a:ea typeface="Roboto Condensed" panose="02000000000000000000" pitchFamily="2" charset="0"/>
              </a:rPr>
              <a:t> </a:t>
            </a:r>
            <a:r>
              <a:rPr lang="cs-CZ" sz="4000" dirty="0" smtClean="0">
                <a:ea typeface="Roboto Condensed" panose="02000000000000000000" pitchFamily="2" charset="0"/>
              </a:rPr>
              <a:t>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kdo učí: lektor externí -  lektor členem sboru - </a:t>
            </a:r>
            <a:r>
              <a:rPr kumimoji="0" lang="cs-CZ" sz="40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peers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 učení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cs-CZ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Roboto Condensed" panose="02000000000000000000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  kdo se učí: společné vzdělávání celého sboru – skupiny – dvojice </a:t>
            </a:r>
            <a:b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</a:b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   (kolegiální hospitace, uvádění)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cs-CZ" sz="4000" dirty="0" smtClean="0">
              <a:ea typeface="Roboto Condensed" panose="02000000000000000000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Vzdělávání učitelů z jiných škol:  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cs-C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Roboto Condensed" panose="02000000000000000000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 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„majáková škola“, vzdělávání v rámci sítě, poskytování stáží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cs-CZ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Roboto Condensed" panose="02000000000000000000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>  mezinárodní spolupráce 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/>
            </a:r>
            <a:b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</a:b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  <a:t/>
            </a:r>
            <a:b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Roboto Condensed" panose="02000000000000000000" pitchFamily="2" charset="0"/>
                <a:cs typeface="+mn-cs"/>
              </a:rPr>
            </a:br>
            <a:endParaRPr kumimoji="0" lang="cs-CZ" sz="4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Roboto Condensed" panose="02000000000000000000" pitchFamily="2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333500"/>
            <a:ext cx="15621000" cy="10602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just"/>
            <a:r>
              <a:rPr lang="cs-CZ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Informální</a:t>
            </a: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učení - vzájemné učení pedagogických pracovníků sdílením zkušeností a získaných znalostí v rámci pojetí školy jako učící se organizace ("učíme sami sebe"), jako např.:</a:t>
            </a:r>
          </a:p>
          <a:p>
            <a:pPr lvl="0" algn="just"/>
            <a:endParaRPr lang="cs-CZ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Arial" pitchFamily="34" charset="0"/>
              <a:buChar char="•"/>
            </a:pPr>
            <a: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kolegiální hospitace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uvádění začínajících učitelů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stínování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tandemová výuka a její reflexe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stáže na jiné škole a hostování stážistů z jiných škol, mezinárodní stáže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společné metodické semináře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práce předmětových komisí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vzájemné návštěvy spolupracujících škol</a:t>
            </a: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mentoring</a:t>
            </a:r>
            <a:endParaRPr lang="cs-CZ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externí hodnocení výsledků učení žáků (jeden učitel učí, jiný popř. i z jiné školy  </a:t>
            </a:r>
          </a:p>
          <a:p>
            <a:pPr lvl="0"/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hodnotí</a:t>
            </a: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cs-CZ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Arial" pitchFamily="34" charset="0"/>
              <a:buChar char="•"/>
            </a:pPr>
            <a:r>
              <a:rPr lang="cs-CZ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sdílení a vzájemné hodnocení výukových materiálů aj.</a:t>
            </a:r>
          </a:p>
          <a:p>
            <a:pPr lvl="0">
              <a:buFont typeface="Arial" pitchFamily="34" charset="0"/>
              <a:buChar char="•"/>
            </a:pPr>
            <a:endParaRPr lang="cs-CZ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506678" cy="646331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může škola nabízet v rámci DVPP 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8269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8571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DVPP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DV </a:t>
            </a: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profesní (kurzy specializační, inovační, rekvalifikační, normativní, DV 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poskytující </a:t>
            </a: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stupeň vzdělání…..)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DV občanské </a:t>
            </a: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cs-CZ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DV zájmové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DV </a:t>
            </a: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 zaměstnavatele 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DV před vykonáním zkoušky podle </a:t>
            </a: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NSK</a:t>
            </a:r>
            <a:endParaRPr lang="cs-CZ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Autorizace podle z. č. 179/2006 Sb.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DV seniorů 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506678" cy="646331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Kompetence PP k DV, které škola nabízí 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8269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3652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Motto 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828800" y="2171700"/>
            <a:ext cx="1379220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„K úspěšnému výkonu učitelské profese nestačí sebedokonalejší výbava teoretickými znalostmi  a vyváženými praktickými zkušenostmi. </a:t>
            </a:r>
            <a:endParaRPr lang="cs-CZ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cs-CZ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Ukazuje se, že se velmi rychle proměňují podmínky práce ve škole a vzdělávací prostředí. </a:t>
            </a:r>
            <a:endParaRPr lang="cs-CZ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cs-CZ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Učitel by měl být schopen tyto proměny reflektovat, aby se jeho pedagogické úsilí nemíjelo účinkem.“ </a:t>
            </a:r>
            <a:endParaRPr lang="cs-CZ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cs-CZ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dirty="0" smtClean="0"/>
              <a:t> (Jaroslava </a:t>
            </a:r>
            <a:r>
              <a:rPr lang="cs-CZ" dirty="0" err="1" smtClean="0"/>
              <a:t>Vašutová</a:t>
            </a:r>
            <a:r>
              <a:rPr lang="cs-CZ" dirty="0" smtClean="0"/>
              <a:t>)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32018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4589502"/>
            <a:ext cx="11887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Roboto Condensed" panose="02000000000000000000" pitchFamily="2" charset="0"/>
                <a:cs typeface="Lato Semibold" panose="020F0502020204030203" pitchFamily="34" charset="0"/>
              </a:rPr>
              <a:t>děkuji za pozornost</a:t>
            </a:r>
          </a:p>
          <a:p>
            <a:pPr algn="ctr"/>
            <a:r>
              <a:rPr lang="cs-CZ" sz="66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Roboto Condensed" panose="02000000000000000000" pitchFamily="2" charset="0"/>
                <a:cs typeface="Lato Semibold" panose="020F0502020204030203" pitchFamily="34" charset="0"/>
              </a:rPr>
              <a:t>jana.bydzovska@nuv.cz</a:t>
            </a:r>
            <a:endParaRPr lang="en-US" sz="6600" b="1" dirty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Roboto Condensed" panose="02000000000000000000" pitchFamily="2" charset="0"/>
              <a:cs typeface="Lato Semibold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5394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Cíl prezentace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43122" y="2476500"/>
            <a:ext cx="1323007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cs-CZ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Další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vzdělávání  </a:t>
            </a:r>
            <a:endParaRPr lang="cs-CZ" sz="4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Strategie CŽU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Škola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jako centrum CŽU</a:t>
            </a:r>
            <a:endParaRPr lang="cs-CZ" sz="4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Legislativa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DVPP</a:t>
            </a:r>
            <a:endParaRPr lang="cs-CZ" sz="4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Další vzdělávání pedagogických pracovníků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DVPP</a:t>
            </a:r>
            <a:endParaRPr lang="cs-CZ" sz="4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Co </a:t>
            </a: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říkají čísla o DV</a:t>
            </a:r>
            <a:endParaRPr lang="cs-CZ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DVPP školy</a:t>
            </a:r>
            <a:endParaRPr lang="cs-CZ" sz="4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49000" y="1485900"/>
            <a:ext cx="5628264" cy="379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8756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Paradigma vzdělávání</a:t>
            </a:r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04367015"/>
              </p:ext>
            </p:extLst>
          </p:nvPr>
        </p:nvGraphicFramePr>
        <p:xfrm>
          <a:off x="1295400" y="1773024"/>
          <a:ext cx="15240000" cy="74090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8000"/>
                <a:gridCol w="3048000"/>
                <a:gridCol w="3048000"/>
                <a:gridCol w="3048000"/>
                <a:gridCol w="3048000"/>
              </a:tblGrid>
              <a:tr h="1047404">
                <a:tc>
                  <a:txBody>
                    <a:bodyPr/>
                    <a:lstStyle/>
                    <a:p>
                      <a:endParaRPr lang="cs-CZ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sz="2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DĚTI</a:t>
                      </a:r>
                      <a:endParaRPr lang="cs-CZ" sz="27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POČÁTEČNÍ VZDĚLÁVÁNÍ</a:t>
                      </a:r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372460">
                <a:tc>
                  <a:txBody>
                    <a:bodyPr/>
                    <a:lstStyle/>
                    <a:p>
                      <a:endParaRPr lang="cs-CZ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sz="2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MLÁDEŽ</a:t>
                      </a:r>
                      <a:endParaRPr lang="cs-CZ" sz="27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POČÁTEČNÍ VZDĚLÁVÁNÍ</a:t>
                      </a:r>
                    </a:p>
                    <a:p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372460">
                <a:tc>
                  <a:txBody>
                    <a:bodyPr/>
                    <a:lstStyle/>
                    <a:p>
                      <a:endParaRPr lang="cs-CZ" sz="27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sz="27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sz="2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DOSPĚLÍ</a:t>
                      </a:r>
                      <a:endParaRPr lang="cs-CZ" sz="27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DALŠÍ VZDĚLÁVÁNÍ</a:t>
                      </a:r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PROFESNÍ</a:t>
                      </a:r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OBČANSKÉ</a:t>
                      </a:r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ZÁJMOVÉ</a:t>
                      </a:r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608476">
                <a:tc>
                  <a:txBody>
                    <a:bodyPr/>
                    <a:lstStyle/>
                    <a:p>
                      <a:endParaRPr lang="cs-CZ" sz="27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sz="27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sz="2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SENIOŘI</a:t>
                      </a:r>
                      <a:endParaRPr lang="cs-CZ" sz="27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DALŠÍ VZDĚLÁVÁNÍ</a:t>
                      </a:r>
                    </a:p>
                    <a:p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PROFESNÍ</a:t>
                      </a:r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OBČANSKÉ</a:t>
                      </a:r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cs-CZ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cs-CZ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ZÁJMOVÉ</a:t>
                      </a:r>
                      <a:endParaRPr lang="cs-CZ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702000" cy="3970318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Další vzdělávání</a:t>
            </a: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endParaRPr lang="cs-CZ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1560330487"/>
              </p:ext>
            </p:extLst>
          </p:nvPr>
        </p:nvGraphicFramePr>
        <p:xfrm>
          <a:off x="1285820" y="2071666"/>
          <a:ext cx="15401980" cy="6992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542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Strategie </a:t>
            </a:r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ČR </a:t>
            </a: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Dlouhodobý záměr MŠMT 2015 - 2020</a:t>
            </a:r>
          </a:p>
          <a:p>
            <a:pPr>
              <a:spcBef>
                <a:spcPts val="400"/>
              </a:spcBef>
            </a:pP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cs-CZ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Dlouhodobé záměry </a:t>
            </a: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krajů</a:t>
            </a: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506678" cy="1200329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Strategie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CŽU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6594" y="6438900"/>
            <a:ext cx="15309325" cy="277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4747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AutoShape 6"/>
          <p:cNvSpPr>
            <a:spLocks noChangeArrowheads="1"/>
          </p:cNvSpPr>
          <p:nvPr/>
        </p:nvSpPr>
        <p:spPr bwMode="auto">
          <a:xfrm>
            <a:off x="4572000" y="647700"/>
            <a:ext cx="8713788" cy="3502025"/>
          </a:xfrm>
          <a:prstGeom prst="triangle">
            <a:avLst>
              <a:gd name="adj" fmla="val 50000"/>
            </a:avLst>
          </a:prstGeom>
          <a:solidFill>
            <a:srgbClr val="6CD5EA">
              <a:alpha val="50000"/>
            </a:srgbClr>
          </a:solidFill>
          <a:ln w="381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cs-CZ" b="1" dirty="0">
              <a:solidFill>
                <a:srgbClr val="99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cs-CZ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Centrum celoživotního </a:t>
            </a:r>
            <a:endParaRPr lang="cs-CZ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cs-CZ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učení</a:t>
            </a:r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4876800" y="4149725"/>
            <a:ext cx="3810000" cy="2616101"/>
          </a:xfrm>
          <a:prstGeom prst="rect">
            <a:avLst/>
          </a:prstGeom>
          <a:noFill/>
          <a:ln w="508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endParaRPr lang="cs-CZ" b="1" dirty="0" smtClean="0">
              <a:solidFill>
                <a:srgbClr val="187A9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endParaRPr lang="cs-CZ" b="1" dirty="0" smtClean="0">
              <a:solidFill>
                <a:srgbClr val="187A9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cs-CZ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počáteční a další </a:t>
            </a:r>
            <a:endParaRPr lang="cs-CZ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cs-CZ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vzdělávání</a:t>
            </a:r>
            <a:endParaRPr lang="cs-CZ" b="1" dirty="0" smtClean="0">
              <a:solidFill>
                <a:srgbClr val="187A9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cs-CZ" sz="2800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defRPr/>
            </a:pPr>
            <a:endParaRPr lang="cs-CZ" sz="2800" dirty="0">
              <a:cs typeface="Arial" charset="0"/>
            </a:endParaRP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8686800" y="4149725"/>
            <a:ext cx="4343400" cy="2616101"/>
          </a:xfrm>
          <a:prstGeom prst="rect">
            <a:avLst/>
          </a:prstGeom>
          <a:noFill/>
          <a:ln w="508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endParaRPr lang="cs-CZ" dirty="0">
              <a:solidFill>
                <a:srgbClr val="1EB5B9"/>
              </a:solidFill>
              <a:cs typeface="Arial" charset="0"/>
            </a:endParaRPr>
          </a:p>
          <a:p>
            <a:pPr algn="ctr">
              <a:defRPr/>
            </a:pPr>
            <a:endParaRPr lang="cs-CZ" b="1" dirty="0" smtClean="0">
              <a:solidFill>
                <a:srgbClr val="187A9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cs-CZ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procesy uznávání</a:t>
            </a:r>
            <a:endParaRPr lang="cs-CZ" b="1" dirty="0" smtClean="0">
              <a:solidFill>
                <a:srgbClr val="187A9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endParaRPr lang="cs-CZ" b="1" dirty="0">
              <a:solidFill>
                <a:srgbClr val="187A9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cs-CZ" sz="2800" dirty="0">
              <a:solidFill>
                <a:srgbClr val="187A98"/>
              </a:solidFill>
              <a:cs typeface="Arial" charset="0"/>
            </a:endParaRPr>
          </a:p>
          <a:p>
            <a:pPr>
              <a:defRPr/>
            </a:pPr>
            <a:endParaRPr lang="cs-CZ" sz="2800" dirty="0">
              <a:solidFill>
                <a:srgbClr val="1EB5B9"/>
              </a:solidFill>
              <a:cs typeface="Arial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685800" y="7277100"/>
            <a:ext cx="1600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VIZE </a:t>
            </a:r>
          </a:p>
          <a:p>
            <a:r>
              <a:rPr lang="cs-CZ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Školy = otevřené instituce poskytující  počáteční i nejrůznější druhy dalšího vzdělání (včetně uznávání výsledků předchozího učení) nejen žákům, ale i dospělým a seniorům, a to jak s  ohledem na jejich možnosti, zájmy a předpoklady,  tak s ohledem na potřeby regionálního trhu práce ...</a:t>
            </a:r>
            <a:endParaRPr lang="cs-CZ" sz="32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7442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506678" cy="7848302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Střední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škola jako centrum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CŽU 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r>
              <a:rPr lang="cs-CZ" dirty="0" smtClean="0">
                <a:solidFill>
                  <a:srgbClr val="0070C0"/>
                </a:solidFill>
              </a:rPr>
              <a:t/>
            </a:r>
            <a:br>
              <a:rPr lang="cs-CZ" dirty="0" smtClean="0">
                <a:solidFill>
                  <a:srgbClr val="0070C0"/>
                </a:solidFill>
              </a:rPr>
            </a:br>
            <a:endParaRPr lang="cs-CZ" dirty="0">
              <a:solidFill>
                <a:srgbClr val="0070C0"/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1143000" y="2705100"/>
          <a:ext cx="15544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124747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90600" y="1738372"/>
            <a:ext cx="16040100" cy="8571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"/>
            </a:pPr>
            <a:r>
              <a:rPr lang="cs-CZ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DVPP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DV </a:t>
            </a: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profesní (kurzy specializační, inovační, rekvalifikační, normativní, DV 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poskytující stupeň vzdělání…..)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DV občanské – zájem státu 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DV zájmové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DV </a:t>
            </a: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 zaměstnavatele 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DV před vykonáním zkoušky podle NSK (např. oblast sociální..)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Autorizace podle z. č. 179/2006 Sb.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DV seniorů 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může škola nabízet v rámci DV 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72600" y="7772400"/>
            <a:ext cx="837009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8269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835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lvl="1">
              <a:spcBef>
                <a:spcPts val="600"/>
              </a:spcBef>
              <a:spcAft>
                <a:spcPts val="1200"/>
              </a:spcAft>
            </a:pPr>
            <a:r>
              <a:rPr lang="cs-CZ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pPr marL="839788" lvl="1" indent="-5715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60 % SŠ a VOŠ v ČR poskytuje DV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39788" lvl="1" indent="-5715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41 % škol 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nejvíce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věnuje  DVPP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39788" lvl="1" indent="-5715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34 % škol poskytuje 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občanům zájmové další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vzdělávání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39788" lvl="1" indent="-5715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31 % škol poskytuje občanům rekvalifikace 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39788" lvl="1" indent="-5715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30 % škol poskytuje DV 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zaměstnavatele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39788" lvl="1" indent="-5715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28 % škol poskytuje DV 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oblasti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39788" lvl="1" indent="-5715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21 % škol poskytuje DV 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 vykonáním zkoušky podle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NSK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39788" lvl="1" indent="-5715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18 % škol poskytuje autorizace 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podle z. č. 179/2006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Sb.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39788" lvl="1" indent="-5715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13 % škol poskytuje DV seniorům</a:t>
            </a: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čem mluví čísla 2016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3997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ARAL LAYOUT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bg2">
                <a:lumMod val="7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8755</TotalTime>
  <Words>740</Words>
  <Application>Microsoft Office PowerPoint</Application>
  <PresentationFormat>Vlastní</PresentationFormat>
  <Paragraphs>202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4" baseType="lpstr">
      <vt:lpstr>Arial</vt:lpstr>
      <vt:lpstr>Roboto Condensed</vt:lpstr>
      <vt:lpstr>Lato Semibold</vt:lpstr>
      <vt:lpstr>Roboto</vt:lpstr>
      <vt:lpstr>Wingdings</vt:lpstr>
      <vt:lpstr>Calibri</vt:lpstr>
      <vt:lpstr>GENARAL LAYOUTS</vt:lpstr>
      <vt:lpstr>Snímek 1</vt:lpstr>
      <vt:lpstr>Cíl prezentace</vt:lpstr>
      <vt:lpstr>Paradigma vzdělávání</vt:lpstr>
      <vt:lpstr>Další vzdělávání      </vt:lpstr>
      <vt:lpstr>Strategie CŽU   </vt:lpstr>
      <vt:lpstr>Snímek 6</vt:lpstr>
      <vt:lpstr>Střední škola jako centrum CŽU              </vt:lpstr>
      <vt:lpstr>Co může škola nabízet v rámci DV </vt:lpstr>
      <vt:lpstr>O čem mluví čísla 2016</vt:lpstr>
      <vt:lpstr>Další vzdělávání pedagogických pracovníků – subsystém vzdělávací soustavy</vt:lpstr>
      <vt:lpstr>Legislativa DVPP    </vt:lpstr>
      <vt:lpstr>Střední škola jako učící se organizace</vt:lpstr>
      <vt:lpstr>Střední škola jako učící se organizace</vt:lpstr>
      <vt:lpstr>Co může škola nabízet v rámci DVPP </vt:lpstr>
      <vt:lpstr>Kompetence PP k DV, které škola nabízí </vt:lpstr>
      <vt:lpstr>Motto </vt:lpstr>
      <vt:lpstr>Snímek 17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Палотенце</dc:creator>
  <cp:lastModifiedBy>JANA BYDŽOVSKÁ</cp:lastModifiedBy>
  <cp:revision>1130</cp:revision>
  <dcterms:created xsi:type="dcterms:W3CDTF">2015-01-20T11:47:48Z</dcterms:created>
  <dcterms:modified xsi:type="dcterms:W3CDTF">2017-06-08T22:13:35Z</dcterms:modified>
</cp:coreProperties>
</file>