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43" r:id="rId2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34" userDrawn="1">
          <p15:clr>
            <a:srgbClr val="A4A3A4"/>
          </p15:clr>
        </p15:guide>
        <p15:guide id="3" pos="483" userDrawn="1">
          <p15:clr>
            <a:srgbClr val="A4A3A4"/>
          </p15:clr>
        </p15:guide>
        <p15:guide id="4" pos="710" userDrawn="1">
          <p15:clr>
            <a:srgbClr val="A4A3A4"/>
          </p15:clr>
        </p15:guide>
        <p15:guide id="5" pos="960" userDrawn="1">
          <p15:clr>
            <a:srgbClr val="A4A3A4"/>
          </p15:clr>
        </p15:guide>
        <p15:guide id="6" pos="1209" userDrawn="1">
          <p15:clr>
            <a:srgbClr val="A4A3A4"/>
          </p15:clr>
        </p15:guide>
        <p15:guide id="7" pos="1436" userDrawn="1">
          <p15:clr>
            <a:srgbClr val="A4A3A4"/>
          </p15:clr>
        </p15:guide>
        <p15:guide id="8" pos="1685" userDrawn="1">
          <p15:clr>
            <a:srgbClr val="A4A3A4"/>
          </p15:clr>
        </p15:guide>
        <p15:guide id="9" pos="7446" userDrawn="1">
          <p15:clr>
            <a:srgbClr val="A4A3A4"/>
          </p15:clr>
        </p15:guide>
        <p15:guide id="10" pos="7197" userDrawn="1">
          <p15:clr>
            <a:srgbClr val="A4A3A4"/>
          </p15:clr>
        </p15:guide>
        <p15:guide id="11" pos="6947" userDrawn="1">
          <p15:clr>
            <a:srgbClr val="A4A3A4"/>
          </p15:clr>
        </p15:guide>
        <p15:guide id="12" pos="6720" userDrawn="1">
          <p15:clr>
            <a:srgbClr val="A4A3A4"/>
          </p15:clr>
        </p15:guide>
        <p15:guide id="13" pos="6471" userDrawn="1">
          <p15:clr>
            <a:srgbClr val="A4A3A4"/>
          </p15:clr>
        </p15:guide>
        <p15:guide id="14" pos="6244" userDrawn="1">
          <p15:clr>
            <a:srgbClr val="A4A3A4"/>
          </p15:clr>
        </p15:guide>
        <p15:guide id="15" pos="5995" userDrawn="1">
          <p15:clr>
            <a:srgbClr val="A4A3A4"/>
          </p15:clr>
        </p15:guide>
        <p15:guide id="16" pos="5768" userDrawn="1">
          <p15:clr>
            <a:srgbClr val="A4A3A4"/>
          </p15:clr>
        </p15:guide>
        <p15:guide id="17" pos="1912" userDrawn="1">
          <p15:clr>
            <a:srgbClr val="A4A3A4"/>
          </p15:clr>
        </p15:guide>
        <p15:guide id="18" pos="2162" userDrawn="1">
          <p15:clr>
            <a:srgbClr val="A4A3A4"/>
          </p15:clr>
        </p15:guide>
        <p15:guide id="19" pos="5518" userDrawn="1">
          <p15:clr>
            <a:srgbClr val="A4A3A4"/>
          </p15:clr>
        </p15:guide>
        <p15:guide id="20" pos="2389" userDrawn="1">
          <p15:clr>
            <a:srgbClr val="A4A3A4"/>
          </p15:clr>
        </p15:guide>
        <p15:guide id="21" orient="horz" pos="482" userDrawn="1">
          <p15:clr>
            <a:srgbClr val="A4A3A4"/>
          </p15:clr>
        </p15:guide>
        <p15:guide id="22" orient="horz" pos="731" userDrawn="1">
          <p15:clr>
            <a:srgbClr val="A4A3A4"/>
          </p15:clr>
        </p15:guide>
        <p15:guide id="23" orient="horz" pos="958" userDrawn="1">
          <p15:clr>
            <a:srgbClr val="A4A3A4"/>
          </p15:clr>
        </p15:guide>
        <p15:guide id="24" orient="horz" pos="1207" userDrawn="1">
          <p15:clr>
            <a:srgbClr val="A4A3A4"/>
          </p15:clr>
        </p15:guide>
        <p15:guide id="25" orient="horz" pos="1457" userDrawn="1">
          <p15:clr>
            <a:srgbClr val="A4A3A4"/>
          </p15:clr>
        </p15:guide>
        <p15:guide id="26" orient="horz" pos="1684" userDrawn="1">
          <p15:clr>
            <a:srgbClr val="A4A3A4"/>
          </p15:clr>
        </p15:guide>
        <p15:guide id="27" orient="horz" pos="1911" userDrawn="1">
          <p15:clr>
            <a:srgbClr val="A4A3A4"/>
          </p15:clr>
        </p15:guide>
        <p15:guide id="28" orient="horz" pos="2160" userDrawn="1">
          <p15:clr>
            <a:srgbClr val="A4A3A4"/>
          </p15:clr>
        </p15:guide>
        <p15:guide id="29" orient="horz" pos="2409" userDrawn="1">
          <p15:clr>
            <a:srgbClr val="A4A3A4"/>
          </p15:clr>
        </p15:guide>
        <p15:guide id="30" orient="horz" pos="2636" userDrawn="1">
          <p15:clr>
            <a:srgbClr val="A4A3A4"/>
          </p15:clr>
        </p15:guide>
        <p15:guide id="31" orient="horz" pos="2886" userDrawn="1">
          <p15:clr>
            <a:srgbClr val="A4A3A4"/>
          </p15:clr>
        </p15:guide>
        <p15:guide id="32" orient="horz" pos="3113" userDrawn="1">
          <p15:clr>
            <a:srgbClr val="A4A3A4"/>
          </p15:clr>
        </p15:guide>
        <p15:guide id="33" orient="horz" pos="3362" userDrawn="1">
          <p15:clr>
            <a:srgbClr val="A4A3A4"/>
          </p15:clr>
        </p15:guide>
        <p15:guide id="34" orient="horz" pos="3838" userDrawn="1">
          <p15:clr>
            <a:srgbClr val="A4A3A4"/>
          </p15:clr>
        </p15:guide>
        <p15:guide id="35" orient="horz" pos="3589" userDrawn="1">
          <p15:clr>
            <a:srgbClr val="A4A3A4"/>
          </p15:clr>
        </p15:guide>
        <p15:guide id="36" orient="horz" pos="4088" userDrawn="1">
          <p15:clr>
            <a:srgbClr val="A4A3A4"/>
          </p15:clr>
        </p15:guide>
        <p15:guide id="37" pos="2638" userDrawn="1">
          <p15:clr>
            <a:srgbClr val="A4A3A4"/>
          </p15:clr>
        </p15:guide>
        <p15:guide id="38" pos="2887" userDrawn="1">
          <p15:clr>
            <a:srgbClr val="A4A3A4"/>
          </p15:clr>
        </p15:guide>
        <p15:guide id="39" pos="3114" userDrawn="1">
          <p15:clr>
            <a:srgbClr val="A4A3A4"/>
          </p15:clr>
        </p15:guide>
        <p15:guide id="40" pos="3364" userDrawn="1">
          <p15:clr>
            <a:srgbClr val="A4A3A4"/>
          </p15:clr>
        </p15:guide>
        <p15:guide id="41" pos="3591" userDrawn="1">
          <p15:clr>
            <a:srgbClr val="A4A3A4"/>
          </p15:clr>
        </p15:guide>
        <p15:guide id="42" pos="3840" userDrawn="1">
          <p15:clr>
            <a:srgbClr val="A4A3A4"/>
          </p15:clr>
        </p15:guide>
        <p15:guide id="43" pos="4067" userDrawn="1">
          <p15:clr>
            <a:srgbClr val="A4A3A4"/>
          </p15:clr>
        </p15:guide>
        <p15:guide id="44" pos="4316" userDrawn="1">
          <p15:clr>
            <a:srgbClr val="A4A3A4"/>
          </p15:clr>
        </p15:guide>
        <p15:guide id="45" pos="4566" userDrawn="1">
          <p15:clr>
            <a:srgbClr val="A4A3A4"/>
          </p15:clr>
        </p15:guide>
        <p15:guide id="46" pos="4793" userDrawn="1">
          <p15:clr>
            <a:srgbClr val="A4A3A4"/>
          </p15:clr>
        </p15:guide>
        <p15:guide id="47" pos="5042" userDrawn="1">
          <p15:clr>
            <a:srgbClr val="A4A3A4"/>
          </p15:clr>
        </p15:guide>
        <p15:guide id="48" pos="52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9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95B8E5-0C39-454A-8040-B0F2A9BB4767}" v="12" dt="2023-01-11T15:59:39.7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větlý styl 1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7" autoAdjust="0"/>
    <p:restoredTop sz="78143" autoAdjust="0"/>
  </p:normalViewPr>
  <p:slideViewPr>
    <p:cSldViewPr snapToGrid="0" snapToObjects="1">
      <p:cViewPr varScale="1">
        <p:scale>
          <a:sx n="90" d="100"/>
          <a:sy n="90" d="100"/>
        </p:scale>
        <p:origin x="1218" y="84"/>
      </p:cViewPr>
      <p:guideLst>
        <p:guide orient="horz" pos="210"/>
        <p:guide pos="234"/>
        <p:guide pos="483"/>
        <p:guide pos="710"/>
        <p:guide pos="960"/>
        <p:guide pos="1209"/>
        <p:guide pos="1436"/>
        <p:guide pos="1685"/>
        <p:guide pos="7446"/>
        <p:guide pos="7197"/>
        <p:guide pos="6947"/>
        <p:guide pos="6720"/>
        <p:guide pos="6471"/>
        <p:guide pos="6244"/>
        <p:guide pos="5995"/>
        <p:guide pos="5768"/>
        <p:guide pos="1912"/>
        <p:guide pos="2162"/>
        <p:guide pos="5518"/>
        <p:guide pos="2389"/>
        <p:guide orient="horz" pos="482"/>
        <p:guide orient="horz" pos="731"/>
        <p:guide orient="horz" pos="958"/>
        <p:guide orient="horz" pos="1207"/>
        <p:guide orient="horz" pos="1457"/>
        <p:guide orient="horz" pos="1684"/>
        <p:guide orient="horz" pos="1911"/>
        <p:guide orient="horz" pos="2160"/>
        <p:guide orient="horz" pos="2409"/>
        <p:guide orient="horz" pos="2636"/>
        <p:guide orient="horz" pos="2886"/>
        <p:guide orient="horz" pos="3113"/>
        <p:guide orient="horz" pos="3362"/>
        <p:guide orient="horz" pos="3838"/>
        <p:guide orient="horz" pos="3589"/>
        <p:guide orient="horz" pos="4088"/>
        <p:guide pos="2638"/>
        <p:guide pos="2887"/>
        <p:guide pos="3114"/>
        <p:guide pos="3364"/>
        <p:guide pos="3591"/>
        <p:guide pos="3840"/>
        <p:guide pos="4067"/>
        <p:guide pos="4316"/>
        <p:guide pos="4566"/>
        <p:guide pos="4793"/>
        <p:guide pos="5042"/>
        <p:guide pos="52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23" d="100"/>
          <a:sy n="123" d="100"/>
        </p:scale>
        <p:origin x="508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93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94" Type="http://schemas.microsoft.com/office/2015/10/relationships/revisionInfo" Target="revisionInfo.xml"/><Relationship Id="rId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jrosta Daniel" userId="f7b5cc0d-04d4-4156-acb3-b67fdf0cfe37" providerId="ADAL" clId="{8E95B8E5-0C39-454A-8040-B0F2A9BB4767}"/>
    <pc:docChg chg="undo custSel addSld modSld sldOrd">
      <pc:chgData name="Vejrosta Daniel" userId="f7b5cc0d-04d4-4156-acb3-b67fdf0cfe37" providerId="ADAL" clId="{8E95B8E5-0C39-454A-8040-B0F2A9BB4767}" dt="2023-01-11T16:00:57.791" v="433" actId="478"/>
      <pc:docMkLst>
        <pc:docMk/>
      </pc:docMkLst>
      <pc:sldChg chg="add">
        <pc:chgData name="Vejrosta Daniel" userId="f7b5cc0d-04d4-4156-acb3-b67fdf0cfe37" providerId="ADAL" clId="{8E95B8E5-0C39-454A-8040-B0F2A9BB4767}" dt="2023-01-10T14:16:54.060" v="49"/>
        <pc:sldMkLst>
          <pc:docMk/>
          <pc:sldMk cId="1850910822" sldId="269"/>
        </pc:sldMkLst>
      </pc:sldChg>
      <pc:sldChg chg="add">
        <pc:chgData name="Vejrosta Daniel" userId="f7b5cc0d-04d4-4156-acb3-b67fdf0cfe37" providerId="ADAL" clId="{8E95B8E5-0C39-454A-8040-B0F2A9BB4767}" dt="2023-01-10T14:18:20.654" v="52"/>
        <pc:sldMkLst>
          <pc:docMk/>
          <pc:sldMk cId="231365905" sldId="270"/>
        </pc:sldMkLst>
      </pc:sldChg>
      <pc:sldChg chg="add">
        <pc:chgData name="Vejrosta Daniel" userId="f7b5cc0d-04d4-4156-acb3-b67fdf0cfe37" providerId="ADAL" clId="{8E95B8E5-0C39-454A-8040-B0F2A9BB4767}" dt="2023-01-10T14:16:54.060" v="49"/>
        <pc:sldMkLst>
          <pc:docMk/>
          <pc:sldMk cId="3788212942" sldId="273"/>
        </pc:sldMkLst>
      </pc:sldChg>
      <pc:sldChg chg="delSp modSp add mod">
        <pc:chgData name="Vejrosta Daniel" userId="f7b5cc0d-04d4-4156-acb3-b67fdf0cfe37" providerId="ADAL" clId="{8E95B8E5-0C39-454A-8040-B0F2A9BB4767}" dt="2023-01-11T16:00:57.791" v="433" actId="478"/>
        <pc:sldMkLst>
          <pc:docMk/>
          <pc:sldMk cId="3789607050" sldId="274"/>
        </pc:sldMkLst>
        <pc:spChg chg="del mod">
          <ac:chgData name="Vejrosta Daniel" userId="f7b5cc0d-04d4-4156-acb3-b67fdf0cfe37" providerId="ADAL" clId="{8E95B8E5-0C39-454A-8040-B0F2A9BB4767}" dt="2023-01-11T16:00:57.791" v="433" actId="478"/>
          <ac:spMkLst>
            <pc:docMk/>
            <pc:sldMk cId="3789607050" sldId="274"/>
            <ac:spMk id="15" creationId="{E47BB908-5511-4699-A3F9-755E6A867F45}"/>
          </ac:spMkLst>
        </pc:spChg>
      </pc:sldChg>
      <pc:sldChg chg="add">
        <pc:chgData name="Vejrosta Daniel" userId="f7b5cc0d-04d4-4156-acb3-b67fdf0cfe37" providerId="ADAL" clId="{8E95B8E5-0C39-454A-8040-B0F2A9BB4767}" dt="2023-01-10T14:17:20.373" v="50"/>
        <pc:sldMkLst>
          <pc:docMk/>
          <pc:sldMk cId="131461509" sldId="336"/>
        </pc:sldMkLst>
      </pc:sldChg>
      <pc:sldChg chg="add">
        <pc:chgData name="Vejrosta Daniel" userId="f7b5cc0d-04d4-4156-acb3-b67fdf0cfe37" providerId="ADAL" clId="{8E95B8E5-0C39-454A-8040-B0F2A9BB4767}" dt="2023-01-10T14:17:20.373" v="50"/>
        <pc:sldMkLst>
          <pc:docMk/>
          <pc:sldMk cId="2379865937" sldId="339"/>
        </pc:sldMkLst>
      </pc:sldChg>
      <pc:sldChg chg="add">
        <pc:chgData name="Vejrosta Daniel" userId="f7b5cc0d-04d4-4156-acb3-b67fdf0cfe37" providerId="ADAL" clId="{8E95B8E5-0C39-454A-8040-B0F2A9BB4767}" dt="2023-01-10T14:17:46.152" v="51"/>
        <pc:sldMkLst>
          <pc:docMk/>
          <pc:sldMk cId="2331324396" sldId="340"/>
        </pc:sldMkLst>
      </pc:sldChg>
      <pc:sldChg chg="add">
        <pc:chgData name="Vejrosta Daniel" userId="f7b5cc0d-04d4-4156-acb3-b67fdf0cfe37" providerId="ADAL" clId="{8E95B8E5-0C39-454A-8040-B0F2A9BB4767}" dt="2023-01-10T14:17:20.373" v="50"/>
        <pc:sldMkLst>
          <pc:docMk/>
          <pc:sldMk cId="3661055616" sldId="341"/>
        </pc:sldMkLst>
      </pc:sldChg>
      <pc:sldChg chg="add">
        <pc:chgData name="Vejrosta Daniel" userId="f7b5cc0d-04d4-4156-acb3-b67fdf0cfe37" providerId="ADAL" clId="{8E95B8E5-0C39-454A-8040-B0F2A9BB4767}" dt="2023-01-10T14:17:20.373" v="50"/>
        <pc:sldMkLst>
          <pc:docMk/>
          <pc:sldMk cId="2826755833" sldId="342"/>
        </pc:sldMkLst>
      </pc:sldChg>
      <pc:sldChg chg="modSp mod ord">
        <pc:chgData name="Vejrosta Daniel" userId="f7b5cc0d-04d4-4156-acb3-b67fdf0cfe37" providerId="ADAL" clId="{8E95B8E5-0C39-454A-8040-B0F2A9BB4767}" dt="2023-01-10T07:16:53.095" v="48" actId="207"/>
        <pc:sldMkLst>
          <pc:docMk/>
          <pc:sldMk cId="2084451196" sldId="343"/>
        </pc:sldMkLst>
        <pc:spChg chg="mod">
          <ac:chgData name="Vejrosta Daniel" userId="f7b5cc0d-04d4-4156-acb3-b67fdf0cfe37" providerId="ADAL" clId="{8E95B8E5-0C39-454A-8040-B0F2A9BB4767}" dt="2023-01-10T07:16:53.095" v="48" actId="207"/>
          <ac:spMkLst>
            <pc:docMk/>
            <pc:sldMk cId="2084451196" sldId="343"/>
            <ac:spMk id="2" creationId="{039531BC-3B3E-47BC-A452-9779CFA8F44F}"/>
          </ac:spMkLst>
        </pc:spChg>
      </pc:sldChg>
      <pc:sldChg chg="add">
        <pc:chgData name="Vejrosta Daniel" userId="f7b5cc0d-04d4-4156-acb3-b67fdf0cfe37" providerId="ADAL" clId="{8E95B8E5-0C39-454A-8040-B0F2A9BB4767}" dt="2023-01-10T14:17:20.373" v="50"/>
        <pc:sldMkLst>
          <pc:docMk/>
          <pc:sldMk cId="2884484961" sldId="345"/>
        </pc:sldMkLst>
      </pc:sldChg>
      <pc:sldChg chg="add">
        <pc:chgData name="Vejrosta Daniel" userId="f7b5cc0d-04d4-4156-acb3-b67fdf0cfe37" providerId="ADAL" clId="{8E95B8E5-0C39-454A-8040-B0F2A9BB4767}" dt="2023-01-10T14:17:20.373" v="50"/>
        <pc:sldMkLst>
          <pc:docMk/>
          <pc:sldMk cId="2786582607" sldId="346"/>
        </pc:sldMkLst>
      </pc:sldChg>
      <pc:sldChg chg="add">
        <pc:chgData name="Vejrosta Daniel" userId="f7b5cc0d-04d4-4156-acb3-b67fdf0cfe37" providerId="ADAL" clId="{8E95B8E5-0C39-454A-8040-B0F2A9BB4767}" dt="2023-01-10T14:17:20.373" v="50"/>
        <pc:sldMkLst>
          <pc:docMk/>
          <pc:sldMk cId="3577804856" sldId="347"/>
        </pc:sldMkLst>
      </pc:sldChg>
      <pc:sldChg chg="add">
        <pc:chgData name="Vejrosta Daniel" userId="f7b5cc0d-04d4-4156-acb3-b67fdf0cfe37" providerId="ADAL" clId="{8E95B8E5-0C39-454A-8040-B0F2A9BB4767}" dt="2023-01-10T14:17:20.373" v="50"/>
        <pc:sldMkLst>
          <pc:docMk/>
          <pc:sldMk cId="3921101755" sldId="348"/>
        </pc:sldMkLst>
      </pc:sldChg>
      <pc:sldChg chg="add">
        <pc:chgData name="Vejrosta Daniel" userId="f7b5cc0d-04d4-4156-acb3-b67fdf0cfe37" providerId="ADAL" clId="{8E95B8E5-0C39-454A-8040-B0F2A9BB4767}" dt="2023-01-10T14:17:20.373" v="50"/>
        <pc:sldMkLst>
          <pc:docMk/>
          <pc:sldMk cId="3657280461" sldId="349"/>
        </pc:sldMkLst>
      </pc:sldChg>
      <pc:sldChg chg="add">
        <pc:chgData name="Vejrosta Daniel" userId="f7b5cc0d-04d4-4156-acb3-b67fdf0cfe37" providerId="ADAL" clId="{8E95B8E5-0C39-454A-8040-B0F2A9BB4767}" dt="2023-01-10T14:17:20.373" v="50"/>
        <pc:sldMkLst>
          <pc:docMk/>
          <pc:sldMk cId="2098980247" sldId="350"/>
        </pc:sldMkLst>
      </pc:sldChg>
      <pc:sldChg chg="add">
        <pc:chgData name="Vejrosta Daniel" userId="f7b5cc0d-04d4-4156-acb3-b67fdf0cfe37" providerId="ADAL" clId="{8E95B8E5-0C39-454A-8040-B0F2A9BB4767}" dt="2023-01-10T14:17:20.373" v="50"/>
        <pc:sldMkLst>
          <pc:docMk/>
          <pc:sldMk cId="1558151206" sldId="352"/>
        </pc:sldMkLst>
      </pc:sldChg>
      <pc:sldChg chg="add">
        <pc:chgData name="Vejrosta Daniel" userId="f7b5cc0d-04d4-4156-acb3-b67fdf0cfe37" providerId="ADAL" clId="{8E95B8E5-0C39-454A-8040-B0F2A9BB4767}" dt="2023-01-10T14:18:20.654" v="52"/>
        <pc:sldMkLst>
          <pc:docMk/>
          <pc:sldMk cId="717071798" sldId="354"/>
        </pc:sldMkLst>
      </pc:sldChg>
      <pc:sldChg chg="add">
        <pc:chgData name="Vejrosta Daniel" userId="f7b5cc0d-04d4-4156-acb3-b67fdf0cfe37" providerId="ADAL" clId="{8E95B8E5-0C39-454A-8040-B0F2A9BB4767}" dt="2023-01-10T14:16:54.060" v="49"/>
        <pc:sldMkLst>
          <pc:docMk/>
          <pc:sldMk cId="1193097731" sldId="355"/>
        </pc:sldMkLst>
      </pc:sldChg>
      <pc:sldChg chg="add">
        <pc:chgData name="Vejrosta Daniel" userId="f7b5cc0d-04d4-4156-acb3-b67fdf0cfe37" providerId="ADAL" clId="{8E95B8E5-0C39-454A-8040-B0F2A9BB4767}" dt="2023-01-10T14:18:20.654" v="52"/>
        <pc:sldMkLst>
          <pc:docMk/>
          <pc:sldMk cId="4148872755" sldId="362"/>
        </pc:sldMkLst>
      </pc:sldChg>
      <pc:sldChg chg="add">
        <pc:chgData name="Vejrosta Daniel" userId="f7b5cc0d-04d4-4156-acb3-b67fdf0cfe37" providerId="ADAL" clId="{8E95B8E5-0C39-454A-8040-B0F2A9BB4767}" dt="2023-01-10T14:18:20.654" v="52"/>
        <pc:sldMkLst>
          <pc:docMk/>
          <pc:sldMk cId="1828981719" sldId="373"/>
        </pc:sldMkLst>
      </pc:sldChg>
      <pc:sldChg chg="add">
        <pc:chgData name="Vejrosta Daniel" userId="f7b5cc0d-04d4-4156-acb3-b67fdf0cfe37" providerId="ADAL" clId="{8E95B8E5-0C39-454A-8040-B0F2A9BB4767}" dt="2023-01-10T14:18:20.654" v="52"/>
        <pc:sldMkLst>
          <pc:docMk/>
          <pc:sldMk cId="224984481" sldId="374"/>
        </pc:sldMkLst>
      </pc:sldChg>
      <pc:sldChg chg="add">
        <pc:chgData name="Vejrosta Daniel" userId="f7b5cc0d-04d4-4156-acb3-b67fdf0cfe37" providerId="ADAL" clId="{8E95B8E5-0C39-454A-8040-B0F2A9BB4767}" dt="2023-01-10T14:18:20.654" v="52"/>
        <pc:sldMkLst>
          <pc:docMk/>
          <pc:sldMk cId="3319741618" sldId="375"/>
        </pc:sldMkLst>
      </pc:sldChg>
      <pc:sldChg chg="add">
        <pc:chgData name="Vejrosta Daniel" userId="f7b5cc0d-04d4-4156-acb3-b67fdf0cfe37" providerId="ADAL" clId="{8E95B8E5-0C39-454A-8040-B0F2A9BB4767}" dt="2023-01-10T14:18:20.654" v="52"/>
        <pc:sldMkLst>
          <pc:docMk/>
          <pc:sldMk cId="2267813823" sldId="376"/>
        </pc:sldMkLst>
      </pc:sldChg>
      <pc:sldChg chg="add">
        <pc:chgData name="Vejrosta Daniel" userId="f7b5cc0d-04d4-4156-acb3-b67fdf0cfe37" providerId="ADAL" clId="{8E95B8E5-0C39-454A-8040-B0F2A9BB4767}" dt="2023-01-10T14:18:20.654" v="52"/>
        <pc:sldMkLst>
          <pc:docMk/>
          <pc:sldMk cId="3341667038" sldId="377"/>
        </pc:sldMkLst>
      </pc:sldChg>
      <pc:sldChg chg="add">
        <pc:chgData name="Vejrosta Daniel" userId="f7b5cc0d-04d4-4156-acb3-b67fdf0cfe37" providerId="ADAL" clId="{8E95B8E5-0C39-454A-8040-B0F2A9BB4767}" dt="2023-01-10T14:16:54.060" v="49"/>
        <pc:sldMkLst>
          <pc:docMk/>
          <pc:sldMk cId="482456870" sldId="383"/>
        </pc:sldMkLst>
      </pc:sldChg>
      <pc:sldChg chg="add">
        <pc:chgData name="Vejrosta Daniel" userId="f7b5cc0d-04d4-4156-acb3-b67fdf0cfe37" providerId="ADAL" clId="{8E95B8E5-0C39-454A-8040-B0F2A9BB4767}" dt="2023-01-10T14:16:54.060" v="49"/>
        <pc:sldMkLst>
          <pc:docMk/>
          <pc:sldMk cId="1439637796" sldId="384"/>
        </pc:sldMkLst>
      </pc:sldChg>
      <pc:sldChg chg="add">
        <pc:chgData name="Vejrosta Daniel" userId="f7b5cc0d-04d4-4156-acb3-b67fdf0cfe37" providerId="ADAL" clId="{8E95B8E5-0C39-454A-8040-B0F2A9BB4767}" dt="2023-01-10T14:16:54.060" v="49"/>
        <pc:sldMkLst>
          <pc:docMk/>
          <pc:sldMk cId="2229077274" sldId="385"/>
        </pc:sldMkLst>
      </pc:sldChg>
      <pc:sldChg chg="add">
        <pc:chgData name="Vejrosta Daniel" userId="f7b5cc0d-04d4-4156-acb3-b67fdf0cfe37" providerId="ADAL" clId="{8E95B8E5-0C39-454A-8040-B0F2A9BB4767}" dt="2023-01-10T14:16:54.060" v="49"/>
        <pc:sldMkLst>
          <pc:docMk/>
          <pc:sldMk cId="952251626" sldId="386"/>
        </pc:sldMkLst>
      </pc:sldChg>
      <pc:sldChg chg="add">
        <pc:chgData name="Vejrosta Daniel" userId="f7b5cc0d-04d4-4156-acb3-b67fdf0cfe37" providerId="ADAL" clId="{8E95B8E5-0C39-454A-8040-B0F2A9BB4767}" dt="2023-01-10T14:16:54.060" v="49"/>
        <pc:sldMkLst>
          <pc:docMk/>
          <pc:sldMk cId="1693683173" sldId="387"/>
        </pc:sldMkLst>
      </pc:sldChg>
      <pc:sldChg chg="add">
        <pc:chgData name="Vejrosta Daniel" userId="f7b5cc0d-04d4-4156-acb3-b67fdf0cfe37" providerId="ADAL" clId="{8E95B8E5-0C39-454A-8040-B0F2A9BB4767}" dt="2023-01-10T14:17:20.373" v="50"/>
        <pc:sldMkLst>
          <pc:docMk/>
          <pc:sldMk cId="2718299972" sldId="388"/>
        </pc:sldMkLst>
      </pc:sldChg>
      <pc:sldChg chg="add">
        <pc:chgData name="Vejrosta Daniel" userId="f7b5cc0d-04d4-4156-acb3-b67fdf0cfe37" providerId="ADAL" clId="{8E95B8E5-0C39-454A-8040-B0F2A9BB4767}" dt="2023-01-10T14:17:20.373" v="50"/>
        <pc:sldMkLst>
          <pc:docMk/>
          <pc:sldMk cId="1344016738" sldId="389"/>
        </pc:sldMkLst>
      </pc:sldChg>
      <pc:sldChg chg="add">
        <pc:chgData name="Vejrosta Daniel" userId="f7b5cc0d-04d4-4156-acb3-b67fdf0cfe37" providerId="ADAL" clId="{8E95B8E5-0C39-454A-8040-B0F2A9BB4767}" dt="2023-01-10T14:17:20.373" v="50"/>
        <pc:sldMkLst>
          <pc:docMk/>
          <pc:sldMk cId="3137549645" sldId="390"/>
        </pc:sldMkLst>
      </pc:sldChg>
      <pc:sldChg chg="add">
        <pc:chgData name="Vejrosta Daniel" userId="f7b5cc0d-04d4-4156-acb3-b67fdf0cfe37" providerId="ADAL" clId="{8E95B8E5-0C39-454A-8040-B0F2A9BB4767}" dt="2023-01-10T14:17:20.373" v="50"/>
        <pc:sldMkLst>
          <pc:docMk/>
          <pc:sldMk cId="4203268699" sldId="391"/>
        </pc:sldMkLst>
      </pc:sldChg>
      <pc:sldChg chg="add">
        <pc:chgData name="Vejrosta Daniel" userId="f7b5cc0d-04d4-4156-acb3-b67fdf0cfe37" providerId="ADAL" clId="{8E95B8E5-0C39-454A-8040-B0F2A9BB4767}" dt="2023-01-10T14:17:20.373" v="50"/>
        <pc:sldMkLst>
          <pc:docMk/>
          <pc:sldMk cId="74493814" sldId="392"/>
        </pc:sldMkLst>
      </pc:sldChg>
      <pc:sldChg chg="add">
        <pc:chgData name="Vejrosta Daniel" userId="f7b5cc0d-04d4-4156-acb3-b67fdf0cfe37" providerId="ADAL" clId="{8E95B8E5-0C39-454A-8040-B0F2A9BB4767}" dt="2023-01-10T14:17:20.373" v="50"/>
        <pc:sldMkLst>
          <pc:docMk/>
          <pc:sldMk cId="975909999" sldId="393"/>
        </pc:sldMkLst>
      </pc:sldChg>
      <pc:sldChg chg="add">
        <pc:chgData name="Vejrosta Daniel" userId="f7b5cc0d-04d4-4156-acb3-b67fdf0cfe37" providerId="ADAL" clId="{8E95B8E5-0C39-454A-8040-B0F2A9BB4767}" dt="2023-01-10T14:17:46.152" v="51"/>
        <pc:sldMkLst>
          <pc:docMk/>
          <pc:sldMk cId="2045824376" sldId="394"/>
        </pc:sldMkLst>
      </pc:sldChg>
      <pc:sldChg chg="add">
        <pc:chgData name="Vejrosta Daniel" userId="f7b5cc0d-04d4-4156-acb3-b67fdf0cfe37" providerId="ADAL" clId="{8E95B8E5-0C39-454A-8040-B0F2A9BB4767}" dt="2023-01-10T14:17:46.152" v="51"/>
        <pc:sldMkLst>
          <pc:docMk/>
          <pc:sldMk cId="2054096853" sldId="395"/>
        </pc:sldMkLst>
      </pc:sldChg>
      <pc:sldChg chg="add">
        <pc:chgData name="Vejrosta Daniel" userId="f7b5cc0d-04d4-4156-acb3-b67fdf0cfe37" providerId="ADAL" clId="{8E95B8E5-0C39-454A-8040-B0F2A9BB4767}" dt="2023-01-10T14:17:46.152" v="51"/>
        <pc:sldMkLst>
          <pc:docMk/>
          <pc:sldMk cId="914757236" sldId="396"/>
        </pc:sldMkLst>
      </pc:sldChg>
      <pc:sldChg chg="add">
        <pc:chgData name="Vejrosta Daniel" userId="f7b5cc0d-04d4-4156-acb3-b67fdf0cfe37" providerId="ADAL" clId="{8E95B8E5-0C39-454A-8040-B0F2A9BB4767}" dt="2023-01-10T14:17:46.152" v="51"/>
        <pc:sldMkLst>
          <pc:docMk/>
          <pc:sldMk cId="4031992340" sldId="397"/>
        </pc:sldMkLst>
      </pc:sldChg>
      <pc:sldChg chg="add">
        <pc:chgData name="Vejrosta Daniel" userId="f7b5cc0d-04d4-4156-acb3-b67fdf0cfe37" providerId="ADAL" clId="{8E95B8E5-0C39-454A-8040-B0F2A9BB4767}" dt="2023-01-10T14:17:46.152" v="51"/>
        <pc:sldMkLst>
          <pc:docMk/>
          <pc:sldMk cId="989704672" sldId="398"/>
        </pc:sldMkLst>
      </pc:sldChg>
      <pc:sldChg chg="add">
        <pc:chgData name="Vejrosta Daniel" userId="f7b5cc0d-04d4-4156-acb3-b67fdf0cfe37" providerId="ADAL" clId="{8E95B8E5-0C39-454A-8040-B0F2A9BB4767}" dt="2023-01-10T14:18:20.654" v="52"/>
        <pc:sldMkLst>
          <pc:docMk/>
          <pc:sldMk cId="940457817" sldId="399"/>
        </pc:sldMkLst>
      </pc:sldChg>
      <pc:sldChg chg="add">
        <pc:chgData name="Vejrosta Daniel" userId="f7b5cc0d-04d4-4156-acb3-b67fdf0cfe37" providerId="ADAL" clId="{8E95B8E5-0C39-454A-8040-B0F2A9BB4767}" dt="2023-01-10T14:18:20.654" v="52"/>
        <pc:sldMkLst>
          <pc:docMk/>
          <pc:sldMk cId="1992646932" sldId="400"/>
        </pc:sldMkLst>
      </pc:sldChg>
      <pc:sldChg chg="add">
        <pc:chgData name="Vejrosta Daniel" userId="f7b5cc0d-04d4-4156-acb3-b67fdf0cfe37" providerId="ADAL" clId="{8E95B8E5-0C39-454A-8040-B0F2A9BB4767}" dt="2023-01-10T14:18:20.654" v="52"/>
        <pc:sldMkLst>
          <pc:docMk/>
          <pc:sldMk cId="2183814074" sldId="401"/>
        </pc:sldMkLst>
      </pc:sldChg>
      <pc:sldChg chg="add">
        <pc:chgData name="Vejrosta Daniel" userId="f7b5cc0d-04d4-4156-acb3-b67fdf0cfe37" providerId="ADAL" clId="{8E95B8E5-0C39-454A-8040-B0F2A9BB4767}" dt="2023-01-10T14:18:20.654" v="52"/>
        <pc:sldMkLst>
          <pc:docMk/>
          <pc:sldMk cId="2932854082" sldId="402"/>
        </pc:sldMkLst>
      </pc:sldChg>
      <pc:sldChg chg="add">
        <pc:chgData name="Vejrosta Daniel" userId="f7b5cc0d-04d4-4156-acb3-b67fdf0cfe37" providerId="ADAL" clId="{8E95B8E5-0C39-454A-8040-B0F2A9BB4767}" dt="2023-01-10T14:18:20.654" v="52"/>
        <pc:sldMkLst>
          <pc:docMk/>
          <pc:sldMk cId="1695721311" sldId="403"/>
        </pc:sldMkLst>
      </pc:sldChg>
      <pc:sldChg chg="add">
        <pc:chgData name="Vejrosta Daniel" userId="f7b5cc0d-04d4-4156-acb3-b67fdf0cfe37" providerId="ADAL" clId="{8E95B8E5-0C39-454A-8040-B0F2A9BB4767}" dt="2023-01-10T14:18:20.654" v="52"/>
        <pc:sldMkLst>
          <pc:docMk/>
          <pc:sldMk cId="2330955975" sldId="404"/>
        </pc:sldMkLst>
      </pc:sldChg>
      <pc:sldChg chg="add">
        <pc:chgData name="Vejrosta Daniel" userId="f7b5cc0d-04d4-4156-acb3-b67fdf0cfe37" providerId="ADAL" clId="{8E95B8E5-0C39-454A-8040-B0F2A9BB4767}" dt="2023-01-10T14:18:20.654" v="52"/>
        <pc:sldMkLst>
          <pc:docMk/>
          <pc:sldMk cId="2834245501" sldId="405"/>
        </pc:sldMkLst>
      </pc:sldChg>
      <pc:sldChg chg="add">
        <pc:chgData name="Vejrosta Daniel" userId="f7b5cc0d-04d4-4156-acb3-b67fdf0cfe37" providerId="ADAL" clId="{8E95B8E5-0C39-454A-8040-B0F2A9BB4767}" dt="2023-01-10T14:18:20.654" v="52"/>
        <pc:sldMkLst>
          <pc:docMk/>
          <pc:sldMk cId="164943554" sldId="406"/>
        </pc:sldMkLst>
      </pc:sldChg>
      <pc:sldChg chg="add">
        <pc:chgData name="Vejrosta Daniel" userId="f7b5cc0d-04d4-4156-acb3-b67fdf0cfe37" providerId="ADAL" clId="{8E95B8E5-0C39-454A-8040-B0F2A9BB4767}" dt="2023-01-10T14:18:20.654" v="52"/>
        <pc:sldMkLst>
          <pc:docMk/>
          <pc:sldMk cId="4183603406" sldId="407"/>
        </pc:sldMkLst>
      </pc:sldChg>
      <pc:sldChg chg="add">
        <pc:chgData name="Vejrosta Daniel" userId="f7b5cc0d-04d4-4156-acb3-b67fdf0cfe37" providerId="ADAL" clId="{8E95B8E5-0C39-454A-8040-B0F2A9BB4767}" dt="2023-01-10T14:18:20.654" v="52"/>
        <pc:sldMkLst>
          <pc:docMk/>
          <pc:sldMk cId="1637650047" sldId="408"/>
        </pc:sldMkLst>
      </pc:sldChg>
      <pc:sldChg chg="add">
        <pc:chgData name="Vejrosta Daniel" userId="f7b5cc0d-04d4-4156-acb3-b67fdf0cfe37" providerId="ADAL" clId="{8E95B8E5-0C39-454A-8040-B0F2A9BB4767}" dt="2023-01-10T14:18:20.654" v="52"/>
        <pc:sldMkLst>
          <pc:docMk/>
          <pc:sldMk cId="1808468821" sldId="409"/>
        </pc:sldMkLst>
      </pc:sldChg>
      <pc:sldChg chg="add">
        <pc:chgData name="Vejrosta Daniel" userId="f7b5cc0d-04d4-4156-acb3-b67fdf0cfe37" providerId="ADAL" clId="{8E95B8E5-0C39-454A-8040-B0F2A9BB4767}" dt="2023-01-10T14:18:20.654" v="52"/>
        <pc:sldMkLst>
          <pc:docMk/>
          <pc:sldMk cId="4072947291" sldId="410"/>
        </pc:sldMkLst>
      </pc:sldChg>
      <pc:sldChg chg="add">
        <pc:chgData name="Vejrosta Daniel" userId="f7b5cc0d-04d4-4156-acb3-b67fdf0cfe37" providerId="ADAL" clId="{8E95B8E5-0C39-454A-8040-B0F2A9BB4767}" dt="2023-01-10T14:18:20.654" v="52"/>
        <pc:sldMkLst>
          <pc:docMk/>
          <pc:sldMk cId="834594613" sldId="411"/>
        </pc:sldMkLst>
      </pc:sldChg>
      <pc:sldChg chg="add">
        <pc:chgData name="Vejrosta Daniel" userId="f7b5cc0d-04d4-4156-acb3-b67fdf0cfe37" providerId="ADAL" clId="{8E95B8E5-0C39-454A-8040-B0F2A9BB4767}" dt="2023-01-10T14:18:20.654" v="52"/>
        <pc:sldMkLst>
          <pc:docMk/>
          <pc:sldMk cId="3439389689" sldId="412"/>
        </pc:sldMkLst>
      </pc:sldChg>
      <pc:sldChg chg="modSp add mod">
        <pc:chgData name="Vejrosta Daniel" userId="f7b5cc0d-04d4-4156-acb3-b67fdf0cfe37" providerId="ADAL" clId="{8E95B8E5-0C39-454A-8040-B0F2A9BB4767}" dt="2023-01-11T15:51:06.522" v="72" actId="255"/>
        <pc:sldMkLst>
          <pc:docMk/>
          <pc:sldMk cId="523873259" sldId="413"/>
        </pc:sldMkLst>
        <pc:spChg chg="mod">
          <ac:chgData name="Vejrosta Daniel" userId="f7b5cc0d-04d4-4156-acb3-b67fdf0cfe37" providerId="ADAL" clId="{8E95B8E5-0C39-454A-8040-B0F2A9BB4767}" dt="2023-01-11T15:51:06.522" v="72" actId="255"/>
          <ac:spMkLst>
            <pc:docMk/>
            <pc:sldMk cId="523873259" sldId="413"/>
            <ac:spMk id="2" creationId="{039531BC-3B3E-47BC-A452-9779CFA8F44F}"/>
          </ac:spMkLst>
        </pc:spChg>
      </pc:sldChg>
      <pc:sldChg chg="modSp add mod">
        <pc:chgData name="Vejrosta Daniel" userId="f7b5cc0d-04d4-4156-acb3-b67fdf0cfe37" providerId="ADAL" clId="{8E95B8E5-0C39-454A-8040-B0F2A9BB4767}" dt="2023-01-11T15:59:47.073" v="432" actId="20577"/>
        <pc:sldMkLst>
          <pc:docMk/>
          <pc:sldMk cId="3623714628" sldId="414"/>
        </pc:sldMkLst>
        <pc:spChg chg="mod">
          <ac:chgData name="Vejrosta Daniel" userId="f7b5cc0d-04d4-4156-acb3-b67fdf0cfe37" providerId="ADAL" clId="{8E95B8E5-0C39-454A-8040-B0F2A9BB4767}" dt="2023-01-11T15:55:08.404" v="114" actId="207"/>
          <ac:spMkLst>
            <pc:docMk/>
            <pc:sldMk cId="3623714628" sldId="414"/>
            <ac:spMk id="15" creationId="{01B301D8-2927-4C1D-B399-4AFA73F8D68F}"/>
          </ac:spMkLst>
        </pc:spChg>
        <pc:graphicFrameChg chg="mod modGraphic">
          <ac:chgData name="Vejrosta Daniel" userId="f7b5cc0d-04d4-4156-acb3-b67fdf0cfe37" providerId="ADAL" clId="{8E95B8E5-0C39-454A-8040-B0F2A9BB4767}" dt="2023-01-11T15:59:47.073" v="432" actId="20577"/>
          <ac:graphicFrameMkLst>
            <pc:docMk/>
            <pc:sldMk cId="3623714628" sldId="414"/>
            <ac:graphicFrameMk id="2" creationId="{28010F7E-14DD-4DF2-B4D8-A6D3D1B6A492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2944E29D-A494-4A12-990B-4395E0353A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F98E9B08-A49F-58F0-16D0-9390EF015C6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1ABAC-39E5-4F49-99C3-67D3CE9A25C1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47470D3-98C6-8A32-4FA5-787F0D4A9DC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26691C0-4FBC-5929-22A4-96250E94F40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5286B-1992-9847-8EC6-AFE2A0261B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4660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ED1E5-6FFC-9346-8058-67C120EFDCEC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951C6B-BC02-6942-AEF7-14F9BBBA05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6290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951C6B-BC02-6942-AEF7-14F9BBBA05AF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0339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3BE451-F29C-2EBD-E26F-CFEC5D0DAA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111AC8B-45F2-A8D1-5E59-77C68CCE9B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2256C49-35BD-256D-3BA5-9F8C8C3EC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FA55172-4B3E-0104-7159-8BDA8F716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31AB2E0-7656-0C03-1BAF-00AEBF807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2128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BE09B65-4B17-552B-B918-546F742E8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EFD5CB09-EBF1-C5FA-4C35-DC444F6C0F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8B14016-53BC-79C4-433D-D96BF896D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F1DBC79-6293-FA97-498F-6287C85B8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9EE3E67-0618-7D95-DBB2-1D56C75D1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6287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63C1459D-2CEA-6AF3-A2B7-0C7D8A940C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1958D297-8A4F-647F-C846-2F327DC61A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93131ED-5869-FC96-049B-C41997DCA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32ED1B0-31E1-F95B-0EA3-3FAF801EE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B6DA6E0-7363-9DB4-8770-209E6BD9F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0721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6A3951-C97F-7319-7EFA-D7A06F664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7B5FC82-A705-ABF4-FB03-40B7A362C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9EF3351-C7F6-5C44-8A02-812A2E440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1E6FC52-CCB5-86BC-5CAB-4054D1821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E12ACFF-18D5-CDB6-8E6C-57886A665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4435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C2C5F4-8A6D-B0DA-4BF9-DB7A049B3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59966CA-F823-7D31-6AD3-A7303ED19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ECE62E5-C250-AECC-A686-DE263FFB1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CC1BA2C-301E-9D87-C3FF-230E2293C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4F01389-8A7F-468E-1AE2-F2FF1AE1B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3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804F9A-289D-82B0-7552-BA50D0674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8B1F9C7-41C4-DB92-2672-B0417B24D1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11AE010-4C9E-2A59-9C67-08FD03A14F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2F37D1B-030F-69F7-6110-4C8F89604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E710D6A-5CC3-CA50-021A-7EE3D0DFD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50F9641-0EA5-C188-4776-404EEC3C3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2985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DB5611-1E33-33DF-7FB8-393D46872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171F124-D755-19AF-F089-1380E33E5B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27F277D-1D20-FC52-3FB0-482C3739AF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53FFC95F-5DE5-9D8D-87D4-6241F07CB8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D877C73-7BD9-AC50-6F00-00B0727CFD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4FACD836-BE9A-47AF-F590-243AC4B13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B4032D3E-7DE0-DEAE-A184-C1CC3BE37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F79986CA-D02E-BA8B-ABAE-FA7442028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4563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CAEB97-7730-AA17-F84B-81D3F5EAE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255E771-3CE0-BCE0-BA15-FAEC2CC47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94E9B44-5DEB-A09F-077D-2356B3715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53991DF-BC83-3604-C953-509B1F26E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9266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039997FF-C810-7167-4FFC-B84AC57BC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893D26ED-76D9-D259-D984-81D8C4A48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AECF0DE-D695-467D-C924-CC8AFB896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1322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69C067E-8CD5-26FB-30F1-922DA05C4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E656CD0-F4AD-2537-228B-E39938862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A4A653F9-EC50-1886-8853-5ABAADE538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8D43821-F2B6-F5CA-DBBA-48E8CF4E7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D65AFE6B-F283-74D7-C323-6052FA912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3611BC5-06F7-F509-A3AF-D5C30333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3157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BC14130-0F54-E8B3-4B20-BC2131E89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3EA7BE69-4C05-C017-BC47-09F1D6582F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550E0C8A-B16A-32DB-05F0-B037A182B0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F7E6744-4FD4-DBAE-46DA-127830F19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40E3ACC-9ED6-D141-FDF9-E4DDE18FE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937E9DAF-464C-B240-6CC4-49FCC48BE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8340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3329EEB1-4564-A09B-6E25-C1FEFEED3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F3FCE3E-873D-3FEB-AABD-900CA1B5B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23CDD5E-04C2-C0A1-6A59-AFC0226D5C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8D666-A126-4B42-98EF-41DC134321B2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70A2BB7-84A3-409F-07EC-0BC430C022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85D7A99-F4A0-F147-7497-35C81B6CA0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5074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78A53C96-BC92-0F42-DEEF-26F7CD24EB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898" y="388622"/>
            <a:ext cx="1144648" cy="1144648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B5C3210F-1534-DD7D-A30E-AD6A27E6B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6778" y="761138"/>
            <a:ext cx="1144648" cy="1144648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C13C452-3BB5-9D7E-E184-F25F6DA263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1077" y="1917567"/>
            <a:ext cx="390803" cy="390803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358962C6-E452-9E28-F931-5555CC3B69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3262" y="370335"/>
            <a:ext cx="766858" cy="1144648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6A3D4D52-4784-B32C-57B8-223FB33E98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70120" y="1529456"/>
            <a:ext cx="1167023" cy="1167023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ACEEE7DD-2858-330C-8747-F0099E46B3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40576" y="370335"/>
            <a:ext cx="390803" cy="39080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C5C92C27-4852-7414-29AB-3F832AA834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905" y="5714534"/>
            <a:ext cx="390803" cy="390803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039531BC-3B3E-47BC-A452-9779CFA8F44F}"/>
              </a:ext>
            </a:extLst>
          </p:cNvPr>
          <p:cNvSpPr txBox="1"/>
          <p:nvPr/>
        </p:nvSpPr>
        <p:spPr>
          <a:xfrm>
            <a:off x="121885" y="2131320"/>
            <a:ext cx="1145224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2000" b="1" dirty="0">
              <a:solidFill>
                <a:srgbClr val="003399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/>
            <a:endParaRPr lang="pl-PL" sz="2000" b="1" dirty="0">
              <a:solidFill>
                <a:srgbClr val="003399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/>
            <a:r>
              <a:rPr lang="pl-PL" sz="2000" b="1" dirty="0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cs-CZ" sz="2000" b="1" dirty="0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ŠKOLENÍ PRO ŽADATELE PROGRAMU INTERREG ČESKO - POLSKO 2021 - 2027</a:t>
            </a:r>
          </a:p>
          <a:p>
            <a:pPr algn="ctr"/>
            <a:r>
              <a:rPr lang="pl-PL" sz="2000" b="1" dirty="0">
                <a:solidFill>
                  <a:srgbClr val="FF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SZKOLENIE DLA WNIOSKODAWCÓW PROGRAMU INTERREG CZECHY-POLSKA 2021-2027</a:t>
            </a:r>
          </a:p>
          <a:p>
            <a:pPr algn="ctr"/>
            <a:endParaRPr lang="pl-PL" sz="2000" b="1" dirty="0">
              <a:solidFill>
                <a:srgbClr val="FF66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/>
            <a:endParaRPr lang="pl-PL" sz="2000" b="1" dirty="0">
              <a:solidFill>
                <a:srgbClr val="003399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/>
            <a:r>
              <a:rPr lang="pl-PL" sz="2000" b="1" dirty="0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Program INTERREG </a:t>
            </a:r>
          </a:p>
          <a:p>
            <a:pPr algn="ctr"/>
            <a:r>
              <a:rPr lang="pl-PL" sz="2000" b="1" dirty="0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ČESKO – POLSKO | </a:t>
            </a:r>
            <a:r>
              <a:rPr lang="pl-PL" sz="2000" b="1" dirty="0">
                <a:solidFill>
                  <a:srgbClr val="FF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CZECHY – POLSKA</a:t>
            </a:r>
          </a:p>
          <a:p>
            <a:pPr algn="ctr"/>
            <a:endParaRPr lang="pl-PL" sz="2000" b="1" dirty="0">
              <a:solidFill>
                <a:srgbClr val="FF66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/>
            <a:r>
              <a:rPr lang="pl-PL" sz="2000" b="1" dirty="0" smtClean="0">
                <a:solidFill>
                  <a:srgbClr val="FF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Zlaté Hory, 8. 11. </a:t>
            </a:r>
            <a:r>
              <a:rPr lang="pl-PL" sz="2000" b="1" dirty="0">
                <a:solidFill>
                  <a:srgbClr val="FF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2023</a:t>
            </a:r>
            <a:endParaRPr lang="cs-CZ" sz="2000" b="1" dirty="0">
              <a:solidFill>
                <a:srgbClr val="FF66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16" name="Obrázek 15">
            <a:extLst>
              <a:ext uri="{FF2B5EF4-FFF2-40B4-BE49-F238E27FC236}">
                <a16:creationId xmlns:a16="http://schemas.microsoft.com/office/drawing/2014/main" id="{287E7124-30D9-4466-8CF7-A3F3BED90B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26478" y="5714534"/>
            <a:ext cx="9013555" cy="89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451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2137</TotalTime>
  <Words>37</Words>
  <Application>Microsoft Office PowerPoint</Application>
  <PresentationFormat>Širokoúhlá obrazovka</PresentationFormat>
  <Paragraphs>11</Paragraphs>
  <Slides>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Motiv Office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Dalibor Janeček</dc:creator>
  <cp:lastModifiedBy>Málková Edita</cp:lastModifiedBy>
  <cp:revision>147</cp:revision>
  <cp:lastPrinted>2022-09-23T05:33:22Z</cp:lastPrinted>
  <dcterms:created xsi:type="dcterms:W3CDTF">2022-05-17T16:22:05Z</dcterms:created>
  <dcterms:modified xsi:type="dcterms:W3CDTF">2023-10-31T07:19:21Z</dcterms:modified>
</cp:coreProperties>
</file>