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4" r:id="rId3"/>
    <p:sldId id="265" r:id="rId4"/>
    <p:sldId id="277" r:id="rId5"/>
    <p:sldId id="278" r:id="rId6"/>
    <p:sldId id="279" r:id="rId7"/>
    <p:sldId id="268" r:id="rId8"/>
    <p:sldId id="269" r:id="rId9"/>
    <p:sldId id="271" r:id="rId10"/>
    <p:sldId id="270" r:id="rId11"/>
    <p:sldId id="272" r:id="rId12"/>
    <p:sldId id="273" r:id="rId13"/>
    <p:sldId id="274" r:id="rId14"/>
    <p:sldId id="275" r:id="rId15"/>
    <p:sldId id="276" r:id="rId16"/>
    <p:sldId id="257" r:id="rId17"/>
    <p:sldId id="256" r:id="rId18"/>
    <p:sldId id="280" r:id="rId19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0E2FC"/>
    <a:srgbClr val="2BC3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3" autoAdjust="0"/>
    <p:restoredTop sz="94660"/>
  </p:normalViewPr>
  <p:slideViewPr>
    <p:cSldViewPr>
      <p:cViewPr varScale="1">
        <p:scale>
          <a:sx n="77" d="100"/>
          <a:sy n="77" d="100"/>
        </p:scale>
        <p:origin x="62" y="37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FD449D7-C878-471A-8D1C-753F3D24A389}" type="doc">
      <dgm:prSet loTypeId="urn:microsoft.com/office/officeart/2005/8/layout/radial4" loCatId="relationship" qsTypeId="urn:microsoft.com/office/officeart/2005/8/quickstyle/simple2" qsCatId="simple" csTypeId="urn:microsoft.com/office/officeart/2005/8/colors/accent0_2" csCatId="mainScheme" phldr="1"/>
      <dgm:spPr/>
      <dgm:t>
        <a:bodyPr/>
        <a:lstStyle/>
        <a:p>
          <a:endParaRPr lang="cs-CZ"/>
        </a:p>
      </dgm:t>
    </dgm:pt>
    <dgm:pt modelId="{E1C3AB9B-7208-4574-8D29-B2CE04F7E9A7}">
      <dgm:prSet phldrT="[Text]" custT="1"/>
      <dgm:spPr/>
      <dgm:t>
        <a:bodyPr/>
        <a:lstStyle/>
        <a:p>
          <a:pPr algn="ctr"/>
          <a:r>
            <a:rPr lang="cs-CZ" sz="1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polytechnický </a:t>
          </a:r>
        </a:p>
        <a:p>
          <a:pPr algn="ctr"/>
          <a:r>
            <a:rPr lang="cs-CZ" sz="1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princip</a:t>
          </a:r>
        </a:p>
      </dgm:t>
    </dgm:pt>
    <dgm:pt modelId="{1EA43C7F-8625-45A6-90F8-0DA8561EF541}" type="parTrans" cxnId="{9097758F-E21D-41DF-ADD1-F755D5C7945A}">
      <dgm:prSet/>
      <dgm:spPr/>
      <dgm:t>
        <a:bodyPr/>
        <a:lstStyle/>
        <a:p>
          <a:pPr algn="ctr"/>
          <a:endParaRPr lang="cs-CZ"/>
        </a:p>
      </dgm:t>
    </dgm:pt>
    <dgm:pt modelId="{516011FC-E26D-4DDA-80A5-A9A8E1951EC4}" type="sibTrans" cxnId="{9097758F-E21D-41DF-ADD1-F755D5C7945A}">
      <dgm:prSet/>
      <dgm:spPr/>
      <dgm:t>
        <a:bodyPr/>
        <a:lstStyle/>
        <a:p>
          <a:pPr algn="ctr"/>
          <a:endParaRPr lang="cs-CZ"/>
        </a:p>
      </dgm:t>
    </dgm:pt>
    <dgm:pt modelId="{3231BB02-EB2E-4713-8E36-A9173B9C7F3B}">
      <dgm:prSet phldrT="[Text]" custT="1"/>
      <dgm:spPr/>
      <dgm:t>
        <a:bodyPr/>
        <a:lstStyle/>
        <a:p>
          <a:pPr algn="ctr"/>
          <a:endParaRPr lang="cs-CZ" sz="1000" dirty="0"/>
        </a:p>
        <a:p>
          <a:pPr algn="ctr"/>
          <a:r>
            <a:rPr lang="cs-CZ" sz="1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počáteční vzdělávání</a:t>
          </a:r>
        </a:p>
      </dgm:t>
    </dgm:pt>
    <dgm:pt modelId="{D0FE951A-11AD-4C57-B795-CC3D8773F4A6}" type="parTrans" cxnId="{170EC521-F1AB-43BD-953B-6C336009BE26}">
      <dgm:prSet/>
      <dgm:spPr/>
      <dgm:t>
        <a:bodyPr/>
        <a:lstStyle/>
        <a:p>
          <a:pPr algn="ctr"/>
          <a:endParaRPr lang="cs-CZ"/>
        </a:p>
      </dgm:t>
    </dgm:pt>
    <dgm:pt modelId="{21C41733-65FC-45DC-B20E-8231335FCED0}" type="sibTrans" cxnId="{170EC521-F1AB-43BD-953B-6C336009BE26}">
      <dgm:prSet/>
      <dgm:spPr/>
      <dgm:t>
        <a:bodyPr/>
        <a:lstStyle/>
        <a:p>
          <a:pPr algn="ctr"/>
          <a:endParaRPr lang="cs-CZ"/>
        </a:p>
      </dgm:t>
    </dgm:pt>
    <dgm:pt modelId="{0A6DC581-34E6-4CB0-8619-125739B2594B}">
      <dgm:prSet phldrT="[Text]"/>
      <dgm:spPr/>
      <dgm:t>
        <a:bodyPr/>
        <a:lstStyle/>
        <a:p>
          <a:pPr algn="ctr"/>
          <a:endParaRPr lang="cs-CZ" sz="1400" dirty="0"/>
        </a:p>
      </dgm:t>
    </dgm:pt>
    <dgm:pt modelId="{BC06040B-AEB4-43E8-BE3B-CE3A996E929A}" type="parTrans" cxnId="{EFDAF370-7A5F-408A-98C8-CBA64D06B807}">
      <dgm:prSet/>
      <dgm:spPr/>
      <dgm:t>
        <a:bodyPr/>
        <a:lstStyle/>
        <a:p>
          <a:pPr algn="ctr"/>
          <a:endParaRPr lang="cs-CZ"/>
        </a:p>
      </dgm:t>
    </dgm:pt>
    <dgm:pt modelId="{D44A50B2-9DBC-4727-91D3-E0821FC2E631}" type="sibTrans" cxnId="{EFDAF370-7A5F-408A-98C8-CBA64D06B807}">
      <dgm:prSet/>
      <dgm:spPr/>
      <dgm:t>
        <a:bodyPr/>
        <a:lstStyle/>
        <a:p>
          <a:pPr algn="ctr"/>
          <a:endParaRPr lang="cs-CZ"/>
        </a:p>
      </dgm:t>
    </dgm:pt>
    <dgm:pt modelId="{93A31A1C-22DD-446F-93D5-2F087052B938}">
      <dgm:prSet phldrT="[Text]" custT="1"/>
      <dgm:spPr/>
      <dgm:t>
        <a:bodyPr/>
        <a:lstStyle/>
        <a:p>
          <a:pPr algn="ctr">
            <a:lnSpc>
              <a:spcPct val="90000"/>
            </a:lnSpc>
          </a:pPr>
          <a:r>
            <a:rPr lang="cs-CZ" sz="1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další </a:t>
          </a:r>
        </a:p>
        <a:p>
          <a:pPr algn="ctr">
            <a:lnSpc>
              <a:spcPct val="90000"/>
            </a:lnSpc>
          </a:pPr>
          <a:r>
            <a:rPr lang="cs-CZ" sz="1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vzdělávání </a:t>
          </a:r>
        </a:p>
      </dgm:t>
    </dgm:pt>
    <dgm:pt modelId="{B28C0BD6-6579-40C0-BAE6-B95A6BFC77E2}" type="parTrans" cxnId="{6B2E26A3-31E2-405C-883A-F98F67027EFF}">
      <dgm:prSet/>
      <dgm:spPr/>
      <dgm:t>
        <a:bodyPr/>
        <a:lstStyle/>
        <a:p>
          <a:pPr algn="ctr"/>
          <a:endParaRPr lang="cs-CZ"/>
        </a:p>
      </dgm:t>
    </dgm:pt>
    <dgm:pt modelId="{6DA7040A-6EF5-4B9E-8225-98001C590CAC}" type="sibTrans" cxnId="{6B2E26A3-31E2-405C-883A-F98F67027EFF}">
      <dgm:prSet/>
      <dgm:spPr/>
      <dgm:t>
        <a:bodyPr/>
        <a:lstStyle/>
        <a:p>
          <a:pPr algn="ctr"/>
          <a:endParaRPr lang="cs-CZ"/>
        </a:p>
      </dgm:t>
    </dgm:pt>
    <dgm:pt modelId="{29022B36-EF4C-44DD-91F7-83D12AF35983}" type="pres">
      <dgm:prSet presAssocID="{2FD449D7-C878-471A-8D1C-753F3D24A389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98FE13FC-4B04-4E6B-9C6C-A7DECC3140B8}" type="pres">
      <dgm:prSet presAssocID="{E1C3AB9B-7208-4574-8D29-B2CE04F7E9A7}" presName="centerShape" presStyleLbl="node0" presStyleIdx="0" presStyleCnt="1" custScaleX="123774"/>
      <dgm:spPr/>
      <dgm:t>
        <a:bodyPr/>
        <a:lstStyle/>
        <a:p>
          <a:endParaRPr lang="cs-CZ"/>
        </a:p>
      </dgm:t>
    </dgm:pt>
    <dgm:pt modelId="{25BBD4CC-CAF2-4287-8E99-0DEA070B3359}" type="pres">
      <dgm:prSet presAssocID="{D0FE951A-11AD-4C57-B795-CC3D8773F4A6}" presName="parTrans" presStyleLbl="bgSibTrans2D1" presStyleIdx="0" presStyleCnt="2"/>
      <dgm:spPr/>
      <dgm:t>
        <a:bodyPr/>
        <a:lstStyle/>
        <a:p>
          <a:endParaRPr lang="cs-CZ"/>
        </a:p>
      </dgm:t>
    </dgm:pt>
    <dgm:pt modelId="{1E480D16-4ACD-441C-A29D-88930D46FD1C}" type="pres">
      <dgm:prSet presAssocID="{3231BB02-EB2E-4713-8E36-A9173B9C7F3B}" presName="node" presStyleLbl="node1" presStyleIdx="0" presStyleCnt="2" custAng="0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9AF9B538-6005-4A0A-B73F-857537C6CAE8}" type="pres">
      <dgm:prSet presAssocID="{B28C0BD6-6579-40C0-BAE6-B95A6BFC77E2}" presName="parTrans" presStyleLbl="bgSibTrans2D1" presStyleIdx="1" presStyleCnt="2"/>
      <dgm:spPr/>
      <dgm:t>
        <a:bodyPr/>
        <a:lstStyle/>
        <a:p>
          <a:endParaRPr lang="cs-CZ"/>
        </a:p>
      </dgm:t>
    </dgm:pt>
    <dgm:pt modelId="{89453AC0-90EB-4A4A-8431-FE08FF0865C0}" type="pres">
      <dgm:prSet presAssocID="{93A31A1C-22DD-446F-93D5-2F087052B938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9BACE94C-AB0B-4AEB-9CC9-FA5669364262}" type="presOf" srcId="{2FD449D7-C878-471A-8D1C-753F3D24A389}" destId="{29022B36-EF4C-44DD-91F7-83D12AF35983}" srcOrd="0" destOrd="0" presId="urn:microsoft.com/office/officeart/2005/8/layout/radial4"/>
    <dgm:cxn modelId="{EFDAF370-7A5F-408A-98C8-CBA64D06B807}" srcId="{3231BB02-EB2E-4713-8E36-A9173B9C7F3B}" destId="{0A6DC581-34E6-4CB0-8619-125739B2594B}" srcOrd="0" destOrd="0" parTransId="{BC06040B-AEB4-43E8-BE3B-CE3A996E929A}" sibTransId="{D44A50B2-9DBC-4727-91D3-E0821FC2E631}"/>
    <dgm:cxn modelId="{9097758F-E21D-41DF-ADD1-F755D5C7945A}" srcId="{2FD449D7-C878-471A-8D1C-753F3D24A389}" destId="{E1C3AB9B-7208-4574-8D29-B2CE04F7E9A7}" srcOrd="0" destOrd="0" parTransId="{1EA43C7F-8625-45A6-90F8-0DA8561EF541}" sibTransId="{516011FC-E26D-4DDA-80A5-A9A8E1951EC4}"/>
    <dgm:cxn modelId="{121AE7AE-D4DA-47FB-99BC-A00F4B09C15D}" type="presOf" srcId="{93A31A1C-22DD-446F-93D5-2F087052B938}" destId="{89453AC0-90EB-4A4A-8431-FE08FF0865C0}" srcOrd="0" destOrd="0" presId="urn:microsoft.com/office/officeart/2005/8/layout/radial4"/>
    <dgm:cxn modelId="{6B2E26A3-31E2-405C-883A-F98F67027EFF}" srcId="{E1C3AB9B-7208-4574-8D29-B2CE04F7E9A7}" destId="{93A31A1C-22DD-446F-93D5-2F087052B938}" srcOrd="1" destOrd="0" parTransId="{B28C0BD6-6579-40C0-BAE6-B95A6BFC77E2}" sibTransId="{6DA7040A-6EF5-4B9E-8225-98001C590CAC}"/>
    <dgm:cxn modelId="{3641C066-6F09-4919-B4C0-37B0711CDC89}" type="presOf" srcId="{0A6DC581-34E6-4CB0-8619-125739B2594B}" destId="{1E480D16-4ACD-441C-A29D-88930D46FD1C}" srcOrd="0" destOrd="1" presId="urn:microsoft.com/office/officeart/2005/8/layout/radial4"/>
    <dgm:cxn modelId="{170EC521-F1AB-43BD-953B-6C336009BE26}" srcId="{E1C3AB9B-7208-4574-8D29-B2CE04F7E9A7}" destId="{3231BB02-EB2E-4713-8E36-A9173B9C7F3B}" srcOrd="0" destOrd="0" parTransId="{D0FE951A-11AD-4C57-B795-CC3D8773F4A6}" sibTransId="{21C41733-65FC-45DC-B20E-8231335FCED0}"/>
    <dgm:cxn modelId="{857B81AE-97FE-4D8F-9CB8-BD12D9A1E088}" type="presOf" srcId="{3231BB02-EB2E-4713-8E36-A9173B9C7F3B}" destId="{1E480D16-4ACD-441C-A29D-88930D46FD1C}" srcOrd="0" destOrd="0" presId="urn:microsoft.com/office/officeart/2005/8/layout/radial4"/>
    <dgm:cxn modelId="{5BD01E21-C3AE-4875-B12D-B5D8E41B4C0E}" type="presOf" srcId="{D0FE951A-11AD-4C57-B795-CC3D8773F4A6}" destId="{25BBD4CC-CAF2-4287-8E99-0DEA070B3359}" srcOrd="0" destOrd="0" presId="urn:microsoft.com/office/officeart/2005/8/layout/radial4"/>
    <dgm:cxn modelId="{2ACE1A1F-4C71-4646-8CEE-93B2E47DB348}" type="presOf" srcId="{B28C0BD6-6579-40C0-BAE6-B95A6BFC77E2}" destId="{9AF9B538-6005-4A0A-B73F-857537C6CAE8}" srcOrd="0" destOrd="0" presId="urn:microsoft.com/office/officeart/2005/8/layout/radial4"/>
    <dgm:cxn modelId="{943C5B06-E50C-4AED-8684-94AD827E2BFF}" type="presOf" srcId="{E1C3AB9B-7208-4574-8D29-B2CE04F7E9A7}" destId="{98FE13FC-4B04-4E6B-9C6C-A7DECC3140B8}" srcOrd="0" destOrd="0" presId="urn:microsoft.com/office/officeart/2005/8/layout/radial4"/>
    <dgm:cxn modelId="{5BA5C5A4-7478-42AE-B735-557998F0AD18}" type="presParOf" srcId="{29022B36-EF4C-44DD-91F7-83D12AF35983}" destId="{98FE13FC-4B04-4E6B-9C6C-A7DECC3140B8}" srcOrd="0" destOrd="0" presId="urn:microsoft.com/office/officeart/2005/8/layout/radial4"/>
    <dgm:cxn modelId="{09607EEF-85FD-48EB-88A7-E53E91AA6D46}" type="presParOf" srcId="{29022B36-EF4C-44DD-91F7-83D12AF35983}" destId="{25BBD4CC-CAF2-4287-8E99-0DEA070B3359}" srcOrd="1" destOrd="0" presId="urn:microsoft.com/office/officeart/2005/8/layout/radial4"/>
    <dgm:cxn modelId="{5E0FB5C4-6A7A-4FAA-A0D5-14E292809B56}" type="presParOf" srcId="{29022B36-EF4C-44DD-91F7-83D12AF35983}" destId="{1E480D16-4ACD-441C-A29D-88930D46FD1C}" srcOrd="2" destOrd="0" presId="urn:microsoft.com/office/officeart/2005/8/layout/radial4"/>
    <dgm:cxn modelId="{C6261298-C392-47DF-A837-55DAB3F03329}" type="presParOf" srcId="{29022B36-EF4C-44DD-91F7-83D12AF35983}" destId="{9AF9B538-6005-4A0A-B73F-857537C6CAE8}" srcOrd="3" destOrd="0" presId="urn:microsoft.com/office/officeart/2005/8/layout/radial4"/>
    <dgm:cxn modelId="{13EE5E76-DE91-4476-BBAC-CA6CF15989CD}" type="presParOf" srcId="{29022B36-EF4C-44DD-91F7-83D12AF35983}" destId="{89453AC0-90EB-4A4A-8431-FE08FF0865C0}" srcOrd="4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9C0E271-40F9-4D51-94B3-9011E2650070}" type="doc">
      <dgm:prSet loTypeId="urn:microsoft.com/office/officeart/2005/8/layout/pyramid2" loCatId="list" qsTypeId="urn:microsoft.com/office/officeart/2005/8/quickstyle/simple2" qsCatId="simple" csTypeId="urn:microsoft.com/office/officeart/2005/8/colors/accent1_2" csCatId="accent1" phldr="1"/>
      <dgm:spPr/>
    </dgm:pt>
    <dgm:pt modelId="{CF7E1B3B-70D5-4410-ADB1-064EDD631ED4}">
      <dgm:prSet phldrT="[Text]" custT="1"/>
      <dgm:spPr>
        <a:ln>
          <a:solidFill>
            <a:schemeClr val="tx1"/>
          </a:solidFill>
        </a:ln>
      </dgm:spPr>
      <dgm:t>
        <a:bodyPr/>
        <a:lstStyle/>
        <a:p>
          <a:endParaRPr lang="cs-CZ" sz="1300" b="1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r>
            <a:rPr lang="cs-CZ" sz="20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profesní vzdělávání</a:t>
          </a:r>
        </a:p>
        <a:p>
          <a:endParaRPr lang="cs-CZ" sz="2000" b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2320EA4-1A41-4608-AC36-7572F524B448}" type="parTrans" cxnId="{358ABB59-8204-467D-B2ED-D1CD65E772A4}">
      <dgm:prSet/>
      <dgm:spPr/>
      <dgm:t>
        <a:bodyPr/>
        <a:lstStyle/>
        <a:p>
          <a:endParaRPr lang="cs-CZ"/>
        </a:p>
      </dgm:t>
    </dgm:pt>
    <dgm:pt modelId="{E8944C99-AF25-40C5-9828-40BCE2B2C0F8}" type="sibTrans" cxnId="{358ABB59-8204-467D-B2ED-D1CD65E772A4}">
      <dgm:prSet/>
      <dgm:spPr/>
      <dgm:t>
        <a:bodyPr/>
        <a:lstStyle/>
        <a:p>
          <a:endParaRPr lang="cs-CZ"/>
        </a:p>
      </dgm:t>
    </dgm:pt>
    <dgm:pt modelId="{73A6A487-19BE-47E1-87EC-5D91F634B7F8}">
      <dgm:prSet phldrT="[Text]"/>
      <dgm:spPr>
        <a:ln>
          <a:solidFill>
            <a:schemeClr val="tx1"/>
          </a:solidFill>
        </a:ln>
      </dgm:spPr>
      <dgm:t>
        <a:bodyPr/>
        <a:lstStyle/>
        <a:p>
          <a:r>
            <a:rPr lang="cs-CZ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DV PP</a:t>
          </a:r>
          <a:endParaRPr lang="cs-CZ" b="1" dirty="0">
            <a:solidFill>
              <a:schemeClr val="tx1"/>
            </a:solidFill>
            <a:effectLst/>
          </a:endParaRPr>
        </a:p>
      </dgm:t>
    </dgm:pt>
    <dgm:pt modelId="{163DFE6B-A607-482F-8FA9-6201FD05BA30}" type="parTrans" cxnId="{661F4B62-5A21-4765-9695-F15D991AE645}">
      <dgm:prSet/>
      <dgm:spPr/>
      <dgm:t>
        <a:bodyPr/>
        <a:lstStyle/>
        <a:p>
          <a:endParaRPr lang="cs-CZ"/>
        </a:p>
      </dgm:t>
    </dgm:pt>
    <dgm:pt modelId="{16F78BB9-5830-4FBE-B3A6-84E2E5C36E19}" type="sibTrans" cxnId="{661F4B62-5A21-4765-9695-F15D991AE645}">
      <dgm:prSet/>
      <dgm:spPr/>
      <dgm:t>
        <a:bodyPr/>
        <a:lstStyle/>
        <a:p>
          <a:endParaRPr lang="cs-CZ"/>
        </a:p>
      </dgm:t>
    </dgm:pt>
    <dgm:pt modelId="{47A28C6C-CF00-4362-946F-FCF6CF2B5DF6}">
      <dgm:prSet/>
      <dgm:spPr/>
      <dgm:t>
        <a:bodyPr/>
        <a:lstStyle/>
        <a:p>
          <a:r>
            <a:rPr lang="cs-CZ" b="1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vzdělávání starší generace</a:t>
          </a:r>
          <a:endParaRPr lang="cs-CZ" b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34E0481-C061-4B3A-B6C0-386B0712D4C9}" type="parTrans" cxnId="{B740C836-47D9-4E8C-B6CA-794530995CF5}">
      <dgm:prSet/>
      <dgm:spPr/>
      <dgm:t>
        <a:bodyPr/>
        <a:lstStyle/>
        <a:p>
          <a:endParaRPr lang="cs-CZ"/>
        </a:p>
      </dgm:t>
    </dgm:pt>
    <dgm:pt modelId="{158B3ED2-3DC2-40B7-A97C-76C661512010}" type="sibTrans" cxnId="{B740C836-47D9-4E8C-B6CA-794530995CF5}">
      <dgm:prSet/>
      <dgm:spPr/>
      <dgm:t>
        <a:bodyPr/>
        <a:lstStyle/>
        <a:p>
          <a:endParaRPr lang="cs-CZ"/>
        </a:p>
      </dgm:t>
    </dgm:pt>
    <dgm:pt modelId="{6513E151-A282-4A7B-BEC6-770872C8FB26}">
      <dgm:prSet/>
      <dgm:spPr/>
      <dgm:t>
        <a:bodyPr/>
        <a:lstStyle/>
        <a:p>
          <a:r>
            <a:rPr lang="cs-CZ" b="1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zájmové vzdělávání</a:t>
          </a:r>
          <a:endParaRPr lang="cs-CZ" b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A5A0FB1-90D8-48C7-962D-4AC59CF218DA}" type="parTrans" cxnId="{5D581E3F-CB91-48EB-8895-DF786371E709}">
      <dgm:prSet/>
      <dgm:spPr/>
      <dgm:t>
        <a:bodyPr/>
        <a:lstStyle/>
        <a:p>
          <a:endParaRPr lang="cs-CZ"/>
        </a:p>
      </dgm:t>
    </dgm:pt>
    <dgm:pt modelId="{F59A9107-EC46-408F-B179-8554922CD60F}" type="sibTrans" cxnId="{5D581E3F-CB91-48EB-8895-DF786371E709}">
      <dgm:prSet/>
      <dgm:spPr/>
      <dgm:t>
        <a:bodyPr/>
        <a:lstStyle/>
        <a:p>
          <a:endParaRPr lang="cs-CZ"/>
        </a:p>
      </dgm:t>
    </dgm:pt>
    <dgm:pt modelId="{665E8CDA-1050-462E-AE0E-680B50C6D82A}">
      <dgm:prSet/>
      <dgm:spPr/>
      <dgm:t>
        <a:bodyPr/>
        <a:lstStyle/>
        <a:p>
          <a:r>
            <a:rPr lang="cs-CZ" b="1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občanské vzdě</a:t>
          </a:r>
          <a:r>
            <a:rPr lang="cs-CZ" b="1" smtClean="0">
              <a:solidFill>
                <a:schemeClr val="tx1"/>
              </a:solidFill>
              <a:effectLst/>
            </a:rPr>
            <a:t>lávání</a:t>
          </a:r>
          <a:endParaRPr lang="cs-CZ" b="1" dirty="0">
            <a:solidFill>
              <a:schemeClr val="tx1"/>
            </a:solidFill>
            <a:effectLst/>
          </a:endParaRPr>
        </a:p>
      </dgm:t>
    </dgm:pt>
    <dgm:pt modelId="{F6A1DBA9-563B-476A-87A4-72FDECBA77CB}" type="parTrans" cxnId="{BD0FBDCD-DC74-4570-8A54-938F7D9254C9}">
      <dgm:prSet/>
      <dgm:spPr/>
      <dgm:t>
        <a:bodyPr/>
        <a:lstStyle/>
        <a:p>
          <a:endParaRPr lang="cs-CZ"/>
        </a:p>
      </dgm:t>
    </dgm:pt>
    <dgm:pt modelId="{DC613849-28BE-4A69-85B3-4A69FCE9D09A}" type="sibTrans" cxnId="{BD0FBDCD-DC74-4570-8A54-938F7D9254C9}">
      <dgm:prSet/>
      <dgm:spPr/>
      <dgm:t>
        <a:bodyPr/>
        <a:lstStyle/>
        <a:p>
          <a:endParaRPr lang="cs-CZ"/>
        </a:p>
      </dgm:t>
    </dgm:pt>
    <dgm:pt modelId="{DD935FD8-C927-4BCB-8A6A-34C3094491A5}" type="pres">
      <dgm:prSet presAssocID="{09C0E271-40F9-4D51-94B3-9011E2650070}" presName="compositeShape" presStyleCnt="0">
        <dgm:presLayoutVars>
          <dgm:dir/>
          <dgm:resizeHandles/>
        </dgm:presLayoutVars>
      </dgm:prSet>
      <dgm:spPr/>
    </dgm:pt>
    <dgm:pt modelId="{E3878B67-64E6-484C-96E4-A261A093ACDC}" type="pres">
      <dgm:prSet presAssocID="{09C0E271-40F9-4D51-94B3-9011E2650070}" presName="pyramid" presStyleLbl="node1" presStyleIdx="0" presStyleCnt="1" custScaleX="70765" custScaleY="82391" custLinFactNeighborX="-971" custLinFactNeighborY="7476"/>
      <dgm:spPr>
        <a:solidFill>
          <a:srgbClr val="2BC3E1"/>
        </a:solidFill>
        <a:ln>
          <a:solidFill>
            <a:srgbClr val="20E2FC"/>
          </a:solidFill>
        </a:ln>
      </dgm:spPr>
    </dgm:pt>
    <dgm:pt modelId="{2DB66691-B57E-47D2-9F47-536FF4375C8F}" type="pres">
      <dgm:prSet presAssocID="{09C0E271-40F9-4D51-94B3-9011E2650070}" presName="theList" presStyleCnt="0"/>
      <dgm:spPr/>
    </dgm:pt>
    <dgm:pt modelId="{4B2F0548-8CC0-43BC-AEAC-0C6BE6F7FBF1}" type="pres">
      <dgm:prSet presAssocID="{CF7E1B3B-70D5-4410-ADB1-064EDD631ED4}" presName="aNode" presStyleLbl="fgAcc1" presStyleIdx="0" presStyleCnt="5" custScaleY="11695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2BAF7629-5B10-490D-80FE-56AB0A20207C}" type="pres">
      <dgm:prSet presAssocID="{CF7E1B3B-70D5-4410-ADB1-064EDD631ED4}" presName="aSpace" presStyleCnt="0"/>
      <dgm:spPr/>
    </dgm:pt>
    <dgm:pt modelId="{95F09584-781E-46EA-A42A-19044E446B91}" type="pres">
      <dgm:prSet presAssocID="{73A6A487-19BE-47E1-87EC-5D91F634B7F8}" presName="aNode" presStyleLbl="fgAcc1" presStyleIdx="1" presStyleCnt="5" custLinFactNeighborX="0" custLinFactNeighborY="-21428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0BF153C1-F4EC-4559-8289-DA535385EDEC}" type="pres">
      <dgm:prSet presAssocID="{73A6A487-19BE-47E1-87EC-5D91F634B7F8}" presName="aSpace" presStyleCnt="0"/>
      <dgm:spPr/>
    </dgm:pt>
    <dgm:pt modelId="{EF89B055-AE1A-4DEF-866F-321F84C62D24}" type="pres">
      <dgm:prSet presAssocID="{665E8CDA-1050-462E-AE0E-680B50C6D82A}" presName="aNode" presStyleLbl="fgAcc1" presStyleIdx="2" presStyleCnt="5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954690D1-D2E4-4AF6-B52A-DC8196AFC61F}" type="pres">
      <dgm:prSet presAssocID="{665E8CDA-1050-462E-AE0E-680B50C6D82A}" presName="aSpace" presStyleCnt="0"/>
      <dgm:spPr/>
    </dgm:pt>
    <dgm:pt modelId="{C759A0A4-AD2E-4F0F-B282-0671270CB244}" type="pres">
      <dgm:prSet presAssocID="{6513E151-A282-4A7B-BEC6-770872C8FB26}" presName="aNode" presStyleLbl="fgAcc1" presStyleIdx="3" presStyleCnt="5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265B4B26-EA31-4F0D-B19C-E06F72F5F3D6}" type="pres">
      <dgm:prSet presAssocID="{6513E151-A282-4A7B-BEC6-770872C8FB26}" presName="aSpace" presStyleCnt="0"/>
      <dgm:spPr/>
    </dgm:pt>
    <dgm:pt modelId="{3F9A6DF2-A65D-4CE2-ACE2-E2F361C8D6F1}" type="pres">
      <dgm:prSet presAssocID="{47A28C6C-CF00-4362-946F-FCF6CF2B5DF6}" presName="aNode" presStyleLbl="fgAcc1" presStyleIdx="4" presStyleCnt="5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84DF7D59-A2AC-4220-BAE4-8E5A41770132}" type="pres">
      <dgm:prSet presAssocID="{47A28C6C-CF00-4362-946F-FCF6CF2B5DF6}" presName="aSpace" presStyleCnt="0"/>
      <dgm:spPr/>
    </dgm:pt>
  </dgm:ptLst>
  <dgm:cxnLst>
    <dgm:cxn modelId="{BD0FBDCD-DC74-4570-8A54-938F7D9254C9}" srcId="{09C0E271-40F9-4D51-94B3-9011E2650070}" destId="{665E8CDA-1050-462E-AE0E-680B50C6D82A}" srcOrd="2" destOrd="0" parTransId="{F6A1DBA9-563B-476A-87A4-72FDECBA77CB}" sibTransId="{DC613849-28BE-4A69-85B3-4A69FCE9D09A}"/>
    <dgm:cxn modelId="{358ABB59-8204-467D-B2ED-D1CD65E772A4}" srcId="{09C0E271-40F9-4D51-94B3-9011E2650070}" destId="{CF7E1B3B-70D5-4410-ADB1-064EDD631ED4}" srcOrd="0" destOrd="0" parTransId="{52320EA4-1A41-4608-AC36-7572F524B448}" sibTransId="{E8944C99-AF25-40C5-9828-40BCE2B2C0F8}"/>
    <dgm:cxn modelId="{896096A9-F6E7-4E8A-BBEF-4314CEE0C032}" type="presOf" srcId="{47A28C6C-CF00-4362-946F-FCF6CF2B5DF6}" destId="{3F9A6DF2-A65D-4CE2-ACE2-E2F361C8D6F1}" srcOrd="0" destOrd="0" presId="urn:microsoft.com/office/officeart/2005/8/layout/pyramid2"/>
    <dgm:cxn modelId="{0F5B987A-CC28-435C-A064-D14F7AD2B0E7}" type="presOf" srcId="{09C0E271-40F9-4D51-94B3-9011E2650070}" destId="{DD935FD8-C927-4BCB-8A6A-34C3094491A5}" srcOrd="0" destOrd="0" presId="urn:microsoft.com/office/officeart/2005/8/layout/pyramid2"/>
    <dgm:cxn modelId="{1BB02024-B4AD-4115-904D-C1EE2A4A425A}" type="presOf" srcId="{CF7E1B3B-70D5-4410-ADB1-064EDD631ED4}" destId="{4B2F0548-8CC0-43BC-AEAC-0C6BE6F7FBF1}" srcOrd="0" destOrd="0" presId="urn:microsoft.com/office/officeart/2005/8/layout/pyramid2"/>
    <dgm:cxn modelId="{661F4B62-5A21-4765-9695-F15D991AE645}" srcId="{09C0E271-40F9-4D51-94B3-9011E2650070}" destId="{73A6A487-19BE-47E1-87EC-5D91F634B7F8}" srcOrd="1" destOrd="0" parTransId="{163DFE6B-A607-482F-8FA9-6201FD05BA30}" sibTransId="{16F78BB9-5830-4FBE-B3A6-84E2E5C36E19}"/>
    <dgm:cxn modelId="{32FE217F-5E04-4E90-ADCE-7DA82B17E134}" type="presOf" srcId="{73A6A487-19BE-47E1-87EC-5D91F634B7F8}" destId="{95F09584-781E-46EA-A42A-19044E446B91}" srcOrd="0" destOrd="0" presId="urn:microsoft.com/office/officeart/2005/8/layout/pyramid2"/>
    <dgm:cxn modelId="{51E8E1F6-5BB3-4CEE-B24F-712DE7B9327E}" type="presOf" srcId="{6513E151-A282-4A7B-BEC6-770872C8FB26}" destId="{C759A0A4-AD2E-4F0F-B282-0671270CB244}" srcOrd="0" destOrd="0" presId="urn:microsoft.com/office/officeart/2005/8/layout/pyramid2"/>
    <dgm:cxn modelId="{B740C836-47D9-4E8C-B6CA-794530995CF5}" srcId="{09C0E271-40F9-4D51-94B3-9011E2650070}" destId="{47A28C6C-CF00-4362-946F-FCF6CF2B5DF6}" srcOrd="4" destOrd="0" parTransId="{E34E0481-C061-4B3A-B6C0-386B0712D4C9}" sibTransId="{158B3ED2-3DC2-40B7-A97C-76C661512010}"/>
    <dgm:cxn modelId="{5D581E3F-CB91-48EB-8895-DF786371E709}" srcId="{09C0E271-40F9-4D51-94B3-9011E2650070}" destId="{6513E151-A282-4A7B-BEC6-770872C8FB26}" srcOrd="3" destOrd="0" parTransId="{0A5A0FB1-90D8-48C7-962D-4AC59CF218DA}" sibTransId="{F59A9107-EC46-408F-B179-8554922CD60F}"/>
    <dgm:cxn modelId="{7B6D9343-8749-4FCA-AAC4-1A15D6D0A894}" type="presOf" srcId="{665E8CDA-1050-462E-AE0E-680B50C6D82A}" destId="{EF89B055-AE1A-4DEF-866F-321F84C62D24}" srcOrd="0" destOrd="0" presId="urn:microsoft.com/office/officeart/2005/8/layout/pyramid2"/>
    <dgm:cxn modelId="{59E9BB91-B3A4-4D47-BF06-BD5AA355A386}" type="presParOf" srcId="{DD935FD8-C927-4BCB-8A6A-34C3094491A5}" destId="{E3878B67-64E6-484C-96E4-A261A093ACDC}" srcOrd="0" destOrd="0" presId="urn:microsoft.com/office/officeart/2005/8/layout/pyramid2"/>
    <dgm:cxn modelId="{E1A7F5CC-6011-4FC5-9760-CCBC8BEFC156}" type="presParOf" srcId="{DD935FD8-C927-4BCB-8A6A-34C3094491A5}" destId="{2DB66691-B57E-47D2-9F47-536FF4375C8F}" srcOrd="1" destOrd="0" presId="urn:microsoft.com/office/officeart/2005/8/layout/pyramid2"/>
    <dgm:cxn modelId="{F465B5A2-B00C-48D8-B251-C454F443DCAD}" type="presParOf" srcId="{2DB66691-B57E-47D2-9F47-536FF4375C8F}" destId="{4B2F0548-8CC0-43BC-AEAC-0C6BE6F7FBF1}" srcOrd="0" destOrd="0" presId="urn:microsoft.com/office/officeart/2005/8/layout/pyramid2"/>
    <dgm:cxn modelId="{A63FA74A-1DF7-4904-A840-351931D7FA2C}" type="presParOf" srcId="{2DB66691-B57E-47D2-9F47-536FF4375C8F}" destId="{2BAF7629-5B10-490D-80FE-56AB0A20207C}" srcOrd="1" destOrd="0" presId="urn:microsoft.com/office/officeart/2005/8/layout/pyramid2"/>
    <dgm:cxn modelId="{5C83FB96-F2B8-47E9-859D-97521D6F40DA}" type="presParOf" srcId="{2DB66691-B57E-47D2-9F47-536FF4375C8F}" destId="{95F09584-781E-46EA-A42A-19044E446B91}" srcOrd="2" destOrd="0" presId="urn:microsoft.com/office/officeart/2005/8/layout/pyramid2"/>
    <dgm:cxn modelId="{3B67B5BC-A769-42D7-AB2D-71CD011EAEDD}" type="presParOf" srcId="{2DB66691-B57E-47D2-9F47-536FF4375C8F}" destId="{0BF153C1-F4EC-4559-8289-DA535385EDEC}" srcOrd="3" destOrd="0" presId="urn:microsoft.com/office/officeart/2005/8/layout/pyramid2"/>
    <dgm:cxn modelId="{E725A7AC-3C30-44E7-92E0-55A1BA6E01DC}" type="presParOf" srcId="{2DB66691-B57E-47D2-9F47-536FF4375C8F}" destId="{EF89B055-AE1A-4DEF-866F-321F84C62D24}" srcOrd="4" destOrd="0" presId="urn:microsoft.com/office/officeart/2005/8/layout/pyramid2"/>
    <dgm:cxn modelId="{7109D429-27B5-4129-9034-5397A6E7775D}" type="presParOf" srcId="{2DB66691-B57E-47D2-9F47-536FF4375C8F}" destId="{954690D1-D2E4-4AF6-B52A-DC8196AFC61F}" srcOrd="5" destOrd="0" presId="urn:microsoft.com/office/officeart/2005/8/layout/pyramid2"/>
    <dgm:cxn modelId="{2545E9EA-F9C6-4155-ABA8-F88EADD6B09E}" type="presParOf" srcId="{2DB66691-B57E-47D2-9F47-536FF4375C8F}" destId="{C759A0A4-AD2E-4F0F-B282-0671270CB244}" srcOrd="6" destOrd="0" presId="urn:microsoft.com/office/officeart/2005/8/layout/pyramid2"/>
    <dgm:cxn modelId="{F72CC314-8CD8-4B15-B14C-AFD432640CE1}" type="presParOf" srcId="{2DB66691-B57E-47D2-9F47-536FF4375C8F}" destId="{265B4B26-EA31-4F0D-B19C-E06F72F5F3D6}" srcOrd="7" destOrd="0" presId="urn:microsoft.com/office/officeart/2005/8/layout/pyramid2"/>
    <dgm:cxn modelId="{028AF70E-1D0D-4DDF-97C7-02A06FBBDBB6}" type="presParOf" srcId="{2DB66691-B57E-47D2-9F47-536FF4375C8F}" destId="{3F9A6DF2-A65D-4CE2-ACE2-E2F361C8D6F1}" srcOrd="8" destOrd="0" presId="urn:microsoft.com/office/officeart/2005/8/layout/pyramid2"/>
    <dgm:cxn modelId="{7A8D7D54-978A-42EC-8F38-4E833539E13C}" type="presParOf" srcId="{2DB66691-B57E-47D2-9F47-536FF4375C8F}" destId="{84DF7D59-A2AC-4220-BAE4-8E5A41770132}" srcOrd="9" destOrd="0" presId="urn:microsoft.com/office/officeart/2005/8/layout/pyramid2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FE13FC-4B04-4E6B-9C6C-A7DECC3140B8}">
      <dsp:nvSpPr>
        <dsp:cNvPr id="0" name=""/>
        <dsp:cNvSpPr/>
      </dsp:nvSpPr>
      <dsp:spPr>
        <a:xfrm>
          <a:off x="2980655" y="781682"/>
          <a:ext cx="1527521" cy="123412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polytechnický 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princip</a:t>
          </a:r>
        </a:p>
      </dsp:txBody>
      <dsp:txXfrm>
        <a:off x="3204355" y="962415"/>
        <a:ext cx="1080121" cy="872655"/>
      </dsp:txXfrm>
    </dsp:sp>
    <dsp:sp modelId="{25BBD4CC-CAF2-4287-8E99-0DEA070B3359}">
      <dsp:nvSpPr>
        <dsp:cNvPr id="0" name=""/>
        <dsp:cNvSpPr/>
      </dsp:nvSpPr>
      <dsp:spPr>
        <a:xfrm rot="12900000">
          <a:off x="2338908" y="541691"/>
          <a:ext cx="865336" cy="351724"/>
        </a:xfrm>
        <a:prstGeom prst="lef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1E480D16-4ACD-441C-A29D-88930D46FD1C}">
      <dsp:nvSpPr>
        <dsp:cNvPr id="0" name=""/>
        <dsp:cNvSpPr/>
      </dsp:nvSpPr>
      <dsp:spPr>
        <a:xfrm>
          <a:off x="1830947" y="419"/>
          <a:ext cx="1172415" cy="93793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t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1000" kern="1200" dirty="0"/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počáteční vzdělávání</a:t>
          </a:r>
        </a:p>
        <a:p>
          <a:pPr marL="114300" lvl="1" indent="-114300" algn="ctr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cs-CZ" sz="1400" kern="1200" dirty="0"/>
        </a:p>
      </dsp:txBody>
      <dsp:txXfrm>
        <a:off x="1858418" y="27890"/>
        <a:ext cx="1117473" cy="882990"/>
      </dsp:txXfrm>
    </dsp:sp>
    <dsp:sp modelId="{9AF9B538-6005-4A0A-B73F-857537C6CAE8}">
      <dsp:nvSpPr>
        <dsp:cNvPr id="0" name=""/>
        <dsp:cNvSpPr/>
      </dsp:nvSpPr>
      <dsp:spPr>
        <a:xfrm rot="19500000">
          <a:off x="4284587" y="541691"/>
          <a:ext cx="865336" cy="351724"/>
        </a:xfrm>
        <a:prstGeom prst="lef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89453AC0-90EB-4A4A-8431-FE08FF0865C0}">
      <dsp:nvSpPr>
        <dsp:cNvPr id="0" name=""/>
        <dsp:cNvSpPr/>
      </dsp:nvSpPr>
      <dsp:spPr>
        <a:xfrm>
          <a:off x="4485468" y="419"/>
          <a:ext cx="1172415" cy="93793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další 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vzdělávání </a:t>
          </a:r>
        </a:p>
      </dsp:txBody>
      <dsp:txXfrm>
        <a:off x="4512939" y="27890"/>
        <a:ext cx="1117473" cy="88299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BDE3B-FF5B-494F-9027-33A2A99428F5}" type="datetimeFigureOut">
              <a:rPr lang="cs-CZ" smtClean="0"/>
              <a:pPr/>
              <a:t>5.6.2018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9533E-09B8-4DFC-8277-901B1098315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41830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BDE3B-FF5B-494F-9027-33A2A99428F5}" type="datetimeFigureOut">
              <a:rPr lang="cs-CZ" smtClean="0"/>
              <a:pPr/>
              <a:t>5.6.2018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9533E-09B8-4DFC-8277-901B1098315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3509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BDE3B-FF5B-494F-9027-33A2A99428F5}" type="datetimeFigureOut">
              <a:rPr lang="cs-CZ" smtClean="0"/>
              <a:pPr/>
              <a:t>5.6.2018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9533E-09B8-4DFC-8277-901B1098315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50595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PRA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37033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469900" y="431800"/>
            <a:ext cx="0" cy="685800"/>
          </a:xfrm>
          <a:prstGeom prst="line">
            <a:avLst/>
          </a:prstGeom>
          <a:ln w="63500">
            <a:solidFill>
              <a:srgbClr val="2BC3E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469900" y="6286500"/>
            <a:ext cx="0" cy="393700"/>
          </a:xfrm>
          <a:prstGeom prst="line">
            <a:avLst/>
          </a:prstGeom>
          <a:ln w="63500">
            <a:solidFill>
              <a:schemeClr val="bg2">
                <a:lumMod val="85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628748" y="518476"/>
            <a:ext cx="11004452" cy="4662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700" b="1">
                <a:solidFill>
                  <a:srgbClr val="2BC3E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dirty="0"/>
              <a:t>click to edit master title style</a:t>
            </a:r>
            <a:endParaRPr lang="uk-UA" dirty="0"/>
          </a:p>
        </p:txBody>
      </p:sp>
      <p:sp>
        <p:nvSpPr>
          <p:cNvPr id="10" name="Title 7"/>
          <p:cNvSpPr txBox="1">
            <a:spLocks/>
          </p:cNvSpPr>
          <p:nvPr userDrawn="1"/>
        </p:nvSpPr>
        <p:spPr>
          <a:xfrm>
            <a:off x="635000" y="6360113"/>
            <a:ext cx="10998200" cy="324698"/>
          </a:xfrm>
          <a:prstGeom prst="rect">
            <a:avLst/>
          </a:prstGeom>
          <a:noFill/>
        </p:spPr>
        <p:txBody>
          <a:bodyPr wrap="square" lIns="60954" tIns="30477" rIns="60954" bIns="30477" rtlCol="0">
            <a:spAutoFit/>
          </a:bodyPr>
          <a:lstStyle>
            <a:lvl1pPr algn="l" defTabSz="13716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uk-UA" sz="4000" b="1" kern="120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r>
              <a:rPr lang="cs-CZ" sz="1900" dirty="0" smtClean="0">
                <a:solidFill>
                  <a:schemeClr val="bg2">
                    <a:lumMod val="85000"/>
                  </a:schemeClr>
                </a:solidFill>
              </a:rPr>
              <a:t>P-KAP</a:t>
            </a:r>
            <a:endParaRPr lang="en-US" sz="1900" dirty="0">
              <a:solidFill>
                <a:schemeClr val="bg2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0831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BDE3B-FF5B-494F-9027-33A2A99428F5}" type="datetimeFigureOut">
              <a:rPr lang="cs-CZ" smtClean="0"/>
              <a:pPr/>
              <a:t>5.6.2018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9533E-09B8-4DFC-8277-901B1098315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65702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BDE3B-FF5B-494F-9027-33A2A99428F5}" type="datetimeFigureOut">
              <a:rPr lang="cs-CZ" smtClean="0"/>
              <a:pPr/>
              <a:t>5.6.2018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9533E-09B8-4DFC-8277-901B1098315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86360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BDE3B-FF5B-494F-9027-33A2A99428F5}" type="datetimeFigureOut">
              <a:rPr lang="cs-CZ" smtClean="0"/>
              <a:pPr/>
              <a:t>5.6.2018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9533E-09B8-4DFC-8277-901B1098315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21356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BDE3B-FF5B-494F-9027-33A2A99428F5}" type="datetimeFigureOut">
              <a:rPr lang="cs-CZ" smtClean="0"/>
              <a:pPr/>
              <a:t>5.6.2018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9533E-09B8-4DFC-8277-901B1098315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39246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BDE3B-FF5B-494F-9027-33A2A99428F5}" type="datetimeFigureOut">
              <a:rPr lang="cs-CZ" smtClean="0"/>
              <a:pPr/>
              <a:t>5.6.2018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9533E-09B8-4DFC-8277-901B1098315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2247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BDE3B-FF5B-494F-9027-33A2A99428F5}" type="datetimeFigureOut">
              <a:rPr lang="cs-CZ" smtClean="0"/>
              <a:pPr/>
              <a:t>5.6.2018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9533E-09B8-4DFC-8277-901B1098315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92195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BDE3B-FF5B-494F-9027-33A2A99428F5}" type="datetimeFigureOut">
              <a:rPr lang="cs-CZ" smtClean="0"/>
              <a:pPr/>
              <a:t>5.6.2018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9533E-09B8-4DFC-8277-901B1098315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72472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BDE3B-FF5B-494F-9027-33A2A99428F5}" type="datetimeFigureOut">
              <a:rPr lang="cs-CZ" smtClean="0"/>
              <a:pPr/>
              <a:t>5.6.2018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9533E-09B8-4DFC-8277-901B1098315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48668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2BDE3B-FF5B-494F-9027-33A2A99428F5}" type="datetimeFigureOut">
              <a:rPr lang="cs-CZ" smtClean="0"/>
              <a:pPr/>
              <a:t>5.6.2018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89533E-09B8-4DFC-8277-901B1098315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39290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/>
        </p:nvGrpSpPr>
        <p:grpSpPr bwMode="auto">
          <a:xfrm>
            <a:off x="3503712" y="620688"/>
            <a:ext cx="4073702" cy="5033865"/>
            <a:chOff x="2092" y="0"/>
            <a:chExt cx="3496" cy="4320"/>
          </a:xfrm>
        </p:grpSpPr>
        <p:sp>
          <p:nvSpPr>
            <p:cNvPr id="6" name="AutoShape 3"/>
            <p:cNvSpPr>
              <a:spLocks noChangeAspect="1" noChangeArrowheads="1" noTextEdit="1"/>
            </p:cNvSpPr>
            <p:nvPr/>
          </p:nvSpPr>
          <p:spPr bwMode="auto">
            <a:xfrm>
              <a:off x="2092" y="0"/>
              <a:ext cx="3496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2092" y="0"/>
              <a:ext cx="1597" cy="1746"/>
            </a:xfrm>
            <a:custGeom>
              <a:avLst/>
              <a:gdLst>
                <a:gd name="T0" fmla="*/ 5327 w 6390"/>
                <a:gd name="T1" fmla="*/ 5041 h 6982"/>
                <a:gd name="T2" fmla="*/ 5588 w 6390"/>
                <a:gd name="T3" fmla="*/ 4648 h 6982"/>
                <a:gd name="T4" fmla="*/ 5815 w 6390"/>
                <a:gd name="T5" fmla="*/ 4224 h 6982"/>
                <a:gd name="T6" fmla="*/ 6008 w 6390"/>
                <a:gd name="T7" fmla="*/ 3772 h 6982"/>
                <a:gd name="T8" fmla="*/ 6163 w 6390"/>
                <a:gd name="T9" fmla="*/ 3299 h 6982"/>
                <a:gd name="T10" fmla="*/ 6280 w 6390"/>
                <a:gd name="T11" fmla="*/ 2810 h 6982"/>
                <a:gd name="T12" fmla="*/ 6355 w 6390"/>
                <a:gd name="T13" fmla="*/ 2310 h 6982"/>
                <a:gd name="T14" fmla="*/ 6389 w 6390"/>
                <a:gd name="T15" fmla="*/ 1803 h 6982"/>
                <a:gd name="T16" fmla="*/ 6383 w 6390"/>
                <a:gd name="T17" fmla="*/ 1344 h 6982"/>
                <a:gd name="T18" fmla="*/ 6351 w 6390"/>
                <a:gd name="T19" fmla="*/ 915 h 6982"/>
                <a:gd name="T20" fmla="*/ 6294 w 6390"/>
                <a:gd name="T21" fmla="*/ 499 h 6982"/>
                <a:gd name="T22" fmla="*/ 6213 w 6390"/>
                <a:gd name="T23" fmla="*/ 98 h 6982"/>
                <a:gd name="T24" fmla="*/ 2998 w 6390"/>
                <a:gd name="T25" fmla="*/ 86 h 6982"/>
                <a:gd name="T26" fmla="*/ 3063 w 6390"/>
                <a:gd name="T27" fmla="*/ 265 h 6982"/>
                <a:gd name="T28" fmla="*/ 3120 w 6390"/>
                <a:gd name="T29" fmla="*/ 454 h 6982"/>
                <a:gd name="T30" fmla="*/ 3167 w 6390"/>
                <a:gd name="T31" fmla="*/ 651 h 6982"/>
                <a:gd name="T32" fmla="*/ 3206 w 6390"/>
                <a:gd name="T33" fmla="*/ 858 h 6982"/>
                <a:gd name="T34" fmla="*/ 3237 w 6390"/>
                <a:gd name="T35" fmla="*/ 1074 h 6982"/>
                <a:gd name="T36" fmla="*/ 3257 w 6390"/>
                <a:gd name="T37" fmla="*/ 1297 h 6982"/>
                <a:gd name="T38" fmla="*/ 3267 w 6390"/>
                <a:gd name="T39" fmla="*/ 1529 h 6982"/>
                <a:gd name="T40" fmla="*/ 3258 w 6390"/>
                <a:gd name="T41" fmla="*/ 1966 h 6982"/>
                <a:gd name="T42" fmla="*/ 3178 w 6390"/>
                <a:gd name="T43" fmla="*/ 2556 h 6982"/>
                <a:gd name="T44" fmla="*/ 3023 w 6390"/>
                <a:gd name="T45" fmla="*/ 3083 h 6982"/>
                <a:gd name="T46" fmla="*/ 2798 w 6390"/>
                <a:gd name="T47" fmla="*/ 3538 h 6982"/>
                <a:gd name="T48" fmla="*/ 2509 w 6390"/>
                <a:gd name="T49" fmla="*/ 3915 h 6982"/>
                <a:gd name="T50" fmla="*/ 2161 w 6390"/>
                <a:gd name="T51" fmla="*/ 4208 h 6982"/>
                <a:gd name="T52" fmla="*/ 1758 w 6390"/>
                <a:gd name="T53" fmla="*/ 4410 h 6982"/>
                <a:gd name="T54" fmla="*/ 1307 w 6390"/>
                <a:gd name="T55" fmla="*/ 4513 h 6982"/>
                <a:gd name="T56" fmla="*/ 989 w 6390"/>
                <a:gd name="T57" fmla="*/ 4526 h 6982"/>
                <a:gd name="T58" fmla="*/ 842 w 6390"/>
                <a:gd name="T59" fmla="*/ 4517 h 6982"/>
                <a:gd name="T60" fmla="*/ 700 w 6390"/>
                <a:gd name="T61" fmla="*/ 4497 h 6982"/>
                <a:gd name="T62" fmla="*/ 563 w 6390"/>
                <a:gd name="T63" fmla="*/ 4469 h 6982"/>
                <a:gd name="T64" fmla="*/ 430 w 6390"/>
                <a:gd name="T65" fmla="*/ 4431 h 6982"/>
                <a:gd name="T66" fmla="*/ 301 w 6390"/>
                <a:gd name="T67" fmla="*/ 4386 h 6982"/>
                <a:gd name="T68" fmla="*/ 177 w 6390"/>
                <a:gd name="T69" fmla="*/ 4332 h 6982"/>
                <a:gd name="T70" fmla="*/ 58 w 6390"/>
                <a:gd name="T71" fmla="*/ 4269 h 6982"/>
                <a:gd name="T72" fmla="*/ 64 w 6390"/>
                <a:gd name="T73" fmla="*/ 6909 h 6982"/>
                <a:gd name="T74" fmla="*/ 324 w 6390"/>
                <a:gd name="T75" fmla="*/ 6942 h 6982"/>
                <a:gd name="T76" fmla="*/ 589 w 6390"/>
                <a:gd name="T77" fmla="*/ 6966 h 6982"/>
                <a:gd name="T78" fmla="*/ 859 w 6390"/>
                <a:gd name="T79" fmla="*/ 6979 h 6982"/>
                <a:gd name="T80" fmla="*/ 1220 w 6390"/>
                <a:gd name="T81" fmla="*/ 6980 h 6982"/>
                <a:gd name="T82" fmla="*/ 1832 w 6390"/>
                <a:gd name="T83" fmla="*/ 6939 h 6982"/>
                <a:gd name="T84" fmla="*/ 2413 w 6390"/>
                <a:gd name="T85" fmla="*/ 6845 h 6982"/>
                <a:gd name="T86" fmla="*/ 2963 w 6390"/>
                <a:gd name="T87" fmla="*/ 6698 h 6982"/>
                <a:gd name="T88" fmla="*/ 3483 w 6390"/>
                <a:gd name="T89" fmla="*/ 6499 h 6982"/>
                <a:gd name="T90" fmla="*/ 3968 w 6390"/>
                <a:gd name="T91" fmla="*/ 6251 h 6982"/>
                <a:gd name="T92" fmla="*/ 4416 w 6390"/>
                <a:gd name="T93" fmla="*/ 5952 h 6982"/>
                <a:gd name="T94" fmla="*/ 4827 w 6390"/>
                <a:gd name="T95" fmla="*/ 5604 h 69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390" h="6982">
                  <a:moveTo>
                    <a:pt x="5111" y="5313"/>
                  </a:moveTo>
                  <a:lnTo>
                    <a:pt x="5185" y="5225"/>
                  </a:lnTo>
                  <a:lnTo>
                    <a:pt x="5257" y="5134"/>
                  </a:lnTo>
                  <a:lnTo>
                    <a:pt x="5327" y="5041"/>
                  </a:lnTo>
                  <a:lnTo>
                    <a:pt x="5395" y="4946"/>
                  </a:lnTo>
                  <a:lnTo>
                    <a:pt x="5461" y="4849"/>
                  </a:lnTo>
                  <a:lnTo>
                    <a:pt x="5526" y="4750"/>
                  </a:lnTo>
                  <a:lnTo>
                    <a:pt x="5588" y="4648"/>
                  </a:lnTo>
                  <a:lnTo>
                    <a:pt x="5648" y="4545"/>
                  </a:lnTo>
                  <a:lnTo>
                    <a:pt x="5706" y="4440"/>
                  </a:lnTo>
                  <a:lnTo>
                    <a:pt x="5761" y="4333"/>
                  </a:lnTo>
                  <a:lnTo>
                    <a:pt x="5815" y="4224"/>
                  </a:lnTo>
                  <a:lnTo>
                    <a:pt x="5867" y="4113"/>
                  </a:lnTo>
                  <a:lnTo>
                    <a:pt x="5916" y="4001"/>
                  </a:lnTo>
                  <a:lnTo>
                    <a:pt x="5963" y="3887"/>
                  </a:lnTo>
                  <a:lnTo>
                    <a:pt x="6008" y="3772"/>
                  </a:lnTo>
                  <a:lnTo>
                    <a:pt x="6051" y="3656"/>
                  </a:lnTo>
                  <a:lnTo>
                    <a:pt x="6091" y="3538"/>
                  </a:lnTo>
                  <a:lnTo>
                    <a:pt x="6129" y="3419"/>
                  </a:lnTo>
                  <a:lnTo>
                    <a:pt x="6163" y="3299"/>
                  </a:lnTo>
                  <a:lnTo>
                    <a:pt x="6197" y="3178"/>
                  </a:lnTo>
                  <a:lnTo>
                    <a:pt x="6227" y="3056"/>
                  </a:lnTo>
                  <a:lnTo>
                    <a:pt x="6255" y="2934"/>
                  </a:lnTo>
                  <a:lnTo>
                    <a:pt x="6280" y="2810"/>
                  </a:lnTo>
                  <a:lnTo>
                    <a:pt x="6302" y="2686"/>
                  </a:lnTo>
                  <a:lnTo>
                    <a:pt x="6323" y="2562"/>
                  </a:lnTo>
                  <a:lnTo>
                    <a:pt x="6340" y="2435"/>
                  </a:lnTo>
                  <a:lnTo>
                    <a:pt x="6355" y="2310"/>
                  </a:lnTo>
                  <a:lnTo>
                    <a:pt x="6368" y="2184"/>
                  </a:lnTo>
                  <a:lnTo>
                    <a:pt x="6378" y="2057"/>
                  </a:lnTo>
                  <a:lnTo>
                    <a:pt x="6385" y="1930"/>
                  </a:lnTo>
                  <a:lnTo>
                    <a:pt x="6389" y="1803"/>
                  </a:lnTo>
                  <a:lnTo>
                    <a:pt x="6390" y="1676"/>
                  </a:lnTo>
                  <a:lnTo>
                    <a:pt x="6390" y="1564"/>
                  </a:lnTo>
                  <a:lnTo>
                    <a:pt x="6387" y="1454"/>
                  </a:lnTo>
                  <a:lnTo>
                    <a:pt x="6383" y="1344"/>
                  </a:lnTo>
                  <a:lnTo>
                    <a:pt x="6377" y="1236"/>
                  </a:lnTo>
                  <a:lnTo>
                    <a:pt x="6371" y="1128"/>
                  </a:lnTo>
                  <a:lnTo>
                    <a:pt x="6362" y="1021"/>
                  </a:lnTo>
                  <a:lnTo>
                    <a:pt x="6351" y="915"/>
                  </a:lnTo>
                  <a:lnTo>
                    <a:pt x="6339" y="809"/>
                  </a:lnTo>
                  <a:lnTo>
                    <a:pt x="6325" y="705"/>
                  </a:lnTo>
                  <a:lnTo>
                    <a:pt x="6310" y="602"/>
                  </a:lnTo>
                  <a:lnTo>
                    <a:pt x="6294" y="499"/>
                  </a:lnTo>
                  <a:lnTo>
                    <a:pt x="6275" y="397"/>
                  </a:lnTo>
                  <a:lnTo>
                    <a:pt x="6256" y="297"/>
                  </a:lnTo>
                  <a:lnTo>
                    <a:pt x="6236" y="198"/>
                  </a:lnTo>
                  <a:lnTo>
                    <a:pt x="6213" y="98"/>
                  </a:lnTo>
                  <a:lnTo>
                    <a:pt x="6189" y="0"/>
                  </a:lnTo>
                  <a:lnTo>
                    <a:pt x="2962" y="0"/>
                  </a:lnTo>
                  <a:lnTo>
                    <a:pt x="2981" y="43"/>
                  </a:lnTo>
                  <a:lnTo>
                    <a:pt x="2998" y="86"/>
                  </a:lnTo>
                  <a:lnTo>
                    <a:pt x="3015" y="130"/>
                  </a:lnTo>
                  <a:lnTo>
                    <a:pt x="3031" y="174"/>
                  </a:lnTo>
                  <a:lnTo>
                    <a:pt x="3048" y="219"/>
                  </a:lnTo>
                  <a:lnTo>
                    <a:pt x="3063" y="265"/>
                  </a:lnTo>
                  <a:lnTo>
                    <a:pt x="3078" y="311"/>
                  </a:lnTo>
                  <a:lnTo>
                    <a:pt x="3092" y="359"/>
                  </a:lnTo>
                  <a:lnTo>
                    <a:pt x="3106" y="406"/>
                  </a:lnTo>
                  <a:lnTo>
                    <a:pt x="3120" y="454"/>
                  </a:lnTo>
                  <a:lnTo>
                    <a:pt x="3132" y="502"/>
                  </a:lnTo>
                  <a:lnTo>
                    <a:pt x="3145" y="552"/>
                  </a:lnTo>
                  <a:lnTo>
                    <a:pt x="3157" y="602"/>
                  </a:lnTo>
                  <a:lnTo>
                    <a:pt x="3167" y="651"/>
                  </a:lnTo>
                  <a:lnTo>
                    <a:pt x="3178" y="702"/>
                  </a:lnTo>
                  <a:lnTo>
                    <a:pt x="3188" y="754"/>
                  </a:lnTo>
                  <a:lnTo>
                    <a:pt x="3198" y="806"/>
                  </a:lnTo>
                  <a:lnTo>
                    <a:pt x="3206" y="858"/>
                  </a:lnTo>
                  <a:lnTo>
                    <a:pt x="3215" y="912"/>
                  </a:lnTo>
                  <a:lnTo>
                    <a:pt x="3223" y="964"/>
                  </a:lnTo>
                  <a:lnTo>
                    <a:pt x="3230" y="1018"/>
                  </a:lnTo>
                  <a:lnTo>
                    <a:pt x="3237" y="1074"/>
                  </a:lnTo>
                  <a:lnTo>
                    <a:pt x="3242" y="1129"/>
                  </a:lnTo>
                  <a:lnTo>
                    <a:pt x="3247" y="1185"/>
                  </a:lnTo>
                  <a:lnTo>
                    <a:pt x="3253" y="1241"/>
                  </a:lnTo>
                  <a:lnTo>
                    <a:pt x="3257" y="1297"/>
                  </a:lnTo>
                  <a:lnTo>
                    <a:pt x="3260" y="1354"/>
                  </a:lnTo>
                  <a:lnTo>
                    <a:pt x="3264" y="1413"/>
                  </a:lnTo>
                  <a:lnTo>
                    <a:pt x="3266" y="1470"/>
                  </a:lnTo>
                  <a:lnTo>
                    <a:pt x="3267" y="1529"/>
                  </a:lnTo>
                  <a:lnTo>
                    <a:pt x="3268" y="1589"/>
                  </a:lnTo>
                  <a:lnTo>
                    <a:pt x="3268" y="1648"/>
                  </a:lnTo>
                  <a:lnTo>
                    <a:pt x="3266" y="1809"/>
                  </a:lnTo>
                  <a:lnTo>
                    <a:pt x="3258" y="1966"/>
                  </a:lnTo>
                  <a:lnTo>
                    <a:pt x="3245" y="2119"/>
                  </a:lnTo>
                  <a:lnTo>
                    <a:pt x="3228" y="2269"/>
                  </a:lnTo>
                  <a:lnTo>
                    <a:pt x="3205" y="2415"/>
                  </a:lnTo>
                  <a:lnTo>
                    <a:pt x="3178" y="2556"/>
                  </a:lnTo>
                  <a:lnTo>
                    <a:pt x="3146" y="2695"/>
                  </a:lnTo>
                  <a:lnTo>
                    <a:pt x="3109" y="2829"/>
                  </a:lnTo>
                  <a:lnTo>
                    <a:pt x="3068" y="2958"/>
                  </a:lnTo>
                  <a:lnTo>
                    <a:pt x="3023" y="3083"/>
                  </a:lnTo>
                  <a:lnTo>
                    <a:pt x="2973" y="3203"/>
                  </a:lnTo>
                  <a:lnTo>
                    <a:pt x="2919" y="3320"/>
                  </a:lnTo>
                  <a:lnTo>
                    <a:pt x="2861" y="3431"/>
                  </a:lnTo>
                  <a:lnTo>
                    <a:pt x="2798" y="3538"/>
                  </a:lnTo>
                  <a:lnTo>
                    <a:pt x="2732" y="3640"/>
                  </a:lnTo>
                  <a:lnTo>
                    <a:pt x="2661" y="3737"/>
                  </a:lnTo>
                  <a:lnTo>
                    <a:pt x="2588" y="3829"/>
                  </a:lnTo>
                  <a:lnTo>
                    <a:pt x="2509" y="3915"/>
                  </a:lnTo>
                  <a:lnTo>
                    <a:pt x="2428" y="3997"/>
                  </a:lnTo>
                  <a:lnTo>
                    <a:pt x="2342" y="4073"/>
                  </a:lnTo>
                  <a:lnTo>
                    <a:pt x="2253" y="4143"/>
                  </a:lnTo>
                  <a:lnTo>
                    <a:pt x="2161" y="4208"/>
                  </a:lnTo>
                  <a:lnTo>
                    <a:pt x="2065" y="4267"/>
                  </a:lnTo>
                  <a:lnTo>
                    <a:pt x="1965" y="4321"/>
                  </a:lnTo>
                  <a:lnTo>
                    <a:pt x="1863" y="4369"/>
                  </a:lnTo>
                  <a:lnTo>
                    <a:pt x="1758" y="4410"/>
                  </a:lnTo>
                  <a:lnTo>
                    <a:pt x="1649" y="4445"/>
                  </a:lnTo>
                  <a:lnTo>
                    <a:pt x="1538" y="4474"/>
                  </a:lnTo>
                  <a:lnTo>
                    <a:pt x="1423" y="4497"/>
                  </a:lnTo>
                  <a:lnTo>
                    <a:pt x="1307" y="4513"/>
                  </a:lnTo>
                  <a:lnTo>
                    <a:pt x="1187" y="4524"/>
                  </a:lnTo>
                  <a:lnTo>
                    <a:pt x="1064" y="4527"/>
                  </a:lnTo>
                  <a:lnTo>
                    <a:pt x="1026" y="4526"/>
                  </a:lnTo>
                  <a:lnTo>
                    <a:pt x="989" y="4526"/>
                  </a:lnTo>
                  <a:lnTo>
                    <a:pt x="951" y="4524"/>
                  </a:lnTo>
                  <a:lnTo>
                    <a:pt x="915" y="4522"/>
                  </a:lnTo>
                  <a:lnTo>
                    <a:pt x="878" y="4520"/>
                  </a:lnTo>
                  <a:lnTo>
                    <a:pt x="842" y="4517"/>
                  </a:lnTo>
                  <a:lnTo>
                    <a:pt x="807" y="4512"/>
                  </a:lnTo>
                  <a:lnTo>
                    <a:pt x="771" y="4508"/>
                  </a:lnTo>
                  <a:lnTo>
                    <a:pt x="735" y="4503"/>
                  </a:lnTo>
                  <a:lnTo>
                    <a:pt x="700" y="4497"/>
                  </a:lnTo>
                  <a:lnTo>
                    <a:pt x="665" y="4491"/>
                  </a:lnTo>
                  <a:lnTo>
                    <a:pt x="631" y="4484"/>
                  </a:lnTo>
                  <a:lnTo>
                    <a:pt x="596" y="4477"/>
                  </a:lnTo>
                  <a:lnTo>
                    <a:pt x="563" y="4469"/>
                  </a:lnTo>
                  <a:lnTo>
                    <a:pt x="529" y="4460"/>
                  </a:lnTo>
                  <a:lnTo>
                    <a:pt x="496" y="4452"/>
                  </a:lnTo>
                  <a:lnTo>
                    <a:pt x="462" y="4442"/>
                  </a:lnTo>
                  <a:lnTo>
                    <a:pt x="430" y="4431"/>
                  </a:lnTo>
                  <a:lnTo>
                    <a:pt x="397" y="4422"/>
                  </a:lnTo>
                  <a:lnTo>
                    <a:pt x="365" y="4410"/>
                  </a:lnTo>
                  <a:lnTo>
                    <a:pt x="333" y="4398"/>
                  </a:lnTo>
                  <a:lnTo>
                    <a:pt x="301" y="4386"/>
                  </a:lnTo>
                  <a:lnTo>
                    <a:pt x="270" y="4373"/>
                  </a:lnTo>
                  <a:lnTo>
                    <a:pt x="239" y="4360"/>
                  </a:lnTo>
                  <a:lnTo>
                    <a:pt x="207" y="4346"/>
                  </a:lnTo>
                  <a:lnTo>
                    <a:pt x="177" y="4332"/>
                  </a:lnTo>
                  <a:lnTo>
                    <a:pt x="147" y="4317"/>
                  </a:lnTo>
                  <a:lnTo>
                    <a:pt x="117" y="4302"/>
                  </a:lnTo>
                  <a:lnTo>
                    <a:pt x="87" y="4285"/>
                  </a:lnTo>
                  <a:lnTo>
                    <a:pt x="58" y="4269"/>
                  </a:lnTo>
                  <a:lnTo>
                    <a:pt x="29" y="4252"/>
                  </a:lnTo>
                  <a:lnTo>
                    <a:pt x="0" y="4235"/>
                  </a:lnTo>
                  <a:lnTo>
                    <a:pt x="0" y="6898"/>
                  </a:lnTo>
                  <a:lnTo>
                    <a:pt x="64" y="6909"/>
                  </a:lnTo>
                  <a:lnTo>
                    <a:pt x="129" y="6917"/>
                  </a:lnTo>
                  <a:lnTo>
                    <a:pt x="193" y="6927"/>
                  </a:lnTo>
                  <a:lnTo>
                    <a:pt x="258" y="6935"/>
                  </a:lnTo>
                  <a:lnTo>
                    <a:pt x="324" y="6942"/>
                  </a:lnTo>
                  <a:lnTo>
                    <a:pt x="389" y="6949"/>
                  </a:lnTo>
                  <a:lnTo>
                    <a:pt x="455" y="6955"/>
                  </a:lnTo>
                  <a:lnTo>
                    <a:pt x="522" y="6961"/>
                  </a:lnTo>
                  <a:lnTo>
                    <a:pt x="589" y="6966"/>
                  </a:lnTo>
                  <a:lnTo>
                    <a:pt x="656" y="6970"/>
                  </a:lnTo>
                  <a:lnTo>
                    <a:pt x="722" y="6974"/>
                  </a:lnTo>
                  <a:lnTo>
                    <a:pt x="791" y="6977"/>
                  </a:lnTo>
                  <a:lnTo>
                    <a:pt x="859" y="6979"/>
                  </a:lnTo>
                  <a:lnTo>
                    <a:pt x="927" y="6980"/>
                  </a:lnTo>
                  <a:lnTo>
                    <a:pt x="995" y="6981"/>
                  </a:lnTo>
                  <a:lnTo>
                    <a:pt x="1064" y="6982"/>
                  </a:lnTo>
                  <a:lnTo>
                    <a:pt x="1220" y="6980"/>
                  </a:lnTo>
                  <a:lnTo>
                    <a:pt x="1376" y="6975"/>
                  </a:lnTo>
                  <a:lnTo>
                    <a:pt x="1529" y="6966"/>
                  </a:lnTo>
                  <a:lnTo>
                    <a:pt x="1681" y="6954"/>
                  </a:lnTo>
                  <a:lnTo>
                    <a:pt x="1832" y="6939"/>
                  </a:lnTo>
                  <a:lnTo>
                    <a:pt x="1980" y="6921"/>
                  </a:lnTo>
                  <a:lnTo>
                    <a:pt x="2125" y="6899"/>
                  </a:lnTo>
                  <a:lnTo>
                    <a:pt x="2270" y="6873"/>
                  </a:lnTo>
                  <a:lnTo>
                    <a:pt x="2413" y="6845"/>
                  </a:lnTo>
                  <a:lnTo>
                    <a:pt x="2554" y="6813"/>
                  </a:lnTo>
                  <a:lnTo>
                    <a:pt x="2692" y="6778"/>
                  </a:lnTo>
                  <a:lnTo>
                    <a:pt x="2829" y="6739"/>
                  </a:lnTo>
                  <a:lnTo>
                    <a:pt x="2963" y="6698"/>
                  </a:lnTo>
                  <a:lnTo>
                    <a:pt x="3096" y="6653"/>
                  </a:lnTo>
                  <a:lnTo>
                    <a:pt x="3227" y="6605"/>
                  </a:lnTo>
                  <a:lnTo>
                    <a:pt x="3356" y="6555"/>
                  </a:lnTo>
                  <a:lnTo>
                    <a:pt x="3483" y="6499"/>
                  </a:lnTo>
                  <a:lnTo>
                    <a:pt x="3607" y="6442"/>
                  </a:lnTo>
                  <a:lnTo>
                    <a:pt x="3729" y="6382"/>
                  </a:lnTo>
                  <a:lnTo>
                    <a:pt x="3849" y="6318"/>
                  </a:lnTo>
                  <a:lnTo>
                    <a:pt x="3968" y="6251"/>
                  </a:lnTo>
                  <a:lnTo>
                    <a:pt x="4083" y="6181"/>
                  </a:lnTo>
                  <a:lnTo>
                    <a:pt x="4197" y="6107"/>
                  </a:lnTo>
                  <a:lnTo>
                    <a:pt x="4308" y="6031"/>
                  </a:lnTo>
                  <a:lnTo>
                    <a:pt x="4416" y="5952"/>
                  </a:lnTo>
                  <a:lnTo>
                    <a:pt x="4523" y="5870"/>
                  </a:lnTo>
                  <a:lnTo>
                    <a:pt x="4626" y="5784"/>
                  </a:lnTo>
                  <a:lnTo>
                    <a:pt x="4729" y="5696"/>
                  </a:lnTo>
                  <a:lnTo>
                    <a:pt x="4827" y="5604"/>
                  </a:lnTo>
                  <a:lnTo>
                    <a:pt x="4924" y="5510"/>
                  </a:lnTo>
                  <a:lnTo>
                    <a:pt x="5020" y="5413"/>
                  </a:lnTo>
                  <a:lnTo>
                    <a:pt x="5111" y="5313"/>
                  </a:lnTo>
                  <a:close/>
                </a:path>
              </a:pathLst>
            </a:custGeom>
            <a:solidFill>
              <a:srgbClr val="7681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" name="Freeform 6"/>
            <p:cNvSpPr>
              <a:spLocks noEditPoints="1"/>
            </p:cNvSpPr>
            <p:nvPr/>
          </p:nvSpPr>
          <p:spPr bwMode="auto">
            <a:xfrm>
              <a:off x="2092" y="0"/>
              <a:ext cx="3496" cy="4320"/>
            </a:xfrm>
            <a:custGeom>
              <a:avLst/>
              <a:gdLst>
                <a:gd name="T0" fmla="*/ 6029 w 13984"/>
                <a:gd name="T1" fmla="*/ 3644 h 17280"/>
                <a:gd name="T2" fmla="*/ 3216 w 13984"/>
                <a:gd name="T3" fmla="*/ 6583 h 17280"/>
                <a:gd name="T4" fmla="*/ 4002 w 13984"/>
                <a:gd name="T5" fmla="*/ 13985 h 17280"/>
                <a:gd name="T6" fmla="*/ 13495 w 13984"/>
                <a:gd name="T7" fmla="*/ 10518 h 17280"/>
                <a:gd name="T8" fmla="*/ 1046 w 13984"/>
                <a:gd name="T9" fmla="*/ 15425 h 17280"/>
                <a:gd name="T10" fmla="*/ 1099 w 13984"/>
                <a:gd name="T11" fmla="*/ 16189 h 17280"/>
                <a:gd name="T12" fmla="*/ 569 w 13984"/>
                <a:gd name="T13" fmla="*/ 15828 h 17280"/>
                <a:gd name="T14" fmla="*/ 703 w 13984"/>
                <a:gd name="T15" fmla="*/ 16546 h 17280"/>
                <a:gd name="T16" fmla="*/ 1472 w 13984"/>
                <a:gd name="T17" fmla="*/ 16560 h 17280"/>
                <a:gd name="T18" fmla="*/ 1692 w 13984"/>
                <a:gd name="T19" fmla="*/ 15330 h 17280"/>
                <a:gd name="T20" fmla="*/ 811 w 13984"/>
                <a:gd name="T21" fmla="*/ 15044 h 17280"/>
                <a:gd name="T22" fmla="*/ 2511 w 13984"/>
                <a:gd name="T23" fmla="*/ 15010 h 17280"/>
                <a:gd name="T24" fmla="*/ 1882 w 13984"/>
                <a:gd name="T25" fmla="*/ 15612 h 17280"/>
                <a:gd name="T26" fmla="*/ 2145 w 13984"/>
                <a:gd name="T27" fmla="*/ 16481 h 17280"/>
                <a:gd name="T28" fmla="*/ 3139 w 13984"/>
                <a:gd name="T29" fmla="*/ 16621 h 17280"/>
                <a:gd name="T30" fmla="*/ 3694 w 13984"/>
                <a:gd name="T31" fmla="*/ 15956 h 17280"/>
                <a:gd name="T32" fmla="*/ 3350 w 13984"/>
                <a:gd name="T33" fmla="*/ 15128 h 17280"/>
                <a:gd name="T34" fmla="*/ 3046 w 13984"/>
                <a:gd name="T35" fmla="*/ 15511 h 17280"/>
                <a:gd name="T36" fmla="*/ 2830 w 13984"/>
                <a:gd name="T37" fmla="*/ 16277 h 17280"/>
                <a:gd name="T38" fmla="*/ 2467 w 13984"/>
                <a:gd name="T39" fmla="*/ 15608 h 17280"/>
                <a:gd name="T40" fmla="*/ 4807 w 13984"/>
                <a:gd name="T41" fmla="*/ 15068 h 17280"/>
                <a:gd name="T42" fmla="*/ 4081 w 13984"/>
                <a:gd name="T43" fmla="*/ 15098 h 17280"/>
                <a:gd name="T44" fmla="*/ 3770 w 13984"/>
                <a:gd name="T45" fmla="*/ 15901 h 17280"/>
                <a:gd name="T46" fmla="*/ 4550 w 13984"/>
                <a:gd name="T47" fmla="*/ 16650 h 17280"/>
                <a:gd name="T48" fmla="*/ 6152 w 13984"/>
                <a:gd name="T49" fmla="*/ 13985 h 17280"/>
                <a:gd name="T50" fmla="*/ 4984 w 13984"/>
                <a:gd name="T51" fmla="*/ 15970 h 17280"/>
                <a:gd name="T52" fmla="*/ 4392 w 13984"/>
                <a:gd name="T53" fmla="*/ 16094 h 17280"/>
                <a:gd name="T54" fmla="*/ 4625 w 13984"/>
                <a:gd name="T55" fmla="*/ 15388 h 17280"/>
                <a:gd name="T56" fmla="*/ 6904 w 13984"/>
                <a:gd name="T57" fmla="*/ 16027 h 17280"/>
                <a:gd name="T58" fmla="*/ 6307 w 13984"/>
                <a:gd name="T59" fmla="*/ 16059 h 17280"/>
                <a:gd name="T60" fmla="*/ 6265 w 13984"/>
                <a:gd name="T61" fmla="*/ 16405 h 17280"/>
                <a:gd name="T62" fmla="*/ 6974 w 13984"/>
                <a:gd name="T63" fmla="*/ 16648 h 17280"/>
                <a:gd name="T64" fmla="*/ 7474 w 13984"/>
                <a:gd name="T65" fmla="*/ 15552 h 17280"/>
                <a:gd name="T66" fmla="*/ 6629 w 13984"/>
                <a:gd name="T67" fmla="*/ 15002 h 17280"/>
                <a:gd name="T68" fmla="*/ 8446 w 13984"/>
                <a:gd name="T69" fmla="*/ 14986 h 17280"/>
                <a:gd name="T70" fmla="*/ 7671 w 13984"/>
                <a:gd name="T71" fmla="*/ 15449 h 17280"/>
                <a:gd name="T72" fmla="*/ 7769 w 13984"/>
                <a:gd name="T73" fmla="*/ 16370 h 17280"/>
                <a:gd name="T74" fmla="*/ 8690 w 13984"/>
                <a:gd name="T75" fmla="*/ 16659 h 17280"/>
                <a:gd name="T76" fmla="*/ 9395 w 13984"/>
                <a:gd name="T77" fmla="*/ 16129 h 17280"/>
                <a:gd name="T78" fmla="*/ 9214 w 13984"/>
                <a:gd name="T79" fmla="*/ 15228 h 17280"/>
                <a:gd name="T80" fmla="*/ 8678 w 13984"/>
                <a:gd name="T81" fmla="*/ 15411 h 17280"/>
                <a:gd name="T82" fmla="*/ 8699 w 13984"/>
                <a:gd name="T83" fmla="*/ 16225 h 17280"/>
                <a:gd name="T84" fmla="*/ 8169 w 13984"/>
                <a:gd name="T85" fmla="*/ 15791 h 17280"/>
                <a:gd name="T86" fmla="*/ 10509 w 13984"/>
                <a:gd name="T87" fmla="*/ 14985 h 17280"/>
                <a:gd name="T88" fmla="*/ 9551 w 13984"/>
                <a:gd name="T89" fmla="*/ 15028 h 17280"/>
                <a:gd name="T90" fmla="*/ 10448 w 13984"/>
                <a:gd name="T91" fmla="*/ 15450 h 17280"/>
                <a:gd name="T92" fmla="*/ 12052 w 13984"/>
                <a:gd name="T93" fmla="*/ 15233 h 17280"/>
                <a:gd name="T94" fmla="*/ 11173 w 13984"/>
                <a:gd name="T95" fmla="*/ 14997 h 17280"/>
                <a:gd name="T96" fmla="*/ 11412 w 13984"/>
                <a:gd name="T97" fmla="*/ 15334 h 17280"/>
                <a:gd name="T98" fmla="*/ 11210 w 13984"/>
                <a:gd name="T99" fmla="*/ 15629 h 17280"/>
                <a:gd name="T100" fmla="*/ 10618 w 13984"/>
                <a:gd name="T101" fmla="*/ 16283 h 17280"/>
                <a:gd name="T102" fmla="*/ 11017 w 13984"/>
                <a:gd name="T103" fmla="*/ 16638 h 17280"/>
                <a:gd name="T104" fmla="*/ 11701 w 13984"/>
                <a:gd name="T105" fmla="*/ 16380 h 17280"/>
                <a:gd name="T106" fmla="*/ 11287 w 13984"/>
                <a:gd name="T107" fmla="*/ 16305 h 17280"/>
                <a:gd name="T108" fmla="*/ 11237 w 13984"/>
                <a:gd name="T109" fmla="*/ 15951 h 17280"/>
                <a:gd name="T110" fmla="*/ 13737 w 13984"/>
                <a:gd name="T111" fmla="*/ 12329 h 17280"/>
                <a:gd name="T112" fmla="*/ 12648 w 13984"/>
                <a:gd name="T113" fmla="*/ 12733 h 17280"/>
                <a:gd name="T114" fmla="*/ 12956 w 13984"/>
                <a:gd name="T115" fmla="*/ 11283 h 17280"/>
                <a:gd name="T116" fmla="*/ 12662 w 13984"/>
                <a:gd name="T117" fmla="*/ 12034 h 17280"/>
                <a:gd name="T118" fmla="*/ 3120 w 13984"/>
                <a:gd name="T119" fmla="*/ 454 h 17280"/>
                <a:gd name="T120" fmla="*/ 665 w 13984"/>
                <a:gd name="T121" fmla="*/ 4491 h 17280"/>
                <a:gd name="T122" fmla="*/ 3023 w 13984"/>
                <a:gd name="T123" fmla="*/ 3083 h 17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3984" h="17280">
                  <a:moveTo>
                    <a:pt x="6167" y="0"/>
                  </a:moveTo>
                  <a:lnTo>
                    <a:pt x="6191" y="98"/>
                  </a:lnTo>
                  <a:lnTo>
                    <a:pt x="6214" y="197"/>
                  </a:lnTo>
                  <a:lnTo>
                    <a:pt x="6234" y="296"/>
                  </a:lnTo>
                  <a:lnTo>
                    <a:pt x="6254" y="396"/>
                  </a:lnTo>
                  <a:lnTo>
                    <a:pt x="6272" y="498"/>
                  </a:lnTo>
                  <a:lnTo>
                    <a:pt x="6288" y="599"/>
                  </a:lnTo>
                  <a:lnTo>
                    <a:pt x="6304" y="703"/>
                  </a:lnTo>
                  <a:lnTo>
                    <a:pt x="6318" y="807"/>
                  </a:lnTo>
                  <a:lnTo>
                    <a:pt x="6329" y="912"/>
                  </a:lnTo>
                  <a:lnTo>
                    <a:pt x="6339" y="1016"/>
                  </a:lnTo>
                  <a:lnTo>
                    <a:pt x="6348" y="1123"/>
                  </a:lnTo>
                  <a:lnTo>
                    <a:pt x="6355" y="1231"/>
                  </a:lnTo>
                  <a:lnTo>
                    <a:pt x="6361" y="1339"/>
                  </a:lnTo>
                  <a:lnTo>
                    <a:pt x="6365" y="1448"/>
                  </a:lnTo>
                  <a:lnTo>
                    <a:pt x="6367" y="1558"/>
                  </a:lnTo>
                  <a:lnTo>
                    <a:pt x="6368" y="1670"/>
                  </a:lnTo>
                  <a:lnTo>
                    <a:pt x="6367" y="1797"/>
                  </a:lnTo>
                  <a:lnTo>
                    <a:pt x="6363" y="1923"/>
                  </a:lnTo>
                  <a:lnTo>
                    <a:pt x="6355" y="2050"/>
                  </a:lnTo>
                  <a:lnTo>
                    <a:pt x="6347" y="2176"/>
                  </a:lnTo>
                  <a:lnTo>
                    <a:pt x="6334" y="2301"/>
                  </a:lnTo>
                  <a:lnTo>
                    <a:pt x="6319" y="2428"/>
                  </a:lnTo>
                  <a:lnTo>
                    <a:pt x="6301" y="2552"/>
                  </a:lnTo>
                  <a:lnTo>
                    <a:pt x="6281" y="2677"/>
                  </a:lnTo>
                  <a:lnTo>
                    <a:pt x="6258" y="2800"/>
                  </a:lnTo>
                  <a:lnTo>
                    <a:pt x="6233" y="2924"/>
                  </a:lnTo>
                  <a:lnTo>
                    <a:pt x="6205" y="3047"/>
                  </a:lnTo>
                  <a:lnTo>
                    <a:pt x="6175" y="3168"/>
                  </a:lnTo>
                  <a:lnTo>
                    <a:pt x="6143" y="3289"/>
                  </a:lnTo>
                  <a:lnTo>
                    <a:pt x="6107" y="3407"/>
                  </a:lnTo>
                  <a:lnTo>
                    <a:pt x="6069" y="3526"/>
                  </a:lnTo>
                  <a:lnTo>
                    <a:pt x="6029" y="3644"/>
                  </a:lnTo>
                  <a:lnTo>
                    <a:pt x="5987" y="3759"/>
                  </a:lnTo>
                  <a:lnTo>
                    <a:pt x="5943" y="3874"/>
                  </a:lnTo>
                  <a:lnTo>
                    <a:pt x="5896" y="3987"/>
                  </a:lnTo>
                  <a:lnTo>
                    <a:pt x="5847" y="4099"/>
                  </a:lnTo>
                  <a:lnTo>
                    <a:pt x="5796" y="4209"/>
                  </a:lnTo>
                  <a:lnTo>
                    <a:pt x="5742" y="4318"/>
                  </a:lnTo>
                  <a:lnTo>
                    <a:pt x="5687" y="4425"/>
                  </a:lnTo>
                  <a:lnTo>
                    <a:pt x="5629" y="4530"/>
                  </a:lnTo>
                  <a:lnTo>
                    <a:pt x="5569" y="4632"/>
                  </a:lnTo>
                  <a:lnTo>
                    <a:pt x="5507" y="4734"/>
                  </a:lnTo>
                  <a:lnTo>
                    <a:pt x="5443" y="4833"/>
                  </a:lnTo>
                  <a:lnTo>
                    <a:pt x="5377" y="4929"/>
                  </a:lnTo>
                  <a:lnTo>
                    <a:pt x="5309" y="5024"/>
                  </a:lnTo>
                  <a:lnTo>
                    <a:pt x="5239" y="5117"/>
                  </a:lnTo>
                  <a:lnTo>
                    <a:pt x="5167" y="5207"/>
                  </a:lnTo>
                  <a:lnTo>
                    <a:pt x="5093" y="5294"/>
                  </a:lnTo>
                  <a:lnTo>
                    <a:pt x="5002" y="5395"/>
                  </a:lnTo>
                  <a:lnTo>
                    <a:pt x="4907" y="5492"/>
                  </a:lnTo>
                  <a:lnTo>
                    <a:pt x="4811" y="5586"/>
                  </a:lnTo>
                  <a:lnTo>
                    <a:pt x="4712" y="5676"/>
                  </a:lnTo>
                  <a:lnTo>
                    <a:pt x="4611" y="5764"/>
                  </a:lnTo>
                  <a:lnTo>
                    <a:pt x="4508" y="5849"/>
                  </a:lnTo>
                  <a:lnTo>
                    <a:pt x="4401" y="5931"/>
                  </a:lnTo>
                  <a:lnTo>
                    <a:pt x="4293" y="6010"/>
                  </a:lnTo>
                  <a:lnTo>
                    <a:pt x="4181" y="6087"/>
                  </a:lnTo>
                  <a:lnTo>
                    <a:pt x="4069" y="6159"/>
                  </a:lnTo>
                  <a:lnTo>
                    <a:pt x="3954" y="6229"/>
                  </a:lnTo>
                  <a:lnTo>
                    <a:pt x="3836" y="6295"/>
                  </a:lnTo>
                  <a:lnTo>
                    <a:pt x="3716" y="6359"/>
                  </a:lnTo>
                  <a:lnTo>
                    <a:pt x="3595" y="6420"/>
                  </a:lnTo>
                  <a:lnTo>
                    <a:pt x="3471" y="6477"/>
                  </a:lnTo>
                  <a:lnTo>
                    <a:pt x="3345" y="6532"/>
                  </a:lnTo>
                  <a:lnTo>
                    <a:pt x="3216" y="6583"/>
                  </a:lnTo>
                  <a:lnTo>
                    <a:pt x="3086" y="6630"/>
                  </a:lnTo>
                  <a:lnTo>
                    <a:pt x="2954" y="6675"/>
                  </a:lnTo>
                  <a:lnTo>
                    <a:pt x="2820" y="6717"/>
                  </a:lnTo>
                  <a:lnTo>
                    <a:pt x="2683" y="6754"/>
                  </a:lnTo>
                  <a:lnTo>
                    <a:pt x="2544" y="6790"/>
                  </a:lnTo>
                  <a:lnTo>
                    <a:pt x="2405" y="6821"/>
                  </a:lnTo>
                  <a:lnTo>
                    <a:pt x="2262" y="6849"/>
                  </a:lnTo>
                  <a:lnTo>
                    <a:pt x="2119" y="6875"/>
                  </a:lnTo>
                  <a:lnTo>
                    <a:pt x="1973" y="6897"/>
                  </a:lnTo>
                  <a:lnTo>
                    <a:pt x="1825" y="6915"/>
                  </a:lnTo>
                  <a:lnTo>
                    <a:pt x="1676" y="6930"/>
                  </a:lnTo>
                  <a:lnTo>
                    <a:pt x="1524" y="6942"/>
                  </a:lnTo>
                  <a:lnTo>
                    <a:pt x="1372" y="6951"/>
                  </a:lnTo>
                  <a:lnTo>
                    <a:pt x="1217" y="6956"/>
                  </a:lnTo>
                  <a:lnTo>
                    <a:pt x="1060" y="6957"/>
                  </a:lnTo>
                  <a:lnTo>
                    <a:pt x="991" y="6957"/>
                  </a:lnTo>
                  <a:lnTo>
                    <a:pt x="923" y="6956"/>
                  </a:lnTo>
                  <a:lnTo>
                    <a:pt x="855" y="6955"/>
                  </a:lnTo>
                  <a:lnTo>
                    <a:pt x="787" y="6952"/>
                  </a:lnTo>
                  <a:lnTo>
                    <a:pt x="720" y="6950"/>
                  </a:lnTo>
                  <a:lnTo>
                    <a:pt x="653" y="6945"/>
                  </a:lnTo>
                  <a:lnTo>
                    <a:pt x="586" y="6942"/>
                  </a:lnTo>
                  <a:lnTo>
                    <a:pt x="519" y="6937"/>
                  </a:lnTo>
                  <a:lnTo>
                    <a:pt x="454" y="6931"/>
                  </a:lnTo>
                  <a:lnTo>
                    <a:pt x="388" y="6925"/>
                  </a:lnTo>
                  <a:lnTo>
                    <a:pt x="323" y="6918"/>
                  </a:lnTo>
                  <a:lnTo>
                    <a:pt x="257" y="6911"/>
                  </a:lnTo>
                  <a:lnTo>
                    <a:pt x="192" y="6902"/>
                  </a:lnTo>
                  <a:lnTo>
                    <a:pt x="129" y="6894"/>
                  </a:lnTo>
                  <a:lnTo>
                    <a:pt x="64" y="6885"/>
                  </a:lnTo>
                  <a:lnTo>
                    <a:pt x="0" y="6874"/>
                  </a:lnTo>
                  <a:lnTo>
                    <a:pt x="0" y="13985"/>
                  </a:lnTo>
                  <a:lnTo>
                    <a:pt x="4002" y="13985"/>
                  </a:lnTo>
                  <a:lnTo>
                    <a:pt x="4002" y="10322"/>
                  </a:lnTo>
                  <a:lnTo>
                    <a:pt x="5002" y="10322"/>
                  </a:lnTo>
                  <a:lnTo>
                    <a:pt x="5002" y="11923"/>
                  </a:lnTo>
                  <a:lnTo>
                    <a:pt x="6165" y="10322"/>
                  </a:lnTo>
                  <a:lnTo>
                    <a:pt x="7284" y="10322"/>
                  </a:lnTo>
                  <a:lnTo>
                    <a:pt x="5905" y="12025"/>
                  </a:lnTo>
                  <a:lnTo>
                    <a:pt x="7159" y="13677"/>
                  </a:lnTo>
                  <a:lnTo>
                    <a:pt x="8446" y="10322"/>
                  </a:lnTo>
                  <a:lnTo>
                    <a:pt x="9652" y="10322"/>
                  </a:lnTo>
                  <a:lnTo>
                    <a:pt x="11057" y="13985"/>
                  </a:lnTo>
                  <a:lnTo>
                    <a:pt x="11133" y="13985"/>
                  </a:lnTo>
                  <a:lnTo>
                    <a:pt x="11133" y="10322"/>
                  </a:lnTo>
                  <a:lnTo>
                    <a:pt x="12474" y="10322"/>
                  </a:lnTo>
                  <a:lnTo>
                    <a:pt x="12538" y="10322"/>
                  </a:lnTo>
                  <a:lnTo>
                    <a:pt x="12601" y="10323"/>
                  </a:lnTo>
                  <a:lnTo>
                    <a:pt x="12662" y="10325"/>
                  </a:lnTo>
                  <a:lnTo>
                    <a:pt x="12723" y="10328"/>
                  </a:lnTo>
                  <a:lnTo>
                    <a:pt x="12781" y="10332"/>
                  </a:lnTo>
                  <a:lnTo>
                    <a:pt x="12838" y="10338"/>
                  </a:lnTo>
                  <a:lnTo>
                    <a:pt x="12894" y="10344"/>
                  </a:lnTo>
                  <a:lnTo>
                    <a:pt x="12948" y="10352"/>
                  </a:lnTo>
                  <a:lnTo>
                    <a:pt x="13001" y="10360"/>
                  </a:lnTo>
                  <a:lnTo>
                    <a:pt x="13053" y="10369"/>
                  </a:lnTo>
                  <a:lnTo>
                    <a:pt x="13104" y="10380"/>
                  </a:lnTo>
                  <a:lnTo>
                    <a:pt x="13152" y="10391"/>
                  </a:lnTo>
                  <a:lnTo>
                    <a:pt x="13200" y="10404"/>
                  </a:lnTo>
                  <a:lnTo>
                    <a:pt x="13246" y="10417"/>
                  </a:lnTo>
                  <a:lnTo>
                    <a:pt x="13291" y="10432"/>
                  </a:lnTo>
                  <a:lnTo>
                    <a:pt x="13335" y="10447"/>
                  </a:lnTo>
                  <a:lnTo>
                    <a:pt x="13377" y="10463"/>
                  </a:lnTo>
                  <a:lnTo>
                    <a:pt x="13418" y="10480"/>
                  </a:lnTo>
                  <a:lnTo>
                    <a:pt x="13457" y="10499"/>
                  </a:lnTo>
                  <a:lnTo>
                    <a:pt x="13495" y="10518"/>
                  </a:lnTo>
                  <a:lnTo>
                    <a:pt x="13532" y="10539"/>
                  </a:lnTo>
                  <a:lnTo>
                    <a:pt x="13567" y="10560"/>
                  </a:lnTo>
                  <a:lnTo>
                    <a:pt x="13602" y="10583"/>
                  </a:lnTo>
                  <a:lnTo>
                    <a:pt x="13634" y="10607"/>
                  </a:lnTo>
                  <a:lnTo>
                    <a:pt x="13665" y="10632"/>
                  </a:lnTo>
                  <a:lnTo>
                    <a:pt x="13696" y="10657"/>
                  </a:lnTo>
                  <a:lnTo>
                    <a:pt x="13724" y="10684"/>
                  </a:lnTo>
                  <a:lnTo>
                    <a:pt x="13751" y="10713"/>
                  </a:lnTo>
                  <a:lnTo>
                    <a:pt x="13777" y="10742"/>
                  </a:lnTo>
                  <a:lnTo>
                    <a:pt x="13801" y="10771"/>
                  </a:lnTo>
                  <a:lnTo>
                    <a:pt x="13824" y="10802"/>
                  </a:lnTo>
                  <a:lnTo>
                    <a:pt x="13847" y="10835"/>
                  </a:lnTo>
                  <a:lnTo>
                    <a:pt x="13859" y="10854"/>
                  </a:lnTo>
                  <a:lnTo>
                    <a:pt x="13870" y="10872"/>
                  </a:lnTo>
                  <a:lnTo>
                    <a:pt x="13880" y="10892"/>
                  </a:lnTo>
                  <a:lnTo>
                    <a:pt x="13891" y="10912"/>
                  </a:lnTo>
                  <a:lnTo>
                    <a:pt x="13901" y="10933"/>
                  </a:lnTo>
                  <a:lnTo>
                    <a:pt x="13911" y="10953"/>
                  </a:lnTo>
                  <a:lnTo>
                    <a:pt x="13920" y="10974"/>
                  </a:lnTo>
                  <a:lnTo>
                    <a:pt x="13929" y="10995"/>
                  </a:lnTo>
                  <a:lnTo>
                    <a:pt x="13945" y="11040"/>
                  </a:lnTo>
                  <a:lnTo>
                    <a:pt x="13960" y="11085"/>
                  </a:lnTo>
                  <a:lnTo>
                    <a:pt x="13973" y="11132"/>
                  </a:lnTo>
                  <a:lnTo>
                    <a:pt x="13984" y="11180"/>
                  </a:lnTo>
                  <a:lnTo>
                    <a:pt x="13984" y="0"/>
                  </a:lnTo>
                  <a:lnTo>
                    <a:pt x="6167" y="0"/>
                  </a:lnTo>
                  <a:close/>
                  <a:moveTo>
                    <a:pt x="911" y="15395"/>
                  </a:moveTo>
                  <a:lnTo>
                    <a:pt x="936" y="15396"/>
                  </a:lnTo>
                  <a:lnTo>
                    <a:pt x="960" y="15399"/>
                  </a:lnTo>
                  <a:lnTo>
                    <a:pt x="983" y="15403"/>
                  </a:lnTo>
                  <a:lnTo>
                    <a:pt x="1004" y="15408"/>
                  </a:lnTo>
                  <a:lnTo>
                    <a:pt x="1026" y="15416"/>
                  </a:lnTo>
                  <a:lnTo>
                    <a:pt x="1046" y="15425"/>
                  </a:lnTo>
                  <a:lnTo>
                    <a:pt x="1066" y="15435"/>
                  </a:lnTo>
                  <a:lnTo>
                    <a:pt x="1084" y="15447"/>
                  </a:lnTo>
                  <a:lnTo>
                    <a:pt x="1103" y="15460"/>
                  </a:lnTo>
                  <a:lnTo>
                    <a:pt x="1120" y="15475"/>
                  </a:lnTo>
                  <a:lnTo>
                    <a:pt x="1135" y="15492"/>
                  </a:lnTo>
                  <a:lnTo>
                    <a:pt x="1150" y="15509"/>
                  </a:lnTo>
                  <a:lnTo>
                    <a:pt x="1164" y="15527"/>
                  </a:lnTo>
                  <a:lnTo>
                    <a:pt x="1177" y="15548"/>
                  </a:lnTo>
                  <a:lnTo>
                    <a:pt x="1189" y="15568"/>
                  </a:lnTo>
                  <a:lnTo>
                    <a:pt x="1200" y="15591"/>
                  </a:lnTo>
                  <a:lnTo>
                    <a:pt x="1210" y="15616"/>
                  </a:lnTo>
                  <a:lnTo>
                    <a:pt x="1218" y="15641"/>
                  </a:lnTo>
                  <a:lnTo>
                    <a:pt x="1226" y="15666"/>
                  </a:lnTo>
                  <a:lnTo>
                    <a:pt x="1231" y="15693"/>
                  </a:lnTo>
                  <a:lnTo>
                    <a:pt x="1235" y="15722"/>
                  </a:lnTo>
                  <a:lnTo>
                    <a:pt x="1239" y="15751"/>
                  </a:lnTo>
                  <a:lnTo>
                    <a:pt x="1241" y="15781"/>
                  </a:lnTo>
                  <a:lnTo>
                    <a:pt x="1242" y="15813"/>
                  </a:lnTo>
                  <a:lnTo>
                    <a:pt x="1241" y="15848"/>
                  </a:lnTo>
                  <a:lnTo>
                    <a:pt x="1239" y="15880"/>
                  </a:lnTo>
                  <a:lnTo>
                    <a:pt x="1235" y="15913"/>
                  </a:lnTo>
                  <a:lnTo>
                    <a:pt x="1231" y="15943"/>
                  </a:lnTo>
                  <a:lnTo>
                    <a:pt x="1225" y="15972"/>
                  </a:lnTo>
                  <a:lnTo>
                    <a:pt x="1217" y="16000"/>
                  </a:lnTo>
                  <a:lnTo>
                    <a:pt x="1208" y="16027"/>
                  </a:lnTo>
                  <a:lnTo>
                    <a:pt x="1199" y="16052"/>
                  </a:lnTo>
                  <a:lnTo>
                    <a:pt x="1188" y="16076"/>
                  </a:lnTo>
                  <a:lnTo>
                    <a:pt x="1176" y="16098"/>
                  </a:lnTo>
                  <a:lnTo>
                    <a:pt x="1162" y="16120"/>
                  </a:lnTo>
                  <a:lnTo>
                    <a:pt x="1148" y="16140"/>
                  </a:lnTo>
                  <a:lnTo>
                    <a:pt x="1133" y="16157"/>
                  </a:lnTo>
                  <a:lnTo>
                    <a:pt x="1117" y="16174"/>
                  </a:lnTo>
                  <a:lnTo>
                    <a:pt x="1099" y="16189"/>
                  </a:lnTo>
                  <a:lnTo>
                    <a:pt x="1081" y="16203"/>
                  </a:lnTo>
                  <a:lnTo>
                    <a:pt x="1060" y="16215"/>
                  </a:lnTo>
                  <a:lnTo>
                    <a:pt x="1041" y="16226"/>
                  </a:lnTo>
                  <a:lnTo>
                    <a:pt x="1019" y="16235"/>
                  </a:lnTo>
                  <a:lnTo>
                    <a:pt x="998" y="16242"/>
                  </a:lnTo>
                  <a:lnTo>
                    <a:pt x="975" y="16248"/>
                  </a:lnTo>
                  <a:lnTo>
                    <a:pt x="951" y="16252"/>
                  </a:lnTo>
                  <a:lnTo>
                    <a:pt x="928" y="16255"/>
                  </a:lnTo>
                  <a:lnTo>
                    <a:pt x="903" y="16255"/>
                  </a:lnTo>
                  <a:lnTo>
                    <a:pt x="878" y="16254"/>
                  </a:lnTo>
                  <a:lnTo>
                    <a:pt x="854" y="16252"/>
                  </a:lnTo>
                  <a:lnTo>
                    <a:pt x="830" y="16248"/>
                  </a:lnTo>
                  <a:lnTo>
                    <a:pt x="809" y="16242"/>
                  </a:lnTo>
                  <a:lnTo>
                    <a:pt x="787" y="16236"/>
                  </a:lnTo>
                  <a:lnTo>
                    <a:pt x="767" y="16227"/>
                  </a:lnTo>
                  <a:lnTo>
                    <a:pt x="746" y="16216"/>
                  </a:lnTo>
                  <a:lnTo>
                    <a:pt x="728" y="16204"/>
                  </a:lnTo>
                  <a:lnTo>
                    <a:pt x="710" y="16191"/>
                  </a:lnTo>
                  <a:lnTo>
                    <a:pt x="692" y="16176"/>
                  </a:lnTo>
                  <a:lnTo>
                    <a:pt x="676" y="16160"/>
                  </a:lnTo>
                  <a:lnTo>
                    <a:pt x="661" y="16143"/>
                  </a:lnTo>
                  <a:lnTo>
                    <a:pt x="647" y="16123"/>
                  </a:lnTo>
                  <a:lnTo>
                    <a:pt x="634" y="16103"/>
                  </a:lnTo>
                  <a:lnTo>
                    <a:pt x="622" y="16081"/>
                  </a:lnTo>
                  <a:lnTo>
                    <a:pt x="611" y="16059"/>
                  </a:lnTo>
                  <a:lnTo>
                    <a:pt x="602" y="16034"/>
                  </a:lnTo>
                  <a:lnTo>
                    <a:pt x="593" y="16008"/>
                  </a:lnTo>
                  <a:lnTo>
                    <a:pt x="586" y="15982"/>
                  </a:lnTo>
                  <a:lnTo>
                    <a:pt x="580" y="15954"/>
                  </a:lnTo>
                  <a:lnTo>
                    <a:pt x="576" y="15924"/>
                  </a:lnTo>
                  <a:lnTo>
                    <a:pt x="572" y="15893"/>
                  </a:lnTo>
                  <a:lnTo>
                    <a:pt x="570" y="15862"/>
                  </a:lnTo>
                  <a:lnTo>
                    <a:pt x="569" y="15828"/>
                  </a:lnTo>
                  <a:lnTo>
                    <a:pt x="570" y="15795"/>
                  </a:lnTo>
                  <a:lnTo>
                    <a:pt x="572" y="15763"/>
                  </a:lnTo>
                  <a:lnTo>
                    <a:pt x="576" y="15731"/>
                  </a:lnTo>
                  <a:lnTo>
                    <a:pt x="580" y="15701"/>
                  </a:lnTo>
                  <a:lnTo>
                    <a:pt x="586" y="15673"/>
                  </a:lnTo>
                  <a:lnTo>
                    <a:pt x="593" y="15645"/>
                  </a:lnTo>
                  <a:lnTo>
                    <a:pt x="602" y="15619"/>
                  </a:lnTo>
                  <a:lnTo>
                    <a:pt x="611" y="15594"/>
                  </a:lnTo>
                  <a:lnTo>
                    <a:pt x="623" y="15571"/>
                  </a:lnTo>
                  <a:lnTo>
                    <a:pt x="635" y="15549"/>
                  </a:lnTo>
                  <a:lnTo>
                    <a:pt x="648" y="15528"/>
                  </a:lnTo>
                  <a:lnTo>
                    <a:pt x="662" y="15510"/>
                  </a:lnTo>
                  <a:lnTo>
                    <a:pt x="678" y="15492"/>
                  </a:lnTo>
                  <a:lnTo>
                    <a:pt x="694" y="15475"/>
                  </a:lnTo>
                  <a:lnTo>
                    <a:pt x="712" y="15460"/>
                  </a:lnTo>
                  <a:lnTo>
                    <a:pt x="730" y="15447"/>
                  </a:lnTo>
                  <a:lnTo>
                    <a:pt x="749" y="15435"/>
                  </a:lnTo>
                  <a:lnTo>
                    <a:pt x="770" y="15425"/>
                  </a:lnTo>
                  <a:lnTo>
                    <a:pt x="792" y="15416"/>
                  </a:lnTo>
                  <a:lnTo>
                    <a:pt x="814" y="15408"/>
                  </a:lnTo>
                  <a:lnTo>
                    <a:pt x="837" y="15403"/>
                  </a:lnTo>
                  <a:lnTo>
                    <a:pt x="861" y="15399"/>
                  </a:lnTo>
                  <a:lnTo>
                    <a:pt x="886" y="15396"/>
                  </a:lnTo>
                  <a:lnTo>
                    <a:pt x="911" y="15395"/>
                  </a:lnTo>
                  <a:close/>
                  <a:moveTo>
                    <a:pt x="569" y="16405"/>
                  </a:moveTo>
                  <a:lnTo>
                    <a:pt x="594" y="16438"/>
                  </a:lnTo>
                  <a:lnTo>
                    <a:pt x="619" y="16467"/>
                  </a:lnTo>
                  <a:lnTo>
                    <a:pt x="633" y="16482"/>
                  </a:lnTo>
                  <a:lnTo>
                    <a:pt x="646" y="16496"/>
                  </a:lnTo>
                  <a:lnTo>
                    <a:pt x="660" y="16509"/>
                  </a:lnTo>
                  <a:lnTo>
                    <a:pt x="674" y="16522"/>
                  </a:lnTo>
                  <a:lnTo>
                    <a:pt x="688" y="16534"/>
                  </a:lnTo>
                  <a:lnTo>
                    <a:pt x="703" y="16546"/>
                  </a:lnTo>
                  <a:lnTo>
                    <a:pt x="718" y="16556"/>
                  </a:lnTo>
                  <a:lnTo>
                    <a:pt x="733" y="16567"/>
                  </a:lnTo>
                  <a:lnTo>
                    <a:pt x="748" y="16578"/>
                  </a:lnTo>
                  <a:lnTo>
                    <a:pt x="764" y="16588"/>
                  </a:lnTo>
                  <a:lnTo>
                    <a:pt x="780" y="16596"/>
                  </a:lnTo>
                  <a:lnTo>
                    <a:pt x="796" y="16605"/>
                  </a:lnTo>
                  <a:lnTo>
                    <a:pt x="812" y="16614"/>
                  </a:lnTo>
                  <a:lnTo>
                    <a:pt x="829" y="16621"/>
                  </a:lnTo>
                  <a:lnTo>
                    <a:pt x="847" y="16628"/>
                  </a:lnTo>
                  <a:lnTo>
                    <a:pt x="864" y="16635"/>
                  </a:lnTo>
                  <a:lnTo>
                    <a:pt x="882" y="16641"/>
                  </a:lnTo>
                  <a:lnTo>
                    <a:pt x="900" y="16646"/>
                  </a:lnTo>
                  <a:lnTo>
                    <a:pt x="918" y="16651"/>
                  </a:lnTo>
                  <a:lnTo>
                    <a:pt x="936" y="16656"/>
                  </a:lnTo>
                  <a:lnTo>
                    <a:pt x="956" y="16660"/>
                  </a:lnTo>
                  <a:lnTo>
                    <a:pt x="975" y="16663"/>
                  </a:lnTo>
                  <a:lnTo>
                    <a:pt x="995" y="16667"/>
                  </a:lnTo>
                  <a:lnTo>
                    <a:pt x="1014" y="16669"/>
                  </a:lnTo>
                  <a:lnTo>
                    <a:pt x="1033" y="16671"/>
                  </a:lnTo>
                  <a:lnTo>
                    <a:pt x="1054" y="16672"/>
                  </a:lnTo>
                  <a:lnTo>
                    <a:pt x="1075" y="16672"/>
                  </a:lnTo>
                  <a:lnTo>
                    <a:pt x="1095" y="16673"/>
                  </a:lnTo>
                  <a:lnTo>
                    <a:pt x="1134" y="16672"/>
                  </a:lnTo>
                  <a:lnTo>
                    <a:pt x="1171" y="16669"/>
                  </a:lnTo>
                  <a:lnTo>
                    <a:pt x="1207" y="16663"/>
                  </a:lnTo>
                  <a:lnTo>
                    <a:pt x="1243" y="16657"/>
                  </a:lnTo>
                  <a:lnTo>
                    <a:pt x="1279" y="16648"/>
                  </a:lnTo>
                  <a:lnTo>
                    <a:pt x="1313" y="16638"/>
                  </a:lnTo>
                  <a:lnTo>
                    <a:pt x="1347" y="16626"/>
                  </a:lnTo>
                  <a:lnTo>
                    <a:pt x="1379" y="16611"/>
                  </a:lnTo>
                  <a:lnTo>
                    <a:pt x="1410" y="16596"/>
                  </a:lnTo>
                  <a:lnTo>
                    <a:pt x="1442" y="16579"/>
                  </a:lnTo>
                  <a:lnTo>
                    <a:pt x="1472" y="16560"/>
                  </a:lnTo>
                  <a:lnTo>
                    <a:pt x="1500" y="16539"/>
                  </a:lnTo>
                  <a:lnTo>
                    <a:pt x="1528" y="16516"/>
                  </a:lnTo>
                  <a:lnTo>
                    <a:pt x="1555" y="16493"/>
                  </a:lnTo>
                  <a:lnTo>
                    <a:pt x="1581" y="16467"/>
                  </a:lnTo>
                  <a:lnTo>
                    <a:pt x="1605" y="16440"/>
                  </a:lnTo>
                  <a:lnTo>
                    <a:pt x="1629" y="16411"/>
                  </a:lnTo>
                  <a:lnTo>
                    <a:pt x="1650" y="16380"/>
                  </a:lnTo>
                  <a:lnTo>
                    <a:pt x="1672" y="16349"/>
                  </a:lnTo>
                  <a:lnTo>
                    <a:pt x="1691" y="16317"/>
                  </a:lnTo>
                  <a:lnTo>
                    <a:pt x="1708" y="16282"/>
                  </a:lnTo>
                  <a:lnTo>
                    <a:pt x="1726" y="16246"/>
                  </a:lnTo>
                  <a:lnTo>
                    <a:pt x="1741" y="16210"/>
                  </a:lnTo>
                  <a:lnTo>
                    <a:pt x="1755" y="16171"/>
                  </a:lnTo>
                  <a:lnTo>
                    <a:pt x="1767" y="16131"/>
                  </a:lnTo>
                  <a:lnTo>
                    <a:pt x="1779" y="16090"/>
                  </a:lnTo>
                  <a:lnTo>
                    <a:pt x="1787" y="16048"/>
                  </a:lnTo>
                  <a:lnTo>
                    <a:pt x="1795" y="16005"/>
                  </a:lnTo>
                  <a:lnTo>
                    <a:pt x="1801" y="15960"/>
                  </a:lnTo>
                  <a:lnTo>
                    <a:pt x="1806" y="15914"/>
                  </a:lnTo>
                  <a:lnTo>
                    <a:pt x="1808" y="15867"/>
                  </a:lnTo>
                  <a:lnTo>
                    <a:pt x="1809" y="15819"/>
                  </a:lnTo>
                  <a:lnTo>
                    <a:pt x="1808" y="15771"/>
                  </a:lnTo>
                  <a:lnTo>
                    <a:pt x="1806" y="15725"/>
                  </a:lnTo>
                  <a:lnTo>
                    <a:pt x="1801" y="15679"/>
                  </a:lnTo>
                  <a:lnTo>
                    <a:pt x="1795" y="15636"/>
                  </a:lnTo>
                  <a:lnTo>
                    <a:pt x="1787" y="15593"/>
                  </a:lnTo>
                  <a:lnTo>
                    <a:pt x="1779" y="15552"/>
                  </a:lnTo>
                  <a:lnTo>
                    <a:pt x="1768" y="15511"/>
                  </a:lnTo>
                  <a:lnTo>
                    <a:pt x="1756" y="15472"/>
                  </a:lnTo>
                  <a:lnTo>
                    <a:pt x="1742" y="15434"/>
                  </a:lnTo>
                  <a:lnTo>
                    <a:pt x="1727" y="15398"/>
                  </a:lnTo>
                  <a:lnTo>
                    <a:pt x="1711" y="15363"/>
                  </a:lnTo>
                  <a:lnTo>
                    <a:pt x="1692" y="15330"/>
                  </a:lnTo>
                  <a:lnTo>
                    <a:pt x="1674" y="15297"/>
                  </a:lnTo>
                  <a:lnTo>
                    <a:pt x="1653" y="15267"/>
                  </a:lnTo>
                  <a:lnTo>
                    <a:pt x="1631" y="15237"/>
                  </a:lnTo>
                  <a:lnTo>
                    <a:pt x="1608" y="15210"/>
                  </a:lnTo>
                  <a:lnTo>
                    <a:pt x="1583" y="15183"/>
                  </a:lnTo>
                  <a:lnTo>
                    <a:pt x="1557" y="15158"/>
                  </a:lnTo>
                  <a:lnTo>
                    <a:pt x="1531" y="15135"/>
                  </a:lnTo>
                  <a:lnTo>
                    <a:pt x="1503" y="15114"/>
                  </a:lnTo>
                  <a:lnTo>
                    <a:pt x="1474" y="15093"/>
                  </a:lnTo>
                  <a:lnTo>
                    <a:pt x="1444" y="15075"/>
                  </a:lnTo>
                  <a:lnTo>
                    <a:pt x="1413" y="15058"/>
                  </a:lnTo>
                  <a:lnTo>
                    <a:pt x="1380" y="15042"/>
                  </a:lnTo>
                  <a:lnTo>
                    <a:pt x="1347" y="15029"/>
                  </a:lnTo>
                  <a:lnTo>
                    <a:pt x="1313" y="15017"/>
                  </a:lnTo>
                  <a:lnTo>
                    <a:pt x="1278" y="15008"/>
                  </a:lnTo>
                  <a:lnTo>
                    <a:pt x="1242" y="14999"/>
                  </a:lnTo>
                  <a:lnTo>
                    <a:pt x="1205" y="14993"/>
                  </a:lnTo>
                  <a:lnTo>
                    <a:pt x="1167" y="14988"/>
                  </a:lnTo>
                  <a:lnTo>
                    <a:pt x="1129" y="14985"/>
                  </a:lnTo>
                  <a:lnTo>
                    <a:pt x="1090" y="14985"/>
                  </a:lnTo>
                  <a:lnTo>
                    <a:pt x="1066" y="14985"/>
                  </a:lnTo>
                  <a:lnTo>
                    <a:pt x="1043" y="14986"/>
                  </a:lnTo>
                  <a:lnTo>
                    <a:pt x="1021" y="14988"/>
                  </a:lnTo>
                  <a:lnTo>
                    <a:pt x="998" y="14990"/>
                  </a:lnTo>
                  <a:lnTo>
                    <a:pt x="976" y="14994"/>
                  </a:lnTo>
                  <a:lnTo>
                    <a:pt x="955" y="14998"/>
                  </a:lnTo>
                  <a:lnTo>
                    <a:pt x="933" y="15002"/>
                  </a:lnTo>
                  <a:lnTo>
                    <a:pt x="911" y="15008"/>
                  </a:lnTo>
                  <a:lnTo>
                    <a:pt x="891" y="15013"/>
                  </a:lnTo>
                  <a:lnTo>
                    <a:pt x="870" y="15020"/>
                  </a:lnTo>
                  <a:lnTo>
                    <a:pt x="850" y="15027"/>
                  </a:lnTo>
                  <a:lnTo>
                    <a:pt x="830" y="15036"/>
                  </a:lnTo>
                  <a:lnTo>
                    <a:pt x="811" y="15044"/>
                  </a:lnTo>
                  <a:lnTo>
                    <a:pt x="792" y="15054"/>
                  </a:lnTo>
                  <a:lnTo>
                    <a:pt x="773" y="15064"/>
                  </a:lnTo>
                  <a:lnTo>
                    <a:pt x="755" y="15075"/>
                  </a:lnTo>
                  <a:lnTo>
                    <a:pt x="737" y="15087"/>
                  </a:lnTo>
                  <a:lnTo>
                    <a:pt x="718" y="15098"/>
                  </a:lnTo>
                  <a:lnTo>
                    <a:pt x="701" y="15111"/>
                  </a:lnTo>
                  <a:lnTo>
                    <a:pt x="685" y="15124"/>
                  </a:lnTo>
                  <a:lnTo>
                    <a:pt x="667" y="15138"/>
                  </a:lnTo>
                  <a:lnTo>
                    <a:pt x="651" y="15153"/>
                  </a:lnTo>
                  <a:lnTo>
                    <a:pt x="636" y="15169"/>
                  </a:lnTo>
                  <a:lnTo>
                    <a:pt x="621" y="15185"/>
                  </a:lnTo>
                  <a:lnTo>
                    <a:pt x="606" y="15201"/>
                  </a:lnTo>
                  <a:lnTo>
                    <a:pt x="591" y="15218"/>
                  </a:lnTo>
                  <a:lnTo>
                    <a:pt x="577" y="15236"/>
                  </a:lnTo>
                  <a:lnTo>
                    <a:pt x="564" y="15254"/>
                  </a:lnTo>
                  <a:lnTo>
                    <a:pt x="551" y="15273"/>
                  </a:lnTo>
                  <a:lnTo>
                    <a:pt x="538" y="15293"/>
                  </a:lnTo>
                  <a:lnTo>
                    <a:pt x="525" y="15312"/>
                  </a:lnTo>
                  <a:lnTo>
                    <a:pt x="513" y="15334"/>
                  </a:lnTo>
                  <a:lnTo>
                    <a:pt x="513" y="15028"/>
                  </a:lnTo>
                  <a:lnTo>
                    <a:pt x="22" y="15028"/>
                  </a:lnTo>
                  <a:lnTo>
                    <a:pt x="22" y="17280"/>
                  </a:lnTo>
                  <a:lnTo>
                    <a:pt x="569" y="17280"/>
                  </a:lnTo>
                  <a:lnTo>
                    <a:pt x="569" y="16405"/>
                  </a:lnTo>
                  <a:close/>
                  <a:moveTo>
                    <a:pt x="2780" y="14985"/>
                  </a:moveTo>
                  <a:lnTo>
                    <a:pt x="2744" y="14985"/>
                  </a:lnTo>
                  <a:lnTo>
                    <a:pt x="2708" y="14986"/>
                  </a:lnTo>
                  <a:lnTo>
                    <a:pt x="2674" y="14988"/>
                  </a:lnTo>
                  <a:lnTo>
                    <a:pt x="2639" y="14991"/>
                  </a:lnTo>
                  <a:lnTo>
                    <a:pt x="2607" y="14995"/>
                  </a:lnTo>
                  <a:lnTo>
                    <a:pt x="2573" y="14999"/>
                  </a:lnTo>
                  <a:lnTo>
                    <a:pt x="2542" y="15004"/>
                  </a:lnTo>
                  <a:lnTo>
                    <a:pt x="2511" y="15010"/>
                  </a:lnTo>
                  <a:lnTo>
                    <a:pt x="2480" y="15017"/>
                  </a:lnTo>
                  <a:lnTo>
                    <a:pt x="2450" y="15025"/>
                  </a:lnTo>
                  <a:lnTo>
                    <a:pt x="2421" y="15033"/>
                  </a:lnTo>
                  <a:lnTo>
                    <a:pt x="2392" y="15042"/>
                  </a:lnTo>
                  <a:lnTo>
                    <a:pt x="2364" y="15052"/>
                  </a:lnTo>
                  <a:lnTo>
                    <a:pt x="2337" y="15063"/>
                  </a:lnTo>
                  <a:lnTo>
                    <a:pt x="2310" y="15075"/>
                  </a:lnTo>
                  <a:lnTo>
                    <a:pt x="2284" y="15087"/>
                  </a:lnTo>
                  <a:lnTo>
                    <a:pt x="2259" y="15099"/>
                  </a:lnTo>
                  <a:lnTo>
                    <a:pt x="2234" y="15112"/>
                  </a:lnTo>
                  <a:lnTo>
                    <a:pt x="2211" y="15128"/>
                  </a:lnTo>
                  <a:lnTo>
                    <a:pt x="2188" y="15143"/>
                  </a:lnTo>
                  <a:lnTo>
                    <a:pt x="2165" y="15158"/>
                  </a:lnTo>
                  <a:lnTo>
                    <a:pt x="2144" y="15174"/>
                  </a:lnTo>
                  <a:lnTo>
                    <a:pt x="2123" y="15191"/>
                  </a:lnTo>
                  <a:lnTo>
                    <a:pt x="2103" y="15210"/>
                  </a:lnTo>
                  <a:lnTo>
                    <a:pt x="2084" y="15228"/>
                  </a:lnTo>
                  <a:lnTo>
                    <a:pt x="2066" y="15246"/>
                  </a:lnTo>
                  <a:lnTo>
                    <a:pt x="2048" y="15267"/>
                  </a:lnTo>
                  <a:lnTo>
                    <a:pt x="2030" y="15287"/>
                  </a:lnTo>
                  <a:lnTo>
                    <a:pt x="2014" y="15308"/>
                  </a:lnTo>
                  <a:lnTo>
                    <a:pt x="1999" y="15331"/>
                  </a:lnTo>
                  <a:lnTo>
                    <a:pt x="1985" y="15353"/>
                  </a:lnTo>
                  <a:lnTo>
                    <a:pt x="1971" y="15376"/>
                  </a:lnTo>
                  <a:lnTo>
                    <a:pt x="1958" y="15400"/>
                  </a:lnTo>
                  <a:lnTo>
                    <a:pt x="1945" y="15425"/>
                  </a:lnTo>
                  <a:lnTo>
                    <a:pt x="1934" y="15449"/>
                  </a:lnTo>
                  <a:lnTo>
                    <a:pt x="1923" y="15475"/>
                  </a:lnTo>
                  <a:lnTo>
                    <a:pt x="1914" y="15501"/>
                  </a:lnTo>
                  <a:lnTo>
                    <a:pt x="1904" y="15528"/>
                  </a:lnTo>
                  <a:lnTo>
                    <a:pt x="1896" y="15555"/>
                  </a:lnTo>
                  <a:lnTo>
                    <a:pt x="1889" y="15583"/>
                  </a:lnTo>
                  <a:lnTo>
                    <a:pt x="1882" y="15612"/>
                  </a:lnTo>
                  <a:lnTo>
                    <a:pt x="1877" y="15642"/>
                  </a:lnTo>
                  <a:lnTo>
                    <a:pt x="1872" y="15671"/>
                  </a:lnTo>
                  <a:lnTo>
                    <a:pt x="1868" y="15701"/>
                  </a:lnTo>
                  <a:lnTo>
                    <a:pt x="1865" y="15732"/>
                  </a:lnTo>
                  <a:lnTo>
                    <a:pt x="1863" y="15764"/>
                  </a:lnTo>
                  <a:lnTo>
                    <a:pt x="1862" y="15796"/>
                  </a:lnTo>
                  <a:lnTo>
                    <a:pt x="1861" y="15828"/>
                  </a:lnTo>
                  <a:lnTo>
                    <a:pt x="1862" y="15861"/>
                  </a:lnTo>
                  <a:lnTo>
                    <a:pt x="1863" y="15893"/>
                  </a:lnTo>
                  <a:lnTo>
                    <a:pt x="1865" y="15925"/>
                  </a:lnTo>
                  <a:lnTo>
                    <a:pt x="1868" y="15956"/>
                  </a:lnTo>
                  <a:lnTo>
                    <a:pt x="1872" y="15986"/>
                  </a:lnTo>
                  <a:lnTo>
                    <a:pt x="1877" y="16016"/>
                  </a:lnTo>
                  <a:lnTo>
                    <a:pt x="1882" y="16046"/>
                  </a:lnTo>
                  <a:lnTo>
                    <a:pt x="1889" y="16074"/>
                  </a:lnTo>
                  <a:lnTo>
                    <a:pt x="1896" y="16102"/>
                  </a:lnTo>
                  <a:lnTo>
                    <a:pt x="1904" y="16129"/>
                  </a:lnTo>
                  <a:lnTo>
                    <a:pt x="1914" y="16156"/>
                  </a:lnTo>
                  <a:lnTo>
                    <a:pt x="1923" y="16182"/>
                  </a:lnTo>
                  <a:lnTo>
                    <a:pt x="1934" y="16208"/>
                  </a:lnTo>
                  <a:lnTo>
                    <a:pt x="1945" y="16232"/>
                  </a:lnTo>
                  <a:lnTo>
                    <a:pt x="1958" y="16257"/>
                  </a:lnTo>
                  <a:lnTo>
                    <a:pt x="1971" y="16281"/>
                  </a:lnTo>
                  <a:lnTo>
                    <a:pt x="1985" y="16304"/>
                  </a:lnTo>
                  <a:lnTo>
                    <a:pt x="2000" y="16326"/>
                  </a:lnTo>
                  <a:lnTo>
                    <a:pt x="2015" y="16348"/>
                  </a:lnTo>
                  <a:lnTo>
                    <a:pt x="2031" y="16370"/>
                  </a:lnTo>
                  <a:lnTo>
                    <a:pt x="2049" y="16389"/>
                  </a:lnTo>
                  <a:lnTo>
                    <a:pt x="2066" y="16410"/>
                  </a:lnTo>
                  <a:lnTo>
                    <a:pt x="2085" y="16428"/>
                  </a:lnTo>
                  <a:lnTo>
                    <a:pt x="2104" y="16446"/>
                  </a:lnTo>
                  <a:lnTo>
                    <a:pt x="2124" y="16464"/>
                  </a:lnTo>
                  <a:lnTo>
                    <a:pt x="2145" y="16481"/>
                  </a:lnTo>
                  <a:lnTo>
                    <a:pt x="2166" y="16497"/>
                  </a:lnTo>
                  <a:lnTo>
                    <a:pt x="2189" y="16513"/>
                  </a:lnTo>
                  <a:lnTo>
                    <a:pt x="2212" y="16527"/>
                  </a:lnTo>
                  <a:lnTo>
                    <a:pt x="2235" y="16542"/>
                  </a:lnTo>
                  <a:lnTo>
                    <a:pt x="2260" y="16555"/>
                  </a:lnTo>
                  <a:lnTo>
                    <a:pt x="2285" y="16568"/>
                  </a:lnTo>
                  <a:lnTo>
                    <a:pt x="2311" y="16580"/>
                  </a:lnTo>
                  <a:lnTo>
                    <a:pt x="2338" y="16592"/>
                  </a:lnTo>
                  <a:lnTo>
                    <a:pt x="2365" y="16603"/>
                  </a:lnTo>
                  <a:lnTo>
                    <a:pt x="2393" y="16613"/>
                  </a:lnTo>
                  <a:lnTo>
                    <a:pt x="2422" y="16621"/>
                  </a:lnTo>
                  <a:lnTo>
                    <a:pt x="2451" y="16630"/>
                  </a:lnTo>
                  <a:lnTo>
                    <a:pt x="2482" y="16637"/>
                  </a:lnTo>
                  <a:lnTo>
                    <a:pt x="2512" y="16644"/>
                  </a:lnTo>
                  <a:lnTo>
                    <a:pt x="2543" y="16650"/>
                  </a:lnTo>
                  <a:lnTo>
                    <a:pt x="2575" y="16655"/>
                  </a:lnTo>
                  <a:lnTo>
                    <a:pt x="2607" y="16659"/>
                  </a:lnTo>
                  <a:lnTo>
                    <a:pt x="2640" y="16663"/>
                  </a:lnTo>
                  <a:lnTo>
                    <a:pt x="2674" y="16665"/>
                  </a:lnTo>
                  <a:lnTo>
                    <a:pt x="2708" y="16668"/>
                  </a:lnTo>
                  <a:lnTo>
                    <a:pt x="2744" y="16669"/>
                  </a:lnTo>
                  <a:lnTo>
                    <a:pt x="2780" y="16670"/>
                  </a:lnTo>
                  <a:lnTo>
                    <a:pt x="2815" y="16669"/>
                  </a:lnTo>
                  <a:lnTo>
                    <a:pt x="2851" y="16668"/>
                  </a:lnTo>
                  <a:lnTo>
                    <a:pt x="2886" y="16665"/>
                  </a:lnTo>
                  <a:lnTo>
                    <a:pt x="2920" y="16663"/>
                  </a:lnTo>
                  <a:lnTo>
                    <a:pt x="2953" y="16659"/>
                  </a:lnTo>
                  <a:lnTo>
                    <a:pt x="2986" y="16655"/>
                  </a:lnTo>
                  <a:lnTo>
                    <a:pt x="3017" y="16650"/>
                  </a:lnTo>
                  <a:lnTo>
                    <a:pt x="3049" y="16644"/>
                  </a:lnTo>
                  <a:lnTo>
                    <a:pt x="3080" y="16637"/>
                  </a:lnTo>
                  <a:lnTo>
                    <a:pt x="3110" y="16630"/>
                  </a:lnTo>
                  <a:lnTo>
                    <a:pt x="3139" y="16621"/>
                  </a:lnTo>
                  <a:lnTo>
                    <a:pt x="3169" y="16613"/>
                  </a:lnTo>
                  <a:lnTo>
                    <a:pt x="3197" y="16603"/>
                  </a:lnTo>
                  <a:lnTo>
                    <a:pt x="3224" y="16592"/>
                  </a:lnTo>
                  <a:lnTo>
                    <a:pt x="3251" y="16580"/>
                  </a:lnTo>
                  <a:lnTo>
                    <a:pt x="3277" y="16568"/>
                  </a:lnTo>
                  <a:lnTo>
                    <a:pt x="3301" y="16555"/>
                  </a:lnTo>
                  <a:lnTo>
                    <a:pt x="3326" y="16542"/>
                  </a:lnTo>
                  <a:lnTo>
                    <a:pt x="3350" y="16528"/>
                  </a:lnTo>
                  <a:lnTo>
                    <a:pt x="3374" y="16513"/>
                  </a:lnTo>
                  <a:lnTo>
                    <a:pt x="3395" y="16497"/>
                  </a:lnTo>
                  <a:lnTo>
                    <a:pt x="3417" y="16481"/>
                  </a:lnTo>
                  <a:lnTo>
                    <a:pt x="3438" y="16465"/>
                  </a:lnTo>
                  <a:lnTo>
                    <a:pt x="3458" y="16446"/>
                  </a:lnTo>
                  <a:lnTo>
                    <a:pt x="3477" y="16428"/>
                  </a:lnTo>
                  <a:lnTo>
                    <a:pt x="3496" y="16410"/>
                  </a:lnTo>
                  <a:lnTo>
                    <a:pt x="3514" y="16390"/>
                  </a:lnTo>
                  <a:lnTo>
                    <a:pt x="3531" y="16370"/>
                  </a:lnTo>
                  <a:lnTo>
                    <a:pt x="3548" y="16348"/>
                  </a:lnTo>
                  <a:lnTo>
                    <a:pt x="3563" y="16326"/>
                  </a:lnTo>
                  <a:lnTo>
                    <a:pt x="3578" y="16304"/>
                  </a:lnTo>
                  <a:lnTo>
                    <a:pt x="3592" y="16281"/>
                  </a:lnTo>
                  <a:lnTo>
                    <a:pt x="3605" y="16257"/>
                  </a:lnTo>
                  <a:lnTo>
                    <a:pt x="3618" y="16232"/>
                  </a:lnTo>
                  <a:lnTo>
                    <a:pt x="3629" y="16208"/>
                  </a:lnTo>
                  <a:lnTo>
                    <a:pt x="3639" y="16182"/>
                  </a:lnTo>
                  <a:lnTo>
                    <a:pt x="3649" y="16156"/>
                  </a:lnTo>
                  <a:lnTo>
                    <a:pt x="3659" y="16129"/>
                  </a:lnTo>
                  <a:lnTo>
                    <a:pt x="3666" y="16102"/>
                  </a:lnTo>
                  <a:lnTo>
                    <a:pt x="3674" y="16074"/>
                  </a:lnTo>
                  <a:lnTo>
                    <a:pt x="3680" y="16046"/>
                  </a:lnTo>
                  <a:lnTo>
                    <a:pt x="3686" y="16016"/>
                  </a:lnTo>
                  <a:lnTo>
                    <a:pt x="3691" y="15986"/>
                  </a:lnTo>
                  <a:lnTo>
                    <a:pt x="3694" y="15956"/>
                  </a:lnTo>
                  <a:lnTo>
                    <a:pt x="3698" y="15925"/>
                  </a:lnTo>
                  <a:lnTo>
                    <a:pt x="3700" y="15893"/>
                  </a:lnTo>
                  <a:lnTo>
                    <a:pt x="3701" y="15861"/>
                  </a:lnTo>
                  <a:lnTo>
                    <a:pt x="3702" y="15828"/>
                  </a:lnTo>
                  <a:lnTo>
                    <a:pt x="3701" y="15796"/>
                  </a:lnTo>
                  <a:lnTo>
                    <a:pt x="3700" y="15764"/>
                  </a:lnTo>
                  <a:lnTo>
                    <a:pt x="3698" y="15732"/>
                  </a:lnTo>
                  <a:lnTo>
                    <a:pt x="3694" y="15701"/>
                  </a:lnTo>
                  <a:lnTo>
                    <a:pt x="3691" y="15671"/>
                  </a:lnTo>
                  <a:lnTo>
                    <a:pt x="3686" y="15642"/>
                  </a:lnTo>
                  <a:lnTo>
                    <a:pt x="3680" y="15612"/>
                  </a:lnTo>
                  <a:lnTo>
                    <a:pt x="3674" y="15583"/>
                  </a:lnTo>
                  <a:lnTo>
                    <a:pt x="3666" y="15555"/>
                  </a:lnTo>
                  <a:lnTo>
                    <a:pt x="3659" y="15528"/>
                  </a:lnTo>
                  <a:lnTo>
                    <a:pt x="3649" y="15501"/>
                  </a:lnTo>
                  <a:lnTo>
                    <a:pt x="3639" y="15475"/>
                  </a:lnTo>
                  <a:lnTo>
                    <a:pt x="3629" y="15449"/>
                  </a:lnTo>
                  <a:lnTo>
                    <a:pt x="3617" y="15425"/>
                  </a:lnTo>
                  <a:lnTo>
                    <a:pt x="3605" y="15400"/>
                  </a:lnTo>
                  <a:lnTo>
                    <a:pt x="3592" y="15376"/>
                  </a:lnTo>
                  <a:lnTo>
                    <a:pt x="3578" y="15353"/>
                  </a:lnTo>
                  <a:lnTo>
                    <a:pt x="3563" y="15331"/>
                  </a:lnTo>
                  <a:lnTo>
                    <a:pt x="3548" y="15308"/>
                  </a:lnTo>
                  <a:lnTo>
                    <a:pt x="3531" y="15287"/>
                  </a:lnTo>
                  <a:lnTo>
                    <a:pt x="3514" y="15267"/>
                  </a:lnTo>
                  <a:lnTo>
                    <a:pt x="3496" y="15246"/>
                  </a:lnTo>
                  <a:lnTo>
                    <a:pt x="3477" y="15228"/>
                  </a:lnTo>
                  <a:lnTo>
                    <a:pt x="3458" y="15210"/>
                  </a:lnTo>
                  <a:lnTo>
                    <a:pt x="3438" y="15191"/>
                  </a:lnTo>
                  <a:lnTo>
                    <a:pt x="3417" y="15174"/>
                  </a:lnTo>
                  <a:lnTo>
                    <a:pt x="3395" y="15158"/>
                  </a:lnTo>
                  <a:lnTo>
                    <a:pt x="3374" y="15143"/>
                  </a:lnTo>
                  <a:lnTo>
                    <a:pt x="3350" y="15128"/>
                  </a:lnTo>
                  <a:lnTo>
                    <a:pt x="3326" y="15112"/>
                  </a:lnTo>
                  <a:lnTo>
                    <a:pt x="3301" y="15099"/>
                  </a:lnTo>
                  <a:lnTo>
                    <a:pt x="3277" y="15087"/>
                  </a:lnTo>
                  <a:lnTo>
                    <a:pt x="3251" y="15075"/>
                  </a:lnTo>
                  <a:lnTo>
                    <a:pt x="3224" y="15063"/>
                  </a:lnTo>
                  <a:lnTo>
                    <a:pt x="3197" y="15052"/>
                  </a:lnTo>
                  <a:lnTo>
                    <a:pt x="3169" y="15042"/>
                  </a:lnTo>
                  <a:lnTo>
                    <a:pt x="3139" y="15033"/>
                  </a:lnTo>
                  <a:lnTo>
                    <a:pt x="3110" y="15025"/>
                  </a:lnTo>
                  <a:lnTo>
                    <a:pt x="3080" y="15017"/>
                  </a:lnTo>
                  <a:lnTo>
                    <a:pt x="3050" y="15010"/>
                  </a:lnTo>
                  <a:lnTo>
                    <a:pt x="3017" y="15004"/>
                  </a:lnTo>
                  <a:lnTo>
                    <a:pt x="2986" y="14999"/>
                  </a:lnTo>
                  <a:lnTo>
                    <a:pt x="2954" y="14995"/>
                  </a:lnTo>
                  <a:lnTo>
                    <a:pt x="2920" y="14991"/>
                  </a:lnTo>
                  <a:lnTo>
                    <a:pt x="2886" y="14988"/>
                  </a:lnTo>
                  <a:lnTo>
                    <a:pt x="2851" y="14986"/>
                  </a:lnTo>
                  <a:lnTo>
                    <a:pt x="2815" y="14985"/>
                  </a:lnTo>
                  <a:lnTo>
                    <a:pt x="2780" y="14985"/>
                  </a:lnTo>
                  <a:close/>
                  <a:moveTo>
                    <a:pt x="2780" y="15367"/>
                  </a:moveTo>
                  <a:lnTo>
                    <a:pt x="2806" y="15368"/>
                  </a:lnTo>
                  <a:lnTo>
                    <a:pt x="2830" y="15372"/>
                  </a:lnTo>
                  <a:lnTo>
                    <a:pt x="2854" y="15376"/>
                  </a:lnTo>
                  <a:lnTo>
                    <a:pt x="2877" y="15381"/>
                  </a:lnTo>
                  <a:lnTo>
                    <a:pt x="2900" y="15390"/>
                  </a:lnTo>
                  <a:lnTo>
                    <a:pt x="2921" y="15399"/>
                  </a:lnTo>
                  <a:lnTo>
                    <a:pt x="2942" y="15411"/>
                  </a:lnTo>
                  <a:lnTo>
                    <a:pt x="2961" y="15423"/>
                  </a:lnTo>
                  <a:lnTo>
                    <a:pt x="2981" y="15438"/>
                  </a:lnTo>
                  <a:lnTo>
                    <a:pt x="2999" y="15454"/>
                  </a:lnTo>
                  <a:lnTo>
                    <a:pt x="3015" y="15471"/>
                  </a:lnTo>
                  <a:lnTo>
                    <a:pt x="3031" y="15490"/>
                  </a:lnTo>
                  <a:lnTo>
                    <a:pt x="3046" y="15511"/>
                  </a:lnTo>
                  <a:lnTo>
                    <a:pt x="3059" y="15533"/>
                  </a:lnTo>
                  <a:lnTo>
                    <a:pt x="3072" y="15556"/>
                  </a:lnTo>
                  <a:lnTo>
                    <a:pt x="3084" y="15581"/>
                  </a:lnTo>
                  <a:lnTo>
                    <a:pt x="3094" y="15607"/>
                  </a:lnTo>
                  <a:lnTo>
                    <a:pt x="3104" y="15634"/>
                  </a:lnTo>
                  <a:lnTo>
                    <a:pt x="3111" y="15663"/>
                  </a:lnTo>
                  <a:lnTo>
                    <a:pt x="3117" y="15693"/>
                  </a:lnTo>
                  <a:lnTo>
                    <a:pt x="3122" y="15725"/>
                  </a:lnTo>
                  <a:lnTo>
                    <a:pt x="3125" y="15757"/>
                  </a:lnTo>
                  <a:lnTo>
                    <a:pt x="3127" y="15791"/>
                  </a:lnTo>
                  <a:lnTo>
                    <a:pt x="3129" y="15825"/>
                  </a:lnTo>
                  <a:lnTo>
                    <a:pt x="3127" y="15861"/>
                  </a:lnTo>
                  <a:lnTo>
                    <a:pt x="3125" y="15894"/>
                  </a:lnTo>
                  <a:lnTo>
                    <a:pt x="3122" y="15927"/>
                  </a:lnTo>
                  <a:lnTo>
                    <a:pt x="3118" y="15958"/>
                  </a:lnTo>
                  <a:lnTo>
                    <a:pt x="3111" y="15987"/>
                  </a:lnTo>
                  <a:lnTo>
                    <a:pt x="3104" y="16016"/>
                  </a:lnTo>
                  <a:lnTo>
                    <a:pt x="3094" y="16043"/>
                  </a:lnTo>
                  <a:lnTo>
                    <a:pt x="3084" y="16069"/>
                  </a:lnTo>
                  <a:lnTo>
                    <a:pt x="3072" y="16094"/>
                  </a:lnTo>
                  <a:lnTo>
                    <a:pt x="3059" y="16117"/>
                  </a:lnTo>
                  <a:lnTo>
                    <a:pt x="3046" y="16138"/>
                  </a:lnTo>
                  <a:lnTo>
                    <a:pt x="3031" y="16159"/>
                  </a:lnTo>
                  <a:lnTo>
                    <a:pt x="3015" y="16177"/>
                  </a:lnTo>
                  <a:lnTo>
                    <a:pt x="2999" y="16195"/>
                  </a:lnTo>
                  <a:lnTo>
                    <a:pt x="2981" y="16211"/>
                  </a:lnTo>
                  <a:lnTo>
                    <a:pt x="2961" y="16225"/>
                  </a:lnTo>
                  <a:lnTo>
                    <a:pt x="2942" y="16238"/>
                  </a:lnTo>
                  <a:lnTo>
                    <a:pt x="2921" y="16249"/>
                  </a:lnTo>
                  <a:lnTo>
                    <a:pt x="2900" y="16258"/>
                  </a:lnTo>
                  <a:lnTo>
                    <a:pt x="2877" y="16266"/>
                  </a:lnTo>
                  <a:lnTo>
                    <a:pt x="2854" y="16272"/>
                  </a:lnTo>
                  <a:lnTo>
                    <a:pt x="2830" y="16277"/>
                  </a:lnTo>
                  <a:lnTo>
                    <a:pt x="2806" y="16279"/>
                  </a:lnTo>
                  <a:lnTo>
                    <a:pt x="2780" y="16280"/>
                  </a:lnTo>
                  <a:lnTo>
                    <a:pt x="2755" y="16279"/>
                  </a:lnTo>
                  <a:lnTo>
                    <a:pt x="2731" y="16277"/>
                  </a:lnTo>
                  <a:lnTo>
                    <a:pt x="2707" y="16272"/>
                  </a:lnTo>
                  <a:lnTo>
                    <a:pt x="2685" y="16266"/>
                  </a:lnTo>
                  <a:lnTo>
                    <a:pt x="2663" y="16258"/>
                  </a:lnTo>
                  <a:lnTo>
                    <a:pt x="2642" y="16249"/>
                  </a:lnTo>
                  <a:lnTo>
                    <a:pt x="2621" y="16238"/>
                  </a:lnTo>
                  <a:lnTo>
                    <a:pt x="2600" y="16225"/>
                  </a:lnTo>
                  <a:lnTo>
                    <a:pt x="2581" y="16210"/>
                  </a:lnTo>
                  <a:lnTo>
                    <a:pt x="2564" y="16195"/>
                  </a:lnTo>
                  <a:lnTo>
                    <a:pt x="2546" y="16177"/>
                  </a:lnTo>
                  <a:lnTo>
                    <a:pt x="2530" y="16158"/>
                  </a:lnTo>
                  <a:lnTo>
                    <a:pt x="2515" y="16137"/>
                  </a:lnTo>
                  <a:lnTo>
                    <a:pt x="2502" y="16116"/>
                  </a:lnTo>
                  <a:lnTo>
                    <a:pt x="2489" y="16093"/>
                  </a:lnTo>
                  <a:lnTo>
                    <a:pt x="2477" y="16068"/>
                  </a:lnTo>
                  <a:lnTo>
                    <a:pt x="2467" y="16042"/>
                  </a:lnTo>
                  <a:lnTo>
                    <a:pt x="2457" y="16015"/>
                  </a:lnTo>
                  <a:lnTo>
                    <a:pt x="2449" y="15986"/>
                  </a:lnTo>
                  <a:lnTo>
                    <a:pt x="2443" y="15957"/>
                  </a:lnTo>
                  <a:lnTo>
                    <a:pt x="2437" y="15926"/>
                  </a:lnTo>
                  <a:lnTo>
                    <a:pt x="2434" y="15893"/>
                  </a:lnTo>
                  <a:lnTo>
                    <a:pt x="2432" y="15860"/>
                  </a:lnTo>
                  <a:lnTo>
                    <a:pt x="2431" y="15825"/>
                  </a:lnTo>
                  <a:lnTo>
                    <a:pt x="2432" y="15791"/>
                  </a:lnTo>
                  <a:lnTo>
                    <a:pt x="2434" y="15757"/>
                  </a:lnTo>
                  <a:lnTo>
                    <a:pt x="2437" y="15725"/>
                  </a:lnTo>
                  <a:lnTo>
                    <a:pt x="2443" y="15695"/>
                  </a:lnTo>
                  <a:lnTo>
                    <a:pt x="2449" y="15664"/>
                  </a:lnTo>
                  <a:lnTo>
                    <a:pt x="2457" y="15636"/>
                  </a:lnTo>
                  <a:lnTo>
                    <a:pt x="2467" y="15608"/>
                  </a:lnTo>
                  <a:lnTo>
                    <a:pt x="2476" y="15582"/>
                  </a:lnTo>
                  <a:lnTo>
                    <a:pt x="2488" y="15557"/>
                  </a:lnTo>
                  <a:lnTo>
                    <a:pt x="2501" y="15534"/>
                  </a:lnTo>
                  <a:lnTo>
                    <a:pt x="2515" y="15512"/>
                  </a:lnTo>
                  <a:lnTo>
                    <a:pt x="2529" y="15492"/>
                  </a:lnTo>
                  <a:lnTo>
                    <a:pt x="2545" y="15472"/>
                  </a:lnTo>
                  <a:lnTo>
                    <a:pt x="2563" y="15455"/>
                  </a:lnTo>
                  <a:lnTo>
                    <a:pt x="2580" y="15439"/>
                  </a:lnTo>
                  <a:lnTo>
                    <a:pt x="2599" y="15425"/>
                  </a:lnTo>
                  <a:lnTo>
                    <a:pt x="2619" y="15412"/>
                  </a:lnTo>
                  <a:lnTo>
                    <a:pt x="2640" y="15400"/>
                  </a:lnTo>
                  <a:lnTo>
                    <a:pt x="2661" y="15390"/>
                  </a:lnTo>
                  <a:lnTo>
                    <a:pt x="2684" y="15382"/>
                  </a:lnTo>
                  <a:lnTo>
                    <a:pt x="2706" y="15376"/>
                  </a:lnTo>
                  <a:lnTo>
                    <a:pt x="2730" y="15372"/>
                  </a:lnTo>
                  <a:lnTo>
                    <a:pt x="2755" y="15368"/>
                  </a:lnTo>
                  <a:lnTo>
                    <a:pt x="2780" y="15367"/>
                  </a:lnTo>
                  <a:close/>
                  <a:moveTo>
                    <a:pt x="5002" y="13985"/>
                  </a:moveTo>
                  <a:lnTo>
                    <a:pt x="5002" y="15250"/>
                  </a:lnTo>
                  <a:lnTo>
                    <a:pt x="4990" y="15233"/>
                  </a:lnTo>
                  <a:lnTo>
                    <a:pt x="4978" y="15217"/>
                  </a:lnTo>
                  <a:lnTo>
                    <a:pt x="4966" y="15202"/>
                  </a:lnTo>
                  <a:lnTo>
                    <a:pt x="4953" y="15187"/>
                  </a:lnTo>
                  <a:lnTo>
                    <a:pt x="4940" y="15173"/>
                  </a:lnTo>
                  <a:lnTo>
                    <a:pt x="4926" y="15159"/>
                  </a:lnTo>
                  <a:lnTo>
                    <a:pt x="4912" y="15146"/>
                  </a:lnTo>
                  <a:lnTo>
                    <a:pt x="4897" y="15133"/>
                  </a:lnTo>
                  <a:lnTo>
                    <a:pt x="4883" y="15121"/>
                  </a:lnTo>
                  <a:lnTo>
                    <a:pt x="4868" y="15109"/>
                  </a:lnTo>
                  <a:lnTo>
                    <a:pt x="4853" y="15098"/>
                  </a:lnTo>
                  <a:lnTo>
                    <a:pt x="4838" y="15088"/>
                  </a:lnTo>
                  <a:lnTo>
                    <a:pt x="4823" y="15078"/>
                  </a:lnTo>
                  <a:lnTo>
                    <a:pt x="4807" y="15068"/>
                  </a:lnTo>
                  <a:lnTo>
                    <a:pt x="4791" y="15058"/>
                  </a:lnTo>
                  <a:lnTo>
                    <a:pt x="4774" y="15051"/>
                  </a:lnTo>
                  <a:lnTo>
                    <a:pt x="4757" y="15042"/>
                  </a:lnTo>
                  <a:lnTo>
                    <a:pt x="4741" y="15035"/>
                  </a:lnTo>
                  <a:lnTo>
                    <a:pt x="4724" y="15028"/>
                  </a:lnTo>
                  <a:lnTo>
                    <a:pt x="4705" y="15022"/>
                  </a:lnTo>
                  <a:lnTo>
                    <a:pt x="4688" y="15015"/>
                  </a:lnTo>
                  <a:lnTo>
                    <a:pt x="4670" y="15010"/>
                  </a:lnTo>
                  <a:lnTo>
                    <a:pt x="4651" y="15006"/>
                  </a:lnTo>
                  <a:lnTo>
                    <a:pt x="4633" y="15001"/>
                  </a:lnTo>
                  <a:lnTo>
                    <a:pt x="4613" y="14997"/>
                  </a:lnTo>
                  <a:lnTo>
                    <a:pt x="4594" y="14994"/>
                  </a:lnTo>
                  <a:lnTo>
                    <a:pt x="4575" y="14991"/>
                  </a:lnTo>
                  <a:lnTo>
                    <a:pt x="4555" y="14988"/>
                  </a:lnTo>
                  <a:lnTo>
                    <a:pt x="4515" y="14986"/>
                  </a:lnTo>
                  <a:lnTo>
                    <a:pt x="4473" y="14985"/>
                  </a:lnTo>
                  <a:lnTo>
                    <a:pt x="4447" y="14985"/>
                  </a:lnTo>
                  <a:lnTo>
                    <a:pt x="4420" y="14986"/>
                  </a:lnTo>
                  <a:lnTo>
                    <a:pt x="4394" y="14988"/>
                  </a:lnTo>
                  <a:lnTo>
                    <a:pt x="4369" y="14991"/>
                  </a:lnTo>
                  <a:lnTo>
                    <a:pt x="4345" y="14995"/>
                  </a:lnTo>
                  <a:lnTo>
                    <a:pt x="4320" y="14999"/>
                  </a:lnTo>
                  <a:lnTo>
                    <a:pt x="4296" y="15004"/>
                  </a:lnTo>
                  <a:lnTo>
                    <a:pt x="4273" y="15011"/>
                  </a:lnTo>
                  <a:lnTo>
                    <a:pt x="4250" y="15017"/>
                  </a:lnTo>
                  <a:lnTo>
                    <a:pt x="4227" y="15025"/>
                  </a:lnTo>
                  <a:lnTo>
                    <a:pt x="4205" y="15033"/>
                  </a:lnTo>
                  <a:lnTo>
                    <a:pt x="4184" y="15042"/>
                  </a:lnTo>
                  <a:lnTo>
                    <a:pt x="4162" y="15052"/>
                  </a:lnTo>
                  <a:lnTo>
                    <a:pt x="4142" y="15063"/>
                  </a:lnTo>
                  <a:lnTo>
                    <a:pt x="4121" y="15074"/>
                  </a:lnTo>
                  <a:lnTo>
                    <a:pt x="4100" y="15085"/>
                  </a:lnTo>
                  <a:lnTo>
                    <a:pt x="4081" y="15098"/>
                  </a:lnTo>
                  <a:lnTo>
                    <a:pt x="4062" y="15112"/>
                  </a:lnTo>
                  <a:lnTo>
                    <a:pt x="4043" y="15126"/>
                  </a:lnTo>
                  <a:lnTo>
                    <a:pt x="4026" y="15141"/>
                  </a:lnTo>
                  <a:lnTo>
                    <a:pt x="4009" y="15157"/>
                  </a:lnTo>
                  <a:lnTo>
                    <a:pt x="3991" y="15173"/>
                  </a:lnTo>
                  <a:lnTo>
                    <a:pt x="3975" y="15189"/>
                  </a:lnTo>
                  <a:lnTo>
                    <a:pt x="3960" y="15206"/>
                  </a:lnTo>
                  <a:lnTo>
                    <a:pt x="3945" y="15225"/>
                  </a:lnTo>
                  <a:lnTo>
                    <a:pt x="3931" y="15243"/>
                  </a:lnTo>
                  <a:lnTo>
                    <a:pt x="3917" y="15263"/>
                  </a:lnTo>
                  <a:lnTo>
                    <a:pt x="3903" y="15283"/>
                  </a:lnTo>
                  <a:lnTo>
                    <a:pt x="3890" y="15304"/>
                  </a:lnTo>
                  <a:lnTo>
                    <a:pt x="3878" y="15324"/>
                  </a:lnTo>
                  <a:lnTo>
                    <a:pt x="3866" y="15347"/>
                  </a:lnTo>
                  <a:lnTo>
                    <a:pt x="3855" y="15369"/>
                  </a:lnTo>
                  <a:lnTo>
                    <a:pt x="3845" y="15392"/>
                  </a:lnTo>
                  <a:lnTo>
                    <a:pt x="3835" y="15416"/>
                  </a:lnTo>
                  <a:lnTo>
                    <a:pt x="3825" y="15441"/>
                  </a:lnTo>
                  <a:lnTo>
                    <a:pt x="3816" y="15466"/>
                  </a:lnTo>
                  <a:lnTo>
                    <a:pt x="3809" y="15490"/>
                  </a:lnTo>
                  <a:lnTo>
                    <a:pt x="3801" y="15517"/>
                  </a:lnTo>
                  <a:lnTo>
                    <a:pt x="3795" y="15543"/>
                  </a:lnTo>
                  <a:lnTo>
                    <a:pt x="3789" y="15570"/>
                  </a:lnTo>
                  <a:lnTo>
                    <a:pt x="3784" y="15598"/>
                  </a:lnTo>
                  <a:lnTo>
                    <a:pt x="3780" y="15627"/>
                  </a:lnTo>
                  <a:lnTo>
                    <a:pt x="3775" y="15655"/>
                  </a:lnTo>
                  <a:lnTo>
                    <a:pt x="3772" y="15684"/>
                  </a:lnTo>
                  <a:lnTo>
                    <a:pt x="3770" y="15714"/>
                  </a:lnTo>
                  <a:lnTo>
                    <a:pt x="3768" y="15744"/>
                  </a:lnTo>
                  <a:lnTo>
                    <a:pt x="3767" y="15776"/>
                  </a:lnTo>
                  <a:lnTo>
                    <a:pt x="3767" y="15807"/>
                  </a:lnTo>
                  <a:lnTo>
                    <a:pt x="3767" y="15854"/>
                  </a:lnTo>
                  <a:lnTo>
                    <a:pt x="3770" y="15901"/>
                  </a:lnTo>
                  <a:lnTo>
                    <a:pt x="3774" y="15946"/>
                  </a:lnTo>
                  <a:lnTo>
                    <a:pt x="3780" y="15990"/>
                  </a:lnTo>
                  <a:lnTo>
                    <a:pt x="3787" y="16034"/>
                  </a:lnTo>
                  <a:lnTo>
                    <a:pt x="3796" y="16076"/>
                  </a:lnTo>
                  <a:lnTo>
                    <a:pt x="3807" y="16117"/>
                  </a:lnTo>
                  <a:lnTo>
                    <a:pt x="3819" y="16156"/>
                  </a:lnTo>
                  <a:lnTo>
                    <a:pt x="3833" y="16195"/>
                  </a:lnTo>
                  <a:lnTo>
                    <a:pt x="3847" y="16231"/>
                  </a:lnTo>
                  <a:lnTo>
                    <a:pt x="3864" y="16267"/>
                  </a:lnTo>
                  <a:lnTo>
                    <a:pt x="3881" y="16300"/>
                  </a:lnTo>
                  <a:lnTo>
                    <a:pt x="3900" y="16333"/>
                  </a:lnTo>
                  <a:lnTo>
                    <a:pt x="3920" y="16364"/>
                  </a:lnTo>
                  <a:lnTo>
                    <a:pt x="3942" y="16394"/>
                  </a:lnTo>
                  <a:lnTo>
                    <a:pt x="3965" y="16422"/>
                  </a:lnTo>
                  <a:lnTo>
                    <a:pt x="3989" y="16449"/>
                  </a:lnTo>
                  <a:lnTo>
                    <a:pt x="4015" y="16475"/>
                  </a:lnTo>
                  <a:lnTo>
                    <a:pt x="4041" y="16499"/>
                  </a:lnTo>
                  <a:lnTo>
                    <a:pt x="4069" y="16522"/>
                  </a:lnTo>
                  <a:lnTo>
                    <a:pt x="4098" y="16542"/>
                  </a:lnTo>
                  <a:lnTo>
                    <a:pt x="4127" y="16561"/>
                  </a:lnTo>
                  <a:lnTo>
                    <a:pt x="4159" y="16578"/>
                  </a:lnTo>
                  <a:lnTo>
                    <a:pt x="4191" y="16594"/>
                  </a:lnTo>
                  <a:lnTo>
                    <a:pt x="4224" y="16608"/>
                  </a:lnTo>
                  <a:lnTo>
                    <a:pt x="4258" y="16620"/>
                  </a:lnTo>
                  <a:lnTo>
                    <a:pt x="4293" y="16630"/>
                  </a:lnTo>
                  <a:lnTo>
                    <a:pt x="4328" y="16638"/>
                  </a:lnTo>
                  <a:lnTo>
                    <a:pt x="4365" y="16645"/>
                  </a:lnTo>
                  <a:lnTo>
                    <a:pt x="4402" y="16650"/>
                  </a:lnTo>
                  <a:lnTo>
                    <a:pt x="4441" y="16653"/>
                  </a:lnTo>
                  <a:lnTo>
                    <a:pt x="4480" y="16654"/>
                  </a:lnTo>
                  <a:lnTo>
                    <a:pt x="4503" y="16654"/>
                  </a:lnTo>
                  <a:lnTo>
                    <a:pt x="4526" y="16653"/>
                  </a:lnTo>
                  <a:lnTo>
                    <a:pt x="4550" y="16650"/>
                  </a:lnTo>
                  <a:lnTo>
                    <a:pt x="4572" y="16648"/>
                  </a:lnTo>
                  <a:lnTo>
                    <a:pt x="4594" y="16645"/>
                  </a:lnTo>
                  <a:lnTo>
                    <a:pt x="4616" y="16641"/>
                  </a:lnTo>
                  <a:lnTo>
                    <a:pt x="4637" y="16636"/>
                  </a:lnTo>
                  <a:lnTo>
                    <a:pt x="4659" y="16631"/>
                  </a:lnTo>
                  <a:lnTo>
                    <a:pt x="4679" y="16626"/>
                  </a:lnTo>
                  <a:lnTo>
                    <a:pt x="4701" y="16619"/>
                  </a:lnTo>
                  <a:lnTo>
                    <a:pt x="4720" y="16611"/>
                  </a:lnTo>
                  <a:lnTo>
                    <a:pt x="4741" y="16604"/>
                  </a:lnTo>
                  <a:lnTo>
                    <a:pt x="4760" y="16595"/>
                  </a:lnTo>
                  <a:lnTo>
                    <a:pt x="4780" y="16586"/>
                  </a:lnTo>
                  <a:lnTo>
                    <a:pt x="4798" y="16576"/>
                  </a:lnTo>
                  <a:lnTo>
                    <a:pt x="4816" y="16565"/>
                  </a:lnTo>
                  <a:lnTo>
                    <a:pt x="4835" y="16554"/>
                  </a:lnTo>
                  <a:lnTo>
                    <a:pt x="4853" y="16542"/>
                  </a:lnTo>
                  <a:lnTo>
                    <a:pt x="4870" y="16529"/>
                  </a:lnTo>
                  <a:lnTo>
                    <a:pt x="4888" y="16516"/>
                  </a:lnTo>
                  <a:lnTo>
                    <a:pt x="4904" y="16502"/>
                  </a:lnTo>
                  <a:lnTo>
                    <a:pt x="4920" y="16488"/>
                  </a:lnTo>
                  <a:lnTo>
                    <a:pt x="4936" y="16473"/>
                  </a:lnTo>
                  <a:lnTo>
                    <a:pt x="4951" y="16457"/>
                  </a:lnTo>
                  <a:lnTo>
                    <a:pt x="4967" y="16441"/>
                  </a:lnTo>
                  <a:lnTo>
                    <a:pt x="4981" y="16424"/>
                  </a:lnTo>
                  <a:lnTo>
                    <a:pt x="4995" y="16406"/>
                  </a:lnTo>
                  <a:lnTo>
                    <a:pt x="5009" y="16388"/>
                  </a:lnTo>
                  <a:lnTo>
                    <a:pt x="5022" y="16368"/>
                  </a:lnTo>
                  <a:lnTo>
                    <a:pt x="5035" y="16349"/>
                  </a:lnTo>
                  <a:lnTo>
                    <a:pt x="5047" y="16330"/>
                  </a:lnTo>
                  <a:lnTo>
                    <a:pt x="5058" y="16308"/>
                  </a:lnTo>
                  <a:lnTo>
                    <a:pt x="5058" y="16629"/>
                  </a:lnTo>
                  <a:lnTo>
                    <a:pt x="5551" y="16629"/>
                  </a:lnTo>
                  <a:lnTo>
                    <a:pt x="5551" y="13985"/>
                  </a:lnTo>
                  <a:lnTo>
                    <a:pt x="6152" y="13985"/>
                  </a:lnTo>
                  <a:lnTo>
                    <a:pt x="5002" y="12308"/>
                  </a:lnTo>
                  <a:lnTo>
                    <a:pt x="5002" y="13974"/>
                  </a:lnTo>
                  <a:lnTo>
                    <a:pt x="5002" y="13985"/>
                  </a:lnTo>
                  <a:close/>
                  <a:moveTo>
                    <a:pt x="4648" y="15387"/>
                  </a:moveTo>
                  <a:lnTo>
                    <a:pt x="4674" y="15388"/>
                  </a:lnTo>
                  <a:lnTo>
                    <a:pt x="4699" y="15390"/>
                  </a:lnTo>
                  <a:lnTo>
                    <a:pt x="4724" y="15394"/>
                  </a:lnTo>
                  <a:lnTo>
                    <a:pt x="4747" y="15400"/>
                  </a:lnTo>
                  <a:lnTo>
                    <a:pt x="4770" y="15407"/>
                  </a:lnTo>
                  <a:lnTo>
                    <a:pt x="4792" y="15416"/>
                  </a:lnTo>
                  <a:lnTo>
                    <a:pt x="4813" y="15427"/>
                  </a:lnTo>
                  <a:lnTo>
                    <a:pt x="4833" y="15439"/>
                  </a:lnTo>
                  <a:lnTo>
                    <a:pt x="4852" y="15452"/>
                  </a:lnTo>
                  <a:lnTo>
                    <a:pt x="4870" y="15467"/>
                  </a:lnTo>
                  <a:lnTo>
                    <a:pt x="4887" y="15483"/>
                  </a:lnTo>
                  <a:lnTo>
                    <a:pt x="4903" y="15501"/>
                  </a:lnTo>
                  <a:lnTo>
                    <a:pt x="4918" y="15520"/>
                  </a:lnTo>
                  <a:lnTo>
                    <a:pt x="4931" y="15540"/>
                  </a:lnTo>
                  <a:lnTo>
                    <a:pt x="4944" y="15563"/>
                  </a:lnTo>
                  <a:lnTo>
                    <a:pt x="4956" y="15585"/>
                  </a:lnTo>
                  <a:lnTo>
                    <a:pt x="4966" y="15610"/>
                  </a:lnTo>
                  <a:lnTo>
                    <a:pt x="4974" y="15636"/>
                  </a:lnTo>
                  <a:lnTo>
                    <a:pt x="4982" y="15663"/>
                  </a:lnTo>
                  <a:lnTo>
                    <a:pt x="4988" y="15691"/>
                  </a:lnTo>
                  <a:lnTo>
                    <a:pt x="4994" y="15720"/>
                  </a:lnTo>
                  <a:lnTo>
                    <a:pt x="4997" y="15751"/>
                  </a:lnTo>
                  <a:lnTo>
                    <a:pt x="4999" y="15783"/>
                  </a:lnTo>
                  <a:lnTo>
                    <a:pt x="5000" y="15817"/>
                  </a:lnTo>
                  <a:lnTo>
                    <a:pt x="4999" y="15850"/>
                  </a:lnTo>
                  <a:lnTo>
                    <a:pt x="4997" y="15881"/>
                  </a:lnTo>
                  <a:lnTo>
                    <a:pt x="4994" y="15913"/>
                  </a:lnTo>
                  <a:lnTo>
                    <a:pt x="4989" y="15942"/>
                  </a:lnTo>
                  <a:lnTo>
                    <a:pt x="4984" y="15970"/>
                  </a:lnTo>
                  <a:lnTo>
                    <a:pt x="4976" y="15998"/>
                  </a:lnTo>
                  <a:lnTo>
                    <a:pt x="4968" y="16024"/>
                  </a:lnTo>
                  <a:lnTo>
                    <a:pt x="4958" y="16048"/>
                  </a:lnTo>
                  <a:lnTo>
                    <a:pt x="4947" y="16071"/>
                  </a:lnTo>
                  <a:lnTo>
                    <a:pt x="4935" y="16093"/>
                  </a:lnTo>
                  <a:lnTo>
                    <a:pt x="4922" y="16114"/>
                  </a:lnTo>
                  <a:lnTo>
                    <a:pt x="4908" y="16133"/>
                  </a:lnTo>
                  <a:lnTo>
                    <a:pt x="4893" y="16150"/>
                  </a:lnTo>
                  <a:lnTo>
                    <a:pt x="4877" y="16167"/>
                  </a:lnTo>
                  <a:lnTo>
                    <a:pt x="4860" y="16182"/>
                  </a:lnTo>
                  <a:lnTo>
                    <a:pt x="4841" y="16195"/>
                  </a:lnTo>
                  <a:lnTo>
                    <a:pt x="4822" y="16206"/>
                  </a:lnTo>
                  <a:lnTo>
                    <a:pt x="4801" y="16217"/>
                  </a:lnTo>
                  <a:lnTo>
                    <a:pt x="4780" y="16226"/>
                  </a:lnTo>
                  <a:lnTo>
                    <a:pt x="4758" y="16232"/>
                  </a:lnTo>
                  <a:lnTo>
                    <a:pt x="4734" y="16239"/>
                  </a:lnTo>
                  <a:lnTo>
                    <a:pt x="4711" y="16242"/>
                  </a:lnTo>
                  <a:lnTo>
                    <a:pt x="4686" y="16245"/>
                  </a:lnTo>
                  <a:lnTo>
                    <a:pt x="4660" y="16246"/>
                  </a:lnTo>
                  <a:lnTo>
                    <a:pt x="4635" y="16245"/>
                  </a:lnTo>
                  <a:lnTo>
                    <a:pt x="4611" y="16242"/>
                  </a:lnTo>
                  <a:lnTo>
                    <a:pt x="4589" y="16239"/>
                  </a:lnTo>
                  <a:lnTo>
                    <a:pt x="4566" y="16233"/>
                  </a:lnTo>
                  <a:lnTo>
                    <a:pt x="4544" y="16226"/>
                  </a:lnTo>
                  <a:lnTo>
                    <a:pt x="4524" y="16217"/>
                  </a:lnTo>
                  <a:lnTo>
                    <a:pt x="4504" y="16206"/>
                  </a:lnTo>
                  <a:lnTo>
                    <a:pt x="4485" y="16195"/>
                  </a:lnTo>
                  <a:lnTo>
                    <a:pt x="4467" y="16182"/>
                  </a:lnTo>
                  <a:lnTo>
                    <a:pt x="4450" y="16168"/>
                  </a:lnTo>
                  <a:lnTo>
                    <a:pt x="4434" y="16151"/>
                  </a:lnTo>
                  <a:lnTo>
                    <a:pt x="4419" y="16133"/>
                  </a:lnTo>
                  <a:lnTo>
                    <a:pt x="4405" y="16115"/>
                  </a:lnTo>
                  <a:lnTo>
                    <a:pt x="4392" y="16094"/>
                  </a:lnTo>
                  <a:lnTo>
                    <a:pt x="4380" y="16073"/>
                  </a:lnTo>
                  <a:lnTo>
                    <a:pt x="4369" y="16050"/>
                  </a:lnTo>
                  <a:lnTo>
                    <a:pt x="4360" y="16026"/>
                  </a:lnTo>
                  <a:lnTo>
                    <a:pt x="4351" y="16000"/>
                  </a:lnTo>
                  <a:lnTo>
                    <a:pt x="4343" y="15973"/>
                  </a:lnTo>
                  <a:lnTo>
                    <a:pt x="4338" y="15946"/>
                  </a:lnTo>
                  <a:lnTo>
                    <a:pt x="4333" y="15917"/>
                  </a:lnTo>
                  <a:lnTo>
                    <a:pt x="4329" y="15887"/>
                  </a:lnTo>
                  <a:lnTo>
                    <a:pt x="4327" y="15855"/>
                  </a:lnTo>
                  <a:lnTo>
                    <a:pt x="4327" y="15822"/>
                  </a:lnTo>
                  <a:lnTo>
                    <a:pt x="4327" y="15790"/>
                  </a:lnTo>
                  <a:lnTo>
                    <a:pt x="4329" y="15757"/>
                  </a:lnTo>
                  <a:lnTo>
                    <a:pt x="4334" y="15727"/>
                  </a:lnTo>
                  <a:lnTo>
                    <a:pt x="4338" y="15697"/>
                  </a:lnTo>
                  <a:lnTo>
                    <a:pt x="4345" y="15669"/>
                  </a:lnTo>
                  <a:lnTo>
                    <a:pt x="4352" y="15642"/>
                  </a:lnTo>
                  <a:lnTo>
                    <a:pt x="4361" y="15616"/>
                  </a:lnTo>
                  <a:lnTo>
                    <a:pt x="4370" y="15591"/>
                  </a:lnTo>
                  <a:lnTo>
                    <a:pt x="4381" y="15567"/>
                  </a:lnTo>
                  <a:lnTo>
                    <a:pt x="4394" y="15544"/>
                  </a:lnTo>
                  <a:lnTo>
                    <a:pt x="4407" y="15524"/>
                  </a:lnTo>
                  <a:lnTo>
                    <a:pt x="4421" y="15504"/>
                  </a:lnTo>
                  <a:lnTo>
                    <a:pt x="4435" y="15486"/>
                  </a:lnTo>
                  <a:lnTo>
                    <a:pt x="4451" y="15469"/>
                  </a:lnTo>
                  <a:lnTo>
                    <a:pt x="4468" y="15454"/>
                  </a:lnTo>
                  <a:lnTo>
                    <a:pt x="4486" y="15440"/>
                  </a:lnTo>
                  <a:lnTo>
                    <a:pt x="4504" y="15428"/>
                  </a:lnTo>
                  <a:lnTo>
                    <a:pt x="4523" y="15417"/>
                  </a:lnTo>
                  <a:lnTo>
                    <a:pt x="4542" y="15407"/>
                  </a:lnTo>
                  <a:lnTo>
                    <a:pt x="4563" y="15400"/>
                  </a:lnTo>
                  <a:lnTo>
                    <a:pt x="4583" y="15394"/>
                  </a:lnTo>
                  <a:lnTo>
                    <a:pt x="4604" y="15390"/>
                  </a:lnTo>
                  <a:lnTo>
                    <a:pt x="4625" y="15388"/>
                  </a:lnTo>
                  <a:lnTo>
                    <a:pt x="4648" y="15387"/>
                  </a:lnTo>
                  <a:close/>
                  <a:moveTo>
                    <a:pt x="6607" y="15395"/>
                  </a:moveTo>
                  <a:lnTo>
                    <a:pt x="6632" y="15396"/>
                  </a:lnTo>
                  <a:lnTo>
                    <a:pt x="6656" y="15400"/>
                  </a:lnTo>
                  <a:lnTo>
                    <a:pt x="6678" y="15403"/>
                  </a:lnTo>
                  <a:lnTo>
                    <a:pt x="6700" y="15409"/>
                  </a:lnTo>
                  <a:lnTo>
                    <a:pt x="6721" y="15416"/>
                  </a:lnTo>
                  <a:lnTo>
                    <a:pt x="6742" y="15425"/>
                  </a:lnTo>
                  <a:lnTo>
                    <a:pt x="6761" y="15435"/>
                  </a:lnTo>
                  <a:lnTo>
                    <a:pt x="6780" y="15447"/>
                  </a:lnTo>
                  <a:lnTo>
                    <a:pt x="6798" y="15460"/>
                  </a:lnTo>
                  <a:lnTo>
                    <a:pt x="6815" y="15475"/>
                  </a:lnTo>
                  <a:lnTo>
                    <a:pt x="6831" y="15492"/>
                  </a:lnTo>
                  <a:lnTo>
                    <a:pt x="6846" y="15509"/>
                  </a:lnTo>
                  <a:lnTo>
                    <a:pt x="6860" y="15527"/>
                  </a:lnTo>
                  <a:lnTo>
                    <a:pt x="6873" y="15548"/>
                  </a:lnTo>
                  <a:lnTo>
                    <a:pt x="6885" y="15568"/>
                  </a:lnTo>
                  <a:lnTo>
                    <a:pt x="6895" y="15591"/>
                  </a:lnTo>
                  <a:lnTo>
                    <a:pt x="6905" y="15616"/>
                  </a:lnTo>
                  <a:lnTo>
                    <a:pt x="6914" y="15641"/>
                  </a:lnTo>
                  <a:lnTo>
                    <a:pt x="6920" y="15666"/>
                  </a:lnTo>
                  <a:lnTo>
                    <a:pt x="6927" y="15693"/>
                  </a:lnTo>
                  <a:lnTo>
                    <a:pt x="6931" y="15722"/>
                  </a:lnTo>
                  <a:lnTo>
                    <a:pt x="6934" y="15751"/>
                  </a:lnTo>
                  <a:lnTo>
                    <a:pt x="6936" y="15781"/>
                  </a:lnTo>
                  <a:lnTo>
                    <a:pt x="6937" y="15813"/>
                  </a:lnTo>
                  <a:lnTo>
                    <a:pt x="6936" y="15848"/>
                  </a:lnTo>
                  <a:lnTo>
                    <a:pt x="6934" y="15880"/>
                  </a:lnTo>
                  <a:lnTo>
                    <a:pt x="6931" y="15913"/>
                  </a:lnTo>
                  <a:lnTo>
                    <a:pt x="6927" y="15943"/>
                  </a:lnTo>
                  <a:lnTo>
                    <a:pt x="6920" y="15972"/>
                  </a:lnTo>
                  <a:lnTo>
                    <a:pt x="6913" y="16000"/>
                  </a:lnTo>
                  <a:lnTo>
                    <a:pt x="6904" y="16027"/>
                  </a:lnTo>
                  <a:lnTo>
                    <a:pt x="6894" y="16052"/>
                  </a:lnTo>
                  <a:lnTo>
                    <a:pt x="6883" y="16076"/>
                  </a:lnTo>
                  <a:lnTo>
                    <a:pt x="6872" y="16098"/>
                  </a:lnTo>
                  <a:lnTo>
                    <a:pt x="6858" y="16120"/>
                  </a:lnTo>
                  <a:lnTo>
                    <a:pt x="6844" y="16140"/>
                  </a:lnTo>
                  <a:lnTo>
                    <a:pt x="6828" y="16158"/>
                  </a:lnTo>
                  <a:lnTo>
                    <a:pt x="6812" y="16174"/>
                  </a:lnTo>
                  <a:lnTo>
                    <a:pt x="6795" y="16189"/>
                  </a:lnTo>
                  <a:lnTo>
                    <a:pt x="6775" y="16203"/>
                  </a:lnTo>
                  <a:lnTo>
                    <a:pt x="6756" y="16215"/>
                  </a:lnTo>
                  <a:lnTo>
                    <a:pt x="6737" y="16226"/>
                  </a:lnTo>
                  <a:lnTo>
                    <a:pt x="6715" y="16235"/>
                  </a:lnTo>
                  <a:lnTo>
                    <a:pt x="6693" y="16242"/>
                  </a:lnTo>
                  <a:lnTo>
                    <a:pt x="6671" y="16248"/>
                  </a:lnTo>
                  <a:lnTo>
                    <a:pt x="6647" y="16252"/>
                  </a:lnTo>
                  <a:lnTo>
                    <a:pt x="6623" y="16254"/>
                  </a:lnTo>
                  <a:lnTo>
                    <a:pt x="6598" y="16255"/>
                  </a:lnTo>
                  <a:lnTo>
                    <a:pt x="6574" y="16254"/>
                  </a:lnTo>
                  <a:lnTo>
                    <a:pt x="6550" y="16252"/>
                  </a:lnTo>
                  <a:lnTo>
                    <a:pt x="6526" y="16248"/>
                  </a:lnTo>
                  <a:lnTo>
                    <a:pt x="6504" y="16242"/>
                  </a:lnTo>
                  <a:lnTo>
                    <a:pt x="6483" y="16236"/>
                  </a:lnTo>
                  <a:lnTo>
                    <a:pt x="6462" y="16227"/>
                  </a:lnTo>
                  <a:lnTo>
                    <a:pt x="6442" y="16216"/>
                  </a:lnTo>
                  <a:lnTo>
                    <a:pt x="6423" y="16204"/>
                  </a:lnTo>
                  <a:lnTo>
                    <a:pt x="6405" y="16191"/>
                  </a:lnTo>
                  <a:lnTo>
                    <a:pt x="6388" y="16176"/>
                  </a:lnTo>
                  <a:lnTo>
                    <a:pt x="6372" y="16160"/>
                  </a:lnTo>
                  <a:lnTo>
                    <a:pt x="6356" y="16143"/>
                  </a:lnTo>
                  <a:lnTo>
                    <a:pt x="6342" y="16123"/>
                  </a:lnTo>
                  <a:lnTo>
                    <a:pt x="6329" y="16103"/>
                  </a:lnTo>
                  <a:lnTo>
                    <a:pt x="6318" y="16081"/>
                  </a:lnTo>
                  <a:lnTo>
                    <a:pt x="6307" y="16059"/>
                  </a:lnTo>
                  <a:lnTo>
                    <a:pt x="6297" y="16034"/>
                  </a:lnTo>
                  <a:lnTo>
                    <a:pt x="6288" y="16008"/>
                  </a:lnTo>
                  <a:lnTo>
                    <a:pt x="6282" y="15982"/>
                  </a:lnTo>
                  <a:lnTo>
                    <a:pt x="6275" y="15954"/>
                  </a:lnTo>
                  <a:lnTo>
                    <a:pt x="6271" y="15924"/>
                  </a:lnTo>
                  <a:lnTo>
                    <a:pt x="6268" y="15893"/>
                  </a:lnTo>
                  <a:lnTo>
                    <a:pt x="6266" y="15862"/>
                  </a:lnTo>
                  <a:lnTo>
                    <a:pt x="6265" y="15828"/>
                  </a:lnTo>
                  <a:lnTo>
                    <a:pt x="6266" y="15795"/>
                  </a:lnTo>
                  <a:lnTo>
                    <a:pt x="6268" y="15763"/>
                  </a:lnTo>
                  <a:lnTo>
                    <a:pt x="6271" y="15731"/>
                  </a:lnTo>
                  <a:lnTo>
                    <a:pt x="6275" y="15701"/>
                  </a:lnTo>
                  <a:lnTo>
                    <a:pt x="6282" y="15673"/>
                  </a:lnTo>
                  <a:lnTo>
                    <a:pt x="6288" y="15645"/>
                  </a:lnTo>
                  <a:lnTo>
                    <a:pt x="6297" y="15619"/>
                  </a:lnTo>
                  <a:lnTo>
                    <a:pt x="6307" y="15594"/>
                  </a:lnTo>
                  <a:lnTo>
                    <a:pt x="6319" y="15571"/>
                  </a:lnTo>
                  <a:lnTo>
                    <a:pt x="6331" y="15549"/>
                  </a:lnTo>
                  <a:lnTo>
                    <a:pt x="6344" y="15528"/>
                  </a:lnTo>
                  <a:lnTo>
                    <a:pt x="6358" y="15509"/>
                  </a:lnTo>
                  <a:lnTo>
                    <a:pt x="6373" y="15492"/>
                  </a:lnTo>
                  <a:lnTo>
                    <a:pt x="6390" y="15475"/>
                  </a:lnTo>
                  <a:lnTo>
                    <a:pt x="6407" y="15460"/>
                  </a:lnTo>
                  <a:lnTo>
                    <a:pt x="6426" y="15447"/>
                  </a:lnTo>
                  <a:lnTo>
                    <a:pt x="6445" y="15435"/>
                  </a:lnTo>
                  <a:lnTo>
                    <a:pt x="6466" y="15425"/>
                  </a:lnTo>
                  <a:lnTo>
                    <a:pt x="6487" y="15416"/>
                  </a:lnTo>
                  <a:lnTo>
                    <a:pt x="6510" y="15408"/>
                  </a:lnTo>
                  <a:lnTo>
                    <a:pt x="6532" y="15403"/>
                  </a:lnTo>
                  <a:lnTo>
                    <a:pt x="6556" y="15399"/>
                  </a:lnTo>
                  <a:lnTo>
                    <a:pt x="6581" y="15396"/>
                  </a:lnTo>
                  <a:lnTo>
                    <a:pt x="6607" y="15395"/>
                  </a:lnTo>
                  <a:close/>
                  <a:moveTo>
                    <a:pt x="6265" y="16405"/>
                  </a:moveTo>
                  <a:lnTo>
                    <a:pt x="6290" y="16438"/>
                  </a:lnTo>
                  <a:lnTo>
                    <a:pt x="6314" y="16467"/>
                  </a:lnTo>
                  <a:lnTo>
                    <a:pt x="6328" y="16482"/>
                  </a:lnTo>
                  <a:lnTo>
                    <a:pt x="6341" y="16496"/>
                  </a:lnTo>
                  <a:lnTo>
                    <a:pt x="6355" y="16509"/>
                  </a:lnTo>
                  <a:lnTo>
                    <a:pt x="6369" y="16522"/>
                  </a:lnTo>
                  <a:lnTo>
                    <a:pt x="6383" y="16534"/>
                  </a:lnTo>
                  <a:lnTo>
                    <a:pt x="6399" y="16546"/>
                  </a:lnTo>
                  <a:lnTo>
                    <a:pt x="6413" y="16556"/>
                  </a:lnTo>
                  <a:lnTo>
                    <a:pt x="6428" y="16567"/>
                  </a:lnTo>
                  <a:lnTo>
                    <a:pt x="6444" y="16578"/>
                  </a:lnTo>
                  <a:lnTo>
                    <a:pt x="6459" y="16588"/>
                  </a:lnTo>
                  <a:lnTo>
                    <a:pt x="6475" y="16596"/>
                  </a:lnTo>
                  <a:lnTo>
                    <a:pt x="6491" y="16605"/>
                  </a:lnTo>
                  <a:lnTo>
                    <a:pt x="6508" y="16614"/>
                  </a:lnTo>
                  <a:lnTo>
                    <a:pt x="6525" y="16621"/>
                  </a:lnTo>
                  <a:lnTo>
                    <a:pt x="6542" y="16628"/>
                  </a:lnTo>
                  <a:lnTo>
                    <a:pt x="6559" y="16635"/>
                  </a:lnTo>
                  <a:lnTo>
                    <a:pt x="6577" y="16641"/>
                  </a:lnTo>
                  <a:lnTo>
                    <a:pt x="6595" y="16646"/>
                  </a:lnTo>
                  <a:lnTo>
                    <a:pt x="6613" y="16651"/>
                  </a:lnTo>
                  <a:lnTo>
                    <a:pt x="6632" y="16656"/>
                  </a:lnTo>
                  <a:lnTo>
                    <a:pt x="6651" y="16660"/>
                  </a:lnTo>
                  <a:lnTo>
                    <a:pt x="6670" y="16663"/>
                  </a:lnTo>
                  <a:lnTo>
                    <a:pt x="6689" y="16667"/>
                  </a:lnTo>
                  <a:lnTo>
                    <a:pt x="6710" y="16669"/>
                  </a:lnTo>
                  <a:lnTo>
                    <a:pt x="6750" y="16672"/>
                  </a:lnTo>
                  <a:lnTo>
                    <a:pt x="6791" y="16673"/>
                  </a:lnTo>
                  <a:lnTo>
                    <a:pt x="6829" y="16672"/>
                  </a:lnTo>
                  <a:lnTo>
                    <a:pt x="6866" y="16669"/>
                  </a:lnTo>
                  <a:lnTo>
                    <a:pt x="6903" y="16663"/>
                  </a:lnTo>
                  <a:lnTo>
                    <a:pt x="6939" y="16657"/>
                  </a:lnTo>
                  <a:lnTo>
                    <a:pt x="6974" y="16648"/>
                  </a:lnTo>
                  <a:lnTo>
                    <a:pt x="7008" y="16638"/>
                  </a:lnTo>
                  <a:lnTo>
                    <a:pt x="7041" y="16626"/>
                  </a:lnTo>
                  <a:lnTo>
                    <a:pt x="7075" y="16611"/>
                  </a:lnTo>
                  <a:lnTo>
                    <a:pt x="7106" y="16596"/>
                  </a:lnTo>
                  <a:lnTo>
                    <a:pt x="7137" y="16579"/>
                  </a:lnTo>
                  <a:lnTo>
                    <a:pt x="7167" y="16560"/>
                  </a:lnTo>
                  <a:lnTo>
                    <a:pt x="7196" y="16539"/>
                  </a:lnTo>
                  <a:lnTo>
                    <a:pt x="7224" y="16516"/>
                  </a:lnTo>
                  <a:lnTo>
                    <a:pt x="7251" y="16493"/>
                  </a:lnTo>
                  <a:lnTo>
                    <a:pt x="7277" y="16467"/>
                  </a:lnTo>
                  <a:lnTo>
                    <a:pt x="7300" y="16440"/>
                  </a:lnTo>
                  <a:lnTo>
                    <a:pt x="7324" y="16411"/>
                  </a:lnTo>
                  <a:lnTo>
                    <a:pt x="7346" y="16380"/>
                  </a:lnTo>
                  <a:lnTo>
                    <a:pt x="7366" y="16349"/>
                  </a:lnTo>
                  <a:lnTo>
                    <a:pt x="7386" y="16317"/>
                  </a:lnTo>
                  <a:lnTo>
                    <a:pt x="7404" y="16282"/>
                  </a:lnTo>
                  <a:lnTo>
                    <a:pt x="7420" y="16246"/>
                  </a:lnTo>
                  <a:lnTo>
                    <a:pt x="7436" y="16210"/>
                  </a:lnTo>
                  <a:lnTo>
                    <a:pt x="7450" y="16171"/>
                  </a:lnTo>
                  <a:lnTo>
                    <a:pt x="7462" y="16131"/>
                  </a:lnTo>
                  <a:lnTo>
                    <a:pt x="7473" y="16090"/>
                  </a:lnTo>
                  <a:lnTo>
                    <a:pt x="7483" y="16048"/>
                  </a:lnTo>
                  <a:lnTo>
                    <a:pt x="7490" y="16005"/>
                  </a:lnTo>
                  <a:lnTo>
                    <a:pt x="7496" y="15960"/>
                  </a:lnTo>
                  <a:lnTo>
                    <a:pt x="7500" y="15914"/>
                  </a:lnTo>
                  <a:lnTo>
                    <a:pt x="7503" y="15867"/>
                  </a:lnTo>
                  <a:lnTo>
                    <a:pt x="7504" y="15819"/>
                  </a:lnTo>
                  <a:lnTo>
                    <a:pt x="7503" y="15771"/>
                  </a:lnTo>
                  <a:lnTo>
                    <a:pt x="7500" y="15725"/>
                  </a:lnTo>
                  <a:lnTo>
                    <a:pt x="7497" y="15679"/>
                  </a:lnTo>
                  <a:lnTo>
                    <a:pt x="7490" y="15636"/>
                  </a:lnTo>
                  <a:lnTo>
                    <a:pt x="7483" y="15593"/>
                  </a:lnTo>
                  <a:lnTo>
                    <a:pt x="7474" y="15552"/>
                  </a:lnTo>
                  <a:lnTo>
                    <a:pt x="7463" y="15511"/>
                  </a:lnTo>
                  <a:lnTo>
                    <a:pt x="7452" y="15472"/>
                  </a:lnTo>
                  <a:lnTo>
                    <a:pt x="7437" y="15434"/>
                  </a:lnTo>
                  <a:lnTo>
                    <a:pt x="7422" y="15398"/>
                  </a:lnTo>
                  <a:lnTo>
                    <a:pt x="7406" y="15363"/>
                  </a:lnTo>
                  <a:lnTo>
                    <a:pt x="7388" y="15330"/>
                  </a:lnTo>
                  <a:lnTo>
                    <a:pt x="7369" y="15297"/>
                  </a:lnTo>
                  <a:lnTo>
                    <a:pt x="7349" y="15267"/>
                  </a:lnTo>
                  <a:lnTo>
                    <a:pt x="7326" y="15237"/>
                  </a:lnTo>
                  <a:lnTo>
                    <a:pt x="7304" y="15210"/>
                  </a:lnTo>
                  <a:lnTo>
                    <a:pt x="7279" y="15183"/>
                  </a:lnTo>
                  <a:lnTo>
                    <a:pt x="7253" y="15158"/>
                  </a:lnTo>
                  <a:lnTo>
                    <a:pt x="7227" y="15135"/>
                  </a:lnTo>
                  <a:lnTo>
                    <a:pt x="7199" y="15114"/>
                  </a:lnTo>
                  <a:lnTo>
                    <a:pt x="7170" y="15093"/>
                  </a:lnTo>
                  <a:lnTo>
                    <a:pt x="7139" y="15075"/>
                  </a:lnTo>
                  <a:lnTo>
                    <a:pt x="7108" y="15058"/>
                  </a:lnTo>
                  <a:lnTo>
                    <a:pt x="7076" y="15042"/>
                  </a:lnTo>
                  <a:lnTo>
                    <a:pt x="7042" y="15029"/>
                  </a:lnTo>
                  <a:lnTo>
                    <a:pt x="7009" y="15017"/>
                  </a:lnTo>
                  <a:lnTo>
                    <a:pt x="6973" y="15008"/>
                  </a:lnTo>
                  <a:lnTo>
                    <a:pt x="6937" y="14999"/>
                  </a:lnTo>
                  <a:lnTo>
                    <a:pt x="6901" y="14993"/>
                  </a:lnTo>
                  <a:lnTo>
                    <a:pt x="6863" y="14988"/>
                  </a:lnTo>
                  <a:lnTo>
                    <a:pt x="6824" y="14986"/>
                  </a:lnTo>
                  <a:lnTo>
                    <a:pt x="6785" y="14985"/>
                  </a:lnTo>
                  <a:lnTo>
                    <a:pt x="6761" y="14985"/>
                  </a:lnTo>
                  <a:lnTo>
                    <a:pt x="6739" y="14986"/>
                  </a:lnTo>
                  <a:lnTo>
                    <a:pt x="6716" y="14988"/>
                  </a:lnTo>
                  <a:lnTo>
                    <a:pt x="6693" y="14990"/>
                  </a:lnTo>
                  <a:lnTo>
                    <a:pt x="6672" y="14994"/>
                  </a:lnTo>
                  <a:lnTo>
                    <a:pt x="6650" y="14998"/>
                  </a:lnTo>
                  <a:lnTo>
                    <a:pt x="6629" y="15002"/>
                  </a:lnTo>
                  <a:lnTo>
                    <a:pt x="6607" y="15008"/>
                  </a:lnTo>
                  <a:lnTo>
                    <a:pt x="6586" y="15013"/>
                  </a:lnTo>
                  <a:lnTo>
                    <a:pt x="6566" y="15021"/>
                  </a:lnTo>
                  <a:lnTo>
                    <a:pt x="6545" y="15027"/>
                  </a:lnTo>
                  <a:lnTo>
                    <a:pt x="6526" y="15036"/>
                  </a:lnTo>
                  <a:lnTo>
                    <a:pt x="6507" y="15044"/>
                  </a:lnTo>
                  <a:lnTo>
                    <a:pt x="6487" y="15054"/>
                  </a:lnTo>
                  <a:lnTo>
                    <a:pt x="6469" y="15064"/>
                  </a:lnTo>
                  <a:lnTo>
                    <a:pt x="6450" y="15075"/>
                  </a:lnTo>
                  <a:lnTo>
                    <a:pt x="6432" y="15087"/>
                  </a:lnTo>
                  <a:lnTo>
                    <a:pt x="6414" y="15098"/>
                  </a:lnTo>
                  <a:lnTo>
                    <a:pt x="6396" y="15111"/>
                  </a:lnTo>
                  <a:lnTo>
                    <a:pt x="6379" y="15124"/>
                  </a:lnTo>
                  <a:lnTo>
                    <a:pt x="6363" y="15138"/>
                  </a:lnTo>
                  <a:lnTo>
                    <a:pt x="6347" y="15153"/>
                  </a:lnTo>
                  <a:lnTo>
                    <a:pt x="6332" y="15169"/>
                  </a:lnTo>
                  <a:lnTo>
                    <a:pt x="6317" y="15185"/>
                  </a:lnTo>
                  <a:lnTo>
                    <a:pt x="6301" y="15201"/>
                  </a:lnTo>
                  <a:lnTo>
                    <a:pt x="6286" y="15218"/>
                  </a:lnTo>
                  <a:lnTo>
                    <a:pt x="6272" y="15236"/>
                  </a:lnTo>
                  <a:lnTo>
                    <a:pt x="6259" y="15254"/>
                  </a:lnTo>
                  <a:lnTo>
                    <a:pt x="6245" y="15273"/>
                  </a:lnTo>
                  <a:lnTo>
                    <a:pt x="6233" y="15293"/>
                  </a:lnTo>
                  <a:lnTo>
                    <a:pt x="6220" y="15312"/>
                  </a:lnTo>
                  <a:lnTo>
                    <a:pt x="6209" y="15334"/>
                  </a:lnTo>
                  <a:lnTo>
                    <a:pt x="6209" y="15028"/>
                  </a:lnTo>
                  <a:lnTo>
                    <a:pt x="5716" y="15028"/>
                  </a:lnTo>
                  <a:lnTo>
                    <a:pt x="5716" y="17280"/>
                  </a:lnTo>
                  <a:lnTo>
                    <a:pt x="6265" y="17280"/>
                  </a:lnTo>
                  <a:lnTo>
                    <a:pt x="6265" y="16405"/>
                  </a:lnTo>
                  <a:close/>
                  <a:moveTo>
                    <a:pt x="8517" y="14985"/>
                  </a:moveTo>
                  <a:lnTo>
                    <a:pt x="8481" y="14985"/>
                  </a:lnTo>
                  <a:lnTo>
                    <a:pt x="8446" y="14986"/>
                  </a:lnTo>
                  <a:lnTo>
                    <a:pt x="8410" y="14988"/>
                  </a:lnTo>
                  <a:lnTo>
                    <a:pt x="8377" y="14991"/>
                  </a:lnTo>
                  <a:lnTo>
                    <a:pt x="8344" y="14995"/>
                  </a:lnTo>
                  <a:lnTo>
                    <a:pt x="8311" y="14999"/>
                  </a:lnTo>
                  <a:lnTo>
                    <a:pt x="8279" y="15004"/>
                  </a:lnTo>
                  <a:lnTo>
                    <a:pt x="8247" y="15011"/>
                  </a:lnTo>
                  <a:lnTo>
                    <a:pt x="8217" y="15017"/>
                  </a:lnTo>
                  <a:lnTo>
                    <a:pt x="8187" y="15025"/>
                  </a:lnTo>
                  <a:lnTo>
                    <a:pt x="8158" y="15034"/>
                  </a:lnTo>
                  <a:lnTo>
                    <a:pt x="8130" y="15042"/>
                  </a:lnTo>
                  <a:lnTo>
                    <a:pt x="8102" y="15052"/>
                  </a:lnTo>
                  <a:lnTo>
                    <a:pt x="8074" y="15063"/>
                  </a:lnTo>
                  <a:lnTo>
                    <a:pt x="8048" y="15075"/>
                  </a:lnTo>
                  <a:lnTo>
                    <a:pt x="8021" y="15087"/>
                  </a:lnTo>
                  <a:lnTo>
                    <a:pt x="7996" y="15099"/>
                  </a:lnTo>
                  <a:lnTo>
                    <a:pt x="7971" y="15114"/>
                  </a:lnTo>
                  <a:lnTo>
                    <a:pt x="7947" y="15128"/>
                  </a:lnTo>
                  <a:lnTo>
                    <a:pt x="7925" y="15143"/>
                  </a:lnTo>
                  <a:lnTo>
                    <a:pt x="7903" y="15158"/>
                  </a:lnTo>
                  <a:lnTo>
                    <a:pt x="7881" y="15174"/>
                  </a:lnTo>
                  <a:lnTo>
                    <a:pt x="7860" y="15191"/>
                  </a:lnTo>
                  <a:lnTo>
                    <a:pt x="7840" y="15210"/>
                  </a:lnTo>
                  <a:lnTo>
                    <a:pt x="7821" y="15228"/>
                  </a:lnTo>
                  <a:lnTo>
                    <a:pt x="7802" y="15247"/>
                  </a:lnTo>
                  <a:lnTo>
                    <a:pt x="7785" y="15267"/>
                  </a:lnTo>
                  <a:lnTo>
                    <a:pt x="7768" y="15287"/>
                  </a:lnTo>
                  <a:lnTo>
                    <a:pt x="7752" y="15308"/>
                  </a:lnTo>
                  <a:lnTo>
                    <a:pt x="7737" y="15331"/>
                  </a:lnTo>
                  <a:lnTo>
                    <a:pt x="7721" y="15353"/>
                  </a:lnTo>
                  <a:lnTo>
                    <a:pt x="7707" y="15376"/>
                  </a:lnTo>
                  <a:lnTo>
                    <a:pt x="7694" y="15400"/>
                  </a:lnTo>
                  <a:lnTo>
                    <a:pt x="7683" y="15425"/>
                  </a:lnTo>
                  <a:lnTo>
                    <a:pt x="7671" y="15449"/>
                  </a:lnTo>
                  <a:lnTo>
                    <a:pt x="7660" y="15475"/>
                  </a:lnTo>
                  <a:lnTo>
                    <a:pt x="7650" y="15501"/>
                  </a:lnTo>
                  <a:lnTo>
                    <a:pt x="7642" y="15528"/>
                  </a:lnTo>
                  <a:lnTo>
                    <a:pt x="7633" y="15555"/>
                  </a:lnTo>
                  <a:lnTo>
                    <a:pt x="7626" y="15583"/>
                  </a:lnTo>
                  <a:lnTo>
                    <a:pt x="7620" y="15612"/>
                  </a:lnTo>
                  <a:lnTo>
                    <a:pt x="7613" y="15642"/>
                  </a:lnTo>
                  <a:lnTo>
                    <a:pt x="7609" y="15671"/>
                  </a:lnTo>
                  <a:lnTo>
                    <a:pt x="7605" y="15701"/>
                  </a:lnTo>
                  <a:lnTo>
                    <a:pt x="7603" y="15732"/>
                  </a:lnTo>
                  <a:lnTo>
                    <a:pt x="7601" y="15764"/>
                  </a:lnTo>
                  <a:lnTo>
                    <a:pt x="7598" y="15796"/>
                  </a:lnTo>
                  <a:lnTo>
                    <a:pt x="7598" y="15828"/>
                  </a:lnTo>
                  <a:lnTo>
                    <a:pt x="7598" y="15861"/>
                  </a:lnTo>
                  <a:lnTo>
                    <a:pt x="7601" y="15893"/>
                  </a:lnTo>
                  <a:lnTo>
                    <a:pt x="7603" y="15925"/>
                  </a:lnTo>
                  <a:lnTo>
                    <a:pt x="7605" y="15956"/>
                  </a:lnTo>
                  <a:lnTo>
                    <a:pt x="7609" y="15986"/>
                  </a:lnTo>
                  <a:lnTo>
                    <a:pt x="7613" y="16016"/>
                  </a:lnTo>
                  <a:lnTo>
                    <a:pt x="7620" y="16046"/>
                  </a:lnTo>
                  <a:lnTo>
                    <a:pt x="7626" y="16074"/>
                  </a:lnTo>
                  <a:lnTo>
                    <a:pt x="7633" y="16102"/>
                  </a:lnTo>
                  <a:lnTo>
                    <a:pt x="7642" y="16129"/>
                  </a:lnTo>
                  <a:lnTo>
                    <a:pt x="7650" y="16156"/>
                  </a:lnTo>
                  <a:lnTo>
                    <a:pt x="7660" y="16182"/>
                  </a:lnTo>
                  <a:lnTo>
                    <a:pt x="7671" y="16208"/>
                  </a:lnTo>
                  <a:lnTo>
                    <a:pt x="7683" y="16232"/>
                  </a:lnTo>
                  <a:lnTo>
                    <a:pt x="7694" y="16257"/>
                  </a:lnTo>
                  <a:lnTo>
                    <a:pt x="7709" y="16281"/>
                  </a:lnTo>
                  <a:lnTo>
                    <a:pt x="7723" y="16304"/>
                  </a:lnTo>
                  <a:lnTo>
                    <a:pt x="7737" y="16326"/>
                  </a:lnTo>
                  <a:lnTo>
                    <a:pt x="7753" y="16348"/>
                  </a:lnTo>
                  <a:lnTo>
                    <a:pt x="7769" y="16370"/>
                  </a:lnTo>
                  <a:lnTo>
                    <a:pt x="7785" y="16389"/>
                  </a:lnTo>
                  <a:lnTo>
                    <a:pt x="7804" y="16410"/>
                  </a:lnTo>
                  <a:lnTo>
                    <a:pt x="7822" y="16428"/>
                  </a:lnTo>
                  <a:lnTo>
                    <a:pt x="7841" y="16446"/>
                  </a:lnTo>
                  <a:lnTo>
                    <a:pt x="7861" y="16465"/>
                  </a:lnTo>
                  <a:lnTo>
                    <a:pt x="7882" y="16481"/>
                  </a:lnTo>
                  <a:lnTo>
                    <a:pt x="7904" y="16497"/>
                  </a:lnTo>
                  <a:lnTo>
                    <a:pt x="7926" y="16513"/>
                  </a:lnTo>
                  <a:lnTo>
                    <a:pt x="7949" y="16528"/>
                  </a:lnTo>
                  <a:lnTo>
                    <a:pt x="7973" y="16542"/>
                  </a:lnTo>
                  <a:lnTo>
                    <a:pt x="7997" y="16555"/>
                  </a:lnTo>
                  <a:lnTo>
                    <a:pt x="8023" y="16568"/>
                  </a:lnTo>
                  <a:lnTo>
                    <a:pt x="8049" y="16580"/>
                  </a:lnTo>
                  <a:lnTo>
                    <a:pt x="8076" y="16592"/>
                  </a:lnTo>
                  <a:lnTo>
                    <a:pt x="8103" y="16603"/>
                  </a:lnTo>
                  <a:lnTo>
                    <a:pt x="8131" y="16613"/>
                  </a:lnTo>
                  <a:lnTo>
                    <a:pt x="8159" y="16621"/>
                  </a:lnTo>
                  <a:lnTo>
                    <a:pt x="8188" y="16630"/>
                  </a:lnTo>
                  <a:lnTo>
                    <a:pt x="8218" y="16637"/>
                  </a:lnTo>
                  <a:lnTo>
                    <a:pt x="8248" y="16644"/>
                  </a:lnTo>
                  <a:lnTo>
                    <a:pt x="8280" y="16649"/>
                  </a:lnTo>
                  <a:lnTo>
                    <a:pt x="8312" y="16655"/>
                  </a:lnTo>
                  <a:lnTo>
                    <a:pt x="8345" y="16659"/>
                  </a:lnTo>
                  <a:lnTo>
                    <a:pt x="8378" y="16663"/>
                  </a:lnTo>
                  <a:lnTo>
                    <a:pt x="8412" y="16665"/>
                  </a:lnTo>
                  <a:lnTo>
                    <a:pt x="8446" y="16668"/>
                  </a:lnTo>
                  <a:lnTo>
                    <a:pt x="8481" y="16669"/>
                  </a:lnTo>
                  <a:lnTo>
                    <a:pt x="8517" y="16670"/>
                  </a:lnTo>
                  <a:lnTo>
                    <a:pt x="8553" y="16669"/>
                  </a:lnTo>
                  <a:lnTo>
                    <a:pt x="8589" y="16668"/>
                  </a:lnTo>
                  <a:lnTo>
                    <a:pt x="8623" y="16665"/>
                  </a:lnTo>
                  <a:lnTo>
                    <a:pt x="8657" y="16663"/>
                  </a:lnTo>
                  <a:lnTo>
                    <a:pt x="8690" y="16659"/>
                  </a:lnTo>
                  <a:lnTo>
                    <a:pt x="8723" y="16655"/>
                  </a:lnTo>
                  <a:lnTo>
                    <a:pt x="8755" y="16649"/>
                  </a:lnTo>
                  <a:lnTo>
                    <a:pt x="8786" y="16644"/>
                  </a:lnTo>
                  <a:lnTo>
                    <a:pt x="8817" y="16637"/>
                  </a:lnTo>
                  <a:lnTo>
                    <a:pt x="8847" y="16630"/>
                  </a:lnTo>
                  <a:lnTo>
                    <a:pt x="8876" y="16621"/>
                  </a:lnTo>
                  <a:lnTo>
                    <a:pt x="8905" y="16613"/>
                  </a:lnTo>
                  <a:lnTo>
                    <a:pt x="8933" y="16603"/>
                  </a:lnTo>
                  <a:lnTo>
                    <a:pt x="8961" y="16592"/>
                  </a:lnTo>
                  <a:lnTo>
                    <a:pt x="8987" y="16580"/>
                  </a:lnTo>
                  <a:lnTo>
                    <a:pt x="9013" y="16568"/>
                  </a:lnTo>
                  <a:lnTo>
                    <a:pt x="9039" y="16555"/>
                  </a:lnTo>
                  <a:lnTo>
                    <a:pt x="9064" y="16542"/>
                  </a:lnTo>
                  <a:lnTo>
                    <a:pt x="9088" y="16528"/>
                  </a:lnTo>
                  <a:lnTo>
                    <a:pt x="9110" y="16513"/>
                  </a:lnTo>
                  <a:lnTo>
                    <a:pt x="9133" y="16497"/>
                  </a:lnTo>
                  <a:lnTo>
                    <a:pt x="9155" y="16481"/>
                  </a:lnTo>
                  <a:lnTo>
                    <a:pt x="9175" y="16465"/>
                  </a:lnTo>
                  <a:lnTo>
                    <a:pt x="9196" y="16446"/>
                  </a:lnTo>
                  <a:lnTo>
                    <a:pt x="9214" y="16428"/>
                  </a:lnTo>
                  <a:lnTo>
                    <a:pt x="9233" y="16410"/>
                  </a:lnTo>
                  <a:lnTo>
                    <a:pt x="9251" y="16389"/>
                  </a:lnTo>
                  <a:lnTo>
                    <a:pt x="9268" y="16370"/>
                  </a:lnTo>
                  <a:lnTo>
                    <a:pt x="9284" y="16348"/>
                  </a:lnTo>
                  <a:lnTo>
                    <a:pt x="9299" y="16326"/>
                  </a:lnTo>
                  <a:lnTo>
                    <a:pt x="9314" y="16304"/>
                  </a:lnTo>
                  <a:lnTo>
                    <a:pt x="9328" y="16281"/>
                  </a:lnTo>
                  <a:lnTo>
                    <a:pt x="9341" y="16257"/>
                  </a:lnTo>
                  <a:lnTo>
                    <a:pt x="9354" y="16232"/>
                  </a:lnTo>
                  <a:lnTo>
                    <a:pt x="9366" y="16208"/>
                  </a:lnTo>
                  <a:lnTo>
                    <a:pt x="9376" y="16182"/>
                  </a:lnTo>
                  <a:lnTo>
                    <a:pt x="9387" y="16156"/>
                  </a:lnTo>
                  <a:lnTo>
                    <a:pt x="9395" y="16129"/>
                  </a:lnTo>
                  <a:lnTo>
                    <a:pt x="9403" y="16102"/>
                  </a:lnTo>
                  <a:lnTo>
                    <a:pt x="9411" y="16074"/>
                  </a:lnTo>
                  <a:lnTo>
                    <a:pt x="9417" y="16046"/>
                  </a:lnTo>
                  <a:lnTo>
                    <a:pt x="9422" y="16016"/>
                  </a:lnTo>
                  <a:lnTo>
                    <a:pt x="9428" y="15986"/>
                  </a:lnTo>
                  <a:lnTo>
                    <a:pt x="9431" y="15956"/>
                  </a:lnTo>
                  <a:lnTo>
                    <a:pt x="9434" y="15925"/>
                  </a:lnTo>
                  <a:lnTo>
                    <a:pt x="9436" y="15893"/>
                  </a:lnTo>
                  <a:lnTo>
                    <a:pt x="9439" y="15861"/>
                  </a:lnTo>
                  <a:lnTo>
                    <a:pt x="9439" y="15828"/>
                  </a:lnTo>
                  <a:lnTo>
                    <a:pt x="9439" y="15796"/>
                  </a:lnTo>
                  <a:lnTo>
                    <a:pt x="9436" y="15764"/>
                  </a:lnTo>
                  <a:lnTo>
                    <a:pt x="9434" y="15732"/>
                  </a:lnTo>
                  <a:lnTo>
                    <a:pt x="9431" y="15701"/>
                  </a:lnTo>
                  <a:lnTo>
                    <a:pt x="9428" y="15671"/>
                  </a:lnTo>
                  <a:lnTo>
                    <a:pt x="9422" y="15642"/>
                  </a:lnTo>
                  <a:lnTo>
                    <a:pt x="9417" y="15612"/>
                  </a:lnTo>
                  <a:lnTo>
                    <a:pt x="9411" y="15583"/>
                  </a:lnTo>
                  <a:lnTo>
                    <a:pt x="9403" y="15555"/>
                  </a:lnTo>
                  <a:lnTo>
                    <a:pt x="9395" y="15528"/>
                  </a:lnTo>
                  <a:lnTo>
                    <a:pt x="9387" y="15501"/>
                  </a:lnTo>
                  <a:lnTo>
                    <a:pt x="9376" y="15475"/>
                  </a:lnTo>
                  <a:lnTo>
                    <a:pt x="9366" y="15449"/>
                  </a:lnTo>
                  <a:lnTo>
                    <a:pt x="9354" y="15425"/>
                  </a:lnTo>
                  <a:lnTo>
                    <a:pt x="9341" y="15400"/>
                  </a:lnTo>
                  <a:lnTo>
                    <a:pt x="9328" y="15376"/>
                  </a:lnTo>
                  <a:lnTo>
                    <a:pt x="9314" y="15353"/>
                  </a:lnTo>
                  <a:lnTo>
                    <a:pt x="9299" y="15331"/>
                  </a:lnTo>
                  <a:lnTo>
                    <a:pt x="9284" y="15308"/>
                  </a:lnTo>
                  <a:lnTo>
                    <a:pt x="9268" y="15287"/>
                  </a:lnTo>
                  <a:lnTo>
                    <a:pt x="9251" y="15267"/>
                  </a:lnTo>
                  <a:lnTo>
                    <a:pt x="9233" y="15247"/>
                  </a:lnTo>
                  <a:lnTo>
                    <a:pt x="9214" y="15228"/>
                  </a:lnTo>
                  <a:lnTo>
                    <a:pt x="9196" y="15210"/>
                  </a:lnTo>
                  <a:lnTo>
                    <a:pt x="9175" y="15191"/>
                  </a:lnTo>
                  <a:lnTo>
                    <a:pt x="9155" y="15174"/>
                  </a:lnTo>
                  <a:lnTo>
                    <a:pt x="9133" y="15158"/>
                  </a:lnTo>
                  <a:lnTo>
                    <a:pt x="9110" y="15143"/>
                  </a:lnTo>
                  <a:lnTo>
                    <a:pt x="9088" y="15128"/>
                  </a:lnTo>
                  <a:lnTo>
                    <a:pt x="9064" y="15114"/>
                  </a:lnTo>
                  <a:lnTo>
                    <a:pt x="9039" y="15099"/>
                  </a:lnTo>
                  <a:lnTo>
                    <a:pt x="9013" y="15087"/>
                  </a:lnTo>
                  <a:lnTo>
                    <a:pt x="8987" y="15075"/>
                  </a:lnTo>
                  <a:lnTo>
                    <a:pt x="8961" y="15063"/>
                  </a:lnTo>
                  <a:lnTo>
                    <a:pt x="8933" y="15052"/>
                  </a:lnTo>
                  <a:lnTo>
                    <a:pt x="8905" y="15042"/>
                  </a:lnTo>
                  <a:lnTo>
                    <a:pt x="8876" y="15034"/>
                  </a:lnTo>
                  <a:lnTo>
                    <a:pt x="8847" y="15025"/>
                  </a:lnTo>
                  <a:lnTo>
                    <a:pt x="8817" y="15017"/>
                  </a:lnTo>
                  <a:lnTo>
                    <a:pt x="8786" y="15011"/>
                  </a:lnTo>
                  <a:lnTo>
                    <a:pt x="8755" y="15004"/>
                  </a:lnTo>
                  <a:lnTo>
                    <a:pt x="8723" y="14999"/>
                  </a:lnTo>
                  <a:lnTo>
                    <a:pt x="8690" y="14995"/>
                  </a:lnTo>
                  <a:lnTo>
                    <a:pt x="8657" y="14991"/>
                  </a:lnTo>
                  <a:lnTo>
                    <a:pt x="8623" y="14988"/>
                  </a:lnTo>
                  <a:lnTo>
                    <a:pt x="8589" y="14986"/>
                  </a:lnTo>
                  <a:lnTo>
                    <a:pt x="8553" y="14985"/>
                  </a:lnTo>
                  <a:lnTo>
                    <a:pt x="8517" y="14985"/>
                  </a:lnTo>
                  <a:close/>
                  <a:moveTo>
                    <a:pt x="8517" y="15367"/>
                  </a:moveTo>
                  <a:lnTo>
                    <a:pt x="8542" y="15368"/>
                  </a:lnTo>
                  <a:lnTo>
                    <a:pt x="8567" y="15372"/>
                  </a:lnTo>
                  <a:lnTo>
                    <a:pt x="8591" y="15376"/>
                  </a:lnTo>
                  <a:lnTo>
                    <a:pt x="8615" y="15381"/>
                  </a:lnTo>
                  <a:lnTo>
                    <a:pt x="8636" y="15390"/>
                  </a:lnTo>
                  <a:lnTo>
                    <a:pt x="8658" y="15399"/>
                  </a:lnTo>
                  <a:lnTo>
                    <a:pt x="8678" y="15411"/>
                  </a:lnTo>
                  <a:lnTo>
                    <a:pt x="8699" y="15423"/>
                  </a:lnTo>
                  <a:lnTo>
                    <a:pt x="8717" y="15438"/>
                  </a:lnTo>
                  <a:lnTo>
                    <a:pt x="8736" y="15454"/>
                  </a:lnTo>
                  <a:lnTo>
                    <a:pt x="8753" y="15471"/>
                  </a:lnTo>
                  <a:lnTo>
                    <a:pt x="8768" y="15490"/>
                  </a:lnTo>
                  <a:lnTo>
                    <a:pt x="8783" y="15511"/>
                  </a:lnTo>
                  <a:lnTo>
                    <a:pt x="8797" y="15533"/>
                  </a:lnTo>
                  <a:lnTo>
                    <a:pt x="8809" y="15556"/>
                  </a:lnTo>
                  <a:lnTo>
                    <a:pt x="8821" y="15581"/>
                  </a:lnTo>
                  <a:lnTo>
                    <a:pt x="8832" y="15607"/>
                  </a:lnTo>
                  <a:lnTo>
                    <a:pt x="8840" y="15634"/>
                  </a:lnTo>
                  <a:lnTo>
                    <a:pt x="8848" y="15663"/>
                  </a:lnTo>
                  <a:lnTo>
                    <a:pt x="8854" y="15693"/>
                  </a:lnTo>
                  <a:lnTo>
                    <a:pt x="8859" y="15725"/>
                  </a:lnTo>
                  <a:lnTo>
                    <a:pt x="8863" y="15757"/>
                  </a:lnTo>
                  <a:lnTo>
                    <a:pt x="8865" y="15791"/>
                  </a:lnTo>
                  <a:lnTo>
                    <a:pt x="8865" y="15825"/>
                  </a:lnTo>
                  <a:lnTo>
                    <a:pt x="8865" y="15861"/>
                  </a:lnTo>
                  <a:lnTo>
                    <a:pt x="8863" y="15894"/>
                  </a:lnTo>
                  <a:lnTo>
                    <a:pt x="8859" y="15927"/>
                  </a:lnTo>
                  <a:lnTo>
                    <a:pt x="8854" y="15958"/>
                  </a:lnTo>
                  <a:lnTo>
                    <a:pt x="8848" y="15987"/>
                  </a:lnTo>
                  <a:lnTo>
                    <a:pt x="8840" y="16016"/>
                  </a:lnTo>
                  <a:lnTo>
                    <a:pt x="8832" y="16043"/>
                  </a:lnTo>
                  <a:lnTo>
                    <a:pt x="8821" y="16069"/>
                  </a:lnTo>
                  <a:lnTo>
                    <a:pt x="8809" y="16094"/>
                  </a:lnTo>
                  <a:lnTo>
                    <a:pt x="8797" y="16117"/>
                  </a:lnTo>
                  <a:lnTo>
                    <a:pt x="8783" y="16138"/>
                  </a:lnTo>
                  <a:lnTo>
                    <a:pt x="8768" y="16159"/>
                  </a:lnTo>
                  <a:lnTo>
                    <a:pt x="8753" y="16177"/>
                  </a:lnTo>
                  <a:lnTo>
                    <a:pt x="8736" y="16195"/>
                  </a:lnTo>
                  <a:lnTo>
                    <a:pt x="8717" y="16211"/>
                  </a:lnTo>
                  <a:lnTo>
                    <a:pt x="8699" y="16225"/>
                  </a:lnTo>
                  <a:lnTo>
                    <a:pt x="8678" y="16238"/>
                  </a:lnTo>
                  <a:lnTo>
                    <a:pt x="8658" y="16249"/>
                  </a:lnTo>
                  <a:lnTo>
                    <a:pt x="8636" y="16258"/>
                  </a:lnTo>
                  <a:lnTo>
                    <a:pt x="8615" y="16266"/>
                  </a:lnTo>
                  <a:lnTo>
                    <a:pt x="8591" y="16272"/>
                  </a:lnTo>
                  <a:lnTo>
                    <a:pt x="8567" y="16277"/>
                  </a:lnTo>
                  <a:lnTo>
                    <a:pt x="8542" y="16279"/>
                  </a:lnTo>
                  <a:lnTo>
                    <a:pt x="8517" y="16280"/>
                  </a:lnTo>
                  <a:lnTo>
                    <a:pt x="8493" y="16279"/>
                  </a:lnTo>
                  <a:lnTo>
                    <a:pt x="8468" y="16277"/>
                  </a:lnTo>
                  <a:lnTo>
                    <a:pt x="8445" y="16272"/>
                  </a:lnTo>
                  <a:lnTo>
                    <a:pt x="8422" y="16266"/>
                  </a:lnTo>
                  <a:lnTo>
                    <a:pt x="8400" y="16258"/>
                  </a:lnTo>
                  <a:lnTo>
                    <a:pt x="8378" y="16249"/>
                  </a:lnTo>
                  <a:lnTo>
                    <a:pt x="8358" y="16238"/>
                  </a:lnTo>
                  <a:lnTo>
                    <a:pt x="8338" y="16225"/>
                  </a:lnTo>
                  <a:lnTo>
                    <a:pt x="8319" y="16210"/>
                  </a:lnTo>
                  <a:lnTo>
                    <a:pt x="8300" y="16195"/>
                  </a:lnTo>
                  <a:lnTo>
                    <a:pt x="8284" y="16177"/>
                  </a:lnTo>
                  <a:lnTo>
                    <a:pt x="8268" y="16158"/>
                  </a:lnTo>
                  <a:lnTo>
                    <a:pt x="8253" y="16137"/>
                  </a:lnTo>
                  <a:lnTo>
                    <a:pt x="8239" y="16116"/>
                  </a:lnTo>
                  <a:lnTo>
                    <a:pt x="8226" y="16093"/>
                  </a:lnTo>
                  <a:lnTo>
                    <a:pt x="8214" y="16068"/>
                  </a:lnTo>
                  <a:lnTo>
                    <a:pt x="8203" y="16042"/>
                  </a:lnTo>
                  <a:lnTo>
                    <a:pt x="8195" y="16015"/>
                  </a:lnTo>
                  <a:lnTo>
                    <a:pt x="8187" y="15986"/>
                  </a:lnTo>
                  <a:lnTo>
                    <a:pt x="8180" y="15957"/>
                  </a:lnTo>
                  <a:lnTo>
                    <a:pt x="8175" y="15926"/>
                  </a:lnTo>
                  <a:lnTo>
                    <a:pt x="8171" y="15893"/>
                  </a:lnTo>
                  <a:lnTo>
                    <a:pt x="8169" y="15860"/>
                  </a:lnTo>
                  <a:lnTo>
                    <a:pt x="8169" y="15825"/>
                  </a:lnTo>
                  <a:lnTo>
                    <a:pt x="8169" y="15791"/>
                  </a:lnTo>
                  <a:lnTo>
                    <a:pt x="8171" y="15757"/>
                  </a:lnTo>
                  <a:lnTo>
                    <a:pt x="8175" y="15725"/>
                  </a:lnTo>
                  <a:lnTo>
                    <a:pt x="8179" y="15695"/>
                  </a:lnTo>
                  <a:lnTo>
                    <a:pt x="8186" y="15664"/>
                  </a:lnTo>
                  <a:lnTo>
                    <a:pt x="8195" y="15636"/>
                  </a:lnTo>
                  <a:lnTo>
                    <a:pt x="8203" y="15608"/>
                  </a:lnTo>
                  <a:lnTo>
                    <a:pt x="8214" y="15582"/>
                  </a:lnTo>
                  <a:lnTo>
                    <a:pt x="8226" y="15557"/>
                  </a:lnTo>
                  <a:lnTo>
                    <a:pt x="8238" y="15534"/>
                  </a:lnTo>
                  <a:lnTo>
                    <a:pt x="8252" y="15512"/>
                  </a:lnTo>
                  <a:lnTo>
                    <a:pt x="8267" y="15492"/>
                  </a:lnTo>
                  <a:lnTo>
                    <a:pt x="8282" y="15472"/>
                  </a:lnTo>
                  <a:lnTo>
                    <a:pt x="8299" y="15455"/>
                  </a:lnTo>
                  <a:lnTo>
                    <a:pt x="8318" y="15439"/>
                  </a:lnTo>
                  <a:lnTo>
                    <a:pt x="8336" y="15425"/>
                  </a:lnTo>
                  <a:lnTo>
                    <a:pt x="8356" y="15412"/>
                  </a:lnTo>
                  <a:lnTo>
                    <a:pt x="8377" y="15400"/>
                  </a:lnTo>
                  <a:lnTo>
                    <a:pt x="8399" y="15390"/>
                  </a:lnTo>
                  <a:lnTo>
                    <a:pt x="8420" y="15382"/>
                  </a:lnTo>
                  <a:lnTo>
                    <a:pt x="8444" y="15376"/>
                  </a:lnTo>
                  <a:lnTo>
                    <a:pt x="8468" y="15372"/>
                  </a:lnTo>
                  <a:lnTo>
                    <a:pt x="8491" y="15368"/>
                  </a:lnTo>
                  <a:lnTo>
                    <a:pt x="8517" y="15367"/>
                  </a:lnTo>
                  <a:close/>
                  <a:moveTo>
                    <a:pt x="10695" y="15003"/>
                  </a:moveTo>
                  <a:lnTo>
                    <a:pt x="10671" y="15000"/>
                  </a:lnTo>
                  <a:lnTo>
                    <a:pt x="10648" y="14997"/>
                  </a:lnTo>
                  <a:lnTo>
                    <a:pt x="10627" y="14994"/>
                  </a:lnTo>
                  <a:lnTo>
                    <a:pt x="10605" y="14990"/>
                  </a:lnTo>
                  <a:lnTo>
                    <a:pt x="10584" y="14988"/>
                  </a:lnTo>
                  <a:lnTo>
                    <a:pt x="10565" y="14986"/>
                  </a:lnTo>
                  <a:lnTo>
                    <a:pt x="10547" y="14985"/>
                  </a:lnTo>
                  <a:lnTo>
                    <a:pt x="10529" y="14985"/>
                  </a:lnTo>
                  <a:lnTo>
                    <a:pt x="10509" y="14985"/>
                  </a:lnTo>
                  <a:lnTo>
                    <a:pt x="10488" y="14986"/>
                  </a:lnTo>
                  <a:lnTo>
                    <a:pt x="10469" y="14987"/>
                  </a:lnTo>
                  <a:lnTo>
                    <a:pt x="10449" y="14989"/>
                  </a:lnTo>
                  <a:lnTo>
                    <a:pt x="10431" y="14993"/>
                  </a:lnTo>
                  <a:lnTo>
                    <a:pt x="10412" y="14996"/>
                  </a:lnTo>
                  <a:lnTo>
                    <a:pt x="10393" y="15000"/>
                  </a:lnTo>
                  <a:lnTo>
                    <a:pt x="10376" y="15006"/>
                  </a:lnTo>
                  <a:lnTo>
                    <a:pt x="10358" y="15011"/>
                  </a:lnTo>
                  <a:lnTo>
                    <a:pt x="10340" y="15017"/>
                  </a:lnTo>
                  <a:lnTo>
                    <a:pt x="10323" y="15025"/>
                  </a:lnTo>
                  <a:lnTo>
                    <a:pt x="10307" y="15033"/>
                  </a:lnTo>
                  <a:lnTo>
                    <a:pt x="10291" y="15041"/>
                  </a:lnTo>
                  <a:lnTo>
                    <a:pt x="10274" y="15050"/>
                  </a:lnTo>
                  <a:lnTo>
                    <a:pt x="10259" y="15060"/>
                  </a:lnTo>
                  <a:lnTo>
                    <a:pt x="10244" y="15070"/>
                  </a:lnTo>
                  <a:lnTo>
                    <a:pt x="10229" y="15081"/>
                  </a:lnTo>
                  <a:lnTo>
                    <a:pt x="10214" y="15093"/>
                  </a:lnTo>
                  <a:lnTo>
                    <a:pt x="10200" y="15106"/>
                  </a:lnTo>
                  <a:lnTo>
                    <a:pt x="10186" y="15119"/>
                  </a:lnTo>
                  <a:lnTo>
                    <a:pt x="10173" y="15133"/>
                  </a:lnTo>
                  <a:lnTo>
                    <a:pt x="10159" y="15147"/>
                  </a:lnTo>
                  <a:lnTo>
                    <a:pt x="10146" y="15163"/>
                  </a:lnTo>
                  <a:lnTo>
                    <a:pt x="10133" y="15178"/>
                  </a:lnTo>
                  <a:lnTo>
                    <a:pt x="10120" y="15196"/>
                  </a:lnTo>
                  <a:lnTo>
                    <a:pt x="10108" y="15213"/>
                  </a:lnTo>
                  <a:lnTo>
                    <a:pt x="10096" y="15231"/>
                  </a:lnTo>
                  <a:lnTo>
                    <a:pt x="10084" y="15251"/>
                  </a:lnTo>
                  <a:lnTo>
                    <a:pt x="10072" y="15270"/>
                  </a:lnTo>
                  <a:lnTo>
                    <a:pt x="10062" y="15291"/>
                  </a:lnTo>
                  <a:lnTo>
                    <a:pt x="10051" y="15311"/>
                  </a:lnTo>
                  <a:lnTo>
                    <a:pt x="10040" y="15334"/>
                  </a:lnTo>
                  <a:lnTo>
                    <a:pt x="10040" y="15028"/>
                  </a:lnTo>
                  <a:lnTo>
                    <a:pt x="9551" y="15028"/>
                  </a:lnTo>
                  <a:lnTo>
                    <a:pt x="9551" y="16629"/>
                  </a:lnTo>
                  <a:lnTo>
                    <a:pt x="10099" y="16629"/>
                  </a:lnTo>
                  <a:lnTo>
                    <a:pt x="10099" y="15947"/>
                  </a:lnTo>
                  <a:lnTo>
                    <a:pt x="10099" y="15917"/>
                  </a:lnTo>
                  <a:lnTo>
                    <a:pt x="10102" y="15887"/>
                  </a:lnTo>
                  <a:lnTo>
                    <a:pt x="10103" y="15859"/>
                  </a:lnTo>
                  <a:lnTo>
                    <a:pt x="10106" y="15831"/>
                  </a:lnTo>
                  <a:lnTo>
                    <a:pt x="10109" y="15804"/>
                  </a:lnTo>
                  <a:lnTo>
                    <a:pt x="10114" y="15779"/>
                  </a:lnTo>
                  <a:lnTo>
                    <a:pt x="10119" y="15754"/>
                  </a:lnTo>
                  <a:lnTo>
                    <a:pt x="10125" y="15730"/>
                  </a:lnTo>
                  <a:lnTo>
                    <a:pt x="10132" y="15706"/>
                  </a:lnTo>
                  <a:lnTo>
                    <a:pt x="10139" y="15685"/>
                  </a:lnTo>
                  <a:lnTo>
                    <a:pt x="10147" y="15664"/>
                  </a:lnTo>
                  <a:lnTo>
                    <a:pt x="10157" y="15644"/>
                  </a:lnTo>
                  <a:lnTo>
                    <a:pt x="10166" y="15625"/>
                  </a:lnTo>
                  <a:lnTo>
                    <a:pt x="10176" y="15607"/>
                  </a:lnTo>
                  <a:lnTo>
                    <a:pt x="10188" y="15590"/>
                  </a:lnTo>
                  <a:lnTo>
                    <a:pt x="10200" y="15574"/>
                  </a:lnTo>
                  <a:lnTo>
                    <a:pt x="10213" y="15558"/>
                  </a:lnTo>
                  <a:lnTo>
                    <a:pt x="10227" y="15544"/>
                  </a:lnTo>
                  <a:lnTo>
                    <a:pt x="10241" y="15531"/>
                  </a:lnTo>
                  <a:lnTo>
                    <a:pt x="10256" y="15520"/>
                  </a:lnTo>
                  <a:lnTo>
                    <a:pt x="10272" y="15508"/>
                  </a:lnTo>
                  <a:lnTo>
                    <a:pt x="10288" y="15498"/>
                  </a:lnTo>
                  <a:lnTo>
                    <a:pt x="10306" y="15488"/>
                  </a:lnTo>
                  <a:lnTo>
                    <a:pt x="10324" y="15480"/>
                  </a:lnTo>
                  <a:lnTo>
                    <a:pt x="10342" y="15473"/>
                  </a:lnTo>
                  <a:lnTo>
                    <a:pt x="10362" y="15467"/>
                  </a:lnTo>
                  <a:lnTo>
                    <a:pt x="10382" y="15461"/>
                  </a:lnTo>
                  <a:lnTo>
                    <a:pt x="10404" y="15457"/>
                  </a:lnTo>
                  <a:lnTo>
                    <a:pt x="10426" y="15453"/>
                  </a:lnTo>
                  <a:lnTo>
                    <a:pt x="10448" y="15450"/>
                  </a:lnTo>
                  <a:lnTo>
                    <a:pt x="10471" y="15449"/>
                  </a:lnTo>
                  <a:lnTo>
                    <a:pt x="10495" y="15448"/>
                  </a:lnTo>
                  <a:lnTo>
                    <a:pt x="10519" y="15448"/>
                  </a:lnTo>
                  <a:lnTo>
                    <a:pt x="10541" y="15449"/>
                  </a:lnTo>
                  <a:lnTo>
                    <a:pt x="10563" y="15452"/>
                  </a:lnTo>
                  <a:lnTo>
                    <a:pt x="10584" y="15455"/>
                  </a:lnTo>
                  <a:lnTo>
                    <a:pt x="10605" y="15458"/>
                  </a:lnTo>
                  <a:lnTo>
                    <a:pt x="10625" y="15463"/>
                  </a:lnTo>
                  <a:lnTo>
                    <a:pt x="10646" y="15469"/>
                  </a:lnTo>
                  <a:lnTo>
                    <a:pt x="10666" y="15476"/>
                  </a:lnTo>
                  <a:lnTo>
                    <a:pt x="10695" y="15003"/>
                  </a:lnTo>
                  <a:close/>
                  <a:moveTo>
                    <a:pt x="12190" y="15792"/>
                  </a:moveTo>
                  <a:lnTo>
                    <a:pt x="12189" y="15757"/>
                  </a:lnTo>
                  <a:lnTo>
                    <a:pt x="12189" y="15724"/>
                  </a:lnTo>
                  <a:lnTo>
                    <a:pt x="12187" y="15691"/>
                  </a:lnTo>
                  <a:lnTo>
                    <a:pt x="12185" y="15660"/>
                  </a:lnTo>
                  <a:lnTo>
                    <a:pt x="12183" y="15629"/>
                  </a:lnTo>
                  <a:lnTo>
                    <a:pt x="12179" y="15598"/>
                  </a:lnTo>
                  <a:lnTo>
                    <a:pt x="12175" y="15568"/>
                  </a:lnTo>
                  <a:lnTo>
                    <a:pt x="12171" y="15540"/>
                  </a:lnTo>
                  <a:lnTo>
                    <a:pt x="12165" y="15512"/>
                  </a:lnTo>
                  <a:lnTo>
                    <a:pt x="12159" y="15484"/>
                  </a:lnTo>
                  <a:lnTo>
                    <a:pt x="12152" y="15458"/>
                  </a:lnTo>
                  <a:lnTo>
                    <a:pt x="12146" y="15432"/>
                  </a:lnTo>
                  <a:lnTo>
                    <a:pt x="12137" y="15407"/>
                  </a:lnTo>
                  <a:lnTo>
                    <a:pt x="12129" y="15382"/>
                  </a:lnTo>
                  <a:lnTo>
                    <a:pt x="12120" y="15359"/>
                  </a:lnTo>
                  <a:lnTo>
                    <a:pt x="12110" y="15336"/>
                  </a:lnTo>
                  <a:lnTo>
                    <a:pt x="12100" y="15314"/>
                  </a:lnTo>
                  <a:lnTo>
                    <a:pt x="12089" y="15293"/>
                  </a:lnTo>
                  <a:lnTo>
                    <a:pt x="12077" y="15272"/>
                  </a:lnTo>
                  <a:lnTo>
                    <a:pt x="12065" y="15252"/>
                  </a:lnTo>
                  <a:lnTo>
                    <a:pt x="12052" y="15233"/>
                  </a:lnTo>
                  <a:lnTo>
                    <a:pt x="12038" y="15214"/>
                  </a:lnTo>
                  <a:lnTo>
                    <a:pt x="12024" y="15197"/>
                  </a:lnTo>
                  <a:lnTo>
                    <a:pt x="12009" y="15179"/>
                  </a:lnTo>
                  <a:lnTo>
                    <a:pt x="11993" y="15163"/>
                  </a:lnTo>
                  <a:lnTo>
                    <a:pt x="11976" y="15148"/>
                  </a:lnTo>
                  <a:lnTo>
                    <a:pt x="11959" y="15133"/>
                  </a:lnTo>
                  <a:lnTo>
                    <a:pt x="11941" y="15119"/>
                  </a:lnTo>
                  <a:lnTo>
                    <a:pt x="11922" y="15105"/>
                  </a:lnTo>
                  <a:lnTo>
                    <a:pt x="11903" y="15092"/>
                  </a:lnTo>
                  <a:lnTo>
                    <a:pt x="11882" y="15080"/>
                  </a:lnTo>
                  <a:lnTo>
                    <a:pt x="11862" y="15068"/>
                  </a:lnTo>
                  <a:lnTo>
                    <a:pt x="11841" y="15058"/>
                  </a:lnTo>
                  <a:lnTo>
                    <a:pt x="11819" y="15049"/>
                  </a:lnTo>
                  <a:lnTo>
                    <a:pt x="11796" y="15039"/>
                  </a:lnTo>
                  <a:lnTo>
                    <a:pt x="11772" y="15030"/>
                  </a:lnTo>
                  <a:lnTo>
                    <a:pt x="11747" y="15023"/>
                  </a:lnTo>
                  <a:lnTo>
                    <a:pt x="11723" y="15015"/>
                  </a:lnTo>
                  <a:lnTo>
                    <a:pt x="11697" y="15009"/>
                  </a:lnTo>
                  <a:lnTo>
                    <a:pt x="11670" y="15003"/>
                  </a:lnTo>
                  <a:lnTo>
                    <a:pt x="11643" y="14998"/>
                  </a:lnTo>
                  <a:lnTo>
                    <a:pt x="11615" y="14994"/>
                  </a:lnTo>
                  <a:lnTo>
                    <a:pt x="11585" y="14990"/>
                  </a:lnTo>
                  <a:lnTo>
                    <a:pt x="11556" y="14987"/>
                  </a:lnTo>
                  <a:lnTo>
                    <a:pt x="11526" y="14985"/>
                  </a:lnTo>
                  <a:lnTo>
                    <a:pt x="11495" y="14983"/>
                  </a:lnTo>
                  <a:lnTo>
                    <a:pt x="11462" y="14982"/>
                  </a:lnTo>
                  <a:lnTo>
                    <a:pt x="11430" y="14982"/>
                  </a:lnTo>
                  <a:lnTo>
                    <a:pt x="11386" y="14982"/>
                  </a:lnTo>
                  <a:lnTo>
                    <a:pt x="11341" y="14983"/>
                  </a:lnTo>
                  <a:lnTo>
                    <a:pt x="11298" y="14985"/>
                  </a:lnTo>
                  <a:lnTo>
                    <a:pt x="11256" y="14988"/>
                  </a:lnTo>
                  <a:lnTo>
                    <a:pt x="11214" y="14991"/>
                  </a:lnTo>
                  <a:lnTo>
                    <a:pt x="11173" y="14997"/>
                  </a:lnTo>
                  <a:lnTo>
                    <a:pt x="11133" y="15002"/>
                  </a:lnTo>
                  <a:lnTo>
                    <a:pt x="11093" y="15009"/>
                  </a:lnTo>
                  <a:lnTo>
                    <a:pt x="11054" y="15015"/>
                  </a:lnTo>
                  <a:lnTo>
                    <a:pt x="11015" y="15024"/>
                  </a:lnTo>
                  <a:lnTo>
                    <a:pt x="10977" y="15034"/>
                  </a:lnTo>
                  <a:lnTo>
                    <a:pt x="10941" y="15043"/>
                  </a:lnTo>
                  <a:lnTo>
                    <a:pt x="10904" y="15054"/>
                  </a:lnTo>
                  <a:lnTo>
                    <a:pt x="10867" y="15066"/>
                  </a:lnTo>
                  <a:lnTo>
                    <a:pt x="10833" y="15080"/>
                  </a:lnTo>
                  <a:lnTo>
                    <a:pt x="10798" y="15094"/>
                  </a:lnTo>
                  <a:lnTo>
                    <a:pt x="10807" y="15455"/>
                  </a:lnTo>
                  <a:lnTo>
                    <a:pt x="10841" y="15439"/>
                  </a:lnTo>
                  <a:lnTo>
                    <a:pt x="10876" y="15425"/>
                  </a:lnTo>
                  <a:lnTo>
                    <a:pt x="10909" y="15411"/>
                  </a:lnTo>
                  <a:lnTo>
                    <a:pt x="10943" y="15398"/>
                  </a:lnTo>
                  <a:lnTo>
                    <a:pt x="10974" y="15386"/>
                  </a:lnTo>
                  <a:lnTo>
                    <a:pt x="11007" y="15375"/>
                  </a:lnTo>
                  <a:lnTo>
                    <a:pt x="11037" y="15365"/>
                  </a:lnTo>
                  <a:lnTo>
                    <a:pt x="11067" y="15357"/>
                  </a:lnTo>
                  <a:lnTo>
                    <a:pt x="11096" y="15349"/>
                  </a:lnTo>
                  <a:lnTo>
                    <a:pt x="11125" y="15342"/>
                  </a:lnTo>
                  <a:lnTo>
                    <a:pt x="11154" y="15337"/>
                  </a:lnTo>
                  <a:lnTo>
                    <a:pt x="11181" y="15333"/>
                  </a:lnTo>
                  <a:lnTo>
                    <a:pt x="11206" y="15328"/>
                  </a:lnTo>
                  <a:lnTo>
                    <a:pt x="11232" y="15326"/>
                  </a:lnTo>
                  <a:lnTo>
                    <a:pt x="11256" y="15324"/>
                  </a:lnTo>
                  <a:lnTo>
                    <a:pt x="11281" y="15324"/>
                  </a:lnTo>
                  <a:lnTo>
                    <a:pt x="11304" y="15324"/>
                  </a:lnTo>
                  <a:lnTo>
                    <a:pt x="11327" y="15325"/>
                  </a:lnTo>
                  <a:lnTo>
                    <a:pt x="11349" y="15326"/>
                  </a:lnTo>
                  <a:lnTo>
                    <a:pt x="11371" y="15328"/>
                  </a:lnTo>
                  <a:lnTo>
                    <a:pt x="11391" y="15332"/>
                  </a:lnTo>
                  <a:lnTo>
                    <a:pt x="11412" y="15334"/>
                  </a:lnTo>
                  <a:lnTo>
                    <a:pt x="11431" y="15338"/>
                  </a:lnTo>
                  <a:lnTo>
                    <a:pt x="11449" y="15342"/>
                  </a:lnTo>
                  <a:lnTo>
                    <a:pt x="11468" y="15347"/>
                  </a:lnTo>
                  <a:lnTo>
                    <a:pt x="11485" y="15352"/>
                  </a:lnTo>
                  <a:lnTo>
                    <a:pt x="11501" y="15358"/>
                  </a:lnTo>
                  <a:lnTo>
                    <a:pt x="11516" y="15364"/>
                  </a:lnTo>
                  <a:lnTo>
                    <a:pt x="11531" y="15371"/>
                  </a:lnTo>
                  <a:lnTo>
                    <a:pt x="11547" y="15378"/>
                  </a:lnTo>
                  <a:lnTo>
                    <a:pt x="11560" y="15386"/>
                  </a:lnTo>
                  <a:lnTo>
                    <a:pt x="11573" y="15394"/>
                  </a:lnTo>
                  <a:lnTo>
                    <a:pt x="11584" y="15403"/>
                  </a:lnTo>
                  <a:lnTo>
                    <a:pt x="11596" y="15413"/>
                  </a:lnTo>
                  <a:lnTo>
                    <a:pt x="11606" y="15422"/>
                  </a:lnTo>
                  <a:lnTo>
                    <a:pt x="11617" y="15433"/>
                  </a:lnTo>
                  <a:lnTo>
                    <a:pt x="11625" y="15444"/>
                  </a:lnTo>
                  <a:lnTo>
                    <a:pt x="11633" y="15455"/>
                  </a:lnTo>
                  <a:lnTo>
                    <a:pt x="11641" y="15467"/>
                  </a:lnTo>
                  <a:lnTo>
                    <a:pt x="11647" y="15479"/>
                  </a:lnTo>
                  <a:lnTo>
                    <a:pt x="11654" y="15492"/>
                  </a:lnTo>
                  <a:lnTo>
                    <a:pt x="11659" y="15506"/>
                  </a:lnTo>
                  <a:lnTo>
                    <a:pt x="11663" y="15519"/>
                  </a:lnTo>
                  <a:lnTo>
                    <a:pt x="11666" y="15534"/>
                  </a:lnTo>
                  <a:lnTo>
                    <a:pt x="11669" y="15548"/>
                  </a:lnTo>
                  <a:lnTo>
                    <a:pt x="11671" y="15563"/>
                  </a:lnTo>
                  <a:lnTo>
                    <a:pt x="11672" y="15579"/>
                  </a:lnTo>
                  <a:lnTo>
                    <a:pt x="11673" y="15595"/>
                  </a:lnTo>
                  <a:lnTo>
                    <a:pt x="11673" y="15617"/>
                  </a:lnTo>
                  <a:lnTo>
                    <a:pt x="11458" y="15617"/>
                  </a:lnTo>
                  <a:lnTo>
                    <a:pt x="11405" y="15617"/>
                  </a:lnTo>
                  <a:lnTo>
                    <a:pt x="11353" y="15619"/>
                  </a:lnTo>
                  <a:lnTo>
                    <a:pt x="11304" y="15621"/>
                  </a:lnTo>
                  <a:lnTo>
                    <a:pt x="11256" y="15624"/>
                  </a:lnTo>
                  <a:lnTo>
                    <a:pt x="11210" y="15629"/>
                  </a:lnTo>
                  <a:lnTo>
                    <a:pt x="11165" y="15634"/>
                  </a:lnTo>
                  <a:lnTo>
                    <a:pt x="11122" y="15641"/>
                  </a:lnTo>
                  <a:lnTo>
                    <a:pt x="11081" y="15648"/>
                  </a:lnTo>
                  <a:lnTo>
                    <a:pt x="11042" y="15657"/>
                  </a:lnTo>
                  <a:lnTo>
                    <a:pt x="11004" y="15666"/>
                  </a:lnTo>
                  <a:lnTo>
                    <a:pt x="10968" y="15676"/>
                  </a:lnTo>
                  <a:lnTo>
                    <a:pt x="10934" y="15688"/>
                  </a:lnTo>
                  <a:lnTo>
                    <a:pt x="10901" y="15701"/>
                  </a:lnTo>
                  <a:lnTo>
                    <a:pt x="10871" y="15714"/>
                  </a:lnTo>
                  <a:lnTo>
                    <a:pt x="10841" y="15728"/>
                  </a:lnTo>
                  <a:lnTo>
                    <a:pt x="10813" y="15744"/>
                  </a:lnTo>
                  <a:lnTo>
                    <a:pt x="10788" y="15760"/>
                  </a:lnTo>
                  <a:lnTo>
                    <a:pt x="10764" y="15779"/>
                  </a:lnTo>
                  <a:lnTo>
                    <a:pt x="10742" y="15797"/>
                  </a:lnTo>
                  <a:lnTo>
                    <a:pt x="10720" y="15817"/>
                  </a:lnTo>
                  <a:lnTo>
                    <a:pt x="10702" y="15838"/>
                  </a:lnTo>
                  <a:lnTo>
                    <a:pt x="10684" y="15860"/>
                  </a:lnTo>
                  <a:lnTo>
                    <a:pt x="10669" y="15882"/>
                  </a:lnTo>
                  <a:lnTo>
                    <a:pt x="10655" y="15907"/>
                  </a:lnTo>
                  <a:lnTo>
                    <a:pt x="10642" y="15932"/>
                  </a:lnTo>
                  <a:lnTo>
                    <a:pt x="10631" y="15959"/>
                  </a:lnTo>
                  <a:lnTo>
                    <a:pt x="10622" y="15986"/>
                  </a:lnTo>
                  <a:lnTo>
                    <a:pt x="10615" y="16015"/>
                  </a:lnTo>
                  <a:lnTo>
                    <a:pt x="10609" y="16044"/>
                  </a:lnTo>
                  <a:lnTo>
                    <a:pt x="10605" y="16076"/>
                  </a:lnTo>
                  <a:lnTo>
                    <a:pt x="10603" y="16107"/>
                  </a:lnTo>
                  <a:lnTo>
                    <a:pt x="10602" y="16141"/>
                  </a:lnTo>
                  <a:lnTo>
                    <a:pt x="10603" y="16177"/>
                  </a:lnTo>
                  <a:lnTo>
                    <a:pt x="10606" y="16214"/>
                  </a:lnTo>
                  <a:lnTo>
                    <a:pt x="10608" y="16232"/>
                  </a:lnTo>
                  <a:lnTo>
                    <a:pt x="10611" y="16250"/>
                  </a:lnTo>
                  <a:lnTo>
                    <a:pt x="10615" y="16267"/>
                  </a:lnTo>
                  <a:lnTo>
                    <a:pt x="10618" y="16283"/>
                  </a:lnTo>
                  <a:lnTo>
                    <a:pt x="10622" y="16300"/>
                  </a:lnTo>
                  <a:lnTo>
                    <a:pt x="10628" y="16317"/>
                  </a:lnTo>
                  <a:lnTo>
                    <a:pt x="10633" y="16333"/>
                  </a:lnTo>
                  <a:lnTo>
                    <a:pt x="10638" y="16348"/>
                  </a:lnTo>
                  <a:lnTo>
                    <a:pt x="10645" y="16363"/>
                  </a:lnTo>
                  <a:lnTo>
                    <a:pt x="10651" y="16378"/>
                  </a:lnTo>
                  <a:lnTo>
                    <a:pt x="10659" y="16393"/>
                  </a:lnTo>
                  <a:lnTo>
                    <a:pt x="10666" y="16407"/>
                  </a:lnTo>
                  <a:lnTo>
                    <a:pt x="10675" y="16421"/>
                  </a:lnTo>
                  <a:lnTo>
                    <a:pt x="10684" y="16435"/>
                  </a:lnTo>
                  <a:lnTo>
                    <a:pt x="10693" y="16448"/>
                  </a:lnTo>
                  <a:lnTo>
                    <a:pt x="10702" y="16461"/>
                  </a:lnTo>
                  <a:lnTo>
                    <a:pt x="10713" y="16473"/>
                  </a:lnTo>
                  <a:lnTo>
                    <a:pt x="10723" y="16485"/>
                  </a:lnTo>
                  <a:lnTo>
                    <a:pt x="10733" y="16497"/>
                  </a:lnTo>
                  <a:lnTo>
                    <a:pt x="10745" y="16508"/>
                  </a:lnTo>
                  <a:lnTo>
                    <a:pt x="10757" y="16519"/>
                  </a:lnTo>
                  <a:lnTo>
                    <a:pt x="10769" y="16529"/>
                  </a:lnTo>
                  <a:lnTo>
                    <a:pt x="10782" y="16539"/>
                  </a:lnTo>
                  <a:lnTo>
                    <a:pt x="10795" y="16549"/>
                  </a:lnTo>
                  <a:lnTo>
                    <a:pt x="10808" y="16559"/>
                  </a:lnTo>
                  <a:lnTo>
                    <a:pt x="10822" y="16567"/>
                  </a:lnTo>
                  <a:lnTo>
                    <a:pt x="10836" y="16576"/>
                  </a:lnTo>
                  <a:lnTo>
                    <a:pt x="10851" y="16583"/>
                  </a:lnTo>
                  <a:lnTo>
                    <a:pt x="10866" y="16592"/>
                  </a:lnTo>
                  <a:lnTo>
                    <a:pt x="10881" y="16599"/>
                  </a:lnTo>
                  <a:lnTo>
                    <a:pt x="10896" y="16605"/>
                  </a:lnTo>
                  <a:lnTo>
                    <a:pt x="10913" y="16611"/>
                  </a:lnTo>
                  <a:lnTo>
                    <a:pt x="10930" y="16617"/>
                  </a:lnTo>
                  <a:lnTo>
                    <a:pt x="10946" y="16622"/>
                  </a:lnTo>
                  <a:lnTo>
                    <a:pt x="10963" y="16628"/>
                  </a:lnTo>
                  <a:lnTo>
                    <a:pt x="10981" y="16631"/>
                  </a:lnTo>
                  <a:lnTo>
                    <a:pt x="11017" y="16638"/>
                  </a:lnTo>
                  <a:lnTo>
                    <a:pt x="11055" y="16644"/>
                  </a:lnTo>
                  <a:lnTo>
                    <a:pt x="11094" y="16647"/>
                  </a:lnTo>
                  <a:lnTo>
                    <a:pt x="11134" y="16648"/>
                  </a:lnTo>
                  <a:lnTo>
                    <a:pt x="11181" y="16647"/>
                  </a:lnTo>
                  <a:lnTo>
                    <a:pt x="11225" y="16644"/>
                  </a:lnTo>
                  <a:lnTo>
                    <a:pt x="11247" y="16642"/>
                  </a:lnTo>
                  <a:lnTo>
                    <a:pt x="11269" y="16640"/>
                  </a:lnTo>
                  <a:lnTo>
                    <a:pt x="11290" y="16636"/>
                  </a:lnTo>
                  <a:lnTo>
                    <a:pt x="11310" y="16632"/>
                  </a:lnTo>
                  <a:lnTo>
                    <a:pt x="11331" y="16629"/>
                  </a:lnTo>
                  <a:lnTo>
                    <a:pt x="11350" y="16623"/>
                  </a:lnTo>
                  <a:lnTo>
                    <a:pt x="11371" y="16618"/>
                  </a:lnTo>
                  <a:lnTo>
                    <a:pt x="11389" y="16613"/>
                  </a:lnTo>
                  <a:lnTo>
                    <a:pt x="11408" y="16606"/>
                  </a:lnTo>
                  <a:lnTo>
                    <a:pt x="11427" y="16600"/>
                  </a:lnTo>
                  <a:lnTo>
                    <a:pt x="11444" y="16593"/>
                  </a:lnTo>
                  <a:lnTo>
                    <a:pt x="11462" y="16584"/>
                  </a:lnTo>
                  <a:lnTo>
                    <a:pt x="11480" y="16577"/>
                  </a:lnTo>
                  <a:lnTo>
                    <a:pt x="11496" y="16568"/>
                  </a:lnTo>
                  <a:lnTo>
                    <a:pt x="11513" y="16559"/>
                  </a:lnTo>
                  <a:lnTo>
                    <a:pt x="11529" y="16548"/>
                  </a:lnTo>
                  <a:lnTo>
                    <a:pt x="11546" y="16538"/>
                  </a:lnTo>
                  <a:lnTo>
                    <a:pt x="11561" y="16526"/>
                  </a:lnTo>
                  <a:lnTo>
                    <a:pt x="11577" y="16514"/>
                  </a:lnTo>
                  <a:lnTo>
                    <a:pt x="11591" y="16502"/>
                  </a:lnTo>
                  <a:lnTo>
                    <a:pt x="11606" y="16488"/>
                  </a:lnTo>
                  <a:lnTo>
                    <a:pt x="11621" y="16475"/>
                  </a:lnTo>
                  <a:lnTo>
                    <a:pt x="11635" y="16460"/>
                  </a:lnTo>
                  <a:lnTo>
                    <a:pt x="11648" y="16446"/>
                  </a:lnTo>
                  <a:lnTo>
                    <a:pt x="11662" y="16430"/>
                  </a:lnTo>
                  <a:lnTo>
                    <a:pt x="11675" y="16414"/>
                  </a:lnTo>
                  <a:lnTo>
                    <a:pt x="11688" y="16398"/>
                  </a:lnTo>
                  <a:lnTo>
                    <a:pt x="11701" y="16380"/>
                  </a:lnTo>
                  <a:lnTo>
                    <a:pt x="11713" y="16629"/>
                  </a:lnTo>
                  <a:lnTo>
                    <a:pt x="12190" y="16629"/>
                  </a:lnTo>
                  <a:lnTo>
                    <a:pt x="12190" y="15792"/>
                  </a:lnTo>
                  <a:close/>
                  <a:moveTo>
                    <a:pt x="11579" y="15900"/>
                  </a:moveTo>
                  <a:lnTo>
                    <a:pt x="11673" y="15900"/>
                  </a:lnTo>
                  <a:lnTo>
                    <a:pt x="11673" y="15947"/>
                  </a:lnTo>
                  <a:lnTo>
                    <a:pt x="11672" y="15974"/>
                  </a:lnTo>
                  <a:lnTo>
                    <a:pt x="11670" y="16000"/>
                  </a:lnTo>
                  <a:lnTo>
                    <a:pt x="11666" y="16026"/>
                  </a:lnTo>
                  <a:lnTo>
                    <a:pt x="11661" y="16051"/>
                  </a:lnTo>
                  <a:lnTo>
                    <a:pt x="11655" y="16074"/>
                  </a:lnTo>
                  <a:lnTo>
                    <a:pt x="11647" y="16096"/>
                  </a:lnTo>
                  <a:lnTo>
                    <a:pt x="11638" y="16118"/>
                  </a:lnTo>
                  <a:lnTo>
                    <a:pt x="11628" y="16140"/>
                  </a:lnTo>
                  <a:lnTo>
                    <a:pt x="11616" y="16159"/>
                  </a:lnTo>
                  <a:lnTo>
                    <a:pt x="11604" y="16177"/>
                  </a:lnTo>
                  <a:lnTo>
                    <a:pt x="11590" y="16195"/>
                  </a:lnTo>
                  <a:lnTo>
                    <a:pt x="11576" y="16211"/>
                  </a:lnTo>
                  <a:lnTo>
                    <a:pt x="11560" y="16226"/>
                  </a:lnTo>
                  <a:lnTo>
                    <a:pt x="11543" y="16240"/>
                  </a:lnTo>
                  <a:lnTo>
                    <a:pt x="11526" y="16252"/>
                  </a:lnTo>
                  <a:lnTo>
                    <a:pt x="11508" y="16264"/>
                  </a:lnTo>
                  <a:lnTo>
                    <a:pt x="11488" y="16275"/>
                  </a:lnTo>
                  <a:lnTo>
                    <a:pt x="11468" y="16283"/>
                  </a:lnTo>
                  <a:lnTo>
                    <a:pt x="11447" y="16291"/>
                  </a:lnTo>
                  <a:lnTo>
                    <a:pt x="11426" y="16297"/>
                  </a:lnTo>
                  <a:lnTo>
                    <a:pt x="11403" y="16302"/>
                  </a:lnTo>
                  <a:lnTo>
                    <a:pt x="11380" y="16305"/>
                  </a:lnTo>
                  <a:lnTo>
                    <a:pt x="11358" y="16307"/>
                  </a:lnTo>
                  <a:lnTo>
                    <a:pt x="11334" y="16308"/>
                  </a:lnTo>
                  <a:lnTo>
                    <a:pt x="11318" y="16308"/>
                  </a:lnTo>
                  <a:lnTo>
                    <a:pt x="11303" y="16307"/>
                  </a:lnTo>
                  <a:lnTo>
                    <a:pt x="11287" y="16305"/>
                  </a:lnTo>
                  <a:lnTo>
                    <a:pt x="11273" y="16302"/>
                  </a:lnTo>
                  <a:lnTo>
                    <a:pt x="11260" y="16298"/>
                  </a:lnTo>
                  <a:lnTo>
                    <a:pt x="11246" y="16294"/>
                  </a:lnTo>
                  <a:lnTo>
                    <a:pt x="11235" y="16290"/>
                  </a:lnTo>
                  <a:lnTo>
                    <a:pt x="11223" y="16284"/>
                  </a:lnTo>
                  <a:lnTo>
                    <a:pt x="11211" y="16278"/>
                  </a:lnTo>
                  <a:lnTo>
                    <a:pt x="11200" y="16271"/>
                  </a:lnTo>
                  <a:lnTo>
                    <a:pt x="11190" y="16264"/>
                  </a:lnTo>
                  <a:lnTo>
                    <a:pt x="11181" y="16256"/>
                  </a:lnTo>
                  <a:lnTo>
                    <a:pt x="11173" y="16248"/>
                  </a:lnTo>
                  <a:lnTo>
                    <a:pt x="11164" y="16238"/>
                  </a:lnTo>
                  <a:lnTo>
                    <a:pt x="11157" y="16229"/>
                  </a:lnTo>
                  <a:lnTo>
                    <a:pt x="11150" y="16218"/>
                  </a:lnTo>
                  <a:lnTo>
                    <a:pt x="11145" y="16208"/>
                  </a:lnTo>
                  <a:lnTo>
                    <a:pt x="11139" y="16197"/>
                  </a:lnTo>
                  <a:lnTo>
                    <a:pt x="11135" y="16185"/>
                  </a:lnTo>
                  <a:lnTo>
                    <a:pt x="11131" y="16173"/>
                  </a:lnTo>
                  <a:lnTo>
                    <a:pt x="11129" y="16161"/>
                  </a:lnTo>
                  <a:lnTo>
                    <a:pt x="11127" y="16148"/>
                  </a:lnTo>
                  <a:lnTo>
                    <a:pt x="11125" y="16135"/>
                  </a:lnTo>
                  <a:lnTo>
                    <a:pt x="11124" y="16121"/>
                  </a:lnTo>
                  <a:lnTo>
                    <a:pt x="11125" y="16102"/>
                  </a:lnTo>
                  <a:lnTo>
                    <a:pt x="11128" y="16083"/>
                  </a:lnTo>
                  <a:lnTo>
                    <a:pt x="11132" y="16065"/>
                  </a:lnTo>
                  <a:lnTo>
                    <a:pt x="11137" y="16049"/>
                  </a:lnTo>
                  <a:lnTo>
                    <a:pt x="11144" y="16033"/>
                  </a:lnTo>
                  <a:lnTo>
                    <a:pt x="11152" y="16019"/>
                  </a:lnTo>
                  <a:lnTo>
                    <a:pt x="11162" y="16005"/>
                  </a:lnTo>
                  <a:lnTo>
                    <a:pt x="11174" y="15993"/>
                  </a:lnTo>
                  <a:lnTo>
                    <a:pt x="11187" y="15981"/>
                  </a:lnTo>
                  <a:lnTo>
                    <a:pt x="11202" y="15969"/>
                  </a:lnTo>
                  <a:lnTo>
                    <a:pt x="11218" y="15959"/>
                  </a:lnTo>
                  <a:lnTo>
                    <a:pt x="11237" y="15951"/>
                  </a:lnTo>
                  <a:lnTo>
                    <a:pt x="11256" y="15942"/>
                  </a:lnTo>
                  <a:lnTo>
                    <a:pt x="11278" y="15934"/>
                  </a:lnTo>
                  <a:lnTo>
                    <a:pt x="11300" y="15928"/>
                  </a:lnTo>
                  <a:lnTo>
                    <a:pt x="11324" y="15921"/>
                  </a:lnTo>
                  <a:lnTo>
                    <a:pt x="11351" y="15916"/>
                  </a:lnTo>
                  <a:lnTo>
                    <a:pt x="11378" y="15912"/>
                  </a:lnTo>
                  <a:lnTo>
                    <a:pt x="11407" y="15908"/>
                  </a:lnTo>
                  <a:lnTo>
                    <a:pt x="11439" y="15905"/>
                  </a:lnTo>
                  <a:lnTo>
                    <a:pt x="11471" y="15903"/>
                  </a:lnTo>
                  <a:lnTo>
                    <a:pt x="11506" y="15901"/>
                  </a:lnTo>
                  <a:lnTo>
                    <a:pt x="11541" y="15901"/>
                  </a:lnTo>
                  <a:lnTo>
                    <a:pt x="11579" y="15900"/>
                  </a:lnTo>
                  <a:close/>
                  <a:moveTo>
                    <a:pt x="8029" y="13985"/>
                  </a:moveTo>
                  <a:lnTo>
                    <a:pt x="9989" y="13985"/>
                  </a:lnTo>
                  <a:lnTo>
                    <a:pt x="9739" y="13242"/>
                  </a:lnTo>
                  <a:lnTo>
                    <a:pt x="8295" y="13242"/>
                  </a:lnTo>
                  <a:lnTo>
                    <a:pt x="8029" y="13985"/>
                  </a:lnTo>
                  <a:close/>
                  <a:moveTo>
                    <a:pt x="12133" y="13985"/>
                  </a:moveTo>
                  <a:lnTo>
                    <a:pt x="13984" y="13985"/>
                  </a:lnTo>
                  <a:lnTo>
                    <a:pt x="13984" y="11823"/>
                  </a:lnTo>
                  <a:lnTo>
                    <a:pt x="13974" y="11868"/>
                  </a:lnTo>
                  <a:lnTo>
                    <a:pt x="13962" y="11912"/>
                  </a:lnTo>
                  <a:lnTo>
                    <a:pt x="13948" y="11957"/>
                  </a:lnTo>
                  <a:lnTo>
                    <a:pt x="13934" y="11999"/>
                  </a:lnTo>
                  <a:lnTo>
                    <a:pt x="13918" y="12040"/>
                  </a:lnTo>
                  <a:lnTo>
                    <a:pt x="13901" y="12080"/>
                  </a:lnTo>
                  <a:lnTo>
                    <a:pt x="13881" y="12120"/>
                  </a:lnTo>
                  <a:lnTo>
                    <a:pt x="13861" y="12158"/>
                  </a:lnTo>
                  <a:lnTo>
                    <a:pt x="13839" y="12193"/>
                  </a:lnTo>
                  <a:lnTo>
                    <a:pt x="13816" y="12229"/>
                  </a:lnTo>
                  <a:lnTo>
                    <a:pt x="13791" y="12263"/>
                  </a:lnTo>
                  <a:lnTo>
                    <a:pt x="13765" y="12297"/>
                  </a:lnTo>
                  <a:lnTo>
                    <a:pt x="13737" y="12329"/>
                  </a:lnTo>
                  <a:lnTo>
                    <a:pt x="13708" y="12360"/>
                  </a:lnTo>
                  <a:lnTo>
                    <a:pt x="13676" y="12390"/>
                  </a:lnTo>
                  <a:lnTo>
                    <a:pt x="13645" y="12418"/>
                  </a:lnTo>
                  <a:lnTo>
                    <a:pt x="13621" y="12437"/>
                  </a:lnTo>
                  <a:lnTo>
                    <a:pt x="13597" y="12457"/>
                  </a:lnTo>
                  <a:lnTo>
                    <a:pt x="13573" y="12474"/>
                  </a:lnTo>
                  <a:lnTo>
                    <a:pt x="13547" y="12492"/>
                  </a:lnTo>
                  <a:lnTo>
                    <a:pt x="13521" y="12509"/>
                  </a:lnTo>
                  <a:lnTo>
                    <a:pt x="13494" y="12525"/>
                  </a:lnTo>
                  <a:lnTo>
                    <a:pt x="13467" y="12541"/>
                  </a:lnTo>
                  <a:lnTo>
                    <a:pt x="13439" y="12556"/>
                  </a:lnTo>
                  <a:lnTo>
                    <a:pt x="13409" y="12570"/>
                  </a:lnTo>
                  <a:lnTo>
                    <a:pt x="13380" y="12584"/>
                  </a:lnTo>
                  <a:lnTo>
                    <a:pt x="13350" y="12597"/>
                  </a:lnTo>
                  <a:lnTo>
                    <a:pt x="13319" y="12610"/>
                  </a:lnTo>
                  <a:lnTo>
                    <a:pt x="13287" y="12622"/>
                  </a:lnTo>
                  <a:lnTo>
                    <a:pt x="13255" y="12634"/>
                  </a:lnTo>
                  <a:lnTo>
                    <a:pt x="13223" y="12645"/>
                  </a:lnTo>
                  <a:lnTo>
                    <a:pt x="13189" y="12654"/>
                  </a:lnTo>
                  <a:lnTo>
                    <a:pt x="13155" y="12664"/>
                  </a:lnTo>
                  <a:lnTo>
                    <a:pt x="13120" y="12673"/>
                  </a:lnTo>
                  <a:lnTo>
                    <a:pt x="13084" y="12681"/>
                  </a:lnTo>
                  <a:lnTo>
                    <a:pt x="13048" y="12689"/>
                  </a:lnTo>
                  <a:lnTo>
                    <a:pt x="13011" y="12696"/>
                  </a:lnTo>
                  <a:lnTo>
                    <a:pt x="12973" y="12703"/>
                  </a:lnTo>
                  <a:lnTo>
                    <a:pt x="12935" y="12709"/>
                  </a:lnTo>
                  <a:lnTo>
                    <a:pt x="12897" y="12714"/>
                  </a:lnTo>
                  <a:lnTo>
                    <a:pt x="12857" y="12719"/>
                  </a:lnTo>
                  <a:lnTo>
                    <a:pt x="12817" y="12723"/>
                  </a:lnTo>
                  <a:lnTo>
                    <a:pt x="12776" y="12727"/>
                  </a:lnTo>
                  <a:lnTo>
                    <a:pt x="12733" y="12730"/>
                  </a:lnTo>
                  <a:lnTo>
                    <a:pt x="12691" y="12732"/>
                  </a:lnTo>
                  <a:lnTo>
                    <a:pt x="12648" y="12733"/>
                  </a:lnTo>
                  <a:lnTo>
                    <a:pt x="12605" y="12734"/>
                  </a:lnTo>
                  <a:lnTo>
                    <a:pt x="12561" y="12735"/>
                  </a:lnTo>
                  <a:lnTo>
                    <a:pt x="12133" y="12735"/>
                  </a:lnTo>
                  <a:lnTo>
                    <a:pt x="12133" y="13985"/>
                  </a:lnTo>
                  <a:close/>
                  <a:moveTo>
                    <a:pt x="9030" y="11149"/>
                  </a:moveTo>
                  <a:lnTo>
                    <a:pt x="9501" y="12538"/>
                  </a:lnTo>
                  <a:lnTo>
                    <a:pt x="8543" y="12538"/>
                  </a:lnTo>
                  <a:lnTo>
                    <a:pt x="9030" y="11149"/>
                  </a:lnTo>
                  <a:close/>
                  <a:moveTo>
                    <a:pt x="12133" y="10989"/>
                  </a:moveTo>
                  <a:lnTo>
                    <a:pt x="12404" y="10989"/>
                  </a:lnTo>
                  <a:lnTo>
                    <a:pt x="12441" y="10989"/>
                  </a:lnTo>
                  <a:lnTo>
                    <a:pt x="12475" y="10991"/>
                  </a:lnTo>
                  <a:lnTo>
                    <a:pt x="12510" y="10994"/>
                  </a:lnTo>
                  <a:lnTo>
                    <a:pt x="12543" y="10998"/>
                  </a:lnTo>
                  <a:lnTo>
                    <a:pt x="12575" y="11003"/>
                  </a:lnTo>
                  <a:lnTo>
                    <a:pt x="12606" y="11010"/>
                  </a:lnTo>
                  <a:lnTo>
                    <a:pt x="12635" y="11017"/>
                  </a:lnTo>
                  <a:lnTo>
                    <a:pt x="12664" y="11026"/>
                  </a:lnTo>
                  <a:lnTo>
                    <a:pt x="12691" y="11034"/>
                  </a:lnTo>
                  <a:lnTo>
                    <a:pt x="12717" y="11045"/>
                  </a:lnTo>
                  <a:lnTo>
                    <a:pt x="12743" y="11057"/>
                  </a:lnTo>
                  <a:lnTo>
                    <a:pt x="12767" y="11070"/>
                  </a:lnTo>
                  <a:lnTo>
                    <a:pt x="12790" y="11084"/>
                  </a:lnTo>
                  <a:lnTo>
                    <a:pt x="12811" y="11099"/>
                  </a:lnTo>
                  <a:lnTo>
                    <a:pt x="12832" y="11115"/>
                  </a:lnTo>
                  <a:lnTo>
                    <a:pt x="12851" y="11133"/>
                  </a:lnTo>
                  <a:lnTo>
                    <a:pt x="12871" y="11151"/>
                  </a:lnTo>
                  <a:lnTo>
                    <a:pt x="12888" y="11170"/>
                  </a:lnTo>
                  <a:lnTo>
                    <a:pt x="12903" y="11191"/>
                  </a:lnTo>
                  <a:lnTo>
                    <a:pt x="12918" y="11213"/>
                  </a:lnTo>
                  <a:lnTo>
                    <a:pt x="12932" y="11235"/>
                  </a:lnTo>
                  <a:lnTo>
                    <a:pt x="12945" y="11258"/>
                  </a:lnTo>
                  <a:lnTo>
                    <a:pt x="12956" y="11283"/>
                  </a:lnTo>
                  <a:lnTo>
                    <a:pt x="12966" y="11309"/>
                  </a:lnTo>
                  <a:lnTo>
                    <a:pt x="12975" y="11335"/>
                  </a:lnTo>
                  <a:lnTo>
                    <a:pt x="12983" y="11363"/>
                  </a:lnTo>
                  <a:lnTo>
                    <a:pt x="12989" y="11391"/>
                  </a:lnTo>
                  <a:lnTo>
                    <a:pt x="12995" y="11421"/>
                  </a:lnTo>
                  <a:lnTo>
                    <a:pt x="12999" y="11451"/>
                  </a:lnTo>
                  <a:lnTo>
                    <a:pt x="13001" y="11483"/>
                  </a:lnTo>
                  <a:lnTo>
                    <a:pt x="13003" y="11516"/>
                  </a:lnTo>
                  <a:lnTo>
                    <a:pt x="13003" y="11550"/>
                  </a:lnTo>
                  <a:lnTo>
                    <a:pt x="13003" y="11581"/>
                  </a:lnTo>
                  <a:lnTo>
                    <a:pt x="13001" y="11611"/>
                  </a:lnTo>
                  <a:lnTo>
                    <a:pt x="12998" y="11641"/>
                  </a:lnTo>
                  <a:lnTo>
                    <a:pt x="12995" y="11669"/>
                  </a:lnTo>
                  <a:lnTo>
                    <a:pt x="12989" y="11697"/>
                  </a:lnTo>
                  <a:lnTo>
                    <a:pt x="12982" y="11724"/>
                  </a:lnTo>
                  <a:lnTo>
                    <a:pt x="12974" y="11749"/>
                  </a:lnTo>
                  <a:lnTo>
                    <a:pt x="12966" y="11774"/>
                  </a:lnTo>
                  <a:lnTo>
                    <a:pt x="12956" y="11798"/>
                  </a:lnTo>
                  <a:lnTo>
                    <a:pt x="12944" y="11821"/>
                  </a:lnTo>
                  <a:lnTo>
                    <a:pt x="12932" y="11842"/>
                  </a:lnTo>
                  <a:lnTo>
                    <a:pt x="12918" y="11864"/>
                  </a:lnTo>
                  <a:lnTo>
                    <a:pt x="12903" y="11883"/>
                  </a:lnTo>
                  <a:lnTo>
                    <a:pt x="12887" y="11902"/>
                  </a:lnTo>
                  <a:lnTo>
                    <a:pt x="12870" y="11920"/>
                  </a:lnTo>
                  <a:lnTo>
                    <a:pt x="12851" y="11936"/>
                  </a:lnTo>
                  <a:lnTo>
                    <a:pt x="12832" y="11952"/>
                  </a:lnTo>
                  <a:lnTo>
                    <a:pt x="12811" y="11967"/>
                  </a:lnTo>
                  <a:lnTo>
                    <a:pt x="12790" y="11982"/>
                  </a:lnTo>
                  <a:lnTo>
                    <a:pt x="12766" y="11993"/>
                  </a:lnTo>
                  <a:lnTo>
                    <a:pt x="12742" y="12005"/>
                  </a:lnTo>
                  <a:lnTo>
                    <a:pt x="12716" y="12016"/>
                  </a:lnTo>
                  <a:lnTo>
                    <a:pt x="12689" y="12026"/>
                  </a:lnTo>
                  <a:lnTo>
                    <a:pt x="12662" y="12034"/>
                  </a:lnTo>
                  <a:lnTo>
                    <a:pt x="12633" y="12042"/>
                  </a:lnTo>
                  <a:lnTo>
                    <a:pt x="12603" y="12048"/>
                  </a:lnTo>
                  <a:lnTo>
                    <a:pt x="12571" y="12055"/>
                  </a:lnTo>
                  <a:lnTo>
                    <a:pt x="12539" y="12059"/>
                  </a:lnTo>
                  <a:lnTo>
                    <a:pt x="12506" y="12063"/>
                  </a:lnTo>
                  <a:lnTo>
                    <a:pt x="12471" y="12066"/>
                  </a:lnTo>
                  <a:lnTo>
                    <a:pt x="12435" y="12067"/>
                  </a:lnTo>
                  <a:lnTo>
                    <a:pt x="12399" y="12068"/>
                  </a:lnTo>
                  <a:lnTo>
                    <a:pt x="12133" y="12068"/>
                  </a:lnTo>
                  <a:lnTo>
                    <a:pt x="12133" y="10989"/>
                  </a:lnTo>
                  <a:close/>
                  <a:moveTo>
                    <a:pt x="3268" y="1648"/>
                  </a:moveTo>
                  <a:lnTo>
                    <a:pt x="3268" y="1589"/>
                  </a:lnTo>
                  <a:lnTo>
                    <a:pt x="3267" y="1529"/>
                  </a:lnTo>
                  <a:lnTo>
                    <a:pt x="3266" y="1470"/>
                  </a:lnTo>
                  <a:lnTo>
                    <a:pt x="3264" y="1413"/>
                  </a:lnTo>
                  <a:lnTo>
                    <a:pt x="3260" y="1354"/>
                  </a:lnTo>
                  <a:lnTo>
                    <a:pt x="3257" y="1297"/>
                  </a:lnTo>
                  <a:lnTo>
                    <a:pt x="3253" y="1241"/>
                  </a:lnTo>
                  <a:lnTo>
                    <a:pt x="3247" y="1185"/>
                  </a:lnTo>
                  <a:lnTo>
                    <a:pt x="3242" y="1129"/>
                  </a:lnTo>
                  <a:lnTo>
                    <a:pt x="3237" y="1074"/>
                  </a:lnTo>
                  <a:lnTo>
                    <a:pt x="3230" y="1018"/>
                  </a:lnTo>
                  <a:lnTo>
                    <a:pt x="3223" y="964"/>
                  </a:lnTo>
                  <a:lnTo>
                    <a:pt x="3215" y="912"/>
                  </a:lnTo>
                  <a:lnTo>
                    <a:pt x="3206" y="858"/>
                  </a:lnTo>
                  <a:lnTo>
                    <a:pt x="3198" y="806"/>
                  </a:lnTo>
                  <a:lnTo>
                    <a:pt x="3188" y="754"/>
                  </a:lnTo>
                  <a:lnTo>
                    <a:pt x="3178" y="702"/>
                  </a:lnTo>
                  <a:lnTo>
                    <a:pt x="3167" y="651"/>
                  </a:lnTo>
                  <a:lnTo>
                    <a:pt x="3157" y="602"/>
                  </a:lnTo>
                  <a:lnTo>
                    <a:pt x="3145" y="552"/>
                  </a:lnTo>
                  <a:lnTo>
                    <a:pt x="3132" y="502"/>
                  </a:lnTo>
                  <a:lnTo>
                    <a:pt x="3120" y="454"/>
                  </a:lnTo>
                  <a:lnTo>
                    <a:pt x="3106" y="406"/>
                  </a:lnTo>
                  <a:lnTo>
                    <a:pt x="3092" y="359"/>
                  </a:lnTo>
                  <a:lnTo>
                    <a:pt x="3078" y="311"/>
                  </a:lnTo>
                  <a:lnTo>
                    <a:pt x="3063" y="265"/>
                  </a:lnTo>
                  <a:lnTo>
                    <a:pt x="3048" y="219"/>
                  </a:lnTo>
                  <a:lnTo>
                    <a:pt x="3031" y="174"/>
                  </a:lnTo>
                  <a:lnTo>
                    <a:pt x="3015" y="130"/>
                  </a:lnTo>
                  <a:lnTo>
                    <a:pt x="2998" y="86"/>
                  </a:lnTo>
                  <a:lnTo>
                    <a:pt x="2981" y="43"/>
                  </a:lnTo>
                  <a:lnTo>
                    <a:pt x="2962" y="0"/>
                  </a:lnTo>
                  <a:lnTo>
                    <a:pt x="0" y="0"/>
                  </a:lnTo>
                  <a:lnTo>
                    <a:pt x="0" y="4235"/>
                  </a:lnTo>
                  <a:lnTo>
                    <a:pt x="29" y="4252"/>
                  </a:lnTo>
                  <a:lnTo>
                    <a:pt x="58" y="4269"/>
                  </a:lnTo>
                  <a:lnTo>
                    <a:pt x="87" y="4285"/>
                  </a:lnTo>
                  <a:lnTo>
                    <a:pt x="117" y="4302"/>
                  </a:lnTo>
                  <a:lnTo>
                    <a:pt x="147" y="4317"/>
                  </a:lnTo>
                  <a:lnTo>
                    <a:pt x="177" y="4332"/>
                  </a:lnTo>
                  <a:lnTo>
                    <a:pt x="207" y="4346"/>
                  </a:lnTo>
                  <a:lnTo>
                    <a:pt x="239" y="4360"/>
                  </a:lnTo>
                  <a:lnTo>
                    <a:pt x="270" y="4373"/>
                  </a:lnTo>
                  <a:lnTo>
                    <a:pt x="301" y="4386"/>
                  </a:lnTo>
                  <a:lnTo>
                    <a:pt x="333" y="4398"/>
                  </a:lnTo>
                  <a:lnTo>
                    <a:pt x="365" y="4410"/>
                  </a:lnTo>
                  <a:lnTo>
                    <a:pt x="397" y="4422"/>
                  </a:lnTo>
                  <a:lnTo>
                    <a:pt x="430" y="4431"/>
                  </a:lnTo>
                  <a:lnTo>
                    <a:pt x="462" y="4442"/>
                  </a:lnTo>
                  <a:lnTo>
                    <a:pt x="496" y="4452"/>
                  </a:lnTo>
                  <a:lnTo>
                    <a:pt x="529" y="4460"/>
                  </a:lnTo>
                  <a:lnTo>
                    <a:pt x="563" y="4469"/>
                  </a:lnTo>
                  <a:lnTo>
                    <a:pt x="596" y="4477"/>
                  </a:lnTo>
                  <a:lnTo>
                    <a:pt x="631" y="4484"/>
                  </a:lnTo>
                  <a:lnTo>
                    <a:pt x="665" y="4491"/>
                  </a:lnTo>
                  <a:lnTo>
                    <a:pt x="700" y="4497"/>
                  </a:lnTo>
                  <a:lnTo>
                    <a:pt x="735" y="4503"/>
                  </a:lnTo>
                  <a:lnTo>
                    <a:pt x="771" y="4508"/>
                  </a:lnTo>
                  <a:lnTo>
                    <a:pt x="807" y="4512"/>
                  </a:lnTo>
                  <a:lnTo>
                    <a:pt x="842" y="4517"/>
                  </a:lnTo>
                  <a:lnTo>
                    <a:pt x="878" y="4520"/>
                  </a:lnTo>
                  <a:lnTo>
                    <a:pt x="915" y="4522"/>
                  </a:lnTo>
                  <a:lnTo>
                    <a:pt x="951" y="4524"/>
                  </a:lnTo>
                  <a:lnTo>
                    <a:pt x="989" y="4526"/>
                  </a:lnTo>
                  <a:lnTo>
                    <a:pt x="1026" y="4526"/>
                  </a:lnTo>
                  <a:lnTo>
                    <a:pt x="1064" y="4527"/>
                  </a:lnTo>
                  <a:lnTo>
                    <a:pt x="1187" y="4524"/>
                  </a:lnTo>
                  <a:lnTo>
                    <a:pt x="1307" y="4513"/>
                  </a:lnTo>
                  <a:lnTo>
                    <a:pt x="1423" y="4497"/>
                  </a:lnTo>
                  <a:lnTo>
                    <a:pt x="1538" y="4474"/>
                  </a:lnTo>
                  <a:lnTo>
                    <a:pt x="1649" y="4445"/>
                  </a:lnTo>
                  <a:lnTo>
                    <a:pt x="1758" y="4410"/>
                  </a:lnTo>
                  <a:lnTo>
                    <a:pt x="1863" y="4369"/>
                  </a:lnTo>
                  <a:lnTo>
                    <a:pt x="1965" y="4321"/>
                  </a:lnTo>
                  <a:lnTo>
                    <a:pt x="2065" y="4267"/>
                  </a:lnTo>
                  <a:lnTo>
                    <a:pt x="2161" y="4208"/>
                  </a:lnTo>
                  <a:lnTo>
                    <a:pt x="2253" y="4143"/>
                  </a:lnTo>
                  <a:lnTo>
                    <a:pt x="2342" y="4073"/>
                  </a:lnTo>
                  <a:lnTo>
                    <a:pt x="2428" y="3997"/>
                  </a:lnTo>
                  <a:lnTo>
                    <a:pt x="2509" y="3915"/>
                  </a:lnTo>
                  <a:lnTo>
                    <a:pt x="2588" y="3829"/>
                  </a:lnTo>
                  <a:lnTo>
                    <a:pt x="2661" y="3737"/>
                  </a:lnTo>
                  <a:lnTo>
                    <a:pt x="2732" y="3640"/>
                  </a:lnTo>
                  <a:lnTo>
                    <a:pt x="2798" y="3538"/>
                  </a:lnTo>
                  <a:lnTo>
                    <a:pt x="2861" y="3431"/>
                  </a:lnTo>
                  <a:lnTo>
                    <a:pt x="2919" y="3320"/>
                  </a:lnTo>
                  <a:lnTo>
                    <a:pt x="2973" y="3203"/>
                  </a:lnTo>
                  <a:lnTo>
                    <a:pt x="3023" y="3083"/>
                  </a:lnTo>
                  <a:lnTo>
                    <a:pt x="3068" y="2958"/>
                  </a:lnTo>
                  <a:lnTo>
                    <a:pt x="3109" y="2829"/>
                  </a:lnTo>
                  <a:lnTo>
                    <a:pt x="3146" y="2695"/>
                  </a:lnTo>
                  <a:lnTo>
                    <a:pt x="3178" y="2556"/>
                  </a:lnTo>
                  <a:lnTo>
                    <a:pt x="3205" y="2415"/>
                  </a:lnTo>
                  <a:lnTo>
                    <a:pt x="3228" y="2269"/>
                  </a:lnTo>
                  <a:lnTo>
                    <a:pt x="3245" y="2119"/>
                  </a:lnTo>
                  <a:lnTo>
                    <a:pt x="3258" y="1966"/>
                  </a:lnTo>
                  <a:lnTo>
                    <a:pt x="3266" y="1809"/>
                  </a:lnTo>
                  <a:lnTo>
                    <a:pt x="3268" y="1648"/>
                  </a:lnTo>
                  <a:close/>
                </a:path>
              </a:pathLst>
            </a:custGeom>
            <a:solidFill>
              <a:srgbClr val="5461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" name="Freeform 7"/>
            <p:cNvSpPr>
              <a:spLocks noEditPoints="1"/>
            </p:cNvSpPr>
            <p:nvPr/>
          </p:nvSpPr>
          <p:spPr bwMode="auto">
            <a:xfrm>
              <a:off x="3093" y="2580"/>
              <a:ext cx="2495" cy="916"/>
            </a:xfrm>
            <a:custGeom>
              <a:avLst/>
              <a:gdLst>
                <a:gd name="T0" fmla="*/ 1000 w 9982"/>
                <a:gd name="T1" fmla="*/ 1986 h 3663"/>
                <a:gd name="T2" fmla="*/ 4293 w 9982"/>
                <a:gd name="T3" fmla="*/ 2920 h 3663"/>
                <a:gd name="T4" fmla="*/ 7055 w 9982"/>
                <a:gd name="T5" fmla="*/ 3663 h 3663"/>
                <a:gd name="T6" fmla="*/ 3157 w 9982"/>
                <a:gd name="T7" fmla="*/ 3355 h 3663"/>
                <a:gd name="T8" fmla="*/ 2163 w 9982"/>
                <a:gd name="T9" fmla="*/ 0 h 3663"/>
                <a:gd name="T10" fmla="*/ 0 w 9982"/>
                <a:gd name="T11" fmla="*/ 0 h 3663"/>
                <a:gd name="T12" fmla="*/ 8131 w 9982"/>
                <a:gd name="T13" fmla="*/ 3663 h 3663"/>
                <a:gd name="T14" fmla="*/ 8603 w 9982"/>
                <a:gd name="T15" fmla="*/ 2412 h 3663"/>
                <a:gd name="T16" fmla="*/ 8731 w 9982"/>
                <a:gd name="T17" fmla="*/ 2408 h 3663"/>
                <a:gd name="T18" fmla="*/ 8855 w 9982"/>
                <a:gd name="T19" fmla="*/ 2397 h 3663"/>
                <a:gd name="T20" fmla="*/ 8971 w 9982"/>
                <a:gd name="T21" fmla="*/ 2381 h 3663"/>
                <a:gd name="T22" fmla="*/ 9082 w 9982"/>
                <a:gd name="T23" fmla="*/ 2359 h 3663"/>
                <a:gd name="T24" fmla="*/ 9187 w 9982"/>
                <a:gd name="T25" fmla="*/ 2332 h 3663"/>
                <a:gd name="T26" fmla="*/ 9285 w 9982"/>
                <a:gd name="T27" fmla="*/ 2300 h 3663"/>
                <a:gd name="T28" fmla="*/ 9378 w 9982"/>
                <a:gd name="T29" fmla="*/ 2262 h 3663"/>
                <a:gd name="T30" fmla="*/ 9465 w 9982"/>
                <a:gd name="T31" fmla="*/ 2219 h 3663"/>
                <a:gd name="T32" fmla="*/ 9545 w 9982"/>
                <a:gd name="T33" fmla="*/ 2170 h 3663"/>
                <a:gd name="T34" fmla="*/ 9619 w 9982"/>
                <a:gd name="T35" fmla="*/ 2115 h 3663"/>
                <a:gd name="T36" fmla="*/ 9706 w 9982"/>
                <a:gd name="T37" fmla="*/ 2038 h 3663"/>
                <a:gd name="T38" fmla="*/ 9789 w 9982"/>
                <a:gd name="T39" fmla="*/ 1941 h 3663"/>
                <a:gd name="T40" fmla="*/ 9859 w 9982"/>
                <a:gd name="T41" fmla="*/ 1836 h 3663"/>
                <a:gd name="T42" fmla="*/ 9916 w 9982"/>
                <a:gd name="T43" fmla="*/ 1718 h 3663"/>
                <a:gd name="T44" fmla="*/ 9960 w 9982"/>
                <a:gd name="T45" fmla="*/ 1590 h 3663"/>
                <a:gd name="T46" fmla="*/ 9982 w 9982"/>
                <a:gd name="T47" fmla="*/ 858 h 3663"/>
                <a:gd name="T48" fmla="*/ 9943 w 9982"/>
                <a:gd name="T49" fmla="*/ 718 h 3663"/>
                <a:gd name="T50" fmla="*/ 9909 w 9982"/>
                <a:gd name="T51" fmla="*/ 631 h 3663"/>
                <a:gd name="T52" fmla="*/ 9878 w 9982"/>
                <a:gd name="T53" fmla="*/ 570 h 3663"/>
                <a:gd name="T54" fmla="*/ 9845 w 9982"/>
                <a:gd name="T55" fmla="*/ 513 h 3663"/>
                <a:gd name="T56" fmla="*/ 9775 w 9982"/>
                <a:gd name="T57" fmla="*/ 420 h 3663"/>
                <a:gd name="T58" fmla="*/ 9694 w 9982"/>
                <a:gd name="T59" fmla="*/ 335 h 3663"/>
                <a:gd name="T60" fmla="*/ 9600 w 9982"/>
                <a:gd name="T61" fmla="*/ 261 h 3663"/>
                <a:gd name="T62" fmla="*/ 9493 w 9982"/>
                <a:gd name="T63" fmla="*/ 196 h 3663"/>
                <a:gd name="T64" fmla="*/ 9375 w 9982"/>
                <a:gd name="T65" fmla="*/ 141 h 3663"/>
                <a:gd name="T66" fmla="*/ 9244 w 9982"/>
                <a:gd name="T67" fmla="*/ 95 h 3663"/>
                <a:gd name="T68" fmla="*/ 9102 w 9982"/>
                <a:gd name="T69" fmla="*/ 58 h 3663"/>
                <a:gd name="T70" fmla="*/ 8946 w 9982"/>
                <a:gd name="T71" fmla="*/ 30 h 3663"/>
                <a:gd name="T72" fmla="*/ 8779 w 9982"/>
                <a:gd name="T73" fmla="*/ 10 h 3663"/>
                <a:gd name="T74" fmla="*/ 8599 w 9982"/>
                <a:gd name="T75" fmla="*/ 1 h 3663"/>
                <a:gd name="T76" fmla="*/ 7131 w 9982"/>
                <a:gd name="T77" fmla="*/ 0 h 3663"/>
                <a:gd name="T78" fmla="*/ 5499 w 9982"/>
                <a:gd name="T79" fmla="*/ 2216 h 3663"/>
                <a:gd name="T80" fmla="*/ 8131 w 9982"/>
                <a:gd name="T81" fmla="*/ 667 h 3663"/>
                <a:gd name="T82" fmla="*/ 8473 w 9982"/>
                <a:gd name="T83" fmla="*/ 669 h 3663"/>
                <a:gd name="T84" fmla="*/ 8573 w 9982"/>
                <a:gd name="T85" fmla="*/ 681 h 3663"/>
                <a:gd name="T86" fmla="*/ 8662 w 9982"/>
                <a:gd name="T87" fmla="*/ 704 h 3663"/>
                <a:gd name="T88" fmla="*/ 8741 w 9982"/>
                <a:gd name="T89" fmla="*/ 735 h 3663"/>
                <a:gd name="T90" fmla="*/ 8809 w 9982"/>
                <a:gd name="T91" fmla="*/ 777 h 3663"/>
                <a:gd name="T92" fmla="*/ 8869 w 9982"/>
                <a:gd name="T93" fmla="*/ 829 h 3663"/>
                <a:gd name="T94" fmla="*/ 8916 w 9982"/>
                <a:gd name="T95" fmla="*/ 891 h 3663"/>
                <a:gd name="T96" fmla="*/ 8954 w 9982"/>
                <a:gd name="T97" fmla="*/ 961 h 3663"/>
                <a:gd name="T98" fmla="*/ 8981 w 9982"/>
                <a:gd name="T99" fmla="*/ 1041 h 3663"/>
                <a:gd name="T100" fmla="*/ 8997 w 9982"/>
                <a:gd name="T101" fmla="*/ 1129 h 3663"/>
                <a:gd name="T102" fmla="*/ 9001 w 9982"/>
                <a:gd name="T103" fmla="*/ 1228 h 3663"/>
                <a:gd name="T104" fmla="*/ 8996 w 9982"/>
                <a:gd name="T105" fmla="*/ 1319 h 3663"/>
                <a:gd name="T106" fmla="*/ 8980 w 9982"/>
                <a:gd name="T107" fmla="*/ 1402 h 3663"/>
                <a:gd name="T108" fmla="*/ 8954 w 9982"/>
                <a:gd name="T109" fmla="*/ 1476 h 3663"/>
                <a:gd name="T110" fmla="*/ 8916 w 9982"/>
                <a:gd name="T111" fmla="*/ 1542 h 3663"/>
                <a:gd name="T112" fmla="*/ 8868 w 9982"/>
                <a:gd name="T113" fmla="*/ 1598 h 3663"/>
                <a:gd name="T114" fmla="*/ 8809 w 9982"/>
                <a:gd name="T115" fmla="*/ 1645 h 3663"/>
                <a:gd name="T116" fmla="*/ 8740 w 9982"/>
                <a:gd name="T117" fmla="*/ 1683 h 3663"/>
                <a:gd name="T118" fmla="*/ 8660 w 9982"/>
                <a:gd name="T119" fmla="*/ 1712 h 3663"/>
                <a:gd name="T120" fmla="*/ 8569 w 9982"/>
                <a:gd name="T121" fmla="*/ 1733 h 3663"/>
                <a:gd name="T122" fmla="*/ 8469 w 9982"/>
                <a:gd name="T123" fmla="*/ 1744 h 3663"/>
                <a:gd name="T124" fmla="*/ 8131 w 9982"/>
                <a:gd name="T125" fmla="*/ 1746 h 36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982" h="3663">
                  <a:moveTo>
                    <a:pt x="0" y="3663"/>
                  </a:moveTo>
                  <a:lnTo>
                    <a:pt x="1000" y="3663"/>
                  </a:lnTo>
                  <a:lnTo>
                    <a:pt x="1000" y="1986"/>
                  </a:lnTo>
                  <a:lnTo>
                    <a:pt x="2150" y="3663"/>
                  </a:lnTo>
                  <a:lnTo>
                    <a:pt x="4027" y="3663"/>
                  </a:lnTo>
                  <a:lnTo>
                    <a:pt x="4293" y="2920"/>
                  </a:lnTo>
                  <a:lnTo>
                    <a:pt x="5737" y="2920"/>
                  </a:lnTo>
                  <a:lnTo>
                    <a:pt x="5987" y="3663"/>
                  </a:lnTo>
                  <a:lnTo>
                    <a:pt x="7055" y="3663"/>
                  </a:lnTo>
                  <a:lnTo>
                    <a:pt x="5650" y="0"/>
                  </a:lnTo>
                  <a:lnTo>
                    <a:pt x="4444" y="0"/>
                  </a:lnTo>
                  <a:lnTo>
                    <a:pt x="3157" y="3355"/>
                  </a:lnTo>
                  <a:lnTo>
                    <a:pt x="1903" y="1703"/>
                  </a:lnTo>
                  <a:lnTo>
                    <a:pt x="3282" y="0"/>
                  </a:lnTo>
                  <a:lnTo>
                    <a:pt x="2163" y="0"/>
                  </a:lnTo>
                  <a:lnTo>
                    <a:pt x="1000" y="1601"/>
                  </a:lnTo>
                  <a:lnTo>
                    <a:pt x="1000" y="0"/>
                  </a:lnTo>
                  <a:lnTo>
                    <a:pt x="0" y="0"/>
                  </a:lnTo>
                  <a:lnTo>
                    <a:pt x="0" y="3663"/>
                  </a:lnTo>
                  <a:close/>
                  <a:moveTo>
                    <a:pt x="7131" y="3663"/>
                  </a:moveTo>
                  <a:lnTo>
                    <a:pt x="8131" y="3663"/>
                  </a:lnTo>
                  <a:lnTo>
                    <a:pt x="8131" y="2413"/>
                  </a:lnTo>
                  <a:lnTo>
                    <a:pt x="8559" y="2413"/>
                  </a:lnTo>
                  <a:lnTo>
                    <a:pt x="8603" y="2412"/>
                  </a:lnTo>
                  <a:lnTo>
                    <a:pt x="8646" y="2411"/>
                  </a:lnTo>
                  <a:lnTo>
                    <a:pt x="8689" y="2410"/>
                  </a:lnTo>
                  <a:lnTo>
                    <a:pt x="8731" y="2408"/>
                  </a:lnTo>
                  <a:lnTo>
                    <a:pt x="8774" y="2405"/>
                  </a:lnTo>
                  <a:lnTo>
                    <a:pt x="8815" y="2401"/>
                  </a:lnTo>
                  <a:lnTo>
                    <a:pt x="8855" y="2397"/>
                  </a:lnTo>
                  <a:lnTo>
                    <a:pt x="8895" y="2392"/>
                  </a:lnTo>
                  <a:lnTo>
                    <a:pt x="8933" y="2387"/>
                  </a:lnTo>
                  <a:lnTo>
                    <a:pt x="8971" y="2381"/>
                  </a:lnTo>
                  <a:lnTo>
                    <a:pt x="9009" y="2374"/>
                  </a:lnTo>
                  <a:lnTo>
                    <a:pt x="9046" y="2367"/>
                  </a:lnTo>
                  <a:lnTo>
                    <a:pt x="9082" y="2359"/>
                  </a:lnTo>
                  <a:lnTo>
                    <a:pt x="9118" y="2351"/>
                  </a:lnTo>
                  <a:lnTo>
                    <a:pt x="9153" y="2342"/>
                  </a:lnTo>
                  <a:lnTo>
                    <a:pt x="9187" y="2332"/>
                  </a:lnTo>
                  <a:lnTo>
                    <a:pt x="9221" y="2323"/>
                  </a:lnTo>
                  <a:lnTo>
                    <a:pt x="9253" y="2312"/>
                  </a:lnTo>
                  <a:lnTo>
                    <a:pt x="9285" y="2300"/>
                  </a:lnTo>
                  <a:lnTo>
                    <a:pt x="9317" y="2288"/>
                  </a:lnTo>
                  <a:lnTo>
                    <a:pt x="9348" y="2275"/>
                  </a:lnTo>
                  <a:lnTo>
                    <a:pt x="9378" y="2262"/>
                  </a:lnTo>
                  <a:lnTo>
                    <a:pt x="9407" y="2248"/>
                  </a:lnTo>
                  <a:lnTo>
                    <a:pt x="9437" y="2234"/>
                  </a:lnTo>
                  <a:lnTo>
                    <a:pt x="9465" y="2219"/>
                  </a:lnTo>
                  <a:lnTo>
                    <a:pt x="9492" y="2203"/>
                  </a:lnTo>
                  <a:lnTo>
                    <a:pt x="9519" y="2187"/>
                  </a:lnTo>
                  <a:lnTo>
                    <a:pt x="9545" y="2170"/>
                  </a:lnTo>
                  <a:lnTo>
                    <a:pt x="9571" y="2152"/>
                  </a:lnTo>
                  <a:lnTo>
                    <a:pt x="9595" y="2135"/>
                  </a:lnTo>
                  <a:lnTo>
                    <a:pt x="9619" y="2115"/>
                  </a:lnTo>
                  <a:lnTo>
                    <a:pt x="9643" y="2096"/>
                  </a:lnTo>
                  <a:lnTo>
                    <a:pt x="9674" y="2068"/>
                  </a:lnTo>
                  <a:lnTo>
                    <a:pt x="9706" y="2038"/>
                  </a:lnTo>
                  <a:lnTo>
                    <a:pt x="9735" y="2007"/>
                  </a:lnTo>
                  <a:lnTo>
                    <a:pt x="9763" y="1975"/>
                  </a:lnTo>
                  <a:lnTo>
                    <a:pt x="9789" y="1941"/>
                  </a:lnTo>
                  <a:lnTo>
                    <a:pt x="9814" y="1907"/>
                  </a:lnTo>
                  <a:lnTo>
                    <a:pt x="9837" y="1871"/>
                  </a:lnTo>
                  <a:lnTo>
                    <a:pt x="9859" y="1836"/>
                  </a:lnTo>
                  <a:lnTo>
                    <a:pt x="9879" y="1798"/>
                  </a:lnTo>
                  <a:lnTo>
                    <a:pt x="9899" y="1758"/>
                  </a:lnTo>
                  <a:lnTo>
                    <a:pt x="9916" y="1718"/>
                  </a:lnTo>
                  <a:lnTo>
                    <a:pt x="9932" y="1677"/>
                  </a:lnTo>
                  <a:lnTo>
                    <a:pt x="9946" y="1635"/>
                  </a:lnTo>
                  <a:lnTo>
                    <a:pt x="9960" y="1590"/>
                  </a:lnTo>
                  <a:lnTo>
                    <a:pt x="9972" y="1546"/>
                  </a:lnTo>
                  <a:lnTo>
                    <a:pt x="9982" y="1501"/>
                  </a:lnTo>
                  <a:lnTo>
                    <a:pt x="9982" y="858"/>
                  </a:lnTo>
                  <a:lnTo>
                    <a:pt x="9971" y="810"/>
                  </a:lnTo>
                  <a:lnTo>
                    <a:pt x="9958" y="763"/>
                  </a:lnTo>
                  <a:lnTo>
                    <a:pt x="9943" y="718"/>
                  </a:lnTo>
                  <a:lnTo>
                    <a:pt x="9927" y="673"/>
                  </a:lnTo>
                  <a:lnTo>
                    <a:pt x="9918" y="652"/>
                  </a:lnTo>
                  <a:lnTo>
                    <a:pt x="9909" y="631"/>
                  </a:lnTo>
                  <a:lnTo>
                    <a:pt x="9899" y="611"/>
                  </a:lnTo>
                  <a:lnTo>
                    <a:pt x="9889" y="590"/>
                  </a:lnTo>
                  <a:lnTo>
                    <a:pt x="9878" y="570"/>
                  </a:lnTo>
                  <a:lnTo>
                    <a:pt x="9868" y="550"/>
                  </a:lnTo>
                  <a:lnTo>
                    <a:pt x="9857" y="532"/>
                  </a:lnTo>
                  <a:lnTo>
                    <a:pt x="9845" y="513"/>
                  </a:lnTo>
                  <a:lnTo>
                    <a:pt x="9822" y="480"/>
                  </a:lnTo>
                  <a:lnTo>
                    <a:pt x="9799" y="449"/>
                  </a:lnTo>
                  <a:lnTo>
                    <a:pt x="9775" y="420"/>
                  </a:lnTo>
                  <a:lnTo>
                    <a:pt x="9749" y="391"/>
                  </a:lnTo>
                  <a:lnTo>
                    <a:pt x="9722" y="362"/>
                  </a:lnTo>
                  <a:lnTo>
                    <a:pt x="9694" y="335"/>
                  </a:lnTo>
                  <a:lnTo>
                    <a:pt x="9663" y="310"/>
                  </a:lnTo>
                  <a:lnTo>
                    <a:pt x="9632" y="285"/>
                  </a:lnTo>
                  <a:lnTo>
                    <a:pt x="9600" y="261"/>
                  </a:lnTo>
                  <a:lnTo>
                    <a:pt x="9565" y="238"/>
                  </a:lnTo>
                  <a:lnTo>
                    <a:pt x="9530" y="217"/>
                  </a:lnTo>
                  <a:lnTo>
                    <a:pt x="9493" y="196"/>
                  </a:lnTo>
                  <a:lnTo>
                    <a:pt x="9455" y="177"/>
                  </a:lnTo>
                  <a:lnTo>
                    <a:pt x="9416" y="158"/>
                  </a:lnTo>
                  <a:lnTo>
                    <a:pt x="9375" y="141"/>
                  </a:lnTo>
                  <a:lnTo>
                    <a:pt x="9333" y="125"/>
                  </a:lnTo>
                  <a:lnTo>
                    <a:pt x="9289" y="110"/>
                  </a:lnTo>
                  <a:lnTo>
                    <a:pt x="9244" y="95"/>
                  </a:lnTo>
                  <a:lnTo>
                    <a:pt x="9198" y="82"/>
                  </a:lnTo>
                  <a:lnTo>
                    <a:pt x="9150" y="69"/>
                  </a:lnTo>
                  <a:lnTo>
                    <a:pt x="9102" y="58"/>
                  </a:lnTo>
                  <a:lnTo>
                    <a:pt x="9051" y="47"/>
                  </a:lnTo>
                  <a:lnTo>
                    <a:pt x="8999" y="38"/>
                  </a:lnTo>
                  <a:lnTo>
                    <a:pt x="8946" y="30"/>
                  </a:lnTo>
                  <a:lnTo>
                    <a:pt x="8892" y="22"/>
                  </a:lnTo>
                  <a:lnTo>
                    <a:pt x="8836" y="16"/>
                  </a:lnTo>
                  <a:lnTo>
                    <a:pt x="8779" y="10"/>
                  </a:lnTo>
                  <a:lnTo>
                    <a:pt x="8721" y="6"/>
                  </a:lnTo>
                  <a:lnTo>
                    <a:pt x="8660" y="3"/>
                  </a:lnTo>
                  <a:lnTo>
                    <a:pt x="8599" y="1"/>
                  </a:lnTo>
                  <a:lnTo>
                    <a:pt x="8536" y="0"/>
                  </a:lnTo>
                  <a:lnTo>
                    <a:pt x="8472" y="0"/>
                  </a:lnTo>
                  <a:lnTo>
                    <a:pt x="7131" y="0"/>
                  </a:lnTo>
                  <a:lnTo>
                    <a:pt x="7131" y="3663"/>
                  </a:lnTo>
                  <a:close/>
                  <a:moveTo>
                    <a:pt x="5028" y="827"/>
                  </a:moveTo>
                  <a:lnTo>
                    <a:pt x="5499" y="2216"/>
                  </a:lnTo>
                  <a:lnTo>
                    <a:pt x="4541" y="2216"/>
                  </a:lnTo>
                  <a:lnTo>
                    <a:pt x="5028" y="827"/>
                  </a:lnTo>
                  <a:close/>
                  <a:moveTo>
                    <a:pt x="8131" y="667"/>
                  </a:moveTo>
                  <a:lnTo>
                    <a:pt x="8402" y="667"/>
                  </a:lnTo>
                  <a:lnTo>
                    <a:pt x="8439" y="667"/>
                  </a:lnTo>
                  <a:lnTo>
                    <a:pt x="8473" y="669"/>
                  </a:lnTo>
                  <a:lnTo>
                    <a:pt x="8508" y="672"/>
                  </a:lnTo>
                  <a:lnTo>
                    <a:pt x="8541" y="676"/>
                  </a:lnTo>
                  <a:lnTo>
                    <a:pt x="8573" y="681"/>
                  </a:lnTo>
                  <a:lnTo>
                    <a:pt x="8604" y="688"/>
                  </a:lnTo>
                  <a:lnTo>
                    <a:pt x="8633" y="695"/>
                  </a:lnTo>
                  <a:lnTo>
                    <a:pt x="8662" y="704"/>
                  </a:lnTo>
                  <a:lnTo>
                    <a:pt x="8689" y="712"/>
                  </a:lnTo>
                  <a:lnTo>
                    <a:pt x="8715" y="723"/>
                  </a:lnTo>
                  <a:lnTo>
                    <a:pt x="8741" y="735"/>
                  </a:lnTo>
                  <a:lnTo>
                    <a:pt x="8765" y="748"/>
                  </a:lnTo>
                  <a:lnTo>
                    <a:pt x="8788" y="762"/>
                  </a:lnTo>
                  <a:lnTo>
                    <a:pt x="8809" y="777"/>
                  </a:lnTo>
                  <a:lnTo>
                    <a:pt x="8830" y="793"/>
                  </a:lnTo>
                  <a:lnTo>
                    <a:pt x="8849" y="811"/>
                  </a:lnTo>
                  <a:lnTo>
                    <a:pt x="8869" y="829"/>
                  </a:lnTo>
                  <a:lnTo>
                    <a:pt x="8886" y="848"/>
                  </a:lnTo>
                  <a:lnTo>
                    <a:pt x="8901" y="869"/>
                  </a:lnTo>
                  <a:lnTo>
                    <a:pt x="8916" y="891"/>
                  </a:lnTo>
                  <a:lnTo>
                    <a:pt x="8930" y="913"/>
                  </a:lnTo>
                  <a:lnTo>
                    <a:pt x="8943" y="936"/>
                  </a:lnTo>
                  <a:lnTo>
                    <a:pt x="8954" y="961"/>
                  </a:lnTo>
                  <a:lnTo>
                    <a:pt x="8964" y="987"/>
                  </a:lnTo>
                  <a:lnTo>
                    <a:pt x="8973" y="1013"/>
                  </a:lnTo>
                  <a:lnTo>
                    <a:pt x="8981" y="1041"/>
                  </a:lnTo>
                  <a:lnTo>
                    <a:pt x="8987" y="1069"/>
                  </a:lnTo>
                  <a:lnTo>
                    <a:pt x="8993" y="1099"/>
                  </a:lnTo>
                  <a:lnTo>
                    <a:pt x="8997" y="1129"/>
                  </a:lnTo>
                  <a:lnTo>
                    <a:pt x="8999" y="1161"/>
                  </a:lnTo>
                  <a:lnTo>
                    <a:pt x="9001" y="1194"/>
                  </a:lnTo>
                  <a:lnTo>
                    <a:pt x="9001" y="1228"/>
                  </a:lnTo>
                  <a:lnTo>
                    <a:pt x="9001" y="1259"/>
                  </a:lnTo>
                  <a:lnTo>
                    <a:pt x="8999" y="1289"/>
                  </a:lnTo>
                  <a:lnTo>
                    <a:pt x="8996" y="1319"/>
                  </a:lnTo>
                  <a:lnTo>
                    <a:pt x="8993" y="1347"/>
                  </a:lnTo>
                  <a:lnTo>
                    <a:pt x="8987" y="1375"/>
                  </a:lnTo>
                  <a:lnTo>
                    <a:pt x="8980" y="1402"/>
                  </a:lnTo>
                  <a:lnTo>
                    <a:pt x="8972" y="1427"/>
                  </a:lnTo>
                  <a:lnTo>
                    <a:pt x="8964" y="1452"/>
                  </a:lnTo>
                  <a:lnTo>
                    <a:pt x="8954" y="1476"/>
                  </a:lnTo>
                  <a:lnTo>
                    <a:pt x="8942" y="1499"/>
                  </a:lnTo>
                  <a:lnTo>
                    <a:pt x="8930" y="1520"/>
                  </a:lnTo>
                  <a:lnTo>
                    <a:pt x="8916" y="1542"/>
                  </a:lnTo>
                  <a:lnTo>
                    <a:pt x="8901" y="1561"/>
                  </a:lnTo>
                  <a:lnTo>
                    <a:pt x="8885" y="1580"/>
                  </a:lnTo>
                  <a:lnTo>
                    <a:pt x="8868" y="1598"/>
                  </a:lnTo>
                  <a:lnTo>
                    <a:pt x="8849" y="1614"/>
                  </a:lnTo>
                  <a:lnTo>
                    <a:pt x="8830" y="1630"/>
                  </a:lnTo>
                  <a:lnTo>
                    <a:pt x="8809" y="1645"/>
                  </a:lnTo>
                  <a:lnTo>
                    <a:pt x="8788" y="1660"/>
                  </a:lnTo>
                  <a:lnTo>
                    <a:pt x="8764" y="1671"/>
                  </a:lnTo>
                  <a:lnTo>
                    <a:pt x="8740" y="1683"/>
                  </a:lnTo>
                  <a:lnTo>
                    <a:pt x="8714" y="1694"/>
                  </a:lnTo>
                  <a:lnTo>
                    <a:pt x="8687" y="1704"/>
                  </a:lnTo>
                  <a:lnTo>
                    <a:pt x="8660" y="1712"/>
                  </a:lnTo>
                  <a:lnTo>
                    <a:pt x="8631" y="1720"/>
                  </a:lnTo>
                  <a:lnTo>
                    <a:pt x="8601" y="1726"/>
                  </a:lnTo>
                  <a:lnTo>
                    <a:pt x="8569" y="1733"/>
                  </a:lnTo>
                  <a:lnTo>
                    <a:pt x="8537" y="1737"/>
                  </a:lnTo>
                  <a:lnTo>
                    <a:pt x="8504" y="1741"/>
                  </a:lnTo>
                  <a:lnTo>
                    <a:pt x="8469" y="1744"/>
                  </a:lnTo>
                  <a:lnTo>
                    <a:pt x="8433" y="1745"/>
                  </a:lnTo>
                  <a:lnTo>
                    <a:pt x="8397" y="1746"/>
                  </a:lnTo>
                  <a:lnTo>
                    <a:pt x="8131" y="1746"/>
                  </a:lnTo>
                  <a:lnTo>
                    <a:pt x="8131" y="667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</p:grpSp>
    </p:spTree>
    <p:extLst>
      <p:ext uri="{BB962C8B-B14F-4D97-AF65-F5344CB8AC3E}">
        <p14:creationId xmlns:p14="http://schemas.microsoft.com/office/powerpoint/2010/main" val="39399745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6000">
        <p14:flip dir="r"/>
      </p:transition>
    </mc:Choice>
    <mc:Fallback>
      <p:transition spd="slow" advTm="6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3"/>
          <p:cNvSpPr txBox="1"/>
          <p:nvPr/>
        </p:nvSpPr>
        <p:spPr>
          <a:xfrm>
            <a:off x="939800" y="1158915"/>
            <a:ext cx="10414000" cy="47440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133" dirty="0">
              <a:solidFill>
                <a:schemeClr val="tx2">
                  <a:lumMod val="75000"/>
                </a:schemeClr>
              </a:solidFill>
            </a:endParaRPr>
          </a:p>
          <a:p>
            <a:pPr marL="304815" indent="-304815">
              <a:spcBef>
                <a:spcPts val="267"/>
              </a:spcBef>
              <a:buFont typeface="Arial" panose="020B0604020202020204" pitchFamily="34" charset="0"/>
              <a:buChar char="•"/>
            </a:pPr>
            <a:endParaRPr lang="cs-CZ" sz="2133" b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04815" indent="-304815">
              <a:spcBef>
                <a:spcPts val="267"/>
              </a:spcBef>
              <a:buFont typeface="Arial" panose="020B0604020202020204" pitchFamily="34" charset="0"/>
              <a:buChar char="•"/>
            </a:pPr>
            <a:r>
              <a:rPr lang="cs-CZ" sz="2133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Kompetenční zákon č. 2/1969 Sb.</a:t>
            </a:r>
          </a:p>
          <a:p>
            <a:pPr marL="304815" indent="-304815">
              <a:spcBef>
                <a:spcPts val="267"/>
              </a:spcBef>
              <a:buFont typeface="Arial" panose="020B0604020202020204" pitchFamily="34" charset="0"/>
              <a:buChar char="•"/>
            </a:pPr>
            <a:endParaRPr lang="cs-CZ" sz="2133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04815" indent="-304815">
              <a:spcBef>
                <a:spcPts val="267"/>
              </a:spcBef>
              <a:buFont typeface="Arial" panose="020B0604020202020204" pitchFamily="34" charset="0"/>
              <a:buChar char="•"/>
            </a:pPr>
            <a:r>
              <a:rPr lang="cs-CZ" sz="2133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Školský zákon č. 561/2004 Sb., kapitola 9, § 113, 113a, 113b, 113c, 113d, 114</a:t>
            </a:r>
          </a:p>
          <a:p>
            <a:pPr marL="304815" indent="-304815">
              <a:spcBef>
                <a:spcPts val="267"/>
              </a:spcBef>
              <a:buFont typeface="Arial" panose="020B0604020202020204" pitchFamily="34" charset="0"/>
              <a:buChar char="•"/>
            </a:pPr>
            <a:endParaRPr lang="cs-CZ" sz="2133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04815" indent="-304815">
              <a:spcBef>
                <a:spcPts val="267"/>
              </a:spcBef>
              <a:buFont typeface="Arial" panose="020B0604020202020204" pitchFamily="34" charset="0"/>
              <a:buChar char="•"/>
            </a:pPr>
            <a:r>
              <a:rPr lang="cs-CZ" sz="2133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Zákon o ověřování a uznávání výsledků DV č. 179/2006 Sb. </a:t>
            </a:r>
          </a:p>
          <a:p>
            <a:pPr marL="304815" indent="-304815">
              <a:spcBef>
                <a:spcPts val="267"/>
              </a:spcBef>
              <a:buFont typeface="Arial" panose="020B0604020202020204" pitchFamily="34" charset="0"/>
              <a:buChar char="•"/>
            </a:pPr>
            <a:endParaRPr lang="cs-CZ" sz="2133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04815" indent="-304815">
              <a:spcBef>
                <a:spcPts val="267"/>
              </a:spcBef>
              <a:buFont typeface="Arial" panose="020B0604020202020204" pitchFamily="34" charset="0"/>
              <a:buChar char="•"/>
            </a:pPr>
            <a:r>
              <a:rPr lang="cs-CZ" sz="2133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Vyhláška č. 208/2007 Sb., o podrobnostech stanovených k provedení zákona o uznávání výsledků dalšího vzdělávání  </a:t>
            </a:r>
          </a:p>
          <a:p>
            <a:pPr marL="304815" indent="-304815">
              <a:spcBef>
                <a:spcPts val="267"/>
              </a:spcBef>
              <a:buFont typeface="Arial" panose="020B0604020202020204" pitchFamily="34" charset="0"/>
              <a:buChar char="•"/>
            </a:pPr>
            <a:endParaRPr lang="cs-CZ" sz="2133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04815" indent="-304815">
              <a:spcBef>
                <a:spcPts val="267"/>
              </a:spcBef>
              <a:buFont typeface="Arial" panose="020B0604020202020204" pitchFamily="34" charset="0"/>
              <a:buChar char="•"/>
            </a:pPr>
            <a:r>
              <a:rPr lang="cs-CZ" sz="2133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Vyhláška č. 176/2009 Sb., o akreditaci vzdělávacího programu </a:t>
            </a:r>
          </a:p>
          <a:p>
            <a:endParaRPr lang="cs-CZ" sz="2133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628748" y="516168"/>
            <a:ext cx="11004452" cy="840230"/>
          </a:xfrm>
        </p:spPr>
        <p:txBody>
          <a:bodyPr/>
          <a:lstStyle/>
          <a:p>
            <a:r>
              <a:rPr lang="cs-CZ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Legislativa CŽU  </a:t>
            </a:r>
            <a:r>
              <a:rPr lang="cs-CZ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cs-CZ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cs-CZ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644168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3"/>
          <p:cNvSpPr txBox="1"/>
          <p:nvPr/>
        </p:nvSpPr>
        <p:spPr>
          <a:xfrm>
            <a:off x="939800" y="1295400"/>
            <a:ext cx="10414000" cy="50782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8868" lvl="1">
              <a:spcBef>
                <a:spcPts val="400"/>
              </a:spcBef>
              <a:spcAft>
                <a:spcPts val="800"/>
              </a:spcAft>
              <a:buFont typeface="Arial" pitchFamily="34" charset="0"/>
              <a:buChar char="•"/>
            </a:pPr>
            <a:r>
              <a:rPr lang="cs-CZ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60 % SŠ a VOŠ poskytuje v ČR  další vzdělávání</a:t>
            </a:r>
          </a:p>
          <a:p>
            <a:pPr marL="559887" lvl="1" indent="-381019">
              <a:spcBef>
                <a:spcPts val="40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cs-CZ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41 % škol se nejvíce věnuje  DV PP </a:t>
            </a:r>
          </a:p>
          <a:p>
            <a:pPr marL="559887" lvl="1" indent="-381019">
              <a:spcBef>
                <a:spcPts val="40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cs-CZ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34 % škol poskytuje občanům zájmové další vzdělávání</a:t>
            </a:r>
          </a:p>
          <a:p>
            <a:pPr marL="559887" lvl="1" indent="-381019">
              <a:spcBef>
                <a:spcPts val="40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cs-CZ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31 % škol poskytuje občanům  rekvalifikace</a:t>
            </a:r>
          </a:p>
          <a:p>
            <a:pPr marL="559887" lvl="1" indent="-381019">
              <a:spcBef>
                <a:spcPts val="40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cs-CZ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30 % škol realizuje firemní vzdělávání</a:t>
            </a:r>
          </a:p>
          <a:p>
            <a:pPr marL="559887" lvl="1" indent="-381019">
              <a:spcBef>
                <a:spcPts val="40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cs-CZ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28 % škol realizuje DV v oblasti ICT </a:t>
            </a:r>
          </a:p>
          <a:p>
            <a:pPr marL="559887" lvl="1" indent="-381019">
              <a:spcBef>
                <a:spcPts val="40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cs-CZ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21 % škol  poskytuje DV před vykonáním zkoušky podle NSK </a:t>
            </a:r>
          </a:p>
          <a:p>
            <a:pPr marL="559887" lvl="1" indent="-381019">
              <a:spcBef>
                <a:spcPts val="40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cs-CZ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18 % škol  poskytuje autorizace podle z. č. 179/2006 Sb., </a:t>
            </a:r>
          </a:p>
          <a:p>
            <a:pPr marL="559887" lvl="1" indent="-381019">
              <a:spcBef>
                <a:spcPts val="40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cs-CZ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13 % škol  se věnuje  DV seniorů</a:t>
            </a:r>
          </a:p>
          <a:p>
            <a:endParaRPr lang="cs-CZ" sz="2133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Analýza P-KAP o  poskytování DV školami</a:t>
            </a:r>
            <a:endParaRPr lang="cs-CZ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887600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3"/>
          <p:cNvSpPr txBox="1"/>
          <p:nvPr/>
        </p:nvSpPr>
        <p:spPr>
          <a:xfrm>
            <a:off x="939800" y="1158915"/>
            <a:ext cx="10414000" cy="65912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sz="2133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cs-CZ" sz="2667" b="1" dirty="0">
                <a:solidFill>
                  <a:srgbClr val="2BC3E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Další vzdělávání:</a:t>
            </a:r>
            <a:endParaRPr lang="en-US" sz="2667" b="1" dirty="0">
              <a:solidFill>
                <a:srgbClr val="2BC3E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04815" indent="-304815">
              <a:spcBef>
                <a:spcPts val="267"/>
              </a:spcBef>
              <a:buFont typeface="Arial" panose="020B0604020202020204" pitchFamily="34" charset="0"/>
              <a:buChar char="•"/>
            </a:pPr>
            <a:r>
              <a:rPr lang="cs-CZ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je plnohodnotnou součástí práce školy,</a:t>
            </a:r>
          </a:p>
          <a:p>
            <a:pPr marL="304815" indent="-304815">
              <a:spcBef>
                <a:spcPts val="267"/>
              </a:spcBef>
              <a:buFont typeface="Arial" panose="020B0604020202020204" pitchFamily="34" charset="0"/>
              <a:buChar char="•"/>
            </a:pPr>
            <a:r>
              <a:rPr lang="cs-CZ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je systematicky rozvíjeno,</a:t>
            </a:r>
          </a:p>
          <a:p>
            <a:pPr marL="304815" indent="-304815">
              <a:spcBef>
                <a:spcPts val="267"/>
              </a:spcBef>
              <a:buFont typeface="Arial" panose="020B0604020202020204" pitchFamily="34" charset="0"/>
              <a:buChar char="•"/>
            </a:pPr>
            <a:r>
              <a:rPr lang="cs-CZ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škola spolupracuje s  úřady práce a zaměstnavateli, </a:t>
            </a:r>
          </a:p>
          <a:p>
            <a:pPr marL="304815" indent="-304815">
              <a:spcBef>
                <a:spcPts val="267"/>
              </a:spcBef>
              <a:buFont typeface="Arial" panose="020B0604020202020204" pitchFamily="34" charset="0"/>
              <a:buChar char="•"/>
            </a:pPr>
            <a:r>
              <a:rPr lang="cs-CZ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realizuje kurzy pro samoplátce,  pro seniory,</a:t>
            </a:r>
          </a:p>
          <a:p>
            <a:pPr marL="304815" indent="-304815">
              <a:spcBef>
                <a:spcPts val="267"/>
              </a:spcBef>
              <a:buFont typeface="Arial" panose="020B0604020202020204" pitchFamily="34" charset="0"/>
              <a:buChar char="•"/>
            </a:pPr>
            <a:r>
              <a:rPr lang="cs-CZ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připravuje programy dalšího vzdělávání, </a:t>
            </a:r>
          </a:p>
          <a:p>
            <a:pPr marL="304815" indent="-304815">
              <a:spcBef>
                <a:spcPts val="267"/>
              </a:spcBef>
              <a:buFont typeface="Arial" panose="020B0604020202020204" pitchFamily="34" charset="0"/>
              <a:buChar char="•"/>
            </a:pPr>
            <a:r>
              <a:rPr lang="cs-CZ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je autorizovanou osobou pro některou z profesních kvalifikací podle zákona č. 179/2006 Sb. a realizuje kurzy, </a:t>
            </a:r>
          </a:p>
          <a:p>
            <a:pPr marL="304815" indent="-304815">
              <a:spcBef>
                <a:spcPts val="267"/>
              </a:spcBef>
              <a:buFont typeface="Arial" panose="020B0604020202020204" pitchFamily="34" charset="0"/>
              <a:buChar char="•"/>
            </a:pPr>
            <a:r>
              <a:rPr lang="cs-CZ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za realizaci dalšího vzdělávání odpovídá pověřený pracovník školy, </a:t>
            </a:r>
          </a:p>
          <a:p>
            <a:pPr marL="304815" indent="-304815">
              <a:spcBef>
                <a:spcPts val="267"/>
              </a:spcBef>
              <a:buFont typeface="Arial" panose="020B0604020202020204" pitchFamily="34" charset="0"/>
              <a:buChar char="•"/>
            </a:pPr>
            <a:r>
              <a:rPr lang="cs-CZ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většina lektorů prošla vzděláváním v oblasti lektorských dovedností,</a:t>
            </a:r>
          </a:p>
          <a:p>
            <a:pPr marL="304815" indent="-304815">
              <a:spcBef>
                <a:spcPts val="267"/>
              </a:spcBef>
              <a:buFont typeface="Arial" panose="020B0604020202020204" pitchFamily="34" charset="0"/>
              <a:buChar char="•"/>
            </a:pPr>
            <a:r>
              <a:rPr lang="cs-CZ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realizuje zájmové, občanské vzdělávání a </a:t>
            </a:r>
            <a:r>
              <a:rPr lang="cs-CZ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DV PP</a:t>
            </a:r>
            <a:r>
              <a:rPr lang="cs-CZ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marL="304815" indent="-304815">
              <a:spcBef>
                <a:spcPts val="267"/>
              </a:spcBef>
              <a:buFont typeface="Arial" panose="020B0604020202020204" pitchFamily="34" charset="0"/>
              <a:buChar char="•"/>
            </a:pPr>
            <a:endParaRPr lang="cs-CZ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04815" indent="-304815">
              <a:buFont typeface="Arial" panose="020B0604020202020204" pitchFamily="34" charset="0"/>
              <a:buChar char="•"/>
            </a:pPr>
            <a:endParaRPr lang="cs-CZ" sz="2133" dirty="0">
              <a:solidFill>
                <a:schemeClr val="tx2">
                  <a:lumMod val="75000"/>
                </a:schemeClr>
              </a:solidFill>
            </a:endParaRPr>
          </a:p>
          <a:p>
            <a:pPr marL="304815" indent="-304815">
              <a:buFont typeface="Arial" panose="020B0604020202020204" pitchFamily="34" charset="0"/>
              <a:buChar char="•"/>
            </a:pPr>
            <a:endParaRPr lang="cs-CZ" sz="2133" dirty="0">
              <a:solidFill>
                <a:schemeClr val="tx2">
                  <a:lumMod val="75000"/>
                </a:schemeClr>
              </a:solidFill>
            </a:endParaRPr>
          </a:p>
          <a:p>
            <a:pPr marL="304815" indent="-304815">
              <a:buFont typeface="Arial" panose="020B0604020202020204" pitchFamily="34" charset="0"/>
              <a:buChar char="•"/>
            </a:pPr>
            <a:endParaRPr lang="cs-CZ" sz="2133" dirty="0">
              <a:solidFill>
                <a:schemeClr val="tx2">
                  <a:lumMod val="75000"/>
                </a:schemeClr>
              </a:solidFill>
            </a:endParaRPr>
          </a:p>
          <a:p>
            <a:endParaRPr lang="en-US" sz="2133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Nejvyšší úroveň školy v poskytování DV </a:t>
            </a:r>
            <a:endParaRPr lang="cs-CZ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793288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8748" y="516168"/>
            <a:ext cx="11004452" cy="840230"/>
          </a:xfrm>
        </p:spPr>
        <p:txBody>
          <a:bodyPr/>
          <a:lstStyle/>
          <a:p>
            <a:pPr lvl="0"/>
            <a:r>
              <a:rPr lang="cs-CZ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Současná úroveň rozvoje školy jako centra celoživotního učení</a:t>
            </a:r>
            <a:br>
              <a:rPr lang="cs-CZ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předpokládaný posun</a:t>
            </a:r>
            <a:endParaRPr lang="cs-CZ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Obrázek 6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1" y="1244600"/>
            <a:ext cx="9601199" cy="5181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145761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 všechno mohou poskytovat školy jako centra CŽU</a:t>
            </a:r>
            <a:endParaRPr lang="cs-CZ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603537394"/>
              </p:ext>
            </p:extLst>
          </p:nvPr>
        </p:nvGraphicFramePr>
        <p:xfrm>
          <a:off x="2032000" y="719667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685023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6384032" y="2060848"/>
            <a:ext cx="4283968" cy="5093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FF9900"/>
              </a:buClr>
              <a:defRPr/>
            </a:pPr>
            <a:r>
              <a:rPr lang="cs-CZ" sz="2400" b="1" dirty="0">
                <a:solidFill>
                  <a:srgbClr val="2BC3E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Polytechnické vzdělávání</a:t>
            </a:r>
          </a:p>
          <a:p>
            <a:pPr>
              <a:buClr>
                <a:srgbClr val="FF9900"/>
              </a:buClr>
              <a:defRPr/>
            </a:pPr>
            <a:endParaRPr lang="cs-CZ" sz="2400" b="1" dirty="0">
              <a:solidFill>
                <a:srgbClr val="2BC3E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  <a:p>
            <a:pPr>
              <a:buClr>
                <a:srgbClr val="FF9900"/>
              </a:buClr>
              <a:defRPr/>
            </a:pPr>
            <a:r>
              <a:rPr lang="cs-CZ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široký model</a:t>
            </a:r>
            <a:endParaRPr lang="cs-CZ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  <a:p>
            <a:pPr>
              <a:buClr>
                <a:srgbClr val="FF9900"/>
              </a:buClr>
              <a:defRPr/>
            </a:pPr>
            <a:endParaRPr lang="cs-CZ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  <a:p>
            <a:pPr>
              <a:buClr>
                <a:srgbClr val="FF9900"/>
              </a:buClr>
              <a:defRPr/>
            </a:pPr>
            <a:r>
              <a:rPr lang="cs-CZ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počáteční vzdělávání</a:t>
            </a:r>
          </a:p>
          <a:p>
            <a:pPr>
              <a:buClr>
                <a:srgbClr val="FF9900"/>
              </a:buClr>
              <a:defRPr/>
            </a:pPr>
            <a:endParaRPr lang="cs-CZ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  <a:p>
            <a:pPr>
              <a:buClr>
                <a:srgbClr val="FF9900"/>
              </a:buClr>
              <a:defRPr/>
            </a:pPr>
            <a:r>
              <a:rPr lang="cs-CZ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sleduje pojetí a obsah kurikula </a:t>
            </a:r>
          </a:p>
          <a:p>
            <a:pPr>
              <a:buClr>
                <a:srgbClr val="FF9900"/>
              </a:buClr>
              <a:defRPr/>
            </a:pPr>
            <a:endParaRPr lang="cs-CZ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  <a:p>
            <a:pPr>
              <a:buClr>
                <a:srgbClr val="FF9900"/>
              </a:buClr>
              <a:defRPr/>
            </a:pPr>
            <a:r>
              <a:rPr lang="cs-CZ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sleduje všeobecně vzdělávací složky společné pro všechny a odborné s složky podle oborového zaměření</a:t>
            </a:r>
            <a:endParaRPr lang="cs-CZ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  <a:p>
            <a:pPr>
              <a:buClr>
                <a:srgbClr val="FF9900"/>
              </a:buClr>
              <a:defRPr/>
            </a:pPr>
            <a:endParaRPr lang="cs-CZ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  <a:p>
            <a:endParaRPr lang="en-US" sz="13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8" name="Nadpis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Intervence KAP + P-KAP </a:t>
            </a:r>
            <a:endParaRPr lang="cs-CZ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767408" y="1628800"/>
            <a:ext cx="3888432" cy="48551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04770" indent="-304770">
              <a:spcBef>
                <a:spcPts val="267"/>
              </a:spcBef>
            </a:pPr>
            <a:endParaRPr lang="cs-CZ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04770" indent="-304770">
              <a:spcBef>
                <a:spcPts val="267"/>
              </a:spcBef>
            </a:pPr>
            <a:r>
              <a:rPr lang="cs-CZ" sz="2400" b="1" dirty="0" smtClean="0">
                <a:solidFill>
                  <a:srgbClr val="2BC3E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Celoživotní </a:t>
            </a:r>
            <a:r>
              <a:rPr lang="cs-CZ" sz="2400" b="1" dirty="0">
                <a:solidFill>
                  <a:srgbClr val="2BC3E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učení</a:t>
            </a:r>
          </a:p>
          <a:p>
            <a:pPr marL="304770" indent="-304770">
              <a:spcBef>
                <a:spcPts val="267"/>
              </a:spcBef>
            </a:pPr>
            <a:endParaRPr lang="cs-CZ" sz="2400" b="1" dirty="0" smtClean="0">
              <a:solidFill>
                <a:srgbClr val="2BC3E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04770" indent="-304770">
              <a:spcBef>
                <a:spcPts val="267"/>
              </a:spcBef>
            </a:pPr>
            <a:r>
              <a:rPr lang="cs-CZ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široký model</a:t>
            </a:r>
          </a:p>
          <a:p>
            <a:pPr marL="304770" indent="-304770">
              <a:spcBef>
                <a:spcPts val="267"/>
              </a:spcBef>
            </a:pPr>
            <a:endParaRPr lang="cs-CZ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04770" indent="-304770">
              <a:spcBef>
                <a:spcPts val="267"/>
              </a:spcBef>
            </a:pPr>
            <a:r>
              <a:rPr lang="cs-CZ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počáteční a další vzdělávání</a:t>
            </a:r>
          </a:p>
          <a:p>
            <a:pPr marL="304770" indent="-304770">
              <a:spcBef>
                <a:spcPts val="267"/>
              </a:spcBef>
            </a:pPr>
            <a:endParaRPr lang="cs-CZ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04770" indent="-304770">
              <a:spcBef>
                <a:spcPts val="267"/>
              </a:spcBef>
            </a:pPr>
            <a:r>
              <a:rPr lang="cs-CZ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vzdělávání žáků a potřeby</a:t>
            </a:r>
          </a:p>
          <a:p>
            <a:pPr marL="304770" indent="-304770">
              <a:spcBef>
                <a:spcPts val="267"/>
              </a:spcBef>
            </a:pPr>
            <a:r>
              <a:rPr lang="cs-CZ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občanů </a:t>
            </a:r>
          </a:p>
          <a:p>
            <a:pPr marL="304770" indent="-304770">
              <a:spcBef>
                <a:spcPts val="267"/>
              </a:spcBef>
            </a:pPr>
            <a:endParaRPr lang="cs-CZ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04770" indent="-304770">
              <a:spcBef>
                <a:spcPts val="267"/>
              </a:spcBef>
            </a:pPr>
            <a:r>
              <a:rPr lang="cs-CZ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obsahuje dílčí složky PV</a:t>
            </a:r>
          </a:p>
          <a:p>
            <a:pPr marL="304770" indent="-304770">
              <a:spcBef>
                <a:spcPts val="267"/>
              </a:spcBef>
            </a:pPr>
            <a:r>
              <a:rPr lang="cs-CZ" sz="2400" dirty="0" smtClean="0"/>
              <a:t> 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36739644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33600" y="2775228"/>
            <a:ext cx="7975600" cy="1846653"/>
          </a:xfrm>
          <a:prstGeom prst="rect">
            <a:avLst/>
          </a:prstGeom>
          <a:noFill/>
        </p:spPr>
        <p:txBody>
          <a:bodyPr wrap="square" lIns="60954" tIns="30477" rIns="60954" bIns="30477" rtlCol="0">
            <a:spAutoFit/>
          </a:bodyPr>
          <a:lstStyle/>
          <a:p>
            <a:pPr algn="ctr"/>
            <a:r>
              <a:rPr lang="cs-CZ" sz="4400" b="1" dirty="0" smtClean="0">
                <a:solidFill>
                  <a:srgbClr val="2BC3E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Roboto Condensed" panose="02000000000000000000" pitchFamily="2" charset="0"/>
                <a:cs typeface="Lato Semibold" panose="020F0502020204030203" pitchFamily="34" charset="0"/>
              </a:rPr>
              <a:t>Děkuji za pozornost</a:t>
            </a:r>
          </a:p>
          <a:p>
            <a:pPr algn="ctr"/>
            <a:endParaRPr lang="cs-CZ" sz="4400" b="1" dirty="0" smtClean="0">
              <a:solidFill>
                <a:srgbClr val="2BC3E1"/>
              </a:solidFill>
              <a:latin typeface="+mj-lt"/>
              <a:ea typeface="Roboto Condensed" panose="02000000000000000000" pitchFamily="2" charset="0"/>
              <a:cs typeface="Lato Semibold" panose="020F0502020204030203" pitchFamily="34" charset="0"/>
            </a:endParaRPr>
          </a:p>
          <a:p>
            <a:pPr algn="ctr"/>
            <a:r>
              <a:rPr lang="cs-CZ" sz="2800" b="1" dirty="0" smtClean="0">
                <a:solidFill>
                  <a:srgbClr val="2BC3E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Roboto Condensed" panose="02000000000000000000" pitchFamily="2" charset="0"/>
                <a:cs typeface="Lato Semibold" panose="020F0502020204030203" pitchFamily="34" charset="0"/>
              </a:rPr>
              <a:t>jana.bydzovska@nuv.cz</a:t>
            </a:r>
            <a:endParaRPr lang="en-US" sz="2800" b="1" dirty="0">
              <a:solidFill>
                <a:srgbClr val="2BC3E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Roboto Condensed" panose="02000000000000000000" pitchFamily="2" charset="0"/>
              <a:cs typeface="Lato Semibold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88516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 noChangeAspect="1"/>
          </p:cNvGrpSpPr>
          <p:nvPr/>
        </p:nvGrpSpPr>
        <p:grpSpPr bwMode="auto">
          <a:xfrm>
            <a:off x="3503712" y="620688"/>
            <a:ext cx="4073702" cy="5033865"/>
            <a:chOff x="2092" y="0"/>
            <a:chExt cx="3496" cy="4320"/>
          </a:xfrm>
        </p:grpSpPr>
        <p:sp>
          <p:nvSpPr>
            <p:cNvPr id="6" name="AutoShape 3"/>
            <p:cNvSpPr>
              <a:spLocks noChangeAspect="1" noChangeArrowheads="1" noTextEdit="1"/>
            </p:cNvSpPr>
            <p:nvPr/>
          </p:nvSpPr>
          <p:spPr bwMode="auto">
            <a:xfrm>
              <a:off x="2092" y="0"/>
              <a:ext cx="3496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2092" y="0"/>
              <a:ext cx="1597" cy="1746"/>
            </a:xfrm>
            <a:custGeom>
              <a:avLst/>
              <a:gdLst>
                <a:gd name="T0" fmla="*/ 5327 w 6390"/>
                <a:gd name="T1" fmla="*/ 5041 h 6982"/>
                <a:gd name="T2" fmla="*/ 5588 w 6390"/>
                <a:gd name="T3" fmla="*/ 4648 h 6982"/>
                <a:gd name="T4" fmla="*/ 5815 w 6390"/>
                <a:gd name="T5" fmla="*/ 4224 h 6982"/>
                <a:gd name="T6" fmla="*/ 6008 w 6390"/>
                <a:gd name="T7" fmla="*/ 3772 h 6982"/>
                <a:gd name="T8" fmla="*/ 6163 w 6390"/>
                <a:gd name="T9" fmla="*/ 3299 h 6982"/>
                <a:gd name="T10" fmla="*/ 6280 w 6390"/>
                <a:gd name="T11" fmla="*/ 2810 h 6982"/>
                <a:gd name="T12" fmla="*/ 6355 w 6390"/>
                <a:gd name="T13" fmla="*/ 2310 h 6982"/>
                <a:gd name="T14" fmla="*/ 6389 w 6390"/>
                <a:gd name="T15" fmla="*/ 1803 h 6982"/>
                <a:gd name="T16" fmla="*/ 6383 w 6390"/>
                <a:gd name="T17" fmla="*/ 1344 h 6982"/>
                <a:gd name="T18" fmla="*/ 6351 w 6390"/>
                <a:gd name="T19" fmla="*/ 915 h 6982"/>
                <a:gd name="T20" fmla="*/ 6294 w 6390"/>
                <a:gd name="T21" fmla="*/ 499 h 6982"/>
                <a:gd name="T22" fmla="*/ 6213 w 6390"/>
                <a:gd name="T23" fmla="*/ 98 h 6982"/>
                <a:gd name="T24" fmla="*/ 2998 w 6390"/>
                <a:gd name="T25" fmla="*/ 86 h 6982"/>
                <a:gd name="T26" fmla="*/ 3063 w 6390"/>
                <a:gd name="T27" fmla="*/ 265 h 6982"/>
                <a:gd name="T28" fmla="*/ 3120 w 6390"/>
                <a:gd name="T29" fmla="*/ 454 h 6982"/>
                <a:gd name="T30" fmla="*/ 3167 w 6390"/>
                <a:gd name="T31" fmla="*/ 651 h 6982"/>
                <a:gd name="T32" fmla="*/ 3206 w 6390"/>
                <a:gd name="T33" fmla="*/ 858 h 6982"/>
                <a:gd name="T34" fmla="*/ 3237 w 6390"/>
                <a:gd name="T35" fmla="*/ 1074 h 6982"/>
                <a:gd name="T36" fmla="*/ 3257 w 6390"/>
                <a:gd name="T37" fmla="*/ 1297 h 6982"/>
                <a:gd name="T38" fmla="*/ 3267 w 6390"/>
                <a:gd name="T39" fmla="*/ 1529 h 6982"/>
                <a:gd name="T40" fmla="*/ 3258 w 6390"/>
                <a:gd name="T41" fmla="*/ 1966 h 6982"/>
                <a:gd name="T42" fmla="*/ 3178 w 6390"/>
                <a:gd name="T43" fmla="*/ 2556 h 6982"/>
                <a:gd name="T44" fmla="*/ 3023 w 6390"/>
                <a:gd name="T45" fmla="*/ 3083 h 6982"/>
                <a:gd name="T46" fmla="*/ 2798 w 6390"/>
                <a:gd name="T47" fmla="*/ 3538 h 6982"/>
                <a:gd name="T48" fmla="*/ 2509 w 6390"/>
                <a:gd name="T49" fmla="*/ 3915 h 6982"/>
                <a:gd name="T50" fmla="*/ 2161 w 6390"/>
                <a:gd name="T51" fmla="*/ 4208 h 6982"/>
                <a:gd name="T52" fmla="*/ 1758 w 6390"/>
                <a:gd name="T53" fmla="*/ 4410 h 6982"/>
                <a:gd name="T54" fmla="*/ 1307 w 6390"/>
                <a:gd name="T55" fmla="*/ 4513 h 6982"/>
                <a:gd name="T56" fmla="*/ 989 w 6390"/>
                <a:gd name="T57" fmla="*/ 4526 h 6982"/>
                <a:gd name="T58" fmla="*/ 842 w 6390"/>
                <a:gd name="T59" fmla="*/ 4517 h 6982"/>
                <a:gd name="T60" fmla="*/ 700 w 6390"/>
                <a:gd name="T61" fmla="*/ 4497 h 6982"/>
                <a:gd name="T62" fmla="*/ 563 w 6390"/>
                <a:gd name="T63" fmla="*/ 4469 h 6982"/>
                <a:gd name="T64" fmla="*/ 430 w 6390"/>
                <a:gd name="T65" fmla="*/ 4431 h 6982"/>
                <a:gd name="T66" fmla="*/ 301 w 6390"/>
                <a:gd name="T67" fmla="*/ 4386 h 6982"/>
                <a:gd name="T68" fmla="*/ 177 w 6390"/>
                <a:gd name="T69" fmla="*/ 4332 h 6982"/>
                <a:gd name="T70" fmla="*/ 58 w 6390"/>
                <a:gd name="T71" fmla="*/ 4269 h 6982"/>
                <a:gd name="T72" fmla="*/ 64 w 6390"/>
                <a:gd name="T73" fmla="*/ 6909 h 6982"/>
                <a:gd name="T74" fmla="*/ 324 w 6390"/>
                <a:gd name="T75" fmla="*/ 6942 h 6982"/>
                <a:gd name="T76" fmla="*/ 589 w 6390"/>
                <a:gd name="T77" fmla="*/ 6966 h 6982"/>
                <a:gd name="T78" fmla="*/ 859 w 6390"/>
                <a:gd name="T79" fmla="*/ 6979 h 6982"/>
                <a:gd name="T80" fmla="*/ 1220 w 6390"/>
                <a:gd name="T81" fmla="*/ 6980 h 6982"/>
                <a:gd name="T82" fmla="*/ 1832 w 6390"/>
                <a:gd name="T83" fmla="*/ 6939 h 6982"/>
                <a:gd name="T84" fmla="*/ 2413 w 6390"/>
                <a:gd name="T85" fmla="*/ 6845 h 6982"/>
                <a:gd name="T86" fmla="*/ 2963 w 6390"/>
                <a:gd name="T87" fmla="*/ 6698 h 6982"/>
                <a:gd name="T88" fmla="*/ 3483 w 6390"/>
                <a:gd name="T89" fmla="*/ 6499 h 6982"/>
                <a:gd name="T90" fmla="*/ 3968 w 6390"/>
                <a:gd name="T91" fmla="*/ 6251 h 6982"/>
                <a:gd name="T92" fmla="*/ 4416 w 6390"/>
                <a:gd name="T93" fmla="*/ 5952 h 6982"/>
                <a:gd name="T94" fmla="*/ 4827 w 6390"/>
                <a:gd name="T95" fmla="*/ 5604 h 69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390" h="6982">
                  <a:moveTo>
                    <a:pt x="5111" y="5313"/>
                  </a:moveTo>
                  <a:lnTo>
                    <a:pt x="5185" y="5225"/>
                  </a:lnTo>
                  <a:lnTo>
                    <a:pt x="5257" y="5134"/>
                  </a:lnTo>
                  <a:lnTo>
                    <a:pt x="5327" y="5041"/>
                  </a:lnTo>
                  <a:lnTo>
                    <a:pt x="5395" y="4946"/>
                  </a:lnTo>
                  <a:lnTo>
                    <a:pt x="5461" y="4849"/>
                  </a:lnTo>
                  <a:lnTo>
                    <a:pt x="5526" y="4750"/>
                  </a:lnTo>
                  <a:lnTo>
                    <a:pt x="5588" y="4648"/>
                  </a:lnTo>
                  <a:lnTo>
                    <a:pt x="5648" y="4545"/>
                  </a:lnTo>
                  <a:lnTo>
                    <a:pt x="5706" y="4440"/>
                  </a:lnTo>
                  <a:lnTo>
                    <a:pt x="5761" y="4333"/>
                  </a:lnTo>
                  <a:lnTo>
                    <a:pt x="5815" y="4224"/>
                  </a:lnTo>
                  <a:lnTo>
                    <a:pt x="5867" y="4113"/>
                  </a:lnTo>
                  <a:lnTo>
                    <a:pt x="5916" y="4001"/>
                  </a:lnTo>
                  <a:lnTo>
                    <a:pt x="5963" y="3887"/>
                  </a:lnTo>
                  <a:lnTo>
                    <a:pt x="6008" y="3772"/>
                  </a:lnTo>
                  <a:lnTo>
                    <a:pt x="6051" y="3656"/>
                  </a:lnTo>
                  <a:lnTo>
                    <a:pt x="6091" y="3538"/>
                  </a:lnTo>
                  <a:lnTo>
                    <a:pt x="6129" y="3419"/>
                  </a:lnTo>
                  <a:lnTo>
                    <a:pt x="6163" y="3299"/>
                  </a:lnTo>
                  <a:lnTo>
                    <a:pt x="6197" y="3178"/>
                  </a:lnTo>
                  <a:lnTo>
                    <a:pt x="6227" y="3056"/>
                  </a:lnTo>
                  <a:lnTo>
                    <a:pt x="6255" y="2934"/>
                  </a:lnTo>
                  <a:lnTo>
                    <a:pt x="6280" y="2810"/>
                  </a:lnTo>
                  <a:lnTo>
                    <a:pt x="6302" y="2686"/>
                  </a:lnTo>
                  <a:lnTo>
                    <a:pt x="6323" y="2562"/>
                  </a:lnTo>
                  <a:lnTo>
                    <a:pt x="6340" y="2435"/>
                  </a:lnTo>
                  <a:lnTo>
                    <a:pt x="6355" y="2310"/>
                  </a:lnTo>
                  <a:lnTo>
                    <a:pt x="6368" y="2184"/>
                  </a:lnTo>
                  <a:lnTo>
                    <a:pt x="6378" y="2057"/>
                  </a:lnTo>
                  <a:lnTo>
                    <a:pt x="6385" y="1930"/>
                  </a:lnTo>
                  <a:lnTo>
                    <a:pt x="6389" y="1803"/>
                  </a:lnTo>
                  <a:lnTo>
                    <a:pt x="6390" y="1676"/>
                  </a:lnTo>
                  <a:lnTo>
                    <a:pt x="6390" y="1564"/>
                  </a:lnTo>
                  <a:lnTo>
                    <a:pt x="6387" y="1454"/>
                  </a:lnTo>
                  <a:lnTo>
                    <a:pt x="6383" y="1344"/>
                  </a:lnTo>
                  <a:lnTo>
                    <a:pt x="6377" y="1236"/>
                  </a:lnTo>
                  <a:lnTo>
                    <a:pt x="6371" y="1128"/>
                  </a:lnTo>
                  <a:lnTo>
                    <a:pt x="6362" y="1021"/>
                  </a:lnTo>
                  <a:lnTo>
                    <a:pt x="6351" y="915"/>
                  </a:lnTo>
                  <a:lnTo>
                    <a:pt x="6339" y="809"/>
                  </a:lnTo>
                  <a:lnTo>
                    <a:pt x="6325" y="705"/>
                  </a:lnTo>
                  <a:lnTo>
                    <a:pt x="6310" y="602"/>
                  </a:lnTo>
                  <a:lnTo>
                    <a:pt x="6294" y="499"/>
                  </a:lnTo>
                  <a:lnTo>
                    <a:pt x="6275" y="397"/>
                  </a:lnTo>
                  <a:lnTo>
                    <a:pt x="6256" y="297"/>
                  </a:lnTo>
                  <a:lnTo>
                    <a:pt x="6236" y="198"/>
                  </a:lnTo>
                  <a:lnTo>
                    <a:pt x="6213" y="98"/>
                  </a:lnTo>
                  <a:lnTo>
                    <a:pt x="6189" y="0"/>
                  </a:lnTo>
                  <a:lnTo>
                    <a:pt x="2962" y="0"/>
                  </a:lnTo>
                  <a:lnTo>
                    <a:pt x="2981" y="43"/>
                  </a:lnTo>
                  <a:lnTo>
                    <a:pt x="2998" y="86"/>
                  </a:lnTo>
                  <a:lnTo>
                    <a:pt x="3015" y="130"/>
                  </a:lnTo>
                  <a:lnTo>
                    <a:pt x="3031" y="174"/>
                  </a:lnTo>
                  <a:lnTo>
                    <a:pt x="3048" y="219"/>
                  </a:lnTo>
                  <a:lnTo>
                    <a:pt x="3063" y="265"/>
                  </a:lnTo>
                  <a:lnTo>
                    <a:pt x="3078" y="311"/>
                  </a:lnTo>
                  <a:lnTo>
                    <a:pt x="3092" y="359"/>
                  </a:lnTo>
                  <a:lnTo>
                    <a:pt x="3106" y="406"/>
                  </a:lnTo>
                  <a:lnTo>
                    <a:pt x="3120" y="454"/>
                  </a:lnTo>
                  <a:lnTo>
                    <a:pt x="3132" y="502"/>
                  </a:lnTo>
                  <a:lnTo>
                    <a:pt x="3145" y="552"/>
                  </a:lnTo>
                  <a:lnTo>
                    <a:pt x="3157" y="602"/>
                  </a:lnTo>
                  <a:lnTo>
                    <a:pt x="3167" y="651"/>
                  </a:lnTo>
                  <a:lnTo>
                    <a:pt x="3178" y="702"/>
                  </a:lnTo>
                  <a:lnTo>
                    <a:pt x="3188" y="754"/>
                  </a:lnTo>
                  <a:lnTo>
                    <a:pt x="3198" y="806"/>
                  </a:lnTo>
                  <a:lnTo>
                    <a:pt x="3206" y="858"/>
                  </a:lnTo>
                  <a:lnTo>
                    <a:pt x="3215" y="912"/>
                  </a:lnTo>
                  <a:lnTo>
                    <a:pt x="3223" y="964"/>
                  </a:lnTo>
                  <a:lnTo>
                    <a:pt x="3230" y="1018"/>
                  </a:lnTo>
                  <a:lnTo>
                    <a:pt x="3237" y="1074"/>
                  </a:lnTo>
                  <a:lnTo>
                    <a:pt x="3242" y="1129"/>
                  </a:lnTo>
                  <a:lnTo>
                    <a:pt x="3247" y="1185"/>
                  </a:lnTo>
                  <a:lnTo>
                    <a:pt x="3253" y="1241"/>
                  </a:lnTo>
                  <a:lnTo>
                    <a:pt x="3257" y="1297"/>
                  </a:lnTo>
                  <a:lnTo>
                    <a:pt x="3260" y="1354"/>
                  </a:lnTo>
                  <a:lnTo>
                    <a:pt x="3264" y="1413"/>
                  </a:lnTo>
                  <a:lnTo>
                    <a:pt x="3266" y="1470"/>
                  </a:lnTo>
                  <a:lnTo>
                    <a:pt x="3267" y="1529"/>
                  </a:lnTo>
                  <a:lnTo>
                    <a:pt x="3268" y="1589"/>
                  </a:lnTo>
                  <a:lnTo>
                    <a:pt x="3268" y="1648"/>
                  </a:lnTo>
                  <a:lnTo>
                    <a:pt x="3266" y="1809"/>
                  </a:lnTo>
                  <a:lnTo>
                    <a:pt x="3258" y="1966"/>
                  </a:lnTo>
                  <a:lnTo>
                    <a:pt x="3245" y="2119"/>
                  </a:lnTo>
                  <a:lnTo>
                    <a:pt x="3228" y="2269"/>
                  </a:lnTo>
                  <a:lnTo>
                    <a:pt x="3205" y="2415"/>
                  </a:lnTo>
                  <a:lnTo>
                    <a:pt x="3178" y="2556"/>
                  </a:lnTo>
                  <a:lnTo>
                    <a:pt x="3146" y="2695"/>
                  </a:lnTo>
                  <a:lnTo>
                    <a:pt x="3109" y="2829"/>
                  </a:lnTo>
                  <a:lnTo>
                    <a:pt x="3068" y="2958"/>
                  </a:lnTo>
                  <a:lnTo>
                    <a:pt x="3023" y="3083"/>
                  </a:lnTo>
                  <a:lnTo>
                    <a:pt x="2973" y="3203"/>
                  </a:lnTo>
                  <a:lnTo>
                    <a:pt x="2919" y="3320"/>
                  </a:lnTo>
                  <a:lnTo>
                    <a:pt x="2861" y="3431"/>
                  </a:lnTo>
                  <a:lnTo>
                    <a:pt x="2798" y="3538"/>
                  </a:lnTo>
                  <a:lnTo>
                    <a:pt x="2732" y="3640"/>
                  </a:lnTo>
                  <a:lnTo>
                    <a:pt x="2661" y="3737"/>
                  </a:lnTo>
                  <a:lnTo>
                    <a:pt x="2588" y="3829"/>
                  </a:lnTo>
                  <a:lnTo>
                    <a:pt x="2509" y="3915"/>
                  </a:lnTo>
                  <a:lnTo>
                    <a:pt x="2428" y="3997"/>
                  </a:lnTo>
                  <a:lnTo>
                    <a:pt x="2342" y="4073"/>
                  </a:lnTo>
                  <a:lnTo>
                    <a:pt x="2253" y="4143"/>
                  </a:lnTo>
                  <a:lnTo>
                    <a:pt x="2161" y="4208"/>
                  </a:lnTo>
                  <a:lnTo>
                    <a:pt x="2065" y="4267"/>
                  </a:lnTo>
                  <a:lnTo>
                    <a:pt x="1965" y="4321"/>
                  </a:lnTo>
                  <a:lnTo>
                    <a:pt x="1863" y="4369"/>
                  </a:lnTo>
                  <a:lnTo>
                    <a:pt x="1758" y="4410"/>
                  </a:lnTo>
                  <a:lnTo>
                    <a:pt x="1649" y="4445"/>
                  </a:lnTo>
                  <a:lnTo>
                    <a:pt x="1538" y="4474"/>
                  </a:lnTo>
                  <a:lnTo>
                    <a:pt x="1423" y="4497"/>
                  </a:lnTo>
                  <a:lnTo>
                    <a:pt x="1307" y="4513"/>
                  </a:lnTo>
                  <a:lnTo>
                    <a:pt x="1187" y="4524"/>
                  </a:lnTo>
                  <a:lnTo>
                    <a:pt x="1064" y="4527"/>
                  </a:lnTo>
                  <a:lnTo>
                    <a:pt x="1026" y="4526"/>
                  </a:lnTo>
                  <a:lnTo>
                    <a:pt x="989" y="4526"/>
                  </a:lnTo>
                  <a:lnTo>
                    <a:pt x="951" y="4524"/>
                  </a:lnTo>
                  <a:lnTo>
                    <a:pt x="915" y="4522"/>
                  </a:lnTo>
                  <a:lnTo>
                    <a:pt x="878" y="4520"/>
                  </a:lnTo>
                  <a:lnTo>
                    <a:pt x="842" y="4517"/>
                  </a:lnTo>
                  <a:lnTo>
                    <a:pt x="807" y="4512"/>
                  </a:lnTo>
                  <a:lnTo>
                    <a:pt x="771" y="4508"/>
                  </a:lnTo>
                  <a:lnTo>
                    <a:pt x="735" y="4503"/>
                  </a:lnTo>
                  <a:lnTo>
                    <a:pt x="700" y="4497"/>
                  </a:lnTo>
                  <a:lnTo>
                    <a:pt x="665" y="4491"/>
                  </a:lnTo>
                  <a:lnTo>
                    <a:pt x="631" y="4484"/>
                  </a:lnTo>
                  <a:lnTo>
                    <a:pt x="596" y="4477"/>
                  </a:lnTo>
                  <a:lnTo>
                    <a:pt x="563" y="4469"/>
                  </a:lnTo>
                  <a:lnTo>
                    <a:pt x="529" y="4460"/>
                  </a:lnTo>
                  <a:lnTo>
                    <a:pt x="496" y="4452"/>
                  </a:lnTo>
                  <a:lnTo>
                    <a:pt x="462" y="4442"/>
                  </a:lnTo>
                  <a:lnTo>
                    <a:pt x="430" y="4431"/>
                  </a:lnTo>
                  <a:lnTo>
                    <a:pt x="397" y="4422"/>
                  </a:lnTo>
                  <a:lnTo>
                    <a:pt x="365" y="4410"/>
                  </a:lnTo>
                  <a:lnTo>
                    <a:pt x="333" y="4398"/>
                  </a:lnTo>
                  <a:lnTo>
                    <a:pt x="301" y="4386"/>
                  </a:lnTo>
                  <a:lnTo>
                    <a:pt x="270" y="4373"/>
                  </a:lnTo>
                  <a:lnTo>
                    <a:pt x="239" y="4360"/>
                  </a:lnTo>
                  <a:lnTo>
                    <a:pt x="207" y="4346"/>
                  </a:lnTo>
                  <a:lnTo>
                    <a:pt x="177" y="4332"/>
                  </a:lnTo>
                  <a:lnTo>
                    <a:pt x="147" y="4317"/>
                  </a:lnTo>
                  <a:lnTo>
                    <a:pt x="117" y="4302"/>
                  </a:lnTo>
                  <a:lnTo>
                    <a:pt x="87" y="4285"/>
                  </a:lnTo>
                  <a:lnTo>
                    <a:pt x="58" y="4269"/>
                  </a:lnTo>
                  <a:lnTo>
                    <a:pt x="29" y="4252"/>
                  </a:lnTo>
                  <a:lnTo>
                    <a:pt x="0" y="4235"/>
                  </a:lnTo>
                  <a:lnTo>
                    <a:pt x="0" y="6898"/>
                  </a:lnTo>
                  <a:lnTo>
                    <a:pt x="64" y="6909"/>
                  </a:lnTo>
                  <a:lnTo>
                    <a:pt x="129" y="6917"/>
                  </a:lnTo>
                  <a:lnTo>
                    <a:pt x="193" y="6927"/>
                  </a:lnTo>
                  <a:lnTo>
                    <a:pt x="258" y="6935"/>
                  </a:lnTo>
                  <a:lnTo>
                    <a:pt x="324" y="6942"/>
                  </a:lnTo>
                  <a:lnTo>
                    <a:pt x="389" y="6949"/>
                  </a:lnTo>
                  <a:lnTo>
                    <a:pt x="455" y="6955"/>
                  </a:lnTo>
                  <a:lnTo>
                    <a:pt x="522" y="6961"/>
                  </a:lnTo>
                  <a:lnTo>
                    <a:pt x="589" y="6966"/>
                  </a:lnTo>
                  <a:lnTo>
                    <a:pt x="656" y="6970"/>
                  </a:lnTo>
                  <a:lnTo>
                    <a:pt x="722" y="6974"/>
                  </a:lnTo>
                  <a:lnTo>
                    <a:pt x="791" y="6977"/>
                  </a:lnTo>
                  <a:lnTo>
                    <a:pt x="859" y="6979"/>
                  </a:lnTo>
                  <a:lnTo>
                    <a:pt x="927" y="6980"/>
                  </a:lnTo>
                  <a:lnTo>
                    <a:pt x="995" y="6981"/>
                  </a:lnTo>
                  <a:lnTo>
                    <a:pt x="1064" y="6982"/>
                  </a:lnTo>
                  <a:lnTo>
                    <a:pt x="1220" y="6980"/>
                  </a:lnTo>
                  <a:lnTo>
                    <a:pt x="1376" y="6975"/>
                  </a:lnTo>
                  <a:lnTo>
                    <a:pt x="1529" y="6966"/>
                  </a:lnTo>
                  <a:lnTo>
                    <a:pt x="1681" y="6954"/>
                  </a:lnTo>
                  <a:lnTo>
                    <a:pt x="1832" y="6939"/>
                  </a:lnTo>
                  <a:lnTo>
                    <a:pt x="1980" y="6921"/>
                  </a:lnTo>
                  <a:lnTo>
                    <a:pt x="2125" y="6899"/>
                  </a:lnTo>
                  <a:lnTo>
                    <a:pt x="2270" y="6873"/>
                  </a:lnTo>
                  <a:lnTo>
                    <a:pt x="2413" y="6845"/>
                  </a:lnTo>
                  <a:lnTo>
                    <a:pt x="2554" y="6813"/>
                  </a:lnTo>
                  <a:lnTo>
                    <a:pt x="2692" y="6778"/>
                  </a:lnTo>
                  <a:lnTo>
                    <a:pt x="2829" y="6739"/>
                  </a:lnTo>
                  <a:lnTo>
                    <a:pt x="2963" y="6698"/>
                  </a:lnTo>
                  <a:lnTo>
                    <a:pt x="3096" y="6653"/>
                  </a:lnTo>
                  <a:lnTo>
                    <a:pt x="3227" y="6605"/>
                  </a:lnTo>
                  <a:lnTo>
                    <a:pt x="3356" y="6555"/>
                  </a:lnTo>
                  <a:lnTo>
                    <a:pt x="3483" y="6499"/>
                  </a:lnTo>
                  <a:lnTo>
                    <a:pt x="3607" y="6442"/>
                  </a:lnTo>
                  <a:lnTo>
                    <a:pt x="3729" y="6382"/>
                  </a:lnTo>
                  <a:lnTo>
                    <a:pt x="3849" y="6318"/>
                  </a:lnTo>
                  <a:lnTo>
                    <a:pt x="3968" y="6251"/>
                  </a:lnTo>
                  <a:lnTo>
                    <a:pt x="4083" y="6181"/>
                  </a:lnTo>
                  <a:lnTo>
                    <a:pt x="4197" y="6107"/>
                  </a:lnTo>
                  <a:lnTo>
                    <a:pt x="4308" y="6031"/>
                  </a:lnTo>
                  <a:lnTo>
                    <a:pt x="4416" y="5952"/>
                  </a:lnTo>
                  <a:lnTo>
                    <a:pt x="4523" y="5870"/>
                  </a:lnTo>
                  <a:lnTo>
                    <a:pt x="4626" y="5784"/>
                  </a:lnTo>
                  <a:lnTo>
                    <a:pt x="4729" y="5696"/>
                  </a:lnTo>
                  <a:lnTo>
                    <a:pt x="4827" y="5604"/>
                  </a:lnTo>
                  <a:lnTo>
                    <a:pt x="4924" y="5510"/>
                  </a:lnTo>
                  <a:lnTo>
                    <a:pt x="5020" y="5413"/>
                  </a:lnTo>
                  <a:lnTo>
                    <a:pt x="5111" y="5313"/>
                  </a:lnTo>
                  <a:close/>
                </a:path>
              </a:pathLst>
            </a:custGeom>
            <a:solidFill>
              <a:srgbClr val="7681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" name="Freeform 6"/>
            <p:cNvSpPr>
              <a:spLocks noEditPoints="1"/>
            </p:cNvSpPr>
            <p:nvPr/>
          </p:nvSpPr>
          <p:spPr bwMode="auto">
            <a:xfrm>
              <a:off x="2092" y="0"/>
              <a:ext cx="3496" cy="4320"/>
            </a:xfrm>
            <a:custGeom>
              <a:avLst/>
              <a:gdLst>
                <a:gd name="T0" fmla="*/ 6029 w 13984"/>
                <a:gd name="T1" fmla="*/ 3644 h 17280"/>
                <a:gd name="T2" fmla="*/ 3216 w 13984"/>
                <a:gd name="T3" fmla="*/ 6583 h 17280"/>
                <a:gd name="T4" fmla="*/ 4002 w 13984"/>
                <a:gd name="T5" fmla="*/ 13985 h 17280"/>
                <a:gd name="T6" fmla="*/ 13495 w 13984"/>
                <a:gd name="T7" fmla="*/ 10518 h 17280"/>
                <a:gd name="T8" fmla="*/ 1046 w 13984"/>
                <a:gd name="T9" fmla="*/ 15425 h 17280"/>
                <a:gd name="T10" fmla="*/ 1099 w 13984"/>
                <a:gd name="T11" fmla="*/ 16189 h 17280"/>
                <a:gd name="T12" fmla="*/ 569 w 13984"/>
                <a:gd name="T13" fmla="*/ 15828 h 17280"/>
                <a:gd name="T14" fmla="*/ 703 w 13984"/>
                <a:gd name="T15" fmla="*/ 16546 h 17280"/>
                <a:gd name="T16" fmla="*/ 1472 w 13984"/>
                <a:gd name="T17" fmla="*/ 16560 h 17280"/>
                <a:gd name="T18" fmla="*/ 1692 w 13984"/>
                <a:gd name="T19" fmla="*/ 15330 h 17280"/>
                <a:gd name="T20" fmla="*/ 811 w 13984"/>
                <a:gd name="T21" fmla="*/ 15044 h 17280"/>
                <a:gd name="T22" fmla="*/ 2511 w 13984"/>
                <a:gd name="T23" fmla="*/ 15010 h 17280"/>
                <a:gd name="T24" fmla="*/ 1882 w 13984"/>
                <a:gd name="T25" fmla="*/ 15612 h 17280"/>
                <a:gd name="T26" fmla="*/ 2145 w 13984"/>
                <a:gd name="T27" fmla="*/ 16481 h 17280"/>
                <a:gd name="T28" fmla="*/ 3139 w 13984"/>
                <a:gd name="T29" fmla="*/ 16621 h 17280"/>
                <a:gd name="T30" fmla="*/ 3694 w 13984"/>
                <a:gd name="T31" fmla="*/ 15956 h 17280"/>
                <a:gd name="T32" fmla="*/ 3350 w 13984"/>
                <a:gd name="T33" fmla="*/ 15128 h 17280"/>
                <a:gd name="T34" fmla="*/ 3046 w 13984"/>
                <a:gd name="T35" fmla="*/ 15511 h 17280"/>
                <a:gd name="T36" fmla="*/ 2830 w 13984"/>
                <a:gd name="T37" fmla="*/ 16277 h 17280"/>
                <a:gd name="T38" fmla="*/ 2467 w 13984"/>
                <a:gd name="T39" fmla="*/ 15608 h 17280"/>
                <a:gd name="T40" fmla="*/ 4807 w 13984"/>
                <a:gd name="T41" fmla="*/ 15068 h 17280"/>
                <a:gd name="T42" fmla="*/ 4081 w 13984"/>
                <a:gd name="T43" fmla="*/ 15098 h 17280"/>
                <a:gd name="T44" fmla="*/ 3770 w 13984"/>
                <a:gd name="T45" fmla="*/ 15901 h 17280"/>
                <a:gd name="T46" fmla="*/ 4550 w 13984"/>
                <a:gd name="T47" fmla="*/ 16650 h 17280"/>
                <a:gd name="T48" fmla="*/ 6152 w 13984"/>
                <a:gd name="T49" fmla="*/ 13985 h 17280"/>
                <a:gd name="T50" fmla="*/ 4984 w 13984"/>
                <a:gd name="T51" fmla="*/ 15970 h 17280"/>
                <a:gd name="T52" fmla="*/ 4392 w 13984"/>
                <a:gd name="T53" fmla="*/ 16094 h 17280"/>
                <a:gd name="T54" fmla="*/ 4625 w 13984"/>
                <a:gd name="T55" fmla="*/ 15388 h 17280"/>
                <a:gd name="T56" fmla="*/ 6904 w 13984"/>
                <a:gd name="T57" fmla="*/ 16027 h 17280"/>
                <a:gd name="T58" fmla="*/ 6307 w 13984"/>
                <a:gd name="T59" fmla="*/ 16059 h 17280"/>
                <a:gd name="T60" fmla="*/ 6265 w 13984"/>
                <a:gd name="T61" fmla="*/ 16405 h 17280"/>
                <a:gd name="T62" fmla="*/ 6974 w 13984"/>
                <a:gd name="T63" fmla="*/ 16648 h 17280"/>
                <a:gd name="T64" fmla="*/ 7474 w 13984"/>
                <a:gd name="T65" fmla="*/ 15552 h 17280"/>
                <a:gd name="T66" fmla="*/ 6629 w 13984"/>
                <a:gd name="T67" fmla="*/ 15002 h 17280"/>
                <a:gd name="T68" fmla="*/ 8446 w 13984"/>
                <a:gd name="T69" fmla="*/ 14986 h 17280"/>
                <a:gd name="T70" fmla="*/ 7671 w 13984"/>
                <a:gd name="T71" fmla="*/ 15449 h 17280"/>
                <a:gd name="T72" fmla="*/ 7769 w 13984"/>
                <a:gd name="T73" fmla="*/ 16370 h 17280"/>
                <a:gd name="T74" fmla="*/ 8690 w 13984"/>
                <a:gd name="T75" fmla="*/ 16659 h 17280"/>
                <a:gd name="T76" fmla="*/ 9395 w 13984"/>
                <a:gd name="T77" fmla="*/ 16129 h 17280"/>
                <a:gd name="T78" fmla="*/ 9214 w 13984"/>
                <a:gd name="T79" fmla="*/ 15228 h 17280"/>
                <a:gd name="T80" fmla="*/ 8678 w 13984"/>
                <a:gd name="T81" fmla="*/ 15411 h 17280"/>
                <a:gd name="T82" fmla="*/ 8699 w 13984"/>
                <a:gd name="T83" fmla="*/ 16225 h 17280"/>
                <a:gd name="T84" fmla="*/ 8169 w 13984"/>
                <a:gd name="T85" fmla="*/ 15791 h 17280"/>
                <a:gd name="T86" fmla="*/ 10509 w 13984"/>
                <a:gd name="T87" fmla="*/ 14985 h 17280"/>
                <a:gd name="T88" fmla="*/ 9551 w 13984"/>
                <a:gd name="T89" fmla="*/ 15028 h 17280"/>
                <a:gd name="T90" fmla="*/ 10448 w 13984"/>
                <a:gd name="T91" fmla="*/ 15450 h 17280"/>
                <a:gd name="T92" fmla="*/ 12052 w 13984"/>
                <a:gd name="T93" fmla="*/ 15233 h 17280"/>
                <a:gd name="T94" fmla="*/ 11173 w 13984"/>
                <a:gd name="T95" fmla="*/ 14997 h 17280"/>
                <a:gd name="T96" fmla="*/ 11412 w 13984"/>
                <a:gd name="T97" fmla="*/ 15334 h 17280"/>
                <a:gd name="T98" fmla="*/ 11210 w 13984"/>
                <a:gd name="T99" fmla="*/ 15629 h 17280"/>
                <a:gd name="T100" fmla="*/ 10618 w 13984"/>
                <a:gd name="T101" fmla="*/ 16283 h 17280"/>
                <a:gd name="T102" fmla="*/ 11017 w 13984"/>
                <a:gd name="T103" fmla="*/ 16638 h 17280"/>
                <a:gd name="T104" fmla="*/ 11701 w 13984"/>
                <a:gd name="T105" fmla="*/ 16380 h 17280"/>
                <a:gd name="T106" fmla="*/ 11287 w 13984"/>
                <a:gd name="T107" fmla="*/ 16305 h 17280"/>
                <a:gd name="T108" fmla="*/ 11237 w 13984"/>
                <a:gd name="T109" fmla="*/ 15951 h 17280"/>
                <a:gd name="T110" fmla="*/ 13737 w 13984"/>
                <a:gd name="T111" fmla="*/ 12329 h 17280"/>
                <a:gd name="T112" fmla="*/ 12648 w 13984"/>
                <a:gd name="T113" fmla="*/ 12733 h 17280"/>
                <a:gd name="T114" fmla="*/ 12956 w 13984"/>
                <a:gd name="T115" fmla="*/ 11283 h 17280"/>
                <a:gd name="T116" fmla="*/ 12662 w 13984"/>
                <a:gd name="T117" fmla="*/ 12034 h 17280"/>
                <a:gd name="T118" fmla="*/ 3120 w 13984"/>
                <a:gd name="T119" fmla="*/ 454 h 17280"/>
                <a:gd name="T120" fmla="*/ 665 w 13984"/>
                <a:gd name="T121" fmla="*/ 4491 h 17280"/>
                <a:gd name="T122" fmla="*/ 3023 w 13984"/>
                <a:gd name="T123" fmla="*/ 3083 h 17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3984" h="17280">
                  <a:moveTo>
                    <a:pt x="6167" y="0"/>
                  </a:moveTo>
                  <a:lnTo>
                    <a:pt x="6191" y="98"/>
                  </a:lnTo>
                  <a:lnTo>
                    <a:pt x="6214" y="197"/>
                  </a:lnTo>
                  <a:lnTo>
                    <a:pt x="6234" y="296"/>
                  </a:lnTo>
                  <a:lnTo>
                    <a:pt x="6254" y="396"/>
                  </a:lnTo>
                  <a:lnTo>
                    <a:pt x="6272" y="498"/>
                  </a:lnTo>
                  <a:lnTo>
                    <a:pt x="6288" y="599"/>
                  </a:lnTo>
                  <a:lnTo>
                    <a:pt x="6304" y="703"/>
                  </a:lnTo>
                  <a:lnTo>
                    <a:pt x="6318" y="807"/>
                  </a:lnTo>
                  <a:lnTo>
                    <a:pt x="6329" y="912"/>
                  </a:lnTo>
                  <a:lnTo>
                    <a:pt x="6339" y="1016"/>
                  </a:lnTo>
                  <a:lnTo>
                    <a:pt x="6348" y="1123"/>
                  </a:lnTo>
                  <a:lnTo>
                    <a:pt x="6355" y="1231"/>
                  </a:lnTo>
                  <a:lnTo>
                    <a:pt x="6361" y="1339"/>
                  </a:lnTo>
                  <a:lnTo>
                    <a:pt x="6365" y="1448"/>
                  </a:lnTo>
                  <a:lnTo>
                    <a:pt x="6367" y="1558"/>
                  </a:lnTo>
                  <a:lnTo>
                    <a:pt x="6368" y="1670"/>
                  </a:lnTo>
                  <a:lnTo>
                    <a:pt x="6367" y="1797"/>
                  </a:lnTo>
                  <a:lnTo>
                    <a:pt x="6363" y="1923"/>
                  </a:lnTo>
                  <a:lnTo>
                    <a:pt x="6355" y="2050"/>
                  </a:lnTo>
                  <a:lnTo>
                    <a:pt x="6347" y="2176"/>
                  </a:lnTo>
                  <a:lnTo>
                    <a:pt x="6334" y="2301"/>
                  </a:lnTo>
                  <a:lnTo>
                    <a:pt x="6319" y="2428"/>
                  </a:lnTo>
                  <a:lnTo>
                    <a:pt x="6301" y="2552"/>
                  </a:lnTo>
                  <a:lnTo>
                    <a:pt x="6281" y="2677"/>
                  </a:lnTo>
                  <a:lnTo>
                    <a:pt x="6258" y="2800"/>
                  </a:lnTo>
                  <a:lnTo>
                    <a:pt x="6233" y="2924"/>
                  </a:lnTo>
                  <a:lnTo>
                    <a:pt x="6205" y="3047"/>
                  </a:lnTo>
                  <a:lnTo>
                    <a:pt x="6175" y="3168"/>
                  </a:lnTo>
                  <a:lnTo>
                    <a:pt x="6143" y="3289"/>
                  </a:lnTo>
                  <a:lnTo>
                    <a:pt x="6107" y="3407"/>
                  </a:lnTo>
                  <a:lnTo>
                    <a:pt x="6069" y="3526"/>
                  </a:lnTo>
                  <a:lnTo>
                    <a:pt x="6029" y="3644"/>
                  </a:lnTo>
                  <a:lnTo>
                    <a:pt x="5987" y="3759"/>
                  </a:lnTo>
                  <a:lnTo>
                    <a:pt x="5943" y="3874"/>
                  </a:lnTo>
                  <a:lnTo>
                    <a:pt x="5896" y="3987"/>
                  </a:lnTo>
                  <a:lnTo>
                    <a:pt x="5847" y="4099"/>
                  </a:lnTo>
                  <a:lnTo>
                    <a:pt x="5796" y="4209"/>
                  </a:lnTo>
                  <a:lnTo>
                    <a:pt x="5742" y="4318"/>
                  </a:lnTo>
                  <a:lnTo>
                    <a:pt x="5687" y="4425"/>
                  </a:lnTo>
                  <a:lnTo>
                    <a:pt x="5629" y="4530"/>
                  </a:lnTo>
                  <a:lnTo>
                    <a:pt x="5569" y="4632"/>
                  </a:lnTo>
                  <a:lnTo>
                    <a:pt x="5507" y="4734"/>
                  </a:lnTo>
                  <a:lnTo>
                    <a:pt x="5443" y="4833"/>
                  </a:lnTo>
                  <a:lnTo>
                    <a:pt x="5377" y="4929"/>
                  </a:lnTo>
                  <a:lnTo>
                    <a:pt x="5309" y="5024"/>
                  </a:lnTo>
                  <a:lnTo>
                    <a:pt x="5239" y="5117"/>
                  </a:lnTo>
                  <a:lnTo>
                    <a:pt x="5167" y="5207"/>
                  </a:lnTo>
                  <a:lnTo>
                    <a:pt x="5093" y="5294"/>
                  </a:lnTo>
                  <a:lnTo>
                    <a:pt x="5002" y="5395"/>
                  </a:lnTo>
                  <a:lnTo>
                    <a:pt x="4907" y="5492"/>
                  </a:lnTo>
                  <a:lnTo>
                    <a:pt x="4811" y="5586"/>
                  </a:lnTo>
                  <a:lnTo>
                    <a:pt x="4712" y="5676"/>
                  </a:lnTo>
                  <a:lnTo>
                    <a:pt x="4611" y="5764"/>
                  </a:lnTo>
                  <a:lnTo>
                    <a:pt x="4508" y="5849"/>
                  </a:lnTo>
                  <a:lnTo>
                    <a:pt x="4401" y="5931"/>
                  </a:lnTo>
                  <a:lnTo>
                    <a:pt x="4293" y="6010"/>
                  </a:lnTo>
                  <a:lnTo>
                    <a:pt x="4181" y="6087"/>
                  </a:lnTo>
                  <a:lnTo>
                    <a:pt x="4069" y="6159"/>
                  </a:lnTo>
                  <a:lnTo>
                    <a:pt x="3954" y="6229"/>
                  </a:lnTo>
                  <a:lnTo>
                    <a:pt x="3836" y="6295"/>
                  </a:lnTo>
                  <a:lnTo>
                    <a:pt x="3716" y="6359"/>
                  </a:lnTo>
                  <a:lnTo>
                    <a:pt x="3595" y="6420"/>
                  </a:lnTo>
                  <a:lnTo>
                    <a:pt x="3471" y="6477"/>
                  </a:lnTo>
                  <a:lnTo>
                    <a:pt x="3345" y="6532"/>
                  </a:lnTo>
                  <a:lnTo>
                    <a:pt x="3216" y="6583"/>
                  </a:lnTo>
                  <a:lnTo>
                    <a:pt x="3086" y="6630"/>
                  </a:lnTo>
                  <a:lnTo>
                    <a:pt x="2954" y="6675"/>
                  </a:lnTo>
                  <a:lnTo>
                    <a:pt x="2820" y="6717"/>
                  </a:lnTo>
                  <a:lnTo>
                    <a:pt x="2683" y="6754"/>
                  </a:lnTo>
                  <a:lnTo>
                    <a:pt x="2544" y="6790"/>
                  </a:lnTo>
                  <a:lnTo>
                    <a:pt x="2405" y="6821"/>
                  </a:lnTo>
                  <a:lnTo>
                    <a:pt x="2262" y="6849"/>
                  </a:lnTo>
                  <a:lnTo>
                    <a:pt x="2119" y="6875"/>
                  </a:lnTo>
                  <a:lnTo>
                    <a:pt x="1973" y="6897"/>
                  </a:lnTo>
                  <a:lnTo>
                    <a:pt x="1825" y="6915"/>
                  </a:lnTo>
                  <a:lnTo>
                    <a:pt x="1676" y="6930"/>
                  </a:lnTo>
                  <a:lnTo>
                    <a:pt x="1524" y="6942"/>
                  </a:lnTo>
                  <a:lnTo>
                    <a:pt x="1372" y="6951"/>
                  </a:lnTo>
                  <a:lnTo>
                    <a:pt x="1217" y="6956"/>
                  </a:lnTo>
                  <a:lnTo>
                    <a:pt x="1060" y="6957"/>
                  </a:lnTo>
                  <a:lnTo>
                    <a:pt x="991" y="6957"/>
                  </a:lnTo>
                  <a:lnTo>
                    <a:pt x="923" y="6956"/>
                  </a:lnTo>
                  <a:lnTo>
                    <a:pt x="855" y="6955"/>
                  </a:lnTo>
                  <a:lnTo>
                    <a:pt x="787" y="6952"/>
                  </a:lnTo>
                  <a:lnTo>
                    <a:pt x="720" y="6950"/>
                  </a:lnTo>
                  <a:lnTo>
                    <a:pt x="653" y="6945"/>
                  </a:lnTo>
                  <a:lnTo>
                    <a:pt x="586" y="6942"/>
                  </a:lnTo>
                  <a:lnTo>
                    <a:pt x="519" y="6937"/>
                  </a:lnTo>
                  <a:lnTo>
                    <a:pt x="454" y="6931"/>
                  </a:lnTo>
                  <a:lnTo>
                    <a:pt x="388" y="6925"/>
                  </a:lnTo>
                  <a:lnTo>
                    <a:pt x="323" y="6918"/>
                  </a:lnTo>
                  <a:lnTo>
                    <a:pt x="257" y="6911"/>
                  </a:lnTo>
                  <a:lnTo>
                    <a:pt x="192" y="6902"/>
                  </a:lnTo>
                  <a:lnTo>
                    <a:pt x="129" y="6894"/>
                  </a:lnTo>
                  <a:lnTo>
                    <a:pt x="64" y="6885"/>
                  </a:lnTo>
                  <a:lnTo>
                    <a:pt x="0" y="6874"/>
                  </a:lnTo>
                  <a:lnTo>
                    <a:pt x="0" y="13985"/>
                  </a:lnTo>
                  <a:lnTo>
                    <a:pt x="4002" y="13985"/>
                  </a:lnTo>
                  <a:lnTo>
                    <a:pt x="4002" y="10322"/>
                  </a:lnTo>
                  <a:lnTo>
                    <a:pt x="5002" y="10322"/>
                  </a:lnTo>
                  <a:lnTo>
                    <a:pt x="5002" y="11923"/>
                  </a:lnTo>
                  <a:lnTo>
                    <a:pt x="6165" y="10322"/>
                  </a:lnTo>
                  <a:lnTo>
                    <a:pt x="7284" y="10322"/>
                  </a:lnTo>
                  <a:lnTo>
                    <a:pt x="5905" y="12025"/>
                  </a:lnTo>
                  <a:lnTo>
                    <a:pt x="7159" y="13677"/>
                  </a:lnTo>
                  <a:lnTo>
                    <a:pt x="8446" y="10322"/>
                  </a:lnTo>
                  <a:lnTo>
                    <a:pt x="9652" y="10322"/>
                  </a:lnTo>
                  <a:lnTo>
                    <a:pt x="11057" y="13985"/>
                  </a:lnTo>
                  <a:lnTo>
                    <a:pt x="11133" y="13985"/>
                  </a:lnTo>
                  <a:lnTo>
                    <a:pt x="11133" y="10322"/>
                  </a:lnTo>
                  <a:lnTo>
                    <a:pt x="12474" y="10322"/>
                  </a:lnTo>
                  <a:lnTo>
                    <a:pt x="12538" y="10322"/>
                  </a:lnTo>
                  <a:lnTo>
                    <a:pt x="12601" y="10323"/>
                  </a:lnTo>
                  <a:lnTo>
                    <a:pt x="12662" y="10325"/>
                  </a:lnTo>
                  <a:lnTo>
                    <a:pt x="12723" y="10328"/>
                  </a:lnTo>
                  <a:lnTo>
                    <a:pt x="12781" y="10332"/>
                  </a:lnTo>
                  <a:lnTo>
                    <a:pt x="12838" y="10338"/>
                  </a:lnTo>
                  <a:lnTo>
                    <a:pt x="12894" y="10344"/>
                  </a:lnTo>
                  <a:lnTo>
                    <a:pt x="12948" y="10352"/>
                  </a:lnTo>
                  <a:lnTo>
                    <a:pt x="13001" y="10360"/>
                  </a:lnTo>
                  <a:lnTo>
                    <a:pt x="13053" y="10369"/>
                  </a:lnTo>
                  <a:lnTo>
                    <a:pt x="13104" y="10380"/>
                  </a:lnTo>
                  <a:lnTo>
                    <a:pt x="13152" y="10391"/>
                  </a:lnTo>
                  <a:lnTo>
                    <a:pt x="13200" y="10404"/>
                  </a:lnTo>
                  <a:lnTo>
                    <a:pt x="13246" y="10417"/>
                  </a:lnTo>
                  <a:lnTo>
                    <a:pt x="13291" y="10432"/>
                  </a:lnTo>
                  <a:lnTo>
                    <a:pt x="13335" y="10447"/>
                  </a:lnTo>
                  <a:lnTo>
                    <a:pt x="13377" y="10463"/>
                  </a:lnTo>
                  <a:lnTo>
                    <a:pt x="13418" y="10480"/>
                  </a:lnTo>
                  <a:lnTo>
                    <a:pt x="13457" y="10499"/>
                  </a:lnTo>
                  <a:lnTo>
                    <a:pt x="13495" y="10518"/>
                  </a:lnTo>
                  <a:lnTo>
                    <a:pt x="13532" y="10539"/>
                  </a:lnTo>
                  <a:lnTo>
                    <a:pt x="13567" y="10560"/>
                  </a:lnTo>
                  <a:lnTo>
                    <a:pt x="13602" y="10583"/>
                  </a:lnTo>
                  <a:lnTo>
                    <a:pt x="13634" y="10607"/>
                  </a:lnTo>
                  <a:lnTo>
                    <a:pt x="13665" y="10632"/>
                  </a:lnTo>
                  <a:lnTo>
                    <a:pt x="13696" y="10657"/>
                  </a:lnTo>
                  <a:lnTo>
                    <a:pt x="13724" y="10684"/>
                  </a:lnTo>
                  <a:lnTo>
                    <a:pt x="13751" y="10713"/>
                  </a:lnTo>
                  <a:lnTo>
                    <a:pt x="13777" y="10742"/>
                  </a:lnTo>
                  <a:lnTo>
                    <a:pt x="13801" y="10771"/>
                  </a:lnTo>
                  <a:lnTo>
                    <a:pt x="13824" y="10802"/>
                  </a:lnTo>
                  <a:lnTo>
                    <a:pt x="13847" y="10835"/>
                  </a:lnTo>
                  <a:lnTo>
                    <a:pt x="13859" y="10854"/>
                  </a:lnTo>
                  <a:lnTo>
                    <a:pt x="13870" y="10872"/>
                  </a:lnTo>
                  <a:lnTo>
                    <a:pt x="13880" y="10892"/>
                  </a:lnTo>
                  <a:lnTo>
                    <a:pt x="13891" y="10912"/>
                  </a:lnTo>
                  <a:lnTo>
                    <a:pt x="13901" y="10933"/>
                  </a:lnTo>
                  <a:lnTo>
                    <a:pt x="13911" y="10953"/>
                  </a:lnTo>
                  <a:lnTo>
                    <a:pt x="13920" y="10974"/>
                  </a:lnTo>
                  <a:lnTo>
                    <a:pt x="13929" y="10995"/>
                  </a:lnTo>
                  <a:lnTo>
                    <a:pt x="13945" y="11040"/>
                  </a:lnTo>
                  <a:lnTo>
                    <a:pt x="13960" y="11085"/>
                  </a:lnTo>
                  <a:lnTo>
                    <a:pt x="13973" y="11132"/>
                  </a:lnTo>
                  <a:lnTo>
                    <a:pt x="13984" y="11180"/>
                  </a:lnTo>
                  <a:lnTo>
                    <a:pt x="13984" y="0"/>
                  </a:lnTo>
                  <a:lnTo>
                    <a:pt x="6167" y="0"/>
                  </a:lnTo>
                  <a:close/>
                  <a:moveTo>
                    <a:pt x="911" y="15395"/>
                  </a:moveTo>
                  <a:lnTo>
                    <a:pt x="936" y="15396"/>
                  </a:lnTo>
                  <a:lnTo>
                    <a:pt x="960" y="15399"/>
                  </a:lnTo>
                  <a:lnTo>
                    <a:pt x="983" y="15403"/>
                  </a:lnTo>
                  <a:lnTo>
                    <a:pt x="1004" y="15408"/>
                  </a:lnTo>
                  <a:lnTo>
                    <a:pt x="1026" y="15416"/>
                  </a:lnTo>
                  <a:lnTo>
                    <a:pt x="1046" y="15425"/>
                  </a:lnTo>
                  <a:lnTo>
                    <a:pt x="1066" y="15435"/>
                  </a:lnTo>
                  <a:lnTo>
                    <a:pt x="1084" y="15447"/>
                  </a:lnTo>
                  <a:lnTo>
                    <a:pt x="1103" y="15460"/>
                  </a:lnTo>
                  <a:lnTo>
                    <a:pt x="1120" y="15475"/>
                  </a:lnTo>
                  <a:lnTo>
                    <a:pt x="1135" y="15492"/>
                  </a:lnTo>
                  <a:lnTo>
                    <a:pt x="1150" y="15509"/>
                  </a:lnTo>
                  <a:lnTo>
                    <a:pt x="1164" y="15527"/>
                  </a:lnTo>
                  <a:lnTo>
                    <a:pt x="1177" y="15548"/>
                  </a:lnTo>
                  <a:lnTo>
                    <a:pt x="1189" y="15568"/>
                  </a:lnTo>
                  <a:lnTo>
                    <a:pt x="1200" y="15591"/>
                  </a:lnTo>
                  <a:lnTo>
                    <a:pt x="1210" y="15616"/>
                  </a:lnTo>
                  <a:lnTo>
                    <a:pt x="1218" y="15641"/>
                  </a:lnTo>
                  <a:lnTo>
                    <a:pt x="1226" y="15666"/>
                  </a:lnTo>
                  <a:lnTo>
                    <a:pt x="1231" y="15693"/>
                  </a:lnTo>
                  <a:lnTo>
                    <a:pt x="1235" y="15722"/>
                  </a:lnTo>
                  <a:lnTo>
                    <a:pt x="1239" y="15751"/>
                  </a:lnTo>
                  <a:lnTo>
                    <a:pt x="1241" y="15781"/>
                  </a:lnTo>
                  <a:lnTo>
                    <a:pt x="1242" y="15813"/>
                  </a:lnTo>
                  <a:lnTo>
                    <a:pt x="1241" y="15848"/>
                  </a:lnTo>
                  <a:lnTo>
                    <a:pt x="1239" y="15880"/>
                  </a:lnTo>
                  <a:lnTo>
                    <a:pt x="1235" y="15913"/>
                  </a:lnTo>
                  <a:lnTo>
                    <a:pt x="1231" y="15943"/>
                  </a:lnTo>
                  <a:lnTo>
                    <a:pt x="1225" y="15972"/>
                  </a:lnTo>
                  <a:lnTo>
                    <a:pt x="1217" y="16000"/>
                  </a:lnTo>
                  <a:lnTo>
                    <a:pt x="1208" y="16027"/>
                  </a:lnTo>
                  <a:lnTo>
                    <a:pt x="1199" y="16052"/>
                  </a:lnTo>
                  <a:lnTo>
                    <a:pt x="1188" y="16076"/>
                  </a:lnTo>
                  <a:lnTo>
                    <a:pt x="1176" y="16098"/>
                  </a:lnTo>
                  <a:lnTo>
                    <a:pt x="1162" y="16120"/>
                  </a:lnTo>
                  <a:lnTo>
                    <a:pt x="1148" y="16140"/>
                  </a:lnTo>
                  <a:lnTo>
                    <a:pt x="1133" y="16157"/>
                  </a:lnTo>
                  <a:lnTo>
                    <a:pt x="1117" y="16174"/>
                  </a:lnTo>
                  <a:lnTo>
                    <a:pt x="1099" y="16189"/>
                  </a:lnTo>
                  <a:lnTo>
                    <a:pt x="1081" y="16203"/>
                  </a:lnTo>
                  <a:lnTo>
                    <a:pt x="1060" y="16215"/>
                  </a:lnTo>
                  <a:lnTo>
                    <a:pt x="1041" y="16226"/>
                  </a:lnTo>
                  <a:lnTo>
                    <a:pt x="1019" y="16235"/>
                  </a:lnTo>
                  <a:lnTo>
                    <a:pt x="998" y="16242"/>
                  </a:lnTo>
                  <a:lnTo>
                    <a:pt x="975" y="16248"/>
                  </a:lnTo>
                  <a:lnTo>
                    <a:pt x="951" y="16252"/>
                  </a:lnTo>
                  <a:lnTo>
                    <a:pt x="928" y="16255"/>
                  </a:lnTo>
                  <a:lnTo>
                    <a:pt x="903" y="16255"/>
                  </a:lnTo>
                  <a:lnTo>
                    <a:pt x="878" y="16254"/>
                  </a:lnTo>
                  <a:lnTo>
                    <a:pt x="854" y="16252"/>
                  </a:lnTo>
                  <a:lnTo>
                    <a:pt x="830" y="16248"/>
                  </a:lnTo>
                  <a:lnTo>
                    <a:pt x="809" y="16242"/>
                  </a:lnTo>
                  <a:lnTo>
                    <a:pt x="787" y="16236"/>
                  </a:lnTo>
                  <a:lnTo>
                    <a:pt x="767" y="16227"/>
                  </a:lnTo>
                  <a:lnTo>
                    <a:pt x="746" y="16216"/>
                  </a:lnTo>
                  <a:lnTo>
                    <a:pt x="728" y="16204"/>
                  </a:lnTo>
                  <a:lnTo>
                    <a:pt x="710" y="16191"/>
                  </a:lnTo>
                  <a:lnTo>
                    <a:pt x="692" y="16176"/>
                  </a:lnTo>
                  <a:lnTo>
                    <a:pt x="676" y="16160"/>
                  </a:lnTo>
                  <a:lnTo>
                    <a:pt x="661" y="16143"/>
                  </a:lnTo>
                  <a:lnTo>
                    <a:pt x="647" y="16123"/>
                  </a:lnTo>
                  <a:lnTo>
                    <a:pt x="634" y="16103"/>
                  </a:lnTo>
                  <a:lnTo>
                    <a:pt x="622" y="16081"/>
                  </a:lnTo>
                  <a:lnTo>
                    <a:pt x="611" y="16059"/>
                  </a:lnTo>
                  <a:lnTo>
                    <a:pt x="602" y="16034"/>
                  </a:lnTo>
                  <a:lnTo>
                    <a:pt x="593" y="16008"/>
                  </a:lnTo>
                  <a:lnTo>
                    <a:pt x="586" y="15982"/>
                  </a:lnTo>
                  <a:lnTo>
                    <a:pt x="580" y="15954"/>
                  </a:lnTo>
                  <a:lnTo>
                    <a:pt x="576" y="15924"/>
                  </a:lnTo>
                  <a:lnTo>
                    <a:pt x="572" y="15893"/>
                  </a:lnTo>
                  <a:lnTo>
                    <a:pt x="570" y="15862"/>
                  </a:lnTo>
                  <a:lnTo>
                    <a:pt x="569" y="15828"/>
                  </a:lnTo>
                  <a:lnTo>
                    <a:pt x="570" y="15795"/>
                  </a:lnTo>
                  <a:lnTo>
                    <a:pt x="572" y="15763"/>
                  </a:lnTo>
                  <a:lnTo>
                    <a:pt x="576" y="15731"/>
                  </a:lnTo>
                  <a:lnTo>
                    <a:pt x="580" y="15701"/>
                  </a:lnTo>
                  <a:lnTo>
                    <a:pt x="586" y="15673"/>
                  </a:lnTo>
                  <a:lnTo>
                    <a:pt x="593" y="15645"/>
                  </a:lnTo>
                  <a:lnTo>
                    <a:pt x="602" y="15619"/>
                  </a:lnTo>
                  <a:lnTo>
                    <a:pt x="611" y="15594"/>
                  </a:lnTo>
                  <a:lnTo>
                    <a:pt x="623" y="15571"/>
                  </a:lnTo>
                  <a:lnTo>
                    <a:pt x="635" y="15549"/>
                  </a:lnTo>
                  <a:lnTo>
                    <a:pt x="648" y="15528"/>
                  </a:lnTo>
                  <a:lnTo>
                    <a:pt x="662" y="15510"/>
                  </a:lnTo>
                  <a:lnTo>
                    <a:pt x="678" y="15492"/>
                  </a:lnTo>
                  <a:lnTo>
                    <a:pt x="694" y="15475"/>
                  </a:lnTo>
                  <a:lnTo>
                    <a:pt x="712" y="15460"/>
                  </a:lnTo>
                  <a:lnTo>
                    <a:pt x="730" y="15447"/>
                  </a:lnTo>
                  <a:lnTo>
                    <a:pt x="749" y="15435"/>
                  </a:lnTo>
                  <a:lnTo>
                    <a:pt x="770" y="15425"/>
                  </a:lnTo>
                  <a:lnTo>
                    <a:pt x="792" y="15416"/>
                  </a:lnTo>
                  <a:lnTo>
                    <a:pt x="814" y="15408"/>
                  </a:lnTo>
                  <a:lnTo>
                    <a:pt x="837" y="15403"/>
                  </a:lnTo>
                  <a:lnTo>
                    <a:pt x="861" y="15399"/>
                  </a:lnTo>
                  <a:lnTo>
                    <a:pt x="886" y="15396"/>
                  </a:lnTo>
                  <a:lnTo>
                    <a:pt x="911" y="15395"/>
                  </a:lnTo>
                  <a:close/>
                  <a:moveTo>
                    <a:pt x="569" y="16405"/>
                  </a:moveTo>
                  <a:lnTo>
                    <a:pt x="594" y="16438"/>
                  </a:lnTo>
                  <a:lnTo>
                    <a:pt x="619" y="16467"/>
                  </a:lnTo>
                  <a:lnTo>
                    <a:pt x="633" y="16482"/>
                  </a:lnTo>
                  <a:lnTo>
                    <a:pt x="646" y="16496"/>
                  </a:lnTo>
                  <a:lnTo>
                    <a:pt x="660" y="16509"/>
                  </a:lnTo>
                  <a:lnTo>
                    <a:pt x="674" y="16522"/>
                  </a:lnTo>
                  <a:lnTo>
                    <a:pt x="688" y="16534"/>
                  </a:lnTo>
                  <a:lnTo>
                    <a:pt x="703" y="16546"/>
                  </a:lnTo>
                  <a:lnTo>
                    <a:pt x="718" y="16556"/>
                  </a:lnTo>
                  <a:lnTo>
                    <a:pt x="733" y="16567"/>
                  </a:lnTo>
                  <a:lnTo>
                    <a:pt x="748" y="16578"/>
                  </a:lnTo>
                  <a:lnTo>
                    <a:pt x="764" y="16588"/>
                  </a:lnTo>
                  <a:lnTo>
                    <a:pt x="780" y="16596"/>
                  </a:lnTo>
                  <a:lnTo>
                    <a:pt x="796" y="16605"/>
                  </a:lnTo>
                  <a:lnTo>
                    <a:pt x="812" y="16614"/>
                  </a:lnTo>
                  <a:lnTo>
                    <a:pt x="829" y="16621"/>
                  </a:lnTo>
                  <a:lnTo>
                    <a:pt x="847" y="16628"/>
                  </a:lnTo>
                  <a:lnTo>
                    <a:pt x="864" y="16635"/>
                  </a:lnTo>
                  <a:lnTo>
                    <a:pt x="882" y="16641"/>
                  </a:lnTo>
                  <a:lnTo>
                    <a:pt x="900" y="16646"/>
                  </a:lnTo>
                  <a:lnTo>
                    <a:pt x="918" y="16651"/>
                  </a:lnTo>
                  <a:lnTo>
                    <a:pt x="936" y="16656"/>
                  </a:lnTo>
                  <a:lnTo>
                    <a:pt x="956" y="16660"/>
                  </a:lnTo>
                  <a:lnTo>
                    <a:pt x="975" y="16663"/>
                  </a:lnTo>
                  <a:lnTo>
                    <a:pt x="995" y="16667"/>
                  </a:lnTo>
                  <a:lnTo>
                    <a:pt x="1014" y="16669"/>
                  </a:lnTo>
                  <a:lnTo>
                    <a:pt x="1033" y="16671"/>
                  </a:lnTo>
                  <a:lnTo>
                    <a:pt x="1054" y="16672"/>
                  </a:lnTo>
                  <a:lnTo>
                    <a:pt x="1075" y="16672"/>
                  </a:lnTo>
                  <a:lnTo>
                    <a:pt x="1095" y="16673"/>
                  </a:lnTo>
                  <a:lnTo>
                    <a:pt x="1134" y="16672"/>
                  </a:lnTo>
                  <a:lnTo>
                    <a:pt x="1171" y="16669"/>
                  </a:lnTo>
                  <a:lnTo>
                    <a:pt x="1207" y="16663"/>
                  </a:lnTo>
                  <a:lnTo>
                    <a:pt x="1243" y="16657"/>
                  </a:lnTo>
                  <a:lnTo>
                    <a:pt x="1279" y="16648"/>
                  </a:lnTo>
                  <a:lnTo>
                    <a:pt x="1313" y="16638"/>
                  </a:lnTo>
                  <a:lnTo>
                    <a:pt x="1347" y="16626"/>
                  </a:lnTo>
                  <a:lnTo>
                    <a:pt x="1379" y="16611"/>
                  </a:lnTo>
                  <a:lnTo>
                    <a:pt x="1410" y="16596"/>
                  </a:lnTo>
                  <a:lnTo>
                    <a:pt x="1442" y="16579"/>
                  </a:lnTo>
                  <a:lnTo>
                    <a:pt x="1472" y="16560"/>
                  </a:lnTo>
                  <a:lnTo>
                    <a:pt x="1500" y="16539"/>
                  </a:lnTo>
                  <a:lnTo>
                    <a:pt x="1528" y="16516"/>
                  </a:lnTo>
                  <a:lnTo>
                    <a:pt x="1555" y="16493"/>
                  </a:lnTo>
                  <a:lnTo>
                    <a:pt x="1581" y="16467"/>
                  </a:lnTo>
                  <a:lnTo>
                    <a:pt x="1605" y="16440"/>
                  </a:lnTo>
                  <a:lnTo>
                    <a:pt x="1629" y="16411"/>
                  </a:lnTo>
                  <a:lnTo>
                    <a:pt x="1650" y="16380"/>
                  </a:lnTo>
                  <a:lnTo>
                    <a:pt x="1672" y="16349"/>
                  </a:lnTo>
                  <a:lnTo>
                    <a:pt x="1691" y="16317"/>
                  </a:lnTo>
                  <a:lnTo>
                    <a:pt x="1708" y="16282"/>
                  </a:lnTo>
                  <a:lnTo>
                    <a:pt x="1726" y="16246"/>
                  </a:lnTo>
                  <a:lnTo>
                    <a:pt x="1741" y="16210"/>
                  </a:lnTo>
                  <a:lnTo>
                    <a:pt x="1755" y="16171"/>
                  </a:lnTo>
                  <a:lnTo>
                    <a:pt x="1767" y="16131"/>
                  </a:lnTo>
                  <a:lnTo>
                    <a:pt x="1779" y="16090"/>
                  </a:lnTo>
                  <a:lnTo>
                    <a:pt x="1787" y="16048"/>
                  </a:lnTo>
                  <a:lnTo>
                    <a:pt x="1795" y="16005"/>
                  </a:lnTo>
                  <a:lnTo>
                    <a:pt x="1801" y="15960"/>
                  </a:lnTo>
                  <a:lnTo>
                    <a:pt x="1806" y="15914"/>
                  </a:lnTo>
                  <a:lnTo>
                    <a:pt x="1808" y="15867"/>
                  </a:lnTo>
                  <a:lnTo>
                    <a:pt x="1809" y="15819"/>
                  </a:lnTo>
                  <a:lnTo>
                    <a:pt x="1808" y="15771"/>
                  </a:lnTo>
                  <a:lnTo>
                    <a:pt x="1806" y="15725"/>
                  </a:lnTo>
                  <a:lnTo>
                    <a:pt x="1801" y="15679"/>
                  </a:lnTo>
                  <a:lnTo>
                    <a:pt x="1795" y="15636"/>
                  </a:lnTo>
                  <a:lnTo>
                    <a:pt x="1787" y="15593"/>
                  </a:lnTo>
                  <a:lnTo>
                    <a:pt x="1779" y="15552"/>
                  </a:lnTo>
                  <a:lnTo>
                    <a:pt x="1768" y="15511"/>
                  </a:lnTo>
                  <a:lnTo>
                    <a:pt x="1756" y="15472"/>
                  </a:lnTo>
                  <a:lnTo>
                    <a:pt x="1742" y="15434"/>
                  </a:lnTo>
                  <a:lnTo>
                    <a:pt x="1727" y="15398"/>
                  </a:lnTo>
                  <a:lnTo>
                    <a:pt x="1711" y="15363"/>
                  </a:lnTo>
                  <a:lnTo>
                    <a:pt x="1692" y="15330"/>
                  </a:lnTo>
                  <a:lnTo>
                    <a:pt x="1674" y="15297"/>
                  </a:lnTo>
                  <a:lnTo>
                    <a:pt x="1653" y="15267"/>
                  </a:lnTo>
                  <a:lnTo>
                    <a:pt x="1631" y="15237"/>
                  </a:lnTo>
                  <a:lnTo>
                    <a:pt x="1608" y="15210"/>
                  </a:lnTo>
                  <a:lnTo>
                    <a:pt x="1583" y="15183"/>
                  </a:lnTo>
                  <a:lnTo>
                    <a:pt x="1557" y="15158"/>
                  </a:lnTo>
                  <a:lnTo>
                    <a:pt x="1531" y="15135"/>
                  </a:lnTo>
                  <a:lnTo>
                    <a:pt x="1503" y="15114"/>
                  </a:lnTo>
                  <a:lnTo>
                    <a:pt x="1474" y="15093"/>
                  </a:lnTo>
                  <a:lnTo>
                    <a:pt x="1444" y="15075"/>
                  </a:lnTo>
                  <a:lnTo>
                    <a:pt x="1413" y="15058"/>
                  </a:lnTo>
                  <a:lnTo>
                    <a:pt x="1380" y="15042"/>
                  </a:lnTo>
                  <a:lnTo>
                    <a:pt x="1347" y="15029"/>
                  </a:lnTo>
                  <a:lnTo>
                    <a:pt x="1313" y="15017"/>
                  </a:lnTo>
                  <a:lnTo>
                    <a:pt x="1278" y="15008"/>
                  </a:lnTo>
                  <a:lnTo>
                    <a:pt x="1242" y="14999"/>
                  </a:lnTo>
                  <a:lnTo>
                    <a:pt x="1205" y="14993"/>
                  </a:lnTo>
                  <a:lnTo>
                    <a:pt x="1167" y="14988"/>
                  </a:lnTo>
                  <a:lnTo>
                    <a:pt x="1129" y="14985"/>
                  </a:lnTo>
                  <a:lnTo>
                    <a:pt x="1090" y="14985"/>
                  </a:lnTo>
                  <a:lnTo>
                    <a:pt x="1066" y="14985"/>
                  </a:lnTo>
                  <a:lnTo>
                    <a:pt x="1043" y="14986"/>
                  </a:lnTo>
                  <a:lnTo>
                    <a:pt x="1021" y="14988"/>
                  </a:lnTo>
                  <a:lnTo>
                    <a:pt x="998" y="14990"/>
                  </a:lnTo>
                  <a:lnTo>
                    <a:pt x="976" y="14994"/>
                  </a:lnTo>
                  <a:lnTo>
                    <a:pt x="955" y="14998"/>
                  </a:lnTo>
                  <a:lnTo>
                    <a:pt x="933" y="15002"/>
                  </a:lnTo>
                  <a:lnTo>
                    <a:pt x="911" y="15008"/>
                  </a:lnTo>
                  <a:lnTo>
                    <a:pt x="891" y="15013"/>
                  </a:lnTo>
                  <a:lnTo>
                    <a:pt x="870" y="15020"/>
                  </a:lnTo>
                  <a:lnTo>
                    <a:pt x="850" y="15027"/>
                  </a:lnTo>
                  <a:lnTo>
                    <a:pt x="830" y="15036"/>
                  </a:lnTo>
                  <a:lnTo>
                    <a:pt x="811" y="15044"/>
                  </a:lnTo>
                  <a:lnTo>
                    <a:pt x="792" y="15054"/>
                  </a:lnTo>
                  <a:lnTo>
                    <a:pt x="773" y="15064"/>
                  </a:lnTo>
                  <a:lnTo>
                    <a:pt x="755" y="15075"/>
                  </a:lnTo>
                  <a:lnTo>
                    <a:pt x="737" y="15087"/>
                  </a:lnTo>
                  <a:lnTo>
                    <a:pt x="718" y="15098"/>
                  </a:lnTo>
                  <a:lnTo>
                    <a:pt x="701" y="15111"/>
                  </a:lnTo>
                  <a:lnTo>
                    <a:pt x="685" y="15124"/>
                  </a:lnTo>
                  <a:lnTo>
                    <a:pt x="667" y="15138"/>
                  </a:lnTo>
                  <a:lnTo>
                    <a:pt x="651" y="15153"/>
                  </a:lnTo>
                  <a:lnTo>
                    <a:pt x="636" y="15169"/>
                  </a:lnTo>
                  <a:lnTo>
                    <a:pt x="621" y="15185"/>
                  </a:lnTo>
                  <a:lnTo>
                    <a:pt x="606" y="15201"/>
                  </a:lnTo>
                  <a:lnTo>
                    <a:pt x="591" y="15218"/>
                  </a:lnTo>
                  <a:lnTo>
                    <a:pt x="577" y="15236"/>
                  </a:lnTo>
                  <a:lnTo>
                    <a:pt x="564" y="15254"/>
                  </a:lnTo>
                  <a:lnTo>
                    <a:pt x="551" y="15273"/>
                  </a:lnTo>
                  <a:lnTo>
                    <a:pt x="538" y="15293"/>
                  </a:lnTo>
                  <a:lnTo>
                    <a:pt x="525" y="15312"/>
                  </a:lnTo>
                  <a:lnTo>
                    <a:pt x="513" y="15334"/>
                  </a:lnTo>
                  <a:lnTo>
                    <a:pt x="513" y="15028"/>
                  </a:lnTo>
                  <a:lnTo>
                    <a:pt x="22" y="15028"/>
                  </a:lnTo>
                  <a:lnTo>
                    <a:pt x="22" y="17280"/>
                  </a:lnTo>
                  <a:lnTo>
                    <a:pt x="569" y="17280"/>
                  </a:lnTo>
                  <a:lnTo>
                    <a:pt x="569" y="16405"/>
                  </a:lnTo>
                  <a:close/>
                  <a:moveTo>
                    <a:pt x="2780" y="14985"/>
                  </a:moveTo>
                  <a:lnTo>
                    <a:pt x="2744" y="14985"/>
                  </a:lnTo>
                  <a:lnTo>
                    <a:pt x="2708" y="14986"/>
                  </a:lnTo>
                  <a:lnTo>
                    <a:pt x="2674" y="14988"/>
                  </a:lnTo>
                  <a:lnTo>
                    <a:pt x="2639" y="14991"/>
                  </a:lnTo>
                  <a:lnTo>
                    <a:pt x="2607" y="14995"/>
                  </a:lnTo>
                  <a:lnTo>
                    <a:pt x="2573" y="14999"/>
                  </a:lnTo>
                  <a:lnTo>
                    <a:pt x="2542" y="15004"/>
                  </a:lnTo>
                  <a:lnTo>
                    <a:pt x="2511" y="15010"/>
                  </a:lnTo>
                  <a:lnTo>
                    <a:pt x="2480" y="15017"/>
                  </a:lnTo>
                  <a:lnTo>
                    <a:pt x="2450" y="15025"/>
                  </a:lnTo>
                  <a:lnTo>
                    <a:pt x="2421" y="15033"/>
                  </a:lnTo>
                  <a:lnTo>
                    <a:pt x="2392" y="15042"/>
                  </a:lnTo>
                  <a:lnTo>
                    <a:pt x="2364" y="15052"/>
                  </a:lnTo>
                  <a:lnTo>
                    <a:pt x="2337" y="15063"/>
                  </a:lnTo>
                  <a:lnTo>
                    <a:pt x="2310" y="15075"/>
                  </a:lnTo>
                  <a:lnTo>
                    <a:pt x="2284" y="15087"/>
                  </a:lnTo>
                  <a:lnTo>
                    <a:pt x="2259" y="15099"/>
                  </a:lnTo>
                  <a:lnTo>
                    <a:pt x="2234" y="15112"/>
                  </a:lnTo>
                  <a:lnTo>
                    <a:pt x="2211" y="15128"/>
                  </a:lnTo>
                  <a:lnTo>
                    <a:pt x="2188" y="15143"/>
                  </a:lnTo>
                  <a:lnTo>
                    <a:pt x="2165" y="15158"/>
                  </a:lnTo>
                  <a:lnTo>
                    <a:pt x="2144" y="15174"/>
                  </a:lnTo>
                  <a:lnTo>
                    <a:pt x="2123" y="15191"/>
                  </a:lnTo>
                  <a:lnTo>
                    <a:pt x="2103" y="15210"/>
                  </a:lnTo>
                  <a:lnTo>
                    <a:pt x="2084" y="15228"/>
                  </a:lnTo>
                  <a:lnTo>
                    <a:pt x="2066" y="15246"/>
                  </a:lnTo>
                  <a:lnTo>
                    <a:pt x="2048" y="15267"/>
                  </a:lnTo>
                  <a:lnTo>
                    <a:pt x="2030" y="15287"/>
                  </a:lnTo>
                  <a:lnTo>
                    <a:pt x="2014" y="15308"/>
                  </a:lnTo>
                  <a:lnTo>
                    <a:pt x="1999" y="15331"/>
                  </a:lnTo>
                  <a:lnTo>
                    <a:pt x="1985" y="15353"/>
                  </a:lnTo>
                  <a:lnTo>
                    <a:pt x="1971" y="15376"/>
                  </a:lnTo>
                  <a:lnTo>
                    <a:pt x="1958" y="15400"/>
                  </a:lnTo>
                  <a:lnTo>
                    <a:pt x="1945" y="15425"/>
                  </a:lnTo>
                  <a:lnTo>
                    <a:pt x="1934" y="15449"/>
                  </a:lnTo>
                  <a:lnTo>
                    <a:pt x="1923" y="15475"/>
                  </a:lnTo>
                  <a:lnTo>
                    <a:pt x="1914" y="15501"/>
                  </a:lnTo>
                  <a:lnTo>
                    <a:pt x="1904" y="15528"/>
                  </a:lnTo>
                  <a:lnTo>
                    <a:pt x="1896" y="15555"/>
                  </a:lnTo>
                  <a:lnTo>
                    <a:pt x="1889" y="15583"/>
                  </a:lnTo>
                  <a:lnTo>
                    <a:pt x="1882" y="15612"/>
                  </a:lnTo>
                  <a:lnTo>
                    <a:pt x="1877" y="15642"/>
                  </a:lnTo>
                  <a:lnTo>
                    <a:pt x="1872" y="15671"/>
                  </a:lnTo>
                  <a:lnTo>
                    <a:pt x="1868" y="15701"/>
                  </a:lnTo>
                  <a:lnTo>
                    <a:pt x="1865" y="15732"/>
                  </a:lnTo>
                  <a:lnTo>
                    <a:pt x="1863" y="15764"/>
                  </a:lnTo>
                  <a:lnTo>
                    <a:pt x="1862" y="15796"/>
                  </a:lnTo>
                  <a:lnTo>
                    <a:pt x="1861" y="15828"/>
                  </a:lnTo>
                  <a:lnTo>
                    <a:pt x="1862" y="15861"/>
                  </a:lnTo>
                  <a:lnTo>
                    <a:pt x="1863" y="15893"/>
                  </a:lnTo>
                  <a:lnTo>
                    <a:pt x="1865" y="15925"/>
                  </a:lnTo>
                  <a:lnTo>
                    <a:pt x="1868" y="15956"/>
                  </a:lnTo>
                  <a:lnTo>
                    <a:pt x="1872" y="15986"/>
                  </a:lnTo>
                  <a:lnTo>
                    <a:pt x="1877" y="16016"/>
                  </a:lnTo>
                  <a:lnTo>
                    <a:pt x="1882" y="16046"/>
                  </a:lnTo>
                  <a:lnTo>
                    <a:pt x="1889" y="16074"/>
                  </a:lnTo>
                  <a:lnTo>
                    <a:pt x="1896" y="16102"/>
                  </a:lnTo>
                  <a:lnTo>
                    <a:pt x="1904" y="16129"/>
                  </a:lnTo>
                  <a:lnTo>
                    <a:pt x="1914" y="16156"/>
                  </a:lnTo>
                  <a:lnTo>
                    <a:pt x="1923" y="16182"/>
                  </a:lnTo>
                  <a:lnTo>
                    <a:pt x="1934" y="16208"/>
                  </a:lnTo>
                  <a:lnTo>
                    <a:pt x="1945" y="16232"/>
                  </a:lnTo>
                  <a:lnTo>
                    <a:pt x="1958" y="16257"/>
                  </a:lnTo>
                  <a:lnTo>
                    <a:pt x="1971" y="16281"/>
                  </a:lnTo>
                  <a:lnTo>
                    <a:pt x="1985" y="16304"/>
                  </a:lnTo>
                  <a:lnTo>
                    <a:pt x="2000" y="16326"/>
                  </a:lnTo>
                  <a:lnTo>
                    <a:pt x="2015" y="16348"/>
                  </a:lnTo>
                  <a:lnTo>
                    <a:pt x="2031" y="16370"/>
                  </a:lnTo>
                  <a:lnTo>
                    <a:pt x="2049" y="16389"/>
                  </a:lnTo>
                  <a:lnTo>
                    <a:pt x="2066" y="16410"/>
                  </a:lnTo>
                  <a:lnTo>
                    <a:pt x="2085" y="16428"/>
                  </a:lnTo>
                  <a:lnTo>
                    <a:pt x="2104" y="16446"/>
                  </a:lnTo>
                  <a:lnTo>
                    <a:pt x="2124" y="16464"/>
                  </a:lnTo>
                  <a:lnTo>
                    <a:pt x="2145" y="16481"/>
                  </a:lnTo>
                  <a:lnTo>
                    <a:pt x="2166" y="16497"/>
                  </a:lnTo>
                  <a:lnTo>
                    <a:pt x="2189" y="16513"/>
                  </a:lnTo>
                  <a:lnTo>
                    <a:pt x="2212" y="16527"/>
                  </a:lnTo>
                  <a:lnTo>
                    <a:pt x="2235" y="16542"/>
                  </a:lnTo>
                  <a:lnTo>
                    <a:pt x="2260" y="16555"/>
                  </a:lnTo>
                  <a:lnTo>
                    <a:pt x="2285" y="16568"/>
                  </a:lnTo>
                  <a:lnTo>
                    <a:pt x="2311" y="16580"/>
                  </a:lnTo>
                  <a:lnTo>
                    <a:pt x="2338" y="16592"/>
                  </a:lnTo>
                  <a:lnTo>
                    <a:pt x="2365" y="16603"/>
                  </a:lnTo>
                  <a:lnTo>
                    <a:pt x="2393" y="16613"/>
                  </a:lnTo>
                  <a:lnTo>
                    <a:pt x="2422" y="16621"/>
                  </a:lnTo>
                  <a:lnTo>
                    <a:pt x="2451" y="16630"/>
                  </a:lnTo>
                  <a:lnTo>
                    <a:pt x="2482" y="16637"/>
                  </a:lnTo>
                  <a:lnTo>
                    <a:pt x="2512" y="16644"/>
                  </a:lnTo>
                  <a:lnTo>
                    <a:pt x="2543" y="16650"/>
                  </a:lnTo>
                  <a:lnTo>
                    <a:pt x="2575" y="16655"/>
                  </a:lnTo>
                  <a:lnTo>
                    <a:pt x="2607" y="16659"/>
                  </a:lnTo>
                  <a:lnTo>
                    <a:pt x="2640" y="16663"/>
                  </a:lnTo>
                  <a:lnTo>
                    <a:pt x="2674" y="16665"/>
                  </a:lnTo>
                  <a:lnTo>
                    <a:pt x="2708" y="16668"/>
                  </a:lnTo>
                  <a:lnTo>
                    <a:pt x="2744" y="16669"/>
                  </a:lnTo>
                  <a:lnTo>
                    <a:pt x="2780" y="16670"/>
                  </a:lnTo>
                  <a:lnTo>
                    <a:pt x="2815" y="16669"/>
                  </a:lnTo>
                  <a:lnTo>
                    <a:pt x="2851" y="16668"/>
                  </a:lnTo>
                  <a:lnTo>
                    <a:pt x="2886" y="16665"/>
                  </a:lnTo>
                  <a:lnTo>
                    <a:pt x="2920" y="16663"/>
                  </a:lnTo>
                  <a:lnTo>
                    <a:pt x="2953" y="16659"/>
                  </a:lnTo>
                  <a:lnTo>
                    <a:pt x="2986" y="16655"/>
                  </a:lnTo>
                  <a:lnTo>
                    <a:pt x="3017" y="16650"/>
                  </a:lnTo>
                  <a:lnTo>
                    <a:pt x="3049" y="16644"/>
                  </a:lnTo>
                  <a:lnTo>
                    <a:pt x="3080" y="16637"/>
                  </a:lnTo>
                  <a:lnTo>
                    <a:pt x="3110" y="16630"/>
                  </a:lnTo>
                  <a:lnTo>
                    <a:pt x="3139" y="16621"/>
                  </a:lnTo>
                  <a:lnTo>
                    <a:pt x="3169" y="16613"/>
                  </a:lnTo>
                  <a:lnTo>
                    <a:pt x="3197" y="16603"/>
                  </a:lnTo>
                  <a:lnTo>
                    <a:pt x="3224" y="16592"/>
                  </a:lnTo>
                  <a:lnTo>
                    <a:pt x="3251" y="16580"/>
                  </a:lnTo>
                  <a:lnTo>
                    <a:pt x="3277" y="16568"/>
                  </a:lnTo>
                  <a:lnTo>
                    <a:pt x="3301" y="16555"/>
                  </a:lnTo>
                  <a:lnTo>
                    <a:pt x="3326" y="16542"/>
                  </a:lnTo>
                  <a:lnTo>
                    <a:pt x="3350" y="16528"/>
                  </a:lnTo>
                  <a:lnTo>
                    <a:pt x="3374" y="16513"/>
                  </a:lnTo>
                  <a:lnTo>
                    <a:pt x="3395" y="16497"/>
                  </a:lnTo>
                  <a:lnTo>
                    <a:pt x="3417" y="16481"/>
                  </a:lnTo>
                  <a:lnTo>
                    <a:pt x="3438" y="16465"/>
                  </a:lnTo>
                  <a:lnTo>
                    <a:pt x="3458" y="16446"/>
                  </a:lnTo>
                  <a:lnTo>
                    <a:pt x="3477" y="16428"/>
                  </a:lnTo>
                  <a:lnTo>
                    <a:pt x="3496" y="16410"/>
                  </a:lnTo>
                  <a:lnTo>
                    <a:pt x="3514" y="16390"/>
                  </a:lnTo>
                  <a:lnTo>
                    <a:pt x="3531" y="16370"/>
                  </a:lnTo>
                  <a:lnTo>
                    <a:pt x="3548" y="16348"/>
                  </a:lnTo>
                  <a:lnTo>
                    <a:pt x="3563" y="16326"/>
                  </a:lnTo>
                  <a:lnTo>
                    <a:pt x="3578" y="16304"/>
                  </a:lnTo>
                  <a:lnTo>
                    <a:pt x="3592" y="16281"/>
                  </a:lnTo>
                  <a:lnTo>
                    <a:pt x="3605" y="16257"/>
                  </a:lnTo>
                  <a:lnTo>
                    <a:pt x="3618" y="16232"/>
                  </a:lnTo>
                  <a:lnTo>
                    <a:pt x="3629" y="16208"/>
                  </a:lnTo>
                  <a:lnTo>
                    <a:pt x="3639" y="16182"/>
                  </a:lnTo>
                  <a:lnTo>
                    <a:pt x="3649" y="16156"/>
                  </a:lnTo>
                  <a:lnTo>
                    <a:pt x="3659" y="16129"/>
                  </a:lnTo>
                  <a:lnTo>
                    <a:pt x="3666" y="16102"/>
                  </a:lnTo>
                  <a:lnTo>
                    <a:pt x="3674" y="16074"/>
                  </a:lnTo>
                  <a:lnTo>
                    <a:pt x="3680" y="16046"/>
                  </a:lnTo>
                  <a:lnTo>
                    <a:pt x="3686" y="16016"/>
                  </a:lnTo>
                  <a:lnTo>
                    <a:pt x="3691" y="15986"/>
                  </a:lnTo>
                  <a:lnTo>
                    <a:pt x="3694" y="15956"/>
                  </a:lnTo>
                  <a:lnTo>
                    <a:pt x="3698" y="15925"/>
                  </a:lnTo>
                  <a:lnTo>
                    <a:pt x="3700" y="15893"/>
                  </a:lnTo>
                  <a:lnTo>
                    <a:pt x="3701" y="15861"/>
                  </a:lnTo>
                  <a:lnTo>
                    <a:pt x="3702" y="15828"/>
                  </a:lnTo>
                  <a:lnTo>
                    <a:pt x="3701" y="15796"/>
                  </a:lnTo>
                  <a:lnTo>
                    <a:pt x="3700" y="15764"/>
                  </a:lnTo>
                  <a:lnTo>
                    <a:pt x="3698" y="15732"/>
                  </a:lnTo>
                  <a:lnTo>
                    <a:pt x="3694" y="15701"/>
                  </a:lnTo>
                  <a:lnTo>
                    <a:pt x="3691" y="15671"/>
                  </a:lnTo>
                  <a:lnTo>
                    <a:pt x="3686" y="15642"/>
                  </a:lnTo>
                  <a:lnTo>
                    <a:pt x="3680" y="15612"/>
                  </a:lnTo>
                  <a:lnTo>
                    <a:pt x="3674" y="15583"/>
                  </a:lnTo>
                  <a:lnTo>
                    <a:pt x="3666" y="15555"/>
                  </a:lnTo>
                  <a:lnTo>
                    <a:pt x="3659" y="15528"/>
                  </a:lnTo>
                  <a:lnTo>
                    <a:pt x="3649" y="15501"/>
                  </a:lnTo>
                  <a:lnTo>
                    <a:pt x="3639" y="15475"/>
                  </a:lnTo>
                  <a:lnTo>
                    <a:pt x="3629" y="15449"/>
                  </a:lnTo>
                  <a:lnTo>
                    <a:pt x="3617" y="15425"/>
                  </a:lnTo>
                  <a:lnTo>
                    <a:pt x="3605" y="15400"/>
                  </a:lnTo>
                  <a:lnTo>
                    <a:pt x="3592" y="15376"/>
                  </a:lnTo>
                  <a:lnTo>
                    <a:pt x="3578" y="15353"/>
                  </a:lnTo>
                  <a:lnTo>
                    <a:pt x="3563" y="15331"/>
                  </a:lnTo>
                  <a:lnTo>
                    <a:pt x="3548" y="15308"/>
                  </a:lnTo>
                  <a:lnTo>
                    <a:pt x="3531" y="15287"/>
                  </a:lnTo>
                  <a:lnTo>
                    <a:pt x="3514" y="15267"/>
                  </a:lnTo>
                  <a:lnTo>
                    <a:pt x="3496" y="15246"/>
                  </a:lnTo>
                  <a:lnTo>
                    <a:pt x="3477" y="15228"/>
                  </a:lnTo>
                  <a:lnTo>
                    <a:pt x="3458" y="15210"/>
                  </a:lnTo>
                  <a:lnTo>
                    <a:pt x="3438" y="15191"/>
                  </a:lnTo>
                  <a:lnTo>
                    <a:pt x="3417" y="15174"/>
                  </a:lnTo>
                  <a:lnTo>
                    <a:pt x="3395" y="15158"/>
                  </a:lnTo>
                  <a:lnTo>
                    <a:pt x="3374" y="15143"/>
                  </a:lnTo>
                  <a:lnTo>
                    <a:pt x="3350" y="15128"/>
                  </a:lnTo>
                  <a:lnTo>
                    <a:pt x="3326" y="15112"/>
                  </a:lnTo>
                  <a:lnTo>
                    <a:pt x="3301" y="15099"/>
                  </a:lnTo>
                  <a:lnTo>
                    <a:pt x="3277" y="15087"/>
                  </a:lnTo>
                  <a:lnTo>
                    <a:pt x="3251" y="15075"/>
                  </a:lnTo>
                  <a:lnTo>
                    <a:pt x="3224" y="15063"/>
                  </a:lnTo>
                  <a:lnTo>
                    <a:pt x="3197" y="15052"/>
                  </a:lnTo>
                  <a:lnTo>
                    <a:pt x="3169" y="15042"/>
                  </a:lnTo>
                  <a:lnTo>
                    <a:pt x="3139" y="15033"/>
                  </a:lnTo>
                  <a:lnTo>
                    <a:pt x="3110" y="15025"/>
                  </a:lnTo>
                  <a:lnTo>
                    <a:pt x="3080" y="15017"/>
                  </a:lnTo>
                  <a:lnTo>
                    <a:pt x="3050" y="15010"/>
                  </a:lnTo>
                  <a:lnTo>
                    <a:pt x="3017" y="15004"/>
                  </a:lnTo>
                  <a:lnTo>
                    <a:pt x="2986" y="14999"/>
                  </a:lnTo>
                  <a:lnTo>
                    <a:pt x="2954" y="14995"/>
                  </a:lnTo>
                  <a:lnTo>
                    <a:pt x="2920" y="14991"/>
                  </a:lnTo>
                  <a:lnTo>
                    <a:pt x="2886" y="14988"/>
                  </a:lnTo>
                  <a:lnTo>
                    <a:pt x="2851" y="14986"/>
                  </a:lnTo>
                  <a:lnTo>
                    <a:pt x="2815" y="14985"/>
                  </a:lnTo>
                  <a:lnTo>
                    <a:pt x="2780" y="14985"/>
                  </a:lnTo>
                  <a:close/>
                  <a:moveTo>
                    <a:pt x="2780" y="15367"/>
                  </a:moveTo>
                  <a:lnTo>
                    <a:pt x="2806" y="15368"/>
                  </a:lnTo>
                  <a:lnTo>
                    <a:pt x="2830" y="15372"/>
                  </a:lnTo>
                  <a:lnTo>
                    <a:pt x="2854" y="15376"/>
                  </a:lnTo>
                  <a:lnTo>
                    <a:pt x="2877" y="15381"/>
                  </a:lnTo>
                  <a:lnTo>
                    <a:pt x="2900" y="15390"/>
                  </a:lnTo>
                  <a:lnTo>
                    <a:pt x="2921" y="15399"/>
                  </a:lnTo>
                  <a:lnTo>
                    <a:pt x="2942" y="15411"/>
                  </a:lnTo>
                  <a:lnTo>
                    <a:pt x="2961" y="15423"/>
                  </a:lnTo>
                  <a:lnTo>
                    <a:pt x="2981" y="15438"/>
                  </a:lnTo>
                  <a:lnTo>
                    <a:pt x="2999" y="15454"/>
                  </a:lnTo>
                  <a:lnTo>
                    <a:pt x="3015" y="15471"/>
                  </a:lnTo>
                  <a:lnTo>
                    <a:pt x="3031" y="15490"/>
                  </a:lnTo>
                  <a:lnTo>
                    <a:pt x="3046" y="15511"/>
                  </a:lnTo>
                  <a:lnTo>
                    <a:pt x="3059" y="15533"/>
                  </a:lnTo>
                  <a:lnTo>
                    <a:pt x="3072" y="15556"/>
                  </a:lnTo>
                  <a:lnTo>
                    <a:pt x="3084" y="15581"/>
                  </a:lnTo>
                  <a:lnTo>
                    <a:pt x="3094" y="15607"/>
                  </a:lnTo>
                  <a:lnTo>
                    <a:pt x="3104" y="15634"/>
                  </a:lnTo>
                  <a:lnTo>
                    <a:pt x="3111" y="15663"/>
                  </a:lnTo>
                  <a:lnTo>
                    <a:pt x="3117" y="15693"/>
                  </a:lnTo>
                  <a:lnTo>
                    <a:pt x="3122" y="15725"/>
                  </a:lnTo>
                  <a:lnTo>
                    <a:pt x="3125" y="15757"/>
                  </a:lnTo>
                  <a:lnTo>
                    <a:pt x="3127" y="15791"/>
                  </a:lnTo>
                  <a:lnTo>
                    <a:pt x="3129" y="15825"/>
                  </a:lnTo>
                  <a:lnTo>
                    <a:pt x="3127" y="15861"/>
                  </a:lnTo>
                  <a:lnTo>
                    <a:pt x="3125" y="15894"/>
                  </a:lnTo>
                  <a:lnTo>
                    <a:pt x="3122" y="15927"/>
                  </a:lnTo>
                  <a:lnTo>
                    <a:pt x="3118" y="15958"/>
                  </a:lnTo>
                  <a:lnTo>
                    <a:pt x="3111" y="15987"/>
                  </a:lnTo>
                  <a:lnTo>
                    <a:pt x="3104" y="16016"/>
                  </a:lnTo>
                  <a:lnTo>
                    <a:pt x="3094" y="16043"/>
                  </a:lnTo>
                  <a:lnTo>
                    <a:pt x="3084" y="16069"/>
                  </a:lnTo>
                  <a:lnTo>
                    <a:pt x="3072" y="16094"/>
                  </a:lnTo>
                  <a:lnTo>
                    <a:pt x="3059" y="16117"/>
                  </a:lnTo>
                  <a:lnTo>
                    <a:pt x="3046" y="16138"/>
                  </a:lnTo>
                  <a:lnTo>
                    <a:pt x="3031" y="16159"/>
                  </a:lnTo>
                  <a:lnTo>
                    <a:pt x="3015" y="16177"/>
                  </a:lnTo>
                  <a:lnTo>
                    <a:pt x="2999" y="16195"/>
                  </a:lnTo>
                  <a:lnTo>
                    <a:pt x="2981" y="16211"/>
                  </a:lnTo>
                  <a:lnTo>
                    <a:pt x="2961" y="16225"/>
                  </a:lnTo>
                  <a:lnTo>
                    <a:pt x="2942" y="16238"/>
                  </a:lnTo>
                  <a:lnTo>
                    <a:pt x="2921" y="16249"/>
                  </a:lnTo>
                  <a:lnTo>
                    <a:pt x="2900" y="16258"/>
                  </a:lnTo>
                  <a:lnTo>
                    <a:pt x="2877" y="16266"/>
                  </a:lnTo>
                  <a:lnTo>
                    <a:pt x="2854" y="16272"/>
                  </a:lnTo>
                  <a:lnTo>
                    <a:pt x="2830" y="16277"/>
                  </a:lnTo>
                  <a:lnTo>
                    <a:pt x="2806" y="16279"/>
                  </a:lnTo>
                  <a:lnTo>
                    <a:pt x="2780" y="16280"/>
                  </a:lnTo>
                  <a:lnTo>
                    <a:pt x="2755" y="16279"/>
                  </a:lnTo>
                  <a:lnTo>
                    <a:pt x="2731" y="16277"/>
                  </a:lnTo>
                  <a:lnTo>
                    <a:pt x="2707" y="16272"/>
                  </a:lnTo>
                  <a:lnTo>
                    <a:pt x="2685" y="16266"/>
                  </a:lnTo>
                  <a:lnTo>
                    <a:pt x="2663" y="16258"/>
                  </a:lnTo>
                  <a:lnTo>
                    <a:pt x="2642" y="16249"/>
                  </a:lnTo>
                  <a:lnTo>
                    <a:pt x="2621" y="16238"/>
                  </a:lnTo>
                  <a:lnTo>
                    <a:pt x="2600" y="16225"/>
                  </a:lnTo>
                  <a:lnTo>
                    <a:pt x="2581" y="16210"/>
                  </a:lnTo>
                  <a:lnTo>
                    <a:pt x="2564" y="16195"/>
                  </a:lnTo>
                  <a:lnTo>
                    <a:pt x="2546" y="16177"/>
                  </a:lnTo>
                  <a:lnTo>
                    <a:pt x="2530" y="16158"/>
                  </a:lnTo>
                  <a:lnTo>
                    <a:pt x="2515" y="16137"/>
                  </a:lnTo>
                  <a:lnTo>
                    <a:pt x="2502" y="16116"/>
                  </a:lnTo>
                  <a:lnTo>
                    <a:pt x="2489" y="16093"/>
                  </a:lnTo>
                  <a:lnTo>
                    <a:pt x="2477" y="16068"/>
                  </a:lnTo>
                  <a:lnTo>
                    <a:pt x="2467" y="16042"/>
                  </a:lnTo>
                  <a:lnTo>
                    <a:pt x="2457" y="16015"/>
                  </a:lnTo>
                  <a:lnTo>
                    <a:pt x="2449" y="15986"/>
                  </a:lnTo>
                  <a:lnTo>
                    <a:pt x="2443" y="15957"/>
                  </a:lnTo>
                  <a:lnTo>
                    <a:pt x="2437" y="15926"/>
                  </a:lnTo>
                  <a:lnTo>
                    <a:pt x="2434" y="15893"/>
                  </a:lnTo>
                  <a:lnTo>
                    <a:pt x="2432" y="15860"/>
                  </a:lnTo>
                  <a:lnTo>
                    <a:pt x="2431" y="15825"/>
                  </a:lnTo>
                  <a:lnTo>
                    <a:pt x="2432" y="15791"/>
                  </a:lnTo>
                  <a:lnTo>
                    <a:pt x="2434" y="15757"/>
                  </a:lnTo>
                  <a:lnTo>
                    <a:pt x="2437" y="15725"/>
                  </a:lnTo>
                  <a:lnTo>
                    <a:pt x="2443" y="15695"/>
                  </a:lnTo>
                  <a:lnTo>
                    <a:pt x="2449" y="15664"/>
                  </a:lnTo>
                  <a:lnTo>
                    <a:pt x="2457" y="15636"/>
                  </a:lnTo>
                  <a:lnTo>
                    <a:pt x="2467" y="15608"/>
                  </a:lnTo>
                  <a:lnTo>
                    <a:pt x="2476" y="15582"/>
                  </a:lnTo>
                  <a:lnTo>
                    <a:pt x="2488" y="15557"/>
                  </a:lnTo>
                  <a:lnTo>
                    <a:pt x="2501" y="15534"/>
                  </a:lnTo>
                  <a:lnTo>
                    <a:pt x="2515" y="15512"/>
                  </a:lnTo>
                  <a:lnTo>
                    <a:pt x="2529" y="15492"/>
                  </a:lnTo>
                  <a:lnTo>
                    <a:pt x="2545" y="15472"/>
                  </a:lnTo>
                  <a:lnTo>
                    <a:pt x="2563" y="15455"/>
                  </a:lnTo>
                  <a:lnTo>
                    <a:pt x="2580" y="15439"/>
                  </a:lnTo>
                  <a:lnTo>
                    <a:pt x="2599" y="15425"/>
                  </a:lnTo>
                  <a:lnTo>
                    <a:pt x="2619" y="15412"/>
                  </a:lnTo>
                  <a:lnTo>
                    <a:pt x="2640" y="15400"/>
                  </a:lnTo>
                  <a:lnTo>
                    <a:pt x="2661" y="15390"/>
                  </a:lnTo>
                  <a:lnTo>
                    <a:pt x="2684" y="15382"/>
                  </a:lnTo>
                  <a:lnTo>
                    <a:pt x="2706" y="15376"/>
                  </a:lnTo>
                  <a:lnTo>
                    <a:pt x="2730" y="15372"/>
                  </a:lnTo>
                  <a:lnTo>
                    <a:pt x="2755" y="15368"/>
                  </a:lnTo>
                  <a:lnTo>
                    <a:pt x="2780" y="15367"/>
                  </a:lnTo>
                  <a:close/>
                  <a:moveTo>
                    <a:pt x="5002" y="13985"/>
                  </a:moveTo>
                  <a:lnTo>
                    <a:pt x="5002" y="15250"/>
                  </a:lnTo>
                  <a:lnTo>
                    <a:pt x="4990" y="15233"/>
                  </a:lnTo>
                  <a:lnTo>
                    <a:pt x="4978" y="15217"/>
                  </a:lnTo>
                  <a:lnTo>
                    <a:pt x="4966" y="15202"/>
                  </a:lnTo>
                  <a:lnTo>
                    <a:pt x="4953" y="15187"/>
                  </a:lnTo>
                  <a:lnTo>
                    <a:pt x="4940" y="15173"/>
                  </a:lnTo>
                  <a:lnTo>
                    <a:pt x="4926" y="15159"/>
                  </a:lnTo>
                  <a:lnTo>
                    <a:pt x="4912" y="15146"/>
                  </a:lnTo>
                  <a:lnTo>
                    <a:pt x="4897" y="15133"/>
                  </a:lnTo>
                  <a:lnTo>
                    <a:pt x="4883" y="15121"/>
                  </a:lnTo>
                  <a:lnTo>
                    <a:pt x="4868" y="15109"/>
                  </a:lnTo>
                  <a:lnTo>
                    <a:pt x="4853" y="15098"/>
                  </a:lnTo>
                  <a:lnTo>
                    <a:pt x="4838" y="15088"/>
                  </a:lnTo>
                  <a:lnTo>
                    <a:pt x="4823" y="15078"/>
                  </a:lnTo>
                  <a:lnTo>
                    <a:pt x="4807" y="15068"/>
                  </a:lnTo>
                  <a:lnTo>
                    <a:pt x="4791" y="15058"/>
                  </a:lnTo>
                  <a:lnTo>
                    <a:pt x="4774" y="15051"/>
                  </a:lnTo>
                  <a:lnTo>
                    <a:pt x="4757" y="15042"/>
                  </a:lnTo>
                  <a:lnTo>
                    <a:pt x="4741" y="15035"/>
                  </a:lnTo>
                  <a:lnTo>
                    <a:pt x="4724" y="15028"/>
                  </a:lnTo>
                  <a:lnTo>
                    <a:pt x="4705" y="15022"/>
                  </a:lnTo>
                  <a:lnTo>
                    <a:pt x="4688" y="15015"/>
                  </a:lnTo>
                  <a:lnTo>
                    <a:pt x="4670" y="15010"/>
                  </a:lnTo>
                  <a:lnTo>
                    <a:pt x="4651" y="15006"/>
                  </a:lnTo>
                  <a:lnTo>
                    <a:pt x="4633" y="15001"/>
                  </a:lnTo>
                  <a:lnTo>
                    <a:pt x="4613" y="14997"/>
                  </a:lnTo>
                  <a:lnTo>
                    <a:pt x="4594" y="14994"/>
                  </a:lnTo>
                  <a:lnTo>
                    <a:pt x="4575" y="14991"/>
                  </a:lnTo>
                  <a:lnTo>
                    <a:pt x="4555" y="14988"/>
                  </a:lnTo>
                  <a:lnTo>
                    <a:pt x="4515" y="14986"/>
                  </a:lnTo>
                  <a:lnTo>
                    <a:pt x="4473" y="14985"/>
                  </a:lnTo>
                  <a:lnTo>
                    <a:pt x="4447" y="14985"/>
                  </a:lnTo>
                  <a:lnTo>
                    <a:pt x="4420" y="14986"/>
                  </a:lnTo>
                  <a:lnTo>
                    <a:pt x="4394" y="14988"/>
                  </a:lnTo>
                  <a:lnTo>
                    <a:pt x="4369" y="14991"/>
                  </a:lnTo>
                  <a:lnTo>
                    <a:pt x="4345" y="14995"/>
                  </a:lnTo>
                  <a:lnTo>
                    <a:pt x="4320" y="14999"/>
                  </a:lnTo>
                  <a:lnTo>
                    <a:pt x="4296" y="15004"/>
                  </a:lnTo>
                  <a:lnTo>
                    <a:pt x="4273" y="15011"/>
                  </a:lnTo>
                  <a:lnTo>
                    <a:pt x="4250" y="15017"/>
                  </a:lnTo>
                  <a:lnTo>
                    <a:pt x="4227" y="15025"/>
                  </a:lnTo>
                  <a:lnTo>
                    <a:pt x="4205" y="15033"/>
                  </a:lnTo>
                  <a:lnTo>
                    <a:pt x="4184" y="15042"/>
                  </a:lnTo>
                  <a:lnTo>
                    <a:pt x="4162" y="15052"/>
                  </a:lnTo>
                  <a:lnTo>
                    <a:pt x="4142" y="15063"/>
                  </a:lnTo>
                  <a:lnTo>
                    <a:pt x="4121" y="15074"/>
                  </a:lnTo>
                  <a:lnTo>
                    <a:pt x="4100" y="15085"/>
                  </a:lnTo>
                  <a:lnTo>
                    <a:pt x="4081" y="15098"/>
                  </a:lnTo>
                  <a:lnTo>
                    <a:pt x="4062" y="15112"/>
                  </a:lnTo>
                  <a:lnTo>
                    <a:pt x="4043" y="15126"/>
                  </a:lnTo>
                  <a:lnTo>
                    <a:pt x="4026" y="15141"/>
                  </a:lnTo>
                  <a:lnTo>
                    <a:pt x="4009" y="15157"/>
                  </a:lnTo>
                  <a:lnTo>
                    <a:pt x="3991" y="15173"/>
                  </a:lnTo>
                  <a:lnTo>
                    <a:pt x="3975" y="15189"/>
                  </a:lnTo>
                  <a:lnTo>
                    <a:pt x="3960" y="15206"/>
                  </a:lnTo>
                  <a:lnTo>
                    <a:pt x="3945" y="15225"/>
                  </a:lnTo>
                  <a:lnTo>
                    <a:pt x="3931" y="15243"/>
                  </a:lnTo>
                  <a:lnTo>
                    <a:pt x="3917" y="15263"/>
                  </a:lnTo>
                  <a:lnTo>
                    <a:pt x="3903" y="15283"/>
                  </a:lnTo>
                  <a:lnTo>
                    <a:pt x="3890" y="15304"/>
                  </a:lnTo>
                  <a:lnTo>
                    <a:pt x="3878" y="15324"/>
                  </a:lnTo>
                  <a:lnTo>
                    <a:pt x="3866" y="15347"/>
                  </a:lnTo>
                  <a:lnTo>
                    <a:pt x="3855" y="15369"/>
                  </a:lnTo>
                  <a:lnTo>
                    <a:pt x="3845" y="15392"/>
                  </a:lnTo>
                  <a:lnTo>
                    <a:pt x="3835" y="15416"/>
                  </a:lnTo>
                  <a:lnTo>
                    <a:pt x="3825" y="15441"/>
                  </a:lnTo>
                  <a:lnTo>
                    <a:pt x="3816" y="15466"/>
                  </a:lnTo>
                  <a:lnTo>
                    <a:pt x="3809" y="15490"/>
                  </a:lnTo>
                  <a:lnTo>
                    <a:pt x="3801" y="15517"/>
                  </a:lnTo>
                  <a:lnTo>
                    <a:pt x="3795" y="15543"/>
                  </a:lnTo>
                  <a:lnTo>
                    <a:pt x="3789" y="15570"/>
                  </a:lnTo>
                  <a:lnTo>
                    <a:pt x="3784" y="15598"/>
                  </a:lnTo>
                  <a:lnTo>
                    <a:pt x="3780" y="15627"/>
                  </a:lnTo>
                  <a:lnTo>
                    <a:pt x="3775" y="15655"/>
                  </a:lnTo>
                  <a:lnTo>
                    <a:pt x="3772" y="15684"/>
                  </a:lnTo>
                  <a:lnTo>
                    <a:pt x="3770" y="15714"/>
                  </a:lnTo>
                  <a:lnTo>
                    <a:pt x="3768" y="15744"/>
                  </a:lnTo>
                  <a:lnTo>
                    <a:pt x="3767" y="15776"/>
                  </a:lnTo>
                  <a:lnTo>
                    <a:pt x="3767" y="15807"/>
                  </a:lnTo>
                  <a:lnTo>
                    <a:pt x="3767" y="15854"/>
                  </a:lnTo>
                  <a:lnTo>
                    <a:pt x="3770" y="15901"/>
                  </a:lnTo>
                  <a:lnTo>
                    <a:pt x="3774" y="15946"/>
                  </a:lnTo>
                  <a:lnTo>
                    <a:pt x="3780" y="15990"/>
                  </a:lnTo>
                  <a:lnTo>
                    <a:pt x="3787" y="16034"/>
                  </a:lnTo>
                  <a:lnTo>
                    <a:pt x="3796" y="16076"/>
                  </a:lnTo>
                  <a:lnTo>
                    <a:pt x="3807" y="16117"/>
                  </a:lnTo>
                  <a:lnTo>
                    <a:pt x="3819" y="16156"/>
                  </a:lnTo>
                  <a:lnTo>
                    <a:pt x="3833" y="16195"/>
                  </a:lnTo>
                  <a:lnTo>
                    <a:pt x="3847" y="16231"/>
                  </a:lnTo>
                  <a:lnTo>
                    <a:pt x="3864" y="16267"/>
                  </a:lnTo>
                  <a:lnTo>
                    <a:pt x="3881" y="16300"/>
                  </a:lnTo>
                  <a:lnTo>
                    <a:pt x="3900" y="16333"/>
                  </a:lnTo>
                  <a:lnTo>
                    <a:pt x="3920" y="16364"/>
                  </a:lnTo>
                  <a:lnTo>
                    <a:pt x="3942" y="16394"/>
                  </a:lnTo>
                  <a:lnTo>
                    <a:pt x="3965" y="16422"/>
                  </a:lnTo>
                  <a:lnTo>
                    <a:pt x="3989" y="16449"/>
                  </a:lnTo>
                  <a:lnTo>
                    <a:pt x="4015" y="16475"/>
                  </a:lnTo>
                  <a:lnTo>
                    <a:pt x="4041" y="16499"/>
                  </a:lnTo>
                  <a:lnTo>
                    <a:pt x="4069" y="16522"/>
                  </a:lnTo>
                  <a:lnTo>
                    <a:pt x="4098" y="16542"/>
                  </a:lnTo>
                  <a:lnTo>
                    <a:pt x="4127" y="16561"/>
                  </a:lnTo>
                  <a:lnTo>
                    <a:pt x="4159" y="16578"/>
                  </a:lnTo>
                  <a:lnTo>
                    <a:pt x="4191" y="16594"/>
                  </a:lnTo>
                  <a:lnTo>
                    <a:pt x="4224" y="16608"/>
                  </a:lnTo>
                  <a:lnTo>
                    <a:pt x="4258" y="16620"/>
                  </a:lnTo>
                  <a:lnTo>
                    <a:pt x="4293" y="16630"/>
                  </a:lnTo>
                  <a:lnTo>
                    <a:pt x="4328" y="16638"/>
                  </a:lnTo>
                  <a:lnTo>
                    <a:pt x="4365" y="16645"/>
                  </a:lnTo>
                  <a:lnTo>
                    <a:pt x="4402" y="16650"/>
                  </a:lnTo>
                  <a:lnTo>
                    <a:pt x="4441" y="16653"/>
                  </a:lnTo>
                  <a:lnTo>
                    <a:pt x="4480" y="16654"/>
                  </a:lnTo>
                  <a:lnTo>
                    <a:pt x="4503" y="16654"/>
                  </a:lnTo>
                  <a:lnTo>
                    <a:pt x="4526" y="16653"/>
                  </a:lnTo>
                  <a:lnTo>
                    <a:pt x="4550" y="16650"/>
                  </a:lnTo>
                  <a:lnTo>
                    <a:pt x="4572" y="16648"/>
                  </a:lnTo>
                  <a:lnTo>
                    <a:pt x="4594" y="16645"/>
                  </a:lnTo>
                  <a:lnTo>
                    <a:pt x="4616" y="16641"/>
                  </a:lnTo>
                  <a:lnTo>
                    <a:pt x="4637" y="16636"/>
                  </a:lnTo>
                  <a:lnTo>
                    <a:pt x="4659" y="16631"/>
                  </a:lnTo>
                  <a:lnTo>
                    <a:pt x="4679" y="16626"/>
                  </a:lnTo>
                  <a:lnTo>
                    <a:pt x="4701" y="16619"/>
                  </a:lnTo>
                  <a:lnTo>
                    <a:pt x="4720" y="16611"/>
                  </a:lnTo>
                  <a:lnTo>
                    <a:pt x="4741" y="16604"/>
                  </a:lnTo>
                  <a:lnTo>
                    <a:pt x="4760" y="16595"/>
                  </a:lnTo>
                  <a:lnTo>
                    <a:pt x="4780" y="16586"/>
                  </a:lnTo>
                  <a:lnTo>
                    <a:pt x="4798" y="16576"/>
                  </a:lnTo>
                  <a:lnTo>
                    <a:pt x="4816" y="16565"/>
                  </a:lnTo>
                  <a:lnTo>
                    <a:pt x="4835" y="16554"/>
                  </a:lnTo>
                  <a:lnTo>
                    <a:pt x="4853" y="16542"/>
                  </a:lnTo>
                  <a:lnTo>
                    <a:pt x="4870" y="16529"/>
                  </a:lnTo>
                  <a:lnTo>
                    <a:pt x="4888" y="16516"/>
                  </a:lnTo>
                  <a:lnTo>
                    <a:pt x="4904" y="16502"/>
                  </a:lnTo>
                  <a:lnTo>
                    <a:pt x="4920" y="16488"/>
                  </a:lnTo>
                  <a:lnTo>
                    <a:pt x="4936" y="16473"/>
                  </a:lnTo>
                  <a:lnTo>
                    <a:pt x="4951" y="16457"/>
                  </a:lnTo>
                  <a:lnTo>
                    <a:pt x="4967" y="16441"/>
                  </a:lnTo>
                  <a:lnTo>
                    <a:pt x="4981" y="16424"/>
                  </a:lnTo>
                  <a:lnTo>
                    <a:pt x="4995" y="16406"/>
                  </a:lnTo>
                  <a:lnTo>
                    <a:pt x="5009" y="16388"/>
                  </a:lnTo>
                  <a:lnTo>
                    <a:pt x="5022" y="16368"/>
                  </a:lnTo>
                  <a:lnTo>
                    <a:pt x="5035" y="16349"/>
                  </a:lnTo>
                  <a:lnTo>
                    <a:pt x="5047" y="16330"/>
                  </a:lnTo>
                  <a:lnTo>
                    <a:pt x="5058" y="16308"/>
                  </a:lnTo>
                  <a:lnTo>
                    <a:pt x="5058" y="16629"/>
                  </a:lnTo>
                  <a:lnTo>
                    <a:pt x="5551" y="16629"/>
                  </a:lnTo>
                  <a:lnTo>
                    <a:pt x="5551" y="13985"/>
                  </a:lnTo>
                  <a:lnTo>
                    <a:pt x="6152" y="13985"/>
                  </a:lnTo>
                  <a:lnTo>
                    <a:pt x="5002" y="12308"/>
                  </a:lnTo>
                  <a:lnTo>
                    <a:pt x="5002" y="13974"/>
                  </a:lnTo>
                  <a:lnTo>
                    <a:pt x="5002" y="13985"/>
                  </a:lnTo>
                  <a:close/>
                  <a:moveTo>
                    <a:pt x="4648" y="15387"/>
                  </a:moveTo>
                  <a:lnTo>
                    <a:pt x="4674" y="15388"/>
                  </a:lnTo>
                  <a:lnTo>
                    <a:pt x="4699" y="15390"/>
                  </a:lnTo>
                  <a:lnTo>
                    <a:pt x="4724" y="15394"/>
                  </a:lnTo>
                  <a:lnTo>
                    <a:pt x="4747" y="15400"/>
                  </a:lnTo>
                  <a:lnTo>
                    <a:pt x="4770" y="15407"/>
                  </a:lnTo>
                  <a:lnTo>
                    <a:pt x="4792" y="15416"/>
                  </a:lnTo>
                  <a:lnTo>
                    <a:pt x="4813" y="15427"/>
                  </a:lnTo>
                  <a:lnTo>
                    <a:pt x="4833" y="15439"/>
                  </a:lnTo>
                  <a:lnTo>
                    <a:pt x="4852" y="15452"/>
                  </a:lnTo>
                  <a:lnTo>
                    <a:pt x="4870" y="15467"/>
                  </a:lnTo>
                  <a:lnTo>
                    <a:pt x="4887" y="15483"/>
                  </a:lnTo>
                  <a:lnTo>
                    <a:pt x="4903" y="15501"/>
                  </a:lnTo>
                  <a:lnTo>
                    <a:pt x="4918" y="15520"/>
                  </a:lnTo>
                  <a:lnTo>
                    <a:pt x="4931" y="15540"/>
                  </a:lnTo>
                  <a:lnTo>
                    <a:pt x="4944" y="15563"/>
                  </a:lnTo>
                  <a:lnTo>
                    <a:pt x="4956" y="15585"/>
                  </a:lnTo>
                  <a:lnTo>
                    <a:pt x="4966" y="15610"/>
                  </a:lnTo>
                  <a:lnTo>
                    <a:pt x="4974" y="15636"/>
                  </a:lnTo>
                  <a:lnTo>
                    <a:pt x="4982" y="15663"/>
                  </a:lnTo>
                  <a:lnTo>
                    <a:pt x="4988" y="15691"/>
                  </a:lnTo>
                  <a:lnTo>
                    <a:pt x="4994" y="15720"/>
                  </a:lnTo>
                  <a:lnTo>
                    <a:pt x="4997" y="15751"/>
                  </a:lnTo>
                  <a:lnTo>
                    <a:pt x="4999" y="15783"/>
                  </a:lnTo>
                  <a:lnTo>
                    <a:pt x="5000" y="15817"/>
                  </a:lnTo>
                  <a:lnTo>
                    <a:pt x="4999" y="15850"/>
                  </a:lnTo>
                  <a:lnTo>
                    <a:pt x="4997" y="15881"/>
                  </a:lnTo>
                  <a:lnTo>
                    <a:pt x="4994" y="15913"/>
                  </a:lnTo>
                  <a:lnTo>
                    <a:pt x="4989" y="15942"/>
                  </a:lnTo>
                  <a:lnTo>
                    <a:pt x="4984" y="15970"/>
                  </a:lnTo>
                  <a:lnTo>
                    <a:pt x="4976" y="15998"/>
                  </a:lnTo>
                  <a:lnTo>
                    <a:pt x="4968" y="16024"/>
                  </a:lnTo>
                  <a:lnTo>
                    <a:pt x="4958" y="16048"/>
                  </a:lnTo>
                  <a:lnTo>
                    <a:pt x="4947" y="16071"/>
                  </a:lnTo>
                  <a:lnTo>
                    <a:pt x="4935" y="16093"/>
                  </a:lnTo>
                  <a:lnTo>
                    <a:pt x="4922" y="16114"/>
                  </a:lnTo>
                  <a:lnTo>
                    <a:pt x="4908" y="16133"/>
                  </a:lnTo>
                  <a:lnTo>
                    <a:pt x="4893" y="16150"/>
                  </a:lnTo>
                  <a:lnTo>
                    <a:pt x="4877" y="16167"/>
                  </a:lnTo>
                  <a:lnTo>
                    <a:pt x="4860" y="16182"/>
                  </a:lnTo>
                  <a:lnTo>
                    <a:pt x="4841" y="16195"/>
                  </a:lnTo>
                  <a:lnTo>
                    <a:pt x="4822" y="16206"/>
                  </a:lnTo>
                  <a:lnTo>
                    <a:pt x="4801" y="16217"/>
                  </a:lnTo>
                  <a:lnTo>
                    <a:pt x="4780" y="16226"/>
                  </a:lnTo>
                  <a:lnTo>
                    <a:pt x="4758" y="16232"/>
                  </a:lnTo>
                  <a:lnTo>
                    <a:pt x="4734" y="16239"/>
                  </a:lnTo>
                  <a:lnTo>
                    <a:pt x="4711" y="16242"/>
                  </a:lnTo>
                  <a:lnTo>
                    <a:pt x="4686" y="16245"/>
                  </a:lnTo>
                  <a:lnTo>
                    <a:pt x="4660" y="16246"/>
                  </a:lnTo>
                  <a:lnTo>
                    <a:pt x="4635" y="16245"/>
                  </a:lnTo>
                  <a:lnTo>
                    <a:pt x="4611" y="16242"/>
                  </a:lnTo>
                  <a:lnTo>
                    <a:pt x="4589" y="16239"/>
                  </a:lnTo>
                  <a:lnTo>
                    <a:pt x="4566" y="16233"/>
                  </a:lnTo>
                  <a:lnTo>
                    <a:pt x="4544" y="16226"/>
                  </a:lnTo>
                  <a:lnTo>
                    <a:pt x="4524" y="16217"/>
                  </a:lnTo>
                  <a:lnTo>
                    <a:pt x="4504" y="16206"/>
                  </a:lnTo>
                  <a:lnTo>
                    <a:pt x="4485" y="16195"/>
                  </a:lnTo>
                  <a:lnTo>
                    <a:pt x="4467" y="16182"/>
                  </a:lnTo>
                  <a:lnTo>
                    <a:pt x="4450" y="16168"/>
                  </a:lnTo>
                  <a:lnTo>
                    <a:pt x="4434" y="16151"/>
                  </a:lnTo>
                  <a:lnTo>
                    <a:pt x="4419" y="16133"/>
                  </a:lnTo>
                  <a:lnTo>
                    <a:pt x="4405" y="16115"/>
                  </a:lnTo>
                  <a:lnTo>
                    <a:pt x="4392" y="16094"/>
                  </a:lnTo>
                  <a:lnTo>
                    <a:pt x="4380" y="16073"/>
                  </a:lnTo>
                  <a:lnTo>
                    <a:pt x="4369" y="16050"/>
                  </a:lnTo>
                  <a:lnTo>
                    <a:pt x="4360" y="16026"/>
                  </a:lnTo>
                  <a:lnTo>
                    <a:pt x="4351" y="16000"/>
                  </a:lnTo>
                  <a:lnTo>
                    <a:pt x="4343" y="15973"/>
                  </a:lnTo>
                  <a:lnTo>
                    <a:pt x="4338" y="15946"/>
                  </a:lnTo>
                  <a:lnTo>
                    <a:pt x="4333" y="15917"/>
                  </a:lnTo>
                  <a:lnTo>
                    <a:pt x="4329" y="15887"/>
                  </a:lnTo>
                  <a:lnTo>
                    <a:pt x="4327" y="15855"/>
                  </a:lnTo>
                  <a:lnTo>
                    <a:pt x="4327" y="15822"/>
                  </a:lnTo>
                  <a:lnTo>
                    <a:pt x="4327" y="15790"/>
                  </a:lnTo>
                  <a:lnTo>
                    <a:pt x="4329" y="15757"/>
                  </a:lnTo>
                  <a:lnTo>
                    <a:pt x="4334" y="15727"/>
                  </a:lnTo>
                  <a:lnTo>
                    <a:pt x="4338" y="15697"/>
                  </a:lnTo>
                  <a:lnTo>
                    <a:pt x="4345" y="15669"/>
                  </a:lnTo>
                  <a:lnTo>
                    <a:pt x="4352" y="15642"/>
                  </a:lnTo>
                  <a:lnTo>
                    <a:pt x="4361" y="15616"/>
                  </a:lnTo>
                  <a:lnTo>
                    <a:pt x="4370" y="15591"/>
                  </a:lnTo>
                  <a:lnTo>
                    <a:pt x="4381" y="15567"/>
                  </a:lnTo>
                  <a:lnTo>
                    <a:pt x="4394" y="15544"/>
                  </a:lnTo>
                  <a:lnTo>
                    <a:pt x="4407" y="15524"/>
                  </a:lnTo>
                  <a:lnTo>
                    <a:pt x="4421" y="15504"/>
                  </a:lnTo>
                  <a:lnTo>
                    <a:pt x="4435" y="15486"/>
                  </a:lnTo>
                  <a:lnTo>
                    <a:pt x="4451" y="15469"/>
                  </a:lnTo>
                  <a:lnTo>
                    <a:pt x="4468" y="15454"/>
                  </a:lnTo>
                  <a:lnTo>
                    <a:pt x="4486" y="15440"/>
                  </a:lnTo>
                  <a:lnTo>
                    <a:pt x="4504" y="15428"/>
                  </a:lnTo>
                  <a:lnTo>
                    <a:pt x="4523" y="15417"/>
                  </a:lnTo>
                  <a:lnTo>
                    <a:pt x="4542" y="15407"/>
                  </a:lnTo>
                  <a:lnTo>
                    <a:pt x="4563" y="15400"/>
                  </a:lnTo>
                  <a:lnTo>
                    <a:pt x="4583" y="15394"/>
                  </a:lnTo>
                  <a:lnTo>
                    <a:pt x="4604" y="15390"/>
                  </a:lnTo>
                  <a:lnTo>
                    <a:pt x="4625" y="15388"/>
                  </a:lnTo>
                  <a:lnTo>
                    <a:pt x="4648" y="15387"/>
                  </a:lnTo>
                  <a:close/>
                  <a:moveTo>
                    <a:pt x="6607" y="15395"/>
                  </a:moveTo>
                  <a:lnTo>
                    <a:pt x="6632" y="15396"/>
                  </a:lnTo>
                  <a:lnTo>
                    <a:pt x="6656" y="15400"/>
                  </a:lnTo>
                  <a:lnTo>
                    <a:pt x="6678" y="15403"/>
                  </a:lnTo>
                  <a:lnTo>
                    <a:pt x="6700" y="15409"/>
                  </a:lnTo>
                  <a:lnTo>
                    <a:pt x="6721" y="15416"/>
                  </a:lnTo>
                  <a:lnTo>
                    <a:pt x="6742" y="15425"/>
                  </a:lnTo>
                  <a:lnTo>
                    <a:pt x="6761" y="15435"/>
                  </a:lnTo>
                  <a:lnTo>
                    <a:pt x="6780" y="15447"/>
                  </a:lnTo>
                  <a:lnTo>
                    <a:pt x="6798" y="15460"/>
                  </a:lnTo>
                  <a:lnTo>
                    <a:pt x="6815" y="15475"/>
                  </a:lnTo>
                  <a:lnTo>
                    <a:pt x="6831" y="15492"/>
                  </a:lnTo>
                  <a:lnTo>
                    <a:pt x="6846" y="15509"/>
                  </a:lnTo>
                  <a:lnTo>
                    <a:pt x="6860" y="15527"/>
                  </a:lnTo>
                  <a:lnTo>
                    <a:pt x="6873" y="15548"/>
                  </a:lnTo>
                  <a:lnTo>
                    <a:pt x="6885" y="15568"/>
                  </a:lnTo>
                  <a:lnTo>
                    <a:pt x="6895" y="15591"/>
                  </a:lnTo>
                  <a:lnTo>
                    <a:pt x="6905" y="15616"/>
                  </a:lnTo>
                  <a:lnTo>
                    <a:pt x="6914" y="15641"/>
                  </a:lnTo>
                  <a:lnTo>
                    <a:pt x="6920" y="15666"/>
                  </a:lnTo>
                  <a:lnTo>
                    <a:pt x="6927" y="15693"/>
                  </a:lnTo>
                  <a:lnTo>
                    <a:pt x="6931" y="15722"/>
                  </a:lnTo>
                  <a:lnTo>
                    <a:pt x="6934" y="15751"/>
                  </a:lnTo>
                  <a:lnTo>
                    <a:pt x="6936" y="15781"/>
                  </a:lnTo>
                  <a:lnTo>
                    <a:pt x="6937" y="15813"/>
                  </a:lnTo>
                  <a:lnTo>
                    <a:pt x="6936" y="15848"/>
                  </a:lnTo>
                  <a:lnTo>
                    <a:pt x="6934" y="15880"/>
                  </a:lnTo>
                  <a:lnTo>
                    <a:pt x="6931" y="15913"/>
                  </a:lnTo>
                  <a:lnTo>
                    <a:pt x="6927" y="15943"/>
                  </a:lnTo>
                  <a:lnTo>
                    <a:pt x="6920" y="15972"/>
                  </a:lnTo>
                  <a:lnTo>
                    <a:pt x="6913" y="16000"/>
                  </a:lnTo>
                  <a:lnTo>
                    <a:pt x="6904" y="16027"/>
                  </a:lnTo>
                  <a:lnTo>
                    <a:pt x="6894" y="16052"/>
                  </a:lnTo>
                  <a:lnTo>
                    <a:pt x="6883" y="16076"/>
                  </a:lnTo>
                  <a:lnTo>
                    <a:pt x="6872" y="16098"/>
                  </a:lnTo>
                  <a:lnTo>
                    <a:pt x="6858" y="16120"/>
                  </a:lnTo>
                  <a:lnTo>
                    <a:pt x="6844" y="16140"/>
                  </a:lnTo>
                  <a:lnTo>
                    <a:pt x="6828" y="16158"/>
                  </a:lnTo>
                  <a:lnTo>
                    <a:pt x="6812" y="16174"/>
                  </a:lnTo>
                  <a:lnTo>
                    <a:pt x="6795" y="16189"/>
                  </a:lnTo>
                  <a:lnTo>
                    <a:pt x="6775" y="16203"/>
                  </a:lnTo>
                  <a:lnTo>
                    <a:pt x="6756" y="16215"/>
                  </a:lnTo>
                  <a:lnTo>
                    <a:pt x="6737" y="16226"/>
                  </a:lnTo>
                  <a:lnTo>
                    <a:pt x="6715" y="16235"/>
                  </a:lnTo>
                  <a:lnTo>
                    <a:pt x="6693" y="16242"/>
                  </a:lnTo>
                  <a:lnTo>
                    <a:pt x="6671" y="16248"/>
                  </a:lnTo>
                  <a:lnTo>
                    <a:pt x="6647" y="16252"/>
                  </a:lnTo>
                  <a:lnTo>
                    <a:pt x="6623" y="16254"/>
                  </a:lnTo>
                  <a:lnTo>
                    <a:pt x="6598" y="16255"/>
                  </a:lnTo>
                  <a:lnTo>
                    <a:pt x="6574" y="16254"/>
                  </a:lnTo>
                  <a:lnTo>
                    <a:pt x="6550" y="16252"/>
                  </a:lnTo>
                  <a:lnTo>
                    <a:pt x="6526" y="16248"/>
                  </a:lnTo>
                  <a:lnTo>
                    <a:pt x="6504" y="16242"/>
                  </a:lnTo>
                  <a:lnTo>
                    <a:pt x="6483" y="16236"/>
                  </a:lnTo>
                  <a:lnTo>
                    <a:pt x="6462" y="16227"/>
                  </a:lnTo>
                  <a:lnTo>
                    <a:pt x="6442" y="16216"/>
                  </a:lnTo>
                  <a:lnTo>
                    <a:pt x="6423" y="16204"/>
                  </a:lnTo>
                  <a:lnTo>
                    <a:pt x="6405" y="16191"/>
                  </a:lnTo>
                  <a:lnTo>
                    <a:pt x="6388" y="16176"/>
                  </a:lnTo>
                  <a:lnTo>
                    <a:pt x="6372" y="16160"/>
                  </a:lnTo>
                  <a:lnTo>
                    <a:pt x="6356" y="16143"/>
                  </a:lnTo>
                  <a:lnTo>
                    <a:pt x="6342" y="16123"/>
                  </a:lnTo>
                  <a:lnTo>
                    <a:pt x="6329" y="16103"/>
                  </a:lnTo>
                  <a:lnTo>
                    <a:pt x="6318" y="16081"/>
                  </a:lnTo>
                  <a:lnTo>
                    <a:pt x="6307" y="16059"/>
                  </a:lnTo>
                  <a:lnTo>
                    <a:pt x="6297" y="16034"/>
                  </a:lnTo>
                  <a:lnTo>
                    <a:pt x="6288" y="16008"/>
                  </a:lnTo>
                  <a:lnTo>
                    <a:pt x="6282" y="15982"/>
                  </a:lnTo>
                  <a:lnTo>
                    <a:pt x="6275" y="15954"/>
                  </a:lnTo>
                  <a:lnTo>
                    <a:pt x="6271" y="15924"/>
                  </a:lnTo>
                  <a:lnTo>
                    <a:pt x="6268" y="15893"/>
                  </a:lnTo>
                  <a:lnTo>
                    <a:pt x="6266" y="15862"/>
                  </a:lnTo>
                  <a:lnTo>
                    <a:pt x="6265" y="15828"/>
                  </a:lnTo>
                  <a:lnTo>
                    <a:pt x="6266" y="15795"/>
                  </a:lnTo>
                  <a:lnTo>
                    <a:pt x="6268" y="15763"/>
                  </a:lnTo>
                  <a:lnTo>
                    <a:pt x="6271" y="15731"/>
                  </a:lnTo>
                  <a:lnTo>
                    <a:pt x="6275" y="15701"/>
                  </a:lnTo>
                  <a:lnTo>
                    <a:pt x="6282" y="15673"/>
                  </a:lnTo>
                  <a:lnTo>
                    <a:pt x="6288" y="15645"/>
                  </a:lnTo>
                  <a:lnTo>
                    <a:pt x="6297" y="15619"/>
                  </a:lnTo>
                  <a:lnTo>
                    <a:pt x="6307" y="15594"/>
                  </a:lnTo>
                  <a:lnTo>
                    <a:pt x="6319" y="15571"/>
                  </a:lnTo>
                  <a:lnTo>
                    <a:pt x="6331" y="15549"/>
                  </a:lnTo>
                  <a:lnTo>
                    <a:pt x="6344" y="15528"/>
                  </a:lnTo>
                  <a:lnTo>
                    <a:pt x="6358" y="15509"/>
                  </a:lnTo>
                  <a:lnTo>
                    <a:pt x="6373" y="15492"/>
                  </a:lnTo>
                  <a:lnTo>
                    <a:pt x="6390" y="15475"/>
                  </a:lnTo>
                  <a:lnTo>
                    <a:pt x="6407" y="15460"/>
                  </a:lnTo>
                  <a:lnTo>
                    <a:pt x="6426" y="15447"/>
                  </a:lnTo>
                  <a:lnTo>
                    <a:pt x="6445" y="15435"/>
                  </a:lnTo>
                  <a:lnTo>
                    <a:pt x="6466" y="15425"/>
                  </a:lnTo>
                  <a:lnTo>
                    <a:pt x="6487" y="15416"/>
                  </a:lnTo>
                  <a:lnTo>
                    <a:pt x="6510" y="15408"/>
                  </a:lnTo>
                  <a:lnTo>
                    <a:pt x="6532" y="15403"/>
                  </a:lnTo>
                  <a:lnTo>
                    <a:pt x="6556" y="15399"/>
                  </a:lnTo>
                  <a:lnTo>
                    <a:pt x="6581" y="15396"/>
                  </a:lnTo>
                  <a:lnTo>
                    <a:pt x="6607" y="15395"/>
                  </a:lnTo>
                  <a:close/>
                  <a:moveTo>
                    <a:pt x="6265" y="16405"/>
                  </a:moveTo>
                  <a:lnTo>
                    <a:pt x="6290" y="16438"/>
                  </a:lnTo>
                  <a:lnTo>
                    <a:pt x="6314" y="16467"/>
                  </a:lnTo>
                  <a:lnTo>
                    <a:pt x="6328" y="16482"/>
                  </a:lnTo>
                  <a:lnTo>
                    <a:pt x="6341" y="16496"/>
                  </a:lnTo>
                  <a:lnTo>
                    <a:pt x="6355" y="16509"/>
                  </a:lnTo>
                  <a:lnTo>
                    <a:pt x="6369" y="16522"/>
                  </a:lnTo>
                  <a:lnTo>
                    <a:pt x="6383" y="16534"/>
                  </a:lnTo>
                  <a:lnTo>
                    <a:pt x="6399" y="16546"/>
                  </a:lnTo>
                  <a:lnTo>
                    <a:pt x="6413" y="16556"/>
                  </a:lnTo>
                  <a:lnTo>
                    <a:pt x="6428" y="16567"/>
                  </a:lnTo>
                  <a:lnTo>
                    <a:pt x="6444" y="16578"/>
                  </a:lnTo>
                  <a:lnTo>
                    <a:pt x="6459" y="16588"/>
                  </a:lnTo>
                  <a:lnTo>
                    <a:pt x="6475" y="16596"/>
                  </a:lnTo>
                  <a:lnTo>
                    <a:pt x="6491" y="16605"/>
                  </a:lnTo>
                  <a:lnTo>
                    <a:pt x="6508" y="16614"/>
                  </a:lnTo>
                  <a:lnTo>
                    <a:pt x="6525" y="16621"/>
                  </a:lnTo>
                  <a:lnTo>
                    <a:pt x="6542" y="16628"/>
                  </a:lnTo>
                  <a:lnTo>
                    <a:pt x="6559" y="16635"/>
                  </a:lnTo>
                  <a:lnTo>
                    <a:pt x="6577" y="16641"/>
                  </a:lnTo>
                  <a:lnTo>
                    <a:pt x="6595" y="16646"/>
                  </a:lnTo>
                  <a:lnTo>
                    <a:pt x="6613" y="16651"/>
                  </a:lnTo>
                  <a:lnTo>
                    <a:pt x="6632" y="16656"/>
                  </a:lnTo>
                  <a:lnTo>
                    <a:pt x="6651" y="16660"/>
                  </a:lnTo>
                  <a:lnTo>
                    <a:pt x="6670" y="16663"/>
                  </a:lnTo>
                  <a:lnTo>
                    <a:pt x="6689" y="16667"/>
                  </a:lnTo>
                  <a:lnTo>
                    <a:pt x="6710" y="16669"/>
                  </a:lnTo>
                  <a:lnTo>
                    <a:pt x="6750" y="16672"/>
                  </a:lnTo>
                  <a:lnTo>
                    <a:pt x="6791" y="16673"/>
                  </a:lnTo>
                  <a:lnTo>
                    <a:pt x="6829" y="16672"/>
                  </a:lnTo>
                  <a:lnTo>
                    <a:pt x="6866" y="16669"/>
                  </a:lnTo>
                  <a:lnTo>
                    <a:pt x="6903" y="16663"/>
                  </a:lnTo>
                  <a:lnTo>
                    <a:pt x="6939" y="16657"/>
                  </a:lnTo>
                  <a:lnTo>
                    <a:pt x="6974" y="16648"/>
                  </a:lnTo>
                  <a:lnTo>
                    <a:pt x="7008" y="16638"/>
                  </a:lnTo>
                  <a:lnTo>
                    <a:pt x="7041" y="16626"/>
                  </a:lnTo>
                  <a:lnTo>
                    <a:pt x="7075" y="16611"/>
                  </a:lnTo>
                  <a:lnTo>
                    <a:pt x="7106" y="16596"/>
                  </a:lnTo>
                  <a:lnTo>
                    <a:pt x="7137" y="16579"/>
                  </a:lnTo>
                  <a:lnTo>
                    <a:pt x="7167" y="16560"/>
                  </a:lnTo>
                  <a:lnTo>
                    <a:pt x="7196" y="16539"/>
                  </a:lnTo>
                  <a:lnTo>
                    <a:pt x="7224" y="16516"/>
                  </a:lnTo>
                  <a:lnTo>
                    <a:pt x="7251" y="16493"/>
                  </a:lnTo>
                  <a:lnTo>
                    <a:pt x="7277" y="16467"/>
                  </a:lnTo>
                  <a:lnTo>
                    <a:pt x="7300" y="16440"/>
                  </a:lnTo>
                  <a:lnTo>
                    <a:pt x="7324" y="16411"/>
                  </a:lnTo>
                  <a:lnTo>
                    <a:pt x="7346" y="16380"/>
                  </a:lnTo>
                  <a:lnTo>
                    <a:pt x="7366" y="16349"/>
                  </a:lnTo>
                  <a:lnTo>
                    <a:pt x="7386" y="16317"/>
                  </a:lnTo>
                  <a:lnTo>
                    <a:pt x="7404" y="16282"/>
                  </a:lnTo>
                  <a:lnTo>
                    <a:pt x="7420" y="16246"/>
                  </a:lnTo>
                  <a:lnTo>
                    <a:pt x="7436" y="16210"/>
                  </a:lnTo>
                  <a:lnTo>
                    <a:pt x="7450" y="16171"/>
                  </a:lnTo>
                  <a:lnTo>
                    <a:pt x="7462" y="16131"/>
                  </a:lnTo>
                  <a:lnTo>
                    <a:pt x="7473" y="16090"/>
                  </a:lnTo>
                  <a:lnTo>
                    <a:pt x="7483" y="16048"/>
                  </a:lnTo>
                  <a:lnTo>
                    <a:pt x="7490" y="16005"/>
                  </a:lnTo>
                  <a:lnTo>
                    <a:pt x="7496" y="15960"/>
                  </a:lnTo>
                  <a:lnTo>
                    <a:pt x="7500" y="15914"/>
                  </a:lnTo>
                  <a:lnTo>
                    <a:pt x="7503" y="15867"/>
                  </a:lnTo>
                  <a:lnTo>
                    <a:pt x="7504" y="15819"/>
                  </a:lnTo>
                  <a:lnTo>
                    <a:pt x="7503" y="15771"/>
                  </a:lnTo>
                  <a:lnTo>
                    <a:pt x="7500" y="15725"/>
                  </a:lnTo>
                  <a:lnTo>
                    <a:pt x="7497" y="15679"/>
                  </a:lnTo>
                  <a:lnTo>
                    <a:pt x="7490" y="15636"/>
                  </a:lnTo>
                  <a:lnTo>
                    <a:pt x="7483" y="15593"/>
                  </a:lnTo>
                  <a:lnTo>
                    <a:pt x="7474" y="15552"/>
                  </a:lnTo>
                  <a:lnTo>
                    <a:pt x="7463" y="15511"/>
                  </a:lnTo>
                  <a:lnTo>
                    <a:pt x="7452" y="15472"/>
                  </a:lnTo>
                  <a:lnTo>
                    <a:pt x="7437" y="15434"/>
                  </a:lnTo>
                  <a:lnTo>
                    <a:pt x="7422" y="15398"/>
                  </a:lnTo>
                  <a:lnTo>
                    <a:pt x="7406" y="15363"/>
                  </a:lnTo>
                  <a:lnTo>
                    <a:pt x="7388" y="15330"/>
                  </a:lnTo>
                  <a:lnTo>
                    <a:pt x="7369" y="15297"/>
                  </a:lnTo>
                  <a:lnTo>
                    <a:pt x="7349" y="15267"/>
                  </a:lnTo>
                  <a:lnTo>
                    <a:pt x="7326" y="15237"/>
                  </a:lnTo>
                  <a:lnTo>
                    <a:pt x="7304" y="15210"/>
                  </a:lnTo>
                  <a:lnTo>
                    <a:pt x="7279" y="15183"/>
                  </a:lnTo>
                  <a:lnTo>
                    <a:pt x="7253" y="15158"/>
                  </a:lnTo>
                  <a:lnTo>
                    <a:pt x="7227" y="15135"/>
                  </a:lnTo>
                  <a:lnTo>
                    <a:pt x="7199" y="15114"/>
                  </a:lnTo>
                  <a:lnTo>
                    <a:pt x="7170" y="15093"/>
                  </a:lnTo>
                  <a:lnTo>
                    <a:pt x="7139" y="15075"/>
                  </a:lnTo>
                  <a:lnTo>
                    <a:pt x="7108" y="15058"/>
                  </a:lnTo>
                  <a:lnTo>
                    <a:pt x="7076" y="15042"/>
                  </a:lnTo>
                  <a:lnTo>
                    <a:pt x="7042" y="15029"/>
                  </a:lnTo>
                  <a:lnTo>
                    <a:pt x="7009" y="15017"/>
                  </a:lnTo>
                  <a:lnTo>
                    <a:pt x="6973" y="15008"/>
                  </a:lnTo>
                  <a:lnTo>
                    <a:pt x="6937" y="14999"/>
                  </a:lnTo>
                  <a:lnTo>
                    <a:pt x="6901" y="14993"/>
                  </a:lnTo>
                  <a:lnTo>
                    <a:pt x="6863" y="14988"/>
                  </a:lnTo>
                  <a:lnTo>
                    <a:pt x="6824" y="14986"/>
                  </a:lnTo>
                  <a:lnTo>
                    <a:pt x="6785" y="14985"/>
                  </a:lnTo>
                  <a:lnTo>
                    <a:pt x="6761" y="14985"/>
                  </a:lnTo>
                  <a:lnTo>
                    <a:pt x="6739" y="14986"/>
                  </a:lnTo>
                  <a:lnTo>
                    <a:pt x="6716" y="14988"/>
                  </a:lnTo>
                  <a:lnTo>
                    <a:pt x="6693" y="14990"/>
                  </a:lnTo>
                  <a:lnTo>
                    <a:pt x="6672" y="14994"/>
                  </a:lnTo>
                  <a:lnTo>
                    <a:pt x="6650" y="14998"/>
                  </a:lnTo>
                  <a:lnTo>
                    <a:pt x="6629" y="15002"/>
                  </a:lnTo>
                  <a:lnTo>
                    <a:pt x="6607" y="15008"/>
                  </a:lnTo>
                  <a:lnTo>
                    <a:pt x="6586" y="15013"/>
                  </a:lnTo>
                  <a:lnTo>
                    <a:pt x="6566" y="15021"/>
                  </a:lnTo>
                  <a:lnTo>
                    <a:pt x="6545" y="15027"/>
                  </a:lnTo>
                  <a:lnTo>
                    <a:pt x="6526" y="15036"/>
                  </a:lnTo>
                  <a:lnTo>
                    <a:pt x="6507" y="15044"/>
                  </a:lnTo>
                  <a:lnTo>
                    <a:pt x="6487" y="15054"/>
                  </a:lnTo>
                  <a:lnTo>
                    <a:pt x="6469" y="15064"/>
                  </a:lnTo>
                  <a:lnTo>
                    <a:pt x="6450" y="15075"/>
                  </a:lnTo>
                  <a:lnTo>
                    <a:pt x="6432" y="15087"/>
                  </a:lnTo>
                  <a:lnTo>
                    <a:pt x="6414" y="15098"/>
                  </a:lnTo>
                  <a:lnTo>
                    <a:pt x="6396" y="15111"/>
                  </a:lnTo>
                  <a:lnTo>
                    <a:pt x="6379" y="15124"/>
                  </a:lnTo>
                  <a:lnTo>
                    <a:pt x="6363" y="15138"/>
                  </a:lnTo>
                  <a:lnTo>
                    <a:pt x="6347" y="15153"/>
                  </a:lnTo>
                  <a:lnTo>
                    <a:pt x="6332" y="15169"/>
                  </a:lnTo>
                  <a:lnTo>
                    <a:pt x="6317" y="15185"/>
                  </a:lnTo>
                  <a:lnTo>
                    <a:pt x="6301" y="15201"/>
                  </a:lnTo>
                  <a:lnTo>
                    <a:pt x="6286" y="15218"/>
                  </a:lnTo>
                  <a:lnTo>
                    <a:pt x="6272" y="15236"/>
                  </a:lnTo>
                  <a:lnTo>
                    <a:pt x="6259" y="15254"/>
                  </a:lnTo>
                  <a:lnTo>
                    <a:pt x="6245" y="15273"/>
                  </a:lnTo>
                  <a:lnTo>
                    <a:pt x="6233" y="15293"/>
                  </a:lnTo>
                  <a:lnTo>
                    <a:pt x="6220" y="15312"/>
                  </a:lnTo>
                  <a:lnTo>
                    <a:pt x="6209" y="15334"/>
                  </a:lnTo>
                  <a:lnTo>
                    <a:pt x="6209" y="15028"/>
                  </a:lnTo>
                  <a:lnTo>
                    <a:pt x="5716" y="15028"/>
                  </a:lnTo>
                  <a:lnTo>
                    <a:pt x="5716" y="17280"/>
                  </a:lnTo>
                  <a:lnTo>
                    <a:pt x="6265" y="17280"/>
                  </a:lnTo>
                  <a:lnTo>
                    <a:pt x="6265" y="16405"/>
                  </a:lnTo>
                  <a:close/>
                  <a:moveTo>
                    <a:pt x="8517" y="14985"/>
                  </a:moveTo>
                  <a:lnTo>
                    <a:pt x="8481" y="14985"/>
                  </a:lnTo>
                  <a:lnTo>
                    <a:pt x="8446" y="14986"/>
                  </a:lnTo>
                  <a:lnTo>
                    <a:pt x="8410" y="14988"/>
                  </a:lnTo>
                  <a:lnTo>
                    <a:pt x="8377" y="14991"/>
                  </a:lnTo>
                  <a:lnTo>
                    <a:pt x="8344" y="14995"/>
                  </a:lnTo>
                  <a:lnTo>
                    <a:pt x="8311" y="14999"/>
                  </a:lnTo>
                  <a:lnTo>
                    <a:pt x="8279" y="15004"/>
                  </a:lnTo>
                  <a:lnTo>
                    <a:pt x="8247" y="15011"/>
                  </a:lnTo>
                  <a:lnTo>
                    <a:pt x="8217" y="15017"/>
                  </a:lnTo>
                  <a:lnTo>
                    <a:pt x="8187" y="15025"/>
                  </a:lnTo>
                  <a:lnTo>
                    <a:pt x="8158" y="15034"/>
                  </a:lnTo>
                  <a:lnTo>
                    <a:pt x="8130" y="15042"/>
                  </a:lnTo>
                  <a:lnTo>
                    <a:pt x="8102" y="15052"/>
                  </a:lnTo>
                  <a:lnTo>
                    <a:pt x="8074" y="15063"/>
                  </a:lnTo>
                  <a:lnTo>
                    <a:pt x="8048" y="15075"/>
                  </a:lnTo>
                  <a:lnTo>
                    <a:pt x="8021" y="15087"/>
                  </a:lnTo>
                  <a:lnTo>
                    <a:pt x="7996" y="15099"/>
                  </a:lnTo>
                  <a:lnTo>
                    <a:pt x="7971" y="15114"/>
                  </a:lnTo>
                  <a:lnTo>
                    <a:pt x="7947" y="15128"/>
                  </a:lnTo>
                  <a:lnTo>
                    <a:pt x="7925" y="15143"/>
                  </a:lnTo>
                  <a:lnTo>
                    <a:pt x="7903" y="15158"/>
                  </a:lnTo>
                  <a:lnTo>
                    <a:pt x="7881" y="15174"/>
                  </a:lnTo>
                  <a:lnTo>
                    <a:pt x="7860" y="15191"/>
                  </a:lnTo>
                  <a:lnTo>
                    <a:pt x="7840" y="15210"/>
                  </a:lnTo>
                  <a:lnTo>
                    <a:pt x="7821" y="15228"/>
                  </a:lnTo>
                  <a:lnTo>
                    <a:pt x="7802" y="15247"/>
                  </a:lnTo>
                  <a:lnTo>
                    <a:pt x="7785" y="15267"/>
                  </a:lnTo>
                  <a:lnTo>
                    <a:pt x="7768" y="15287"/>
                  </a:lnTo>
                  <a:lnTo>
                    <a:pt x="7752" y="15308"/>
                  </a:lnTo>
                  <a:lnTo>
                    <a:pt x="7737" y="15331"/>
                  </a:lnTo>
                  <a:lnTo>
                    <a:pt x="7721" y="15353"/>
                  </a:lnTo>
                  <a:lnTo>
                    <a:pt x="7707" y="15376"/>
                  </a:lnTo>
                  <a:lnTo>
                    <a:pt x="7694" y="15400"/>
                  </a:lnTo>
                  <a:lnTo>
                    <a:pt x="7683" y="15425"/>
                  </a:lnTo>
                  <a:lnTo>
                    <a:pt x="7671" y="15449"/>
                  </a:lnTo>
                  <a:lnTo>
                    <a:pt x="7660" y="15475"/>
                  </a:lnTo>
                  <a:lnTo>
                    <a:pt x="7650" y="15501"/>
                  </a:lnTo>
                  <a:lnTo>
                    <a:pt x="7642" y="15528"/>
                  </a:lnTo>
                  <a:lnTo>
                    <a:pt x="7633" y="15555"/>
                  </a:lnTo>
                  <a:lnTo>
                    <a:pt x="7626" y="15583"/>
                  </a:lnTo>
                  <a:lnTo>
                    <a:pt x="7620" y="15612"/>
                  </a:lnTo>
                  <a:lnTo>
                    <a:pt x="7613" y="15642"/>
                  </a:lnTo>
                  <a:lnTo>
                    <a:pt x="7609" y="15671"/>
                  </a:lnTo>
                  <a:lnTo>
                    <a:pt x="7605" y="15701"/>
                  </a:lnTo>
                  <a:lnTo>
                    <a:pt x="7603" y="15732"/>
                  </a:lnTo>
                  <a:lnTo>
                    <a:pt x="7601" y="15764"/>
                  </a:lnTo>
                  <a:lnTo>
                    <a:pt x="7598" y="15796"/>
                  </a:lnTo>
                  <a:lnTo>
                    <a:pt x="7598" y="15828"/>
                  </a:lnTo>
                  <a:lnTo>
                    <a:pt x="7598" y="15861"/>
                  </a:lnTo>
                  <a:lnTo>
                    <a:pt x="7601" y="15893"/>
                  </a:lnTo>
                  <a:lnTo>
                    <a:pt x="7603" y="15925"/>
                  </a:lnTo>
                  <a:lnTo>
                    <a:pt x="7605" y="15956"/>
                  </a:lnTo>
                  <a:lnTo>
                    <a:pt x="7609" y="15986"/>
                  </a:lnTo>
                  <a:lnTo>
                    <a:pt x="7613" y="16016"/>
                  </a:lnTo>
                  <a:lnTo>
                    <a:pt x="7620" y="16046"/>
                  </a:lnTo>
                  <a:lnTo>
                    <a:pt x="7626" y="16074"/>
                  </a:lnTo>
                  <a:lnTo>
                    <a:pt x="7633" y="16102"/>
                  </a:lnTo>
                  <a:lnTo>
                    <a:pt x="7642" y="16129"/>
                  </a:lnTo>
                  <a:lnTo>
                    <a:pt x="7650" y="16156"/>
                  </a:lnTo>
                  <a:lnTo>
                    <a:pt x="7660" y="16182"/>
                  </a:lnTo>
                  <a:lnTo>
                    <a:pt x="7671" y="16208"/>
                  </a:lnTo>
                  <a:lnTo>
                    <a:pt x="7683" y="16232"/>
                  </a:lnTo>
                  <a:lnTo>
                    <a:pt x="7694" y="16257"/>
                  </a:lnTo>
                  <a:lnTo>
                    <a:pt x="7709" y="16281"/>
                  </a:lnTo>
                  <a:lnTo>
                    <a:pt x="7723" y="16304"/>
                  </a:lnTo>
                  <a:lnTo>
                    <a:pt x="7737" y="16326"/>
                  </a:lnTo>
                  <a:lnTo>
                    <a:pt x="7753" y="16348"/>
                  </a:lnTo>
                  <a:lnTo>
                    <a:pt x="7769" y="16370"/>
                  </a:lnTo>
                  <a:lnTo>
                    <a:pt x="7785" y="16389"/>
                  </a:lnTo>
                  <a:lnTo>
                    <a:pt x="7804" y="16410"/>
                  </a:lnTo>
                  <a:lnTo>
                    <a:pt x="7822" y="16428"/>
                  </a:lnTo>
                  <a:lnTo>
                    <a:pt x="7841" y="16446"/>
                  </a:lnTo>
                  <a:lnTo>
                    <a:pt x="7861" y="16465"/>
                  </a:lnTo>
                  <a:lnTo>
                    <a:pt x="7882" y="16481"/>
                  </a:lnTo>
                  <a:lnTo>
                    <a:pt x="7904" y="16497"/>
                  </a:lnTo>
                  <a:lnTo>
                    <a:pt x="7926" y="16513"/>
                  </a:lnTo>
                  <a:lnTo>
                    <a:pt x="7949" y="16528"/>
                  </a:lnTo>
                  <a:lnTo>
                    <a:pt x="7973" y="16542"/>
                  </a:lnTo>
                  <a:lnTo>
                    <a:pt x="7997" y="16555"/>
                  </a:lnTo>
                  <a:lnTo>
                    <a:pt x="8023" y="16568"/>
                  </a:lnTo>
                  <a:lnTo>
                    <a:pt x="8049" y="16580"/>
                  </a:lnTo>
                  <a:lnTo>
                    <a:pt x="8076" y="16592"/>
                  </a:lnTo>
                  <a:lnTo>
                    <a:pt x="8103" y="16603"/>
                  </a:lnTo>
                  <a:lnTo>
                    <a:pt x="8131" y="16613"/>
                  </a:lnTo>
                  <a:lnTo>
                    <a:pt x="8159" y="16621"/>
                  </a:lnTo>
                  <a:lnTo>
                    <a:pt x="8188" y="16630"/>
                  </a:lnTo>
                  <a:lnTo>
                    <a:pt x="8218" y="16637"/>
                  </a:lnTo>
                  <a:lnTo>
                    <a:pt x="8248" y="16644"/>
                  </a:lnTo>
                  <a:lnTo>
                    <a:pt x="8280" y="16649"/>
                  </a:lnTo>
                  <a:lnTo>
                    <a:pt x="8312" y="16655"/>
                  </a:lnTo>
                  <a:lnTo>
                    <a:pt x="8345" y="16659"/>
                  </a:lnTo>
                  <a:lnTo>
                    <a:pt x="8378" y="16663"/>
                  </a:lnTo>
                  <a:lnTo>
                    <a:pt x="8412" y="16665"/>
                  </a:lnTo>
                  <a:lnTo>
                    <a:pt x="8446" y="16668"/>
                  </a:lnTo>
                  <a:lnTo>
                    <a:pt x="8481" y="16669"/>
                  </a:lnTo>
                  <a:lnTo>
                    <a:pt x="8517" y="16670"/>
                  </a:lnTo>
                  <a:lnTo>
                    <a:pt x="8553" y="16669"/>
                  </a:lnTo>
                  <a:lnTo>
                    <a:pt x="8589" y="16668"/>
                  </a:lnTo>
                  <a:lnTo>
                    <a:pt x="8623" y="16665"/>
                  </a:lnTo>
                  <a:lnTo>
                    <a:pt x="8657" y="16663"/>
                  </a:lnTo>
                  <a:lnTo>
                    <a:pt x="8690" y="16659"/>
                  </a:lnTo>
                  <a:lnTo>
                    <a:pt x="8723" y="16655"/>
                  </a:lnTo>
                  <a:lnTo>
                    <a:pt x="8755" y="16649"/>
                  </a:lnTo>
                  <a:lnTo>
                    <a:pt x="8786" y="16644"/>
                  </a:lnTo>
                  <a:lnTo>
                    <a:pt x="8817" y="16637"/>
                  </a:lnTo>
                  <a:lnTo>
                    <a:pt x="8847" y="16630"/>
                  </a:lnTo>
                  <a:lnTo>
                    <a:pt x="8876" y="16621"/>
                  </a:lnTo>
                  <a:lnTo>
                    <a:pt x="8905" y="16613"/>
                  </a:lnTo>
                  <a:lnTo>
                    <a:pt x="8933" y="16603"/>
                  </a:lnTo>
                  <a:lnTo>
                    <a:pt x="8961" y="16592"/>
                  </a:lnTo>
                  <a:lnTo>
                    <a:pt x="8987" y="16580"/>
                  </a:lnTo>
                  <a:lnTo>
                    <a:pt x="9013" y="16568"/>
                  </a:lnTo>
                  <a:lnTo>
                    <a:pt x="9039" y="16555"/>
                  </a:lnTo>
                  <a:lnTo>
                    <a:pt x="9064" y="16542"/>
                  </a:lnTo>
                  <a:lnTo>
                    <a:pt x="9088" y="16528"/>
                  </a:lnTo>
                  <a:lnTo>
                    <a:pt x="9110" y="16513"/>
                  </a:lnTo>
                  <a:lnTo>
                    <a:pt x="9133" y="16497"/>
                  </a:lnTo>
                  <a:lnTo>
                    <a:pt x="9155" y="16481"/>
                  </a:lnTo>
                  <a:lnTo>
                    <a:pt x="9175" y="16465"/>
                  </a:lnTo>
                  <a:lnTo>
                    <a:pt x="9196" y="16446"/>
                  </a:lnTo>
                  <a:lnTo>
                    <a:pt x="9214" y="16428"/>
                  </a:lnTo>
                  <a:lnTo>
                    <a:pt x="9233" y="16410"/>
                  </a:lnTo>
                  <a:lnTo>
                    <a:pt x="9251" y="16389"/>
                  </a:lnTo>
                  <a:lnTo>
                    <a:pt x="9268" y="16370"/>
                  </a:lnTo>
                  <a:lnTo>
                    <a:pt x="9284" y="16348"/>
                  </a:lnTo>
                  <a:lnTo>
                    <a:pt x="9299" y="16326"/>
                  </a:lnTo>
                  <a:lnTo>
                    <a:pt x="9314" y="16304"/>
                  </a:lnTo>
                  <a:lnTo>
                    <a:pt x="9328" y="16281"/>
                  </a:lnTo>
                  <a:lnTo>
                    <a:pt x="9341" y="16257"/>
                  </a:lnTo>
                  <a:lnTo>
                    <a:pt x="9354" y="16232"/>
                  </a:lnTo>
                  <a:lnTo>
                    <a:pt x="9366" y="16208"/>
                  </a:lnTo>
                  <a:lnTo>
                    <a:pt x="9376" y="16182"/>
                  </a:lnTo>
                  <a:lnTo>
                    <a:pt x="9387" y="16156"/>
                  </a:lnTo>
                  <a:lnTo>
                    <a:pt x="9395" y="16129"/>
                  </a:lnTo>
                  <a:lnTo>
                    <a:pt x="9403" y="16102"/>
                  </a:lnTo>
                  <a:lnTo>
                    <a:pt x="9411" y="16074"/>
                  </a:lnTo>
                  <a:lnTo>
                    <a:pt x="9417" y="16046"/>
                  </a:lnTo>
                  <a:lnTo>
                    <a:pt x="9422" y="16016"/>
                  </a:lnTo>
                  <a:lnTo>
                    <a:pt x="9428" y="15986"/>
                  </a:lnTo>
                  <a:lnTo>
                    <a:pt x="9431" y="15956"/>
                  </a:lnTo>
                  <a:lnTo>
                    <a:pt x="9434" y="15925"/>
                  </a:lnTo>
                  <a:lnTo>
                    <a:pt x="9436" y="15893"/>
                  </a:lnTo>
                  <a:lnTo>
                    <a:pt x="9439" y="15861"/>
                  </a:lnTo>
                  <a:lnTo>
                    <a:pt x="9439" y="15828"/>
                  </a:lnTo>
                  <a:lnTo>
                    <a:pt x="9439" y="15796"/>
                  </a:lnTo>
                  <a:lnTo>
                    <a:pt x="9436" y="15764"/>
                  </a:lnTo>
                  <a:lnTo>
                    <a:pt x="9434" y="15732"/>
                  </a:lnTo>
                  <a:lnTo>
                    <a:pt x="9431" y="15701"/>
                  </a:lnTo>
                  <a:lnTo>
                    <a:pt x="9428" y="15671"/>
                  </a:lnTo>
                  <a:lnTo>
                    <a:pt x="9422" y="15642"/>
                  </a:lnTo>
                  <a:lnTo>
                    <a:pt x="9417" y="15612"/>
                  </a:lnTo>
                  <a:lnTo>
                    <a:pt x="9411" y="15583"/>
                  </a:lnTo>
                  <a:lnTo>
                    <a:pt x="9403" y="15555"/>
                  </a:lnTo>
                  <a:lnTo>
                    <a:pt x="9395" y="15528"/>
                  </a:lnTo>
                  <a:lnTo>
                    <a:pt x="9387" y="15501"/>
                  </a:lnTo>
                  <a:lnTo>
                    <a:pt x="9376" y="15475"/>
                  </a:lnTo>
                  <a:lnTo>
                    <a:pt x="9366" y="15449"/>
                  </a:lnTo>
                  <a:lnTo>
                    <a:pt x="9354" y="15425"/>
                  </a:lnTo>
                  <a:lnTo>
                    <a:pt x="9341" y="15400"/>
                  </a:lnTo>
                  <a:lnTo>
                    <a:pt x="9328" y="15376"/>
                  </a:lnTo>
                  <a:lnTo>
                    <a:pt x="9314" y="15353"/>
                  </a:lnTo>
                  <a:lnTo>
                    <a:pt x="9299" y="15331"/>
                  </a:lnTo>
                  <a:lnTo>
                    <a:pt x="9284" y="15308"/>
                  </a:lnTo>
                  <a:lnTo>
                    <a:pt x="9268" y="15287"/>
                  </a:lnTo>
                  <a:lnTo>
                    <a:pt x="9251" y="15267"/>
                  </a:lnTo>
                  <a:lnTo>
                    <a:pt x="9233" y="15247"/>
                  </a:lnTo>
                  <a:lnTo>
                    <a:pt x="9214" y="15228"/>
                  </a:lnTo>
                  <a:lnTo>
                    <a:pt x="9196" y="15210"/>
                  </a:lnTo>
                  <a:lnTo>
                    <a:pt x="9175" y="15191"/>
                  </a:lnTo>
                  <a:lnTo>
                    <a:pt x="9155" y="15174"/>
                  </a:lnTo>
                  <a:lnTo>
                    <a:pt x="9133" y="15158"/>
                  </a:lnTo>
                  <a:lnTo>
                    <a:pt x="9110" y="15143"/>
                  </a:lnTo>
                  <a:lnTo>
                    <a:pt x="9088" y="15128"/>
                  </a:lnTo>
                  <a:lnTo>
                    <a:pt x="9064" y="15114"/>
                  </a:lnTo>
                  <a:lnTo>
                    <a:pt x="9039" y="15099"/>
                  </a:lnTo>
                  <a:lnTo>
                    <a:pt x="9013" y="15087"/>
                  </a:lnTo>
                  <a:lnTo>
                    <a:pt x="8987" y="15075"/>
                  </a:lnTo>
                  <a:lnTo>
                    <a:pt x="8961" y="15063"/>
                  </a:lnTo>
                  <a:lnTo>
                    <a:pt x="8933" y="15052"/>
                  </a:lnTo>
                  <a:lnTo>
                    <a:pt x="8905" y="15042"/>
                  </a:lnTo>
                  <a:lnTo>
                    <a:pt x="8876" y="15034"/>
                  </a:lnTo>
                  <a:lnTo>
                    <a:pt x="8847" y="15025"/>
                  </a:lnTo>
                  <a:lnTo>
                    <a:pt x="8817" y="15017"/>
                  </a:lnTo>
                  <a:lnTo>
                    <a:pt x="8786" y="15011"/>
                  </a:lnTo>
                  <a:lnTo>
                    <a:pt x="8755" y="15004"/>
                  </a:lnTo>
                  <a:lnTo>
                    <a:pt x="8723" y="14999"/>
                  </a:lnTo>
                  <a:lnTo>
                    <a:pt x="8690" y="14995"/>
                  </a:lnTo>
                  <a:lnTo>
                    <a:pt x="8657" y="14991"/>
                  </a:lnTo>
                  <a:lnTo>
                    <a:pt x="8623" y="14988"/>
                  </a:lnTo>
                  <a:lnTo>
                    <a:pt x="8589" y="14986"/>
                  </a:lnTo>
                  <a:lnTo>
                    <a:pt x="8553" y="14985"/>
                  </a:lnTo>
                  <a:lnTo>
                    <a:pt x="8517" y="14985"/>
                  </a:lnTo>
                  <a:close/>
                  <a:moveTo>
                    <a:pt x="8517" y="15367"/>
                  </a:moveTo>
                  <a:lnTo>
                    <a:pt x="8542" y="15368"/>
                  </a:lnTo>
                  <a:lnTo>
                    <a:pt x="8567" y="15372"/>
                  </a:lnTo>
                  <a:lnTo>
                    <a:pt x="8591" y="15376"/>
                  </a:lnTo>
                  <a:lnTo>
                    <a:pt x="8615" y="15381"/>
                  </a:lnTo>
                  <a:lnTo>
                    <a:pt x="8636" y="15390"/>
                  </a:lnTo>
                  <a:lnTo>
                    <a:pt x="8658" y="15399"/>
                  </a:lnTo>
                  <a:lnTo>
                    <a:pt x="8678" y="15411"/>
                  </a:lnTo>
                  <a:lnTo>
                    <a:pt x="8699" y="15423"/>
                  </a:lnTo>
                  <a:lnTo>
                    <a:pt x="8717" y="15438"/>
                  </a:lnTo>
                  <a:lnTo>
                    <a:pt x="8736" y="15454"/>
                  </a:lnTo>
                  <a:lnTo>
                    <a:pt x="8753" y="15471"/>
                  </a:lnTo>
                  <a:lnTo>
                    <a:pt x="8768" y="15490"/>
                  </a:lnTo>
                  <a:lnTo>
                    <a:pt x="8783" y="15511"/>
                  </a:lnTo>
                  <a:lnTo>
                    <a:pt x="8797" y="15533"/>
                  </a:lnTo>
                  <a:lnTo>
                    <a:pt x="8809" y="15556"/>
                  </a:lnTo>
                  <a:lnTo>
                    <a:pt x="8821" y="15581"/>
                  </a:lnTo>
                  <a:lnTo>
                    <a:pt x="8832" y="15607"/>
                  </a:lnTo>
                  <a:lnTo>
                    <a:pt x="8840" y="15634"/>
                  </a:lnTo>
                  <a:lnTo>
                    <a:pt x="8848" y="15663"/>
                  </a:lnTo>
                  <a:lnTo>
                    <a:pt x="8854" y="15693"/>
                  </a:lnTo>
                  <a:lnTo>
                    <a:pt x="8859" y="15725"/>
                  </a:lnTo>
                  <a:lnTo>
                    <a:pt x="8863" y="15757"/>
                  </a:lnTo>
                  <a:lnTo>
                    <a:pt x="8865" y="15791"/>
                  </a:lnTo>
                  <a:lnTo>
                    <a:pt x="8865" y="15825"/>
                  </a:lnTo>
                  <a:lnTo>
                    <a:pt x="8865" y="15861"/>
                  </a:lnTo>
                  <a:lnTo>
                    <a:pt x="8863" y="15894"/>
                  </a:lnTo>
                  <a:lnTo>
                    <a:pt x="8859" y="15927"/>
                  </a:lnTo>
                  <a:lnTo>
                    <a:pt x="8854" y="15958"/>
                  </a:lnTo>
                  <a:lnTo>
                    <a:pt x="8848" y="15987"/>
                  </a:lnTo>
                  <a:lnTo>
                    <a:pt x="8840" y="16016"/>
                  </a:lnTo>
                  <a:lnTo>
                    <a:pt x="8832" y="16043"/>
                  </a:lnTo>
                  <a:lnTo>
                    <a:pt x="8821" y="16069"/>
                  </a:lnTo>
                  <a:lnTo>
                    <a:pt x="8809" y="16094"/>
                  </a:lnTo>
                  <a:lnTo>
                    <a:pt x="8797" y="16117"/>
                  </a:lnTo>
                  <a:lnTo>
                    <a:pt x="8783" y="16138"/>
                  </a:lnTo>
                  <a:lnTo>
                    <a:pt x="8768" y="16159"/>
                  </a:lnTo>
                  <a:lnTo>
                    <a:pt x="8753" y="16177"/>
                  </a:lnTo>
                  <a:lnTo>
                    <a:pt x="8736" y="16195"/>
                  </a:lnTo>
                  <a:lnTo>
                    <a:pt x="8717" y="16211"/>
                  </a:lnTo>
                  <a:lnTo>
                    <a:pt x="8699" y="16225"/>
                  </a:lnTo>
                  <a:lnTo>
                    <a:pt x="8678" y="16238"/>
                  </a:lnTo>
                  <a:lnTo>
                    <a:pt x="8658" y="16249"/>
                  </a:lnTo>
                  <a:lnTo>
                    <a:pt x="8636" y="16258"/>
                  </a:lnTo>
                  <a:lnTo>
                    <a:pt x="8615" y="16266"/>
                  </a:lnTo>
                  <a:lnTo>
                    <a:pt x="8591" y="16272"/>
                  </a:lnTo>
                  <a:lnTo>
                    <a:pt x="8567" y="16277"/>
                  </a:lnTo>
                  <a:lnTo>
                    <a:pt x="8542" y="16279"/>
                  </a:lnTo>
                  <a:lnTo>
                    <a:pt x="8517" y="16280"/>
                  </a:lnTo>
                  <a:lnTo>
                    <a:pt x="8493" y="16279"/>
                  </a:lnTo>
                  <a:lnTo>
                    <a:pt x="8468" y="16277"/>
                  </a:lnTo>
                  <a:lnTo>
                    <a:pt x="8445" y="16272"/>
                  </a:lnTo>
                  <a:lnTo>
                    <a:pt x="8422" y="16266"/>
                  </a:lnTo>
                  <a:lnTo>
                    <a:pt x="8400" y="16258"/>
                  </a:lnTo>
                  <a:lnTo>
                    <a:pt x="8378" y="16249"/>
                  </a:lnTo>
                  <a:lnTo>
                    <a:pt x="8358" y="16238"/>
                  </a:lnTo>
                  <a:lnTo>
                    <a:pt x="8338" y="16225"/>
                  </a:lnTo>
                  <a:lnTo>
                    <a:pt x="8319" y="16210"/>
                  </a:lnTo>
                  <a:lnTo>
                    <a:pt x="8300" y="16195"/>
                  </a:lnTo>
                  <a:lnTo>
                    <a:pt x="8284" y="16177"/>
                  </a:lnTo>
                  <a:lnTo>
                    <a:pt x="8268" y="16158"/>
                  </a:lnTo>
                  <a:lnTo>
                    <a:pt x="8253" y="16137"/>
                  </a:lnTo>
                  <a:lnTo>
                    <a:pt x="8239" y="16116"/>
                  </a:lnTo>
                  <a:lnTo>
                    <a:pt x="8226" y="16093"/>
                  </a:lnTo>
                  <a:lnTo>
                    <a:pt x="8214" y="16068"/>
                  </a:lnTo>
                  <a:lnTo>
                    <a:pt x="8203" y="16042"/>
                  </a:lnTo>
                  <a:lnTo>
                    <a:pt x="8195" y="16015"/>
                  </a:lnTo>
                  <a:lnTo>
                    <a:pt x="8187" y="15986"/>
                  </a:lnTo>
                  <a:lnTo>
                    <a:pt x="8180" y="15957"/>
                  </a:lnTo>
                  <a:lnTo>
                    <a:pt x="8175" y="15926"/>
                  </a:lnTo>
                  <a:lnTo>
                    <a:pt x="8171" y="15893"/>
                  </a:lnTo>
                  <a:lnTo>
                    <a:pt x="8169" y="15860"/>
                  </a:lnTo>
                  <a:lnTo>
                    <a:pt x="8169" y="15825"/>
                  </a:lnTo>
                  <a:lnTo>
                    <a:pt x="8169" y="15791"/>
                  </a:lnTo>
                  <a:lnTo>
                    <a:pt x="8171" y="15757"/>
                  </a:lnTo>
                  <a:lnTo>
                    <a:pt x="8175" y="15725"/>
                  </a:lnTo>
                  <a:lnTo>
                    <a:pt x="8179" y="15695"/>
                  </a:lnTo>
                  <a:lnTo>
                    <a:pt x="8186" y="15664"/>
                  </a:lnTo>
                  <a:lnTo>
                    <a:pt x="8195" y="15636"/>
                  </a:lnTo>
                  <a:lnTo>
                    <a:pt x="8203" y="15608"/>
                  </a:lnTo>
                  <a:lnTo>
                    <a:pt x="8214" y="15582"/>
                  </a:lnTo>
                  <a:lnTo>
                    <a:pt x="8226" y="15557"/>
                  </a:lnTo>
                  <a:lnTo>
                    <a:pt x="8238" y="15534"/>
                  </a:lnTo>
                  <a:lnTo>
                    <a:pt x="8252" y="15512"/>
                  </a:lnTo>
                  <a:lnTo>
                    <a:pt x="8267" y="15492"/>
                  </a:lnTo>
                  <a:lnTo>
                    <a:pt x="8282" y="15472"/>
                  </a:lnTo>
                  <a:lnTo>
                    <a:pt x="8299" y="15455"/>
                  </a:lnTo>
                  <a:lnTo>
                    <a:pt x="8318" y="15439"/>
                  </a:lnTo>
                  <a:lnTo>
                    <a:pt x="8336" y="15425"/>
                  </a:lnTo>
                  <a:lnTo>
                    <a:pt x="8356" y="15412"/>
                  </a:lnTo>
                  <a:lnTo>
                    <a:pt x="8377" y="15400"/>
                  </a:lnTo>
                  <a:lnTo>
                    <a:pt x="8399" y="15390"/>
                  </a:lnTo>
                  <a:lnTo>
                    <a:pt x="8420" y="15382"/>
                  </a:lnTo>
                  <a:lnTo>
                    <a:pt x="8444" y="15376"/>
                  </a:lnTo>
                  <a:lnTo>
                    <a:pt x="8468" y="15372"/>
                  </a:lnTo>
                  <a:lnTo>
                    <a:pt x="8491" y="15368"/>
                  </a:lnTo>
                  <a:lnTo>
                    <a:pt x="8517" y="15367"/>
                  </a:lnTo>
                  <a:close/>
                  <a:moveTo>
                    <a:pt x="10695" y="15003"/>
                  </a:moveTo>
                  <a:lnTo>
                    <a:pt x="10671" y="15000"/>
                  </a:lnTo>
                  <a:lnTo>
                    <a:pt x="10648" y="14997"/>
                  </a:lnTo>
                  <a:lnTo>
                    <a:pt x="10627" y="14994"/>
                  </a:lnTo>
                  <a:lnTo>
                    <a:pt x="10605" y="14990"/>
                  </a:lnTo>
                  <a:lnTo>
                    <a:pt x="10584" y="14988"/>
                  </a:lnTo>
                  <a:lnTo>
                    <a:pt x="10565" y="14986"/>
                  </a:lnTo>
                  <a:lnTo>
                    <a:pt x="10547" y="14985"/>
                  </a:lnTo>
                  <a:lnTo>
                    <a:pt x="10529" y="14985"/>
                  </a:lnTo>
                  <a:lnTo>
                    <a:pt x="10509" y="14985"/>
                  </a:lnTo>
                  <a:lnTo>
                    <a:pt x="10488" y="14986"/>
                  </a:lnTo>
                  <a:lnTo>
                    <a:pt x="10469" y="14987"/>
                  </a:lnTo>
                  <a:lnTo>
                    <a:pt x="10449" y="14989"/>
                  </a:lnTo>
                  <a:lnTo>
                    <a:pt x="10431" y="14993"/>
                  </a:lnTo>
                  <a:lnTo>
                    <a:pt x="10412" y="14996"/>
                  </a:lnTo>
                  <a:lnTo>
                    <a:pt x="10393" y="15000"/>
                  </a:lnTo>
                  <a:lnTo>
                    <a:pt x="10376" y="15006"/>
                  </a:lnTo>
                  <a:lnTo>
                    <a:pt x="10358" y="15011"/>
                  </a:lnTo>
                  <a:lnTo>
                    <a:pt x="10340" y="15017"/>
                  </a:lnTo>
                  <a:lnTo>
                    <a:pt x="10323" y="15025"/>
                  </a:lnTo>
                  <a:lnTo>
                    <a:pt x="10307" y="15033"/>
                  </a:lnTo>
                  <a:lnTo>
                    <a:pt x="10291" y="15041"/>
                  </a:lnTo>
                  <a:lnTo>
                    <a:pt x="10274" y="15050"/>
                  </a:lnTo>
                  <a:lnTo>
                    <a:pt x="10259" y="15060"/>
                  </a:lnTo>
                  <a:lnTo>
                    <a:pt x="10244" y="15070"/>
                  </a:lnTo>
                  <a:lnTo>
                    <a:pt x="10229" y="15081"/>
                  </a:lnTo>
                  <a:lnTo>
                    <a:pt x="10214" y="15093"/>
                  </a:lnTo>
                  <a:lnTo>
                    <a:pt x="10200" y="15106"/>
                  </a:lnTo>
                  <a:lnTo>
                    <a:pt x="10186" y="15119"/>
                  </a:lnTo>
                  <a:lnTo>
                    <a:pt x="10173" y="15133"/>
                  </a:lnTo>
                  <a:lnTo>
                    <a:pt x="10159" y="15147"/>
                  </a:lnTo>
                  <a:lnTo>
                    <a:pt x="10146" y="15163"/>
                  </a:lnTo>
                  <a:lnTo>
                    <a:pt x="10133" y="15178"/>
                  </a:lnTo>
                  <a:lnTo>
                    <a:pt x="10120" y="15196"/>
                  </a:lnTo>
                  <a:lnTo>
                    <a:pt x="10108" y="15213"/>
                  </a:lnTo>
                  <a:lnTo>
                    <a:pt x="10096" y="15231"/>
                  </a:lnTo>
                  <a:lnTo>
                    <a:pt x="10084" y="15251"/>
                  </a:lnTo>
                  <a:lnTo>
                    <a:pt x="10072" y="15270"/>
                  </a:lnTo>
                  <a:lnTo>
                    <a:pt x="10062" y="15291"/>
                  </a:lnTo>
                  <a:lnTo>
                    <a:pt x="10051" y="15311"/>
                  </a:lnTo>
                  <a:lnTo>
                    <a:pt x="10040" y="15334"/>
                  </a:lnTo>
                  <a:lnTo>
                    <a:pt x="10040" y="15028"/>
                  </a:lnTo>
                  <a:lnTo>
                    <a:pt x="9551" y="15028"/>
                  </a:lnTo>
                  <a:lnTo>
                    <a:pt x="9551" y="16629"/>
                  </a:lnTo>
                  <a:lnTo>
                    <a:pt x="10099" y="16629"/>
                  </a:lnTo>
                  <a:lnTo>
                    <a:pt x="10099" y="15947"/>
                  </a:lnTo>
                  <a:lnTo>
                    <a:pt x="10099" y="15917"/>
                  </a:lnTo>
                  <a:lnTo>
                    <a:pt x="10102" y="15887"/>
                  </a:lnTo>
                  <a:lnTo>
                    <a:pt x="10103" y="15859"/>
                  </a:lnTo>
                  <a:lnTo>
                    <a:pt x="10106" y="15831"/>
                  </a:lnTo>
                  <a:lnTo>
                    <a:pt x="10109" y="15804"/>
                  </a:lnTo>
                  <a:lnTo>
                    <a:pt x="10114" y="15779"/>
                  </a:lnTo>
                  <a:lnTo>
                    <a:pt x="10119" y="15754"/>
                  </a:lnTo>
                  <a:lnTo>
                    <a:pt x="10125" y="15730"/>
                  </a:lnTo>
                  <a:lnTo>
                    <a:pt x="10132" y="15706"/>
                  </a:lnTo>
                  <a:lnTo>
                    <a:pt x="10139" y="15685"/>
                  </a:lnTo>
                  <a:lnTo>
                    <a:pt x="10147" y="15664"/>
                  </a:lnTo>
                  <a:lnTo>
                    <a:pt x="10157" y="15644"/>
                  </a:lnTo>
                  <a:lnTo>
                    <a:pt x="10166" y="15625"/>
                  </a:lnTo>
                  <a:lnTo>
                    <a:pt x="10176" y="15607"/>
                  </a:lnTo>
                  <a:lnTo>
                    <a:pt x="10188" y="15590"/>
                  </a:lnTo>
                  <a:lnTo>
                    <a:pt x="10200" y="15574"/>
                  </a:lnTo>
                  <a:lnTo>
                    <a:pt x="10213" y="15558"/>
                  </a:lnTo>
                  <a:lnTo>
                    <a:pt x="10227" y="15544"/>
                  </a:lnTo>
                  <a:lnTo>
                    <a:pt x="10241" y="15531"/>
                  </a:lnTo>
                  <a:lnTo>
                    <a:pt x="10256" y="15520"/>
                  </a:lnTo>
                  <a:lnTo>
                    <a:pt x="10272" y="15508"/>
                  </a:lnTo>
                  <a:lnTo>
                    <a:pt x="10288" y="15498"/>
                  </a:lnTo>
                  <a:lnTo>
                    <a:pt x="10306" y="15488"/>
                  </a:lnTo>
                  <a:lnTo>
                    <a:pt x="10324" y="15480"/>
                  </a:lnTo>
                  <a:lnTo>
                    <a:pt x="10342" y="15473"/>
                  </a:lnTo>
                  <a:lnTo>
                    <a:pt x="10362" y="15467"/>
                  </a:lnTo>
                  <a:lnTo>
                    <a:pt x="10382" y="15461"/>
                  </a:lnTo>
                  <a:lnTo>
                    <a:pt x="10404" y="15457"/>
                  </a:lnTo>
                  <a:lnTo>
                    <a:pt x="10426" y="15453"/>
                  </a:lnTo>
                  <a:lnTo>
                    <a:pt x="10448" y="15450"/>
                  </a:lnTo>
                  <a:lnTo>
                    <a:pt x="10471" y="15449"/>
                  </a:lnTo>
                  <a:lnTo>
                    <a:pt x="10495" y="15448"/>
                  </a:lnTo>
                  <a:lnTo>
                    <a:pt x="10519" y="15448"/>
                  </a:lnTo>
                  <a:lnTo>
                    <a:pt x="10541" y="15449"/>
                  </a:lnTo>
                  <a:lnTo>
                    <a:pt x="10563" y="15452"/>
                  </a:lnTo>
                  <a:lnTo>
                    <a:pt x="10584" y="15455"/>
                  </a:lnTo>
                  <a:lnTo>
                    <a:pt x="10605" y="15458"/>
                  </a:lnTo>
                  <a:lnTo>
                    <a:pt x="10625" y="15463"/>
                  </a:lnTo>
                  <a:lnTo>
                    <a:pt x="10646" y="15469"/>
                  </a:lnTo>
                  <a:lnTo>
                    <a:pt x="10666" y="15476"/>
                  </a:lnTo>
                  <a:lnTo>
                    <a:pt x="10695" y="15003"/>
                  </a:lnTo>
                  <a:close/>
                  <a:moveTo>
                    <a:pt x="12190" y="15792"/>
                  </a:moveTo>
                  <a:lnTo>
                    <a:pt x="12189" y="15757"/>
                  </a:lnTo>
                  <a:lnTo>
                    <a:pt x="12189" y="15724"/>
                  </a:lnTo>
                  <a:lnTo>
                    <a:pt x="12187" y="15691"/>
                  </a:lnTo>
                  <a:lnTo>
                    <a:pt x="12185" y="15660"/>
                  </a:lnTo>
                  <a:lnTo>
                    <a:pt x="12183" y="15629"/>
                  </a:lnTo>
                  <a:lnTo>
                    <a:pt x="12179" y="15598"/>
                  </a:lnTo>
                  <a:lnTo>
                    <a:pt x="12175" y="15568"/>
                  </a:lnTo>
                  <a:lnTo>
                    <a:pt x="12171" y="15540"/>
                  </a:lnTo>
                  <a:lnTo>
                    <a:pt x="12165" y="15512"/>
                  </a:lnTo>
                  <a:lnTo>
                    <a:pt x="12159" y="15484"/>
                  </a:lnTo>
                  <a:lnTo>
                    <a:pt x="12152" y="15458"/>
                  </a:lnTo>
                  <a:lnTo>
                    <a:pt x="12146" y="15432"/>
                  </a:lnTo>
                  <a:lnTo>
                    <a:pt x="12137" y="15407"/>
                  </a:lnTo>
                  <a:lnTo>
                    <a:pt x="12129" y="15382"/>
                  </a:lnTo>
                  <a:lnTo>
                    <a:pt x="12120" y="15359"/>
                  </a:lnTo>
                  <a:lnTo>
                    <a:pt x="12110" y="15336"/>
                  </a:lnTo>
                  <a:lnTo>
                    <a:pt x="12100" y="15314"/>
                  </a:lnTo>
                  <a:lnTo>
                    <a:pt x="12089" y="15293"/>
                  </a:lnTo>
                  <a:lnTo>
                    <a:pt x="12077" y="15272"/>
                  </a:lnTo>
                  <a:lnTo>
                    <a:pt x="12065" y="15252"/>
                  </a:lnTo>
                  <a:lnTo>
                    <a:pt x="12052" y="15233"/>
                  </a:lnTo>
                  <a:lnTo>
                    <a:pt x="12038" y="15214"/>
                  </a:lnTo>
                  <a:lnTo>
                    <a:pt x="12024" y="15197"/>
                  </a:lnTo>
                  <a:lnTo>
                    <a:pt x="12009" y="15179"/>
                  </a:lnTo>
                  <a:lnTo>
                    <a:pt x="11993" y="15163"/>
                  </a:lnTo>
                  <a:lnTo>
                    <a:pt x="11976" y="15148"/>
                  </a:lnTo>
                  <a:lnTo>
                    <a:pt x="11959" y="15133"/>
                  </a:lnTo>
                  <a:lnTo>
                    <a:pt x="11941" y="15119"/>
                  </a:lnTo>
                  <a:lnTo>
                    <a:pt x="11922" y="15105"/>
                  </a:lnTo>
                  <a:lnTo>
                    <a:pt x="11903" y="15092"/>
                  </a:lnTo>
                  <a:lnTo>
                    <a:pt x="11882" y="15080"/>
                  </a:lnTo>
                  <a:lnTo>
                    <a:pt x="11862" y="15068"/>
                  </a:lnTo>
                  <a:lnTo>
                    <a:pt x="11841" y="15058"/>
                  </a:lnTo>
                  <a:lnTo>
                    <a:pt x="11819" y="15049"/>
                  </a:lnTo>
                  <a:lnTo>
                    <a:pt x="11796" y="15039"/>
                  </a:lnTo>
                  <a:lnTo>
                    <a:pt x="11772" y="15030"/>
                  </a:lnTo>
                  <a:lnTo>
                    <a:pt x="11747" y="15023"/>
                  </a:lnTo>
                  <a:lnTo>
                    <a:pt x="11723" y="15015"/>
                  </a:lnTo>
                  <a:lnTo>
                    <a:pt x="11697" y="15009"/>
                  </a:lnTo>
                  <a:lnTo>
                    <a:pt x="11670" y="15003"/>
                  </a:lnTo>
                  <a:lnTo>
                    <a:pt x="11643" y="14998"/>
                  </a:lnTo>
                  <a:lnTo>
                    <a:pt x="11615" y="14994"/>
                  </a:lnTo>
                  <a:lnTo>
                    <a:pt x="11585" y="14990"/>
                  </a:lnTo>
                  <a:lnTo>
                    <a:pt x="11556" y="14987"/>
                  </a:lnTo>
                  <a:lnTo>
                    <a:pt x="11526" y="14985"/>
                  </a:lnTo>
                  <a:lnTo>
                    <a:pt x="11495" y="14983"/>
                  </a:lnTo>
                  <a:lnTo>
                    <a:pt x="11462" y="14982"/>
                  </a:lnTo>
                  <a:lnTo>
                    <a:pt x="11430" y="14982"/>
                  </a:lnTo>
                  <a:lnTo>
                    <a:pt x="11386" y="14982"/>
                  </a:lnTo>
                  <a:lnTo>
                    <a:pt x="11341" y="14983"/>
                  </a:lnTo>
                  <a:lnTo>
                    <a:pt x="11298" y="14985"/>
                  </a:lnTo>
                  <a:lnTo>
                    <a:pt x="11256" y="14988"/>
                  </a:lnTo>
                  <a:lnTo>
                    <a:pt x="11214" y="14991"/>
                  </a:lnTo>
                  <a:lnTo>
                    <a:pt x="11173" y="14997"/>
                  </a:lnTo>
                  <a:lnTo>
                    <a:pt x="11133" y="15002"/>
                  </a:lnTo>
                  <a:lnTo>
                    <a:pt x="11093" y="15009"/>
                  </a:lnTo>
                  <a:lnTo>
                    <a:pt x="11054" y="15015"/>
                  </a:lnTo>
                  <a:lnTo>
                    <a:pt x="11015" y="15024"/>
                  </a:lnTo>
                  <a:lnTo>
                    <a:pt x="10977" y="15034"/>
                  </a:lnTo>
                  <a:lnTo>
                    <a:pt x="10941" y="15043"/>
                  </a:lnTo>
                  <a:lnTo>
                    <a:pt x="10904" y="15054"/>
                  </a:lnTo>
                  <a:lnTo>
                    <a:pt x="10867" y="15066"/>
                  </a:lnTo>
                  <a:lnTo>
                    <a:pt x="10833" y="15080"/>
                  </a:lnTo>
                  <a:lnTo>
                    <a:pt x="10798" y="15094"/>
                  </a:lnTo>
                  <a:lnTo>
                    <a:pt x="10807" y="15455"/>
                  </a:lnTo>
                  <a:lnTo>
                    <a:pt x="10841" y="15439"/>
                  </a:lnTo>
                  <a:lnTo>
                    <a:pt x="10876" y="15425"/>
                  </a:lnTo>
                  <a:lnTo>
                    <a:pt x="10909" y="15411"/>
                  </a:lnTo>
                  <a:lnTo>
                    <a:pt x="10943" y="15398"/>
                  </a:lnTo>
                  <a:lnTo>
                    <a:pt x="10974" y="15386"/>
                  </a:lnTo>
                  <a:lnTo>
                    <a:pt x="11007" y="15375"/>
                  </a:lnTo>
                  <a:lnTo>
                    <a:pt x="11037" y="15365"/>
                  </a:lnTo>
                  <a:lnTo>
                    <a:pt x="11067" y="15357"/>
                  </a:lnTo>
                  <a:lnTo>
                    <a:pt x="11096" y="15349"/>
                  </a:lnTo>
                  <a:lnTo>
                    <a:pt x="11125" y="15342"/>
                  </a:lnTo>
                  <a:lnTo>
                    <a:pt x="11154" y="15337"/>
                  </a:lnTo>
                  <a:lnTo>
                    <a:pt x="11181" y="15333"/>
                  </a:lnTo>
                  <a:lnTo>
                    <a:pt x="11206" y="15328"/>
                  </a:lnTo>
                  <a:lnTo>
                    <a:pt x="11232" y="15326"/>
                  </a:lnTo>
                  <a:lnTo>
                    <a:pt x="11256" y="15324"/>
                  </a:lnTo>
                  <a:lnTo>
                    <a:pt x="11281" y="15324"/>
                  </a:lnTo>
                  <a:lnTo>
                    <a:pt x="11304" y="15324"/>
                  </a:lnTo>
                  <a:lnTo>
                    <a:pt x="11327" y="15325"/>
                  </a:lnTo>
                  <a:lnTo>
                    <a:pt x="11349" y="15326"/>
                  </a:lnTo>
                  <a:lnTo>
                    <a:pt x="11371" y="15328"/>
                  </a:lnTo>
                  <a:lnTo>
                    <a:pt x="11391" y="15332"/>
                  </a:lnTo>
                  <a:lnTo>
                    <a:pt x="11412" y="15334"/>
                  </a:lnTo>
                  <a:lnTo>
                    <a:pt x="11431" y="15338"/>
                  </a:lnTo>
                  <a:lnTo>
                    <a:pt x="11449" y="15342"/>
                  </a:lnTo>
                  <a:lnTo>
                    <a:pt x="11468" y="15347"/>
                  </a:lnTo>
                  <a:lnTo>
                    <a:pt x="11485" y="15352"/>
                  </a:lnTo>
                  <a:lnTo>
                    <a:pt x="11501" y="15358"/>
                  </a:lnTo>
                  <a:lnTo>
                    <a:pt x="11516" y="15364"/>
                  </a:lnTo>
                  <a:lnTo>
                    <a:pt x="11531" y="15371"/>
                  </a:lnTo>
                  <a:lnTo>
                    <a:pt x="11547" y="15378"/>
                  </a:lnTo>
                  <a:lnTo>
                    <a:pt x="11560" y="15386"/>
                  </a:lnTo>
                  <a:lnTo>
                    <a:pt x="11573" y="15394"/>
                  </a:lnTo>
                  <a:lnTo>
                    <a:pt x="11584" y="15403"/>
                  </a:lnTo>
                  <a:lnTo>
                    <a:pt x="11596" y="15413"/>
                  </a:lnTo>
                  <a:lnTo>
                    <a:pt x="11606" y="15422"/>
                  </a:lnTo>
                  <a:lnTo>
                    <a:pt x="11617" y="15433"/>
                  </a:lnTo>
                  <a:lnTo>
                    <a:pt x="11625" y="15444"/>
                  </a:lnTo>
                  <a:lnTo>
                    <a:pt x="11633" y="15455"/>
                  </a:lnTo>
                  <a:lnTo>
                    <a:pt x="11641" y="15467"/>
                  </a:lnTo>
                  <a:lnTo>
                    <a:pt x="11647" y="15479"/>
                  </a:lnTo>
                  <a:lnTo>
                    <a:pt x="11654" y="15492"/>
                  </a:lnTo>
                  <a:lnTo>
                    <a:pt x="11659" y="15506"/>
                  </a:lnTo>
                  <a:lnTo>
                    <a:pt x="11663" y="15519"/>
                  </a:lnTo>
                  <a:lnTo>
                    <a:pt x="11666" y="15534"/>
                  </a:lnTo>
                  <a:lnTo>
                    <a:pt x="11669" y="15548"/>
                  </a:lnTo>
                  <a:lnTo>
                    <a:pt x="11671" y="15563"/>
                  </a:lnTo>
                  <a:lnTo>
                    <a:pt x="11672" y="15579"/>
                  </a:lnTo>
                  <a:lnTo>
                    <a:pt x="11673" y="15595"/>
                  </a:lnTo>
                  <a:lnTo>
                    <a:pt x="11673" y="15617"/>
                  </a:lnTo>
                  <a:lnTo>
                    <a:pt x="11458" y="15617"/>
                  </a:lnTo>
                  <a:lnTo>
                    <a:pt x="11405" y="15617"/>
                  </a:lnTo>
                  <a:lnTo>
                    <a:pt x="11353" y="15619"/>
                  </a:lnTo>
                  <a:lnTo>
                    <a:pt x="11304" y="15621"/>
                  </a:lnTo>
                  <a:lnTo>
                    <a:pt x="11256" y="15624"/>
                  </a:lnTo>
                  <a:lnTo>
                    <a:pt x="11210" y="15629"/>
                  </a:lnTo>
                  <a:lnTo>
                    <a:pt x="11165" y="15634"/>
                  </a:lnTo>
                  <a:lnTo>
                    <a:pt x="11122" y="15641"/>
                  </a:lnTo>
                  <a:lnTo>
                    <a:pt x="11081" y="15648"/>
                  </a:lnTo>
                  <a:lnTo>
                    <a:pt x="11042" y="15657"/>
                  </a:lnTo>
                  <a:lnTo>
                    <a:pt x="11004" y="15666"/>
                  </a:lnTo>
                  <a:lnTo>
                    <a:pt x="10968" y="15676"/>
                  </a:lnTo>
                  <a:lnTo>
                    <a:pt x="10934" y="15688"/>
                  </a:lnTo>
                  <a:lnTo>
                    <a:pt x="10901" y="15701"/>
                  </a:lnTo>
                  <a:lnTo>
                    <a:pt x="10871" y="15714"/>
                  </a:lnTo>
                  <a:lnTo>
                    <a:pt x="10841" y="15728"/>
                  </a:lnTo>
                  <a:lnTo>
                    <a:pt x="10813" y="15744"/>
                  </a:lnTo>
                  <a:lnTo>
                    <a:pt x="10788" y="15760"/>
                  </a:lnTo>
                  <a:lnTo>
                    <a:pt x="10764" y="15779"/>
                  </a:lnTo>
                  <a:lnTo>
                    <a:pt x="10742" y="15797"/>
                  </a:lnTo>
                  <a:lnTo>
                    <a:pt x="10720" y="15817"/>
                  </a:lnTo>
                  <a:lnTo>
                    <a:pt x="10702" y="15838"/>
                  </a:lnTo>
                  <a:lnTo>
                    <a:pt x="10684" y="15860"/>
                  </a:lnTo>
                  <a:lnTo>
                    <a:pt x="10669" y="15882"/>
                  </a:lnTo>
                  <a:lnTo>
                    <a:pt x="10655" y="15907"/>
                  </a:lnTo>
                  <a:lnTo>
                    <a:pt x="10642" y="15932"/>
                  </a:lnTo>
                  <a:lnTo>
                    <a:pt x="10631" y="15959"/>
                  </a:lnTo>
                  <a:lnTo>
                    <a:pt x="10622" y="15986"/>
                  </a:lnTo>
                  <a:lnTo>
                    <a:pt x="10615" y="16015"/>
                  </a:lnTo>
                  <a:lnTo>
                    <a:pt x="10609" y="16044"/>
                  </a:lnTo>
                  <a:lnTo>
                    <a:pt x="10605" y="16076"/>
                  </a:lnTo>
                  <a:lnTo>
                    <a:pt x="10603" y="16107"/>
                  </a:lnTo>
                  <a:lnTo>
                    <a:pt x="10602" y="16141"/>
                  </a:lnTo>
                  <a:lnTo>
                    <a:pt x="10603" y="16177"/>
                  </a:lnTo>
                  <a:lnTo>
                    <a:pt x="10606" y="16214"/>
                  </a:lnTo>
                  <a:lnTo>
                    <a:pt x="10608" y="16232"/>
                  </a:lnTo>
                  <a:lnTo>
                    <a:pt x="10611" y="16250"/>
                  </a:lnTo>
                  <a:lnTo>
                    <a:pt x="10615" y="16267"/>
                  </a:lnTo>
                  <a:lnTo>
                    <a:pt x="10618" y="16283"/>
                  </a:lnTo>
                  <a:lnTo>
                    <a:pt x="10622" y="16300"/>
                  </a:lnTo>
                  <a:lnTo>
                    <a:pt x="10628" y="16317"/>
                  </a:lnTo>
                  <a:lnTo>
                    <a:pt x="10633" y="16333"/>
                  </a:lnTo>
                  <a:lnTo>
                    <a:pt x="10638" y="16348"/>
                  </a:lnTo>
                  <a:lnTo>
                    <a:pt x="10645" y="16363"/>
                  </a:lnTo>
                  <a:lnTo>
                    <a:pt x="10651" y="16378"/>
                  </a:lnTo>
                  <a:lnTo>
                    <a:pt x="10659" y="16393"/>
                  </a:lnTo>
                  <a:lnTo>
                    <a:pt x="10666" y="16407"/>
                  </a:lnTo>
                  <a:lnTo>
                    <a:pt x="10675" y="16421"/>
                  </a:lnTo>
                  <a:lnTo>
                    <a:pt x="10684" y="16435"/>
                  </a:lnTo>
                  <a:lnTo>
                    <a:pt x="10693" y="16448"/>
                  </a:lnTo>
                  <a:lnTo>
                    <a:pt x="10702" y="16461"/>
                  </a:lnTo>
                  <a:lnTo>
                    <a:pt x="10713" y="16473"/>
                  </a:lnTo>
                  <a:lnTo>
                    <a:pt x="10723" y="16485"/>
                  </a:lnTo>
                  <a:lnTo>
                    <a:pt x="10733" y="16497"/>
                  </a:lnTo>
                  <a:lnTo>
                    <a:pt x="10745" y="16508"/>
                  </a:lnTo>
                  <a:lnTo>
                    <a:pt x="10757" y="16519"/>
                  </a:lnTo>
                  <a:lnTo>
                    <a:pt x="10769" y="16529"/>
                  </a:lnTo>
                  <a:lnTo>
                    <a:pt x="10782" y="16539"/>
                  </a:lnTo>
                  <a:lnTo>
                    <a:pt x="10795" y="16549"/>
                  </a:lnTo>
                  <a:lnTo>
                    <a:pt x="10808" y="16559"/>
                  </a:lnTo>
                  <a:lnTo>
                    <a:pt x="10822" y="16567"/>
                  </a:lnTo>
                  <a:lnTo>
                    <a:pt x="10836" y="16576"/>
                  </a:lnTo>
                  <a:lnTo>
                    <a:pt x="10851" y="16583"/>
                  </a:lnTo>
                  <a:lnTo>
                    <a:pt x="10866" y="16592"/>
                  </a:lnTo>
                  <a:lnTo>
                    <a:pt x="10881" y="16599"/>
                  </a:lnTo>
                  <a:lnTo>
                    <a:pt x="10896" y="16605"/>
                  </a:lnTo>
                  <a:lnTo>
                    <a:pt x="10913" y="16611"/>
                  </a:lnTo>
                  <a:lnTo>
                    <a:pt x="10930" y="16617"/>
                  </a:lnTo>
                  <a:lnTo>
                    <a:pt x="10946" y="16622"/>
                  </a:lnTo>
                  <a:lnTo>
                    <a:pt x="10963" y="16628"/>
                  </a:lnTo>
                  <a:lnTo>
                    <a:pt x="10981" y="16631"/>
                  </a:lnTo>
                  <a:lnTo>
                    <a:pt x="11017" y="16638"/>
                  </a:lnTo>
                  <a:lnTo>
                    <a:pt x="11055" y="16644"/>
                  </a:lnTo>
                  <a:lnTo>
                    <a:pt x="11094" y="16647"/>
                  </a:lnTo>
                  <a:lnTo>
                    <a:pt x="11134" y="16648"/>
                  </a:lnTo>
                  <a:lnTo>
                    <a:pt x="11181" y="16647"/>
                  </a:lnTo>
                  <a:lnTo>
                    <a:pt x="11225" y="16644"/>
                  </a:lnTo>
                  <a:lnTo>
                    <a:pt x="11247" y="16642"/>
                  </a:lnTo>
                  <a:lnTo>
                    <a:pt x="11269" y="16640"/>
                  </a:lnTo>
                  <a:lnTo>
                    <a:pt x="11290" y="16636"/>
                  </a:lnTo>
                  <a:lnTo>
                    <a:pt x="11310" y="16632"/>
                  </a:lnTo>
                  <a:lnTo>
                    <a:pt x="11331" y="16629"/>
                  </a:lnTo>
                  <a:lnTo>
                    <a:pt x="11350" y="16623"/>
                  </a:lnTo>
                  <a:lnTo>
                    <a:pt x="11371" y="16618"/>
                  </a:lnTo>
                  <a:lnTo>
                    <a:pt x="11389" y="16613"/>
                  </a:lnTo>
                  <a:lnTo>
                    <a:pt x="11408" y="16606"/>
                  </a:lnTo>
                  <a:lnTo>
                    <a:pt x="11427" y="16600"/>
                  </a:lnTo>
                  <a:lnTo>
                    <a:pt x="11444" y="16593"/>
                  </a:lnTo>
                  <a:lnTo>
                    <a:pt x="11462" y="16584"/>
                  </a:lnTo>
                  <a:lnTo>
                    <a:pt x="11480" y="16577"/>
                  </a:lnTo>
                  <a:lnTo>
                    <a:pt x="11496" y="16568"/>
                  </a:lnTo>
                  <a:lnTo>
                    <a:pt x="11513" y="16559"/>
                  </a:lnTo>
                  <a:lnTo>
                    <a:pt x="11529" y="16548"/>
                  </a:lnTo>
                  <a:lnTo>
                    <a:pt x="11546" y="16538"/>
                  </a:lnTo>
                  <a:lnTo>
                    <a:pt x="11561" y="16526"/>
                  </a:lnTo>
                  <a:lnTo>
                    <a:pt x="11577" y="16514"/>
                  </a:lnTo>
                  <a:lnTo>
                    <a:pt x="11591" y="16502"/>
                  </a:lnTo>
                  <a:lnTo>
                    <a:pt x="11606" y="16488"/>
                  </a:lnTo>
                  <a:lnTo>
                    <a:pt x="11621" y="16475"/>
                  </a:lnTo>
                  <a:lnTo>
                    <a:pt x="11635" y="16460"/>
                  </a:lnTo>
                  <a:lnTo>
                    <a:pt x="11648" y="16446"/>
                  </a:lnTo>
                  <a:lnTo>
                    <a:pt x="11662" y="16430"/>
                  </a:lnTo>
                  <a:lnTo>
                    <a:pt x="11675" y="16414"/>
                  </a:lnTo>
                  <a:lnTo>
                    <a:pt x="11688" y="16398"/>
                  </a:lnTo>
                  <a:lnTo>
                    <a:pt x="11701" y="16380"/>
                  </a:lnTo>
                  <a:lnTo>
                    <a:pt x="11713" y="16629"/>
                  </a:lnTo>
                  <a:lnTo>
                    <a:pt x="12190" y="16629"/>
                  </a:lnTo>
                  <a:lnTo>
                    <a:pt x="12190" y="15792"/>
                  </a:lnTo>
                  <a:close/>
                  <a:moveTo>
                    <a:pt x="11579" y="15900"/>
                  </a:moveTo>
                  <a:lnTo>
                    <a:pt x="11673" y="15900"/>
                  </a:lnTo>
                  <a:lnTo>
                    <a:pt x="11673" y="15947"/>
                  </a:lnTo>
                  <a:lnTo>
                    <a:pt x="11672" y="15974"/>
                  </a:lnTo>
                  <a:lnTo>
                    <a:pt x="11670" y="16000"/>
                  </a:lnTo>
                  <a:lnTo>
                    <a:pt x="11666" y="16026"/>
                  </a:lnTo>
                  <a:lnTo>
                    <a:pt x="11661" y="16051"/>
                  </a:lnTo>
                  <a:lnTo>
                    <a:pt x="11655" y="16074"/>
                  </a:lnTo>
                  <a:lnTo>
                    <a:pt x="11647" y="16096"/>
                  </a:lnTo>
                  <a:lnTo>
                    <a:pt x="11638" y="16118"/>
                  </a:lnTo>
                  <a:lnTo>
                    <a:pt x="11628" y="16140"/>
                  </a:lnTo>
                  <a:lnTo>
                    <a:pt x="11616" y="16159"/>
                  </a:lnTo>
                  <a:lnTo>
                    <a:pt x="11604" y="16177"/>
                  </a:lnTo>
                  <a:lnTo>
                    <a:pt x="11590" y="16195"/>
                  </a:lnTo>
                  <a:lnTo>
                    <a:pt x="11576" y="16211"/>
                  </a:lnTo>
                  <a:lnTo>
                    <a:pt x="11560" y="16226"/>
                  </a:lnTo>
                  <a:lnTo>
                    <a:pt x="11543" y="16240"/>
                  </a:lnTo>
                  <a:lnTo>
                    <a:pt x="11526" y="16252"/>
                  </a:lnTo>
                  <a:lnTo>
                    <a:pt x="11508" y="16264"/>
                  </a:lnTo>
                  <a:lnTo>
                    <a:pt x="11488" y="16275"/>
                  </a:lnTo>
                  <a:lnTo>
                    <a:pt x="11468" y="16283"/>
                  </a:lnTo>
                  <a:lnTo>
                    <a:pt x="11447" y="16291"/>
                  </a:lnTo>
                  <a:lnTo>
                    <a:pt x="11426" y="16297"/>
                  </a:lnTo>
                  <a:lnTo>
                    <a:pt x="11403" y="16302"/>
                  </a:lnTo>
                  <a:lnTo>
                    <a:pt x="11380" y="16305"/>
                  </a:lnTo>
                  <a:lnTo>
                    <a:pt x="11358" y="16307"/>
                  </a:lnTo>
                  <a:lnTo>
                    <a:pt x="11334" y="16308"/>
                  </a:lnTo>
                  <a:lnTo>
                    <a:pt x="11318" y="16308"/>
                  </a:lnTo>
                  <a:lnTo>
                    <a:pt x="11303" y="16307"/>
                  </a:lnTo>
                  <a:lnTo>
                    <a:pt x="11287" y="16305"/>
                  </a:lnTo>
                  <a:lnTo>
                    <a:pt x="11273" y="16302"/>
                  </a:lnTo>
                  <a:lnTo>
                    <a:pt x="11260" y="16298"/>
                  </a:lnTo>
                  <a:lnTo>
                    <a:pt x="11246" y="16294"/>
                  </a:lnTo>
                  <a:lnTo>
                    <a:pt x="11235" y="16290"/>
                  </a:lnTo>
                  <a:lnTo>
                    <a:pt x="11223" y="16284"/>
                  </a:lnTo>
                  <a:lnTo>
                    <a:pt x="11211" y="16278"/>
                  </a:lnTo>
                  <a:lnTo>
                    <a:pt x="11200" y="16271"/>
                  </a:lnTo>
                  <a:lnTo>
                    <a:pt x="11190" y="16264"/>
                  </a:lnTo>
                  <a:lnTo>
                    <a:pt x="11181" y="16256"/>
                  </a:lnTo>
                  <a:lnTo>
                    <a:pt x="11173" y="16248"/>
                  </a:lnTo>
                  <a:lnTo>
                    <a:pt x="11164" y="16238"/>
                  </a:lnTo>
                  <a:lnTo>
                    <a:pt x="11157" y="16229"/>
                  </a:lnTo>
                  <a:lnTo>
                    <a:pt x="11150" y="16218"/>
                  </a:lnTo>
                  <a:lnTo>
                    <a:pt x="11145" y="16208"/>
                  </a:lnTo>
                  <a:lnTo>
                    <a:pt x="11139" y="16197"/>
                  </a:lnTo>
                  <a:lnTo>
                    <a:pt x="11135" y="16185"/>
                  </a:lnTo>
                  <a:lnTo>
                    <a:pt x="11131" y="16173"/>
                  </a:lnTo>
                  <a:lnTo>
                    <a:pt x="11129" y="16161"/>
                  </a:lnTo>
                  <a:lnTo>
                    <a:pt x="11127" y="16148"/>
                  </a:lnTo>
                  <a:lnTo>
                    <a:pt x="11125" y="16135"/>
                  </a:lnTo>
                  <a:lnTo>
                    <a:pt x="11124" y="16121"/>
                  </a:lnTo>
                  <a:lnTo>
                    <a:pt x="11125" y="16102"/>
                  </a:lnTo>
                  <a:lnTo>
                    <a:pt x="11128" y="16083"/>
                  </a:lnTo>
                  <a:lnTo>
                    <a:pt x="11132" y="16065"/>
                  </a:lnTo>
                  <a:lnTo>
                    <a:pt x="11137" y="16049"/>
                  </a:lnTo>
                  <a:lnTo>
                    <a:pt x="11144" y="16033"/>
                  </a:lnTo>
                  <a:lnTo>
                    <a:pt x="11152" y="16019"/>
                  </a:lnTo>
                  <a:lnTo>
                    <a:pt x="11162" y="16005"/>
                  </a:lnTo>
                  <a:lnTo>
                    <a:pt x="11174" y="15993"/>
                  </a:lnTo>
                  <a:lnTo>
                    <a:pt x="11187" y="15981"/>
                  </a:lnTo>
                  <a:lnTo>
                    <a:pt x="11202" y="15969"/>
                  </a:lnTo>
                  <a:lnTo>
                    <a:pt x="11218" y="15959"/>
                  </a:lnTo>
                  <a:lnTo>
                    <a:pt x="11237" y="15951"/>
                  </a:lnTo>
                  <a:lnTo>
                    <a:pt x="11256" y="15942"/>
                  </a:lnTo>
                  <a:lnTo>
                    <a:pt x="11278" y="15934"/>
                  </a:lnTo>
                  <a:lnTo>
                    <a:pt x="11300" y="15928"/>
                  </a:lnTo>
                  <a:lnTo>
                    <a:pt x="11324" y="15921"/>
                  </a:lnTo>
                  <a:lnTo>
                    <a:pt x="11351" y="15916"/>
                  </a:lnTo>
                  <a:lnTo>
                    <a:pt x="11378" y="15912"/>
                  </a:lnTo>
                  <a:lnTo>
                    <a:pt x="11407" y="15908"/>
                  </a:lnTo>
                  <a:lnTo>
                    <a:pt x="11439" y="15905"/>
                  </a:lnTo>
                  <a:lnTo>
                    <a:pt x="11471" y="15903"/>
                  </a:lnTo>
                  <a:lnTo>
                    <a:pt x="11506" y="15901"/>
                  </a:lnTo>
                  <a:lnTo>
                    <a:pt x="11541" y="15901"/>
                  </a:lnTo>
                  <a:lnTo>
                    <a:pt x="11579" y="15900"/>
                  </a:lnTo>
                  <a:close/>
                  <a:moveTo>
                    <a:pt x="8029" y="13985"/>
                  </a:moveTo>
                  <a:lnTo>
                    <a:pt x="9989" y="13985"/>
                  </a:lnTo>
                  <a:lnTo>
                    <a:pt x="9739" y="13242"/>
                  </a:lnTo>
                  <a:lnTo>
                    <a:pt x="8295" y="13242"/>
                  </a:lnTo>
                  <a:lnTo>
                    <a:pt x="8029" y="13985"/>
                  </a:lnTo>
                  <a:close/>
                  <a:moveTo>
                    <a:pt x="12133" y="13985"/>
                  </a:moveTo>
                  <a:lnTo>
                    <a:pt x="13984" y="13985"/>
                  </a:lnTo>
                  <a:lnTo>
                    <a:pt x="13984" y="11823"/>
                  </a:lnTo>
                  <a:lnTo>
                    <a:pt x="13974" y="11868"/>
                  </a:lnTo>
                  <a:lnTo>
                    <a:pt x="13962" y="11912"/>
                  </a:lnTo>
                  <a:lnTo>
                    <a:pt x="13948" y="11957"/>
                  </a:lnTo>
                  <a:lnTo>
                    <a:pt x="13934" y="11999"/>
                  </a:lnTo>
                  <a:lnTo>
                    <a:pt x="13918" y="12040"/>
                  </a:lnTo>
                  <a:lnTo>
                    <a:pt x="13901" y="12080"/>
                  </a:lnTo>
                  <a:lnTo>
                    <a:pt x="13881" y="12120"/>
                  </a:lnTo>
                  <a:lnTo>
                    <a:pt x="13861" y="12158"/>
                  </a:lnTo>
                  <a:lnTo>
                    <a:pt x="13839" y="12193"/>
                  </a:lnTo>
                  <a:lnTo>
                    <a:pt x="13816" y="12229"/>
                  </a:lnTo>
                  <a:lnTo>
                    <a:pt x="13791" y="12263"/>
                  </a:lnTo>
                  <a:lnTo>
                    <a:pt x="13765" y="12297"/>
                  </a:lnTo>
                  <a:lnTo>
                    <a:pt x="13737" y="12329"/>
                  </a:lnTo>
                  <a:lnTo>
                    <a:pt x="13708" y="12360"/>
                  </a:lnTo>
                  <a:lnTo>
                    <a:pt x="13676" y="12390"/>
                  </a:lnTo>
                  <a:lnTo>
                    <a:pt x="13645" y="12418"/>
                  </a:lnTo>
                  <a:lnTo>
                    <a:pt x="13621" y="12437"/>
                  </a:lnTo>
                  <a:lnTo>
                    <a:pt x="13597" y="12457"/>
                  </a:lnTo>
                  <a:lnTo>
                    <a:pt x="13573" y="12474"/>
                  </a:lnTo>
                  <a:lnTo>
                    <a:pt x="13547" y="12492"/>
                  </a:lnTo>
                  <a:lnTo>
                    <a:pt x="13521" y="12509"/>
                  </a:lnTo>
                  <a:lnTo>
                    <a:pt x="13494" y="12525"/>
                  </a:lnTo>
                  <a:lnTo>
                    <a:pt x="13467" y="12541"/>
                  </a:lnTo>
                  <a:lnTo>
                    <a:pt x="13439" y="12556"/>
                  </a:lnTo>
                  <a:lnTo>
                    <a:pt x="13409" y="12570"/>
                  </a:lnTo>
                  <a:lnTo>
                    <a:pt x="13380" y="12584"/>
                  </a:lnTo>
                  <a:lnTo>
                    <a:pt x="13350" y="12597"/>
                  </a:lnTo>
                  <a:lnTo>
                    <a:pt x="13319" y="12610"/>
                  </a:lnTo>
                  <a:lnTo>
                    <a:pt x="13287" y="12622"/>
                  </a:lnTo>
                  <a:lnTo>
                    <a:pt x="13255" y="12634"/>
                  </a:lnTo>
                  <a:lnTo>
                    <a:pt x="13223" y="12645"/>
                  </a:lnTo>
                  <a:lnTo>
                    <a:pt x="13189" y="12654"/>
                  </a:lnTo>
                  <a:lnTo>
                    <a:pt x="13155" y="12664"/>
                  </a:lnTo>
                  <a:lnTo>
                    <a:pt x="13120" y="12673"/>
                  </a:lnTo>
                  <a:lnTo>
                    <a:pt x="13084" y="12681"/>
                  </a:lnTo>
                  <a:lnTo>
                    <a:pt x="13048" y="12689"/>
                  </a:lnTo>
                  <a:lnTo>
                    <a:pt x="13011" y="12696"/>
                  </a:lnTo>
                  <a:lnTo>
                    <a:pt x="12973" y="12703"/>
                  </a:lnTo>
                  <a:lnTo>
                    <a:pt x="12935" y="12709"/>
                  </a:lnTo>
                  <a:lnTo>
                    <a:pt x="12897" y="12714"/>
                  </a:lnTo>
                  <a:lnTo>
                    <a:pt x="12857" y="12719"/>
                  </a:lnTo>
                  <a:lnTo>
                    <a:pt x="12817" y="12723"/>
                  </a:lnTo>
                  <a:lnTo>
                    <a:pt x="12776" y="12727"/>
                  </a:lnTo>
                  <a:lnTo>
                    <a:pt x="12733" y="12730"/>
                  </a:lnTo>
                  <a:lnTo>
                    <a:pt x="12691" y="12732"/>
                  </a:lnTo>
                  <a:lnTo>
                    <a:pt x="12648" y="12733"/>
                  </a:lnTo>
                  <a:lnTo>
                    <a:pt x="12605" y="12734"/>
                  </a:lnTo>
                  <a:lnTo>
                    <a:pt x="12561" y="12735"/>
                  </a:lnTo>
                  <a:lnTo>
                    <a:pt x="12133" y="12735"/>
                  </a:lnTo>
                  <a:lnTo>
                    <a:pt x="12133" y="13985"/>
                  </a:lnTo>
                  <a:close/>
                  <a:moveTo>
                    <a:pt x="9030" y="11149"/>
                  </a:moveTo>
                  <a:lnTo>
                    <a:pt x="9501" y="12538"/>
                  </a:lnTo>
                  <a:lnTo>
                    <a:pt x="8543" y="12538"/>
                  </a:lnTo>
                  <a:lnTo>
                    <a:pt x="9030" y="11149"/>
                  </a:lnTo>
                  <a:close/>
                  <a:moveTo>
                    <a:pt x="12133" y="10989"/>
                  </a:moveTo>
                  <a:lnTo>
                    <a:pt x="12404" y="10989"/>
                  </a:lnTo>
                  <a:lnTo>
                    <a:pt x="12441" y="10989"/>
                  </a:lnTo>
                  <a:lnTo>
                    <a:pt x="12475" y="10991"/>
                  </a:lnTo>
                  <a:lnTo>
                    <a:pt x="12510" y="10994"/>
                  </a:lnTo>
                  <a:lnTo>
                    <a:pt x="12543" y="10998"/>
                  </a:lnTo>
                  <a:lnTo>
                    <a:pt x="12575" y="11003"/>
                  </a:lnTo>
                  <a:lnTo>
                    <a:pt x="12606" y="11010"/>
                  </a:lnTo>
                  <a:lnTo>
                    <a:pt x="12635" y="11017"/>
                  </a:lnTo>
                  <a:lnTo>
                    <a:pt x="12664" y="11026"/>
                  </a:lnTo>
                  <a:lnTo>
                    <a:pt x="12691" y="11034"/>
                  </a:lnTo>
                  <a:lnTo>
                    <a:pt x="12717" y="11045"/>
                  </a:lnTo>
                  <a:lnTo>
                    <a:pt x="12743" y="11057"/>
                  </a:lnTo>
                  <a:lnTo>
                    <a:pt x="12767" y="11070"/>
                  </a:lnTo>
                  <a:lnTo>
                    <a:pt x="12790" y="11084"/>
                  </a:lnTo>
                  <a:lnTo>
                    <a:pt x="12811" y="11099"/>
                  </a:lnTo>
                  <a:lnTo>
                    <a:pt x="12832" y="11115"/>
                  </a:lnTo>
                  <a:lnTo>
                    <a:pt x="12851" y="11133"/>
                  </a:lnTo>
                  <a:lnTo>
                    <a:pt x="12871" y="11151"/>
                  </a:lnTo>
                  <a:lnTo>
                    <a:pt x="12888" y="11170"/>
                  </a:lnTo>
                  <a:lnTo>
                    <a:pt x="12903" y="11191"/>
                  </a:lnTo>
                  <a:lnTo>
                    <a:pt x="12918" y="11213"/>
                  </a:lnTo>
                  <a:lnTo>
                    <a:pt x="12932" y="11235"/>
                  </a:lnTo>
                  <a:lnTo>
                    <a:pt x="12945" y="11258"/>
                  </a:lnTo>
                  <a:lnTo>
                    <a:pt x="12956" y="11283"/>
                  </a:lnTo>
                  <a:lnTo>
                    <a:pt x="12966" y="11309"/>
                  </a:lnTo>
                  <a:lnTo>
                    <a:pt x="12975" y="11335"/>
                  </a:lnTo>
                  <a:lnTo>
                    <a:pt x="12983" y="11363"/>
                  </a:lnTo>
                  <a:lnTo>
                    <a:pt x="12989" y="11391"/>
                  </a:lnTo>
                  <a:lnTo>
                    <a:pt x="12995" y="11421"/>
                  </a:lnTo>
                  <a:lnTo>
                    <a:pt x="12999" y="11451"/>
                  </a:lnTo>
                  <a:lnTo>
                    <a:pt x="13001" y="11483"/>
                  </a:lnTo>
                  <a:lnTo>
                    <a:pt x="13003" y="11516"/>
                  </a:lnTo>
                  <a:lnTo>
                    <a:pt x="13003" y="11550"/>
                  </a:lnTo>
                  <a:lnTo>
                    <a:pt x="13003" y="11581"/>
                  </a:lnTo>
                  <a:lnTo>
                    <a:pt x="13001" y="11611"/>
                  </a:lnTo>
                  <a:lnTo>
                    <a:pt x="12998" y="11641"/>
                  </a:lnTo>
                  <a:lnTo>
                    <a:pt x="12995" y="11669"/>
                  </a:lnTo>
                  <a:lnTo>
                    <a:pt x="12989" y="11697"/>
                  </a:lnTo>
                  <a:lnTo>
                    <a:pt x="12982" y="11724"/>
                  </a:lnTo>
                  <a:lnTo>
                    <a:pt x="12974" y="11749"/>
                  </a:lnTo>
                  <a:lnTo>
                    <a:pt x="12966" y="11774"/>
                  </a:lnTo>
                  <a:lnTo>
                    <a:pt x="12956" y="11798"/>
                  </a:lnTo>
                  <a:lnTo>
                    <a:pt x="12944" y="11821"/>
                  </a:lnTo>
                  <a:lnTo>
                    <a:pt x="12932" y="11842"/>
                  </a:lnTo>
                  <a:lnTo>
                    <a:pt x="12918" y="11864"/>
                  </a:lnTo>
                  <a:lnTo>
                    <a:pt x="12903" y="11883"/>
                  </a:lnTo>
                  <a:lnTo>
                    <a:pt x="12887" y="11902"/>
                  </a:lnTo>
                  <a:lnTo>
                    <a:pt x="12870" y="11920"/>
                  </a:lnTo>
                  <a:lnTo>
                    <a:pt x="12851" y="11936"/>
                  </a:lnTo>
                  <a:lnTo>
                    <a:pt x="12832" y="11952"/>
                  </a:lnTo>
                  <a:lnTo>
                    <a:pt x="12811" y="11967"/>
                  </a:lnTo>
                  <a:lnTo>
                    <a:pt x="12790" y="11982"/>
                  </a:lnTo>
                  <a:lnTo>
                    <a:pt x="12766" y="11993"/>
                  </a:lnTo>
                  <a:lnTo>
                    <a:pt x="12742" y="12005"/>
                  </a:lnTo>
                  <a:lnTo>
                    <a:pt x="12716" y="12016"/>
                  </a:lnTo>
                  <a:lnTo>
                    <a:pt x="12689" y="12026"/>
                  </a:lnTo>
                  <a:lnTo>
                    <a:pt x="12662" y="12034"/>
                  </a:lnTo>
                  <a:lnTo>
                    <a:pt x="12633" y="12042"/>
                  </a:lnTo>
                  <a:lnTo>
                    <a:pt x="12603" y="12048"/>
                  </a:lnTo>
                  <a:lnTo>
                    <a:pt x="12571" y="12055"/>
                  </a:lnTo>
                  <a:lnTo>
                    <a:pt x="12539" y="12059"/>
                  </a:lnTo>
                  <a:lnTo>
                    <a:pt x="12506" y="12063"/>
                  </a:lnTo>
                  <a:lnTo>
                    <a:pt x="12471" y="12066"/>
                  </a:lnTo>
                  <a:lnTo>
                    <a:pt x="12435" y="12067"/>
                  </a:lnTo>
                  <a:lnTo>
                    <a:pt x="12399" y="12068"/>
                  </a:lnTo>
                  <a:lnTo>
                    <a:pt x="12133" y="12068"/>
                  </a:lnTo>
                  <a:lnTo>
                    <a:pt x="12133" y="10989"/>
                  </a:lnTo>
                  <a:close/>
                  <a:moveTo>
                    <a:pt x="3268" y="1648"/>
                  </a:moveTo>
                  <a:lnTo>
                    <a:pt x="3268" y="1589"/>
                  </a:lnTo>
                  <a:lnTo>
                    <a:pt x="3267" y="1529"/>
                  </a:lnTo>
                  <a:lnTo>
                    <a:pt x="3266" y="1470"/>
                  </a:lnTo>
                  <a:lnTo>
                    <a:pt x="3264" y="1413"/>
                  </a:lnTo>
                  <a:lnTo>
                    <a:pt x="3260" y="1354"/>
                  </a:lnTo>
                  <a:lnTo>
                    <a:pt x="3257" y="1297"/>
                  </a:lnTo>
                  <a:lnTo>
                    <a:pt x="3253" y="1241"/>
                  </a:lnTo>
                  <a:lnTo>
                    <a:pt x="3247" y="1185"/>
                  </a:lnTo>
                  <a:lnTo>
                    <a:pt x="3242" y="1129"/>
                  </a:lnTo>
                  <a:lnTo>
                    <a:pt x="3237" y="1074"/>
                  </a:lnTo>
                  <a:lnTo>
                    <a:pt x="3230" y="1018"/>
                  </a:lnTo>
                  <a:lnTo>
                    <a:pt x="3223" y="964"/>
                  </a:lnTo>
                  <a:lnTo>
                    <a:pt x="3215" y="912"/>
                  </a:lnTo>
                  <a:lnTo>
                    <a:pt x="3206" y="858"/>
                  </a:lnTo>
                  <a:lnTo>
                    <a:pt x="3198" y="806"/>
                  </a:lnTo>
                  <a:lnTo>
                    <a:pt x="3188" y="754"/>
                  </a:lnTo>
                  <a:lnTo>
                    <a:pt x="3178" y="702"/>
                  </a:lnTo>
                  <a:lnTo>
                    <a:pt x="3167" y="651"/>
                  </a:lnTo>
                  <a:lnTo>
                    <a:pt x="3157" y="602"/>
                  </a:lnTo>
                  <a:lnTo>
                    <a:pt x="3145" y="552"/>
                  </a:lnTo>
                  <a:lnTo>
                    <a:pt x="3132" y="502"/>
                  </a:lnTo>
                  <a:lnTo>
                    <a:pt x="3120" y="454"/>
                  </a:lnTo>
                  <a:lnTo>
                    <a:pt x="3106" y="406"/>
                  </a:lnTo>
                  <a:lnTo>
                    <a:pt x="3092" y="359"/>
                  </a:lnTo>
                  <a:lnTo>
                    <a:pt x="3078" y="311"/>
                  </a:lnTo>
                  <a:lnTo>
                    <a:pt x="3063" y="265"/>
                  </a:lnTo>
                  <a:lnTo>
                    <a:pt x="3048" y="219"/>
                  </a:lnTo>
                  <a:lnTo>
                    <a:pt x="3031" y="174"/>
                  </a:lnTo>
                  <a:lnTo>
                    <a:pt x="3015" y="130"/>
                  </a:lnTo>
                  <a:lnTo>
                    <a:pt x="2998" y="86"/>
                  </a:lnTo>
                  <a:lnTo>
                    <a:pt x="2981" y="43"/>
                  </a:lnTo>
                  <a:lnTo>
                    <a:pt x="2962" y="0"/>
                  </a:lnTo>
                  <a:lnTo>
                    <a:pt x="0" y="0"/>
                  </a:lnTo>
                  <a:lnTo>
                    <a:pt x="0" y="4235"/>
                  </a:lnTo>
                  <a:lnTo>
                    <a:pt x="29" y="4252"/>
                  </a:lnTo>
                  <a:lnTo>
                    <a:pt x="58" y="4269"/>
                  </a:lnTo>
                  <a:lnTo>
                    <a:pt x="87" y="4285"/>
                  </a:lnTo>
                  <a:lnTo>
                    <a:pt x="117" y="4302"/>
                  </a:lnTo>
                  <a:lnTo>
                    <a:pt x="147" y="4317"/>
                  </a:lnTo>
                  <a:lnTo>
                    <a:pt x="177" y="4332"/>
                  </a:lnTo>
                  <a:lnTo>
                    <a:pt x="207" y="4346"/>
                  </a:lnTo>
                  <a:lnTo>
                    <a:pt x="239" y="4360"/>
                  </a:lnTo>
                  <a:lnTo>
                    <a:pt x="270" y="4373"/>
                  </a:lnTo>
                  <a:lnTo>
                    <a:pt x="301" y="4386"/>
                  </a:lnTo>
                  <a:lnTo>
                    <a:pt x="333" y="4398"/>
                  </a:lnTo>
                  <a:lnTo>
                    <a:pt x="365" y="4410"/>
                  </a:lnTo>
                  <a:lnTo>
                    <a:pt x="397" y="4422"/>
                  </a:lnTo>
                  <a:lnTo>
                    <a:pt x="430" y="4431"/>
                  </a:lnTo>
                  <a:lnTo>
                    <a:pt x="462" y="4442"/>
                  </a:lnTo>
                  <a:lnTo>
                    <a:pt x="496" y="4452"/>
                  </a:lnTo>
                  <a:lnTo>
                    <a:pt x="529" y="4460"/>
                  </a:lnTo>
                  <a:lnTo>
                    <a:pt x="563" y="4469"/>
                  </a:lnTo>
                  <a:lnTo>
                    <a:pt x="596" y="4477"/>
                  </a:lnTo>
                  <a:lnTo>
                    <a:pt x="631" y="4484"/>
                  </a:lnTo>
                  <a:lnTo>
                    <a:pt x="665" y="4491"/>
                  </a:lnTo>
                  <a:lnTo>
                    <a:pt x="700" y="4497"/>
                  </a:lnTo>
                  <a:lnTo>
                    <a:pt x="735" y="4503"/>
                  </a:lnTo>
                  <a:lnTo>
                    <a:pt x="771" y="4508"/>
                  </a:lnTo>
                  <a:lnTo>
                    <a:pt x="807" y="4512"/>
                  </a:lnTo>
                  <a:lnTo>
                    <a:pt x="842" y="4517"/>
                  </a:lnTo>
                  <a:lnTo>
                    <a:pt x="878" y="4520"/>
                  </a:lnTo>
                  <a:lnTo>
                    <a:pt x="915" y="4522"/>
                  </a:lnTo>
                  <a:lnTo>
                    <a:pt x="951" y="4524"/>
                  </a:lnTo>
                  <a:lnTo>
                    <a:pt x="989" y="4526"/>
                  </a:lnTo>
                  <a:lnTo>
                    <a:pt x="1026" y="4526"/>
                  </a:lnTo>
                  <a:lnTo>
                    <a:pt x="1064" y="4527"/>
                  </a:lnTo>
                  <a:lnTo>
                    <a:pt x="1187" y="4524"/>
                  </a:lnTo>
                  <a:lnTo>
                    <a:pt x="1307" y="4513"/>
                  </a:lnTo>
                  <a:lnTo>
                    <a:pt x="1423" y="4497"/>
                  </a:lnTo>
                  <a:lnTo>
                    <a:pt x="1538" y="4474"/>
                  </a:lnTo>
                  <a:lnTo>
                    <a:pt x="1649" y="4445"/>
                  </a:lnTo>
                  <a:lnTo>
                    <a:pt x="1758" y="4410"/>
                  </a:lnTo>
                  <a:lnTo>
                    <a:pt x="1863" y="4369"/>
                  </a:lnTo>
                  <a:lnTo>
                    <a:pt x="1965" y="4321"/>
                  </a:lnTo>
                  <a:lnTo>
                    <a:pt x="2065" y="4267"/>
                  </a:lnTo>
                  <a:lnTo>
                    <a:pt x="2161" y="4208"/>
                  </a:lnTo>
                  <a:lnTo>
                    <a:pt x="2253" y="4143"/>
                  </a:lnTo>
                  <a:lnTo>
                    <a:pt x="2342" y="4073"/>
                  </a:lnTo>
                  <a:lnTo>
                    <a:pt x="2428" y="3997"/>
                  </a:lnTo>
                  <a:lnTo>
                    <a:pt x="2509" y="3915"/>
                  </a:lnTo>
                  <a:lnTo>
                    <a:pt x="2588" y="3829"/>
                  </a:lnTo>
                  <a:lnTo>
                    <a:pt x="2661" y="3737"/>
                  </a:lnTo>
                  <a:lnTo>
                    <a:pt x="2732" y="3640"/>
                  </a:lnTo>
                  <a:lnTo>
                    <a:pt x="2798" y="3538"/>
                  </a:lnTo>
                  <a:lnTo>
                    <a:pt x="2861" y="3431"/>
                  </a:lnTo>
                  <a:lnTo>
                    <a:pt x="2919" y="3320"/>
                  </a:lnTo>
                  <a:lnTo>
                    <a:pt x="2973" y="3203"/>
                  </a:lnTo>
                  <a:lnTo>
                    <a:pt x="3023" y="3083"/>
                  </a:lnTo>
                  <a:lnTo>
                    <a:pt x="3068" y="2958"/>
                  </a:lnTo>
                  <a:lnTo>
                    <a:pt x="3109" y="2829"/>
                  </a:lnTo>
                  <a:lnTo>
                    <a:pt x="3146" y="2695"/>
                  </a:lnTo>
                  <a:lnTo>
                    <a:pt x="3178" y="2556"/>
                  </a:lnTo>
                  <a:lnTo>
                    <a:pt x="3205" y="2415"/>
                  </a:lnTo>
                  <a:lnTo>
                    <a:pt x="3228" y="2269"/>
                  </a:lnTo>
                  <a:lnTo>
                    <a:pt x="3245" y="2119"/>
                  </a:lnTo>
                  <a:lnTo>
                    <a:pt x="3258" y="1966"/>
                  </a:lnTo>
                  <a:lnTo>
                    <a:pt x="3266" y="1809"/>
                  </a:lnTo>
                  <a:lnTo>
                    <a:pt x="3268" y="1648"/>
                  </a:lnTo>
                  <a:close/>
                </a:path>
              </a:pathLst>
            </a:custGeom>
            <a:solidFill>
              <a:srgbClr val="5461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" name="Freeform 7"/>
            <p:cNvSpPr>
              <a:spLocks noEditPoints="1"/>
            </p:cNvSpPr>
            <p:nvPr/>
          </p:nvSpPr>
          <p:spPr bwMode="auto">
            <a:xfrm>
              <a:off x="3093" y="2580"/>
              <a:ext cx="2495" cy="916"/>
            </a:xfrm>
            <a:custGeom>
              <a:avLst/>
              <a:gdLst>
                <a:gd name="T0" fmla="*/ 1000 w 9982"/>
                <a:gd name="T1" fmla="*/ 1986 h 3663"/>
                <a:gd name="T2" fmla="*/ 4293 w 9982"/>
                <a:gd name="T3" fmla="*/ 2920 h 3663"/>
                <a:gd name="T4" fmla="*/ 7055 w 9982"/>
                <a:gd name="T5" fmla="*/ 3663 h 3663"/>
                <a:gd name="T6" fmla="*/ 3157 w 9982"/>
                <a:gd name="T7" fmla="*/ 3355 h 3663"/>
                <a:gd name="T8" fmla="*/ 2163 w 9982"/>
                <a:gd name="T9" fmla="*/ 0 h 3663"/>
                <a:gd name="T10" fmla="*/ 0 w 9982"/>
                <a:gd name="T11" fmla="*/ 0 h 3663"/>
                <a:gd name="T12" fmla="*/ 8131 w 9982"/>
                <a:gd name="T13" fmla="*/ 3663 h 3663"/>
                <a:gd name="T14" fmla="*/ 8603 w 9982"/>
                <a:gd name="T15" fmla="*/ 2412 h 3663"/>
                <a:gd name="T16" fmla="*/ 8731 w 9982"/>
                <a:gd name="T17" fmla="*/ 2408 h 3663"/>
                <a:gd name="T18" fmla="*/ 8855 w 9982"/>
                <a:gd name="T19" fmla="*/ 2397 h 3663"/>
                <a:gd name="T20" fmla="*/ 8971 w 9982"/>
                <a:gd name="T21" fmla="*/ 2381 h 3663"/>
                <a:gd name="T22" fmla="*/ 9082 w 9982"/>
                <a:gd name="T23" fmla="*/ 2359 h 3663"/>
                <a:gd name="T24" fmla="*/ 9187 w 9982"/>
                <a:gd name="T25" fmla="*/ 2332 h 3663"/>
                <a:gd name="T26" fmla="*/ 9285 w 9982"/>
                <a:gd name="T27" fmla="*/ 2300 h 3663"/>
                <a:gd name="T28" fmla="*/ 9378 w 9982"/>
                <a:gd name="T29" fmla="*/ 2262 h 3663"/>
                <a:gd name="T30" fmla="*/ 9465 w 9982"/>
                <a:gd name="T31" fmla="*/ 2219 h 3663"/>
                <a:gd name="T32" fmla="*/ 9545 w 9982"/>
                <a:gd name="T33" fmla="*/ 2170 h 3663"/>
                <a:gd name="T34" fmla="*/ 9619 w 9982"/>
                <a:gd name="T35" fmla="*/ 2115 h 3663"/>
                <a:gd name="T36" fmla="*/ 9706 w 9982"/>
                <a:gd name="T37" fmla="*/ 2038 h 3663"/>
                <a:gd name="T38" fmla="*/ 9789 w 9982"/>
                <a:gd name="T39" fmla="*/ 1941 h 3663"/>
                <a:gd name="T40" fmla="*/ 9859 w 9982"/>
                <a:gd name="T41" fmla="*/ 1836 h 3663"/>
                <a:gd name="T42" fmla="*/ 9916 w 9982"/>
                <a:gd name="T43" fmla="*/ 1718 h 3663"/>
                <a:gd name="T44" fmla="*/ 9960 w 9982"/>
                <a:gd name="T45" fmla="*/ 1590 h 3663"/>
                <a:gd name="T46" fmla="*/ 9982 w 9982"/>
                <a:gd name="T47" fmla="*/ 858 h 3663"/>
                <a:gd name="T48" fmla="*/ 9943 w 9982"/>
                <a:gd name="T49" fmla="*/ 718 h 3663"/>
                <a:gd name="T50" fmla="*/ 9909 w 9982"/>
                <a:gd name="T51" fmla="*/ 631 h 3663"/>
                <a:gd name="T52" fmla="*/ 9878 w 9982"/>
                <a:gd name="T53" fmla="*/ 570 h 3663"/>
                <a:gd name="T54" fmla="*/ 9845 w 9982"/>
                <a:gd name="T55" fmla="*/ 513 h 3663"/>
                <a:gd name="T56" fmla="*/ 9775 w 9982"/>
                <a:gd name="T57" fmla="*/ 420 h 3663"/>
                <a:gd name="T58" fmla="*/ 9694 w 9982"/>
                <a:gd name="T59" fmla="*/ 335 h 3663"/>
                <a:gd name="T60" fmla="*/ 9600 w 9982"/>
                <a:gd name="T61" fmla="*/ 261 h 3663"/>
                <a:gd name="T62" fmla="*/ 9493 w 9982"/>
                <a:gd name="T63" fmla="*/ 196 h 3663"/>
                <a:gd name="T64" fmla="*/ 9375 w 9982"/>
                <a:gd name="T65" fmla="*/ 141 h 3663"/>
                <a:gd name="T66" fmla="*/ 9244 w 9982"/>
                <a:gd name="T67" fmla="*/ 95 h 3663"/>
                <a:gd name="T68" fmla="*/ 9102 w 9982"/>
                <a:gd name="T69" fmla="*/ 58 h 3663"/>
                <a:gd name="T70" fmla="*/ 8946 w 9982"/>
                <a:gd name="T71" fmla="*/ 30 h 3663"/>
                <a:gd name="T72" fmla="*/ 8779 w 9982"/>
                <a:gd name="T73" fmla="*/ 10 h 3663"/>
                <a:gd name="T74" fmla="*/ 8599 w 9982"/>
                <a:gd name="T75" fmla="*/ 1 h 3663"/>
                <a:gd name="T76" fmla="*/ 7131 w 9982"/>
                <a:gd name="T77" fmla="*/ 0 h 3663"/>
                <a:gd name="T78" fmla="*/ 5499 w 9982"/>
                <a:gd name="T79" fmla="*/ 2216 h 3663"/>
                <a:gd name="T80" fmla="*/ 8131 w 9982"/>
                <a:gd name="T81" fmla="*/ 667 h 3663"/>
                <a:gd name="T82" fmla="*/ 8473 w 9982"/>
                <a:gd name="T83" fmla="*/ 669 h 3663"/>
                <a:gd name="T84" fmla="*/ 8573 w 9982"/>
                <a:gd name="T85" fmla="*/ 681 h 3663"/>
                <a:gd name="T86" fmla="*/ 8662 w 9982"/>
                <a:gd name="T87" fmla="*/ 704 h 3663"/>
                <a:gd name="T88" fmla="*/ 8741 w 9982"/>
                <a:gd name="T89" fmla="*/ 735 h 3663"/>
                <a:gd name="T90" fmla="*/ 8809 w 9982"/>
                <a:gd name="T91" fmla="*/ 777 h 3663"/>
                <a:gd name="T92" fmla="*/ 8869 w 9982"/>
                <a:gd name="T93" fmla="*/ 829 h 3663"/>
                <a:gd name="T94" fmla="*/ 8916 w 9982"/>
                <a:gd name="T95" fmla="*/ 891 h 3663"/>
                <a:gd name="T96" fmla="*/ 8954 w 9982"/>
                <a:gd name="T97" fmla="*/ 961 h 3663"/>
                <a:gd name="T98" fmla="*/ 8981 w 9982"/>
                <a:gd name="T99" fmla="*/ 1041 h 3663"/>
                <a:gd name="T100" fmla="*/ 8997 w 9982"/>
                <a:gd name="T101" fmla="*/ 1129 h 3663"/>
                <a:gd name="T102" fmla="*/ 9001 w 9982"/>
                <a:gd name="T103" fmla="*/ 1228 h 3663"/>
                <a:gd name="T104" fmla="*/ 8996 w 9982"/>
                <a:gd name="T105" fmla="*/ 1319 h 3663"/>
                <a:gd name="T106" fmla="*/ 8980 w 9982"/>
                <a:gd name="T107" fmla="*/ 1402 h 3663"/>
                <a:gd name="T108" fmla="*/ 8954 w 9982"/>
                <a:gd name="T109" fmla="*/ 1476 h 3663"/>
                <a:gd name="T110" fmla="*/ 8916 w 9982"/>
                <a:gd name="T111" fmla="*/ 1542 h 3663"/>
                <a:gd name="T112" fmla="*/ 8868 w 9982"/>
                <a:gd name="T113" fmla="*/ 1598 h 3663"/>
                <a:gd name="T114" fmla="*/ 8809 w 9982"/>
                <a:gd name="T115" fmla="*/ 1645 h 3663"/>
                <a:gd name="T116" fmla="*/ 8740 w 9982"/>
                <a:gd name="T117" fmla="*/ 1683 h 3663"/>
                <a:gd name="T118" fmla="*/ 8660 w 9982"/>
                <a:gd name="T119" fmla="*/ 1712 h 3663"/>
                <a:gd name="T120" fmla="*/ 8569 w 9982"/>
                <a:gd name="T121" fmla="*/ 1733 h 3663"/>
                <a:gd name="T122" fmla="*/ 8469 w 9982"/>
                <a:gd name="T123" fmla="*/ 1744 h 3663"/>
                <a:gd name="T124" fmla="*/ 8131 w 9982"/>
                <a:gd name="T125" fmla="*/ 1746 h 36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982" h="3663">
                  <a:moveTo>
                    <a:pt x="0" y="3663"/>
                  </a:moveTo>
                  <a:lnTo>
                    <a:pt x="1000" y="3663"/>
                  </a:lnTo>
                  <a:lnTo>
                    <a:pt x="1000" y="1986"/>
                  </a:lnTo>
                  <a:lnTo>
                    <a:pt x="2150" y="3663"/>
                  </a:lnTo>
                  <a:lnTo>
                    <a:pt x="4027" y="3663"/>
                  </a:lnTo>
                  <a:lnTo>
                    <a:pt x="4293" y="2920"/>
                  </a:lnTo>
                  <a:lnTo>
                    <a:pt x="5737" y="2920"/>
                  </a:lnTo>
                  <a:lnTo>
                    <a:pt x="5987" y="3663"/>
                  </a:lnTo>
                  <a:lnTo>
                    <a:pt x="7055" y="3663"/>
                  </a:lnTo>
                  <a:lnTo>
                    <a:pt x="5650" y="0"/>
                  </a:lnTo>
                  <a:lnTo>
                    <a:pt x="4444" y="0"/>
                  </a:lnTo>
                  <a:lnTo>
                    <a:pt x="3157" y="3355"/>
                  </a:lnTo>
                  <a:lnTo>
                    <a:pt x="1903" y="1703"/>
                  </a:lnTo>
                  <a:lnTo>
                    <a:pt x="3282" y="0"/>
                  </a:lnTo>
                  <a:lnTo>
                    <a:pt x="2163" y="0"/>
                  </a:lnTo>
                  <a:lnTo>
                    <a:pt x="1000" y="1601"/>
                  </a:lnTo>
                  <a:lnTo>
                    <a:pt x="1000" y="0"/>
                  </a:lnTo>
                  <a:lnTo>
                    <a:pt x="0" y="0"/>
                  </a:lnTo>
                  <a:lnTo>
                    <a:pt x="0" y="3663"/>
                  </a:lnTo>
                  <a:close/>
                  <a:moveTo>
                    <a:pt x="7131" y="3663"/>
                  </a:moveTo>
                  <a:lnTo>
                    <a:pt x="8131" y="3663"/>
                  </a:lnTo>
                  <a:lnTo>
                    <a:pt x="8131" y="2413"/>
                  </a:lnTo>
                  <a:lnTo>
                    <a:pt x="8559" y="2413"/>
                  </a:lnTo>
                  <a:lnTo>
                    <a:pt x="8603" y="2412"/>
                  </a:lnTo>
                  <a:lnTo>
                    <a:pt x="8646" y="2411"/>
                  </a:lnTo>
                  <a:lnTo>
                    <a:pt x="8689" y="2410"/>
                  </a:lnTo>
                  <a:lnTo>
                    <a:pt x="8731" y="2408"/>
                  </a:lnTo>
                  <a:lnTo>
                    <a:pt x="8774" y="2405"/>
                  </a:lnTo>
                  <a:lnTo>
                    <a:pt x="8815" y="2401"/>
                  </a:lnTo>
                  <a:lnTo>
                    <a:pt x="8855" y="2397"/>
                  </a:lnTo>
                  <a:lnTo>
                    <a:pt x="8895" y="2392"/>
                  </a:lnTo>
                  <a:lnTo>
                    <a:pt x="8933" y="2387"/>
                  </a:lnTo>
                  <a:lnTo>
                    <a:pt x="8971" y="2381"/>
                  </a:lnTo>
                  <a:lnTo>
                    <a:pt x="9009" y="2374"/>
                  </a:lnTo>
                  <a:lnTo>
                    <a:pt x="9046" y="2367"/>
                  </a:lnTo>
                  <a:lnTo>
                    <a:pt x="9082" y="2359"/>
                  </a:lnTo>
                  <a:lnTo>
                    <a:pt x="9118" y="2351"/>
                  </a:lnTo>
                  <a:lnTo>
                    <a:pt x="9153" y="2342"/>
                  </a:lnTo>
                  <a:lnTo>
                    <a:pt x="9187" y="2332"/>
                  </a:lnTo>
                  <a:lnTo>
                    <a:pt x="9221" y="2323"/>
                  </a:lnTo>
                  <a:lnTo>
                    <a:pt x="9253" y="2312"/>
                  </a:lnTo>
                  <a:lnTo>
                    <a:pt x="9285" y="2300"/>
                  </a:lnTo>
                  <a:lnTo>
                    <a:pt x="9317" y="2288"/>
                  </a:lnTo>
                  <a:lnTo>
                    <a:pt x="9348" y="2275"/>
                  </a:lnTo>
                  <a:lnTo>
                    <a:pt x="9378" y="2262"/>
                  </a:lnTo>
                  <a:lnTo>
                    <a:pt x="9407" y="2248"/>
                  </a:lnTo>
                  <a:lnTo>
                    <a:pt x="9437" y="2234"/>
                  </a:lnTo>
                  <a:lnTo>
                    <a:pt x="9465" y="2219"/>
                  </a:lnTo>
                  <a:lnTo>
                    <a:pt x="9492" y="2203"/>
                  </a:lnTo>
                  <a:lnTo>
                    <a:pt x="9519" y="2187"/>
                  </a:lnTo>
                  <a:lnTo>
                    <a:pt x="9545" y="2170"/>
                  </a:lnTo>
                  <a:lnTo>
                    <a:pt x="9571" y="2152"/>
                  </a:lnTo>
                  <a:lnTo>
                    <a:pt x="9595" y="2135"/>
                  </a:lnTo>
                  <a:lnTo>
                    <a:pt x="9619" y="2115"/>
                  </a:lnTo>
                  <a:lnTo>
                    <a:pt x="9643" y="2096"/>
                  </a:lnTo>
                  <a:lnTo>
                    <a:pt x="9674" y="2068"/>
                  </a:lnTo>
                  <a:lnTo>
                    <a:pt x="9706" y="2038"/>
                  </a:lnTo>
                  <a:lnTo>
                    <a:pt x="9735" y="2007"/>
                  </a:lnTo>
                  <a:lnTo>
                    <a:pt x="9763" y="1975"/>
                  </a:lnTo>
                  <a:lnTo>
                    <a:pt x="9789" y="1941"/>
                  </a:lnTo>
                  <a:lnTo>
                    <a:pt x="9814" y="1907"/>
                  </a:lnTo>
                  <a:lnTo>
                    <a:pt x="9837" y="1871"/>
                  </a:lnTo>
                  <a:lnTo>
                    <a:pt x="9859" y="1836"/>
                  </a:lnTo>
                  <a:lnTo>
                    <a:pt x="9879" y="1798"/>
                  </a:lnTo>
                  <a:lnTo>
                    <a:pt x="9899" y="1758"/>
                  </a:lnTo>
                  <a:lnTo>
                    <a:pt x="9916" y="1718"/>
                  </a:lnTo>
                  <a:lnTo>
                    <a:pt x="9932" y="1677"/>
                  </a:lnTo>
                  <a:lnTo>
                    <a:pt x="9946" y="1635"/>
                  </a:lnTo>
                  <a:lnTo>
                    <a:pt x="9960" y="1590"/>
                  </a:lnTo>
                  <a:lnTo>
                    <a:pt x="9972" y="1546"/>
                  </a:lnTo>
                  <a:lnTo>
                    <a:pt x="9982" y="1501"/>
                  </a:lnTo>
                  <a:lnTo>
                    <a:pt x="9982" y="858"/>
                  </a:lnTo>
                  <a:lnTo>
                    <a:pt x="9971" y="810"/>
                  </a:lnTo>
                  <a:lnTo>
                    <a:pt x="9958" y="763"/>
                  </a:lnTo>
                  <a:lnTo>
                    <a:pt x="9943" y="718"/>
                  </a:lnTo>
                  <a:lnTo>
                    <a:pt x="9927" y="673"/>
                  </a:lnTo>
                  <a:lnTo>
                    <a:pt x="9918" y="652"/>
                  </a:lnTo>
                  <a:lnTo>
                    <a:pt x="9909" y="631"/>
                  </a:lnTo>
                  <a:lnTo>
                    <a:pt x="9899" y="611"/>
                  </a:lnTo>
                  <a:lnTo>
                    <a:pt x="9889" y="590"/>
                  </a:lnTo>
                  <a:lnTo>
                    <a:pt x="9878" y="570"/>
                  </a:lnTo>
                  <a:lnTo>
                    <a:pt x="9868" y="550"/>
                  </a:lnTo>
                  <a:lnTo>
                    <a:pt x="9857" y="532"/>
                  </a:lnTo>
                  <a:lnTo>
                    <a:pt x="9845" y="513"/>
                  </a:lnTo>
                  <a:lnTo>
                    <a:pt x="9822" y="480"/>
                  </a:lnTo>
                  <a:lnTo>
                    <a:pt x="9799" y="449"/>
                  </a:lnTo>
                  <a:lnTo>
                    <a:pt x="9775" y="420"/>
                  </a:lnTo>
                  <a:lnTo>
                    <a:pt x="9749" y="391"/>
                  </a:lnTo>
                  <a:lnTo>
                    <a:pt x="9722" y="362"/>
                  </a:lnTo>
                  <a:lnTo>
                    <a:pt x="9694" y="335"/>
                  </a:lnTo>
                  <a:lnTo>
                    <a:pt x="9663" y="310"/>
                  </a:lnTo>
                  <a:lnTo>
                    <a:pt x="9632" y="285"/>
                  </a:lnTo>
                  <a:lnTo>
                    <a:pt x="9600" y="261"/>
                  </a:lnTo>
                  <a:lnTo>
                    <a:pt x="9565" y="238"/>
                  </a:lnTo>
                  <a:lnTo>
                    <a:pt x="9530" y="217"/>
                  </a:lnTo>
                  <a:lnTo>
                    <a:pt x="9493" y="196"/>
                  </a:lnTo>
                  <a:lnTo>
                    <a:pt x="9455" y="177"/>
                  </a:lnTo>
                  <a:lnTo>
                    <a:pt x="9416" y="158"/>
                  </a:lnTo>
                  <a:lnTo>
                    <a:pt x="9375" y="141"/>
                  </a:lnTo>
                  <a:lnTo>
                    <a:pt x="9333" y="125"/>
                  </a:lnTo>
                  <a:lnTo>
                    <a:pt x="9289" y="110"/>
                  </a:lnTo>
                  <a:lnTo>
                    <a:pt x="9244" y="95"/>
                  </a:lnTo>
                  <a:lnTo>
                    <a:pt x="9198" y="82"/>
                  </a:lnTo>
                  <a:lnTo>
                    <a:pt x="9150" y="69"/>
                  </a:lnTo>
                  <a:lnTo>
                    <a:pt x="9102" y="58"/>
                  </a:lnTo>
                  <a:lnTo>
                    <a:pt x="9051" y="47"/>
                  </a:lnTo>
                  <a:lnTo>
                    <a:pt x="8999" y="38"/>
                  </a:lnTo>
                  <a:lnTo>
                    <a:pt x="8946" y="30"/>
                  </a:lnTo>
                  <a:lnTo>
                    <a:pt x="8892" y="22"/>
                  </a:lnTo>
                  <a:lnTo>
                    <a:pt x="8836" y="16"/>
                  </a:lnTo>
                  <a:lnTo>
                    <a:pt x="8779" y="10"/>
                  </a:lnTo>
                  <a:lnTo>
                    <a:pt x="8721" y="6"/>
                  </a:lnTo>
                  <a:lnTo>
                    <a:pt x="8660" y="3"/>
                  </a:lnTo>
                  <a:lnTo>
                    <a:pt x="8599" y="1"/>
                  </a:lnTo>
                  <a:lnTo>
                    <a:pt x="8536" y="0"/>
                  </a:lnTo>
                  <a:lnTo>
                    <a:pt x="8472" y="0"/>
                  </a:lnTo>
                  <a:lnTo>
                    <a:pt x="7131" y="0"/>
                  </a:lnTo>
                  <a:lnTo>
                    <a:pt x="7131" y="3663"/>
                  </a:lnTo>
                  <a:close/>
                  <a:moveTo>
                    <a:pt x="5028" y="827"/>
                  </a:moveTo>
                  <a:lnTo>
                    <a:pt x="5499" y="2216"/>
                  </a:lnTo>
                  <a:lnTo>
                    <a:pt x="4541" y="2216"/>
                  </a:lnTo>
                  <a:lnTo>
                    <a:pt x="5028" y="827"/>
                  </a:lnTo>
                  <a:close/>
                  <a:moveTo>
                    <a:pt x="8131" y="667"/>
                  </a:moveTo>
                  <a:lnTo>
                    <a:pt x="8402" y="667"/>
                  </a:lnTo>
                  <a:lnTo>
                    <a:pt x="8439" y="667"/>
                  </a:lnTo>
                  <a:lnTo>
                    <a:pt x="8473" y="669"/>
                  </a:lnTo>
                  <a:lnTo>
                    <a:pt x="8508" y="672"/>
                  </a:lnTo>
                  <a:lnTo>
                    <a:pt x="8541" y="676"/>
                  </a:lnTo>
                  <a:lnTo>
                    <a:pt x="8573" y="681"/>
                  </a:lnTo>
                  <a:lnTo>
                    <a:pt x="8604" y="688"/>
                  </a:lnTo>
                  <a:lnTo>
                    <a:pt x="8633" y="695"/>
                  </a:lnTo>
                  <a:lnTo>
                    <a:pt x="8662" y="704"/>
                  </a:lnTo>
                  <a:lnTo>
                    <a:pt x="8689" y="712"/>
                  </a:lnTo>
                  <a:lnTo>
                    <a:pt x="8715" y="723"/>
                  </a:lnTo>
                  <a:lnTo>
                    <a:pt x="8741" y="735"/>
                  </a:lnTo>
                  <a:lnTo>
                    <a:pt x="8765" y="748"/>
                  </a:lnTo>
                  <a:lnTo>
                    <a:pt x="8788" y="762"/>
                  </a:lnTo>
                  <a:lnTo>
                    <a:pt x="8809" y="777"/>
                  </a:lnTo>
                  <a:lnTo>
                    <a:pt x="8830" y="793"/>
                  </a:lnTo>
                  <a:lnTo>
                    <a:pt x="8849" y="811"/>
                  </a:lnTo>
                  <a:lnTo>
                    <a:pt x="8869" y="829"/>
                  </a:lnTo>
                  <a:lnTo>
                    <a:pt x="8886" y="848"/>
                  </a:lnTo>
                  <a:lnTo>
                    <a:pt x="8901" y="869"/>
                  </a:lnTo>
                  <a:lnTo>
                    <a:pt x="8916" y="891"/>
                  </a:lnTo>
                  <a:lnTo>
                    <a:pt x="8930" y="913"/>
                  </a:lnTo>
                  <a:lnTo>
                    <a:pt x="8943" y="936"/>
                  </a:lnTo>
                  <a:lnTo>
                    <a:pt x="8954" y="961"/>
                  </a:lnTo>
                  <a:lnTo>
                    <a:pt x="8964" y="987"/>
                  </a:lnTo>
                  <a:lnTo>
                    <a:pt x="8973" y="1013"/>
                  </a:lnTo>
                  <a:lnTo>
                    <a:pt x="8981" y="1041"/>
                  </a:lnTo>
                  <a:lnTo>
                    <a:pt x="8987" y="1069"/>
                  </a:lnTo>
                  <a:lnTo>
                    <a:pt x="8993" y="1099"/>
                  </a:lnTo>
                  <a:lnTo>
                    <a:pt x="8997" y="1129"/>
                  </a:lnTo>
                  <a:lnTo>
                    <a:pt x="8999" y="1161"/>
                  </a:lnTo>
                  <a:lnTo>
                    <a:pt x="9001" y="1194"/>
                  </a:lnTo>
                  <a:lnTo>
                    <a:pt x="9001" y="1228"/>
                  </a:lnTo>
                  <a:lnTo>
                    <a:pt x="9001" y="1259"/>
                  </a:lnTo>
                  <a:lnTo>
                    <a:pt x="8999" y="1289"/>
                  </a:lnTo>
                  <a:lnTo>
                    <a:pt x="8996" y="1319"/>
                  </a:lnTo>
                  <a:lnTo>
                    <a:pt x="8993" y="1347"/>
                  </a:lnTo>
                  <a:lnTo>
                    <a:pt x="8987" y="1375"/>
                  </a:lnTo>
                  <a:lnTo>
                    <a:pt x="8980" y="1402"/>
                  </a:lnTo>
                  <a:lnTo>
                    <a:pt x="8972" y="1427"/>
                  </a:lnTo>
                  <a:lnTo>
                    <a:pt x="8964" y="1452"/>
                  </a:lnTo>
                  <a:lnTo>
                    <a:pt x="8954" y="1476"/>
                  </a:lnTo>
                  <a:lnTo>
                    <a:pt x="8942" y="1499"/>
                  </a:lnTo>
                  <a:lnTo>
                    <a:pt x="8930" y="1520"/>
                  </a:lnTo>
                  <a:lnTo>
                    <a:pt x="8916" y="1542"/>
                  </a:lnTo>
                  <a:lnTo>
                    <a:pt x="8901" y="1561"/>
                  </a:lnTo>
                  <a:lnTo>
                    <a:pt x="8885" y="1580"/>
                  </a:lnTo>
                  <a:lnTo>
                    <a:pt x="8868" y="1598"/>
                  </a:lnTo>
                  <a:lnTo>
                    <a:pt x="8849" y="1614"/>
                  </a:lnTo>
                  <a:lnTo>
                    <a:pt x="8830" y="1630"/>
                  </a:lnTo>
                  <a:lnTo>
                    <a:pt x="8809" y="1645"/>
                  </a:lnTo>
                  <a:lnTo>
                    <a:pt x="8788" y="1660"/>
                  </a:lnTo>
                  <a:lnTo>
                    <a:pt x="8764" y="1671"/>
                  </a:lnTo>
                  <a:lnTo>
                    <a:pt x="8740" y="1683"/>
                  </a:lnTo>
                  <a:lnTo>
                    <a:pt x="8714" y="1694"/>
                  </a:lnTo>
                  <a:lnTo>
                    <a:pt x="8687" y="1704"/>
                  </a:lnTo>
                  <a:lnTo>
                    <a:pt x="8660" y="1712"/>
                  </a:lnTo>
                  <a:lnTo>
                    <a:pt x="8631" y="1720"/>
                  </a:lnTo>
                  <a:lnTo>
                    <a:pt x="8601" y="1726"/>
                  </a:lnTo>
                  <a:lnTo>
                    <a:pt x="8569" y="1733"/>
                  </a:lnTo>
                  <a:lnTo>
                    <a:pt x="8537" y="1737"/>
                  </a:lnTo>
                  <a:lnTo>
                    <a:pt x="8504" y="1741"/>
                  </a:lnTo>
                  <a:lnTo>
                    <a:pt x="8469" y="1744"/>
                  </a:lnTo>
                  <a:lnTo>
                    <a:pt x="8433" y="1745"/>
                  </a:lnTo>
                  <a:lnTo>
                    <a:pt x="8397" y="1746"/>
                  </a:lnTo>
                  <a:lnTo>
                    <a:pt x="8131" y="1746"/>
                  </a:lnTo>
                  <a:lnTo>
                    <a:pt x="8131" y="667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</p:grpSp>
    </p:spTree>
    <p:extLst>
      <p:ext uri="{BB962C8B-B14F-4D97-AF65-F5344CB8AC3E}">
        <p14:creationId xmlns:p14="http://schemas.microsoft.com/office/powerpoint/2010/main" val="39399745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33600" y="2775228"/>
            <a:ext cx="7975600" cy="1415766"/>
          </a:xfrm>
          <a:prstGeom prst="rect">
            <a:avLst/>
          </a:prstGeom>
          <a:noFill/>
        </p:spPr>
        <p:txBody>
          <a:bodyPr wrap="square" lIns="60954" tIns="30477" rIns="60954" bIns="30477" rtlCol="0">
            <a:spAutoFit/>
          </a:bodyPr>
          <a:lstStyle/>
          <a:p>
            <a:pPr algn="ctr"/>
            <a:r>
              <a:rPr lang="cs-CZ" sz="4400" b="1" dirty="0" smtClean="0">
                <a:solidFill>
                  <a:srgbClr val="2BC3E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Roboto Condensed" panose="02000000000000000000" pitchFamily="2" charset="0"/>
                <a:cs typeface="Lato Semibold" panose="020F0502020204030203" pitchFamily="34" charset="0"/>
              </a:rPr>
              <a:t>DISKUSE  </a:t>
            </a:r>
          </a:p>
          <a:p>
            <a:pPr algn="ctr"/>
            <a:endParaRPr lang="en-US" sz="4400" b="1" dirty="0">
              <a:solidFill>
                <a:srgbClr val="2BC3E1"/>
              </a:solidFill>
              <a:latin typeface="+mj-lt"/>
              <a:ea typeface="Roboto Condensed" panose="02000000000000000000" pitchFamily="2" charset="0"/>
              <a:cs typeface="Lato Semibold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33146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33600" y="2775228"/>
            <a:ext cx="7975600" cy="4298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400" b="1" dirty="0" smtClean="0">
                <a:solidFill>
                  <a:srgbClr val="2BC3E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Roboto Condensed" panose="02000000000000000000" pitchFamily="2" charset="0"/>
                <a:cs typeface="Lato Semibold" panose="020F0502020204030203" pitchFamily="34" charset="0"/>
              </a:rPr>
              <a:t>Podpora polytechnického vzdělávání v Centrech  </a:t>
            </a:r>
            <a:r>
              <a:rPr lang="cs-CZ" sz="4400" b="1" dirty="0">
                <a:solidFill>
                  <a:srgbClr val="2BC3E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Roboto Condensed" panose="02000000000000000000" pitchFamily="2" charset="0"/>
                <a:cs typeface="Lato Semibold" panose="020F0502020204030203" pitchFamily="34" charset="0"/>
              </a:rPr>
              <a:t>celoživotního učení </a:t>
            </a:r>
            <a:r>
              <a:rPr lang="cs-CZ" sz="4400" b="1" dirty="0" smtClean="0">
                <a:solidFill>
                  <a:srgbClr val="2BC3E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Roboto Condensed" panose="02000000000000000000" pitchFamily="2" charset="0"/>
                <a:cs typeface="Lato Semibold" panose="020F0502020204030203" pitchFamily="34" charset="0"/>
              </a:rPr>
              <a:t>škol</a:t>
            </a:r>
            <a:endParaRPr lang="cs-CZ" sz="4400" b="1" dirty="0">
              <a:solidFill>
                <a:srgbClr val="2BC3E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Roboto Condensed" panose="02000000000000000000" pitchFamily="2" charset="0"/>
              <a:cs typeface="Lato Semibold" panose="020F0502020204030203" pitchFamily="34" charset="0"/>
            </a:endParaRPr>
          </a:p>
          <a:p>
            <a:pPr algn="ctr"/>
            <a:endParaRPr lang="cs-CZ" sz="4400" b="1" dirty="0">
              <a:solidFill>
                <a:srgbClr val="2BC3E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Roboto Condensed" panose="02000000000000000000" pitchFamily="2" charset="0"/>
              <a:cs typeface="Lato Semibold" panose="020F0502020204030203" pitchFamily="34" charset="0"/>
            </a:endParaRPr>
          </a:p>
          <a:p>
            <a:pPr algn="ctr"/>
            <a:endParaRPr lang="cs-CZ" sz="933" b="1" dirty="0">
              <a:solidFill>
                <a:srgbClr val="2BC3E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Roboto Condensed" panose="02000000000000000000" pitchFamily="2" charset="0"/>
              <a:cs typeface="Lato Semibold" panose="020F0502020204030203" pitchFamily="34" charset="0"/>
            </a:endParaRPr>
          </a:p>
          <a:p>
            <a:pPr algn="ctr"/>
            <a:r>
              <a:rPr lang="cs-CZ" sz="3600" b="1" dirty="0" smtClean="0">
                <a:solidFill>
                  <a:srgbClr val="2BC3E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Roboto Condensed" panose="02000000000000000000" pitchFamily="2" charset="0"/>
                <a:cs typeface="Lato Semibold" panose="020F0502020204030203" pitchFamily="34" charset="0"/>
              </a:rPr>
              <a:t>KAP OK 6. června 2018  </a:t>
            </a:r>
            <a:endParaRPr lang="cs-CZ" sz="3600" b="1" dirty="0">
              <a:solidFill>
                <a:srgbClr val="2BC3E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Roboto Condensed" panose="02000000000000000000" pitchFamily="2" charset="0"/>
              <a:cs typeface="Lato Semibold" panose="020F0502020204030203" pitchFamily="34" charset="0"/>
            </a:endParaRPr>
          </a:p>
          <a:p>
            <a:pPr algn="ctr"/>
            <a:endParaRPr lang="en-US" sz="4400" b="1" dirty="0">
              <a:solidFill>
                <a:srgbClr val="2BC3E1"/>
              </a:solidFill>
              <a:latin typeface="+mj-lt"/>
              <a:ea typeface="Roboto Condensed" panose="02000000000000000000" pitchFamily="2" charset="0"/>
              <a:cs typeface="Lato Semibold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28798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Cíl prezentace</a:t>
            </a:r>
            <a:endParaRPr lang="cs-CZ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628748" y="1651000"/>
            <a:ext cx="8515252" cy="39606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99524" lvl="1" indent="-120656">
              <a:spcBef>
                <a:spcPts val="400"/>
              </a:spcBef>
              <a:spcAft>
                <a:spcPts val="800"/>
              </a:spcAft>
              <a:buFont typeface="Arial" pitchFamily="34" charset="0"/>
              <a:buChar char="•"/>
            </a:pPr>
            <a:r>
              <a:rPr lang="cs-CZ" sz="1867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  </a:t>
            </a:r>
            <a:r>
              <a:rPr lang="cs-CZ" sz="1867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Intervence CŽU a PV</a:t>
            </a:r>
          </a:p>
          <a:p>
            <a:pPr marL="178868" lvl="1">
              <a:spcBef>
                <a:spcPts val="400"/>
              </a:spcBef>
              <a:spcAft>
                <a:spcPts val="800"/>
              </a:spcAft>
            </a:pPr>
            <a:endParaRPr lang="cs-CZ" sz="1867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99524" lvl="1" indent="-120656">
              <a:spcBef>
                <a:spcPts val="400"/>
              </a:spcBef>
              <a:spcAft>
                <a:spcPts val="800"/>
              </a:spcAft>
              <a:buFont typeface="Arial" pitchFamily="34" charset="0"/>
              <a:buChar char="•"/>
            </a:pPr>
            <a:r>
              <a:rPr lang="cs-CZ" sz="1867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  </a:t>
            </a:r>
            <a:r>
              <a:rPr lang="cs-CZ" sz="1867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Kategorie CŽU</a:t>
            </a:r>
          </a:p>
          <a:p>
            <a:pPr marL="178868" lvl="1">
              <a:spcBef>
                <a:spcPts val="400"/>
              </a:spcBef>
              <a:spcAft>
                <a:spcPts val="800"/>
              </a:spcAft>
            </a:pPr>
            <a:endParaRPr lang="cs-CZ" sz="1867" b="1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99524" lvl="1" indent="-120656">
              <a:spcBef>
                <a:spcPts val="400"/>
              </a:spcBef>
              <a:spcAft>
                <a:spcPts val="800"/>
              </a:spcAft>
              <a:buFont typeface="Arial" pitchFamily="34" charset="0"/>
              <a:buChar char="•"/>
            </a:pPr>
            <a:r>
              <a:rPr lang="cs-CZ" sz="1867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cs-CZ" sz="1867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Strategie a legislativa</a:t>
            </a:r>
          </a:p>
          <a:p>
            <a:pPr marL="178868" lvl="1">
              <a:spcBef>
                <a:spcPts val="400"/>
              </a:spcBef>
              <a:spcAft>
                <a:spcPts val="800"/>
              </a:spcAft>
            </a:pPr>
            <a:endParaRPr lang="cs-CZ" sz="1867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99524" lvl="1" indent="-120656">
              <a:spcBef>
                <a:spcPts val="400"/>
              </a:spcBef>
              <a:spcAft>
                <a:spcPts val="800"/>
              </a:spcAft>
              <a:buFont typeface="Arial" pitchFamily="34" charset="0"/>
              <a:buChar char="•"/>
            </a:pPr>
            <a:r>
              <a:rPr lang="cs-CZ" sz="1867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 Co ukázala analýza P-KAP </a:t>
            </a:r>
            <a:r>
              <a:rPr lang="cs-CZ" sz="1867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v </a:t>
            </a:r>
            <a:r>
              <a:rPr lang="cs-CZ" sz="1867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DV</a:t>
            </a:r>
          </a:p>
          <a:p>
            <a:pPr marL="178868" lvl="1">
              <a:spcBef>
                <a:spcPts val="400"/>
              </a:spcBef>
              <a:spcAft>
                <a:spcPts val="800"/>
              </a:spcAft>
            </a:pPr>
            <a:endParaRPr lang="cs-CZ" sz="1867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99524" lvl="1" indent="-120656">
              <a:spcBef>
                <a:spcPts val="800"/>
              </a:spcBef>
              <a:spcAft>
                <a:spcPts val="400"/>
              </a:spcAft>
              <a:buFont typeface="Arial" pitchFamily="34" charset="0"/>
              <a:buChar char="•"/>
            </a:pPr>
            <a:r>
              <a:rPr lang="cs-CZ" sz="1867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  </a:t>
            </a:r>
            <a:r>
              <a:rPr lang="cs-CZ" sz="1867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Jaké DV mohou poskytovat školy jako centra CŽU</a:t>
            </a:r>
            <a:endParaRPr lang="cs-CZ" sz="1867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1211" y="2413000"/>
            <a:ext cx="3752176" cy="2527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26028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3"/>
          <p:cNvSpPr txBox="1"/>
          <p:nvPr/>
        </p:nvSpPr>
        <p:spPr>
          <a:xfrm>
            <a:off x="923974" y="1124744"/>
            <a:ext cx="10414000" cy="43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133" dirty="0">
              <a:solidFill>
                <a:schemeClr val="tx2">
                  <a:lumMod val="75000"/>
                </a:schemeClr>
              </a:solidFill>
            </a:endParaRPr>
          </a:p>
          <a:p>
            <a:pPr marL="304815" indent="-304815">
              <a:spcBef>
                <a:spcPts val="267"/>
              </a:spcBef>
              <a:buFont typeface="Arial" panose="020B0604020202020204" pitchFamily="34" charset="0"/>
              <a:buChar char="•"/>
            </a:pPr>
            <a:endParaRPr lang="cs-CZ" sz="2133" b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71500" indent="-571500">
              <a:spcBef>
                <a:spcPts val="267"/>
              </a:spcBef>
              <a:buFont typeface="Arial" panose="020B0604020202020204" pitchFamily="34" charset="0"/>
              <a:buChar char="•"/>
            </a:pPr>
            <a:r>
              <a:rPr lang="cs-CZ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 počátečním vzdělávání sleduje pojetí a obsah kurikula odborného vzdělávání;</a:t>
            </a:r>
          </a:p>
          <a:p>
            <a:pPr marL="571500" indent="-571500">
              <a:spcBef>
                <a:spcPts val="267"/>
              </a:spcBef>
              <a:buFont typeface="Arial" panose="020B0604020202020204" pitchFamily="34" charset="0"/>
              <a:buChar char="•"/>
            </a:pPr>
            <a:endParaRPr lang="cs-CZ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71500" indent="-571500">
              <a:spcBef>
                <a:spcPts val="267"/>
              </a:spcBef>
              <a:buFont typeface="Arial" panose="020B0604020202020204" pitchFamily="34" charset="0"/>
              <a:buChar char="•"/>
            </a:pPr>
            <a:r>
              <a:rPr lang="cs-CZ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sleduje všeobecně vzdělávací složky společné pro všechny a odborné složky podle oborového zaměření;</a:t>
            </a:r>
          </a:p>
          <a:p>
            <a:pPr marL="571500" indent="-571500">
              <a:spcBef>
                <a:spcPts val="267"/>
              </a:spcBef>
              <a:buFont typeface="Arial" panose="020B0604020202020204" pitchFamily="34" charset="0"/>
              <a:buChar char="•"/>
            </a:pPr>
            <a:endParaRPr lang="cs-CZ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71500" indent="-571500">
              <a:spcBef>
                <a:spcPts val="267"/>
              </a:spcBef>
              <a:buFont typeface="Arial" panose="020B0604020202020204" pitchFamily="34" charset="0"/>
              <a:buChar char="•"/>
            </a:pPr>
            <a:r>
              <a:rPr lang="cs-CZ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sleduje střední všeobecné vzdělání včetně polytechnického principu výuky.</a:t>
            </a:r>
            <a:endParaRPr lang="cs-CZ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ts val="267"/>
              </a:spcBef>
            </a:pPr>
            <a:endParaRPr lang="cs-CZ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cs-CZ" sz="2133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628748" y="516168"/>
            <a:ext cx="11004452" cy="840230"/>
          </a:xfrm>
        </p:spPr>
        <p:txBody>
          <a:bodyPr/>
          <a:lstStyle/>
          <a:p>
            <a:r>
              <a:rPr lang="cs-CZ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Intervence polytechnické vzdělávání  </a:t>
            </a:r>
            <a:r>
              <a:rPr lang="cs-CZ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cs-CZ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cs-CZ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484119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3"/>
          <p:cNvSpPr txBox="1"/>
          <p:nvPr/>
        </p:nvSpPr>
        <p:spPr>
          <a:xfrm>
            <a:off x="923974" y="1124744"/>
            <a:ext cx="10414000" cy="5893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133" dirty="0">
              <a:solidFill>
                <a:schemeClr val="tx2">
                  <a:lumMod val="75000"/>
                </a:schemeClr>
              </a:solidFill>
            </a:endParaRPr>
          </a:p>
          <a:p>
            <a:pPr marL="304815" indent="-304815">
              <a:spcBef>
                <a:spcPts val="267"/>
              </a:spcBef>
              <a:buFont typeface="Arial" panose="020B0604020202020204" pitchFamily="34" charset="0"/>
              <a:buChar char="•"/>
            </a:pPr>
            <a:endParaRPr lang="cs-CZ" sz="2133" b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71500" indent="-571500">
              <a:spcBef>
                <a:spcPts val="267"/>
              </a:spcBef>
              <a:buFont typeface="Arial" panose="020B0604020202020204" pitchFamily="34" charset="0"/>
              <a:buChar char="•"/>
            </a:pPr>
            <a:r>
              <a:rPr lang="cs-CZ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 DV není polytechnické vzdělávání jako samostatné téma;</a:t>
            </a:r>
          </a:p>
          <a:p>
            <a:pPr marL="571500" indent="-571500">
              <a:spcBef>
                <a:spcPts val="267"/>
              </a:spcBef>
              <a:buFont typeface="Arial" panose="020B0604020202020204" pitchFamily="34" charset="0"/>
              <a:buChar char="•"/>
            </a:pPr>
            <a:endParaRPr lang="cs-CZ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71500" indent="-571500">
              <a:spcBef>
                <a:spcPts val="267"/>
              </a:spcBef>
              <a:buFont typeface="Arial" panose="020B0604020202020204" pitchFamily="34" charset="0"/>
              <a:buChar char="•"/>
            </a:pPr>
            <a:r>
              <a:rPr lang="cs-CZ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jeho dílčí složky jsou součástí občanského vzdělávání, v oblasti gramotnosti občanů:</a:t>
            </a:r>
          </a:p>
          <a:p>
            <a:pPr marL="1485900" lvl="2" indent="-571500">
              <a:spcBef>
                <a:spcPts val="267"/>
              </a:spcBef>
              <a:buFont typeface="Arial" panose="020B0604020202020204" pitchFamily="34" charset="0"/>
              <a:buChar char="•"/>
            </a:pPr>
            <a:r>
              <a:rPr lang="cs-CZ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matematická, </a:t>
            </a:r>
          </a:p>
          <a:p>
            <a:pPr marL="1485900" lvl="2" indent="-571500">
              <a:spcBef>
                <a:spcPts val="267"/>
              </a:spcBef>
              <a:buFont typeface="Arial" panose="020B0604020202020204" pitchFamily="34" charset="0"/>
              <a:buChar char="•"/>
            </a:pPr>
            <a:r>
              <a:rPr lang="cs-CZ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kompetence v oblasti vědy a technologií, </a:t>
            </a:r>
          </a:p>
          <a:p>
            <a:pPr marL="1485900" lvl="2" indent="-571500">
              <a:spcBef>
                <a:spcPts val="267"/>
              </a:spcBef>
              <a:buFont typeface="Arial" panose="020B0604020202020204" pitchFamily="34" charset="0"/>
              <a:buChar char="•"/>
            </a:pPr>
            <a:r>
              <a:rPr lang="cs-CZ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informační a digitální gramotnosti;</a:t>
            </a:r>
          </a:p>
          <a:p>
            <a:pPr marL="571500" indent="-571500">
              <a:spcBef>
                <a:spcPts val="267"/>
              </a:spcBef>
              <a:buFont typeface="Arial" panose="020B0604020202020204" pitchFamily="34" charset="0"/>
              <a:buChar char="•"/>
            </a:pPr>
            <a:endParaRPr lang="cs-CZ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71500" indent="-571500">
              <a:spcBef>
                <a:spcPts val="267"/>
              </a:spcBef>
              <a:buFont typeface="Arial" panose="020B0604020202020204" pitchFamily="34" charset="0"/>
              <a:buChar char="•"/>
            </a:pPr>
            <a:r>
              <a:rPr lang="cs-CZ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navazuje na pojetí a obsah přírodovědného a technického vzdělávání, které vedou ke kvalifikaci a jeho realizaci školami.</a:t>
            </a:r>
          </a:p>
          <a:p>
            <a:pPr marL="571500" indent="-571500">
              <a:spcBef>
                <a:spcPts val="267"/>
              </a:spcBef>
              <a:buFont typeface="Arial" panose="020B0604020202020204" pitchFamily="34" charset="0"/>
              <a:buChar char="•"/>
            </a:pPr>
            <a:endParaRPr lang="cs-CZ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ts val="267"/>
              </a:spcBef>
            </a:pPr>
            <a:endParaRPr lang="cs-CZ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cs-CZ" sz="2133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628748" y="516168"/>
            <a:ext cx="11004452" cy="840230"/>
          </a:xfrm>
        </p:spPr>
        <p:txBody>
          <a:bodyPr/>
          <a:lstStyle/>
          <a:p>
            <a:r>
              <a:rPr lang="cs-CZ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Intervence školy jako centra CŽU  </a:t>
            </a:r>
            <a:r>
              <a:rPr lang="cs-CZ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cs-CZ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cs-CZ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77970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3"/>
          <p:cNvSpPr txBox="1"/>
          <p:nvPr/>
        </p:nvSpPr>
        <p:spPr>
          <a:xfrm>
            <a:off x="839416" y="1052736"/>
            <a:ext cx="16737714" cy="44164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133" dirty="0">
              <a:solidFill>
                <a:schemeClr val="tx2">
                  <a:lumMod val="75000"/>
                </a:schemeClr>
              </a:solidFill>
            </a:endParaRPr>
          </a:p>
          <a:p>
            <a:pPr marL="304815" indent="-304815">
              <a:spcBef>
                <a:spcPts val="267"/>
              </a:spcBef>
              <a:buFont typeface="Arial" panose="020B0604020202020204" pitchFamily="34" charset="0"/>
              <a:buChar char="•"/>
            </a:pPr>
            <a:endParaRPr lang="cs-CZ" sz="2133" b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ts val="267"/>
              </a:spcBef>
            </a:pPr>
            <a:r>
              <a:rPr lang="cs-CZ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Společné – uvnitř školy:</a:t>
            </a:r>
          </a:p>
          <a:p>
            <a:pPr marL="571500" indent="-571500">
              <a:spcBef>
                <a:spcPts val="267"/>
              </a:spcBef>
              <a:buFont typeface="Arial" panose="020B0604020202020204" pitchFamily="34" charset="0"/>
              <a:buChar char="•"/>
            </a:pPr>
            <a:endParaRPr lang="cs-CZ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71500" indent="-571500">
              <a:spcBef>
                <a:spcPts val="267"/>
              </a:spcBef>
              <a:buFont typeface="Arial" panose="020B0604020202020204" pitchFamily="34" charset="0"/>
              <a:buChar char="•"/>
            </a:pPr>
            <a:r>
              <a:rPr lang="cs-CZ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uskutečňování vzdělávacího paradigmatu – polytechnický princip výuky:</a:t>
            </a:r>
          </a:p>
          <a:p>
            <a:pPr marL="1485900" lvl="2" indent="-571500">
              <a:spcBef>
                <a:spcPts val="267"/>
              </a:spcBef>
              <a:buFont typeface="Arial" panose="020B0604020202020204" pitchFamily="34" charset="0"/>
              <a:buChar char="•"/>
            </a:pPr>
            <a:r>
              <a:rPr lang="cs-CZ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matematických,</a:t>
            </a:r>
          </a:p>
          <a:p>
            <a:pPr marL="1485900" lvl="2" indent="-571500">
              <a:spcBef>
                <a:spcPts val="267"/>
              </a:spcBef>
              <a:buFont typeface="Arial" panose="020B0604020202020204" pitchFamily="34" charset="0"/>
              <a:buChar char="•"/>
            </a:pPr>
            <a:r>
              <a:rPr lang="cs-CZ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přírodovědných,</a:t>
            </a:r>
          </a:p>
          <a:p>
            <a:pPr marL="1485900" lvl="2" indent="-571500">
              <a:spcBef>
                <a:spcPts val="267"/>
              </a:spcBef>
              <a:buFont typeface="Arial" panose="020B0604020202020204" pitchFamily="34" charset="0"/>
              <a:buChar char="•"/>
            </a:pPr>
            <a:r>
              <a:rPr lang="cs-CZ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technických vzdělávacích obsahů včetně </a:t>
            </a:r>
            <a:r>
              <a:rPr lang="cs-CZ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enviromentálního</a:t>
            </a:r>
            <a:endParaRPr lang="cs-CZ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485900" lvl="2" indent="-571500">
              <a:spcBef>
                <a:spcPts val="267"/>
              </a:spcBef>
              <a:buFont typeface="Arial" panose="020B0604020202020204" pitchFamily="34" charset="0"/>
              <a:buChar char="•"/>
            </a:pPr>
            <a:endParaRPr lang="cs-CZ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71500" indent="-571500">
              <a:spcBef>
                <a:spcPts val="267"/>
              </a:spcBef>
              <a:buFont typeface="Arial" panose="020B0604020202020204" pitchFamily="34" charset="0"/>
              <a:buChar char="•"/>
            </a:pPr>
            <a:endParaRPr lang="cs-CZ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ts val="267"/>
              </a:spcBef>
            </a:pPr>
            <a:endParaRPr lang="cs-CZ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cs-CZ" sz="2133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628748" y="516168"/>
            <a:ext cx="11004452" cy="840230"/>
          </a:xfrm>
        </p:spPr>
        <p:txBody>
          <a:bodyPr/>
          <a:lstStyle/>
          <a:p>
            <a:r>
              <a:rPr lang="cs-CZ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Intervence polytechnického vzdělávání a školy jako centra CŽU  </a:t>
            </a:r>
            <a:r>
              <a:rPr lang="cs-CZ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cs-CZ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cs-CZ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785738" y="-1814278"/>
            <a:ext cx="18732305" cy="6469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138578471"/>
              </p:ext>
            </p:extLst>
          </p:nvPr>
        </p:nvGraphicFramePr>
        <p:xfrm>
          <a:off x="1271464" y="4437112"/>
          <a:ext cx="7488832" cy="20162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785738" y="197085"/>
            <a:ext cx="18732305" cy="6469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183784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3"/>
          <p:cNvSpPr txBox="1"/>
          <p:nvPr/>
        </p:nvSpPr>
        <p:spPr>
          <a:xfrm>
            <a:off x="939800" y="1158915"/>
            <a:ext cx="10414000" cy="482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04815" indent="-304815">
              <a:spcBef>
                <a:spcPts val="267"/>
              </a:spcBef>
              <a:buFont typeface="Arial" panose="020B0604020202020204" pitchFamily="34" charset="0"/>
              <a:buChar char="•"/>
            </a:pPr>
            <a:endParaRPr lang="cs-CZ" sz="2133" b="1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04815" indent="-304815">
              <a:spcBef>
                <a:spcPts val="267"/>
              </a:spcBef>
              <a:buFont typeface="Arial" panose="020B0604020202020204" pitchFamily="34" charset="0"/>
              <a:buChar char="•"/>
            </a:pPr>
            <a:endParaRPr lang="cs-CZ" sz="2133" b="1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04815" indent="-304815">
              <a:spcBef>
                <a:spcPts val="267"/>
              </a:spcBef>
              <a:buFont typeface="Arial" panose="020B0604020202020204" pitchFamily="34" charset="0"/>
              <a:buChar char="•"/>
            </a:pPr>
            <a:endParaRPr lang="cs-CZ" sz="2133" b="1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04815" indent="-304815">
              <a:spcBef>
                <a:spcPts val="267"/>
              </a:spcBef>
              <a:buFont typeface="Arial" panose="020B0604020202020204" pitchFamily="34" charset="0"/>
              <a:buChar char="•"/>
            </a:pPr>
            <a:r>
              <a:rPr lang="cs-CZ" sz="2133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formální vzdělávání; </a:t>
            </a:r>
            <a:r>
              <a:rPr lang="cs-CZ" sz="2133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nonformální</a:t>
            </a:r>
            <a:r>
              <a:rPr lang="cs-CZ" sz="2133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vzdělávání; informální učení</a:t>
            </a:r>
            <a:endParaRPr lang="cs-CZ" sz="2133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ts val="267"/>
              </a:spcBef>
            </a:pPr>
            <a:endParaRPr lang="cs-CZ" sz="2133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04815" indent="-304815">
              <a:spcBef>
                <a:spcPts val="267"/>
              </a:spcBef>
              <a:buFont typeface="Arial" panose="020B0604020202020204" pitchFamily="34" charset="0"/>
              <a:buChar char="•"/>
            </a:pPr>
            <a:r>
              <a:rPr lang="cs-CZ" sz="2133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proces uznávání</a:t>
            </a:r>
            <a:endParaRPr lang="cs-CZ" sz="2133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ts val="267"/>
              </a:spcBef>
            </a:pPr>
            <a:endParaRPr lang="cs-CZ" sz="2133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04815" indent="-304815">
              <a:spcBef>
                <a:spcPts val="267"/>
              </a:spcBef>
              <a:buFont typeface="Arial" panose="020B0604020202020204" pitchFamily="34" charset="0"/>
              <a:buChar char="•"/>
            </a:pPr>
            <a:r>
              <a:rPr lang="cs-CZ" sz="2133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občanské vzdělávání</a:t>
            </a:r>
            <a:endParaRPr lang="cs-CZ" sz="2133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ts val="267"/>
              </a:spcBef>
            </a:pPr>
            <a:endParaRPr lang="cs-CZ" sz="2133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ts val="267"/>
              </a:spcBef>
            </a:pPr>
            <a:endParaRPr lang="cs-CZ" sz="2133" b="1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04815" indent="-304815">
              <a:spcBef>
                <a:spcPts val="267"/>
              </a:spcBef>
              <a:buFont typeface="Arial" panose="020B0604020202020204" pitchFamily="34" charset="0"/>
              <a:buChar char="•"/>
            </a:pPr>
            <a:endParaRPr lang="cs-CZ" sz="2133" b="1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04815" indent="-304815">
              <a:spcBef>
                <a:spcPts val="267"/>
              </a:spcBef>
              <a:buFont typeface="Arial" panose="020B0604020202020204" pitchFamily="34" charset="0"/>
              <a:buChar char="•"/>
            </a:pPr>
            <a:endParaRPr lang="cs-CZ" sz="2133" b="1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04815" indent="-304815">
              <a:spcBef>
                <a:spcPts val="267"/>
              </a:spcBef>
              <a:buFont typeface="Arial" panose="020B0604020202020204" pitchFamily="34" charset="0"/>
              <a:buChar char="•"/>
            </a:pPr>
            <a:endParaRPr lang="cs-CZ" sz="2133" b="1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Základní kategorie CŽU</a:t>
            </a:r>
            <a:endParaRPr lang="cs-CZ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9816" y="3585440"/>
            <a:ext cx="5580062" cy="2171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22097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730" y="3886200"/>
            <a:ext cx="10206217" cy="2387600"/>
          </a:xfrm>
          <a:prstGeom prst="rect">
            <a:avLst/>
          </a:prstGeom>
        </p:spPr>
      </p:pic>
      <p:sp>
        <p:nvSpPr>
          <p:cNvPr id="2" name="TextBox 23"/>
          <p:cNvSpPr txBox="1"/>
          <p:nvPr/>
        </p:nvSpPr>
        <p:spPr>
          <a:xfrm>
            <a:off x="939800" y="1158915"/>
            <a:ext cx="10414000" cy="3315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267"/>
              </a:spcBef>
            </a:pPr>
            <a:endParaRPr lang="cs-CZ" sz="2133" b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04815" indent="-304815">
              <a:spcBef>
                <a:spcPts val="267"/>
              </a:spcBef>
              <a:buFont typeface="Arial" panose="020B0604020202020204" pitchFamily="34" charset="0"/>
              <a:buChar char="•"/>
            </a:pPr>
            <a:r>
              <a:rPr lang="cs-CZ" sz="2133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Strategie ČR 2020</a:t>
            </a:r>
          </a:p>
          <a:p>
            <a:pPr marL="304815" indent="-304815">
              <a:spcBef>
                <a:spcPts val="267"/>
              </a:spcBef>
              <a:buFont typeface="Arial" panose="020B0604020202020204" pitchFamily="34" charset="0"/>
              <a:buChar char="•"/>
            </a:pPr>
            <a:endParaRPr lang="cs-CZ" sz="2133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04815" indent="-304815">
              <a:spcBef>
                <a:spcPts val="267"/>
              </a:spcBef>
              <a:buFont typeface="Arial" panose="020B0604020202020204" pitchFamily="34" charset="0"/>
              <a:buChar char="•"/>
            </a:pPr>
            <a:r>
              <a:rPr lang="cs-CZ" sz="2133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Dlouhodobý záměr MŠMT 2015 - 2020</a:t>
            </a:r>
          </a:p>
          <a:p>
            <a:pPr>
              <a:spcBef>
                <a:spcPts val="267"/>
              </a:spcBef>
            </a:pPr>
            <a:r>
              <a:rPr lang="cs-CZ" sz="2133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marL="304815" indent="-304815">
              <a:spcBef>
                <a:spcPts val="267"/>
              </a:spcBef>
              <a:buFont typeface="Arial" panose="020B0604020202020204" pitchFamily="34" charset="0"/>
              <a:buChar char="•"/>
            </a:pPr>
            <a:r>
              <a:rPr lang="cs-CZ" sz="2133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Dlouhodobé záměry krajů</a:t>
            </a:r>
          </a:p>
          <a:p>
            <a:pPr marL="304815" indent="-304815">
              <a:spcBef>
                <a:spcPts val="267"/>
              </a:spcBef>
              <a:buFont typeface="Arial" panose="020B0604020202020204" pitchFamily="34" charset="0"/>
              <a:buChar char="•"/>
            </a:pPr>
            <a:endParaRPr lang="cs-CZ" sz="2133" b="1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04815" indent="-304815">
              <a:spcBef>
                <a:spcPts val="267"/>
              </a:spcBef>
              <a:buFont typeface="Arial" panose="020B0604020202020204" pitchFamily="34" charset="0"/>
              <a:buChar char="•"/>
            </a:pPr>
            <a:endParaRPr lang="cs-CZ" sz="2133" b="1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cs-CZ" sz="2133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628748" y="516168"/>
            <a:ext cx="11004452" cy="840230"/>
          </a:xfrm>
        </p:spPr>
        <p:txBody>
          <a:bodyPr/>
          <a:lstStyle/>
          <a:p>
            <a:r>
              <a:rPr lang="cs-CZ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Strategie </a:t>
            </a:r>
            <a:r>
              <a:rPr lang="cs-CZ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CŽU </a:t>
            </a:r>
            <a:r>
              <a:rPr lang="cs-CZ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cs-CZ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cs-CZ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cs-CZ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721587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3"/>
          <p:cNvSpPr txBox="1"/>
          <p:nvPr/>
        </p:nvSpPr>
        <p:spPr>
          <a:xfrm>
            <a:off x="939800" y="1158915"/>
            <a:ext cx="10414000" cy="42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133" dirty="0">
              <a:solidFill>
                <a:schemeClr val="tx2">
                  <a:lumMod val="75000"/>
                </a:schemeClr>
              </a:solidFill>
            </a:endParaRPr>
          </a:p>
          <a:p>
            <a:pPr marL="304815" indent="-304815">
              <a:spcBef>
                <a:spcPts val="267"/>
              </a:spcBef>
              <a:buFont typeface="Arial" panose="020B0604020202020204" pitchFamily="34" charset="0"/>
              <a:buChar char="•"/>
            </a:pPr>
            <a:endParaRPr lang="cs-CZ" sz="2133" b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ts val="267"/>
              </a:spcBef>
            </a:pPr>
            <a:r>
              <a:rPr lang="cs-CZ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„…podporovat a rozvíjet práci škol jako center CŽU, které poskytují nejen počáteční vzdělávání pro žáky a studenty, ale i širokou nabídku dalšího vzdělávání (profesního, zájmového, občanského, rekvalifikací) zaměřeného na dospělou populaci, včetně seniorů </a:t>
            </a:r>
            <a:r>
              <a:rPr lang="cs-CZ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podílejí se na systému uznávání založeném na NSK </a:t>
            </a:r>
            <a:r>
              <a:rPr lang="cs-CZ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 nejrůznější skupiny dospělých“</a:t>
            </a:r>
            <a:endParaRPr lang="cs-CZ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ts val="267"/>
              </a:spcBef>
            </a:pPr>
            <a:endParaRPr lang="cs-CZ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cs-CZ" sz="2133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628748" y="516168"/>
            <a:ext cx="11004452" cy="840230"/>
          </a:xfrm>
        </p:spPr>
        <p:txBody>
          <a:bodyPr/>
          <a:lstStyle/>
          <a:p>
            <a:r>
              <a:rPr lang="cs-CZ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Strategie ČR 2020  </a:t>
            </a:r>
            <a:r>
              <a:rPr lang="cs-CZ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cs-CZ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cs-CZ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306182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</TotalTime>
  <Words>511</Words>
  <Application>Microsoft Office PowerPoint</Application>
  <PresentationFormat>Širokoúhlá obrazovka</PresentationFormat>
  <Paragraphs>146</Paragraphs>
  <Slides>18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18</vt:i4>
      </vt:variant>
    </vt:vector>
  </HeadingPairs>
  <TitlesOfParts>
    <vt:vector size="24" baseType="lpstr">
      <vt:lpstr>Arial</vt:lpstr>
      <vt:lpstr>Calibri</vt:lpstr>
      <vt:lpstr>Calibri Light</vt:lpstr>
      <vt:lpstr>Lato Semibold</vt:lpstr>
      <vt:lpstr>Roboto Condensed</vt:lpstr>
      <vt:lpstr>Motiv Office</vt:lpstr>
      <vt:lpstr>Prezentace aplikace PowerPoint</vt:lpstr>
      <vt:lpstr>Prezentace aplikace PowerPoint</vt:lpstr>
      <vt:lpstr>Cíl prezentace</vt:lpstr>
      <vt:lpstr>Intervence polytechnické vzdělávání   </vt:lpstr>
      <vt:lpstr>Intervence školy jako centra CŽU   </vt:lpstr>
      <vt:lpstr>Intervence polytechnického vzdělávání a školy jako centra CŽU   </vt:lpstr>
      <vt:lpstr>Základní kategorie CŽU</vt:lpstr>
      <vt:lpstr>Strategie CŽU   </vt:lpstr>
      <vt:lpstr>Strategie ČR 2020   </vt:lpstr>
      <vt:lpstr>Legislativa CŽU   </vt:lpstr>
      <vt:lpstr>Analýza P-KAP o  poskytování DV školami</vt:lpstr>
      <vt:lpstr>Nejvyšší úroveň školy v poskytování DV </vt:lpstr>
      <vt:lpstr>Současná úroveň rozvoje školy jako centra celoživotního učení a předpokládaný posun</vt:lpstr>
      <vt:lpstr>Co všechno mohou poskytovat školy jako centra CŽU</vt:lpstr>
      <vt:lpstr>Intervence KAP + P-KAP </vt:lpstr>
      <vt:lpstr>Prezentace aplikace PowerPoint</vt:lpstr>
      <vt:lpstr>Prezentace aplikace PowerPoint</vt:lpstr>
      <vt:lpstr>Prezentace aplikace PowerPoint</vt:lpstr>
    </vt:vector>
  </TitlesOfParts>
  <Company>NUV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Velický Jan</dc:creator>
  <cp:lastModifiedBy>Bydžovská Jana</cp:lastModifiedBy>
  <cp:revision>25</cp:revision>
  <dcterms:created xsi:type="dcterms:W3CDTF">2017-03-30T10:02:31Z</dcterms:created>
  <dcterms:modified xsi:type="dcterms:W3CDTF">2018-06-05T14:26:03Z</dcterms:modified>
</cp:coreProperties>
</file>