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E95B-3395-4E5A-99E4-7C7FE1558543}" type="datetimeFigureOut">
              <a:rPr lang="cs-CZ" smtClean="0"/>
              <a:t>6. 6. 2018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CB49-CDA1-4E72-AB56-30CC8E962D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5266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DE95B-3395-4E5A-99E4-7C7FE1558543}" type="datetimeFigureOut">
              <a:rPr lang="cs-CZ" smtClean="0"/>
              <a:t>6. 6. 2018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1CB49-CDA1-4E72-AB56-30CC8E962D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0504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130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6600" smtClean="0">
                <a:latin typeface="Berlin Sans FB" panose="020E0602020502020306" pitchFamily="34" charset="0"/>
              </a:rPr>
              <a:t>Place Of Happiness</a:t>
            </a:r>
            <a:endParaRPr lang="cs-CZ" sz="6600" dirty="0">
              <a:latin typeface="Berlin Sans FB" panose="020E0602020502020306" pitchFamily="34" charset="0"/>
            </a:endParaRPr>
          </a:p>
        </p:txBody>
      </p:sp>
      <p:pic>
        <p:nvPicPr>
          <p:cNvPr id="3" name="Obrázek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52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6600" smtClean="0">
                <a:latin typeface="Berlin Sans FB" panose="020E0602020502020306" pitchFamily="34" charset="0"/>
              </a:rPr>
              <a:t>Naši clenové</a:t>
            </a:r>
            <a:endParaRPr lang="cs-CZ" sz="6600" dirty="0">
              <a:latin typeface="Berlin Sans FB" panose="020E0602020502020306" pitchFamily="34" charset="0"/>
            </a:endParaRPr>
          </a:p>
        </p:txBody>
      </p:sp>
      <p:pic>
        <p:nvPicPr>
          <p:cNvPr id="3" name="Obrázek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105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6600" smtClean="0">
                <a:latin typeface="Berlin Sans FB" panose="020E0602020502020306" pitchFamily="34" charset="0"/>
              </a:rPr>
              <a:t>Výroba na ples</a:t>
            </a:r>
            <a:endParaRPr lang="cs-CZ" sz="6600" dirty="0">
              <a:latin typeface="Berlin Sans FB" panose="020E0602020502020306" pitchFamily="34" charset="0"/>
            </a:endParaRPr>
          </a:p>
        </p:txBody>
      </p:sp>
      <p:pic>
        <p:nvPicPr>
          <p:cNvPr id="3" name="Obrázek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5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6600" smtClean="0">
                <a:latin typeface="Berlin Sans FB" panose="020E0602020502020306" pitchFamily="34" charset="0"/>
              </a:rPr>
              <a:t>Dýnování</a:t>
            </a:r>
            <a:endParaRPr lang="cs-CZ" sz="6600" dirty="0">
              <a:latin typeface="Berlin Sans FB" panose="020E0602020502020306" pitchFamily="34" charset="0"/>
            </a:endParaRPr>
          </a:p>
        </p:txBody>
      </p:sp>
      <p:pic>
        <p:nvPicPr>
          <p:cNvPr id="3" name="Obrázek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761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6600" smtClean="0">
                <a:latin typeface="Berlin Sans FB" panose="020E0602020502020306" pitchFamily="34" charset="0"/>
              </a:rPr>
              <a:t>Stužkovací ples</a:t>
            </a:r>
            <a:endParaRPr lang="cs-CZ" sz="6600" dirty="0">
              <a:latin typeface="Berlin Sans FB" panose="020E0602020502020306" pitchFamily="34" charset="0"/>
            </a:endParaRPr>
          </a:p>
        </p:txBody>
      </p:sp>
      <p:pic>
        <p:nvPicPr>
          <p:cNvPr id="3" name="Obrázek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379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6600" smtClean="0">
                <a:latin typeface="Berlin Sans FB" panose="020E0602020502020306" pitchFamily="34" charset="0"/>
              </a:rPr>
              <a:t>Veletrh dovedností</a:t>
            </a:r>
            <a:endParaRPr lang="cs-CZ" sz="6600" dirty="0">
              <a:latin typeface="Berlin Sans FB" panose="020E0602020502020306" pitchFamily="34" charset="0"/>
            </a:endParaRPr>
          </a:p>
        </p:txBody>
      </p:sp>
      <p:pic>
        <p:nvPicPr>
          <p:cNvPr id="3" name="Obrázek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827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97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6600" smtClean="0">
                <a:latin typeface="Berlin Sans FB" panose="020E0602020502020306" pitchFamily="34" charset="0"/>
              </a:rPr>
              <a:t>Kontakt</a:t>
            </a:r>
            <a:endParaRPr lang="cs-CZ" sz="6600" dirty="0">
              <a:latin typeface="Berlin Sans FB" panose="020E0602020502020306" pitchFamily="34" charset="0"/>
            </a:endParaRPr>
          </a:p>
        </p:txBody>
      </p:sp>
      <p:pic>
        <p:nvPicPr>
          <p:cNvPr id="3" name="Obrázek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6936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Širokoúhlá obrazovka</PresentationFormat>
  <Paragraphs>7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Berlin Sans FB</vt:lpstr>
      <vt:lpstr>Calibri</vt:lpstr>
      <vt:lpstr>Calibri Light</vt:lpstr>
      <vt:lpstr>Motiv Office</vt:lpstr>
      <vt:lpstr>Prezentace aplikace PowerPoint</vt:lpstr>
      <vt:lpstr>Place Of Happiness</vt:lpstr>
      <vt:lpstr>Naši clenové</vt:lpstr>
      <vt:lpstr>Výroba na ples</vt:lpstr>
      <vt:lpstr>Dýnování</vt:lpstr>
      <vt:lpstr>Stužkovací ples</vt:lpstr>
      <vt:lpstr>Veletrh dovedností</vt:lpstr>
      <vt:lpstr>Prezentace aplikace PowerPoint</vt:lpstr>
      <vt:lpstr>Kontakt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Jakub Gloza</dc:creator>
  <cp:lastModifiedBy>Jakub Gloza</cp:lastModifiedBy>
  <cp:revision>2</cp:revision>
  <dcterms:created xsi:type="dcterms:W3CDTF">2018-06-06T07:02:51Z</dcterms:created>
  <dcterms:modified xsi:type="dcterms:W3CDTF">2018-06-06T07:09:30Z</dcterms:modified>
</cp:coreProperties>
</file>