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9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0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1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2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3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4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15.xml" ContentType="application/vnd.openxmlformats-officedocument.theme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16.xml" ContentType="application/vnd.openxmlformats-officedocument.theme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17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18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19.xml" ContentType="application/vnd.openxmlformats-officedocument.theme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theme/theme20.xml" ContentType="application/vnd.openxmlformats-officedocument.theme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theme/theme21.xml" ContentType="application/vnd.openxmlformats-officedocument.theme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2.xml" ContentType="application/vnd.openxmlformats-officedocument.theme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theme/theme23.xml" ContentType="application/vnd.openxmlformats-officedocument.theme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24.xml" ContentType="application/vnd.openxmlformats-officedocument.theme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theme/theme25.xml" ContentType="application/vnd.openxmlformats-officedocument.theme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theme/theme26.xml" ContentType="application/vnd.openxmlformats-officedocument.theme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theme/theme27.xml" ContentType="application/vnd.openxmlformats-officedocument.theme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theme/theme28.xml" ContentType="application/vnd.openxmlformats-officedocument.theme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theme/theme29.xml" ContentType="application/vnd.openxmlformats-officedocument.theme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theme/theme30.xml" ContentType="application/vnd.openxmlformats-officedocument.theme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theme/theme31.xml" ContentType="application/vnd.openxmlformats-officedocument.theme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theme/theme32.xml" ContentType="application/vnd.openxmlformats-officedocument.theme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theme/theme33.xml" ContentType="application/vnd.openxmlformats-officedocument.theme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theme/theme34.xml" ContentType="application/vnd.openxmlformats-officedocument.theme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theme/theme35.xml" ContentType="application/vnd.openxmlformats-officedocument.theme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theme/theme36.xml" ContentType="application/vnd.openxmlformats-officedocument.theme+xml"/>
  <Override PartName="/ppt/slideLayouts/slideLayout466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476.xml" ContentType="application/vnd.openxmlformats-officedocument.presentationml.slideLayout+xml"/>
  <Override PartName="/ppt/theme/theme37.xml" ContentType="application/vnd.openxmlformats-officedocument.theme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05.xml" ContentType="application/vnd.openxmlformats-officedocument.presentationml.slideLayout+xml"/>
  <Override PartName="/ppt/theme/theme38.xml" ContentType="application/vnd.openxmlformats-officedocument.theme+xml"/>
  <Override PartName="/ppt/theme/theme3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674" r:id="rId2"/>
    <p:sldMasterId id="2147483677" r:id="rId3"/>
    <p:sldMasterId id="2147483734" r:id="rId4"/>
    <p:sldMasterId id="2147483742" r:id="rId5"/>
    <p:sldMasterId id="2147483749" r:id="rId6"/>
    <p:sldMasterId id="2147483761" r:id="rId7"/>
    <p:sldMasterId id="2147483777" r:id="rId8"/>
    <p:sldMasterId id="2147483785" r:id="rId9"/>
    <p:sldMasterId id="2147483792" r:id="rId10"/>
    <p:sldMasterId id="2147483804" r:id="rId11"/>
    <p:sldMasterId id="2147483837" r:id="rId12"/>
    <p:sldMasterId id="2147483848" r:id="rId13"/>
    <p:sldMasterId id="2147483855" r:id="rId14"/>
    <p:sldMasterId id="2147483867" r:id="rId15"/>
    <p:sldMasterId id="2147483897" r:id="rId16"/>
    <p:sldMasterId id="2147483908" r:id="rId17"/>
    <p:sldMasterId id="2147483915" r:id="rId18"/>
    <p:sldMasterId id="2147483927" r:id="rId19"/>
    <p:sldMasterId id="2147483957" r:id="rId20"/>
    <p:sldMasterId id="2147483970" r:id="rId21"/>
    <p:sldMasterId id="2147483982" r:id="rId22"/>
    <p:sldMasterId id="2147483998" r:id="rId23"/>
    <p:sldMasterId id="2147484011" r:id="rId24"/>
    <p:sldMasterId id="2147484018" r:id="rId25"/>
    <p:sldMasterId id="2147484030" r:id="rId26"/>
    <p:sldMasterId id="2147484046" r:id="rId27"/>
    <p:sldMasterId id="2147484057" r:id="rId28"/>
    <p:sldMasterId id="2147484064" r:id="rId29"/>
    <p:sldMasterId id="2147484076" r:id="rId30"/>
    <p:sldMasterId id="2147484101" r:id="rId31"/>
    <p:sldMasterId id="2147484112" r:id="rId32"/>
    <p:sldMasterId id="2147484124" r:id="rId33"/>
    <p:sldMasterId id="2147484136" r:id="rId34"/>
    <p:sldMasterId id="2147484161" r:id="rId35"/>
    <p:sldMasterId id="2147484172" r:id="rId36"/>
    <p:sldMasterId id="2147484179" r:id="rId37"/>
    <p:sldMasterId id="2147484191" r:id="rId38"/>
  </p:sldMasterIdLst>
  <p:notesMasterIdLst>
    <p:notesMasterId r:id="rId52"/>
  </p:notesMasterIdLst>
  <p:sldIdLst>
    <p:sldId id="539" r:id="rId39"/>
    <p:sldId id="540" r:id="rId40"/>
    <p:sldId id="568" r:id="rId41"/>
    <p:sldId id="549" r:id="rId42"/>
    <p:sldId id="563" r:id="rId43"/>
    <p:sldId id="557" r:id="rId44"/>
    <p:sldId id="564" r:id="rId45"/>
    <p:sldId id="570" r:id="rId46"/>
    <p:sldId id="571" r:id="rId47"/>
    <p:sldId id="572" r:id="rId48"/>
    <p:sldId id="551" r:id="rId49"/>
    <p:sldId id="552" r:id="rId50"/>
    <p:sldId id="553" r:id="rId51"/>
  </p:sldIdLst>
  <p:sldSz cx="18288000" cy="10287000"/>
  <p:notesSz cx="6858000" cy="9144000"/>
  <p:defaultTextStyle>
    <a:defPPr>
      <a:defRPr lang="uk-UA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C3E1"/>
    <a:srgbClr val="6CD5EA"/>
    <a:srgbClr val="64D4EA"/>
    <a:srgbClr val="4CCCE6"/>
    <a:srgbClr val="57CFE7"/>
    <a:srgbClr val="AAC42C"/>
    <a:srgbClr val="F26B6C"/>
    <a:srgbClr val="A156F4"/>
    <a:srgbClr val="C0C0C8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374" autoAdjust="0"/>
  </p:normalViewPr>
  <p:slideViewPr>
    <p:cSldViewPr>
      <p:cViewPr varScale="1">
        <p:scale>
          <a:sx n="43" d="100"/>
          <a:sy n="43" d="100"/>
        </p:scale>
        <p:origin x="78" y="420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662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4.xml"/><Relationship Id="rId47" Type="http://schemas.openxmlformats.org/officeDocument/2006/relationships/slide" Target="slides/slide9.xml"/><Relationship Id="rId50" Type="http://schemas.openxmlformats.org/officeDocument/2006/relationships/slide" Target="slides/slide12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" Target="slides/slide3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" Target="slides/slide2.xml"/><Relationship Id="rId45" Type="http://schemas.openxmlformats.org/officeDocument/2006/relationships/slide" Target="slides/slide7.xml"/><Relationship Id="rId53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11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6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5.xml"/><Relationship Id="rId48" Type="http://schemas.openxmlformats.org/officeDocument/2006/relationships/slide" Target="slides/slide10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3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27185-10FB-4A57-B3F0-45136A811A24}" type="datetimeFigureOut">
              <a:rPr lang="uk-UA" smtClean="0"/>
              <a:pPr/>
              <a:t>18.03.2019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3A12-1E0F-412B-B376-8089A55D946C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7216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29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15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461284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120721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193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574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088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180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016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064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60781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22440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96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850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560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710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47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082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283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632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057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158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754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87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784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91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473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430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412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399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931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508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909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725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604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4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621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019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2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719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02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8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80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6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9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645375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94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474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63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451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152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495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205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109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87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033183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5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900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8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12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9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32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05107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590178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773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612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53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052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386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56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565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5229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2224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195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794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040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024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1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516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49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696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477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877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040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040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05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653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48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8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812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100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012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481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328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339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126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917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642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494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RA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09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47700"/>
            <a:ext cx="0" cy="1028700"/>
          </a:xfrm>
          <a:prstGeom prst="line">
            <a:avLst/>
          </a:prstGeom>
          <a:ln w="63500">
            <a:solidFill>
              <a:srgbClr val="2BC3E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429750"/>
            <a:ext cx="0" cy="59055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943122" y="804259"/>
            <a:ext cx="16506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000" b="1">
                <a:solidFill>
                  <a:srgbClr val="2BC3E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952500" y="9540169"/>
            <a:ext cx="164973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cs-CZ" sz="2800" dirty="0" smtClean="0">
                <a:solidFill>
                  <a:schemeClr val="bg2">
                    <a:lumMod val="85000"/>
                  </a:schemeClr>
                </a:solidFill>
              </a:rPr>
              <a:t>P-KAP</a:t>
            </a:r>
            <a:endParaRPr lang="en-US" sz="2800" dirty="0">
              <a:solidFill>
                <a:schemeClr val="bg2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48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591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89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192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3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8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127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52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590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97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0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843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851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261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906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81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894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35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240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34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01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62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35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072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81791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506416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12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836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735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792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95092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057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953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440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98638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64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1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88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55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2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844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 userDrawn="1"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930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901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198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630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713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742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143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231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19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223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606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71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274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656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803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83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944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52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35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350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23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555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17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722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92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44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00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15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5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44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86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79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22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92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16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39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6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67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4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6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2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621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10188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249169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77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5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26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2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3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8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2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1734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51759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10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67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07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80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90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1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13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86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15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57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2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30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6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50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3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7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25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30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9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62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999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2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3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233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9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3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4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4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32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24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1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8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17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8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127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55484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1268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12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32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59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4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6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99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92180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92278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13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2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12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5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17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15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2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34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7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8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0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40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2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2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58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12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87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10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4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64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9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8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263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1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4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146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179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121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4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706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439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475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280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67578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69447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167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653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5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155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99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307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925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38855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523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562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244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136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31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551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0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061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31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40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744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27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06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457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292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979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581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67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193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980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379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647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808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193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251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446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70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13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879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3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55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61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91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18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105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11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0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019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138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80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25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333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413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850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746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05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595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93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16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74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283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7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22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97583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31509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009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490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760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00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507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732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37111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2317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sp>
        <p:nvSpPr>
          <p:cNvPr id="11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7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7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735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86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70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915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923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684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144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200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678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6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62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479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037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190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611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812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506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54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458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365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4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  <p:sp>
        <p:nvSpPr>
          <p:cNvPr id="11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72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500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103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970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965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163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372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026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213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207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18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768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28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200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28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433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8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598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57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431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629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656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098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692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146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552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511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93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71299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173319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579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4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675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532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605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042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815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21962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4384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858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261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249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2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369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412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627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242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360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765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550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758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62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324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069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8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979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730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171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146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841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025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440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362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5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3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353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67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426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19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1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6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99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1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40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89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58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0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404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69174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74615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8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33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1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78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09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0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5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4580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2936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27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70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9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91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01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16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44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83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4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3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98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39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248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8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65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0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5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90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64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97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9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73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951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10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12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0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81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180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17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213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399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229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098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184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12.xml"/><Relationship Id="rId21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slideLayout" Target="../slideLayouts/slideLayout126.xml"/><Relationship Id="rId25" Type="http://schemas.openxmlformats.org/officeDocument/2006/relationships/theme" Target="../theme/theme11.xml"/><Relationship Id="rId2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25.xml"/><Relationship Id="rId20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24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14.xml"/><Relationship Id="rId15" Type="http://schemas.openxmlformats.org/officeDocument/2006/relationships/slideLayout" Target="../slideLayouts/slideLayout124.xml"/><Relationship Id="rId23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19.xml"/><Relationship Id="rId19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Relationship Id="rId22" Type="http://schemas.openxmlformats.org/officeDocument/2006/relationships/slideLayout" Target="../slideLayouts/slideLayout13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18" Type="http://schemas.openxmlformats.org/officeDocument/2006/relationships/slideLayout" Target="../slideLayouts/slideLayout183.xml"/><Relationship Id="rId26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68.xml"/><Relationship Id="rId21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17" Type="http://schemas.openxmlformats.org/officeDocument/2006/relationships/slideLayout" Target="../slideLayouts/slideLayout182.xml"/><Relationship Id="rId25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67.xml"/><Relationship Id="rId16" Type="http://schemas.openxmlformats.org/officeDocument/2006/relationships/slideLayout" Target="../slideLayouts/slideLayout181.xml"/><Relationship Id="rId20" Type="http://schemas.openxmlformats.org/officeDocument/2006/relationships/slideLayout" Target="../slideLayouts/slideLayout185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24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70.xml"/><Relationship Id="rId15" Type="http://schemas.openxmlformats.org/officeDocument/2006/relationships/slideLayout" Target="../slideLayouts/slideLayout180.xml"/><Relationship Id="rId23" Type="http://schemas.openxmlformats.org/officeDocument/2006/relationships/slideLayout" Target="../slideLayouts/slideLayout188.xml"/><Relationship Id="rId10" Type="http://schemas.openxmlformats.org/officeDocument/2006/relationships/slideLayout" Target="../slideLayouts/slideLayout175.xml"/><Relationship Id="rId19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slideLayout" Target="../slideLayouts/slideLayout179.xml"/><Relationship Id="rId22" Type="http://schemas.openxmlformats.org/officeDocument/2006/relationships/slideLayout" Target="../slideLayouts/slideLayout187.xml"/><Relationship Id="rId27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2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9.xml"/><Relationship Id="rId3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8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203.xml"/><Relationship Id="rId1" Type="http://schemas.openxmlformats.org/officeDocument/2006/relationships/slideLayout" Target="../slideLayouts/slideLayout202.xml"/><Relationship Id="rId6" Type="http://schemas.openxmlformats.org/officeDocument/2006/relationships/slideLayout" Target="../slideLayouts/slideLayout207.xml"/><Relationship Id="rId11" Type="http://schemas.openxmlformats.org/officeDocument/2006/relationships/slideLayout" Target="../slideLayouts/slideLayout212.xml"/><Relationship Id="rId5" Type="http://schemas.openxmlformats.org/officeDocument/2006/relationships/slideLayout" Target="../slideLayouts/slideLayout206.xml"/><Relationship Id="rId10" Type="http://schemas.openxmlformats.org/officeDocument/2006/relationships/slideLayout" Target="../slideLayouts/slideLayout211.xml"/><Relationship Id="rId4" Type="http://schemas.openxmlformats.org/officeDocument/2006/relationships/slideLayout" Target="../slideLayouts/slideLayout205.xml"/><Relationship Id="rId9" Type="http://schemas.openxmlformats.org/officeDocument/2006/relationships/slideLayout" Target="../slideLayouts/slideLayout210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0.xml"/><Relationship Id="rId13" Type="http://schemas.openxmlformats.org/officeDocument/2006/relationships/slideLayout" Target="../slideLayouts/slideLayout225.xml"/><Relationship Id="rId3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9.xml"/><Relationship Id="rId12" Type="http://schemas.openxmlformats.org/officeDocument/2006/relationships/slideLayout" Target="../slideLayouts/slideLayout224.xml"/><Relationship Id="rId2" Type="http://schemas.openxmlformats.org/officeDocument/2006/relationships/slideLayout" Target="../slideLayouts/slideLayout214.xml"/><Relationship Id="rId1" Type="http://schemas.openxmlformats.org/officeDocument/2006/relationships/slideLayout" Target="../slideLayouts/slideLayout213.xml"/><Relationship Id="rId6" Type="http://schemas.openxmlformats.org/officeDocument/2006/relationships/slideLayout" Target="../slideLayouts/slideLayout218.xml"/><Relationship Id="rId11" Type="http://schemas.openxmlformats.org/officeDocument/2006/relationships/slideLayout" Target="../slideLayouts/slideLayout223.xml"/><Relationship Id="rId5" Type="http://schemas.openxmlformats.org/officeDocument/2006/relationships/slideLayout" Target="../slideLayouts/slideLayout217.xml"/><Relationship Id="rId10" Type="http://schemas.openxmlformats.org/officeDocument/2006/relationships/slideLayout" Target="../slideLayouts/slideLayout222.xml"/><Relationship Id="rId4" Type="http://schemas.openxmlformats.org/officeDocument/2006/relationships/slideLayout" Target="../slideLayouts/slideLayout216.xml"/><Relationship Id="rId9" Type="http://schemas.openxmlformats.org/officeDocument/2006/relationships/slideLayout" Target="../slideLayouts/slideLayout221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13" Type="http://schemas.openxmlformats.org/officeDocument/2006/relationships/slideLayout" Target="../slideLayouts/slideLayout238.xml"/><Relationship Id="rId18" Type="http://schemas.openxmlformats.org/officeDocument/2006/relationships/slideLayout" Target="../slideLayouts/slideLayout243.xml"/><Relationship Id="rId26" Type="http://schemas.openxmlformats.org/officeDocument/2006/relationships/slideLayout" Target="../slideLayouts/slideLayout251.xml"/><Relationship Id="rId3" Type="http://schemas.openxmlformats.org/officeDocument/2006/relationships/slideLayout" Target="../slideLayouts/slideLayout228.xml"/><Relationship Id="rId21" Type="http://schemas.openxmlformats.org/officeDocument/2006/relationships/slideLayout" Target="../slideLayouts/slideLayout246.xml"/><Relationship Id="rId7" Type="http://schemas.openxmlformats.org/officeDocument/2006/relationships/slideLayout" Target="../slideLayouts/slideLayout232.xml"/><Relationship Id="rId12" Type="http://schemas.openxmlformats.org/officeDocument/2006/relationships/slideLayout" Target="../slideLayouts/slideLayout237.xml"/><Relationship Id="rId17" Type="http://schemas.openxmlformats.org/officeDocument/2006/relationships/slideLayout" Target="../slideLayouts/slideLayout242.xml"/><Relationship Id="rId25" Type="http://schemas.openxmlformats.org/officeDocument/2006/relationships/slideLayout" Target="../slideLayouts/slideLayout250.xml"/><Relationship Id="rId2" Type="http://schemas.openxmlformats.org/officeDocument/2006/relationships/slideLayout" Target="../slideLayouts/slideLayout227.xml"/><Relationship Id="rId16" Type="http://schemas.openxmlformats.org/officeDocument/2006/relationships/slideLayout" Target="../slideLayouts/slideLayout241.xml"/><Relationship Id="rId20" Type="http://schemas.openxmlformats.org/officeDocument/2006/relationships/slideLayout" Target="../slideLayouts/slideLayout245.xml"/><Relationship Id="rId29" Type="http://schemas.openxmlformats.org/officeDocument/2006/relationships/slideLayout" Target="../slideLayouts/slideLayout254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slideLayout" Target="../slideLayouts/slideLayout236.xml"/><Relationship Id="rId24" Type="http://schemas.openxmlformats.org/officeDocument/2006/relationships/slideLayout" Target="../slideLayouts/slideLayout249.xml"/><Relationship Id="rId5" Type="http://schemas.openxmlformats.org/officeDocument/2006/relationships/slideLayout" Target="../slideLayouts/slideLayout230.xml"/><Relationship Id="rId15" Type="http://schemas.openxmlformats.org/officeDocument/2006/relationships/slideLayout" Target="../slideLayouts/slideLayout240.xml"/><Relationship Id="rId23" Type="http://schemas.openxmlformats.org/officeDocument/2006/relationships/slideLayout" Target="../slideLayouts/slideLayout248.xml"/><Relationship Id="rId28" Type="http://schemas.openxmlformats.org/officeDocument/2006/relationships/slideLayout" Target="../slideLayouts/slideLayout253.xml"/><Relationship Id="rId10" Type="http://schemas.openxmlformats.org/officeDocument/2006/relationships/slideLayout" Target="../slideLayouts/slideLayout235.xml"/><Relationship Id="rId19" Type="http://schemas.openxmlformats.org/officeDocument/2006/relationships/slideLayout" Target="../slideLayouts/slideLayout244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Relationship Id="rId14" Type="http://schemas.openxmlformats.org/officeDocument/2006/relationships/slideLayout" Target="../slideLayouts/slideLayout239.xml"/><Relationship Id="rId22" Type="http://schemas.openxmlformats.org/officeDocument/2006/relationships/slideLayout" Target="../slideLayouts/slideLayout247.xml"/><Relationship Id="rId27" Type="http://schemas.openxmlformats.org/officeDocument/2006/relationships/slideLayout" Target="../slideLayouts/slideLayout252.xml"/><Relationship Id="rId30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2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61.xml"/><Relationship Id="rId12" Type="http://schemas.openxmlformats.org/officeDocument/2006/relationships/slideLayout" Target="../slideLayouts/slideLayout266.xml"/><Relationship Id="rId2" Type="http://schemas.openxmlformats.org/officeDocument/2006/relationships/slideLayout" Target="../slideLayouts/slideLayout256.xml"/><Relationship Id="rId1" Type="http://schemas.openxmlformats.org/officeDocument/2006/relationships/slideLayout" Target="../slideLayouts/slideLayout255.xml"/><Relationship Id="rId6" Type="http://schemas.openxmlformats.org/officeDocument/2006/relationships/slideLayout" Target="../slideLayouts/slideLayout260.xml"/><Relationship Id="rId11" Type="http://schemas.openxmlformats.org/officeDocument/2006/relationships/slideLayout" Target="../slideLayouts/slideLayout265.xml"/><Relationship Id="rId5" Type="http://schemas.openxmlformats.org/officeDocument/2006/relationships/slideLayout" Target="../slideLayouts/slideLayout259.xml"/><Relationship Id="rId10" Type="http://schemas.openxmlformats.org/officeDocument/2006/relationships/slideLayout" Target="../slideLayouts/slideLayout264.xml"/><Relationship Id="rId4" Type="http://schemas.openxmlformats.org/officeDocument/2006/relationships/slideLayout" Target="../slideLayouts/slideLayout258.xml"/><Relationship Id="rId9" Type="http://schemas.openxmlformats.org/officeDocument/2006/relationships/slideLayout" Target="../slideLayouts/slideLayout263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4.xml"/><Relationship Id="rId3" Type="http://schemas.openxmlformats.org/officeDocument/2006/relationships/slideLayout" Target="../slideLayouts/slideLayout269.xml"/><Relationship Id="rId7" Type="http://schemas.openxmlformats.org/officeDocument/2006/relationships/slideLayout" Target="../slideLayouts/slideLayout273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68.xml"/><Relationship Id="rId1" Type="http://schemas.openxmlformats.org/officeDocument/2006/relationships/slideLayout" Target="../slideLayouts/slideLayout267.xml"/><Relationship Id="rId6" Type="http://schemas.openxmlformats.org/officeDocument/2006/relationships/slideLayout" Target="../slideLayouts/slideLayout272.xml"/><Relationship Id="rId11" Type="http://schemas.openxmlformats.org/officeDocument/2006/relationships/slideLayout" Target="../slideLayouts/slideLayout277.xml"/><Relationship Id="rId5" Type="http://schemas.openxmlformats.org/officeDocument/2006/relationships/slideLayout" Target="../slideLayouts/slideLayout271.xml"/><Relationship Id="rId10" Type="http://schemas.openxmlformats.org/officeDocument/2006/relationships/slideLayout" Target="../slideLayouts/slideLayout276.xml"/><Relationship Id="rId4" Type="http://schemas.openxmlformats.org/officeDocument/2006/relationships/slideLayout" Target="../slideLayouts/slideLayout270.xml"/><Relationship Id="rId9" Type="http://schemas.openxmlformats.org/officeDocument/2006/relationships/slideLayout" Target="../slideLayouts/slideLayout275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5.xml"/><Relationship Id="rId13" Type="http://schemas.openxmlformats.org/officeDocument/2006/relationships/slideLayout" Target="../slideLayouts/slideLayout290.xml"/><Relationship Id="rId3" Type="http://schemas.openxmlformats.org/officeDocument/2006/relationships/slideLayout" Target="../slideLayouts/slideLayout280.xml"/><Relationship Id="rId7" Type="http://schemas.openxmlformats.org/officeDocument/2006/relationships/slideLayout" Target="../slideLayouts/slideLayout284.xml"/><Relationship Id="rId12" Type="http://schemas.openxmlformats.org/officeDocument/2006/relationships/slideLayout" Target="../slideLayouts/slideLayout289.xml"/><Relationship Id="rId2" Type="http://schemas.openxmlformats.org/officeDocument/2006/relationships/slideLayout" Target="../slideLayouts/slideLayout279.xml"/><Relationship Id="rId16" Type="http://schemas.openxmlformats.org/officeDocument/2006/relationships/theme" Target="../theme/theme22.xml"/><Relationship Id="rId1" Type="http://schemas.openxmlformats.org/officeDocument/2006/relationships/slideLayout" Target="../slideLayouts/slideLayout278.xml"/><Relationship Id="rId6" Type="http://schemas.openxmlformats.org/officeDocument/2006/relationships/slideLayout" Target="../slideLayouts/slideLayout283.xml"/><Relationship Id="rId11" Type="http://schemas.openxmlformats.org/officeDocument/2006/relationships/slideLayout" Target="../slideLayouts/slideLayout288.xml"/><Relationship Id="rId5" Type="http://schemas.openxmlformats.org/officeDocument/2006/relationships/slideLayout" Target="../slideLayouts/slideLayout282.xml"/><Relationship Id="rId15" Type="http://schemas.openxmlformats.org/officeDocument/2006/relationships/slideLayout" Target="../slideLayouts/slideLayout292.xml"/><Relationship Id="rId10" Type="http://schemas.openxmlformats.org/officeDocument/2006/relationships/slideLayout" Target="../slideLayouts/slideLayout287.xml"/><Relationship Id="rId4" Type="http://schemas.openxmlformats.org/officeDocument/2006/relationships/slideLayout" Target="../slideLayouts/slideLayout281.xml"/><Relationship Id="rId9" Type="http://schemas.openxmlformats.org/officeDocument/2006/relationships/slideLayout" Target="../slideLayouts/slideLayout286.xml"/><Relationship Id="rId14" Type="http://schemas.openxmlformats.org/officeDocument/2006/relationships/slideLayout" Target="../slideLayouts/slideLayout291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0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95.xml"/><Relationship Id="rId7" Type="http://schemas.openxmlformats.org/officeDocument/2006/relationships/slideLayout" Target="../slideLayouts/slideLayout299.xml"/><Relationship Id="rId12" Type="http://schemas.openxmlformats.org/officeDocument/2006/relationships/slideLayout" Target="../slideLayouts/slideLayout304.xml"/><Relationship Id="rId2" Type="http://schemas.openxmlformats.org/officeDocument/2006/relationships/slideLayout" Target="../slideLayouts/slideLayout294.xml"/><Relationship Id="rId1" Type="http://schemas.openxmlformats.org/officeDocument/2006/relationships/slideLayout" Target="../slideLayouts/slideLayout293.xml"/><Relationship Id="rId6" Type="http://schemas.openxmlformats.org/officeDocument/2006/relationships/slideLayout" Target="../slideLayouts/slideLayout298.xml"/><Relationship Id="rId11" Type="http://schemas.openxmlformats.org/officeDocument/2006/relationships/slideLayout" Target="../slideLayouts/slideLayout303.xml"/><Relationship Id="rId5" Type="http://schemas.openxmlformats.org/officeDocument/2006/relationships/slideLayout" Target="../slideLayouts/slideLayout297.xml"/><Relationship Id="rId10" Type="http://schemas.openxmlformats.org/officeDocument/2006/relationships/slideLayout" Target="../slideLayouts/slideLayout302.xml"/><Relationship Id="rId4" Type="http://schemas.openxmlformats.org/officeDocument/2006/relationships/slideLayout" Target="../slideLayouts/slideLayout296.xml"/><Relationship Id="rId9" Type="http://schemas.openxmlformats.org/officeDocument/2006/relationships/slideLayout" Target="../slideLayouts/slideLayout301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7.xml"/><Relationship Id="rId7" Type="http://schemas.openxmlformats.org/officeDocument/2006/relationships/theme" Target="../theme/theme24.xml"/><Relationship Id="rId2" Type="http://schemas.openxmlformats.org/officeDocument/2006/relationships/slideLayout" Target="../slideLayouts/slideLayout306.xml"/><Relationship Id="rId1" Type="http://schemas.openxmlformats.org/officeDocument/2006/relationships/slideLayout" Target="../slideLayouts/slideLayout305.xml"/><Relationship Id="rId6" Type="http://schemas.openxmlformats.org/officeDocument/2006/relationships/slideLayout" Target="../slideLayouts/slideLayout310.xml"/><Relationship Id="rId5" Type="http://schemas.openxmlformats.org/officeDocument/2006/relationships/slideLayout" Target="../slideLayouts/slideLayout309.xml"/><Relationship Id="rId4" Type="http://schemas.openxmlformats.org/officeDocument/2006/relationships/slideLayout" Target="../slideLayouts/slideLayout308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8.xml"/><Relationship Id="rId3" Type="http://schemas.openxmlformats.org/officeDocument/2006/relationships/slideLayout" Target="../slideLayouts/slideLayout313.xml"/><Relationship Id="rId7" Type="http://schemas.openxmlformats.org/officeDocument/2006/relationships/slideLayout" Target="../slideLayouts/slideLayout317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312.xml"/><Relationship Id="rId1" Type="http://schemas.openxmlformats.org/officeDocument/2006/relationships/slideLayout" Target="../slideLayouts/slideLayout311.xml"/><Relationship Id="rId6" Type="http://schemas.openxmlformats.org/officeDocument/2006/relationships/slideLayout" Target="../slideLayouts/slideLayout316.xml"/><Relationship Id="rId11" Type="http://schemas.openxmlformats.org/officeDocument/2006/relationships/slideLayout" Target="../slideLayouts/slideLayout321.xml"/><Relationship Id="rId5" Type="http://schemas.openxmlformats.org/officeDocument/2006/relationships/slideLayout" Target="../slideLayouts/slideLayout315.xml"/><Relationship Id="rId10" Type="http://schemas.openxmlformats.org/officeDocument/2006/relationships/slideLayout" Target="../slideLayouts/slideLayout320.xml"/><Relationship Id="rId4" Type="http://schemas.openxmlformats.org/officeDocument/2006/relationships/slideLayout" Target="../slideLayouts/slideLayout314.xml"/><Relationship Id="rId9" Type="http://schemas.openxmlformats.org/officeDocument/2006/relationships/slideLayout" Target="../slideLayouts/slideLayout319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9.xml"/><Relationship Id="rId13" Type="http://schemas.openxmlformats.org/officeDocument/2006/relationships/slideLayout" Target="../slideLayouts/slideLayout334.xml"/><Relationship Id="rId3" Type="http://schemas.openxmlformats.org/officeDocument/2006/relationships/slideLayout" Target="../slideLayouts/slideLayout324.xml"/><Relationship Id="rId7" Type="http://schemas.openxmlformats.org/officeDocument/2006/relationships/slideLayout" Target="../slideLayouts/slideLayout328.xml"/><Relationship Id="rId12" Type="http://schemas.openxmlformats.org/officeDocument/2006/relationships/slideLayout" Target="../slideLayouts/slideLayout333.xml"/><Relationship Id="rId2" Type="http://schemas.openxmlformats.org/officeDocument/2006/relationships/slideLayout" Target="../slideLayouts/slideLayout323.xml"/><Relationship Id="rId16" Type="http://schemas.openxmlformats.org/officeDocument/2006/relationships/theme" Target="../theme/theme26.xml"/><Relationship Id="rId1" Type="http://schemas.openxmlformats.org/officeDocument/2006/relationships/slideLayout" Target="../slideLayouts/slideLayout322.xml"/><Relationship Id="rId6" Type="http://schemas.openxmlformats.org/officeDocument/2006/relationships/slideLayout" Target="../slideLayouts/slideLayout327.xml"/><Relationship Id="rId11" Type="http://schemas.openxmlformats.org/officeDocument/2006/relationships/slideLayout" Target="../slideLayouts/slideLayout332.xml"/><Relationship Id="rId5" Type="http://schemas.openxmlformats.org/officeDocument/2006/relationships/slideLayout" Target="../slideLayouts/slideLayout326.xml"/><Relationship Id="rId15" Type="http://schemas.openxmlformats.org/officeDocument/2006/relationships/slideLayout" Target="../slideLayouts/slideLayout336.xml"/><Relationship Id="rId10" Type="http://schemas.openxmlformats.org/officeDocument/2006/relationships/slideLayout" Target="../slideLayouts/slideLayout331.xml"/><Relationship Id="rId4" Type="http://schemas.openxmlformats.org/officeDocument/2006/relationships/slideLayout" Target="../slideLayouts/slideLayout325.xml"/><Relationship Id="rId9" Type="http://schemas.openxmlformats.org/officeDocument/2006/relationships/slideLayout" Target="../slideLayouts/slideLayout330.xml"/><Relationship Id="rId14" Type="http://schemas.openxmlformats.org/officeDocument/2006/relationships/slideLayout" Target="../slideLayouts/slideLayout335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4.xml"/><Relationship Id="rId3" Type="http://schemas.openxmlformats.org/officeDocument/2006/relationships/slideLayout" Target="../slideLayouts/slideLayout339.xml"/><Relationship Id="rId7" Type="http://schemas.openxmlformats.org/officeDocument/2006/relationships/slideLayout" Target="../slideLayouts/slideLayout343.xml"/><Relationship Id="rId2" Type="http://schemas.openxmlformats.org/officeDocument/2006/relationships/slideLayout" Target="../slideLayouts/slideLayout338.xml"/><Relationship Id="rId1" Type="http://schemas.openxmlformats.org/officeDocument/2006/relationships/slideLayout" Target="../slideLayouts/slideLayout337.xml"/><Relationship Id="rId6" Type="http://schemas.openxmlformats.org/officeDocument/2006/relationships/slideLayout" Target="../slideLayouts/slideLayout342.xml"/><Relationship Id="rId11" Type="http://schemas.openxmlformats.org/officeDocument/2006/relationships/theme" Target="../theme/theme27.xml"/><Relationship Id="rId5" Type="http://schemas.openxmlformats.org/officeDocument/2006/relationships/slideLayout" Target="../slideLayouts/slideLayout341.xml"/><Relationship Id="rId10" Type="http://schemas.openxmlformats.org/officeDocument/2006/relationships/slideLayout" Target="../slideLayouts/slideLayout346.xml"/><Relationship Id="rId4" Type="http://schemas.openxmlformats.org/officeDocument/2006/relationships/slideLayout" Target="../slideLayouts/slideLayout340.xml"/><Relationship Id="rId9" Type="http://schemas.openxmlformats.org/officeDocument/2006/relationships/slideLayout" Target="../slideLayouts/slideLayout345.xml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9.xml"/><Relationship Id="rId7" Type="http://schemas.openxmlformats.org/officeDocument/2006/relationships/theme" Target="../theme/theme28.xml"/><Relationship Id="rId2" Type="http://schemas.openxmlformats.org/officeDocument/2006/relationships/slideLayout" Target="../slideLayouts/slideLayout348.xml"/><Relationship Id="rId1" Type="http://schemas.openxmlformats.org/officeDocument/2006/relationships/slideLayout" Target="../slideLayouts/slideLayout347.xml"/><Relationship Id="rId6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50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0.xml"/><Relationship Id="rId3" Type="http://schemas.openxmlformats.org/officeDocument/2006/relationships/slideLayout" Target="../slideLayouts/slideLayout355.xml"/><Relationship Id="rId7" Type="http://schemas.openxmlformats.org/officeDocument/2006/relationships/slideLayout" Target="../slideLayouts/slideLayout359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54.xml"/><Relationship Id="rId1" Type="http://schemas.openxmlformats.org/officeDocument/2006/relationships/slideLayout" Target="../slideLayouts/slideLayout353.xml"/><Relationship Id="rId6" Type="http://schemas.openxmlformats.org/officeDocument/2006/relationships/slideLayout" Target="../slideLayouts/slideLayout358.xml"/><Relationship Id="rId11" Type="http://schemas.openxmlformats.org/officeDocument/2006/relationships/slideLayout" Target="../slideLayouts/slideLayout363.xml"/><Relationship Id="rId5" Type="http://schemas.openxmlformats.org/officeDocument/2006/relationships/slideLayout" Target="../slideLayouts/slideLayout357.xml"/><Relationship Id="rId10" Type="http://schemas.openxmlformats.org/officeDocument/2006/relationships/slideLayout" Target="../slideLayouts/slideLayout362.xml"/><Relationship Id="rId4" Type="http://schemas.openxmlformats.org/officeDocument/2006/relationships/slideLayout" Target="../slideLayouts/slideLayout356.xml"/><Relationship Id="rId9" Type="http://schemas.openxmlformats.org/officeDocument/2006/relationships/slideLayout" Target="../slideLayouts/slideLayout36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1.xml"/><Relationship Id="rId13" Type="http://schemas.openxmlformats.org/officeDocument/2006/relationships/slideLayout" Target="../slideLayouts/slideLayout376.xml"/><Relationship Id="rId18" Type="http://schemas.openxmlformats.org/officeDocument/2006/relationships/slideLayout" Target="../slideLayouts/slideLayout381.xml"/><Relationship Id="rId3" Type="http://schemas.openxmlformats.org/officeDocument/2006/relationships/slideLayout" Target="../slideLayouts/slideLayout366.xml"/><Relationship Id="rId21" Type="http://schemas.openxmlformats.org/officeDocument/2006/relationships/slideLayout" Target="../slideLayouts/slideLayout384.xml"/><Relationship Id="rId7" Type="http://schemas.openxmlformats.org/officeDocument/2006/relationships/slideLayout" Target="../slideLayouts/slideLayout370.xml"/><Relationship Id="rId12" Type="http://schemas.openxmlformats.org/officeDocument/2006/relationships/slideLayout" Target="../slideLayouts/slideLayout375.xml"/><Relationship Id="rId17" Type="http://schemas.openxmlformats.org/officeDocument/2006/relationships/slideLayout" Target="../slideLayouts/slideLayout380.xml"/><Relationship Id="rId25" Type="http://schemas.openxmlformats.org/officeDocument/2006/relationships/theme" Target="../theme/theme30.xml"/><Relationship Id="rId2" Type="http://schemas.openxmlformats.org/officeDocument/2006/relationships/slideLayout" Target="../slideLayouts/slideLayout365.xml"/><Relationship Id="rId16" Type="http://schemas.openxmlformats.org/officeDocument/2006/relationships/slideLayout" Target="../slideLayouts/slideLayout379.xml"/><Relationship Id="rId20" Type="http://schemas.openxmlformats.org/officeDocument/2006/relationships/slideLayout" Target="../slideLayouts/slideLayout383.xml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1" Type="http://schemas.openxmlformats.org/officeDocument/2006/relationships/slideLayout" Target="../slideLayouts/slideLayout374.xml"/><Relationship Id="rId24" Type="http://schemas.openxmlformats.org/officeDocument/2006/relationships/slideLayout" Target="../slideLayouts/slideLayout387.xml"/><Relationship Id="rId5" Type="http://schemas.openxmlformats.org/officeDocument/2006/relationships/slideLayout" Target="../slideLayouts/slideLayout368.xml"/><Relationship Id="rId15" Type="http://schemas.openxmlformats.org/officeDocument/2006/relationships/slideLayout" Target="../slideLayouts/slideLayout378.xml"/><Relationship Id="rId23" Type="http://schemas.openxmlformats.org/officeDocument/2006/relationships/slideLayout" Target="../slideLayouts/slideLayout386.xml"/><Relationship Id="rId10" Type="http://schemas.openxmlformats.org/officeDocument/2006/relationships/slideLayout" Target="../slideLayouts/slideLayout373.xml"/><Relationship Id="rId19" Type="http://schemas.openxmlformats.org/officeDocument/2006/relationships/slideLayout" Target="../slideLayouts/slideLayout382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Relationship Id="rId14" Type="http://schemas.openxmlformats.org/officeDocument/2006/relationships/slideLayout" Target="../slideLayouts/slideLayout377.xml"/><Relationship Id="rId22" Type="http://schemas.openxmlformats.org/officeDocument/2006/relationships/slideLayout" Target="../slideLayouts/slideLayout385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5.xml"/><Relationship Id="rId3" Type="http://schemas.openxmlformats.org/officeDocument/2006/relationships/slideLayout" Target="../slideLayouts/slideLayout390.xml"/><Relationship Id="rId7" Type="http://schemas.openxmlformats.org/officeDocument/2006/relationships/slideLayout" Target="../slideLayouts/slideLayout394.xml"/><Relationship Id="rId2" Type="http://schemas.openxmlformats.org/officeDocument/2006/relationships/slideLayout" Target="../slideLayouts/slideLayout389.xml"/><Relationship Id="rId1" Type="http://schemas.openxmlformats.org/officeDocument/2006/relationships/slideLayout" Target="../slideLayouts/slideLayout388.xml"/><Relationship Id="rId6" Type="http://schemas.openxmlformats.org/officeDocument/2006/relationships/slideLayout" Target="../slideLayouts/slideLayout393.xml"/><Relationship Id="rId11" Type="http://schemas.openxmlformats.org/officeDocument/2006/relationships/theme" Target="../theme/theme31.xml"/><Relationship Id="rId5" Type="http://schemas.openxmlformats.org/officeDocument/2006/relationships/slideLayout" Target="../slideLayouts/slideLayout392.xml"/><Relationship Id="rId10" Type="http://schemas.openxmlformats.org/officeDocument/2006/relationships/slideLayout" Target="../slideLayouts/slideLayout397.xml"/><Relationship Id="rId4" Type="http://schemas.openxmlformats.org/officeDocument/2006/relationships/slideLayout" Target="../slideLayouts/slideLayout391.xml"/><Relationship Id="rId9" Type="http://schemas.openxmlformats.org/officeDocument/2006/relationships/slideLayout" Target="../slideLayouts/slideLayout396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5.xml"/><Relationship Id="rId3" Type="http://schemas.openxmlformats.org/officeDocument/2006/relationships/slideLayout" Target="../slideLayouts/slideLayout400.xml"/><Relationship Id="rId7" Type="http://schemas.openxmlformats.org/officeDocument/2006/relationships/slideLayout" Target="../slideLayouts/slideLayout404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99.xml"/><Relationship Id="rId1" Type="http://schemas.openxmlformats.org/officeDocument/2006/relationships/slideLayout" Target="../slideLayouts/slideLayout398.xml"/><Relationship Id="rId6" Type="http://schemas.openxmlformats.org/officeDocument/2006/relationships/slideLayout" Target="../slideLayouts/slideLayout403.xml"/><Relationship Id="rId11" Type="http://schemas.openxmlformats.org/officeDocument/2006/relationships/slideLayout" Target="../slideLayouts/slideLayout408.xml"/><Relationship Id="rId5" Type="http://schemas.openxmlformats.org/officeDocument/2006/relationships/slideLayout" Target="../slideLayouts/slideLayout402.xml"/><Relationship Id="rId10" Type="http://schemas.openxmlformats.org/officeDocument/2006/relationships/slideLayout" Target="../slideLayouts/slideLayout407.xml"/><Relationship Id="rId4" Type="http://schemas.openxmlformats.org/officeDocument/2006/relationships/slideLayout" Target="../slideLayouts/slideLayout401.xml"/><Relationship Id="rId9" Type="http://schemas.openxmlformats.org/officeDocument/2006/relationships/slideLayout" Target="../slideLayouts/slideLayout406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6.xml"/><Relationship Id="rId3" Type="http://schemas.openxmlformats.org/officeDocument/2006/relationships/slideLayout" Target="../slideLayouts/slideLayout411.xml"/><Relationship Id="rId7" Type="http://schemas.openxmlformats.org/officeDocument/2006/relationships/slideLayout" Target="../slideLayouts/slideLayout415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410.xml"/><Relationship Id="rId1" Type="http://schemas.openxmlformats.org/officeDocument/2006/relationships/slideLayout" Target="../slideLayouts/slideLayout409.xml"/><Relationship Id="rId6" Type="http://schemas.openxmlformats.org/officeDocument/2006/relationships/slideLayout" Target="../slideLayouts/slideLayout414.xml"/><Relationship Id="rId11" Type="http://schemas.openxmlformats.org/officeDocument/2006/relationships/slideLayout" Target="../slideLayouts/slideLayout419.xml"/><Relationship Id="rId5" Type="http://schemas.openxmlformats.org/officeDocument/2006/relationships/slideLayout" Target="../slideLayouts/slideLayout413.xml"/><Relationship Id="rId10" Type="http://schemas.openxmlformats.org/officeDocument/2006/relationships/slideLayout" Target="../slideLayouts/slideLayout418.xml"/><Relationship Id="rId4" Type="http://schemas.openxmlformats.org/officeDocument/2006/relationships/slideLayout" Target="../slideLayouts/slideLayout412.xml"/><Relationship Id="rId9" Type="http://schemas.openxmlformats.org/officeDocument/2006/relationships/slideLayout" Target="../slideLayouts/slideLayout417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7.xml"/><Relationship Id="rId13" Type="http://schemas.openxmlformats.org/officeDocument/2006/relationships/slideLayout" Target="../slideLayouts/slideLayout432.xml"/><Relationship Id="rId18" Type="http://schemas.openxmlformats.org/officeDocument/2006/relationships/slideLayout" Target="../slideLayouts/slideLayout437.xml"/><Relationship Id="rId26" Type="http://schemas.openxmlformats.org/officeDocument/2006/relationships/slideLayout" Target="../slideLayouts/slideLayout445.xml"/><Relationship Id="rId3" Type="http://schemas.openxmlformats.org/officeDocument/2006/relationships/slideLayout" Target="../slideLayouts/slideLayout422.xml"/><Relationship Id="rId21" Type="http://schemas.openxmlformats.org/officeDocument/2006/relationships/slideLayout" Target="../slideLayouts/slideLayout440.xml"/><Relationship Id="rId7" Type="http://schemas.openxmlformats.org/officeDocument/2006/relationships/slideLayout" Target="../slideLayouts/slideLayout426.xml"/><Relationship Id="rId12" Type="http://schemas.openxmlformats.org/officeDocument/2006/relationships/slideLayout" Target="../slideLayouts/slideLayout431.xml"/><Relationship Id="rId17" Type="http://schemas.openxmlformats.org/officeDocument/2006/relationships/slideLayout" Target="../slideLayouts/slideLayout436.xml"/><Relationship Id="rId25" Type="http://schemas.openxmlformats.org/officeDocument/2006/relationships/slideLayout" Target="../slideLayouts/slideLayout444.xml"/><Relationship Id="rId2" Type="http://schemas.openxmlformats.org/officeDocument/2006/relationships/slideLayout" Target="../slideLayouts/slideLayout421.xml"/><Relationship Id="rId16" Type="http://schemas.openxmlformats.org/officeDocument/2006/relationships/slideLayout" Target="../slideLayouts/slideLayout435.xml"/><Relationship Id="rId20" Type="http://schemas.openxmlformats.org/officeDocument/2006/relationships/slideLayout" Target="../slideLayouts/slideLayout439.xml"/><Relationship Id="rId29" Type="http://schemas.openxmlformats.org/officeDocument/2006/relationships/slideLayout" Target="../slideLayouts/slideLayout448.xml"/><Relationship Id="rId1" Type="http://schemas.openxmlformats.org/officeDocument/2006/relationships/slideLayout" Target="../slideLayouts/slideLayout420.xml"/><Relationship Id="rId6" Type="http://schemas.openxmlformats.org/officeDocument/2006/relationships/slideLayout" Target="../slideLayouts/slideLayout425.xml"/><Relationship Id="rId11" Type="http://schemas.openxmlformats.org/officeDocument/2006/relationships/slideLayout" Target="../slideLayouts/slideLayout430.xml"/><Relationship Id="rId24" Type="http://schemas.openxmlformats.org/officeDocument/2006/relationships/slideLayout" Target="../slideLayouts/slideLayout443.xml"/><Relationship Id="rId5" Type="http://schemas.openxmlformats.org/officeDocument/2006/relationships/slideLayout" Target="../slideLayouts/slideLayout424.xml"/><Relationship Id="rId15" Type="http://schemas.openxmlformats.org/officeDocument/2006/relationships/slideLayout" Target="../slideLayouts/slideLayout434.xml"/><Relationship Id="rId23" Type="http://schemas.openxmlformats.org/officeDocument/2006/relationships/slideLayout" Target="../slideLayouts/slideLayout442.xml"/><Relationship Id="rId28" Type="http://schemas.openxmlformats.org/officeDocument/2006/relationships/slideLayout" Target="../slideLayouts/slideLayout447.xml"/><Relationship Id="rId10" Type="http://schemas.openxmlformats.org/officeDocument/2006/relationships/slideLayout" Target="../slideLayouts/slideLayout429.xml"/><Relationship Id="rId19" Type="http://schemas.openxmlformats.org/officeDocument/2006/relationships/slideLayout" Target="../slideLayouts/slideLayout438.xml"/><Relationship Id="rId4" Type="http://schemas.openxmlformats.org/officeDocument/2006/relationships/slideLayout" Target="../slideLayouts/slideLayout423.xml"/><Relationship Id="rId9" Type="http://schemas.openxmlformats.org/officeDocument/2006/relationships/slideLayout" Target="../slideLayouts/slideLayout428.xml"/><Relationship Id="rId14" Type="http://schemas.openxmlformats.org/officeDocument/2006/relationships/slideLayout" Target="../slideLayouts/slideLayout433.xml"/><Relationship Id="rId22" Type="http://schemas.openxmlformats.org/officeDocument/2006/relationships/slideLayout" Target="../slideLayouts/slideLayout441.xml"/><Relationship Id="rId27" Type="http://schemas.openxmlformats.org/officeDocument/2006/relationships/slideLayout" Target="../slideLayouts/slideLayout446.xml"/><Relationship Id="rId30" Type="http://schemas.openxmlformats.org/officeDocument/2006/relationships/theme" Target="../theme/theme34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6.xml"/><Relationship Id="rId3" Type="http://schemas.openxmlformats.org/officeDocument/2006/relationships/slideLayout" Target="../slideLayouts/slideLayout451.xml"/><Relationship Id="rId7" Type="http://schemas.openxmlformats.org/officeDocument/2006/relationships/slideLayout" Target="../slideLayouts/slideLayout455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450.xml"/><Relationship Id="rId1" Type="http://schemas.openxmlformats.org/officeDocument/2006/relationships/slideLayout" Target="../slideLayouts/slideLayout449.xml"/><Relationship Id="rId6" Type="http://schemas.openxmlformats.org/officeDocument/2006/relationships/slideLayout" Target="../slideLayouts/slideLayout454.xml"/><Relationship Id="rId11" Type="http://schemas.openxmlformats.org/officeDocument/2006/relationships/slideLayout" Target="../slideLayouts/slideLayout459.xml"/><Relationship Id="rId5" Type="http://schemas.openxmlformats.org/officeDocument/2006/relationships/slideLayout" Target="../slideLayouts/slideLayout453.xml"/><Relationship Id="rId10" Type="http://schemas.openxmlformats.org/officeDocument/2006/relationships/slideLayout" Target="../slideLayouts/slideLayout458.xml"/><Relationship Id="rId4" Type="http://schemas.openxmlformats.org/officeDocument/2006/relationships/slideLayout" Target="../slideLayouts/slideLayout452.xml"/><Relationship Id="rId9" Type="http://schemas.openxmlformats.org/officeDocument/2006/relationships/slideLayout" Target="../slideLayouts/slideLayout457.xml"/></Relationships>
</file>

<file path=ppt/slideMasters/_rels/slideMaster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2.xml"/><Relationship Id="rId7" Type="http://schemas.openxmlformats.org/officeDocument/2006/relationships/theme" Target="../theme/theme36.xml"/><Relationship Id="rId2" Type="http://schemas.openxmlformats.org/officeDocument/2006/relationships/slideLayout" Target="../slideLayouts/slideLayout461.xml"/><Relationship Id="rId1" Type="http://schemas.openxmlformats.org/officeDocument/2006/relationships/slideLayout" Target="../slideLayouts/slideLayout460.xml"/><Relationship Id="rId6" Type="http://schemas.openxmlformats.org/officeDocument/2006/relationships/slideLayout" Target="../slideLayouts/slideLayout465.xml"/><Relationship Id="rId5" Type="http://schemas.openxmlformats.org/officeDocument/2006/relationships/slideLayout" Target="../slideLayouts/slideLayout464.xml"/><Relationship Id="rId4" Type="http://schemas.openxmlformats.org/officeDocument/2006/relationships/slideLayout" Target="../slideLayouts/slideLayout463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3.xml"/><Relationship Id="rId3" Type="http://schemas.openxmlformats.org/officeDocument/2006/relationships/slideLayout" Target="../slideLayouts/slideLayout468.xml"/><Relationship Id="rId7" Type="http://schemas.openxmlformats.org/officeDocument/2006/relationships/slideLayout" Target="../slideLayouts/slideLayout472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467.xml"/><Relationship Id="rId1" Type="http://schemas.openxmlformats.org/officeDocument/2006/relationships/slideLayout" Target="../slideLayouts/slideLayout466.xml"/><Relationship Id="rId6" Type="http://schemas.openxmlformats.org/officeDocument/2006/relationships/slideLayout" Target="../slideLayouts/slideLayout471.xml"/><Relationship Id="rId11" Type="http://schemas.openxmlformats.org/officeDocument/2006/relationships/slideLayout" Target="../slideLayouts/slideLayout476.xml"/><Relationship Id="rId5" Type="http://schemas.openxmlformats.org/officeDocument/2006/relationships/slideLayout" Target="../slideLayouts/slideLayout470.xml"/><Relationship Id="rId10" Type="http://schemas.openxmlformats.org/officeDocument/2006/relationships/slideLayout" Target="../slideLayouts/slideLayout475.xml"/><Relationship Id="rId4" Type="http://schemas.openxmlformats.org/officeDocument/2006/relationships/slideLayout" Target="../slideLayouts/slideLayout469.xml"/><Relationship Id="rId9" Type="http://schemas.openxmlformats.org/officeDocument/2006/relationships/slideLayout" Target="../slideLayouts/slideLayout474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4.xml"/><Relationship Id="rId13" Type="http://schemas.openxmlformats.org/officeDocument/2006/relationships/slideLayout" Target="../slideLayouts/slideLayout489.xml"/><Relationship Id="rId18" Type="http://schemas.openxmlformats.org/officeDocument/2006/relationships/slideLayout" Target="../slideLayouts/slideLayout494.xml"/><Relationship Id="rId26" Type="http://schemas.openxmlformats.org/officeDocument/2006/relationships/slideLayout" Target="../slideLayouts/slideLayout502.xml"/><Relationship Id="rId3" Type="http://schemas.openxmlformats.org/officeDocument/2006/relationships/slideLayout" Target="../slideLayouts/slideLayout479.xml"/><Relationship Id="rId21" Type="http://schemas.openxmlformats.org/officeDocument/2006/relationships/slideLayout" Target="../slideLayouts/slideLayout497.xml"/><Relationship Id="rId7" Type="http://schemas.openxmlformats.org/officeDocument/2006/relationships/slideLayout" Target="../slideLayouts/slideLayout483.xml"/><Relationship Id="rId12" Type="http://schemas.openxmlformats.org/officeDocument/2006/relationships/slideLayout" Target="../slideLayouts/slideLayout488.xml"/><Relationship Id="rId17" Type="http://schemas.openxmlformats.org/officeDocument/2006/relationships/slideLayout" Target="../slideLayouts/slideLayout493.xml"/><Relationship Id="rId25" Type="http://schemas.openxmlformats.org/officeDocument/2006/relationships/slideLayout" Target="../slideLayouts/slideLayout501.xml"/><Relationship Id="rId2" Type="http://schemas.openxmlformats.org/officeDocument/2006/relationships/slideLayout" Target="../slideLayouts/slideLayout478.xml"/><Relationship Id="rId16" Type="http://schemas.openxmlformats.org/officeDocument/2006/relationships/slideLayout" Target="../slideLayouts/slideLayout492.xml"/><Relationship Id="rId20" Type="http://schemas.openxmlformats.org/officeDocument/2006/relationships/slideLayout" Target="../slideLayouts/slideLayout496.xml"/><Relationship Id="rId29" Type="http://schemas.openxmlformats.org/officeDocument/2006/relationships/slideLayout" Target="../slideLayouts/slideLayout505.xml"/><Relationship Id="rId1" Type="http://schemas.openxmlformats.org/officeDocument/2006/relationships/slideLayout" Target="../slideLayouts/slideLayout477.xml"/><Relationship Id="rId6" Type="http://schemas.openxmlformats.org/officeDocument/2006/relationships/slideLayout" Target="../slideLayouts/slideLayout482.xml"/><Relationship Id="rId11" Type="http://schemas.openxmlformats.org/officeDocument/2006/relationships/slideLayout" Target="../slideLayouts/slideLayout487.xml"/><Relationship Id="rId24" Type="http://schemas.openxmlformats.org/officeDocument/2006/relationships/slideLayout" Target="../slideLayouts/slideLayout500.xml"/><Relationship Id="rId5" Type="http://schemas.openxmlformats.org/officeDocument/2006/relationships/slideLayout" Target="../slideLayouts/slideLayout481.xml"/><Relationship Id="rId15" Type="http://schemas.openxmlformats.org/officeDocument/2006/relationships/slideLayout" Target="../slideLayouts/slideLayout491.xml"/><Relationship Id="rId23" Type="http://schemas.openxmlformats.org/officeDocument/2006/relationships/slideLayout" Target="../slideLayouts/slideLayout499.xml"/><Relationship Id="rId28" Type="http://schemas.openxmlformats.org/officeDocument/2006/relationships/slideLayout" Target="../slideLayouts/slideLayout504.xml"/><Relationship Id="rId10" Type="http://schemas.openxmlformats.org/officeDocument/2006/relationships/slideLayout" Target="../slideLayouts/slideLayout486.xml"/><Relationship Id="rId19" Type="http://schemas.openxmlformats.org/officeDocument/2006/relationships/slideLayout" Target="../slideLayouts/slideLayout495.xml"/><Relationship Id="rId4" Type="http://schemas.openxmlformats.org/officeDocument/2006/relationships/slideLayout" Target="../slideLayouts/slideLayout480.xml"/><Relationship Id="rId9" Type="http://schemas.openxmlformats.org/officeDocument/2006/relationships/slideLayout" Target="../slideLayouts/slideLayout485.xml"/><Relationship Id="rId14" Type="http://schemas.openxmlformats.org/officeDocument/2006/relationships/slideLayout" Target="../slideLayouts/slideLayout490.xml"/><Relationship Id="rId22" Type="http://schemas.openxmlformats.org/officeDocument/2006/relationships/slideLayout" Target="../slideLayouts/slideLayout498.xml"/><Relationship Id="rId27" Type="http://schemas.openxmlformats.org/officeDocument/2006/relationships/slideLayout" Target="../slideLayouts/slideLayout503.xml"/><Relationship Id="rId30" Type="http://schemas.openxmlformats.org/officeDocument/2006/relationships/theme" Target="../theme/theme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5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20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676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4239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490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235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  <p:sldLayoutId id="2147483822" r:id="rId18"/>
    <p:sldLayoutId id="2147483823" r:id="rId19"/>
    <p:sldLayoutId id="2147483824" r:id="rId20"/>
    <p:sldLayoutId id="2147483825" r:id="rId21"/>
    <p:sldLayoutId id="2147483826" r:id="rId22"/>
    <p:sldLayoutId id="2147483827" r:id="rId23"/>
    <p:sldLayoutId id="2147483828" r:id="rId24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948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7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36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83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  <p:sldLayoutId id="2147483883" r:id="rId16"/>
    <p:sldLayoutId id="2147483884" r:id="rId17"/>
    <p:sldLayoutId id="2147483885" r:id="rId18"/>
    <p:sldLayoutId id="2147483886" r:id="rId19"/>
    <p:sldLayoutId id="2147483887" r:id="rId20"/>
    <p:sldLayoutId id="2147483888" r:id="rId21"/>
    <p:sldLayoutId id="2147483889" r:id="rId22"/>
    <p:sldLayoutId id="2147483890" r:id="rId23"/>
    <p:sldLayoutId id="2147483891" r:id="rId24"/>
    <p:sldLayoutId id="2147484250" r:id="rId25"/>
    <p:sldLayoutId id="2147484251" r:id="rId2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796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14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4240" r:id="rId7"/>
    <p:sldLayoutId id="2147484241" r:id="rId8"/>
    <p:sldLayoutId id="2147484242" r:id="rId9"/>
    <p:sldLayoutId id="2147484243" r:id="rId10"/>
    <p:sldLayoutId id="2147484244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72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4245" r:id="rId12"/>
    <p:sldLayoutId id="2147484246" r:id="rId13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8653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  <p:sldLayoutId id="2147483940" r:id="rId13"/>
    <p:sldLayoutId id="2147483941" r:id="rId14"/>
    <p:sldLayoutId id="2147483942" r:id="rId15"/>
    <p:sldLayoutId id="2147483943" r:id="rId16"/>
    <p:sldLayoutId id="2147483944" r:id="rId17"/>
    <p:sldLayoutId id="2147483945" r:id="rId18"/>
    <p:sldLayoutId id="2147483946" r:id="rId19"/>
    <p:sldLayoutId id="2147483947" r:id="rId20"/>
    <p:sldLayoutId id="2147483948" r:id="rId21"/>
    <p:sldLayoutId id="2147483949" r:id="rId22"/>
    <p:sldLayoutId id="2147483950" r:id="rId23"/>
    <p:sldLayoutId id="2147483951" r:id="rId24"/>
    <p:sldLayoutId id="2147483952" r:id="rId25"/>
    <p:sldLayoutId id="2147483953" r:id="rId26"/>
    <p:sldLayoutId id="2147483954" r:id="rId27"/>
    <p:sldLayoutId id="2147483955" r:id="rId28"/>
    <p:sldLayoutId id="2147483956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43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32" r:id="rId2"/>
    <p:sldLayoutId id="2147483731" r:id="rId3"/>
    <p:sldLayoutId id="2147483701" r:id="rId4"/>
    <p:sldLayoutId id="2147483700" r:id="rId5"/>
    <p:sldLayoutId id="2147483699" r:id="rId6"/>
    <p:sldLayoutId id="2147483668" r:id="rId7"/>
    <p:sldLayoutId id="2147483670" r:id="rId8"/>
    <p:sldLayoutId id="2147483671" r:id="rId9"/>
    <p:sldLayoutId id="2147483695" r:id="rId10"/>
    <p:sldLayoutId id="214748369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14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82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14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3996" r:id="rId14"/>
    <p:sldLayoutId id="2147483997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14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17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829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27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  <p:sldLayoutId id="2147484043" r:id="rId13"/>
    <p:sldLayoutId id="2147484044" r:id="rId14"/>
    <p:sldLayoutId id="2147484045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52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705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952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347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6" r:id="rId8"/>
    <p:sldLayoutId id="2147483727" r:id="rId9"/>
    <p:sldLayoutId id="2147483682" r:id="rId10"/>
    <p:sldLayoutId id="2147483683" r:id="rId11"/>
    <p:sldLayoutId id="2147483685" r:id="rId12"/>
    <p:sldLayoutId id="2147483686" r:id="rId13"/>
    <p:sldLayoutId id="2147483688" r:id="rId14"/>
    <p:sldLayoutId id="2147483733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549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  <p:sldLayoutId id="2147484088" r:id="rId12"/>
    <p:sldLayoutId id="2147484089" r:id="rId13"/>
    <p:sldLayoutId id="2147484090" r:id="rId14"/>
    <p:sldLayoutId id="2147484091" r:id="rId15"/>
    <p:sldLayoutId id="2147484092" r:id="rId16"/>
    <p:sldLayoutId id="2147484093" r:id="rId17"/>
    <p:sldLayoutId id="2147484094" r:id="rId18"/>
    <p:sldLayoutId id="2147484095" r:id="rId19"/>
    <p:sldLayoutId id="2147484096" r:id="rId20"/>
    <p:sldLayoutId id="2147484097" r:id="rId21"/>
    <p:sldLayoutId id="2147484098" r:id="rId22"/>
    <p:sldLayoutId id="2147484099" r:id="rId23"/>
    <p:sldLayoutId id="2147484100" r:id="rId24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953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21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458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287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  <p:sldLayoutId id="2147484148" r:id="rId12"/>
    <p:sldLayoutId id="2147484149" r:id="rId13"/>
    <p:sldLayoutId id="2147484150" r:id="rId14"/>
    <p:sldLayoutId id="2147484151" r:id="rId15"/>
    <p:sldLayoutId id="2147484152" r:id="rId16"/>
    <p:sldLayoutId id="2147484153" r:id="rId17"/>
    <p:sldLayoutId id="2147484154" r:id="rId18"/>
    <p:sldLayoutId id="2147484155" r:id="rId19"/>
    <p:sldLayoutId id="2147484156" r:id="rId20"/>
    <p:sldLayoutId id="2147484157" r:id="rId21"/>
    <p:sldLayoutId id="2147484158" r:id="rId22"/>
    <p:sldLayoutId id="2147484159" r:id="rId23"/>
    <p:sldLayoutId id="2147484160" r:id="rId24"/>
    <p:sldLayoutId id="2147484222" r:id="rId25"/>
    <p:sldLayoutId id="2147484223" r:id="rId26"/>
    <p:sldLayoutId id="2147484224" r:id="rId27"/>
    <p:sldLayoutId id="2147484225" r:id="rId28"/>
    <p:sldLayoutId id="2147484226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9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221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474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54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66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194" r:id="rId3"/>
    <p:sldLayoutId id="2147484195" r:id="rId4"/>
    <p:sldLayoutId id="2147484196" r:id="rId5"/>
    <p:sldLayoutId id="2147484197" r:id="rId6"/>
    <p:sldLayoutId id="2147484198" r:id="rId7"/>
    <p:sldLayoutId id="2147484199" r:id="rId8"/>
    <p:sldLayoutId id="2147484200" r:id="rId9"/>
    <p:sldLayoutId id="2147484201" r:id="rId10"/>
    <p:sldLayoutId id="2147484202" r:id="rId11"/>
    <p:sldLayoutId id="2147484203" r:id="rId12"/>
    <p:sldLayoutId id="2147484204" r:id="rId13"/>
    <p:sldLayoutId id="2147484205" r:id="rId14"/>
    <p:sldLayoutId id="2147484206" r:id="rId15"/>
    <p:sldLayoutId id="2147484207" r:id="rId16"/>
    <p:sldLayoutId id="2147484208" r:id="rId17"/>
    <p:sldLayoutId id="2147484209" r:id="rId18"/>
    <p:sldLayoutId id="2147484210" r:id="rId19"/>
    <p:sldLayoutId id="2147484211" r:id="rId20"/>
    <p:sldLayoutId id="2147484212" r:id="rId21"/>
    <p:sldLayoutId id="2147484213" r:id="rId22"/>
    <p:sldLayoutId id="2147484214" r:id="rId23"/>
    <p:sldLayoutId id="2147484215" r:id="rId24"/>
    <p:sldLayoutId id="2147484216" r:id="rId25"/>
    <p:sldLayoutId id="2147484217" r:id="rId26"/>
    <p:sldLayoutId id="2147484218" r:id="rId27"/>
    <p:sldLayoutId id="2147484219" r:id="rId28"/>
    <p:sldLayoutId id="2147484220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26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664" r:id="rId8"/>
    <p:sldLayoutId id="2147483693" r:id="rId9"/>
    <p:sldLayoutId id="2147483680" r:id="rId10"/>
    <p:sldLayoutId id="2147483697" r:id="rId11"/>
    <p:sldLayoutId id="2147483698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22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675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90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3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829" r:id="rId8"/>
    <p:sldLayoutId id="2147483830" r:id="rId9"/>
    <p:sldLayoutId id="2147483831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654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jan.malbohan@nuv.cz" TargetMode="External"/><Relationship Id="rId1" Type="http://schemas.openxmlformats.org/officeDocument/2006/relationships/slideLayout" Target="../slideLayouts/slideLayout19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2474243" y="4000500"/>
            <a:ext cx="13491914" cy="1804705"/>
            <a:chOff x="4205" y="3032"/>
            <a:chExt cx="3110" cy="41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1108 w 1597"/>
                <a:gd name="T1" fmla="*/ 588 h 1077"/>
                <a:gd name="T2" fmla="*/ 1108 w 1597"/>
                <a:gd name="T3" fmla="*/ 479 h 1077"/>
                <a:gd name="T4" fmla="*/ 992 w 1597"/>
                <a:gd name="T5" fmla="*/ 479 h 1077"/>
                <a:gd name="T6" fmla="*/ 897 w 1597"/>
                <a:gd name="T7" fmla="*/ 603 h 1077"/>
                <a:gd name="T8" fmla="*/ 795 w 1597"/>
                <a:gd name="T9" fmla="*/ 548 h 1077"/>
                <a:gd name="T10" fmla="*/ 747 w 1597"/>
                <a:gd name="T11" fmla="*/ 566 h 1077"/>
                <a:gd name="T12" fmla="*/ 878 w 1597"/>
                <a:gd name="T13" fmla="*/ 626 h 1077"/>
                <a:gd name="T14" fmla="*/ 695 w 1597"/>
                <a:gd name="T15" fmla="*/ 864 h 1077"/>
                <a:gd name="T16" fmla="*/ 692 w 1597"/>
                <a:gd name="T17" fmla="*/ 864 h 1077"/>
                <a:gd name="T18" fmla="*/ 394 w 1597"/>
                <a:gd name="T19" fmla="*/ 484 h 1077"/>
                <a:gd name="T20" fmla="*/ 732 w 1597"/>
                <a:gd name="T21" fmla="*/ 54 h 1077"/>
                <a:gd name="T22" fmla="*/ 732 w 1597"/>
                <a:gd name="T23" fmla="*/ 471 h 1077"/>
                <a:gd name="T24" fmla="*/ 831 w 1597"/>
                <a:gd name="T25" fmla="*/ 471 h 1077"/>
                <a:gd name="T26" fmla="*/ 831 w 1597"/>
                <a:gd name="T27" fmla="*/ 357 h 1077"/>
                <a:gd name="T28" fmla="*/ 1029 w 1597"/>
                <a:gd name="T29" fmla="*/ 408 h 1077"/>
                <a:gd name="T30" fmla="*/ 1169 w 1597"/>
                <a:gd name="T31" fmla="*/ 512 h 1077"/>
                <a:gd name="T32" fmla="*/ 1108 w 1597"/>
                <a:gd name="T33" fmla="*/ 588 h 1077"/>
                <a:gd name="T34" fmla="*/ 1146 w 1597"/>
                <a:gd name="T35" fmla="*/ 615 h 1077"/>
                <a:gd name="T36" fmla="*/ 1277 w 1597"/>
                <a:gd name="T37" fmla="*/ 497 h 1077"/>
                <a:gd name="T38" fmla="*/ 1094 w 1597"/>
                <a:gd name="T39" fmla="*/ 368 h 1077"/>
                <a:gd name="T40" fmla="*/ 855 w 1597"/>
                <a:gd name="T41" fmla="*/ 263 h 1077"/>
                <a:gd name="T42" fmla="*/ 852 w 1597"/>
                <a:gd name="T43" fmla="*/ 245 h 1077"/>
                <a:gd name="T44" fmla="*/ 1020 w 1597"/>
                <a:gd name="T45" fmla="*/ 146 h 1077"/>
                <a:gd name="T46" fmla="*/ 1202 w 1597"/>
                <a:gd name="T47" fmla="*/ 204 h 1077"/>
                <a:gd name="T48" fmla="*/ 1246 w 1597"/>
                <a:gd name="T49" fmla="*/ 190 h 1077"/>
                <a:gd name="T50" fmla="*/ 1020 w 1597"/>
                <a:gd name="T51" fmla="*/ 126 h 1077"/>
                <a:gd name="T52" fmla="*/ 831 w 1597"/>
                <a:gd name="T53" fmla="*/ 162 h 1077"/>
                <a:gd name="T54" fmla="*/ 831 w 1597"/>
                <a:gd name="T55" fmla="*/ 0 h 1077"/>
                <a:gd name="T56" fmla="*/ 715 w 1597"/>
                <a:gd name="T57" fmla="*/ 0 h 1077"/>
                <a:gd name="T58" fmla="*/ 418 w 1597"/>
                <a:gd name="T59" fmla="*/ 385 h 1077"/>
                <a:gd name="T60" fmla="*/ 416 w 1597"/>
                <a:gd name="T61" fmla="*/ 385 h 1077"/>
                <a:gd name="T62" fmla="*/ 113 w 1597"/>
                <a:gd name="T63" fmla="*/ 0 h 1077"/>
                <a:gd name="T64" fmla="*/ 0 w 1597"/>
                <a:gd name="T65" fmla="*/ 0 h 1077"/>
                <a:gd name="T66" fmla="*/ 0 w 1597"/>
                <a:gd name="T67" fmla="*/ 471 h 1077"/>
                <a:gd name="T68" fmla="*/ 55 w 1597"/>
                <a:gd name="T69" fmla="*/ 471 h 1077"/>
                <a:gd name="T70" fmla="*/ 55 w 1597"/>
                <a:gd name="T71" fmla="*/ 60 h 1077"/>
                <a:gd name="T72" fmla="*/ 387 w 1597"/>
                <a:gd name="T73" fmla="*/ 479 h 1077"/>
                <a:gd name="T74" fmla="*/ 285 w 1597"/>
                <a:gd name="T75" fmla="*/ 479 h 1077"/>
                <a:gd name="T76" fmla="*/ 285 w 1597"/>
                <a:gd name="T77" fmla="*/ 951 h 1077"/>
                <a:gd name="T78" fmla="*/ 332 w 1597"/>
                <a:gd name="T79" fmla="*/ 951 h 1077"/>
                <a:gd name="T80" fmla="*/ 332 w 1597"/>
                <a:gd name="T81" fmla="*/ 539 h 1077"/>
                <a:gd name="T82" fmla="*/ 668 w 1597"/>
                <a:gd name="T83" fmla="*/ 964 h 1077"/>
                <a:gd name="T84" fmla="*/ 670 w 1597"/>
                <a:gd name="T85" fmla="*/ 964 h 1077"/>
                <a:gd name="T86" fmla="*/ 1009 w 1597"/>
                <a:gd name="T87" fmla="*/ 533 h 1077"/>
                <a:gd name="T88" fmla="*/ 1009 w 1597"/>
                <a:gd name="T89" fmla="*/ 951 h 1077"/>
                <a:gd name="T90" fmla="*/ 1108 w 1597"/>
                <a:gd name="T91" fmla="*/ 951 h 1077"/>
                <a:gd name="T92" fmla="*/ 1108 w 1597"/>
                <a:gd name="T93" fmla="*/ 637 h 1077"/>
                <a:gd name="T94" fmla="*/ 1284 w 1597"/>
                <a:gd name="T95" fmla="*/ 637 h 1077"/>
                <a:gd name="T96" fmla="*/ 1284 w 1597"/>
                <a:gd name="T97" fmla="*/ 1077 h 1077"/>
                <a:gd name="T98" fmla="*/ 1386 w 1597"/>
                <a:gd name="T99" fmla="*/ 1077 h 1077"/>
                <a:gd name="T100" fmla="*/ 1386 w 1597"/>
                <a:gd name="T101" fmla="*/ 637 h 1077"/>
                <a:gd name="T102" fmla="*/ 1597 w 1597"/>
                <a:gd name="T103" fmla="*/ 637 h 1077"/>
                <a:gd name="T104" fmla="*/ 1597 w 1597"/>
                <a:gd name="T105" fmla="*/ 615 h 1077"/>
                <a:gd name="T106" fmla="*/ 1146 w 1597"/>
                <a:gd name="T107" fmla="*/ 615 h 1077"/>
                <a:gd name="T108" fmla="*/ 1068 w 1597"/>
                <a:gd name="T109" fmla="*/ 96 h 1077"/>
                <a:gd name="T110" fmla="*/ 1229 w 1597"/>
                <a:gd name="T111" fmla="*/ 0 h 1077"/>
                <a:gd name="T112" fmla="*/ 1178 w 1597"/>
                <a:gd name="T113" fmla="*/ 0 h 1077"/>
                <a:gd name="T114" fmla="*/ 1030 w 1597"/>
                <a:gd name="T115" fmla="*/ 67 h 1077"/>
                <a:gd name="T116" fmla="*/ 879 w 1597"/>
                <a:gd name="T117" fmla="*/ 0 h 1077"/>
                <a:gd name="T118" fmla="*/ 831 w 1597"/>
                <a:gd name="T119" fmla="*/ 0 h 1077"/>
                <a:gd name="T120" fmla="*/ 994 w 1597"/>
                <a:gd name="T121" fmla="*/ 96 h 1077"/>
                <a:gd name="T122" fmla="*/ 1068 w 1597"/>
                <a:gd name="T123" fmla="*/ 9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23 w 172"/>
                <a:gd name="T3" fmla="*/ 0 h 149"/>
                <a:gd name="T4" fmla="*/ 86 w 172"/>
                <a:gd name="T5" fmla="*/ 135 h 149"/>
                <a:gd name="T6" fmla="*/ 150 w 172"/>
                <a:gd name="T7" fmla="*/ 0 h 149"/>
                <a:gd name="T8" fmla="*/ 172 w 172"/>
                <a:gd name="T9" fmla="*/ 0 h 149"/>
                <a:gd name="T10" fmla="*/ 172 w 172"/>
                <a:gd name="T11" fmla="*/ 149 h 149"/>
                <a:gd name="T12" fmla="*/ 157 w 172"/>
                <a:gd name="T13" fmla="*/ 149 h 149"/>
                <a:gd name="T14" fmla="*/ 158 w 172"/>
                <a:gd name="T15" fmla="*/ 13 h 149"/>
                <a:gd name="T16" fmla="*/ 95 w 172"/>
                <a:gd name="T17" fmla="*/ 149 h 149"/>
                <a:gd name="T18" fmla="*/ 78 w 172"/>
                <a:gd name="T19" fmla="*/ 149 h 149"/>
                <a:gd name="T20" fmla="*/ 13 w 172"/>
                <a:gd name="T21" fmla="*/ 13 h 149"/>
                <a:gd name="T22" fmla="*/ 14 w 172"/>
                <a:gd name="T23" fmla="*/ 149 h 149"/>
                <a:gd name="T24" fmla="*/ 0 w 172"/>
                <a:gd name="T25" fmla="*/ 149 h 149"/>
                <a:gd name="T26" fmla="*/ 0 w 172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19 w 138"/>
                <a:gd name="T3" fmla="*/ 0 h 149"/>
                <a:gd name="T4" fmla="*/ 123 w 138"/>
                <a:gd name="T5" fmla="*/ 134 h 149"/>
                <a:gd name="T6" fmla="*/ 123 w 138"/>
                <a:gd name="T7" fmla="*/ 0 h 149"/>
                <a:gd name="T8" fmla="*/ 138 w 138"/>
                <a:gd name="T9" fmla="*/ 0 h 149"/>
                <a:gd name="T10" fmla="*/ 138 w 138"/>
                <a:gd name="T11" fmla="*/ 149 h 149"/>
                <a:gd name="T12" fmla="*/ 118 w 138"/>
                <a:gd name="T13" fmla="*/ 149 h 149"/>
                <a:gd name="T14" fmla="*/ 15 w 138"/>
                <a:gd name="T15" fmla="*/ 16 h 149"/>
                <a:gd name="T16" fmla="*/ 15 w 138"/>
                <a:gd name="T17" fmla="*/ 149 h 149"/>
                <a:gd name="T18" fmla="*/ 0 w 138"/>
                <a:gd name="T19" fmla="*/ 149 h 149"/>
                <a:gd name="T20" fmla="*/ 0 w 138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16 w 125"/>
                <a:gd name="T1" fmla="*/ 103 h 156"/>
                <a:gd name="T2" fmla="*/ 16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2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6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115 w 115"/>
                <a:gd name="T3" fmla="*/ 0 h 149"/>
                <a:gd name="T4" fmla="*/ 115 w 115"/>
                <a:gd name="T5" fmla="*/ 14 h 149"/>
                <a:gd name="T6" fmla="*/ 15 w 115"/>
                <a:gd name="T7" fmla="*/ 14 h 149"/>
                <a:gd name="T8" fmla="*/ 15 w 115"/>
                <a:gd name="T9" fmla="*/ 66 h 149"/>
                <a:gd name="T10" fmla="*/ 107 w 115"/>
                <a:gd name="T11" fmla="*/ 66 h 149"/>
                <a:gd name="T12" fmla="*/ 107 w 115"/>
                <a:gd name="T13" fmla="*/ 80 h 149"/>
                <a:gd name="T14" fmla="*/ 15 w 115"/>
                <a:gd name="T15" fmla="*/ 80 h 149"/>
                <a:gd name="T16" fmla="*/ 15 w 115"/>
                <a:gd name="T17" fmla="*/ 135 h 149"/>
                <a:gd name="T18" fmla="*/ 115 w 115"/>
                <a:gd name="T19" fmla="*/ 135 h 149"/>
                <a:gd name="T20" fmla="*/ 115 w 115"/>
                <a:gd name="T21" fmla="*/ 149 h 149"/>
                <a:gd name="T22" fmla="*/ 0 w 115"/>
                <a:gd name="T23" fmla="*/ 149 h 149"/>
                <a:gd name="T24" fmla="*/ 0 w 11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15 w 129"/>
                <a:gd name="T1" fmla="*/ 14 h 149"/>
                <a:gd name="T2" fmla="*/ 15 w 129"/>
                <a:gd name="T3" fmla="*/ 71 h 149"/>
                <a:gd name="T4" fmla="*/ 70 w 129"/>
                <a:gd name="T5" fmla="*/ 71 h 149"/>
                <a:gd name="T6" fmla="*/ 110 w 129"/>
                <a:gd name="T7" fmla="*/ 43 h 149"/>
                <a:gd name="T8" fmla="*/ 68 w 129"/>
                <a:gd name="T9" fmla="*/ 14 h 149"/>
                <a:gd name="T10" fmla="*/ 15 w 129"/>
                <a:gd name="T11" fmla="*/ 14 h 149"/>
                <a:gd name="T12" fmla="*/ 0 w 129"/>
                <a:gd name="T13" fmla="*/ 0 h 149"/>
                <a:gd name="T14" fmla="*/ 72 w 129"/>
                <a:gd name="T15" fmla="*/ 0 h 149"/>
                <a:gd name="T16" fmla="*/ 125 w 129"/>
                <a:gd name="T17" fmla="*/ 40 h 149"/>
                <a:gd name="T18" fmla="*/ 99 w 129"/>
                <a:gd name="T19" fmla="*/ 78 h 149"/>
                <a:gd name="T20" fmla="*/ 122 w 129"/>
                <a:gd name="T21" fmla="*/ 106 h 149"/>
                <a:gd name="T22" fmla="*/ 129 w 129"/>
                <a:gd name="T23" fmla="*/ 149 h 149"/>
                <a:gd name="T24" fmla="*/ 112 w 129"/>
                <a:gd name="T25" fmla="*/ 149 h 149"/>
                <a:gd name="T26" fmla="*/ 107 w 129"/>
                <a:gd name="T27" fmla="*/ 106 h 149"/>
                <a:gd name="T28" fmla="*/ 78 w 129"/>
                <a:gd name="T29" fmla="*/ 85 h 149"/>
                <a:gd name="T30" fmla="*/ 15 w 129"/>
                <a:gd name="T31" fmla="*/ 85 h 149"/>
                <a:gd name="T32" fmla="*/ 15 w 129"/>
                <a:gd name="T33" fmla="*/ 149 h 149"/>
                <a:gd name="T34" fmla="*/ 0 w 129"/>
                <a:gd name="T35" fmla="*/ 149 h 149"/>
                <a:gd name="T36" fmla="*/ 0 w 129"/>
                <a:gd name="T3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15 w 125"/>
                <a:gd name="T1" fmla="*/ 103 h 156"/>
                <a:gd name="T2" fmla="*/ 15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1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5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16 w 152"/>
                <a:gd name="T3" fmla="*/ 0 h 149"/>
                <a:gd name="T4" fmla="*/ 76 w 152"/>
                <a:gd name="T5" fmla="*/ 136 h 149"/>
                <a:gd name="T6" fmla="*/ 135 w 152"/>
                <a:gd name="T7" fmla="*/ 0 h 149"/>
                <a:gd name="T8" fmla="*/ 152 w 152"/>
                <a:gd name="T9" fmla="*/ 0 h 149"/>
                <a:gd name="T10" fmla="*/ 85 w 152"/>
                <a:gd name="T11" fmla="*/ 149 h 149"/>
                <a:gd name="T12" fmla="*/ 66 w 152"/>
                <a:gd name="T13" fmla="*/ 149 h 149"/>
                <a:gd name="T14" fmla="*/ 0 w 152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7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83 w 125"/>
                <a:gd name="T1" fmla="*/ 0 h 198"/>
                <a:gd name="T2" fmla="*/ 99 w 125"/>
                <a:gd name="T3" fmla="*/ 0 h 198"/>
                <a:gd name="T4" fmla="*/ 70 w 125"/>
                <a:gd name="T5" fmla="*/ 30 h 198"/>
                <a:gd name="T6" fmla="*/ 53 w 125"/>
                <a:gd name="T7" fmla="*/ 30 h 198"/>
                <a:gd name="T8" fmla="*/ 25 w 125"/>
                <a:gd name="T9" fmla="*/ 0 h 198"/>
                <a:gd name="T10" fmla="*/ 40 w 125"/>
                <a:gd name="T11" fmla="*/ 0 h 198"/>
                <a:gd name="T12" fmla="*/ 62 w 125"/>
                <a:gd name="T13" fmla="*/ 22 h 198"/>
                <a:gd name="T14" fmla="*/ 83 w 125"/>
                <a:gd name="T15" fmla="*/ 0 h 198"/>
                <a:gd name="T16" fmla="*/ 16 w 125"/>
                <a:gd name="T17" fmla="*/ 145 h 198"/>
                <a:gd name="T18" fmla="*/ 16 w 125"/>
                <a:gd name="T19" fmla="*/ 146 h 198"/>
                <a:gd name="T20" fmla="*/ 63 w 125"/>
                <a:gd name="T21" fmla="*/ 184 h 198"/>
                <a:gd name="T22" fmla="*/ 109 w 125"/>
                <a:gd name="T23" fmla="*/ 153 h 198"/>
                <a:gd name="T24" fmla="*/ 72 w 125"/>
                <a:gd name="T25" fmla="*/ 127 h 198"/>
                <a:gd name="T26" fmla="*/ 40 w 125"/>
                <a:gd name="T27" fmla="*/ 122 h 198"/>
                <a:gd name="T28" fmla="*/ 5 w 125"/>
                <a:gd name="T29" fmla="*/ 85 h 198"/>
                <a:gd name="T30" fmla="*/ 61 w 125"/>
                <a:gd name="T31" fmla="*/ 42 h 198"/>
                <a:gd name="T32" fmla="*/ 120 w 125"/>
                <a:gd name="T33" fmla="*/ 87 h 198"/>
                <a:gd name="T34" fmla="*/ 105 w 125"/>
                <a:gd name="T35" fmla="*/ 87 h 198"/>
                <a:gd name="T36" fmla="*/ 62 w 125"/>
                <a:gd name="T37" fmla="*/ 55 h 198"/>
                <a:gd name="T38" fmla="*/ 20 w 125"/>
                <a:gd name="T39" fmla="*/ 84 h 198"/>
                <a:gd name="T40" fmla="*/ 57 w 125"/>
                <a:gd name="T41" fmla="*/ 109 h 198"/>
                <a:gd name="T42" fmla="*/ 85 w 125"/>
                <a:gd name="T43" fmla="*/ 114 h 198"/>
                <a:gd name="T44" fmla="*/ 125 w 125"/>
                <a:gd name="T45" fmla="*/ 152 h 198"/>
                <a:gd name="T46" fmla="*/ 64 w 125"/>
                <a:gd name="T47" fmla="*/ 198 h 198"/>
                <a:gd name="T48" fmla="*/ 0 w 125"/>
                <a:gd name="T49" fmla="*/ 147 h 198"/>
                <a:gd name="T50" fmla="*/ 0 w 125"/>
                <a:gd name="T51" fmla="*/ 145 h 198"/>
                <a:gd name="T52" fmla="*/ 16 w 125"/>
                <a:gd name="T53" fmla="*/ 1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15 w 127"/>
                <a:gd name="T3" fmla="*/ 0 h 149"/>
                <a:gd name="T4" fmla="*/ 15 w 127"/>
                <a:gd name="T5" fmla="*/ 82 h 149"/>
                <a:gd name="T6" fmla="*/ 107 w 127"/>
                <a:gd name="T7" fmla="*/ 0 h 149"/>
                <a:gd name="T8" fmla="*/ 127 w 127"/>
                <a:gd name="T9" fmla="*/ 0 h 149"/>
                <a:gd name="T10" fmla="*/ 57 w 127"/>
                <a:gd name="T11" fmla="*/ 63 h 149"/>
                <a:gd name="T12" fmla="*/ 127 w 127"/>
                <a:gd name="T13" fmla="*/ 149 h 149"/>
                <a:gd name="T14" fmla="*/ 108 w 127"/>
                <a:gd name="T15" fmla="*/ 149 h 149"/>
                <a:gd name="T16" fmla="*/ 46 w 127"/>
                <a:gd name="T17" fmla="*/ 72 h 149"/>
                <a:gd name="T18" fmla="*/ 15 w 127"/>
                <a:gd name="T19" fmla="*/ 100 h 149"/>
                <a:gd name="T20" fmla="*/ 15 w 127"/>
                <a:gd name="T21" fmla="*/ 149 h 149"/>
                <a:gd name="T22" fmla="*/ 0 w 127"/>
                <a:gd name="T23" fmla="*/ 149 h 149"/>
                <a:gd name="T24" fmla="*/ 0 w 127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15 w 109"/>
                <a:gd name="T3" fmla="*/ 0 h 149"/>
                <a:gd name="T4" fmla="*/ 15 w 109"/>
                <a:gd name="T5" fmla="*/ 135 h 149"/>
                <a:gd name="T6" fmla="*/ 109 w 109"/>
                <a:gd name="T7" fmla="*/ 135 h 149"/>
                <a:gd name="T8" fmla="*/ 109 w 109"/>
                <a:gd name="T9" fmla="*/ 149 h 149"/>
                <a:gd name="T10" fmla="*/ 0 w 109"/>
                <a:gd name="T11" fmla="*/ 149 h 149"/>
                <a:gd name="T12" fmla="*/ 0 w 109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15 w 124"/>
                <a:gd name="T1" fmla="*/ 103 h 156"/>
                <a:gd name="T2" fmla="*/ 15 w 124"/>
                <a:gd name="T3" fmla="*/ 104 h 156"/>
                <a:gd name="T4" fmla="*/ 63 w 124"/>
                <a:gd name="T5" fmla="*/ 142 h 156"/>
                <a:gd name="T6" fmla="*/ 109 w 124"/>
                <a:gd name="T7" fmla="*/ 111 h 156"/>
                <a:gd name="T8" fmla="*/ 72 w 124"/>
                <a:gd name="T9" fmla="*/ 85 h 156"/>
                <a:gd name="T10" fmla="*/ 40 w 124"/>
                <a:gd name="T11" fmla="*/ 80 h 156"/>
                <a:gd name="T12" fmla="*/ 5 w 124"/>
                <a:gd name="T13" fmla="*/ 43 h 156"/>
                <a:gd name="T14" fmla="*/ 61 w 124"/>
                <a:gd name="T15" fmla="*/ 0 h 156"/>
                <a:gd name="T16" fmla="*/ 120 w 124"/>
                <a:gd name="T17" fmla="*/ 45 h 156"/>
                <a:gd name="T18" fmla="*/ 105 w 124"/>
                <a:gd name="T19" fmla="*/ 45 h 156"/>
                <a:gd name="T20" fmla="*/ 62 w 124"/>
                <a:gd name="T21" fmla="*/ 13 h 156"/>
                <a:gd name="T22" fmla="*/ 20 w 124"/>
                <a:gd name="T23" fmla="*/ 42 h 156"/>
                <a:gd name="T24" fmla="*/ 57 w 124"/>
                <a:gd name="T25" fmla="*/ 67 h 156"/>
                <a:gd name="T26" fmla="*/ 85 w 124"/>
                <a:gd name="T27" fmla="*/ 72 h 156"/>
                <a:gd name="T28" fmla="*/ 124 w 124"/>
                <a:gd name="T29" fmla="*/ 110 h 156"/>
                <a:gd name="T30" fmla="*/ 64 w 124"/>
                <a:gd name="T31" fmla="*/ 156 h 156"/>
                <a:gd name="T32" fmla="*/ 0 w 124"/>
                <a:gd name="T33" fmla="*/ 105 h 156"/>
                <a:gd name="T34" fmla="*/ 0 w 124"/>
                <a:gd name="T35" fmla="*/ 103 h 156"/>
                <a:gd name="T36" fmla="*/ 15 w 124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57 w 129"/>
                <a:gd name="T1" fmla="*/ 14 h 149"/>
                <a:gd name="T2" fmla="*/ 0 w 129"/>
                <a:gd name="T3" fmla="*/ 14 h 149"/>
                <a:gd name="T4" fmla="*/ 0 w 129"/>
                <a:gd name="T5" fmla="*/ 0 h 149"/>
                <a:gd name="T6" fmla="*/ 129 w 129"/>
                <a:gd name="T7" fmla="*/ 0 h 149"/>
                <a:gd name="T8" fmla="*/ 129 w 129"/>
                <a:gd name="T9" fmla="*/ 14 h 149"/>
                <a:gd name="T10" fmla="*/ 72 w 129"/>
                <a:gd name="T11" fmla="*/ 14 h 149"/>
                <a:gd name="T12" fmla="*/ 72 w 129"/>
                <a:gd name="T13" fmla="*/ 149 h 149"/>
                <a:gd name="T14" fmla="*/ 57 w 129"/>
                <a:gd name="T15" fmla="*/ 149 h 149"/>
                <a:gd name="T16" fmla="*/ 57 w 129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17 w 153"/>
                <a:gd name="T3" fmla="*/ 0 h 149"/>
                <a:gd name="T4" fmla="*/ 77 w 153"/>
                <a:gd name="T5" fmla="*/ 136 h 149"/>
                <a:gd name="T6" fmla="*/ 136 w 153"/>
                <a:gd name="T7" fmla="*/ 0 h 149"/>
                <a:gd name="T8" fmla="*/ 153 w 153"/>
                <a:gd name="T9" fmla="*/ 0 h 149"/>
                <a:gd name="T10" fmla="*/ 86 w 153"/>
                <a:gd name="T11" fmla="*/ 149 h 149"/>
                <a:gd name="T12" fmla="*/ 67 w 153"/>
                <a:gd name="T13" fmla="*/ 149 h 149"/>
                <a:gd name="T14" fmla="*/ 0 w 153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4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19 w 38"/>
                <a:gd name="T1" fmla="*/ 0 h 194"/>
                <a:gd name="T2" fmla="*/ 38 w 38"/>
                <a:gd name="T3" fmla="*/ 0 h 194"/>
                <a:gd name="T4" fmla="*/ 14 w 38"/>
                <a:gd name="T5" fmla="*/ 30 h 194"/>
                <a:gd name="T6" fmla="*/ 1 w 38"/>
                <a:gd name="T7" fmla="*/ 30 h 194"/>
                <a:gd name="T8" fmla="*/ 19 w 38"/>
                <a:gd name="T9" fmla="*/ 0 h 194"/>
                <a:gd name="T10" fmla="*/ 0 w 38"/>
                <a:gd name="T11" fmla="*/ 45 h 194"/>
                <a:gd name="T12" fmla="*/ 15 w 38"/>
                <a:gd name="T13" fmla="*/ 45 h 194"/>
                <a:gd name="T14" fmla="*/ 15 w 38"/>
                <a:gd name="T15" fmla="*/ 194 h 194"/>
                <a:gd name="T16" fmla="*/ 0 w 38"/>
                <a:gd name="T17" fmla="*/ 194 h 194"/>
                <a:gd name="T18" fmla="*/ 0 w 38"/>
                <a:gd name="T19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17 w 17"/>
                <a:gd name="T3" fmla="*/ 0 h 50"/>
                <a:gd name="T4" fmla="*/ 17 w 17"/>
                <a:gd name="T5" fmla="*/ 27 h 50"/>
                <a:gd name="T6" fmla="*/ 0 w 17"/>
                <a:gd name="T7" fmla="*/ 50 h 50"/>
                <a:gd name="T8" fmla="*/ 0 w 17"/>
                <a:gd name="T9" fmla="*/ 41 h 50"/>
                <a:gd name="T10" fmla="*/ 7 w 17"/>
                <a:gd name="T11" fmla="*/ 27 h 50"/>
                <a:gd name="T12" fmla="*/ 7 w 17"/>
                <a:gd name="T13" fmla="*/ 18 h 50"/>
                <a:gd name="T14" fmla="*/ 0 w 17"/>
                <a:gd name="T15" fmla="*/ 18 h 50"/>
                <a:gd name="T16" fmla="*/ 0 w 17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19 w 142"/>
                <a:gd name="T3" fmla="*/ 0 h 123"/>
                <a:gd name="T4" fmla="*/ 71 w 142"/>
                <a:gd name="T5" fmla="*/ 112 h 123"/>
                <a:gd name="T6" fmla="*/ 124 w 142"/>
                <a:gd name="T7" fmla="*/ 0 h 123"/>
                <a:gd name="T8" fmla="*/ 142 w 142"/>
                <a:gd name="T9" fmla="*/ 0 h 123"/>
                <a:gd name="T10" fmla="*/ 142 w 142"/>
                <a:gd name="T11" fmla="*/ 123 h 123"/>
                <a:gd name="T12" fmla="*/ 130 w 142"/>
                <a:gd name="T13" fmla="*/ 123 h 123"/>
                <a:gd name="T14" fmla="*/ 131 w 142"/>
                <a:gd name="T15" fmla="*/ 10 h 123"/>
                <a:gd name="T16" fmla="*/ 78 w 142"/>
                <a:gd name="T17" fmla="*/ 123 h 123"/>
                <a:gd name="T18" fmla="*/ 64 w 142"/>
                <a:gd name="T19" fmla="*/ 123 h 123"/>
                <a:gd name="T20" fmla="*/ 10 w 142"/>
                <a:gd name="T21" fmla="*/ 10 h 123"/>
                <a:gd name="T22" fmla="*/ 12 w 142"/>
                <a:gd name="T23" fmla="*/ 123 h 123"/>
                <a:gd name="T24" fmla="*/ 0 w 142"/>
                <a:gd name="T25" fmla="*/ 123 h 123"/>
                <a:gd name="T26" fmla="*/ 0 w 142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13 w 90"/>
                <a:gd name="T3" fmla="*/ 0 h 123"/>
                <a:gd name="T4" fmla="*/ 13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8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74 w 128"/>
                <a:gd name="T1" fmla="*/ 0 h 161"/>
                <a:gd name="T2" fmla="*/ 89 w 128"/>
                <a:gd name="T3" fmla="*/ 0 h 161"/>
                <a:gd name="T4" fmla="*/ 69 w 128"/>
                <a:gd name="T5" fmla="*/ 25 h 161"/>
                <a:gd name="T6" fmla="*/ 59 w 128"/>
                <a:gd name="T7" fmla="*/ 25 h 161"/>
                <a:gd name="T8" fmla="*/ 74 w 128"/>
                <a:gd name="T9" fmla="*/ 0 h 161"/>
                <a:gd name="T10" fmla="*/ 92 w 128"/>
                <a:gd name="T11" fmla="*/ 111 h 161"/>
                <a:gd name="T12" fmla="*/ 64 w 128"/>
                <a:gd name="T13" fmla="*/ 48 h 161"/>
                <a:gd name="T14" fmla="*/ 36 w 128"/>
                <a:gd name="T15" fmla="*/ 111 h 161"/>
                <a:gd name="T16" fmla="*/ 92 w 128"/>
                <a:gd name="T17" fmla="*/ 111 h 161"/>
                <a:gd name="T18" fmla="*/ 57 w 128"/>
                <a:gd name="T19" fmla="*/ 38 h 161"/>
                <a:gd name="T20" fmla="*/ 71 w 128"/>
                <a:gd name="T21" fmla="*/ 38 h 161"/>
                <a:gd name="T22" fmla="*/ 128 w 128"/>
                <a:gd name="T23" fmla="*/ 161 h 161"/>
                <a:gd name="T24" fmla="*/ 115 w 128"/>
                <a:gd name="T25" fmla="*/ 161 h 161"/>
                <a:gd name="T26" fmla="*/ 98 w 128"/>
                <a:gd name="T27" fmla="*/ 123 h 161"/>
                <a:gd name="T28" fmla="*/ 30 w 128"/>
                <a:gd name="T29" fmla="*/ 123 h 161"/>
                <a:gd name="T30" fmla="*/ 13 w 128"/>
                <a:gd name="T31" fmla="*/ 161 h 161"/>
                <a:gd name="T32" fmla="*/ 0 w 128"/>
                <a:gd name="T33" fmla="*/ 161 h 161"/>
                <a:gd name="T34" fmla="*/ 57 w 128"/>
                <a:gd name="T35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9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13 w 116"/>
                <a:gd name="T1" fmla="*/ 11 h 123"/>
                <a:gd name="T2" fmla="*/ 13 w 116"/>
                <a:gd name="T3" fmla="*/ 111 h 123"/>
                <a:gd name="T4" fmla="*/ 45 w 116"/>
                <a:gd name="T5" fmla="*/ 111 h 123"/>
                <a:gd name="T6" fmla="*/ 86 w 116"/>
                <a:gd name="T7" fmla="*/ 103 h 123"/>
                <a:gd name="T8" fmla="*/ 103 w 116"/>
                <a:gd name="T9" fmla="*/ 60 h 123"/>
                <a:gd name="T10" fmla="*/ 86 w 116"/>
                <a:gd name="T11" fmla="*/ 18 h 123"/>
                <a:gd name="T12" fmla="*/ 43 w 116"/>
                <a:gd name="T13" fmla="*/ 11 h 123"/>
                <a:gd name="T14" fmla="*/ 13 w 116"/>
                <a:gd name="T15" fmla="*/ 11 h 123"/>
                <a:gd name="T16" fmla="*/ 96 w 116"/>
                <a:gd name="T17" fmla="*/ 11 h 123"/>
                <a:gd name="T18" fmla="*/ 116 w 116"/>
                <a:gd name="T19" fmla="*/ 61 h 123"/>
                <a:gd name="T20" fmla="*/ 96 w 116"/>
                <a:gd name="T21" fmla="*/ 112 h 123"/>
                <a:gd name="T22" fmla="*/ 45 w 116"/>
                <a:gd name="T23" fmla="*/ 123 h 123"/>
                <a:gd name="T24" fmla="*/ 0 w 116"/>
                <a:gd name="T25" fmla="*/ 123 h 123"/>
                <a:gd name="T26" fmla="*/ 0 w 116"/>
                <a:gd name="T27" fmla="*/ 0 h 123"/>
                <a:gd name="T28" fmla="*/ 45 w 116"/>
                <a:gd name="T29" fmla="*/ 0 h 123"/>
                <a:gd name="T30" fmla="*/ 96 w 116"/>
                <a:gd name="T3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1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78 w 108"/>
                <a:gd name="T1" fmla="*/ 0 h 161"/>
                <a:gd name="T2" fmla="*/ 92 w 108"/>
                <a:gd name="T3" fmla="*/ 0 h 161"/>
                <a:gd name="T4" fmla="*/ 68 w 108"/>
                <a:gd name="T5" fmla="*/ 25 h 161"/>
                <a:gd name="T6" fmla="*/ 54 w 108"/>
                <a:gd name="T7" fmla="*/ 25 h 161"/>
                <a:gd name="T8" fmla="*/ 30 w 108"/>
                <a:gd name="T9" fmla="*/ 0 h 161"/>
                <a:gd name="T10" fmla="*/ 43 w 108"/>
                <a:gd name="T11" fmla="*/ 0 h 161"/>
                <a:gd name="T12" fmla="*/ 61 w 108"/>
                <a:gd name="T13" fmla="*/ 18 h 161"/>
                <a:gd name="T14" fmla="*/ 78 w 108"/>
                <a:gd name="T15" fmla="*/ 0 h 161"/>
                <a:gd name="T16" fmla="*/ 0 w 108"/>
                <a:gd name="T17" fmla="*/ 149 h 161"/>
                <a:gd name="T18" fmla="*/ 91 w 108"/>
                <a:gd name="T19" fmla="*/ 49 h 161"/>
                <a:gd name="T20" fmla="*/ 4 w 108"/>
                <a:gd name="T21" fmla="*/ 49 h 161"/>
                <a:gd name="T22" fmla="*/ 4 w 108"/>
                <a:gd name="T23" fmla="*/ 38 h 161"/>
                <a:gd name="T24" fmla="*/ 108 w 108"/>
                <a:gd name="T25" fmla="*/ 38 h 161"/>
                <a:gd name="T26" fmla="*/ 108 w 108"/>
                <a:gd name="T27" fmla="*/ 49 h 161"/>
                <a:gd name="T28" fmla="*/ 15 w 108"/>
                <a:gd name="T29" fmla="*/ 149 h 161"/>
                <a:gd name="T30" fmla="*/ 108 w 108"/>
                <a:gd name="T31" fmla="*/ 149 h 161"/>
                <a:gd name="T32" fmla="*/ 108 w 108"/>
                <a:gd name="T33" fmla="*/ 161 h 161"/>
                <a:gd name="T34" fmla="*/ 0 w 108"/>
                <a:gd name="T35" fmla="*/ 161 h 161"/>
                <a:gd name="T36" fmla="*/ 0 w 108"/>
                <a:gd name="T37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3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92 w 127"/>
                <a:gd name="T1" fmla="*/ 73 h 123"/>
                <a:gd name="T2" fmla="*/ 64 w 127"/>
                <a:gd name="T3" fmla="*/ 10 h 123"/>
                <a:gd name="T4" fmla="*/ 35 w 127"/>
                <a:gd name="T5" fmla="*/ 73 h 123"/>
                <a:gd name="T6" fmla="*/ 92 w 127"/>
                <a:gd name="T7" fmla="*/ 73 h 123"/>
                <a:gd name="T8" fmla="*/ 57 w 127"/>
                <a:gd name="T9" fmla="*/ 0 h 123"/>
                <a:gd name="T10" fmla="*/ 71 w 127"/>
                <a:gd name="T11" fmla="*/ 0 h 123"/>
                <a:gd name="T12" fmla="*/ 127 w 127"/>
                <a:gd name="T13" fmla="*/ 123 h 123"/>
                <a:gd name="T14" fmla="*/ 115 w 127"/>
                <a:gd name="T15" fmla="*/ 123 h 123"/>
                <a:gd name="T16" fmla="*/ 98 w 127"/>
                <a:gd name="T17" fmla="*/ 85 h 123"/>
                <a:gd name="T18" fmla="*/ 30 w 127"/>
                <a:gd name="T19" fmla="*/ 85 h 123"/>
                <a:gd name="T20" fmla="*/ 13 w 127"/>
                <a:gd name="T21" fmla="*/ 123 h 123"/>
                <a:gd name="T22" fmla="*/ 0 w 127"/>
                <a:gd name="T23" fmla="*/ 123 h 123"/>
                <a:gd name="T24" fmla="*/ 57 w 127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48 w 108"/>
                <a:gd name="T1" fmla="*/ 11 h 123"/>
                <a:gd name="T2" fmla="*/ 0 w 108"/>
                <a:gd name="T3" fmla="*/ 11 h 123"/>
                <a:gd name="T4" fmla="*/ 0 w 108"/>
                <a:gd name="T5" fmla="*/ 0 h 123"/>
                <a:gd name="T6" fmla="*/ 108 w 108"/>
                <a:gd name="T7" fmla="*/ 0 h 123"/>
                <a:gd name="T8" fmla="*/ 108 w 108"/>
                <a:gd name="T9" fmla="*/ 11 h 123"/>
                <a:gd name="T10" fmla="*/ 60 w 108"/>
                <a:gd name="T11" fmla="*/ 11 h 123"/>
                <a:gd name="T12" fmla="*/ 60 w 108"/>
                <a:gd name="T13" fmla="*/ 123 h 123"/>
                <a:gd name="T14" fmla="*/ 48 w 108"/>
                <a:gd name="T15" fmla="*/ 123 h 123"/>
                <a:gd name="T16" fmla="*/ 48 w 108"/>
                <a:gd name="T17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5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66 w 95"/>
                <a:gd name="T1" fmla="*/ 0 h 161"/>
                <a:gd name="T2" fmla="*/ 80 w 95"/>
                <a:gd name="T3" fmla="*/ 0 h 161"/>
                <a:gd name="T4" fmla="*/ 56 w 95"/>
                <a:gd name="T5" fmla="*/ 25 h 161"/>
                <a:gd name="T6" fmla="*/ 42 w 95"/>
                <a:gd name="T7" fmla="*/ 25 h 161"/>
                <a:gd name="T8" fmla="*/ 18 w 95"/>
                <a:gd name="T9" fmla="*/ 0 h 161"/>
                <a:gd name="T10" fmla="*/ 31 w 95"/>
                <a:gd name="T11" fmla="*/ 0 h 161"/>
                <a:gd name="T12" fmla="*/ 49 w 95"/>
                <a:gd name="T13" fmla="*/ 18 h 161"/>
                <a:gd name="T14" fmla="*/ 66 w 95"/>
                <a:gd name="T15" fmla="*/ 0 h 161"/>
                <a:gd name="T16" fmla="*/ 0 w 95"/>
                <a:gd name="T17" fmla="*/ 38 h 161"/>
                <a:gd name="T18" fmla="*/ 95 w 95"/>
                <a:gd name="T19" fmla="*/ 38 h 161"/>
                <a:gd name="T20" fmla="*/ 95 w 95"/>
                <a:gd name="T21" fmla="*/ 49 h 161"/>
                <a:gd name="T22" fmla="*/ 13 w 95"/>
                <a:gd name="T23" fmla="*/ 49 h 161"/>
                <a:gd name="T24" fmla="*/ 13 w 95"/>
                <a:gd name="T25" fmla="*/ 92 h 161"/>
                <a:gd name="T26" fmla="*/ 89 w 95"/>
                <a:gd name="T27" fmla="*/ 92 h 161"/>
                <a:gd name="T28" fmla="*/ 89 w 95"/>
                <a:gd name="T29" fmla="*/ 104 h 161"/>
                <a:gd name="T30" fmla="*/ 13 w 95"/>
                <a:gd name="T31" fmla="*/ 104 h 161"/>
                <a:gd name="T32" fmla="*/ 13 w 95"/>
                <a:gd name="T33" fmla="*/ 149 h 161"/>
                <a:gd name="T34" fmla="*/ 95 w 95"/>
                <a:gd name="T35" fmla="*/ 149 h 161"/>
                <a:gd name="T36" fmla="*/ 95 w 95"/>
                <a:gd name="T37" fmla="*/ 161 h 161"/>
                <a:gd name="T38" fmla="*/ 0 w 95"/>
                <a:gd name="T39" fmla="*/ 161 h 161"/>
                <a:gd name="T40" fmla="*/ 0 w 95"/>
                <a:gd name="T41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12 w 90"/>
                <a:gd name="T3" fmla="*/ 0 h 123"/>
                <a:gd name="T4" fmla="*/ 12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7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2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9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71 w 118"/>
                <a:gd name="T1" fmla="*/ 0 h 161"/>
                <a:gd name="T2" fmla="*/ 86 w 118"/>
                <a:gd name="T3" fmla="*/ 0 h 161"/>
                <a:gd name="T4" fmla="*/ 66 w 118"/>
                <a:gd name="T5" fmla="*/ 25 h 161"/>
                <a:gd name="T6" fmla="*/ 56 w 118"/>
                <a:gd name="T7" fmla="*/ 25 h 161"/>
                <a:gd name="T8" fmla="*/ 71 w 118"/>
                <a:gd name="T9" fmla="*/ 0 h 161"/>
                <a:gd name="T10" fmla="*/ 53 w 118"/>
                <a:gd name="T11" fmla="*/ 108 h 161"/>
                <a:gd name="T12" fmla="*/ 0 w 118"/>
                <a:gd name="T13" fmla="*/ 38 h 161"/>
                <a:gd name="T14" fmla="*/ 15 w 118"/>
                <a:gd name="T15" fmla="*/ 38 h 161"/>
                <a:gd name="T16" fmla="*/ 59 w 118"/>
                <a:gd name="T17" fmla="*/ 98 h 161"/>
                <a:gd name="T18" fmla="*/ 103 w 118"/>
                <a:gd name="T19" fmla="*/ 38 h 161"/>
                <a:gd name="T20" fmla="*/ 118 w 118"/>
                <a:gd name="T21" fmla="*/ 38 h 161"/>
                <a:gd name="T22" fmla="*/ 65 w 118"/>
                <a:gd name="T23" fmla="*/ 108 h 161"/>
                <a:gd name="T24" fmla="*/ 65 w 118"/>
                <a:gd name="T25" fmla="*/ 161 h 161"/>
                <a:gd name="T26" fmla="*/ 53 w 118"/>
                <a:gd name="T27" fmla="*/ 161 h 161"/>
                <a:gd name="T28" fmla="*/ 53 w 118"/>
                <a:gd name="T29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64 w 124"/>
                <a:gd name="T1" fmla="*/ 12 h 130"/>
                <a:gd name="T2" fmla="*/ 12 w 124"/>
                <a:gd name="T3" fmla="*/ 65 h 130"/>
                <a:gd name="T4" fmla="*/ 62 w 124"/>
                <a:gd name="T5" fmla="*/ 118 h 130"/>
                <a:gd name="T6" fmla="*/ 111 w 124"/>
                <a:gd name="T7" fmla="*/ 81 h 130"/>
                <a:gd name="T8" fmla="*/ 124 w 124"/>
                <a:gd name="T9" fmla="*/ 81 h 130"/>
                <a:gd name="T10" fmla="*/ 62 w 124"/>
                <a:gd name="T11" fmla="*/ 130 h 130"/>
                <a:gd name="T12" fmla="*/ 0 w 124"/>
                <a:gd name="T13" fmla="*/ 65 h 130"/>
                <a:gd name="T14" fmla="*/ 65 w 124"/>
                <a:gd name="T15" fmla="*/ 0 h 130"/>
                <a:gd name="T16" fmla="*/ 122 w 124"/>
                <a:gd name="T17" fmla="*/ 44 h 130"/>
                <a:gd name="T18" fmla="*/ 109 w 124"/>
                <a:gd name="T19" fmla="*/ 44 h 130"/>
                <a:gd name="T20" fmla="*/ 64 w 124"/>
                <a:gd name="T2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12 w 105"/>
                <a:gd name="T3" fmla="*/ 0 h 123"/>
                <a:gd name="T4" fmla="*/ 12 w 105"/>
                <a:gd name="T5" fmla="*/ 51 h 123"/>
                <a:gd name="T6" fmla="*/ 93 w 105"/>
                <a:gd name="T7" fmla="*/ 51 h 123"/>
                <a:gd name="T8" fmla="*/ 93 w 105"/>
                <a:gd name="T9" fmla="*/ 0 h 123"/>
                <a:gd name="T10" fmla="*/ 105 w 105"/>
                <a:gd name="T11" fmla="*/ 0 h 123"/>
                <a:gd name="T12" fmla="*/ 105 w 105"/>
                <a:gd name="T13" fmla="*/ 123 h 123"/>
                <a:gd name="T14" fmla="*/ 93 w 105"/>
                <a:gd name="T15" fmla="*/ 123 h 123"/>
                <a:gd name="T16" fmla="*/ 93 w 105"/>
                <a:gd name="T17" fmla="*/ 63 h 123"/>
                <a:gd name="T18" fmla="*/ 12 w 105"/>
                <a:gd name="T19" fmla="*/ 63 h 123"/>
                <a:gd name="T20" fmla="*/ 12 w 105"/>
                <a:gd name="T21" fmla="*/ 123 h 123"/>
                <a:gd name="T22" fmla="*/ 0 w 105"/>
                <a:gd name="T23" fmla="*/ 123 h 123"/>
                <a:gd name="T24" fmla="*/ 0 w 10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2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3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53 w 118"/>
                <a:gd name="T1" fmla="*/ 70 h 123"/>
                <a:gd name="T2" fmla="*/ 0 w 118"/>
                <a:gd name="T3" fmla="*/ 0 h 123"/>
                <a:gd name="T4" fmla="*/ 15 w 118"/>
                <a:gd name="T5" fmla="*/ 0 h 123"/>
                <a:gd name="T6" fmla="*/ 59 w 118"/>
                <a:gd name="T7" fmla="*/ 60 h 123"/>
                <a:gd name="T8" fmla="*/ 103 w 118"/>
                <a:gd name="T9" fmla="*/ 0 h 123"/>
                <a:gd name="T10" fmla="*/ 118 w 118"/>
                <a:gd name="T11" fmla="*/ 0 h 123"/>
                <a:gd name="T12" fmla="*/ 65 w 118"/>
                <a:gd name="T13" fmla="*/ 70 h 123"/>
                <a:gd name="T14" fmla="*/ 65 w 118"/>
                <a:gd name="T15" fmla="*/ 123 h 123"/>
                <a:gd name="T16" fmla="*/ 53 w 118"/>
                <a:gd name="T17" fmla="*/ 123 h 123"/>
                <a:gd name="T18" fmla="*/ 53 w 118"/>
                <a:gd name="T19" fmla="*/ 7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5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6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33 w 174"/>
                <a:gd name="T1" fmla="*/ 166 h 166"/>
                <a:gd name="T2" fmla="*/ 87 w 174"/>
                <a:gd name="T3" fmla="*/ 127 h 166"/>
                <a:gd name="T4" fmla="*/ 140 w 174"/>
                <a:gd name="T5" fmla="*/ 166 h 166"/>
                <a:gd name="T6" fmla="*/ 120 w 174"/>
                <a:gd name="T7" fmla="*/ 103 h 166"/>
                <a:gd name="T8" fmla="*/ 174 w 174"/>
                <a:gd name="T9" fmla="*/ 64 h 166"/>
                <a:gd name="T10" fmla="*/ 107 w 174"/>
                <a:gd name="T11" fmla="*/ 64 h 166"/>
                <a:gd name="T12" fmla="*/ 87 w 174"/>
                <a:gd name="T13" fmla="*/ 0 h 166"/>
                <a:gd name="T14" fmla="*/ 66 w 174"/>
                <a:gd name="T15" fmla="*/ 64 h 166"/>
                <a:gd name="T16" fmla="*/ 0 w 174"/>
                <a:gd name="T17" fmla="*/ 64 h 166"/>
                <a:gd name="T18" fmla="*/ 54 w 174"/>
                <a:gd name="T19" fmla="*/ 103 h 166"/>
                <a:gd name="T20" fmla="*/ 33 w 174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34 w 175"/>
                <a:gd name="T1" fmla="*/ 166 h 166"/>
                <a:gd name="T2" fmla="*/ 87 w 175"/>
                <a:gd name="T3" fmla="*/ 127 h 166"/>
                <a:gd name="T4" fmla="*/ 141 w 175"/>
                <a:gd name="T5" fmla="*/ 166 h 166"/>
                <a:gd name="T6" fmla="*/ 120 w 175"/>
                <a:gd name="T7" fmla="*/ 103 h 166"/>
                <a:gd name="T8" fmla="*/ 175 w 175"/>
                <a:gd name="T9" fmla="*/ 64 h 166"/>
                <a:gd name="T10" fmla="*/ 108 w 175"/>
                <a:gd name="T11" fmla="*/ 64 h 166"/>
                <a:gd name="T12" fmla="*/ 87 w 175"/>
                <a:gd name="T13" fmla="*/ 0 h 166"/>
                <a:gd name="T14" fmla="*/ 67 w 175"/>
                <a:gd name="T15" fmla="*/ 64 h 166"/>
                <a:gd name="T16" fmla="*/ 0 w 175"/>
                <a:gd name="T17" fmla="*/ 64 h 166"/>
                <a:gd name="T18" fmla="*/ 54 w 175"/>
                <a:gd name="T19" fmla="*/ 103 h 166"/>
                <a:gd name="T20" fmla="*/ 34 w 175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88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5 w 175"/>
                <a:gd name="T7" fmla="*/ 103 h 166"/>
                <a:gd name="T8" fmla="*/ 34 w 175"/>
                <a:gd name="T9" fmla="*/ 166 h 166"/>
                <a:gd name="T10" fmla="*/ 88 w 175"/>
                <a:gd name="T11" fmla="*/ 127 h 166"/>
                <a:gd name="T12" fmla="*/ 141 w 175"/>
                <a:gd name="T13" fmla="*/ 166 h 166"/>
                <a:gd name="T14" fmla="*/ 121 w 175"/>
                <a:gd name="T15" fmla="*/ 103 h 166"/>
                <a:gd name="T16" fmla="*/ 175 w 175"/>
                <a:gd name="T17" fmla="*/ 64 h 166"/>
                <a:gd name="T18" fmla="*/ 108 w 175"/>
                <a:gd name="T19" fmla="*/ 64 h 166"/>
                <a:gd name="T20" fmla="*/ 88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88 w 175"/>
                <a:gd name="T1" fmla="*/ 127 h 166"/>
                <a:gd name="T2" fmla="*/ 141 w 175"/>
                <a:gd name="T3" fmla="*/ 166 h 166"/>
                <a:gd name="T4" fmla="*/ 121 w 175"/>
                <a:gd name="T5" fmla="*/ 102 h 166"/>
                <a:gd name="T6" fmla="*/ 175 w 175"/>
                <a:gd name="T7" fmla="*/ 63 h 166"/>
                <a:gd name="T8" fmla="*/ 108 w 175"/>
                <a:gd name="T9" fmla="*/ 63 h 166"/>
                <a:gd name="T10" fmla="*/ 88 w 175"/>
                <a:gd name="T11" fmla="*/ 0 h 166"/>
                <a:gd name="T12" fmla="*/ 67 w 175"/>
                <a:gd name="T13" fmla="*/ 64 h 166"/>
                <a:gd name="T14" fmla="*/ 0 w 175"/>
                <a:gd name="T15" fmla="*/ 63 h 166"/>
                <a:gd name="T16" fmla="*/ 54 w 175"/>
                <a:gd name="T17" fmla="*/ 102 h 166"/>
                <a:gd name="T18" fmla="*/ 34 w 175"/>
                <a:gd name="T19" fmla="*/ 166 h 166"/>
                <a:gd name="T20" fmla="*/ 88 w 175"/>
                <a:gd name="T21" fmla="*/ 12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108 w 175"/>
                <a:gd name="T1" fmla="*/ 64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4 h 166"/>
                <a:gd name="T8" fmla="*/ 55 w 175"/>
                <a:gd name="T9" fmla="*/ 103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3 h 166"/>
                <a:gd name="T18" fmla="*/ 175 w 175"/>
                <a:gd name="T19" fmla="*/ 64 h 166"/>
                <a:gd name="T20" fmla="*/ 108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5 w 175"/>
                <a:gd name="T9" fmla="*/ 102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107 w 174"/>
                <a:gd name="T1" fmla="*/ 64 h 166"/>
                <a:gd name="T2" fmla="*/ 87 w 174"/>
                <a:gd name="T3" fmla="*/ 0 h 166"/>
                <a:gd name="T4" fmla="*/ 66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0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7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7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4 w 175"/>
                <a:gd name="T9" fmla="*/ 102 h 166"/>
                <a:gd name="T10" fmla="*/ 34 w 175"/>
                <a:gd name="T11" fmla="*/ 166 h 166"/>
                <a:gd name="T12" fmla="*/ 87 w 175"/>
                <a:gd name="T13" fmla="*/ 127 h 166"/>
                <a:gd name="T14" fmla="*/ 141 w 175"/>
                <a:gd name="T15" fmla="*/ 166 h 166"/>
                <a:gd name="T16" fmla="*/ 120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108 w 174"/>
                <a:gd name="T1" fmla="*/ 64 h 166"/>
                <a:gd name="T2" fmla="*/ 87 w 174"/>
                <a:gd name="T3" fmla="*/ 0 h 166"/>
                <a:gd name="T4" fmla="*/ 67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1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8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175 w 175"/>
                <a:gd name="T1" fmla="*/ 64 h 166"/>
                <a:gd name="T2" fmla="*/ 108 w 175"/>
                <a:gd name="T3" fmla="*/ 64 h 166"/>
                <a:gd name="T4" fmla="*/ 88 w 175"/>
                <a:gd name="T5" fmla="*/ 0 h 166"/>
                <a:gd name="T6" fmla="*/ 67 w 175"/>
                <a:gd name="T7" fmla="*/ 64 h 166"/>
                <a:gd name="T8" fmla="*/ 0 w 175"/>
                <a:gd name="T9" fmla="*/ 64 h 166"/>
                <a:gd name="T10" fmla="*/ 54 w 175"/>
                <a:gd name="T11" fmla="*/ 103 h 166"/>
                <a:gd name="T12" fmla="*/ 34 w 175"/>
                <a:gd name="T13" fmla="*/ 166 h 166"/>
                <a:gd name="T14" fmla="*/ 88 w 175"/>
                <a:gd name="T15" fmla="*/ 127 h 166"/>
                <a:gd name="T16" fmla="*/ 141 w 175"/>
                <a:gd name="T17" fmla="*/ 166 h 166"/>
                <a:gd name="T18" fmla="*/ 121 w 175"/>
                <a:gd name="T19" fmla="*/ 103 h 166"/>
                <a:gd name="T20" fmla="*/ 175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34 w 174"/>
                <a:gd name="T1" fmla="*/ 165 h 165"/>
                <a:gd name="T2" fmla="*/ 87 w 174"/>
                <a:gd name="T3" fmla="*/ 126 h 165"/>
                <a:gd name="T4" fmla="*/ 141 w 174"/>
                <a:gd name="T5" fmla="*/ 165 h 165"/>
                <a:gd name="T6" fmla="*/ 120 w 174"/>
                <a:gd name="T7" fmla="*/ 102 h 165"/>
                <a:gd name="T8" fmla="*/ 174 w 174"/>
                <a:gd name="T9" fmla="*/ 63 h 165"/>
                <a:gd name="T10" fmla="*/ 108 w 174"/>
                <a:gd name="T11" fmla="*/ 63 h 165"/>
                <a:gd name="T12" fmla="*/ 87 w 174"/>
                <a:gd name="T13" fmla="*/ 0 h 165"/>
                <a:gd name="T14" fmla="*/ 67 w 174"/>
                <a:gd name="T15" fmla="*/ 64 h 165"/>
                <a:gd name="T16" fmla="*/ 0 w 174"/>
                <a:gd name="T17" fmla="*/ 63 h 165"/>
                <a:gd name="T18" fmla="*/ 54 w 174"/>
                <a:gd name="T19" fmla="*/ 102 h 165"/>
                <a:gd name="T20" fmla="*/ 34 w 174"/>
                <a:gd name="T2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87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4 w 175"/>
                <a:gd name="T7" fmla="*/ 103 h 166"/>
                <a:gd name="T8" fmla="*/ 34 w 175"/>
                <a:gd name="T9" fmla="*/ 166 h 166"/>
                <a:gd name="T10" fmla="*/ 87 w 175"/>
                <a:gd name="T11" fmla="*/ 127 h 166"/>
                <a:gd name="T12" fmla="*/ 141 w 175"/>
                <a:gd name="T13" fmla="*/ 166 h 166"/>
                <a:gd name="T14" fmla="*/ 120 w 175"/>
                <a:gd name="T15" fmla="*/ 103 h 166"/>
                <a:gd name="T16" fmla="*/ 175 w 175"/>
                <a:gd name="T17" fmla="*/ 64 h 166"/>
                <a:gd name="T18" fmla="*/ 107 w 175"/>
                <a:gd name="T19" fmla="*/ 64 h 166"/>
                <a:gd name="T20" fmla="*/ 87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30 w 166"/>
                <a:gd name="T5" fmla="*/ 96 h 240"/>
                <a:gd name="T6" fmla="*/ 130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123 w 223"/>
                <a:gd name="T1" fmla="*/ 244 h 244"/>
                <a:gd name="T2" fmla="*/ 104 w 223"/>
                <a:gd name="T3" fmla="*/ 244 h 244"/>
                <a:gd name="T4" fmla="*/ 0 w 223"/>
                <a:gd name="T5" fmla="*/ 0 h 244"/>
                <a:gd name="T6" fmla="*/ 42 w 223"/>
                <a:gd name="T7" fmla="*/ 0 h 244"/>
                <a:gd name="T8" fmla="*/ 114 w 223"/>
                <a:gd name="T9" fmla="*/ 177 h 244"/>
                <a:gd name="T10" fmla="*/ 183 w 223"/>
                <a:gd name="T11" fmla="*/ 0 h 244"/>
                <a:gd name="T12" fmla="*/ 223 w 223"/>
                <a:gd name="T13" fmla="*/ 0 h 244"/>
                <a:gd name="T14" fmla="*/ 123 w 22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152 w 196"/>
                <a:gd name="T1" fmla="*/ 243 h 243"/>
                <a:gd name="T2" fmla="*/ 78 w 196"/>
                <a:gd name="T3" fmla="*/ 140 h 243"/>
                <a:gd name="T4" fmla="*/ 38 w 196"/>
                <a:gd name="T5" fmla="*/ 138 h 243"/>
                <a:gd name="T6" fmla="*/ 38 w 196"/>
                <a:gd name="T7" fmla="*/ 243 h 243"/>
                <a:gd name="T8" fmla="*/ 0 w 196"/>
                <a:gd name="T9" fmla="*/ 243 h 243"/>
                <a:gd name="T10" fmla="*/ 0 w 196"/>
                <a:gd name="T11" fmla="*/ 3 h 243"/>
                <a:gd name="T12" fmla="*/ 30 w 196"/>
                <a:gd name="T13" fmla="*/ 2 h 243"/>
                <a:gd name="T14" fmla="*/ 69 w 196"/>
                <a:gd name="T15" fmla="*/ 0 h 243"/>
                <a:gd name="T16" fmla="*/ 169 w 196"/>
                <a:gd name="T17" fmla="*/ 69 h 243"/>
                <a:gd name="T18" fmla="*/ 153 w 196"/>
                <a:gd name="T19" fmla="*/ 110 h 243"/>
                <a:gd name="T20" fmla="*/ 115 w 196"/>
                <a:gd name="T21" fmla="*/ 133 h 243"/>
                <a:gd name="T22" fmla="*/ 196 w 196"/>
                <a:gd name="T23" fmla="*/ 243 h 243"/>
                <a:gd name="T24" fmla="*/ 152 w 196"/>
                <a:gd name="T25" fmla="*/ 243 h 243"/>
                <a:gd name="T26" fmla="*/ 38 w 196"/>
                <a:gd name="T27" fmla="*/ 32 h 243"/>
                <a:gd name="T28" fmla="*/ 38 w 196"/>
                <a:gd name="T29" fmla="*/ 111 h 243"/>
                <a:gd name="T30" fmla="*/ 65 w 196"/>
                <a:gd name="T31" fmla="*/ 112 h 243"/>
                <a:gd name="T32" fmla="*/ 114 w 196"/>
                <a:gd name="T33" fmla="*/ 103 h 243"/>
                <a:gd name="T34" fmla="*/ 130 w 196"/>
                <a:gd name="T35" fmla="*/ 69 h 243"/>
                <a:gd name="T36" fmla="*/ 113 w 196"/>
                <a:gd name="T37" fmla="*/ 40 h 243"/>
                <a:gd name="T38" fmla="*/ 60 w 196"/>
                <a:gd name="T39" fmla="*/ 31 h 243"/>
                <a:gd name="T40" fmla="*/ 38 w 196"/>
                <a:gd name="T41" fmla="*/ 3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122 h 248"/>
                <a:gd name="T2" fmla="*/ 30 w 231"/>
                <a:gd name="T3" fmla="*/ 35 h 248"/>
                <a:gd name="T4" fmla="*/ 112 w 231"/>
                <a:gd name="T5" fmla="*/ 0 h 248"/>
                <a:gd name="T6" fmla="*/ 200 w 231"/>
                <a:gd name="T7" fmla="*/ 32 h 248"/>
                <a:gd name="T8" fmla="*/ 231 w 231"/>
                <a:gd name="T9" fmla="*/ 122 h 248"/>
                <a:gd name="T10" fmla="*/ 200 w 231"/>
                <a:gd name="T11" fmla="*/ 215 h 248"/>
                <a:gd name="T12" fmla="*/ 112 w 231"/>
                <a:gd name="T13" fmla="*/ 248 h 248"/>
                <a:gd name="T14" fmla="*/ 29 w 231"/>
                <a:gd name="T15" fmla="*/ 213 h 248"/>
                <a:gd name="T16" fmla="*/ 0 w 231"/>
                <a:gd name="T17" fmla="*/ 122 h 248"/>
                <a:gd name="T18" fmla="*/ 40 w 231"/>
                <a:gd name="T19" fmla="*/ 122 h 248"/>
                <a:gd name="T20" fmla="*/ 58 w 231"/>
                <a:gd name="T21" fmla="*/ 191 h 248"/>
                <a:gd name="T22" fmla="*/ 112 w 231"/>
                <a:gd name="T23" fmla="*/ 219 h 248"/>
                <a:gd name="T24" fmla="*/ 171 w 231"/>
                <a:gd name="T25" fmla="*/ 193 h 248"/>
                <a:gd name="T26" fmla="*/ 191 w 231"/>
                <a:gd name="T27" fmla="*/ 122 h 248"/>
                <a:gd name="T28" fmla="*/ 112 w 231"/>
                <a:gd name="T29" fmla="*/ 29 h 248"/>
                <a:gd name="T30" fmla="*/ 58 w 231"/>
                <a:gd name="T31" fmla="*/ 54 h 248"/>
                <a:gd name="T32" fmla="*/ 40 w 231"/>
                <a:gd name="T33" fmla="*/ 12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38 w 173"/>
                <a:gd name="T1" fmla="*/ 150 h 242"/>
                <a:gd name="T2" fmla="*/ 38 w 173"/>
                <a:gd name="T3" fmla="*/ 242 h 242"/>
                <a:gd name="T4" fmla="*/ 0 w 173"/>
                <a:gd name="T5" fmla="*/ 242 h 242"/>
                <a:gd name="T6" fmla="*/ 0 w 173"/>
                <a:gd name="T7" fmla="*/ 2 h 242"/>
                <a:gd name="T8" fmla="*/ 52 w 173"/>
                <a:gd name="T9" fmla="*/ 0 h 242"/>
                <a:gd name="T10" fmla="*/ 173 w 173"/>
                <a:gd name="T11" fmla="*/ 70 h 242"/>
                <a:gd name="T12" fmla="*/ 66 w 173"/>
                <a:gd name="T13" fmla="*/ 151 h 242"/>
                <a:gd name="T14" fmla="*/ 38 w 173"/>
                <a:gd name="T15" fmla="*/ 150 h 242"/>
                <a:gd name="T16" fmla="*/ 38 w 173"/>
                <a:gd name="T17" fmla="*/ 31 h 242"/>
                <a:gd name="T18" fmla="*/ 38 w 173"/>
                <a:gd name="T19" fmla="*/ 120 h 242"/>
                <a:gd name="T20" fmla="*/ 64 w 173"/>
                <a:gd name="T21" fmla="*/ 122 h 242"/>
                <a:gd name="T22" fmla="*/ 134 w 173"/>
                <a:gd name="T23" fmla="*/ 74 h 242"/>
                <a:gd name="T24" fmla="*/ 59 w 173"/>
                <a:gd name="T25" fmla="*/ 30 h 242"/>
                <a:gd name="T26" fmla="*/ 38 w 173"/>
                <a:gd name="T27" fmla="*/ 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233 h 248"/>
                <a:gd name="T2" fmla="*/ 14 w 156"/>
                <a:gd name="T3" fmla="*/ 203 h 248"/>
                <a:gd name="T4" fmla="*/ 41 w 156"/>
                <a:gd name="T5" fmla="*/ 214 h 248"/>
                <a:gd name="T6" fmla="*/ 69 w 156"/>
                <a:gd name="T7" fmla="*/ 219 h 248"/>
                <a:gd name="T8" fmla="*/ 105 w 156"/>
                <a:gd name="T9" fmla="*/ 208 h 248"/>
                <a:gd name="T10" fmla="*/ 118 w 156"/>
                <a:gd name="T11" fmla="*/ 182 h 248"/>
                <a:gd name="T12" fmla="*/ 111 w 156"/>
                <a:gd name="T13" fmla="*/ 159 h 248"/>
                <a:gd name="T14" fmla="*/ 73 w 156"/>
                <a:gd name="T15" fmla="*/ 136 h 248"/>
                <a:gd name="T16" fmla="*/ 51 w 156"/>
                <a:gd name="T17" fmla="*/ 127 h 248"/>
                <a:gd name="T18" fmla="*/ 11 w 156"/>
                <a:gd name="T19" fmla="*/ 100 h 248"/>
                <a:gd name="T20" fmla="*/ 0 w 156"/>
                <a:gd name="T21" fmla="*/ 62 h 248"/>
                <a:gd name="T22" fmla="*/ 22 w 156"/>
                <a:gd name="T23" fmla="*/ 17 h 248"/>
                <a:gd name="T24" fmla="*/ 78 w 156"/>
                <a:gd name="T25" fmla="*/ 0 h 248"/>
                <a:gd name="T26" fmla="*/ 142 w 156"/>
                <a:gd name="T27" fmla="*/ 13 h 248"/>
                <a:gd name="T28" fmla="*/ 131 w 156"/>
                <a:gd name="T29" fmla="*/ 41 h 248"/>
                <a:gd name="T30" fmla="*/ 108 w 156"/>
                <a:gd name="T31" fmla="*/ 32 h 248"/>
                <a:gd name="T32" fmla="*/ 79 w 156"/>
                <a:gd name="T33" fmla="*/ 28 h 248"/>
                <a:gd name="T34" fmla="*/ 49 w 156"/>
                <a:gd name="T35" fmla="*/ 37 h 248"/>
                <a:gd name="T36" fmla="*/ 37 w 156"/>
                <a:gd name="T37" fmla="*/ 62 h 248"/>
                <a:gd name="T38" fmla="*/ 41 w 156"/>
                <a:gd name="T39" fmla="*/ 78 h 248"/>
                <a:gd name="T40" fmla="*/ 53 w 156"/>
                <a:gd name="T41" fmla="*/ 91 h 248"/>
                <a:gd name="T42" fmla="*/ 82 w 156"/>
                <a:gd name="T43" fmla="*/ 105 h 248"/>
                <a:gd name="T44" fmla="*/ 104 w 156"/>
                <a:gd name="T45" fmla="*/ 115 h 248"/>
                <a:gd name="T46" fmla="*/ 144 w 156"/>
                <a:gd name="T47" fmla="*/ 142 h 248"/>
                <a:gd name="T48" fmla="*/ 156 w 156"/>
                <a:gd name="T49" fmla="*/ 184 h 248"/>
                <a:gd name="T50" fmla="*/ 131 w 156"/>
                <a:gd name="T51" fmla="*/ 230 h 248"/>
                <a:gd name="T52" fmla="*/ 63 w 156"/>
                <a:gd name="T53" fmla="*/ 248 h 248"/>
                <a:gd name="T54" fmla="*/ 0 w 156"/>
                <a:gd name="T55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154 w 195"/>
                <a:gd name="T1" fmla="*/ 240 h 240"/>
                <a:gd name="T2" fmla="*/ 75 w 195"/>
                <a:gd name="T3" fmla="*/ 130 h 240"/>
                <a:gd name="T4" fmla="*/ 38 w 195"/>
                <a:gd name="T5" fmla="*/ 175 h 240"/>
                <a:gd name="T6" fmla="*/ 38 w 195"/>
                <a:gd name="T7" fmla="*/ 240 h 240"/>
                <a:gd name="T8" fmla="*/ 0 w 195"/>
                <a:gd name="T9" fmla="*/ 240 h 240"/>
                <a:gd name="T10" fmla="*/ 0 w 195"/>
                <a:gd name="T11" fmla="*/ 0 h 240"/>
                <a:gd name="T12" fmla="*/ 38 w 195"/>
                <a:gd name="T13" fmla="*/ 0 h 240"/>
                <a:gd name="T14" fmla="*/ 38 w 195"/>
                <a:gd name="T15" fmla="*/ 131 h 240"/>
                <a:gd name="T16" fmla="*/ 141 w 195"/>
                <a:gd name="T17" fmla="*/ 0 h 240"/>
                <a:gd name="T18" fmla="*/ 184 w 195"/>
                <a:gd name="T19" fmla="*/ 0 h 240"/>
                <a:gd name="T20" fmla="*/ 101 w 195"/>
                <a:gd name="T21" fmla="*/ 104 h 240"/>
                <a:gd name="T22" fmla="*/ 195 w 195"/>
                <a:gd name="T23" fmla="*/ 240 h 240"/>
                <a:gd name="T24" fmla="*/ 154 w 195"/>
                <a:gd name="T2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6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185 w 228"/>
                <a:gd name="T1" fmla="*/ 315 h 315"/>
                <a:gd name="T2" fmla="*/ 166 w 228"/>
                <a:gd name="T3" fmla="*/ 265 h 315"/>
                <a:gd name="T4" fmla="*/ 63 w 228"/>
                <a:gd name="T5" fmla="*/ 265 h 315"/>
                <a:gd name="T6" fmla="*/ 43 w 228"/>
                <a:gd name="T7" fmla="*/ 315 h 315"/>
                <a:gd name="T8" fmla="*/ 0 w 228"/>
                <a:gd name="T9" fmla="*/ 315 h 315"/>
                <a:gd name="T10" fmla="*/ 113 w 228"/>
                <a:gd name="T11" fmla="*/ 72 h 315"/>
                <a:gd name="T12" fmla="*/ 123 w 228"/>
                <a:gd name="T13" fmla="*/ 72 h 315"/>
                <a:gd name="T14" fmla="*/ 228 w 228"/>
                <a:gd name="T15" fmla="*/ 315 h 315"/>
                <a:gd name="T16" fmla="*/ 185 w 228"/>
                <a:gd name="T17" fmla="*/ 315 h 315"/>
                <a:gd name="T18" fmla="*/ 116 w 228"/>
                <a:gd name="T19" fmla="*/ 135 h 315"/>
                <a:gd name="T20" fmla="*/ 73 w 228"/>
                <a:gd name="T21" fmla="*/ 240 h 315"/>
                <a:gd name="T22" fmla="*/ 156 w 228"/>
                <a:gd name="T23" fmla="*/ 240 h 315"/>
                <a:gd name="T24" fmla="*/ 116 w 228"/>
                <a:gd name="T25" fmla="*/ 135 h 315"/>
                <a:gd name="T26" fmla="*/ 162 w 228"/>
                <a:gd name="T27" fmla="*/ 0 h 315"/>
                <a:gd name="T28" fmla="*/ 119 w 228"/>
                <a:gd name="T29" fmla="*/ 55 h 315"/>
                <a:gd name="T30" fmla="*/ 93 w 228"/>
                <a:gd name="T31" fmla="*/ 55 h 315"/>
                <a:gd name="T32" fmla="*/ 125 w 228"/>
                <a:gd name="T33" fmla="*/ 0 h 315"/>
                <a:gd name="T34" fmla="*/ 162 w 228"/>
                <a:gd name="T3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38 w 194"/>
                <a:gd name="T3" fmla="*/ 0 h 244"/>
                <a:gd name="T4" fmla="*/ 38 w 194"/>
                <a:gd name="T5" fmla="*/ 164 h 244"/>
                <a:gd name="T6" fmla="*/ 54 w 194"/>
                <a:gd name="T7" fmla="*/ 201 h 244"/>
                <a:gd name="T8" fmla="*/ 96 w 194"/>
                <a:gd name="T9" fmla="*/ 215 h 244"/>
                <a:gd name="T10" fmla="*/ 140 w 194"/>
                <a:gd name="T11" fmla="*/ 201 h 244"/>
                <a:gd name="T12" fmla="*/ 156 w 194"/>
                <a:gd name="T13" fmla="*/ 164 h 244"/>
                <a:gd name="T14" fmla="*/ 156 w 194"/>
                <a:gd name="T15" fmla="*/ 0 h 244"/>
                <a:gd name="T16" fmla="*/ 194 w 194"/>
                <a:gd name="T17" fmla="*/ 0 h 244"/>
                <a:gd name="T18" fmla="*/ 194 w 194"/>
                <a:gd name="T19" fmla="*/ 167 h 244"/>
                <a:gd name="T20" fmla="*/ 168 w 194"/>
                <a:gd name="T21" fmla="*/ 224 h 244"/>
                <a:gd name="T22" fmla="*/ 97 w 194"/>
                <a:gd name="T23" fmla="*/ 244 h 244"/>
                <a:gd name="T24" fmla="*/ 25 w 194"/>
                <a:gd name="T25" fmla="*/ 224 h 244"/>
                <a:gd name="T26" fmla="*/ 0 w 194"/>
                <a:gd name="T27" fmla="*/ 167 h 244"/>
                <a:gd name="T28" fmla="*/ 0 w 194"/>
                <a:gd name="T2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180 w 191"/>
                <a:gd name="T1" fmla="*/ 244 h 244"/>
                <a:gd name="T2" fmla="*/ 36 w 191"/>
                <a:gd name="T3" fmla="*/ 68 h 244"/>
                <a:gd name="T4" fmla="*/ 36 w 191"/>
                <a:gd name="T5" fmla="*/ 240 h 244"/>
                <a:gd name="T6" fmla="*/ 0 w 191"/>
                <a:gd name="T7" fmla="*/ 240 h 244"/>
                <a:gd name="T8" fmla="*/ 0 w 191"/>
                <a:gd name="T9" fmla="*/ 0 h 244"/>
                <a:gd name="T10" fmla="*/ 15 w 191"/>
                <a:gd name="T11" fmla="*/ 0 h 244"/>
                <a:gd name="T12" fmla="*/ 155 w 191"/>
                <a:gd name="T13" fmla="*/ 166 h 244"/>
                <a:gd name="T14" fmla="*/ 155 w 191"/>
                <a:gd name="T15" fmla="*/ 0 h 244"/>
                <a:gd name="T16" fmla="*/ 191 w 191"/>
                <a:gd name="T17" fmla="*/ 0 h 244"/>
                <a:gd name="T18" fmla="*/ 191 w 191"/>
                <a:gd name="T19" fmla="*/ 244 h 244"/>
                <a:gd name="T20" fmla="*/ 180 w 191"/>
                <a:gd name="T2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9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29 w 166"/>
                <a:gd name="T5" fmla="*/ 96 h 240"/>
                <a:gd name="T6" fmla="*/ 129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33 w 143"/>
                <a:gd name="T1" fmla="*/ 29 h 240"/>
                <a:gd name="T2" fmla="*/ 33 w 143"/>
                <a:gd name="T3" fmla="*/ 96 h 240"/>
                <a:gd name="T4" fmla="*/ 112 w 143"/>
                <a:gd name="T5" fmla="*/ 96 h 240"/>
                <a:gd name="T6" fmla="*/ 112 w 143"/>
                <a:gd name="T7" fmla="*/ 124 h 240"/>
                <a:gd name="T8" fmla="*/ 33 w 143"/>
                <a:gd name="T9" fmla="*/ 124 h 240"/>
                <a:gd name="T10" fmla="*/ 33 w 143"/>
                <a:gd name="T11" fmla="*/ 211 h 240"/>
                <a:gd name="T12" fmla="*/ 142 w 143"/>
                <a:gd name="T13" fmla="*/ 211 h 240"/>
                <a:gd name="T14" fmla="*/ 142 w 143"/>
                <a:gd name="T15" fmla="*/ 240 h 240"/>
                <a:gd name="T16" fmla="*/ 0 w 143"/>
                <a:gd name="T17" fmla="*/ 240 h 240"/>
                <a:gd name="T18" fmla="*/ 0 w 143"/>
                <a:gd name="T19" fmla="*/ 0 h 240"/>
                <a:gd name="T20" fmla="*/ 143 w 143"/>
                <a:gd name="T21" fmla="*/ 0 h 240"/>
                <a:gd name="T22" fmla="*/ 143 w 143"/>
                <a:gd name="T23" fmla="*/ 29 h 240"/>
                <a:gd name="T24" fmla="*/ 33 w 143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2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6 w 159"/>
                <a:gd name="T25" fmla="*/ 91 h 183"/>
                <a:gd name="T26" fmla="*/ 80 w 159"/>
                <a:gd name="T27" fmla="*/ 26 h 183"/>
                <a:gd name="T28" fmla="*/ 45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32 w 154"/>
                <a:gd name="T1" fmla="*/ 170 h 248"/>
                <a:gd name="T2" fmla="*/ 32 w 154"/>
                <a:gd name="T3" fmla="*/ 248 h 248"/>
                <a:gd name="T4" fmla="*/ 0 w 154"/>
                <a:gd name="T5" fmla="*/ 248 h 248"/>
                <a:gd name="T6" fmla="*/ 0 w 154"/>
                <a:gd name="T7" fmla="*/ 4 h 248"/>
                <a:gd name="T8" fmla="*/ 32 w 154"/>
                <a:gd name="T9" fmla="*/ 4 h 248"/>
                <a:gd name="T10" fmla="*/ 32 w 154"/>
                <a:gd name="T11" fmla="*/ 18 h 248"/>
                <a:gd name="T12" fmla="*/ 74 w 154"/>
                <a:gd name="T13" fmla="*/ 0 h 248"/>
                <a:gd name="T14" fmla="*/ 133 w 154"/>
                <a:gd name="T15" fmla="*/ 24 h 248"/>
                <a:gd name="T16" fmla="*/ 154 w 154"/>
                <a:gd name="T17" fmla="*/ 92 h 248"/>
                <a:gd name="T18" fmla="*/ 133 w 154"/>
                <a:gd name="T19" fmla="*/ 157 h 248"/>
                <a:gd name="T20" fmla="*/ 72 w 154"/>
                <a:gd name="T21" fmla="*/ 183 h 248"/>
                <a:gd name="T22" fmla="*/ 48 w 154"/>
                <a:gd name="T23" fmla="*/ 179 h 248"/>
                <a:gd name="T24" fmla="*/ 32 w 154"/>
                <a:gd name="T25" fmla="*/ 170 h 248"/>
                <a:gd name="T26" fmla="*/ 32 w 154"/>
                <a:gd name="T27" fmla="*/ 42 h 248"/>
                <a:gd name="T28" fmla="*/ 32 w 154"/>
                <a:gd name="T29" fmla="*/ 144 h 248"/>
                <a:gd name="T30" fmla="*/ 44 w 154"/>
                <a:gd name="T31" fmla="*/ 152 h 248"/>
                <a:gd name="T32" fmla="*/ 63 w 154"/>
                <a:gd name="T33" fmla="*/ 156 h 248"/>
                <a:gd name="T34" fmla="*/ 121 w 154"/>
                <a:gd name="T35" fmla="*/ 91 h 248"/>
                <a:gd name="T36" fmla="*/ 107 w 154"/>
                <a:gd name="T37" fmla="*/ 42 h 248"/>
                <a:gd name="T38" fmla="*/ 63 w 154"/>
                <a:gd name="T39" fmla="*/ 27 h 248"/>
                <a:gd name="T40" fmla="*/ 47 w 154"/>
                <a:gd name="T41" fmla="*/ 31 h 248"/>
                <a:gd name="T42" fmla="*/ 32 w 154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6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1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5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114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9 w 147"/>
                <a:gd name="T17" fmla="*/ 73 h 248"/>
                <a:gd name="T18" fmla="*/ 135 w 147"/>
                <a:gd name="T19" fmla="*/ 73 h 248"/>
                <a:gd name="T20" fmla="*/ 79 w 147"/>
                <a:gd name="T21" fmla="*/ 139 h 248"/>
                <a:gd name="T22" fmla="*/ 147 w 147"/>
                <a:gd name="T23" fmla="*/ 248 h 248"/>
                <a:gd name="T24" fmla="*/ 114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159 w 162"/>
                <a:gd name="T1" fmla="*/ 181 h 269"/>
                <a:gd name="T2" fmla="*/ 33 w 162"/>
                <a:gd name="T3" fmla="*/ 181 h 269"/>
                <a:gd name="T4" fmla="*/ 49 w 162"/>
                <a:gd name="T5" fmla="*/ 228 h 269"/>
                <a:gd name="T6" fmla="*/ 88 w 162"/>
                <a:gd name="T7" fmla="*/ 242 h 269"/>
                <a:gd name="T8" fmla="*/ 133 w 162"/>
                <a:gd name="T9" fmla="*/ 227 h 269"/>
                <a:gd name="T10" fmla="*/ 146 w 162"/>
                <a:gd name="T11" fmla="*/ 249 h 269"/>
                <a:gd name="T12" fmla="*/ 124 w 162"/>
                <a:gd name="T13" fmla="*/ 262 h 269"/>
                <a:gd name="T14" fmla="*/ 82 w 162"/>
                <a:gd name="T15" fmla="*/ 269 h 269"/>
                <a:gd name="T16" fmla="*/ 25 w 162"/>
                <a:gd name="T17" fmla="*/ 246 h 269"/>
                <a:gd name="T18" fmla="*/ 0 w 162"/>
                <a:gd name="T19" fmla="*/ 180 h 269"/>
                <a:gd name="T20" fmla="*/ 26 w 162"/>
                <a:gd name="T21" fmla="*/ 110 h 269"/>
                <a:gd name="T22" fmla="*/ 82 w 162"/>
                <a:gd name="T23" fmla="*/ 86 h 269"/>
                <a:gd name="T24" fmla="*/ 141 w 162"/>
                <a:gd name="T25" fmla="*/ 108 h 269"/>
                <a:gd name="T26" fmla="*/ 162 w 162"/>
                <a:gd name="T27" fmla="*/ 161 h 269"/>
                <a:gd name="T28" fmla="*/ 159 w 162"/>
                <a:gd name="T29" fmla="*/ 181 h 269"/>
                <a:gd name="T30" fmla="*/ 84 w 162"/>
                <a:gd name="T31" fmla="*/ 113 h 269"/>
                <a:gd name="T32" fmla="*/ 49 w 162"/>
                <a:gd name="T33" fmla="*/ 126 h 269"/>
                <a:gd name="T34" fmla="*/ 33 w 162"/>
                <a:gd name="T35" fmla="*/ 158 h 269"/>
                <a:gd name="T36" fmla="*/ 131 w 162"/>
                <a:gd name="T37" fmla="*/ 158 h 269"/>
                <a:gd name="T38" fmla="*/ 119 w 162"/>
                <a:gd name="T39" fmla="*/ 126 h 269"/>
                <a:gd name="T40" fmla="*/ 84 w 162"/>
                <a:gd name="T41" fmla="*/ 113 h 269"/>
                <a:gd name="T42" fmla="*/ 124 w 162"/>
                <a:gd name="T43" fmla="*/ 0 h 269"/>
                <a:gd name="T44" fmla="*/ 87 w 162"/>
                <a:gd name="T45" fmla="*/ 54 h 269"/>
                <a:gd name="T46" fmla="*/ 64 w 162"/>
                <a:gd name="T47" fmla="*/ 54 h 269"/>
                <a:gd name="T48" fmla="*/ 92 w 162"/>
                <a:gd name="T49" fmla="*/ 0 h 269"/>
                <a:gd name="T50" fmla="*/ 124 w 162"/>
                <a:gd name="T5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2 w 112"/>
                <a:gd name="T11" fmla="*/ 0 h 228"/>
                <a:gd name="T12" fmla="*/ 52 w 112"/>
                <a:gd name="T13" fmla="*/ 49 h 228"/>
                <a:gd name="T14" fmla="*/ 100 w 112"/>
                <a:gd name="T15" fmla="*/ 49 h 228"/>
                <a:gd name="T16" fmla="*/ 100 w 112"/>
                <a:gd name="T17" fmla="*/ 73 h 228"/>
                <a:gd name="T18" fmla="*/ 52 w 112"/>
                <a:gd name="T19" fmla="*/ 73 h 228"/>
                <a:gd name="T20" fmla="*/ 52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8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5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1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6 w 143"/>
                <a:gd name="T5" fmla="*/ 152 h 179"/>
                <a:gd name="T6" fmla="*/ 94 w 143"/>
                <a:gd name="T7" fmla="*/ 144 h 179"/>
                <a:gd name="T8" fmla="*/ 111 w 143"/>
                <a:gd name="T9" fmla="*/ 123 h 179"/>
                <a:gd name="T10" fmla="*/ 111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1 w 143"/>
                <a:gd name="T17" fmla="*/ 175 h 179"/>
                <a:gd name="T18" fmla="*/ 111 w 143"/>
                <a:gd name="T19" fmla="*/ 151 h 179"/>
                <a:gd name="T20" fmla="*/ 90 w 143"/>
                <a:gd name="T21" fmla="*/ 170 h 179"/>
                <a:gd name="T22" fmla="*/ 59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113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8 w 147"/>
                <a:gd name="T17" fmla="*/ 73 h 248"/>
                <a:gd name="T18" fmla="*/ 135 w 147"/>
                <a:gd name="T19" fmla="*/ 73 h 248"/>
                <a:gd name="T20" fmla="*/ 78 w 147"/>
                <a:gd name="T21" fmla="*/ 139 h 248"/>
                <a:gd name="T22" fmla="*/ 147 w 147"/>
                <a:gd name="T23" fmla="*/ 248 h 248"/>
                <a:gd name="T24" fmla="*/ 113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1 w 112"/>
                <a:gd name="T11" fmla="*/ 0 h 228"/>
                <a:gd name="T12" fmla="*/ 51 w 112"/>
                <a:gd name="T13" fmla="*/ 49 h 228"/>
                <a:gd name="T14" fmla="*/ 99 w 112"/>
                <a:gd name="T15" fmla="*/ 49 h 228"/>
                <a:gd name="T16" fmla="*/ 99 w 112"/>
                <a:gd name="T17" fmla="*/ 73 h 228"/>
                <a:gd name="T18" fmla="*/ 51 w 112"/>
                <a:gd name="T19" fmla="*/ 73 h 228"/>
                <a:gd name="T20" fmla="*/ 51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7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4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2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2 w 143"/>
                <a:gd name="T17" fmla="*/ 175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94 w 107"/>
                <a:gd name="T1" fmla="*/ 34 h 179"/>
                <a:gd name="T2" fmla="*/ 73 w 107"/>
                <a:gd name="T3" fmla="*/ 27 h 179"/>
                <a:gd name="T4" fmla="*/ 44 w 107"/>
                <a:gd name="T5" fmla="*/ 42 h 179"/>
                <a:gd name="T6" fmla="*/ 32 w 107"/>
                <a:gd name="T7" fmla="*/ 79 h 179"/>
                <a:gd name="T8" fmla="*/ 32 w 107"/>
                <a:gd name="T9" fmla="*/ 179 h 179"/>
                <a:gd name="T10" fmla="*/ 0 w 107"/>
                <a:gd name="T11" fmla="*/ 179 h 179"/>
                <a:gd name="T12" fmla="*/ 0 w 107"/>
                <a:gd name="T13" fmla="*/ 4 h 179"/>
                <a:gd name="T14" fmla="*/ 32 w 107"/>
                <a:gd name="T15" fmla="*/ 4 h 179"/>
                <a:gd name="T16" fmla="*/ 32 w 107"/>
                <a:gd name="T17" fmla="*/ 32 h 179"/>
                <a:gd name="T18" fmla="*/ 82 w 107"/>
                <a:gd name="T19" fmla="*/ 0 h 179"/>
                <a:gd name="T20" fmla="*/ 107 w 107"/>
                <a:gd name="T21" fmla="*/ 3 h 179"/>
                <a:gd name="T22" fmla="*/ 94 w 107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109 w 151"/>
                <a:gd name="T1" fmla="*/ 245 h 269"/>
                <a:gd name="T2" fmla="*/ 51 w 151"/>
                <a:gd name="T3" fmla="*/ 269 h 269"/>
                <a:gd name="T4" fmla="*/ 15 w 151"/>
                <a:gd name="T5" fmla="*/ 254 h 269"/>
                <a:gd name="T6" fmla="*/ 0 w 151"/>
                <a:gd name="T7" fmla="*/ 216 h 269"/>
                <a:gd name="T8" fmla="*/ 24 w 151"/>
                <a:gd name="T9" fmla="*/ 171 h 269"/>
                <a:gd name="T10" fmla="*/ 83 w 151"/>
                <a:gd name="T11" fmla="*/ 153 h 269"/>
                <a:gd name="T12" fmla="*/ 106 w 151"/>
                <a:gd name="T13" fmla="*/ 157 h 269"/>
                <a:gd name="T14" fmla="*/ 68 w 151"/>
                <a:gd name="T15" fmla="*/ 114 h 269"/>
                <a:gd name="T16" fmla="*/ 23 w 151"/>
                <a:gd name="T17" fmla="*/ 130 h 269"/>
                <a:gd name="T18" fmla="*/ 9 w 151"/>
                <a:gd name="T19" fmla="*/ 104 h 269"/>
                <a:gd name="T20" fmla="*/ 34 w 151"/>
                <a:gd name="T21" fmla="*/ 91 h 269"/>
                <a:gd name="T22" fmla="*/ 64 w 151"/>
                <a:gd name="T23" fmla="*/ 86 h 269"/>
                <a:gd name="T24" fmla="*/ 120 w 151"/>
                <a:gd name="T25" fmla="*/ 104 h 269"/>
                <a:gd name="T26" fmla="*/ 137 w 151"/>
                <a:gd name="T27" fmla="*/ 159 h 269"/>
                <a:gd name="T28" fmla="*/ 137 w 151"/>
                <a:gd name="T29" fmla="*/ 222 h 269"/>
                <a:gd name="T30" fmla="*/ 151 w 151"/>
                <a:gd name="T31" fmla="*/ 253 h 269"/>
                <a:gd name="T32" fmla="*/ 151 w 151"/>
                <a:gd name="T33" fmla="*/ 269 h 269"/>
                <a:gd name="T34" fmla="*/ 122 w 151"/>
                <a:gd name="T35" fmla="*/ 263 h 269"/>
                <a:gd name="T36" fmla="*/ 109 w 151"/>
                <a:gd name="T37" fmla="*/ 245 h 269"/>
                <a:gd name="T38" fmla="*/ 106 w 151"/>
                <a:gd name="T39" fmla="*/ 179 h 269"/>
                <a:gd name="T40" fmla="*/ 85 w 151"/>
                <a:gd name="T41" fmla="*/ 176 h 269"/>
                <a:gd name="T42" fmla="*/ 46 w 151"/>
                <a:gd name="T43" fmla="*/ 188 h 269"/>
                <a:gd name="T44" fmla="*/ 31 w 151"/>
                <a:gd name="T45" fmla="*/ 217 h 269"/>
                <a:gd name="T46" fmla="*/ 64 w 151"/>
                <a:gd name="T47" fmla="*/ 244 h 269"/>
                <a:gd name="T48" fmla="*/ 106 w 151"/>
                <a:gd name="T49" fmla="*/ 222 h 269"/>
                <a:gd name="T50" fmla="*/ 106 w 151"/>
                <a:gd name="T51" fmla="*/ 179 h 269"/>
                <a:gd name="T52" fmla="*/ 113 w 151"/>
                <a:gd name="T53" fmla="*/ 0 h 269"/>
                <a:gd name="T54" fmla="*/ 76 w 151"/>
                <a:gd name="T55" fmla="*/ 54 h 269"/>
                <a:gd name="T56" fmla="*/ 53 w 151"/>
                <a:gd name="T57" fmla="*/ 54 h 269"/>
                <a:gd name="T58" fmla="*/ 80 w 151"/>
                <a:gd name="T59" fmla="*/ 0 h 269"/>
                <a:gd name="T60" fmla="*/ 113 w 151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199 h 252"/>
                <a:gd name="T2" fmla="*/ 0 w 61"/>
                <a:gd name="T3" fmla="*/ 0 h 252"/>
                <a:gd name="T4" fmla="*/ 31 w 61"/>
                <a:gd name="T5" fmla="*/ 0 h 252"/>
                <a:gd name="T6" fmla="*/ 31 w 61"/>
                <a:gd name="T7" fmla="*/ 193 h 252"/>
                <a:gd name="T8" fmla="*/ 39 w 61"/>
                <a:gd name="T9" fmla="*/ 216 h 252"/>
                <a:gd name="T10" fmla="*/ 61 w 61"/>
                <a:gd name="T11" fmla="*/ 224 h 252"/>
                <a:gd name="T12" fmla="*/ 61 w 61"/>
                <a:gd name="T13" fmla="*/ 252 h 252"/>
                <a:gd name="T14" fmla="*/ 0 w 61"/>
                <a:gd name="T15" fmla="*/ 1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108 w 140"/>
                <a:gd name="T1" fmla="*/ 179 h 179"/>
                <a:gd name="T2" fmla="*/ 108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8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25 w 76"/>
                <a:gd name="T1" fmla="*/ 265 h 265"/>
                <a:gd name="T2" fmla="*/ 25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5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4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5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41 w 60"/>
                <a:gd name="T1" fmla="*/ 0 h 242"/>
                <a:gd name="T2" fmla="*/ 55 w 60"/>
                <a:gd name="T3" fmla="*/ 6 h 242"/>
                <a:gd name="T4" fmla="*/ 60 w 60"/>
                <a:gd name="T5" fmla="*/ 19 h 242"/>
                <a:gd name="T6" fmla="*/ 55 w 60"/>
                <a:gd name="T7" fmla="*/ 33 h 242"/>
                <a:gd name="T8" fmla="*/ 41 w 60"/>
                <a:gd name="T9" fmla="*/ 39 h 242"/>
                <a:gd name="T10" fmla="*/ 27 w 60"/>
                <a:gd name="T11" fmla="*/ 33 h 242"/>
                <a:gd name="T12" fmla="*/ 22 w 60"/>
                <a:gd name="T13" fmla="*/ 19 h 242"/>
                <a:gd name="T14" fmla="*/ 27 w 60"/>
                <a:gd name="T15" fmla="*/ 6 h 242"/>
                <a:gd name="T16" fmla="*/ 41 w 60"/>
                <a:gd name="T17" fmla="*/ 0 h 242"/>
                <a:gd name="T18" fmla="*/ 24 w 60"/>
                <a:gd name="T19" fmla="*/ 242 h 242"/>
                <a:gd name="T20" fmla="*/ 24 w 60"/>
                <a:gd name="T21" fmla="*/ 93 h 242"/>
                <a:gd name="T22" fmla="*/ 0 w 60"/>
                <a:gd name="T23" fmla="*/ 93 h 242"/>
                <a:gd name="T24" fmla="*/ 0 w 60"/>
                <a:gd name="T25" fmla="*/ 67 h 242"/>
                <a:gd name="T26" fmla="*/ 55 w 60"/>
                <a:gd name="T27" fmla="*/ 67 h 242"/>
                <a:gd name="T28" fmla="*/ 55 w 60"/>
                <a:gd name="T29" fmla="*/ 242 h 242"/>
                <a:gd name="T30" fmla="*/ 24 w 60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109 w 140"/>
                <a:gd name="T1" fmla="*/ 179 h 179"/>
                <a:gd name="T2" fmla="*/ 109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9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5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160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6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7 w 162"/>
                <a:gd name="T21" fmla="*/ 24 h 183"/>
                <a:gd name="T22" fmla="*/ 83 w 162"/>
                <a:gd name="T23" fmla="*/ 0 h 183"/>
                <a:gd name="T24" fmla="*/ 142 w 162"/>
                <a:gd name="T25" fmla="*/ 22 h 183"/>
                <a:gd name="T26" fmla="*/ 162 w 162"/>
                <a:gd name="T27" fmla="*/ 75 h 183"/>
                <a:gd name="T28" fmla="*/ 160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4 w 162"/>
                <a:gd name="T35" fmla="*/ 72 h 183"/>
                <a:gd name="T36" fmla="*/ 131 w 162"/>
                <a:gd name="T37" fmla="*/ 72 h 183"/>
                <a:gd name="T38" fmla="*/ 120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1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6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21 w 113"/>
                <a:gd name="T1" fmla="*/ 73 h 228"/>
                <a:gd name="T2" fmla="*/ 0 w 113"/>
                <a:gd name="T3" fmla="*/ 73 h 228"/>
                <a:gd name="T4" fmla="*/ 0 w 113"/>
                <a:gd name="T5" fmla="*/ 49 h 228"/>
                <a:gd name="T6" fmla="*/ 21 w 113"/>
                <a:gd name="T7" fmla="*/ 49 h 228"/>
                <a:gd name="T8" fmla="*/ 21 w 113"/>
                <a:gd name="T9" fmla="*/ 12 h 228"/>
                <a:gd name="T10" fmla="*/ 52 w 113"/>
                <a:gd name="T11" fmla="*/ 0 h 228"/>
                <a:gd name="T12" fmla="*/ 52 w 113"/>
                <a:gd name="T13" fmla="*/ 49 h 228"/>
                <a:gd name="T14" fmla="*/ 100 w 113"/>
                <a:gd name="T15" fmla="*/ 49 h 228"/>
                <a:gd name="T16" fmla="*/ 100 w 113"/>
                <a:gd name="T17" fmla="*/ 73 h 228"/>
                <a:gd name="T18" fmla="*/ 52 w 113"/>
                <a:gd name="T19" fmla="*/ 73 h 228"/>
                <a:gd name="T20" fmla="*/ 52 w 113"/>
                <a:gd name="T21" fmla="*/ 161 h 228"/>
                <a:gd name="T22" fmla="*/ 59 w 113"/>
                <a:gd name="T23" fmla="*/ 192 h 228"/>
                <a:gd name="T24" fmla="*/ 83 w 113"/>
                <a:gd name="T25" fmla="*/ 201 h 228"/>
                <a:gd name="T26" fmla="*/ 108 w 113"/>
                <a:gd name="T27" fmla="*/ 195 h 228"/>
                <a:gd name="T28" fmla="*/ 113 w 113"/>
                <a:gd name="T29" fmla="*/ 223 h 228"/>
                <a:gd name="T30" fmla="*/ 70 w 113"/>
                <a:gd name="T31" fmla="*/ 228 h 228"/>
                <a:gd name="T32" fmla="*/ 35 w 113"/>
                <a:gd name="T33" fmla="*/ 212 h 228"/>
                <a:gd name="T34" fmla="*/ 21 w 113"/>
                <a:gd name="T35" fmla="*/ 173 h 228"/>
                <a:gd name="T36" fmla="*/ 21 w 113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42 w 61"/>
                <a:gd name="T1" fmla="*/ 0 h 242"/>
                <a:gd name="T2" fmla="*/ 55 w 61"/>
                <a:gd name="T3" fmla="*/ 6 h 242"/>
                <a:gd name="T4" fmla="*/ 61 w 61"/>
                <a:gd name="T5" fmla="*/ 19 h 242"/>
                <a:gd name="T6" fmla="*/ 55 w 61"/>
                <a:gd name="T7" fmla="*/ 33 h 242"/>
                <a:gd name="T8" fmla="*/ 42 w 61"/>
                <a:gd name="T9" fmla="*/ 39 h 242"/>
                <a:gd name="T10" fmla="*/ 28 w 61"/>
                <a:gd name="T11" fmla="*/ 33 h 242"/>
                <a:gd name="T12" fmla="*/ 22 w 61"/>
                <a:gd name="T13" fmla="*/ 19 h 242"/>
                <a:gd name="T14" fmla="*/ 28 w 61"/>
                <a:gd name="T15" fmla="*/ 6 h 242"/>
                <a:gd name="T16" fmla="*/ 42 w 61"/>
                <a:gd name="T17" fmla="*/ 0 h 242"/>
                <a:gd name="T18" fmla="*/ 24 w 61"/>
                <a:gd name="T19" fmla="*/ 242 h 242"/>
                <a:gd name="T20" fmla="*/ 24 w 61"/>
                <a:gd name="T21" fmla="*/ 93 h 242"/>
                <a:gd name="T22" fmla="*/ 0 w 61"/>
                <a:gd name="T23" fmla="*/ 93 h 242"/>
                <a:gd name="T24" fmla="*/ 0 w 61"/>
                <a:gd name="T25" fmla="*/ 67 h 242"/>
                <a:gd name="T26" fmla="*/ 56 w 61"/>
                <a:gd name="T27" fmla="*/ 67 h 242"/>
                <a:gd name="T28" fmla="*/ 56 w 61"/>
                <a:gd name="T29" fmla="*/ 242 h 242"/>
                <a:gd name="T30" fmla="*/ 24 w 61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145 w 145"/>
                <a:gd name="T1" fmla="*/ 105 h 270"/>
                <a:gd name="T2" fmla="*/ 129 w 145"/>
                <a:gd name="T3" fmla="*/ 127 h 270"/>
                <a:gd name="T4" fmla="*/ 112 w 145"/>
                <a:gd name="T5" fmla="*/ 118 h 270"/>
                <a:gd name="T6" fmla="*/ 89 w 145"/>
                <a:gd name="T7" fmla="*/ 114 h 270"/>
                <a:gd name="T8" fmla="*/ 48 w 145"/>
                <a:gd name="T9" fmla="*/ 131 h 270"/>
                <a:gd name="T10" fmla="*/ 33 w 145"/>
                <a:gd name="T11" fmla="*/ 180 h 270"/>
                <a:gd name="T12" fmla="*/ 48 w 145"/>
                <a:gd name="T13" fmla="*/ 227 h 270"/>
                <a:gd name="T14" fmla="*/ 91 w 145"/>
                <a:gd name="T15" fmla="*/ 243 h 270"/>
                <a:gd name="T16" fmla="*/ 133 w 145"/>
                <a:gd name="T17" fmla="*/ 227 h 270"/>
                <a:gd name="T18" fmla="*/ 145 w 145"/>
                <a:gd name="T19" fmla="*/ 253 h 270"/>
                <a:gd name="T20" fmla="*/ 83 w 145"/>
                <a:gd name="T21" fmla="*/ 270 h 270"/>
                <a:gd name="T22" fmla="*/ 24 w 145"/>
                <a:gd name="T23" fmla="*/ 246 h 270"/>
                <a:gd name="T24" fmla="*/ 0 w 145"/>
                <a:gd name="T25" fmla="*/ 180 h 270"/>
                <a:gd name="T26" fmla="*/ 25 w 145"/>
                <a:gd name="T27" fmla="*/ 113 h 270"/>
                <a:gd name="T28" fmla="*/ 91 w 145"/>
                <a:gd name="T29" fmla="*/ 87 h 270"/>
                <a:gd name="T30" fmla="*/ 121 w 145"/>
                <a:gd name="T31" fmla="*/ 93 h 270"/>
                <a:gd name="T32" fmla="*/ 145 w 145"/>
                <a:gd name="T33" fmla="*/ 105 h 270"/>
                <a:gd name="T34" fmla="*/ 141 w 145"/>
                <a:gd name="T35" fmla="*/ 1 h 270"/>
                <a:gd name="T36" fmla="*/ 90 w 145"/>
                <a:gd name="T37" fmla="*/ 55 h 270"/>
                <a:gd name="T38" fmla="*/ 73 w 145"/>
                <a:gd name="T39" fmla="*/ 55 h 270"/>
                <a:gd name="T40" fmla="*/ 24 w 145"/>
                <a:gd name="T41" fmla="*/ 0 h 270"/>
                <a:gd name="T42" fmla="*/ 52 w 145"/>
                <a:gd name="T43" fmla="*/ 0 h 270"/>
                <a:gd name="T44" fmla="*/ 81 w 145"/>
                <a:gd name="T45" fmla="*/ 31 h 270"/>
                <a:gd name="T46" fmla="*/ 108 w 145"/>
                <a:gd name="T47" fmla="*/ 1 h 270"/>
                <a:gd name="T48" fmla="*/ 141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24 w 76"/>
                <a:gd name="T1" fmla="*/ 265 h 265"/>
                <a:gd name="T2" fmla="*/ 24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4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3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107 w 116"/>
                <a:gd name="T1" fmla="*/ 28 h 248"/>
                <a:gd name="T2" fmla="*/ 89 w 116"/>
                <a:gd name="T3" fmla="*/ 25 h 248"/>
                <a:gd name="T4" fmla="*/ 66 w 116"/>
                <a:gd name="T5" fmla="*/ 36 h 248"/>
                <a:gd name="T6" fmla="*/ 56 w 116"/>
                <a:gd name="T7" fmla="*/ 63 h 248"/>
                <a:gd name="T8" fmla="*/ 57 w 116"/>
                <a:gd name="T9" fmla="*/ 73 h 248"/>
                <a:gd name="T10" fmla="*/ 93 w 116"/>
                <a:gd name="T11" fmla="*/ 73 h 248"/>
                <a:gd name="T12" fmla="*/ 93 w 116"/>
                <a:gd name="T13" fmla="*/ 99 h 248"/>
                <a:gd name="T14" fmla="*/ 57 w 116"/>
                <a:gd name="T15" fmla="*/ 99 h 248"/>
                <a:gd name="T16" fmla="*/ 57 w 116"/>
                <a:gd name="T17" fmla="*/ 248 h 248"/>
                <a:gd name="T18" fmla="*/ 26 w 116"/>
                <a:gd name="T19" fmla="*/ 248 h 248"/>
                <a:gd name="T20" fmla="*/ 26 w 116"/>
                <a:gd name="T21" fmla="*/ 99 h 248"/>
                <a:gd name="T22" fmla="*/ 0 w 116"/>
                <a:gd name="T23" fmla="*/ 99 h 248"/>
                <a:gd name="T24" fmla="*/ 0 w 116"/>
                <a:gd name="T25" fmla="*/ 73 h 248"/>
                <a:gd name="T26" fmla="*/ 26 w 116"/>
                <a:gd name="T27" fmla="*/ 73 h 248"/>
                <a:gd name="T28" fmla="*/ 43 w 116"/>
                <a:gd name="T29" fmla="*/ 20 h 248"/>
                <a:gd name="T30" fmla="*/ 87 w 116"/>
                <a:gd name="T31" fmla="*/ 0 h 248"/>
                <a:gd name="T32" fmla="*/ 116 w 116"/>
                <a:gd name="T33" fmla="*/ 5 h 248"/>
                <a:gd name="T34" fmla="*/ 107 w 116"/>
                <a:gd name="T35" fmla="*/ 2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122 w 153"/>
                <a:gd name="T1" fmla="*/ 248 h 252"/>
                <a:gd name="T2" fmla="*/ 122 w 153"/>
                <a:gd name="T3" fmla="*/ 235 h 252"/>
                <a:gd name="T4" fmla="*/ 74 w 153"/>
                <a:gd name="T5" fmla="*/ 252 h 252"/>
                <a:gd name="T6" fmla="*/ 21 w 153"/>
                <a:gd name="T7" fmla="*/ 228 h 252"/>
                <a:gd name="T8" fmla="*/ 0 w 153"/>
                <a:gd name="T9" fmla="*/ 165 h 252"/>
                <a:gd name="T10" fmla="*/ 24 w 153"/>
                <a:gd name="T11" fmla="*/ 97 h 252"/>
                <a:gd name="T12" fmla="*/ 80 w 153"/>
                <a:gd name="T13" fmla="*/ 69 h 252"/>
                <a:gd name="T14" fmla="*/ 122 w 153"/>
                <a:gd name="T15" fmla="*/ 82 h 252"/>
                <a:gd name="T16" fmla="*/ 122 w 153"/>
                <a:gd name="T17" fmla="*/ 0 h 252"/>
                <a:gd name="T18" fmla="*/ 153 w 153"/>
                <a:gd name="T19" fmla="*/ 0 h 252"/>
                <a:gd name="T20" fmla="*/ 153 w 153"/>
                <a:gd name="T21" fmla="*/ 248 h 252"/>
                <a:gd name="T22" fmla="*/ 122 w 153"/>
                <a:gd name="T23" fmla="*/ 248 h 252"/>
                <a:gd name="T24" fmla="*/ 122 w 153"/>
                <a:gd name="T25" fmla="*/ 113 h 252"/>
                <a:gd name="T26" fmla="*/ 89 w 153"/>
                <a:gd name="T27" fmla="*/ 96 h 252"/>
                <a:gd name="T28" fmla="*/ 49 w 153"/>
                <a:gd name="T29" fmla="*/ 114 h 252"/>
                <a:gd name="T30" fmla="*/ 33 w 153"/>
                <a:gd name="T31" fmla="*/ 162 h 252"/>
                <a:gd name="T32" fmla="*/ 91 w 153"/>
                <a:gd name="T33" fmla="*/ 225 h 252"/>
                <a:gd name="T34" fmla="*/ 109 w 153"/>
                <a:gd name="T35" fmla="*/ 221 h 252"/>
                <a:gd name="T36" fmla="*/ 122 w 153"/>
                <a:gd name="T37" fmla="*/ 211 h 252"/>
                <a:gd name="T38" fmla="*/ 122 w 153"/>
                <a:gd name="T39" fmla="*/ 1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87 w 162"/>
                <a:gd name="T1" fmla="*/ 205 h 244"/>
                <a:gd name="T2" fmla="*/ 62 w 162"/>
                <a:gd name="T3" fmla="*/ 233 h 244"/>
                <a:gd name="T4" fmla="*/ 18 w 162"/>
                <a:gd name="T5" fmla="*/ 244 h 244"/>
                <a:gd name="T6" fmla="*/ 18 w 162"/>
                <a:gd name="T7" fmla="*/ 216 h 244"/>
                <a:gd name="T8" fmla="*/ 52 w 162"/>
                <a:gd name="T9" fmla="*/ 207 h 244"/>
                <a:gd name="T10" fmla="*/ 66 w 162"/>
                <a:gd name="T11" fmla="*/ 185 h 244"/>
                <a:gd name="T12" fmla="*/ 61 w 162"/>
                <a:gd name="T13" fmla="*/ 157 h 244"/>
                <a:gd name="T14" fmla="*/ 47 w 162"/>
                <a:gd name="T15" fmla="*/ 122 h 244"/>
                <a:gd name="T16" fmla="*/ 0 w 162"/>
                <a:gd name="T17" fmla="*/ 0 h 244"/>
                <a:gd name="T18" fmla="*/ 32 w 162"/>
                <a:gd name="T19" fmla="*/ 0 h 244"/>
                <a:gd name="T20" fmla="*/ 83 w 162"/>
                <a:gd name="T21" fmla="*/ 136 h 244"/>
                <a:gd name="T22" fmla="*/ 130 w 162"/>
                <a:gd name="T23" fmla="*/ 0 h 244"/>
                <a:gd name="T24" fmla="*/ 162 w 162"/>
                <a:gd name="T25" fmla="*/ 0 h 244"/>
                <a:gd name="T26" fmla="*/ 87 w 162"/>
                <a:gd name="T2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122 h 249"/>
                <a:gd name="T2" fmla="*/ 26 w 201"/>
                <a:gd name="T3" fmla="*/ 35 h 249"/>
                <a:gd name="T4" fmla="*/ 97 w 201"/>
                <a:gd name="T5" fmla="*/ 0 h 249"/>
                <a:gd name="T6" fmla="*/ 174 w 201"/>
                <a:gd name="T7" fmla="*/ 32 h 249"/>
                <a:gd name="T8" fmla="*/ 201 w 201"/>
                <a:gd name="T9" fmla="*/ 122 h 249"/>
                <a:gd name="T10" fmla="*/ 174 w 201"/>
                <a:gd name="T11" fmla="*/ 215 h 249"/>
                <a:gd name="T12" fmla="*/ 97 w 201"/>
                <a:gd name="T13" fmla="*/ 249 h 249"/>
                <a:gd name="T14" fmla="*/ 26 w 201"/>
                <a:gd name="T15" fmla="*/ 213 h 249"/>
                <a:gd name="T16" fmla="*/ 0 w 201"/>
                <a:gd name="T17" fmla="*/ 122 h 249"/>
                <a:gd name="T18" fmla="*/ 35 w 201"/>
                <a:gd name="T19" fmla="*/ 122 h 249"/>
                <a:gd name="T20" fmla="*/ 51 w 201"/>
                <a:gd name="T21" fmla="*/ 191 h 249"/>
                <a:gd name="T22" fmla="*/ 97 w 201"/>
                <a:gd name="T23" fmla="*/ 219 h 249"/>
                <a:gd name="T24" fmla="*/ 148 w 201"/>
                <a:gd name="T25" fmla="*/ 194 h 249"/>
                <a:gd name="T26" fmla="*/ 166 w 201"/>
                <a:gd name="T27" fmla="*/ 122 h 249"/>
                <a:gd name="T28" fmla="*/ 97 w 201"/>
                <a:gd name="T29" fmla="*/ 29 h 249"/>
                <a:gd name="T30" fmla="*/ 51 w 201"/>
                <a:gd name="T31" fmla="*/ 54 h 249"/>
                <a:gd name="T32" fmla="*/ 35 w 201"/>
                <a:gd name="T33" fmla="*/ 12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4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159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7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6 w 162"/>
                <a:gd name="T21" fmla="*/ 24 h 183"/>
                <a:gd name="T22" fmla="*/ 82 w 162"/>
                <a:gd name="T23" fmla="*/ 0 h 183"/>
                <a:gd name="T24" fmla="*/ 141 w 162"/>
                <a:gd name="T25" fmla="*/ 22 h 183"/>
                <a:gd name="T26" fmla="*/ 162 w 162"/>
                <a:gd name="T27" fmla="*/ 76 h 183"/>
                <a:gd name="T28" fmla="*/ 159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3 w 162"/>
                <a:gd name="T35" fmla="*/ 72 h 183"/>
                <a:gd name="T36" fmla="*/ 131 w 162"/>
                <a:gd name="T37" fmla="*/ 72 h 183"/>
                <a:gd name="T38" fmla="*/ 119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3 w 106"/>
                <a:gd name="T3" fmla="*/ 27 h 180"/>
                <a:gd name="T4" fmla="*/ 44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6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10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7 w 151"/>
                <a:gd name="T43" fmla="*/ 102 h 183"/>
                <a:gd name="T44" fmla="*/ 32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144 w 145"/>
                <a:gd name="T1" fmla="*/ 105 h 270"/>
                <a:gd name="T2" fmla="*/ 128 w 145"/>
                <a:gd name="T3" fmla="*/ 127 h 270"/>
                <a:gd name="T4" fmla="*/ 112 w 145"/>
                <a:gd name="T5" fmla="*/ 118 h 270"/>
                <a:gd name="T6" fmla="*/ 88 w 145"/>
                <a:gd name="T7" fmla="*/ 114 h 270"/>
                <a:gd name="T8" fmla="*/ 47 w 145"/>
                <a:gd name="T9" fmla="*/ 131 h 270"/>
                <a:gd name="T10" fmla="*/ 32 w 145"/>
                <a:gd name="T11" fmla="*/ 180 h 270"/>
                <a:gd name="T12" fmla="*/ 48 w 145"/>
                <a:gd name="T13" fmla="*/ 227 h 270"/>
                <a:gd name="T14" fmla="*/ 90 w 145"/>
                <a:gd name="T15" fmla="*/ 244 h 270"/>
                <a:gd name="T16" fmla="*/ 132 w 145"/>
                <a:gd name="T17" fmla="*/ 227 h 270"/>
                <a:gd name="T18" fmla="*/ 145 w 145"/>
                <a:gd name="T19" fmla="*/ 254 h 270"/>
                <a:gd name="T20" fmla="*/ 83 w 145"/>
                <a:gd name="T21" fmla="*/ 270 h 270"/>
                <a:gd name="T22" fmla="*/ 23 w 145"/>
                <a:gd name="T23" fmla="*/ 246 h 270"/>
                <a:gd name="T24" fmla="*/ 0 w 145"/>
                <a:gd name="T25" fmla="*/ 180 h 270"/>
                <a:gd name="T26" fmla="*/ 24 w 145"/>
                <a:gd name="T27" fmla="*/ 113 h 270"/>
                <a:gd name="T28" fmla="*/ 91 w 145"/>
                <a:gd name="T29" fmla="*/ 87 h 270"/>
                <a:gd name="T30" fmla="*/ 120 w 145"/>
                <a:gd name="T31" fmla="*/ 93 h 270"/>
                <a:gd name="T32" fmla="*/ 144 w 145"/>
                <a:gd name="T33" fmla="*/ 105 h 270"/>
                <a:gd name="T34" fmla="*/ 140 w 145"/>
                <a:gd name="T35" fmla="*/ 1 h 270"/>
                <a:gd name="T36" fmla="*/ 90 w 145"/>
                <a:gd name="T37" fmla="*/ 56 h 270"/>
                <a:gd name="T38" fmla="*/ 72 w 145"/>
                <a:gd name="T39" fmla="*/ 56 h 270"/>
                <a:gd name="T40" fmla="*/ 23 w 145"/>
                <a:gd name="T41" fmla="*/ 0 h 270"/>
                <a:gd name="T42" fmla="*/ 52 w 145"/>
                <a:gd name="T43" fmla="*/ 0 h 270"/>
                <a:gd name="T44" fmla="*/ 81 w 145"/>
                <a:gd name="T45" fmla="*/ 32 h 270"/>
                <a:gd name="T46" fmla="*/ 108 w 145"/>
                <a:gd name="T47" fmla="*/ 1 h 270"/>
                <a:gd name="T48" fmla="*/ 140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99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3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1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3 w 146"/>
                <a:gd name="T1" fmla="*/ 236 h 256"/>
                <a:gd name="T2" fmla="*/ 20 w 146"/>
                <a:gd name="T3" fmla="*/ 211 h 256"/>
                <a:gd name="T4" fmla="*/ 70 w 146"/>
                <a:gd name="T5" fmla="*/ 229 h 256"/>
                <a:gd name="T6" fmla="*/ 104 w 146"/>
                <a:gd name="T7" fmla="*/ 222 h 256"/>
                <a:gd name="T8" fmla="*/ 116 w 146"/>
                <a:gd name="T9" fmla="*/ 203 h 256"/>
                <a:gd name="T10" fmla="*/ 85 w 146"/>
                <a:gd name="T11" fmla="*/ 182 h 256"/>
                <a:gd name="T12" fmla="*/ 66 w 146"/>
                <a:gd name="T13" fmla="*/ 185 h 256"/>
                <a:gd name="T14" fmla="*/ 44 w 146"/>
                <a:gd name="T15" fmla="*/ 187 h 256"/>
                <a:gd name="T16" fmla="*/ 7 w 146"/>
                <a:gd name="T17" fmla="*/ 159 h 256"/>
                <a:gd name="T18" fmla="*/ 16 w 146"/>
                <a:gd name="T19" fmla="*/ 143 h 256"/>
                <a:gd name="T20" fmla="*/ 37 w 146"/>
                <a:gd name="T21" fmla="*/ 133 h 256"/>
                <a:gd name="T22" fmla="*/ 0 w 146"/>
                <a:gd name="T23" fmla="*/ 73 h 256"/>
                <a:gd name="T24" fmla="*/ 20 w 146"/>
                <a:gd name="T25" fmla="*/ 27 h 256"/>
                <a:gd name="T26" fmla="*/ 67 w 146"/>
                <a:gd name="T27" fmla="*/ 8 h 256"/>
                <a:gd name="T28" fmla="*/ 108 w 146"/>
                <a:gd name="T29" fmla="*/ 19 h 256"/>
                <a:gd name="T30" fmla="*/ 123 w 146"/>
                <a:gd name="T31" fmla="*/ 0 h 256"/>
                <a:gd name="T32" fmla="*/ 144 w 146"/>
                <a:gd name="T33" fmla="*/ 20 h 256"/>
                <a:gd name="T34" fmla="*/ 125 w 146"/>
                <a:gd name="T35" fmla="*/ 34 h 256"/>
                <a:gd name="T36" fmla="*/ 137 w 146"/>
                <a:gd name="T37" fmla="*/ 74 h 256"/>
                <a:gd name="T38" fmla="*/ 120 w 146"/>
                <a:gd name="T39" fmla="*/ 119 h 256"/>
                <a:gd name="T40" fmla="*/ 77 w 146"/>
                <a:gd name="T41" fmla="*/ 140 h 256"/>
                <a:gd name="T42" fmla="*/ 51 w 146"/>
                <a:gd name="T43" fmla="*/ 142 h 256"/>
                <a:gd name="T44" fmla="*/ 39 w 146"/>
                <a:gd name="T45" fmla="*/ 146 h 256"/>
                <a:gd name="T46" fmla="*/ 31 w 146"/>
                <a:gd name="T47" fmla="*/ 154 h 256"/>
                <a:gd name="T48" fmla="*/ 47 w 146"/>
                <a:gd name="T49" fmla="*/ 161 h 256"/>
                <a:gd name="T50" fmla="*/ 69 w 146"/>
                <a:gd name="T51" fmla="*/ 158 h 256"/>
                <a:gd name="T52" fmla="*/ 91 w 146"/>
                <a:gd name="T53" fmla="*/ 156 h 256"/>
                <a:gd name="T54" fmla="*/ 132 w 146"/>
                <a:gd name="T55" fmla="*/ 168 h 256"/>
                <a:gd name="T56" fmla="*/ 146 w 146"/>
                <a:gd name="T57" fmla="*/ 202 h 256"/>
                <a:gd name="T58" fmla="*/ 124 w 146"/>
                <a:gd name="T59" fmla="*/ 242 h 256"/>
                <a:gd name="T60" fmla="*/ 69 w 146"/>
                <a:gd name="T61" fmla="*/ 256 h 256"/>
                <a:gd name="T62" fmla="*/ 33 w 146"/>
                <a:gd name="T63" fmla="*/ 250 h 256"/>
                <a:gd name="T64" fmla="*/ 3 w 146"/>
                <a:gd name="T65" fmla="*/ 236 h 256"/>
                <a:gd name="T66" fmla="*/ 69 w 146"/>
                <a:gd name="T67" fmla="*/ 34 h 256"/>
                <a:gd name="T68" fmla="*/ 43 w 146"/>
                <a:gd name="T69" fmla="*/ 45 h 256"/>
                <a:gd name="T70" fmla="*/ 32 w 146"/>
                <a:gd name="T71" fmla="*/ 73 h 256"/>
                <a:gd name="T72" fmla="*/ 42 w 146"/>
                <a:gd name="T73" fmla="*/ 103 h 256"/>
                <a:gd name="T74" fmla="*/ 69 w 146"/>
                <a:gd name="T75" fmla="*/ 115 h 256"/>
                <a:gd name="T76" fmla="*/ 95 w 146"/>
                <a:gd name="T77" fmla="*/ 104 h 256"/>
                <a:gd name="T78" fmla="*/ 104 w 146"/>
                <a:gd name="T79" fmla="*/ 73 h 256"/>
                <a:gd name="T80" fmla="*/ 94 w 146"/>
                <a:gd name="T81" fmla="*/ 45 h 256"/>
                <a:gd name="T82" fmla="*/ 69 w 146"/>
                <a:gd name="T83" fmla="*/ 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108 w 150"/>
                <a:gd name="T1" fmla="*/ 159 h 183"/>
                <a:gd name="T2" fmla="*/ 51 w 150"/>
                <a:gd name="T3" fmla="*/ 183 h 183"/>
                <a:gd name="T4" fmla="*/ 15 w 150"/>
                <a:gd name="T5" fmla="*/ 168 h 183"/>
                <a:gd name="T6" fmla="*/ 0 w 150"/>
                <a:gd name="T7" fmla="*/ 130 h 183"/>
                <a:gd name="T8" fmla="*/ 23 w 150"/>
                <a:gd name="T9" fmla="*/ 85 h 183"/>
                <a:gd name="T10" fmla="*/ 83 w 150"/>
                <a:gd name="T11" fmla="*/ 67 h 183"/>
                <a:gd name="T12" fmla="*/ 105 w 150"/>
                <a:gd name="T13" fmla="*/ 71 h 183"/>
                <a:gd name="T14" fmla="*/ 67 w 150"/>
                <a:gd name="T15" fmla="*/ 28 h 183"/>
                <a:gd name="T16" fmla="*/ 22 w 150"/>
                <a:gd name="T17" fmla="*/ 44 h 183"/>
                <a:gd name="T18" fmla="*/ 9 w 150"/>
                <a:gd name="T19" fmla="*/ 18 h 183"/>
                <a:gd name="T20" fmla="*/ 34 w 150"/>
                <a:gd name="T21" fmla="*/ 6 h 183"/>
                <a:gd name="T22" fmla="*/ 64 w 150"/>
                <a:gd name="T23" fmla="*/ 0 h 183"/>
                <a:gd name="T24" fmla="*/ 119 w 150"/>
                <a:gd name="T25" fmla="*/ 18 h 183"/>
                <a:gd name="T26" fmla="*/ 137 w 150"/>
                <a:gd name="T27" fmla="*/ 73 h 183"/>
                <a:gd name="T28" fmla="*/ 137 w 150"/>
                <a:gd name="T29" fmla="*/ 136 h 183"/>
                <a:gd name="T30" fmla="*/ 150 w 150"/>
                <a:gd name="T31" fmla="*/ 167 h 183"/>
                <a:gd name="T32" fmla="*/ 150 w 150"/>
                <a:gd name="T33" fmla="*/ 183 h 183"/>
                <a:gd name="T34" fmla="*/ 122 w 150"/>
                <a:gd name="T35" fmla="*/ 177 h 183"/>
                <a:gd name="T36" fmla="*/ 108 w 150"/>
                <a:gd name="T37" fmla="*/ 159 h 183"/>
                <a:gd name="T38" fmla="*/ 105 w 150"/>
                <a:gd name="T39" fmla="*/ 93 h 183"/>
                <a:gd name="T40" fmla="*/ 85 w 150"/>
                <a:gd name="T41" fmla="*/ 90 h 183"/>
                <a:gd name="T42" fmla="*/ 46 w 150"/>
                <a:gd name="T43" fmla="*/ 102 h 183"/>
                <a:gd name="T44" fmla="*/ 31 w 150"/>
                <a:gd name="T45" fmla="*/ 131 h 183"/>
                <a:gd name="T46" fmla="*/ 63 w 150"/>
                <a:gd name="T47" fmla="*/ 158 h 183"/>
                <a:gd name="T48" fmla="*/ 105 w 150"/>
                <a:gd name="T49" fmla="*/ 136 h 183"/>
                <a:gd name="T50" fmla="*/ 105 w 150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6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106 w 193"/>
                <a:gd name="T1" fmla="*/ 244 h 244"/>
                <a:gd name="T2" fmla="*/ 90 w 193"/>
                <a:gd name="T3" fmla="*/ 244 h 244"/>
                <a:gd name="T4" fmla="*/ 0 w 193"/>
                <a:gd name="T5" fmla="*/ 0 h 244"/>
                <a:gd name="T6" fmla="*/ 37 w 193"/>
                <a:gd name="T7" fmla="*/ 0 h 244"/>
                <a:gd name="T8" fmla="*/ 98 w 193"/>
                <a:gd name="T9" fmla="*/ 177 h 244"/>
                <a:gd name="T10" fmla="*/ 158 w 193"/>
                <a:gd name="T11" fmla="*/ 0 h 244"/>
                <a:gd name="T12" fmla="*/ 193 w 193"/>
                <a:gd name="T13" fmla="*/ 0 h 244"/>
                <a:gd name="T14" fmla="*/ 106 w 19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3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3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49 w 146"/>
                <a:gd name="T1" fmla="*/ 148 h 176"/>
                <a:gd name="T2" fmla="*/ 146 w 146"/>
                <a:gd name="T3" fmla="*/ 148 h 176"/>
                <a:gd name="T4" fmla="*/ 146 w 146"/>
                <a:gd name="T5" fmla="*/ 176 h 176"/>
                <a:gd name="T6" fmla="*/ 0 w 146"/>
                <a:gd name="T7" fmla="*/ 176 h 176"/>
                <a:gd name="T8" fmla="*/ 0 w 146"/>
                <a:gd name="T9" fmla="*/ 167 h 176"/>
                <a:gd name="T10" fmla="*/ 100 w 146"/>
                <a:gd name="T11" fmla="*/ 28 h 176"/>
                <a:gd name="T12" fmla="*/ 2 w 146"/>
                <a:gd name="T13" fmla="*/ 28 h 176"/>
                <a:gd name="T14" fmla="*/ 2 w 146"/>
                <a:gd name="T15" fmla="*/ 0 h 176"/>
                <a:gd name="T16" fmla="*/ 145 w 146"/>
                <a:gd name="T17" fmla="*/ 0 h 176"/>
                <a:gd name="T18" fmla="*/ 145 w 146"/>
                <a:gd name="T19" fmla="*/ 9 h 176"/>
                <a:gd name="T20" fmla="*/ 49 w 146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114 w 148"/>
                <a:gd name="T1" fmla="*/ 248 h 248"/>
                <a:gd name="T2" fmla="*/ 59 w 148"/>
                <a:gd name="T3" fmla="*/ 160 h 248"/>
                <a:gd name="T4" fmla="*/ 31 w 148"/>
                <a:gd name="T5" fmla="*/ 188 h 248"/>
                <a:gd name="T6" fmla="*/ 31 w 148"/>
                <a:gd name="T7" fmla="*/ 248 h 248"/>
                <a:gd name="T8" fmla="*/ 0 w 148"/>
                <a:gd name="T9" fmla="*/ 248 h 248"/>
                <a:gd name="T10" fmla="*/ 0 w 148"/>
                <a:gd name="T11" fmla="*/ 0 h 248"/>
                <a:gd name="T12" fmla="*/ 31 w 148"/>
                <a:gd name="T13" fmla="*/ 0 h 248"/>
                <a:gd name="T14" fmla="*/ 31 w 148"/>
                <a:gd name="T15" fmla="*/ 153 h 248"/>
                <a:gd name="T16" fmla="*/ 99 w 148"/>
                <a:gd name="T17" fmla="*/ 72 h 248"/>
                <a:gd name="T18" fmla="*/ 135 w 148"/>
                <a:gd name="T19" fmla="*/ 72 h 248"/>
                <a:gd name="T20" fmla="*/ 79 w 148"/>
                <a:gd name="T21" fmla="*/ 139 h 248"/>
                <a:gd name="T22" fmla="*/ 148 w 148"/>
                <a:gd name="T23" fmla="*/ 248 h 248"/>
                <a:gd name="T24" fmla="*/ 114 w 148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3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6 h 179"/>
                <a:gd name="T16" fmla="*/ 112 w 143"/>
                <a:gd name="T17" fmla="*/ 176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6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5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8 w 56"/>
                <a:gd name="T1" fmla="*/ 105 h 105"/>
                <a:gd name="T2" fmla="*/ 0 w 56"/>
                <a:gd name="T3" fmla="*/ 93 h 105"/>
                <a:gd name="T4" fmla="*/ 28 w 56"/>
                <a:gd name="T5" fmla="*/ 54 h 105"/>
                <a:gd name="T6" fmla="*/ 23 w 56"/>
                <a:gd name="T7" fmla="*/ 39 h 105"/>
                <a:gd name="T8" fmla="*/ 9 w 56"/>
                <a:gd name="T9" fmla="*/ 20 h 105"/>
                <a:gd name="T10" fmla="*/ 16 w 56"/>
                <a:gd name="T11" fmla="*/ 6 h 105"/>
                <a:gd name="T12" fmla="*/ 33 w 56"/>
                <a:gd name="T13" fmla="*/ 0 h 105"/>
                <a:gd name="T14" fmla="*/ 49 w 56"/>
                <a:gd name="T15" fmla="*/ 8 h 105"/>
                <a:gd name="T16" fmla="*/ 56 w 56"/>
                <a:gd name="T17" fmla="*/ 26 h 105"/>
                <a:gd name="T18" fmla="*/ 47 w 56"/>
                <a:gd name="T19" fmla="*/ 66 h 105"/>
                <a:gd name="T20" fmla="*/ 8 w 56"/>
                <a:gd name="T2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2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2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79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7 w 159"/>
                <a:gd name="T11" fmla="*/ 158 h 183"/>
                <a:gd name="T12" fmla="*/ 79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2 w 159"/>
                <a:gd name="T19" fmla="*/ 91 h 183"/>
                <a:gd name="T20" fmla="*/ 79 w 159"/>
                <a:gd name="T21" fmla="*/ 157 h 183"/>
                <a:gd name="T22" fmla="*/ 113 w 159"/>
                <a:gd name="T23" fmla="*/ 140 h 183"/>
                <a:gd name="T24" fmla="*/ 126 w 159"/>
                <a:gd name="T25" fmla="*/ 91 h 183"/>
                <a:gd name="T26" fmla="*/ 79 w 159"/>
                <a:gd name="T27" fmla="*/ 26 h 183"/>
                <a:gd name="T28" fmla="*/ 45 w 159"/>
                <a:gd name="T29" fmla="*/ 43 h 183"/>
                <a:gd name="T30" fmla="*/ 32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68 w 88"/>
                <a:gd name="T1" fmla="*/ 0 h 311"/>
                <a:gd name="T2" fmla="*/ 81 w 88"/>
                <a:gd name="T3" fmla="*/ 6 h 311"/>
                <a:gd name="T4" fmla="*/ 87 w 88"/>
                <a:gd name="T5" fmla="*/ 19 h 311"/>
                <a:gd name="T6" fmla="*/ 81 w 88"/>
                <a:gd name="T7" fmla="*/ 33 h 311"/>
                <a:gd name="T8" fmla="*/ 68 w 88"/>
                <a:gd name="T9" fmla="*/ 39 h 311"/>
                <a:gd name="T10" fmla="*/ 54 w 88"/>
                <a:gd name="T11" fmla="*/ 33 h 311"/>
                <a:gd name="T12" fmla="*/ 49 w 88"/>
                <a:gd name="T13" fmla="*/ 19 h 311"/>
                <a:gd name="T14" fmla="*/ 54 w 88"/>
                <a:gd name="T15" fmla="*/ 6 h 311"/>
                <a:gd name="T16" fmla="*/ 68 w 88"/>
                <a:gd name="T17" fmla="*/ 0 h 311"/>
                <a:gd name="T18" fmla="*/ 0 w 88"/>
                <a:gd name="T19" fmla="*/ 311 h 311"/>
                <a:gd name="T20" fmla="*/ 0 w 88"/>
                <a:gd name="T21" fmla="*/ 284 h 311"/>
                <a:gd name="T22" fmla="*/ 44 w 88"/>
                <a:gd name="T23" fmla="*/ 274 h 311"/>
                <a:gd name="T24" fmla="*/ 56 w 88"/>
                <a:gd name="T25" fmla="*/ 242 h 311"/>
                <a:gd name="T26" fmla="*/ 56 w 88"/>
                <a:gd name="T27" fmla="*/ 93 h 311"/>
                <a:gd name="T28" fmla="*/ 21 w 88"/>
                <a:gd name="T29" fmla="*/ 93 h 311"/>
                <a:gd name="T30" fmla="*/ 21 w 88"/>
                <a:gd name="T31" fmla="*/ 67 h 311"/>
                <a:gd name="T32" fmla="*/ 88 w 88"/>
                <a:gd name="T33" fmla="*/ 67 h 311"/>
                <a:gd name="T34" fmla="*/ 88 w 88"/>
                <a:gd name="T35" fmla="*/ 241 h 311"/>
                <a:gd name="T36" fmla="*/ 66 w 88"/>
                <a:gd name="T37" fmla="*/ 294 h 311"/>
                <a:gd name="T38" fmla="*/ 0 w 88"/>
                <a:gd name="T3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19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5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6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49 w 147"/>
                <a:gd name="T1" fmla="*/ 148 h 176"/>
                <a:gd name="T2" fmla="*/ 147 w 147"/>
                <a:gd name="T3" fmla="*/ 148 h 176"/>
                <a:gd name="T4" fmla="*/ 147 w 147"/>
                <a:gd name="T5" fmla="*/ 176 h 176"/>
                <a:gd name="T6" fmla="*/ 0 w 147"/>
                <a:gd name="T7" fmla="*/ 176 h 176"/>
                <a:gd name="T8" fmla="*/ 0 w 147"/>
                <a:gd name="T9" fmla="*/ 167 h 176"/>
                <a:gd name="T10" fmla="*/ 100 w 147"/>
                <a:gd name="T11" fmla="*/ 28 h 176"/>
                <a:gd name="T12" fmla="*/ 2 w 147"/>
                <a:gd name="T13" fmla="*/ 28 h 176"/>
                <a:gd name="T14" fmla="*/ 2 w 147"/>
                <a:gd name="T15" fmla="*/ 0 h 176"/>
                <a:gd name="T16" fmla="*/ 146 w 147"/>
                <a:gd name="T17" fmla="*/ 0 h 176"/>
                <a:gd name="T18" fmla="*/ 146 w 147"/>
                <a:gd name="T19" fmla="*/ 9 h 176"/>
                <a:gd name="T20" fmla="*/ 49 w 147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7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121 w 152"/>
                <a:gd name="T1" fmla="*/ 247 h 251"/>
                <a:gd name="T2" fmla="*/ 121 w 152"/>
                <a:gd name="T3" fmla="*/ 234 h 251"/>
                <a:gd name="T4" fmla="*/ 74 w 152"/>
                <a:gd name="T5" fmla="*/ 251 h 251"/>
                <a:gd name="T6" fmla="*/ 20 w 152"/>
                <a:gd name="T7" fmla="*/ 227 h 251"/>
                <a:gd name="T8" fmla="*/ 0 w 152"/>
                <a:gd name="T9" fmla="*/ 164 h 251"/>
                <a:gd name="T10" fmla="*/ 23 w 152"/>
                <a:gd name="T11" fmla="*/ 96 h 251"/>
                <a:gd name="T12" fmla="*/ 80 w 152"/>
                <a:gd name="T13" fmla="*/ 68 h 251"/>
                <a:gd name="T14" fmla="*/ 121 w 152"/>
                <a:gd name="T15" fmla="*/ 81 h 251"/>
                <a:gd name="T16" fmla="*/ 121 w 152"/>
                <a:gd name="T17" fmla="*/ 0 h 251"/>
                <a:gd name="T18" fmla="*/ 152 w 152"/>
                <a:gd name="T19" fmla="*/ 0 h 251"/>
                <a:gd name="T20" fmla="*/ 152 w 152"/>
                <a:gd name="T21" fmla="*/ 247 h 251"/>
                <a:gd name="T22" fmla="*/ 121 w 152"/>
                <a:gd name="T23" fmla="*/ 247 h 251"/>
                <a:gd name="T24" fmla="*/ 121 w 152"/>
                <a:gd name="T25" fmla="*/ 112 h 251"/>
                <a:gd name="T26" fmla="*/ 89 w 152"/>
                <a:gd name="T27" fmla="*/ 95 h 251"/>
                <a:gd name="T28" fmla="*/ 48 w 152"/>
                <a:gd name="T29" fmla="*/ 113 h 251"/>
                <a:gd name="T30" fmla="*/ 33 w 152"/>
                <a:gd name="T31" fmla="*/ 161 h 251"/>
                <a:gd name="T32" fmla="*/ 90 w 152"/>
                <a:gd name="T33" fmla="*/ 225 h 251"/>
                <a:gd name="T34" fmla="*/ 108 w 152"/>
                <a:gd name="T35" fmla="*/ 220 h 251"/>
                <a:gd name="T36" fmla="*/ 121 w 152"/>
                <a:gd name="T37" fmla="*/ 210 h 251"/>
                <a:gd name="T38" fmla="*/ 121 w 152"/>
                <a:gd name="T39" fmla="*/ 11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8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160 w 163"/>
                <a:gd name="T1" fmla="*/ 182 h 270"/>
                <a:gd name="T2" fmla="*/ 33 w 163"/>
                <a:gd name="T3" fmla="*/ 182 h 270"/>
                <a:gd name="T4" fmla="*/ 50 w 163"/>
                <a:gd name="T5" fmla="*/ 229 h 270"/>
                <a:gd name="T6" fmla="*/ 89 w 163"/>
                <a:gd name="T7" fmla="*/ 244 h 270"/>
                <a:gd name="T8" fmla="*/ 133 w 163"/>
                <a:gd name="T9" fmla="*/ 228 h 270"/>
                <a:gd name="T10" fmla="*/ 147 w 163"/>
                <a:gd name="T11" fmla="*/ 250 h 270"/>
                <a:gd name="T12" fmla="*/ 124 w 163"/>
                <a:gd name="T13" fmla="*/ 263 h 270"/>
                <a:gd name="T14" fmla="*/ 83 w 163"/>
                <a:gd name="T15" fmla="*/ 270 h 270"/>
                <a:gd name="T16" fmla="*/ 26 w 163"/>
                <a:gd name="T17" fmla="*/ 247 h 270"/>
                <a:gd name="T18" fmla="*/ 0 w 163"/>
                <a:gd name="T19" fmla="*/ 181 h 270"/>
                <a:gd name="T20" fmla="*/ 27 w 163"/>
                <a:gd name="T21" fmla="*/ 111 h 270"/>
                <a:gd name="T22" fmla="*/ 83 w 163"/>
                <a:gd name="T23" fmla="*/ 87 h 270"/>
                <a:gd name="T24" fmla="*/ 142 w 163"/>
                <a:gd name="T25" fmla="*/ 109 h 270"/>
                <a:gd name="T26" fmla="*/ 163 w 163"/>
                <a:gd name="T27" fmla="*/ 163 h 270"/>
                <a:gd name="T28" fmla="*/ 160 w 163"/>
                <a:gd name="T29" fmla="*/ 182 h 270"/>
                <a:gd name="T30" fmla="*/ 84 w 163"/>
                <a:gd name="T31" fmla="*/ 114 h 270"/>
                <a:gd name="T32" fmla="*/ 49 w 163"/>
                <a:gd name="T33" fmla="*/ 127 h 270"/>
                <a:gd name="T34" fmla="*/ 34 w 163"/>
                <a:gd name="T35" fmla="*/ 159 h 270"/>
                <a:gd name="T36" fmla="*/ 132 w 163"/>
                <a:gd name="T37" fmla="*/ 159 h 270"/>
                <a:gd name="T38" fmla="*/ 120 w 163"/>
                <a:gd name="T39" fmla="*/ 127 h 270"/>
                <a:gd name="T40" fmla="*/ 84 w 163"/>
                <a:gd name="T41" fmla="*/ 114 h 270"/>
                <a:gd name="T42" fmla="*/ 139 w 163"/>
                <a:gd name="T43" fmla="*/ 1 h 270"/>
                <a:gd name="T44" fmla="*/ 89 w 163"/>
                <a:gd name="T45" fmla="*/ 56 h 270"/>
                <a:gd name="T46" fmla="*/ 71 w 163"/>
                <a:gd name="T47" fmla="*/ 56 h 270"/>
                <a:gd name="T48" fmla="*/ 23 w 163"/>
                <a:gd name="T49" fmla="*/ 0 h 270"/>
                <a:gd name="T50" fmla="*/ 51 w 163"/>
                <a:gd name="T51" fmla="*/ 0 h 270"/>
                <a:gd name="T52" fmla="*/ 80 w 163"/>
                <a:gd name="T53" fmla="*/ 32 h 270"/>
                <a:gd name="T54" fmla="*/ 107 w 163"/>
                <a:gd name="T55" fmla="*/ 1 h 270"/>
                <a:gd name="T56" fmla="*/ 139 w 163"/>
                <a:gd name="T57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9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198 h 251"/>
                <a:gd name="T2" fmla="*/ 0 w 61"/>
                <a:gd name="T3" fmla="*/ 0 h 251"/>
                <a:gd name="T4" fmla="*/ 31 w 61"/>
                <a:gd name="T5" fmla="*/ 0 h 251"/>
                <a:gd name="T6" fmla="*/ 31 w 61"/>
                <a:gd name="T7" fmla="*/ 193 h 251"/>
                <a:gd name="T8" fmla="*/ 39 w 61"/>
                <a:gd name="T9" fmla="*/ 215 h 251"/>
                <a:gd name="T10" fmla="*/ 61 w 61"/>
                <a:gd name="T11" fmla="*/ 223 h 251"/>
                <a:gd name="T12" fmla="*/ 61 w 61"/>
                <a:gd name="T13" fmla="*/ 251 h 251"/>
                <a:gd name="T14" fmla="*/ 0 w 61"/>
                <a:gd name="T15" fmla="*/ 1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0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3 w 150"/>
                <a:gd name="T21" fmla="*/ 92 h 269"/>
                <a:gd name="T22" fmla="*/ 63 w 150"/>
                <a:gd name="T23" fmla="*/ 86 h 269"/>
                <a:gd name="T24" fmla="*/ 119 w 150"/>
                <a:gd name="T25" fmla="*/ 104 h 269"/>
                <a:gd name="T26" fmla="*/ 136 w 150"/>
                <a:gd name="T27" fmla="*/ 159 h 269"/>
                <a:gd name="T28" fmla="*/ 136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4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3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2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2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2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4 w 150"/>
                <a:gd name="T21" fmla="*/ 92 h 269"/>
                <a:gd name="T22" fmla="*/ 64 w 150"/>
                <a:gd name="T23" fmla="*/ 86 h 269"/>
                <a:gd name="T24" fmla="*/ 119 w 150"/>
                <a:gd name="T25" fmla="*/ 104 h 269"/>
                <a:gd name="T26" fmla="*/ 137 w 150"/>
                <a:gd name="T27" fmla="*/ 159 h 269"/>
                <a:gd name="T28" fmla="*/ 137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5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4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3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3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3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100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4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15519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2430840"/>
            <a:ext cx="15621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Metodicky podpořit spolupráci a sdílení zkušeností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Přestože se situace zlepšuje a příležitostí přibývá, pedagogové stále volají po kvalitní metodické podpoře a po příležitostech ke sdílení zkušeností. Školská poradenská zařízení mohou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přispět např.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realizací školení pro pedagogy, včetně „školení pro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sborovnu“, která jsou velmi vítána.</a:t>
            </a: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Sjednotit postupy práce, výklad vyhlášky a kritéria pro přiznávání podpůrných opatření </a:t>
            </a:r>
            <a:r>
              <a:rPr lang="cs-CZ" sz="3200" u="sng" dirty="0" smtClean="0">
                <a:solidFill>
                  <a:schemeClr val="tx2">
                    <a:lumMod val="75000"/>
                  </a:schemeClr>
                </a:solidFill>
              </a:rPr>
              <a:t>v jednotlivých</a:t>
            </a:r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 krajích a v </a:t>
            </a:r>
            <a:r>
              <a:rPr lang="cs-CZ" sz="3200" u="sng" dirty="0" smtClean="0">
                <a:solidFill>
                  <a:schemeClr val="tx2">
                    <a:lumMod val="75000"/>
                  </a:schemeClr>
                </a:solidFill>
              </a:rPr>
              <a:t>zařízeních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Snažit se o sjednocení postupů práce v jednotlivých zařízeních a výkladu vyhlášky. Ten není jednotný v přístupu školských poradenských zařízení a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v přiznávání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podpůrných opatření žákům školskými poradenskými zařízeními, která jsou řízena různými zřizovateli. Pedagogové poměrně často upozorňují na potřebu sjednocení tohoto výkladu.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</a:t>
            </a:r>
            <a:r>
              <a:rPr lang="cs-CZ" dirty="0"/>
              <a:t>Doporučení vedení a </a:t>
            </a:r>
            <a:r>
              <a:rPr lang="cs-CZ" dirty="0" smtClean="0"/>
              <a:t>pracovníkům ŠPZ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93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4589502"/>
            <a:ext cx="1188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b="1" dirty="0" smtClean="0">
                <a:solidFill>
                  <a:srgbClr val="2BC3E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děkuji za pozornost</a:t>
            </a:r>
            <a:endParaRPr lang="en-US" sz="6600" b="1" dirty="0">
              <a:solidFill>
                <a:srgbClr val="2BC3E1"/>
              </a:solidFill>
              <a:ea typeface="Roboto Condensed" panose="02000000000000000000" pitchFamily="2" charset="0"/>
              <a:cs typeface="Lato Semibold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429000" y="4457700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4325600" y="514350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268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524000" y="7734300"/>
            <a:ext cx="1092200" cy="1336202"/>
            <a:chOff x="5384" y="2780"/>
            <a:chExt cx="752" cy="920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84" y="2780"/>
              <a:ext cx="752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5384" y="2780"/>
              <a:ext cx="346" cy="374"/>
            </a:xfrm>
            <a:custGeom>
              <a:avLst/>
              <a:gdLst>
                <a:gd name="T0" fmla="*/ 1192 w 1491"/>
                <a:gd name="T1" fmla="*/ 1239 h 1629"/>
                <a:gd name="T2" fmla="*/ 1491 w 1491"/>
                <a:gd name="T3" fmla="*/ 391 h 1629"/>
                <a:gd name="T4" fmla="*/ 1444 w 1491"/>
                <a:gd name="T5" fmla="*/ 0 h 1629"/>
                <a:gd name="T6" fmla="*/ 691 w 1491"/>
                <a:gd name="T7" fmla="*/ 0 h 1629"/>
                <a:gd name="T8" fmla="*/ 762 w 1491"/>
                <a:gd name="T9" fmla="*/ 384 h 1629"/>
                <a:gd name="T10" fmla="*/ 248 w 1491"/>
                <a:gd name="T11" fmla="*/ 1056 h 1629"/>
                <a:gd name="T12" fmla="*/ 0 w 1491"/>
                <a:gd name="T13" fmla="*/ 988 h 1629"/>
                <a:gd name="T14" fmla="*/ 0 w 1491"/>
                <a:gd name="T15" fmla="*/ 1609 h 1629"/>
                <a:gd name="T16" fmla="*/ 248 w 1491"/>
                <a:gd name="T17" fmla="*/ 1629 h 1629"/>
                <a:gd name="T18" fmla="*/ 1192 w 1491"/>
                <a:gd name="T19" fmla="*/ 123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1" h="1629">
                  <a:moveTo>
                    <a:pt x="1192" y="1239"/>
                  </a:moveTo>
                  <a:cubicBezTo>
                    <a:pt x="1379" y="1024"/>
                    <a:pt x="1491" y="707"/>
                    <a:pt x="1491" y="391"/>
                  </a:cubicBezTo>
                  <a:cubicBezTo>
                    <a:pt x="1491" y="251"/>
                    <a:pt x="1475" y="122"/>
                    <a:pt x="1444" y="0"/>
                  </a:cubicBezTo>
                  <a:lnTo>
                    <a:pt x="691" y="0"/>
                  </a:lnTo>
                  <a:cubicBezTo>
                    <a:pt x="737" y="105"/>
                    <a:pt x="762" y="235"/>
                    <a:pt x="762" y="384"/>
                  </a:cubicBezTo>
                  <a:cubicBezTo>
                    <a:pt x="762" y="788"/>
                    <a:pt x="556" y="1056"/>
                    <a:pt x="248" y="1056"/>
                  </a:cubicBezTo>
                  <a:cubicBezTo>
                    <a:pt x="154" y="1056"/>
                    <a:pt x="71" y="1032"/>
                    <a:pt x="0" y="988"/>
                  </a:cubicBezTo>
                  <a:lnTo>
                    <a:pt x="0" y="1609"/>
                  </a:lnTo>
                  <a:cubicBezTo>
                    <a:pt x="79" y="1622"/>
                    <a:pt x="162" y="1629"/>
                    <a:pt x="248" y="1629"/>
                  </a:cubicBezTo>
                  <a:cubicBezTo>
                    <a:pt x="641" y="1629"/>
                    <a:pt x="967" y="1493"/>
                    <a:pt x="1192" y="1239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5384" y="2780"/>
              <a:ext cx="758" cy="927"/>
            </a:xfrm>
            <a:custGeom>
              <a:avLst/>
              <a:gdLst>
                <a:gd name="T0" fmla="*/ 247 w 3263"/>
                <a:gd name="T1" fmla="*/ 1623 h 4032"/>
                <a:gd name="T2" fmla="*/ 934 w 3263"/>
                <a:gd name="T3" fmla="*/ 2408 h 4032"/>
                <a:gd name="T4" fmla="*/ 1699 w 3263"/>
                <a:gd name="T5" fmla="*/ 2408 h 4032"/>
                <a:gd name="T6" fmla="*/ 2252 w 3263"/>
                <a:gd name="T7" fmla="*/ 2408 h 4032"/>
                <a:gd name="T8" fmla="*/ 2910 w 3263"/>
                <a:gd name="T9" fmla="*/ 2408 h 4032"/>
                <a:gd name="T10" fmla="*/ 3263 w 3263"/>
                <a:gd name="T11" fmla="*/ 0 h 4032"/>
                <a:gd name="T12" fmla="*/ 280 w 3263"/>
                <a:gd name="T13" fmla="*/ 3638 h 4032"/>
                <a:gd name="T14" fmla="*/ 211 w 3263"/>
                <a:gd name="T15" fmla="*/ 3792 h 4032"/>
                <a:gd name="T16" fmla="*/ 143 w 3263"/>
                <a:gd name="T17" fmla="*/ 3638 h 4032"/>
                <a:gd name="T18" fmla="*/ 186 w 3263"/>
                <a:gd name="T19" fmla="*/ 3874 h 4032"/>
                <a:gd name="T20" fmla="*/ 409 w 3263"/>
                <a:gd name="T21" fmla="*/ 3773 h 4032"/>
                <a:gd name="T22" fmla="*/ 322 w 3263"/>
                <a:gd name="T23" fmla="*/ 3510 h 4032"/>
                <a:gd name="T24" fmla="*/ 120 w 3263"/>
                <a:gd name="T25" fmla="*/ 3506 h 4032"/>
                <a:gd name="T26" fmla="*/ 133 w 3263"/>
                <a:gd name="T27" fmla="*/ 3827 h 4032"/>
                <a:gd name="T28" fmla="*/ 434 w 3263"/>
                <a:gd name="T29" fmla="*/ 3693 h 4032"/>
                <a:gd name="T30" fmla="*/ 764 w 3263"/>
                <a:gd name="T31" fmla="*/ 3865 h 4032"/>
                <a:gd name="T32" fmla="*/ 764 w 3263"/>
                <a:gd name="T33" fmla="*/ 3520 h 4032"/>
                <a:gd name="T34" fmla="*/ 720 w 3263"/>
                <a:gd name="T35" fmla="*/ 3635 h 4032"/>
                <a:gd name="T36" fmla="*/ 649 w 3263"/>
                <a:gd name="T37" fmla="*/ 3798 h 4032"/>
                <a:gd name="T38" fmla="*/ 578 w 3263"/>
                <a:gd name="T39" fmla="*/ 3635 h 4032"/>
                <a:gd name="T40" fmla="*/ 1167 w 3263"/>
                <a:gd name="T41" fmla="*/ 3558 h 4032"/>
                <a:gd name="T42" fmla="*/ 899 w 3263"/>
                <a:gd name="T43" fmla="*/ 3586 h 4032"/>
                <a:gd name="T44" fmla="*/ 978 w 3263"/>
                <a:gd name="T45" fmla="*/ 3871 h 4032"/>
                <a:gd name="T46" fmla="*/ 1180 w 3263"/>
                <a:gd name="T47" fmla="*/ 3880 h 4032"/>
                <a:gd name="T48" fmla="*/ 1167 w 3263"/>
                <a:gd name="T49" fmla="*/ 2871 h 4032"/>
                <a:gd name="T50" fmla="*/ 1156 w 3263"/>
                <a:gd name="T51" fmla="*/ 3636 h 4032"/>
                <a:gd name="T52" fmla="*/ 1087 w 3263"/>
                <a:gd name="T53" fmla="*/ 3790 h 4032"/>
                <a:gd name="T54" fmla="*/ 1020 w 3263"/>
                <a:gd name="T55" fmla="*/ 3637 h 4032"/>
                <a:gd name="T56" fmla="*/ 1582 w 3263"/>
                <a:gd name="T57" fmla="*/ 3604 h 4032"/>
                <a:gd name="T58" fmla="*/ 1581 w 3263"/>
                <a:gd name="T59" fmla="*/ 3780 h 4032"/>
                <a:gd name="T60" fmla="*/ 1462 w 3263"/>
                <a:gd name="T61" fmla="*/ 3693 h 4032"/>
                <a:gd name="T62" fmla="*/ 1462 w 3263"/>
                <a:gd name="T63" fmla="*/ 3827 h 4032"/>
                <a:gd name="T64" fmla="*/ 1703 w 3263"/>
                <a:gd name="T65" fmla="*/ 3835 h 4032"/>
                <a:gd name="T66" fmla="*/ 1704 w 3263"/>
                <a:gd name="T67" fmla="*/ 3548 h 4032"/>
                <a:gd name="T68" fmla="*/ 1449 w 3263"/>
                <a:gd name="T69" fmla="*/ 3577 h 4032"/>
                <a:gd name="T70" fmla="*/ 1462 w 3263"/>
                <a:gd name="T71" fmla="*/ 4032 h 4032"/>
                <a:gd name="T72" fmla="*/ 1798 w 3263"/>
                <a:gd name="T73" fmla="*/ 3587 h 4032"/>
                <a:gd name="T74" fmla="*/ 1987 w 3263"/>
                <a:gd name="T75" fmla="*/ 3889 h 4032"/>
                <a:gd name="T76" fmla="*/ 2177 w 3263"/>
                <a:gd name="T77" fmla="*/ 3587 h 4032"/>
                <a:gd name="T78" fmla="*/ 2030 w 3263"/>
                <a:gd name="T79" fmla="*/ 3598 h 4032"/>
                <a:gd name="T80" fmla="*/ 2030 w 3263"/>
                <a:gd name="T81" fmla="*/ 3785 h 4032"/>
                <a:gd name="T82" fmla="*/ 1906 w 3263"/>
                <a:gd name="T83" fmla="*/ 3692 h 4032"/>
                <a:gd name="T84" fmla="*/ 2495 w 3263"/>
                <a:gd name="T85" fmla="*/ 3500 h 4032"/>
                <a:gd name="T86" fmla="*/ 2343 w 3263"/>
                <a:gd name="T87" fmla="*/ 3577 h 4032"/>
                <a:gd name="T88" fmla="*/ 2356 w 3263"/>
                <a:gd name="T89" fmla="*/ 3880 h 4032"/>
                <a:gd name="T90" fmla="*/ 2469 w 3263"/>
                <a:gd name="T91" fmla="*/ 3606 h 4032"/>
                <a:gd name="T92" fmla="*/ 2826 w 3263"/>
                <a:gd name="T93" fmla="*/ 3578 h 4032"/>
                <a:gd name="T94" fmla="*/ 2519 w 3263"/>
                <a:gd name="T95" fmla="*/ 3521 h 4032"/>
                <a:gd name="T96" fmla="*/ 2700 w 3263"/>
                <a:gd name="T97" fmla="*/ 3592 h 4032"/>
                <a:gd name="T98" fmla="*/ 2523 w 3263"/>
                <a:gd name="T99" fmla="*/ 3673 h 4032"/>
                <a:gd name="T100" fmla="*/ 2598 w 3263"/>
                <a:gd name="T101" fmla="*/ 3884 h 4032"/>
                <a:gd name="T102" fmla="*/ 2844 w 3263"/>
                <a:gd name="T103" fmla="*/ 3880 h 4032"/>
                <a:gd name="T104" fmla="*/ 2723 w 3263"/>
                <a:gd name="T105" fmla="*/ 3721 h 4032"/>
                <a:gd name="T106" fmla="*/ 2618 w 3263"/>
                <a:gd name="T107" fmla="*/ 3799 h 4032"/>
                <a:gd name="T108" fmla="*/ 2642 w 3263"/>
                <a:gd name="T109" fmla="*/ 3715 h 4032"/>
                <a:gd name="T110" fmla="*/ 2272 w 3263"/>
                <a:gd name="T111" fmla="*/ 3090 h 4032"/>
                <a:gd name="T112" fmla="*/ 3263 w 3263"/>
                <a:gd name="T113" fmla="*/ 3263 h 4032"/>
                <a:gd name="T114" fmla="*/ 2831 w 3263"/>
                <a:gd name="T115" fmla="*/ 2971 h 4032"/>
                <a:gd name="T116" fmla="*/ 1993 w 3263"/>
                <a:gd name="T117" fmla="*/ 2925 h 4032"/>
                <a:gd name="T118" fmla="*/ 2998 w 3263"/>
                <a:gd name="T119" fmla="*/ 2597 h 4032"/>
                <a:gd name="T120" fmla="*/ 2831 w 3263"/>
                <a:gd name="T121" fmla="*/ 2815 h 4032"/>
                <a:gd name="T122" fmla="*/ 0 w 3263"/>
                <a:gd name="T123" fmla="*/ 0 h 4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3" h="4032">
                  <a:moveTo>
                    <a:pt x="1439" y="0"/>
                  </a:moveTo>
                  <a:cubicBezTo>
                    <a:pt x="1470" y="121"/>
                    <a:pt x="1486" y="251"/>
                    <a:pt x="1486" y="390"/>
                  </a:cubicBezTo>
                  <a:cubicBezTo>
                    <a:pt x="1486" y="705"/>
                    <a:pt x="1374" y="1020"/>
                    <a:pt x="1188" y="1235"/>
                  </a:cubicBezTo>
                  <a:cubicBezTo>
                    <a:pt x="964" y="1487"/>
                    <a:pt x="639" y="1623"/>
                    <a:pt x="247" y="1623"/>
                  </a:cubicBezTo>
                  <a:cubicBezTo>
                    <a:pt x="162" y="1623"/>
                    <a:pt x="79" y="1617"/>
                    <a:pt x="0" y="1604"/>
                  </a:cubicBezTo>
                  <a:lnTo>
                    <a:pt x="0" y="3263"/>
                  </a:lnTo>
                  <a:lnTo>
                    <a:pt x="934" y="3263"/>
                  </a:lnTo>
                  <a:lnTo>
                    <a:pt x="934" y="2408"/>
                  </a:lnTo>
                  <a:lnTo>
                    <a:pt x="1167" y="2408"/>
                  </a:lnTo>
                  <a:lnTo>
                    <a:pt x="1167" y="2782"/>
                  </a:lnTo>
                  <a:lnTo>
                    <a:pt x="1438" y="2408"/>
                  </a:lnTo>
                  <a:lnTo>
                    <a:pt x="1699" y="2408"/>
                  </a:lnTo>
                  <a:lnTo>
                    <a:pt x="1378" y="2805"/>
                  </a:lnTo>
                  <a:lnTo>
                    <a:pt x="1670" y="3191"/>
                  </a:lnTo>
                  <a:lnTo>
                    <a:pt x="1971" y="2408"/>
                  </a:lnTo>
                  <a:lnTo>
                    <a:pt x="2252" y="2408"/>
                  </a:lnTo>
                  <a:lnTo>
                    <a:pt x="2580" y="3263"/>
                  </a:lnTo>
                  <a:lnTo>
                    <a:pt x="2598" y="3263"/>
                  </a:lnTo>
                  <a:lnTo>
                    <a:pt x="2598" y="2408"/>
                  </a:lnTo>
                  <a:lnTo>
                    <a:pt x="2910" y="2408"/>
                  </a:lnTo>
                  <a:cubicBezTo>
                    <a:pt x="2991" y="2408"/>
                    <a:pt x="3058" y="2418"/>
                    <a:pt x="3111" y="2437"/>
                  </a:cubicBezTo>
                  <a:cubicBezTo>
                    <a:pt x="3165" y="2457"/>
                    <a:pt x="3204" y="2487"/>
                    <a:pt x="3231" y="2528"/>
                  </a:cubicBezTo>
                  <a:cubicBezTo>
                    <a:pt x="3246" y="2551"/>
                    <a:pt x="3256" y="2578"/>
                    <a:pt x="3263" y="2608"/>
                  </a:cubicBezTo>
                  <a:lnTo>
                    <a:pt x="3263" y="0"/>
                  </a:lnTo>
                  <a:lnTo>
                    <a:pt x="1439" y="0"/>
                  </a:lnTo>
                  <a:close/>
                  <a:moveTo>
                    <a:pt x="213" y="3592"/>
                  </a:moveTo>
                  <a:cubicBezTo>
                    <a:pt x="228" y="3592"/>
                    <a:pt x="242" y="3596"/>
                    <a:pt x="253" y="3604"/>
                  </a:cubicBezTo>
                  <a:cubicBezTo>
                    <a:pt x="265" y="3612"/>
                    <a:pt x="274" y="3623"/>
                    <a:pt x="280" y="3638"/>
                  </a:cubicBezTo>
                  <a:cubicBezTo>
                    <a:pt x="286" y="3652"/>
                    <a:pt x="290" y="3669"/>
                    <a:pt x="290" y="3689"/>
                  </a:cubicBezTo>
                  <a:cubicBezTo>
                    <a:pt x="290" y="3711"/>
                    <a:pt x="286" y="3730"/>
                    <a:pt x="280" y="3745"/>
                  </a:cubicBezTo>
                  <a:cubicBezTo>
                    <a:pt x="273" y="3760"/>
                    <a:pt x="264" y="3772"/>
                    <a:pt x="252" y="3780"/>
                  </a:cubicBezTo>
                  <a:cubicBezTo>
                    <a:pt x="240" y="3788"/>
                    <a:pt x="226" y="3793"/>
                    <a:pt x="211" y="3792"/>
                  </a:cubicBezTo>
                  <a:cubicBezTo>
                    <a:pt x="195" y="3792"/>
                    <a:pt x="181" y="3788"/>
                    <a:pt x="170" y="3781"/>
                  </a:cubicBezTo>
                  <a:cubicBezTo>
                    <a:pt x="158" y="3773"/>
                    <a:pt x="149" y="3761"/>
                    <a:pt x="143" y="3746"/>
                  </a:cubicBezTo>
                  <a:cubicBezTo>
                    <a:pt x="136" y="3732"/>
                    <a:pt x="133" y="3714"/>
                    <a:pt x="133" y="3693"/>
                  </a:cubicBezTo>
                  <a:cubicBezTo>
                    <a:pt x="133" y="3671"/>
                    <a:pt x="136" y="3653"/>
                    <a:pt x="143" y="3638"/>
                  </a:cubicBezTo>
                  <a:cubicBezTo>
                    <a:pt x="149" y="3623"/>
                    <a:pt x="158" y="3612"/>
                    <a:pt x="170" y="3604"/>
                  </a:cubicBezTo>
                  <a:cubicBezTo>
                    <a:pt x="182" y="3596"/>
                    <a:pt x="196" y="3592"/>
                    <a:pt x="213" y="3592"/>
                  </a:cubicBezTo>
                  <a:close/>
                  <a:moveTo>
                    <a:pt x="133" y="3827"/>
                  </a:moveTo>
                  <a:cubicBezTo>
                    <a:pt x="148" y="3848"/>
                    <a:pt x="165" y="3864"/>
                    <a:pt x="186" y="3874"/>
                  </a:cubicBezTo>
                  <a:cubicBezTo>
                    <a:pt x="206" y="3885"/>
                    <a:pt x="229" y="3890"/>
                    <a:pt x="256" y="3890"/>
                  </a:cubicBezTo>
                  <a:cubicBezTo>
                    <a:pt x="280" y="3890"/>
                    <a:pt x="302" y="3885"/>
                    <a:pt x="322" y="3876"/>
                  </a:cubicBezTo>
                  <a:cubicBezTo>
                    <a:pt x="342" y="3866"/>
                    <a:pt x="360" y="3853"/>
                    <a:pt x="375" y="3835"/>
                  </a:cubicBezTo>
                  <a:cubicBezTo>
                    <a:pt x="389" y="3818"/>
                    <a:pt x="401" y="3797"/>
                    <a:pt x="409" y="3773"/>
                  </a:cubicBezTo>
                  <a:cubicBezTo>
                    <a:pt x="418" y="3748"/>
                    <a:pt x="422" y="3721"/>
                    <a:pt x="422" y="3691"/>
                  </a:cubicBezTo>
                  <a:cubicBezTo>
                    <a:pt x="422" y="3661"/>
                    <a:pt x="418" y="3634"/>
                    <a:pt x="410" y="3610"/>
                  </a:cubicBezTo>
                  <a:cubicBezTo>
                    <a:pt x="402" y="3586"/>
                    <a:pt x="390" y="3565"/>
                    <a:pt x="375" y="3548"/>
                  </a:cubicBezTo>
                  <a:cubicBezTo>
                    <a:pt x="360" y="3531"/>
                    <a:pt x="343" y="3519"/>
                    <a:pt x="322" y="3510"/>
                  </a:cubicBezTo>
                  <a:cubicBezTo>
                    <a:pt x="302" y="3501"/>
                    <a:pt x="279" y="3496"/>
                    <a:pt x="254" y="3496"/>
                  </a:cubicBezTo>
                  <a:cubicBezTo>
                    <a:pt x="225" y="3496"/>
                    <a:pt x="199" y="3503"/>
                    <a:pt x="176" y="3517"/>
                  </a:cubicBezTo>
                  <a:cubicBezTo>
                    <a:pt x="153" y="3531"/>
                    <a:pt x="134" y="3551"/>
                    <a:pt x="120" y="3577"/>
                  </a:cubicBezTo>
                  <a:lnTo>
                    <a:pt x="120" y="3506"/>
                  </a:lnTo>
                  <a:lnTo>
                    <a:pt x="5" y="3506"/>
                  </a:lnTo>
                  <a:lnTo>
                    <a:pt x="5" y="4032"/>
                  </a:lnTo>
                  <a:lnTo>
                    <a:pt x="133" y="4032"/>
                  </a:lnTo>
                  <a:lnTo>
                    <a:pt x="133" y="3827"/>
                  </a:lnTo>
                  <a:close/>
                  <a:moveTo>
                    <a:pt x="649" y="3496"/>
                  </a:moveTo>
                  <a:cubicBezTo>
                    <a:pt x="603" y="3496"/>
                    <a:pt x="565" y="3504"/>
                    <a:pt x="533" y="3520"/>
                  </a:cubicBezTo>
                  <a:cubicBezTo>
                    <a:pt x="501" y="3535"/>
                    <a:pt x="477" y="3558"/>
                    <a:pt x="460" y="3587"/>
                  </a:cubicBezTo>
                  <a:cubicBezTo>
                    <a:pt x="443" y="3617"/>
                    <a:pt x="434" y="3652"/>
                    <a:pt x="434" y="3693"/>
                  </a:cubicBezTo>
                  <a:cubicBezTo>
                    <a:pt x="434" y="3734"/>
                    <a:pt x="443" y="3769"/>
                    <a:pt x="460" y="3798"/>
                  </a:cubicBezTo>
                  <a:cubicBezTo>
                    <a:pt x="477" y="3828"/>
                    <a:pt x="501" y="3850"/>
                    <a:pt x="533" y="3865"/>
                  </a:cubicBezTo>
                  <a:cubicBezTo>
                    <a:pt x="565" y="3881"/>
                    <a:pt x="604" y="3889"/>
                    <a:pt x="649" y="3889"/>
                  </a:cubicBezTo>
                  <a:cubicBezTo>
                    <a:pt x="694" y="3889"/>
                    <a:pt x="732" y="3881"/>
                    <a:pt x="764" y="3865"/>
                  </a:cubicBezTo>
                  <a:cubicBezTo>
                    <a:pt x="796" y="3850"/>
                    <a:pt x="821" y="3828"/>
                    <a:pt x="838" y="3798"/>
                  </a:cubicBezTo>
                  <a:cubicBezTo>
                    <a:pt x="855" y="3769"/>
                    <a:pt x="864" y="3734"/>
                    <a:pt x="864" y="3693"/>
                  </a:cubicBezTo>
                  <a:cubicBezTo>
                    <a:pt x="864" y="3652"/>
                    <a:pt x="855" y="3617"/>
                    <a:pt x="838" y="3587"/>
                  </a:cubicBezTo>
                  <a:cubicBezTo>
                    <a:pt x="821" y="3558"/>
                    <a:pt x="796" y="3535"/>
                    <a:pt x="764" y="3520"/>
                  </a:cubicBezTo>
                  <a:cubicBezTo>
                    <a:pt x="732" y="3504"/>
                    <a:pt x="694" y="3496"/>
                    <a:pt x="649" y="3496"/>
                  </a:cubicBezTo>
                  <a:close/>
                  <a:moveTo>
                    <a:pt x="649" y="3585"/>
                  </a:moveTo>
                  <a:cubicBezTo>
                    <a:pt x="665" y="3585"/>
                    <a:pt x="679" y="3590"/>
                    <a:pt x="691" y="3598"/>
                  </a:cubicBezTo>
                  <a:cubicBezTo>
                    <a:pt x="703" y="3607"/>
                    <a:pt x="713" y="3619"/>
                    <a:pt x="720" y="3635"/>
                  </a:cubicBezTo>
                  <a:cubicBezTo>
                    <a:pt x="726" y="3651"/>
                    <a:pt x="730" y="3670"/>
                    <a:pt x="730" y="3692"/>
                  </a:cubicBezTo>
                  <a:cubicBezTo>
                    <a:pt x="730" y="3714"/>
                    <a:pt x="726" y="3733"/>
                    <a:pt x="720" y="3749"/>
                  </a:cubicBezTo>
                  <a:cubicBezTo>
                    <a:pt x="713" y="3765"/>
                    <a:pt x="703" y="3777"/>
                    <a:pt x="691" y="3785"/>
                  </a:cubicBezTo>
                  <a:cubicBezTo>
                    <a:pt x="679" y="3794"/>
                    <a:pt x="665" y="3798"/>
                    <a:pt x="649" y="3798"/>
                  </a:cubicBezTo>
                  <a:cubicBezTo>
                    <a:pt x="633" y="3798"/>
                    <a:pt x="619" y="3794"/>
                    <a:pt x="607" y="3785"/>
                  </a:cubicBezTo>
                  <a:cubicBezTo>
                    <a:pt x="595" y="3777"/>
                    <a:pt x="585" y="3765"/>
                    <a:pt x="578" y="3749"/>
                  </a:cubicBezTo>
                  <a:cubicBezTo>
                    <a:pt x="571" y="3733"/>
                    <a:pt x="567" y="3714"/>
                    <a:pt x="567" y="3692"/>
                  </a:cubicBezTo>
                  <a:cubicBezTo>
                    <a:pt x="567" y="3670"/>
                    <a:pt x="571" y="3651"/>
                    <a:pt x="578" y="3635"/>
                  </a:cubicBezTo>
                  <a:cubicBezTo>
                    <a:pt x="585" y="3620"/>
                    <a:pt x="594" y="3607"/>
                    <a:pt x="606" y="3599"/>
                  </a:cubicBezTo>
                  <a:cubicBezTo>
                    <a:pt x="619" y="3590"/>
                    <a:pt x="633" y="3585"/>
                    <a:pt x="649" y="3585"/>
                  </a:cubicBezTo>
                  <a:close/>
                  <a:moveTo>
                    <a:pt x="1167" y="3263"/>
                  </a:moveTo>
                  <a:lnTo>
                    <a:pt x="1167" y="3558"/>
                  </a:lnTo>
                  <a:cubicBezTo>
                    <a:pt x="1152" y="3537"/>
                    <a:pt x="1135" y="3522"/>
                    <a:pt x="1114" y="3511"/>
                  </a:cubicBezTo>
                  <a:cubicBezTo>
                    <a:pt x="1093" y="3501"/>
                    <a:pt x="1070" y="3496"/>
                    <a:pt x="1044" y="3496"/>
                  </a:cubicBezTo>
                  <a:cubicBezTo>
                    <a:pt x="1010" y="3496"/>
                    <a:pt x="981" y="3504"/>
                    <a:pt x="957" y="3520"/>
                  </a:cubicBezTo>
                  <a:cubicBezTo>
                    <a:pt x="932" y="3535"/>
                    <a:pt x="913" y="3557"/>
                    <a:pt x="899" y="3586"/>
                  </a:cubicBezTo>
                  <a:cubicBezTo>
                    <a:pt x="886" y="3614"/>
                    <a:pt x="879" y="3648"/>
                    <a:pt x="879" y="3688"/>
                  </a:cubicBezTo>
                  <a:cubicBezTo>
                    <a:pt x="879" y="3718"/>
                    <a:pt x="883" y="3745"/>
                    <a:pt x="891" y="3769"/>
                  </a:cubicBezTo>
                  <a:cubicBezTo>
                    <a:pt x="899" y="3794"/>
                    <a:pt x="910" y="3814"/>
                    <a:pt x="925" y="3832"/>
                  </a:cubicBezTo>
                  <a:cubicBezTo>
                    <a:pt x="940" y="3849"/>
                    <a:pt x="957" y="3862"/>
                    <a:pt x="978" y="3871"/>
                  </a:cubicBezTo>
                  <a:cubicBezTo>
                    <a:pt x="998" y="3881"/>
                    <a:pt x="1021" y="3885"/>
                    <a:pt x="1045" y="3885"/>
                  </a:cubicBezTo>
                  <a:cubicBezTo>
                    <a:pt x="1075" y="3885"/>
                    <a:pt x="1101" y="3878"/>
                    <a:pt x="1124" y="3865"/>
                  </a:cubicBezTo>
                  <a:cubicBezTo>
                    <a:pt x="1147" y="3851"/>
                    <a:pt x="1166" y="3831"/>
                    <a:pt x="1180" y="3805"/>
                  </a:cubicBezTo>
                  <a:lnTo>
                    <a:pt x="1180" y="3880"/>
                  </a:lnTo>
                  <a:lnTo>
                    <a:pt x="1295" y="3880"/>
                  </a:lnTo>
                  <a:lnTo>
                    <a:pt x="1295" y="3263"/>
                  </a:lnTo>
                  <a:lnTo>
                    <a:pt x="1435" y="3263"/>
                  </a:lnTo>
                  <a:lnTo>
                    <a:pt x="1167" y="2871"/>
                  </a:lnTo>
                  <a:lnTo>
                    <a:pt x="1167" y="3263"/>
                  </a:lnTo>
                  <a:close/>
                  <a:moveTo>
                    <a:pt x="1084" y="3590"/>
                  </a:moveTo>
                  <a:cubicBezTo>
                    <a:pt x="1101" y="3590"/>
                    <a:pt x="1115" y="3594"/>
                    <a:pt x="1128" y="3602"/>
                  </a:cubicBezTo>
                  <a:cubicBezTo>
                    <a:pt x="1140" y="3610"/>
                    <a:pt x="1149" y="3621"/>
                    <a:pt x="1156" y="3636"/>
                  </a:cubicBezTo>
                  <a:cubicBezTo>
                    <a:pt x="1163" y="3651"/>
                    <a:pt x="1166" y="3669"/>
                    <a:pt x="1166" y="3690"/>
                  </a:cubicBezTo>
                  <a:cubicBezTo>
                    <a:pt x="1166" y="3711"/>
                    <a:pt x="1163" y="3729"/>
                    <a:pt x="1157" y="3744"/>
                  </a:cubicBezTo>
                  <a:cubicBezTo>
                    <a:pt x="1150" y="3759"/>
                    <a:pt x="1141" y="3770"/>
                    <a:pt x="1129" y="3778"/>
                  </a:cubicBezTo>
                  <a:cubicBezTo>
                    <a:pt x="1118" y="3786"/>
                    <a:pt x="1104" y="3790"/>
                    <a:pt x="1087" y="3790"/>
                  </a:cubicBezTo>
                  <a:cubicBezTo>
                    <a:pt x="1072" y="3790"/>
                    <a:pt x="1058" y="3786"/>
                    <a:pt x="1046" y="3778"/>
                  </a:cubicBezTo>
                  <a:cubicBezTo>
                    <a:pt x="1035" y="3771"/>
                    <a:pt x="1026" y="3759"/>
                    <a:pt x="1019" y="3745"/>
                  </a:cubicBezTo>
                  <a:cubicBezTo>
                    <a:pt x="1013" y="3730"/>
                    <a:pt x="1010" y="3712"/>
                    <a:pt x="1010" y="3691"/>
                  </a:cubicBezTo>
                  <a:cubicBezTo>
                    <a:pt x="1010" y="3671"/>
                    <a:pt x="1013" y="3652"/>
                    <a:pt x="1020" y="3637"/>
                  </a:cubicBezTo>
                  <a:cubicBezTo>
                    <a:pt x="1026" y="3622"/>
                    <a:pt x="1035" y="3610"/>
                    <a:pt x="1047" y="3602"/>
                  </a:cubicBezTo>
                  <a:cubicBezTo>
                    <a:pt x="1058" y="3594"/>
                    <a:pt x="1070" y="3590"/>
                    <a:pt x="1084" y="3590"/>
                  </a:cubicBezTo>
                  <a:close/>
                  <a:moveTo>
                    <a:pt x="1542" y="3592"/>
                  </a:moveTo>
                  <a:cubicBezTo>
                    <a:pt x="1557" y="3592"/>
                    <a:pt x="1570" y="3596"/>
                    <a:pt x="1582" y="3604"/>
                  </a:cubicBezTo>
                  <a:cubicBezTo>
                    <a:pt x="1593" y="3612"/>
                    <a:pt x="1602" y="3623"/>
                    <a:pt x="1609" y="3638"/>
                  </a:cubicBezTo>
                  <a:cubicBezTo>
                    <a:pt x="1615" y="3652"/>
                    <a:pt x="1618" y="3669"/>
                    <a:pt x="1619" y="3689"/>
                  </a:cubicBezTo>
                  <a:cubicBezTo>
                    <a:pt x="1618" y="3711"/>
                    <a:pt x="1615" y="3730"/>
                    <a:pt x="1609" y="3745"/>
                  </a:cubicBezTo>
                  <a:cubicBezTo>
                    <a:pt x="1602" y="3760"/>
                    <a:pt x="1593" y="3772"/>
                    <a:pt x="1581" y="3780"/>
                  </a:cubicBezTo>
                  <a:cubicBezTo>
                    <a:pt x="1569" y="3788"/>
                    <a:pt x="1555" y="3792"/>
                    <a:pt x="1539" y="3792"/>
                  </a:cubicBezTo>
                  <a:cubicBezTo>
                    <a:pt x="1524" y="3792"/>
                    <a:pt x="1510" y="3788"/>
                    <a:pt x="1499" y="3781"/>
                  </a:cubicBezTo>
                  <a:cubicBezTo>
                    <a:pt x="1487" y="3773"/>
                    <a:pt x="1478" y="3761"/>
                    <a:pt x="1471" y="3746"/>
                  </a:cubicBezTo>
                  <a:cubicBezTo>
                    <a:pt x="1465" y="3732"/>
                    <a:pt x="1462" y="3714"/>
                    <a:pt x="1462" y="3693"/>
                  </a:cubicBezTo>
                  <a:cubicBezTo>
                    <a:pt x="1462" y="3671"/>
                    <a:pt x="1465" y="3653"/>
                    <a:pt x="1472" y="3638"/>
                  </a:cubicBezTo>
                  <a:cubicBezTo>
                    <a:pt x="1478" y="3623"/>
                    <a:pt x="1487" y="3612"/>
                    <a:pt x="1499" y="3604"/>
                  </a:cubicBezTo>
                  <a:cubicBezTo>
                    <a:pt x="1511" y="3596"/>
                    <a:pt x="1525" y="3592"/>
                    <a:pt x="1542" y="3592"/>
                  </a:cubicBezTo>
                  <a:close/>
                  <a:moveTo>
                    <a:pt x="1462" y="3827"/>
                  </a:moveTo>
                  <a:cubicBezTo>
                    <a:pt x="1477" y="3848"/>
                    <a:pt x="1494" y="3864"/>
                    <a:pt x="1515" y="3874"/>
                  </a:cubicBezTo>
                  <a:cubicBezTo>
                    <a:pt x="1535" y="3885"/>
                    <a:pt x="1558" y="3890"/>
                    <a:pt x="1584" y="3890"/>
                  </a:cubicBezTo>
                  <a:cubicBezTo>
                    <a:pt x="1608" y="3890"/>
                    <a:pt x="1630" y="3885"/>
                    <a:pt x="1651" y="3876"/>
                  </a:cubicBezTo>
                  <a:cubicBezTo>
                    <a:pt x="1671" y="3866"/>
                    <a:pt x="1688" y="3853"/>
                    <a:pt x="1703" y="3835"/>
                  </a:cubicBezTo>
                  <a:cubicBezTo>
                    <a:pt x="1718" y="3818"/>
                    <a:pt x="1730" y="3797"/>
                    <a:pt x="1738" y="3773"/>
                  </a:cubicBezTo>
                  <a:cubicBezTo>
                    <a:pt x="1746" y="3748"/>
                    <a:pt x="1751" y="3721"/>
                    <a:pt x="1751" y="3691"/>
                  </a:cubicBezTo>
                  <a:cubicBezTo>
                    <a:pt x="1751" y="3661"/>
                    <a:pt x="1747" y="3634"/>
                    <a:pt x="1738" y="3610"/>
                  </a:cubicBezTo>
                  <a:cubicBezTo>
                    <a:pt x="1730" y="3586"/>
                    <a:pt x="1719" y="3565"/>
                    <a:pt x="1704" y="3548"/>
                  </a:cubicBezTo>
                  <a:cubicBezTo>
                    <a:pt x="1689" y="3531"/>
                    <a:pt x="1671" y="3519"/>
                    <a:pt x="1651" y="3510"/>
                  </a:cubicBezTo>
                  <a:cubicBezTo>
                    <a:pt x="1630" y="3501"/>
                    <a:pt x="1608" y="3496"/>
                    <a:pt x="1583" y="3496"/>
                  </a:cubicBezTo>
                  <a:cubicBezTo>
                    <a:pt x="1554" y="3496"/>
                    <a:pt x="1528" y="3503"/>
                    <a:pt x="1505" y="3517"/>
                  </a:cubicBezTo>
                  <a:cubicBezTo>
                    <a:pt x="1482" y="3531"/>
                    <a:pt x="1463" y="3551"/>
                    <a:pt x="1449" y="3577"/>
                  </a:cubicBezTo>
                  <a:lnTo>
                    <a:pt x="1449" y="3506"/>
                  </a:lnTo>
                  <a:lnTo>
                    <a:pt x="1334" y="3506"/>
                  </a:lnTo>
                  <a:lnTo>
                    <a:pt x="1334" y="4032"/>
                  </a:lnTo>
                  <a:lnTo>
                    <a:pt x="1462" y="4032"/>
                  </a:lnTo>
                  <a:lnTo>
                    <a:pt x="1462" y="3827"/>
                  </a:lnTo>
                  <a:close/>
                  <a:moveTo>
                    <a:pt x="1987" y="3496"/>
                  </a:moveTo>
                  <a:cubicBezTo>
                    <a:pt x="1942" y="3496"/>
                    <a:pt x="1903" y="3504"/>
                    <a:pt x="1871" y="3520"/>
                  </a:cubicBezTo>
                  <a:cubicBezTo>
                    <a:pt x="1840" y="3535"/>
                    <a:pt x="1815" y="3558"/>
                    <a:pt x="1798" y="3587"/>
                  </a:cubicBezTo>
                  <a:cubicBezTo>
                    <a:pt x="1781" y="3617"/>
                    <a:pt x="1773" y="3652"/>
                    <a:pt x="1773" y="3693"/>
                  </a:cubicBezTo>
                  <a:cubicBezTo>
                    <a:pt x="1773" y="3734"/>
                    <a:pt x="1781" y="3769"/>
                    <a:pt x="1798" y="3798"/>
                  </a:cubicBezTo>
                  <a:cubicBezTo>
                    <a:pt x="1815" y="3828"/>
                    <a:pt x="1840" y="3850"/>
                    <a:pt x="1872" y="3865"/>
                  </a:cubicBezTo>
                  <a:cubicBezTo>
                    <a:pt x="1904" y="3881"/>
                    <a:pt x="1942" y="3889"/>
                    <a:pt x="1987" y="3889"/>
                  </a:cubicBezTo>
                  <a:cubicBezTo>
                    <a:pt x="2032" y="3889"/>
                    <a:pt x="2071" y="3881"/>
                    <a:pt x="2103" y="3865"/>
                  </a:cubicBezTo>
                  <a:cubicBezTo>
                    <a:pt x="2135" y="3850"/>
                    <a:pt x="2159" y="3828"/>
                    <a:pt x="2177" y="3798"/>
                  </a:cubicBezTo>
                  <a:cubicBezTo>
                    <a:pt x="2193" y="3769"/>
                    <a:pt x="2202" y="3734"/>
                    <a:pt x="2202" y="3693"/>
                  </a:cubicBezTo>
                  <a:cubicBezTo>
                    <a:pt x="2202" y="3652"/>
                    <a:pt x="2193" y="3617"/>
                    <a:pt x="2177" y="3587"/>
                  </a:cubicBezTo>
                  <a:cubicBezTo>
                    <a:pt x="2159" y="3558"/>
                    <a:pt x="2135" y="3535"/>
                    <a:pt x="2103" y="3520"/>
                  </a:cubicBezTo>
                  <a:cubicBezTo>
                    <a:pt x="2071" y="3504"/>
                    <a:pt x="2032" y="3496"/>
                    <a:pt x="1987" y="3496"/>
                  </a:cubicBezTo>
                  <a:close/>
                  <a:moveTo>
                    <a:pt x="1987" y="3585"/>
                  </a:moveTo>
                  <a:cubicBezTo>
                    <a:pt x="2003" y="3585"/>
                    <a:pt x="2017" y="3590"/>
                    <a:pt x="2030" y="3598"/>
                  </a:cubicBezTo>
                  <a:cubicBezTo>
                    <a:pt x="2042" y="3607"/>
                    <a:pt x="2051" y="3619"/>
                    <a:pt x="2058" y="3635"/>
                  </a:cubicBezTo>
                  <a:cubicBezTo>
                    <a:pt x="2065" y="3651"/>
                    <a:pt x="2068" y="3670"/>
                    <a:pt x="2069" y="3692"/>
                  </a:cubicBezTo>
                  <a:cubicBezTo>
                    <a:pt x="2068" y="3714"/>
                    <a:pt x="2065" y="3733"/>
                    <a:pt x="2058" y="3749"/>
                  </a:cubicBezTo>
                  <a:cubicBezTo>
                    <a:pt x="2051" y="3765"/>
                    <a:pt x="2042" y="3777"/>
                    <a:pt x="2030" y="3785"/>
                  </a:cubicBezTo>
                  <a:cubicBezTo>
                    <a:pt x="2017" y="3794"/>
                    <a:pt x="2003" y="3798"/>
                    <a:pt x="1987" y="3798"/>
                  </a:cubicBezTo>
                  <a:cubicBezTo>
                    <a:pt x="1971" y="3798"/>
                    <a:pt x="1958" y="3794"/>
                    <a:pt x="1945" y="3785"/>
                  </a:cubicBezTo>
                  <a:cubicBezTo>
                    <a:pt x="1933" y="3777"/>
                    <a:pt x="1924" y="3765"/>
                    <a:pt x="1917" y="3749"/>
                  </a:cubicBezTo>
                  <a:cubicBezTo>
                    <a:pt x="1909" y="3733"/>
                    <a:pt x="1906" y="3714"/>
                    <a:pt x="1906" y="3692"/>
                  </a:cubicBezTo>
                  <a:cubicBezTo>
                    <a:pt x="1906" y="3670"/>
                    <a:pt x="1909" y="3651"/>
                    <a:pt x="1916" y="3635"/>
                  </a:cubicBezTo>
                  <a:cubicBezTo>
                    <a:pt x="1923" y="3620"/>
                    <a:pt x="1933" y="3607"/>
                    <a:pt x="1945" y="3599"/>
                  </a:cubicBezTo>
                  <a:cubicBezTo>
                    <a:pt x="1957" y="3590"/>
                    <a:pt x="1971" y="3585"/>
                    <a:pt x="1987" y="3585"/>
                  </a:cubicBezTo>
                  <a:close/>
                  <a:moveTo>
                    <a:pt x="2495" y="3500"/>
                  </a:moveTo>
                  <a:cubicBezTo>
                    <a:pt x="2488" y="3499"/>
                    <a:pt x="2481" y="3498"/>
                    <a:pt x="2474" y="3497"/>
                  </a:cubicBezTo>
                  <a:cubicBezTo>
                    <a:pt x="2468" y="3496"/>
                    <a:pt x="2462" y="3496"/>
                    <a:pt x="2457" y="3496"/>
                  </a:cubicBezTo>
                  <a:cubicBezTo>
                    <a:pt x="2431" y="3496"/>
                    <a:pt x="2409" y="3503"/>
                    <a:pt x="2390" y="3516"/>
                  </a:cubicBezTo>
                  <a:cubicBezTo>
                    <a:pt x="2371" y="3529"/>
                    <a:pt x="2356" y="3550"/>
                    <a:pt x="2343" y="3577"/>
                  </a:cubicBezTo>
                  <a:lnTo>
                    <a:pt x="2343" y="3506"/>
                  </a:lnTo>
                  <a:lnTo>
                    <a:pt x="2228" y="3506"/>
                  </a:lnTo>
                  <a:lnTo>
                    <a:pt x="2228" y="3880"/>
                  </a:lnTo>
                  <a:lnTo>
                    <a:pt x="2356" y="3880"/>
                  </a:lnTo>
                  <a:lnTo>
                    <a:pt x="2356" y="3721"/>
                  </a:lnTo>
                  <a:cubicBezTo>
                    <a:pt x="2356" y="3682"/>
                    <a:pt x="2364" y="3653"/>
                    <a:pt x="2380" y="3633"/>
                  </a:cubicBezTo>
                  <a:cubicBezTo>
                    <a:pt x="2395" y="3614"/>
                    <a:pt x="2418" y="3604"/>
                    <a:pt x="2449" y="3604"/>
                  </a:cubicBezTo>
                  <a:cubicBezTo>
                    <a:pt x="2456" y="3604"/>
                    <a:pt x="2463" y="3605"/>
                    <a:pt x="2469" y="3606"/>
                  </a:cubicBezTo>
                  <a:cubicBezTo>
                    <a:pt x="2476" y="3607"/>
                    <a:pt x="2482" y="3608"/>
                    <a:pt x="2489" y="3611"/>
                  </a:cubicBezTo>
                  <a:lnTo>
                    <a:pt x="2495" y="3500"/>
                  </a:lnTo>
                  <a:close/>
                  <a:moveTo>
                    <a:pt x="2844" y="3684"/>
                  </a:moveTo>
                  <a:cubicBezTo>
                    <a:pt x="2844" y="3641"/>
                    <a:pt x="2838" y="3606"/>
                    <a:pt x="2826" y="3578"/>
                  </a:cubicBezTo>
                  <a:cubicBezTo>
                    <a:pt x="2813" y="3550"/>
                    <a:pt x="2794" y="3529"/>
                    <a:pt x="2768" y="3516"/>
                  </a:cubicBezTo>
                  <a:cubicBezTo>
                    <a:pt x="2742" y="3502"/>
                    <a:pt x="2708" y="3495"/>
                    <a:pt x="2667" y="3495"/>
                  </a:cubicBezTo>
                  <a:cubicBezTo>
                    <a:pt x="2639" y="3495"/>
                    <a:pt x="2613" y="3497"/>
                    <a:pt x="2588" y="3502"/>
                  </a:cubicBezTo>
                  <a:cubicBezTo>
                    <a:pt x="2564" y="3506"/>
                    <a:pt x="2541" y="3512"/>
                    <a:pt x="2519" y="3521"/>
                  </a:cubicBezTo>
                  <a:lnTo>
                    <a:pt x="2521" y="3606"/>
                  </a:lnTo>
                  <a:cubicBezTo>
                    <a:pt x="2543" y="3596"/>
                    <a:pt x="2564" y="3588"/>
                    <a:pt x="2582" y="3583"/>
                  </a:cubicBezTo>
                  <a:cubicBezTo>
                    <a:pt x="2601" y="3578"/>
                    <a:pt x="2617" y="3575"/>
                    <a:pt x="2632" y="3575"/>
                  </a:cubicBezTo>
                  <a:cubicBezTo>
                    <a:pt x="2662" y="3575"/>
                    <a:pt x="2684" y="3581"/>
                    <a:pt x="2700" y="3592"/>
                  </a:cubicBezTo>
                  <a:cubicBezTo>
                    <a:pt x="2716" y="3602"/>
                    <a:pt x="2723" y="3618"/>
                    <a:pt x="2723" y="3638"/>
                  </a:cubicBezTo>
                  <a:lnTo>
                    <a:pt x="2723" y="3643"/>
                  </a:lnTo>
                  <a:lnTo>
                    <a:pt x="2673" y="3643"/>
                  </a:lnTo>
                  <a:cubicBezTo>
                    <a:pt x="2606" y="3643"/>
                    <a:pt x="2556" y="3653"/>
                    <a:pt x="2523" y="3673"/>
                  </a:cubicBezTo>
                  <a:cubicBezTo>
                    <a:pt x="2490" y="3693"/>
                    <a:pt x="2473" y="3724"/>
                    <a:pt x="2473" y="3766"/>
                  </a:cubicBezTo>
                  <a:cubicBezTo>
                    <a:pt x="2474" y="3789"/>
                    <a:pt x="2479" y="3810"/>
                    <a:pt x="2489" y="3828"/>
                  </a:cubicBezTo>
                  <a:cubicBezTo>
                    <a:pt x="2499" y="3846"/>
                    <a:pt x="2513" y="3859"/>
                    <a:pt x="2532" y="3869"/>
                  </a:cubicBezTo>
                  <a:cubicBezTo>
                    <a:pt x="2550" y="3879"/>
                    <a:pt x="2572" y="3884"/>
                    <a:pt x="2598" y="3884"/>
                  </a:cubicBezTo>
                  <a:cubicBezTo>
                    <a:pt x="2627" y="3884"/>
                    <a:pt x="2653" y="3879"/>
                    <a:pt x="2674" y="3869"/>
                  </a:cubicBezTo>
                  <a:cubicBezTo>
                    <a:pt x="2696" y="3859"/>
                    <a:pt x="2714" y="3844"/>
                    <a:pt x="2730" y="3822"/>
                  </a:cubicBezTo>
                  <a:lnTo>
                    <a:pt x="2733" y="3880"/>
                  </a:lnTo>
                  <a:lnTo>
                    <a:pt x="2844" y="3880"/>
                  </a:lnTo>
                  <a:lnTo>
                    <a:pt x="2844" y="3684"/>
                  </a:lnTo>
                  <a:close/>
                  <a:moveTo>
                    <a:pt x="2702" y="3710"/>
                  </a:moveTo>
                  <a:lnTo>
                    <a:pt x="2723" y="3710"/>
                  </a:lnTo>
                  <a:lnTo>
                    <a:pt x="2723" y="3721"/>
                  </a:lnTo>
                  <a:cubicBezTo>
                    <a:pt x="2723" y="3738"/>
                    <a:pt x="2720" y="3753"/>
                    <a:pt x="2713" y="3765"/>
                  </a:cubicBezTo>
                  <a:cubicBezTo>
                    <a:pt x="2706" y="3778"/>
                    <a:pt x="2697" y="3788"/>
                    <a:pt x="2685" y="3794"/>
                  </a:cubicBezTo>
                  <a:cubicBezTo>
                    <a:pt x="2673" y="3801"/>
                    <a:pt x="2659" y="3805"/>
                    <a:pt x="2644" y="3805"/>
                  </a:cubicBezTo>
                  <a:cubicBezTo>
                    <a:pt x="2634" y="3805"/>
                    <a:pt x="2626" y="3803"/>
                    <a:pt x="2618" y="3799"/>
                  </a:cubicBezTo>
                  <a:cubicBezTo>
                    <a:pt x="2611" y="3795"/>
                    <a:pt x="2605" y="3790"/>
                    <a:pt x="2602" y="3784"/>
                  </a:cubicBezTo>
                  <a:cubicBezTo>
                    <a:pt x="2598" y="3777"/>
                    <a:pt x="2596" y="3770"/>
                    <a:pt x="2596" y="3761"/>
                  </a:cubicBezTo>
                  <a:cubicBezTo>
                    <a:pt x="2596" y="3749"/>
                    <a:pt x="2599" y="3739"/>
                    <a:pt x="2607" y="3731"/>
                  </a:cubicBezTo>
                  <a:cubicBezTo>
                    <a:pt x="2615" y="3723"/>
                    <a:pt x="2626" y="3718"/>
                    <a:pt x="2642" y="3715"/>
                  </a:cubicBezTo>
                  <a:cubicBezTo>
                    <a:pt x="2658" y="3711"/>
                    <a:pt x="2678" y="3709"/>
                    <a:pt x="2702" y="3710"/>
                  </a:cubicBezTo>
                  <a:close/>
                  <a:moveTo>
                    <a:pt x="1873" y="3263"/>
                  </a:moveTo>
                  <a:lnTo>
                    <a:pt x="2331" y="3263"/>
                  </a:lnTo>
                  <a:lnTo>
                    <a:pt x="2272" y="3090"/>
                  </a:lnTo>
                  <a:lnTo>
                    <a:pt x="1935" y="3090"/>
                  </a:lnTo>
                  <a:lnTo>
                    <a:pt x="1873" y="3263"/>
                  </a:lnTo>
                  <a:close/>
                  <a:moveTo>
                    <a:pt x="2831" y="3263"/>
                  </a:moveTo>
                  <a:lnTo>
                    <a:pt x="3263" y="3263"/>
                  </a:lnTo>
                  <a:lnTo>
                    <a:pt x="3263" y="2758"/>
                  </a:lnTo>
                  <a:cubicBezTo>
                    <a:pt x="3251" y="2816"/>
                    <a:pt x="3224" y="2862"/>
                    <a:pt x="3183" y="2897"/>
                  </a:cubicBezTo>
                  <a:cubicBezTo>
                    <a:pt x="3126" y="2946"/>
                    <a:pt x="3042" y="2971"/>
                    <a:pt x="2931" y="2971"/>
                  </a:cubicBezTo>
                  <a:lnTo>
                    <a:pt x="2831" y="2971"/>
                  </a:lnTo>
                  <a:lnTo>
                    <a:pt x="2831" y="3263"/>
                  </a:lnTo>
                  <a:close/>
                  <a:moveTo>
                    <a:pt x="2107" y="2601"/>
                  </a:moveTo>
                  <a:lnTo>
                    <a:pt x="2217" y="2925"/>
                  </a:lnTo>
                  <a:lnTo>
                    <a:pt x="1993" y="2925"/>
                  </a:lnTo>
                  <a:lnTo>
                    <a:pt x="2107" y="2601"/>
                  </a:lnTo>
                  <a:close/>
                  <a:moveTo>
                    <a:pt x="2831" y="2564"/>
                  </a:moveTo>
                  <a:lnTo>
                    <a:pt x="2894" y="2564"/>
                  </a:lnTo>
                  <a:cubicBezTo>
                    <a:pt x="2940" y="2564"/>
                    <a:pt x="2975" y="2575"/>
                    <a:pt x="2998" y="2597"/>
                  </a:cubicBezTo>
                  <a:cubicBezTo>
                    <a:pt x="3022" y="2620"/>
                    <a:pt x="3034" y="2652"/>
                    <a:pt x="3034" y="2695"/>
                  </a:cubicBezTo>
                  <a:cubicBezTo>
                    <a:pt x="3034" y="2734"/>
                    <a:pt x="3022" y="2765"/>
                    <a:pt x="2998" y="2785"/>
                  </a:cubicBezTo>
                  <a:cubicBezTo>
                    <a:pt x="2975" y="2805"/>
                    <a:pt x="2939" y="2815"/>
                    <a:pt x="2893" y="2815"/>
                  </a:cubicBezTo>
                  <a:lnTo>
                    <a:pt x="2831" y="2815"/>
                  </a:lnTo>
                  <a:lnTo>
                    <a:pt x="2831" y="2564"/>
                  </a:lnTo>
                  <a:close/>
                  <a:moveTo>
                    <a:pt x="763" y="384"/>
                  </a:moveTo>
                  <a:cubicBezTo>
                    <a:pt x="763" y="235"/>
                    <a:pt x="737" y="105"/>
                    <a:pt x="691" y="0"/>
                  </a:cubicBezTo>
                  <a:lnTo>
                    <a:pt x="0" y="0"/>
                  </a:lnTo>
                  <a:lnTo>
                    <a:pt x="0" y="988"/>
                  </a:lnTo>
                  <a:cubicBezTo>
                    <a:pt x="71" y="1032"/>
                    <a:pt x="154" y="1056"/>
                    <a:pt x="248" y="1056"/>
                  </a:cubicBezTo>
                  <a:cubicBezTo>
                    <a:pt x="556" y="1056"/>
                    <a:pt x="763" y="788"/>
                    <a:pt x="763" y="384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5601" y="3334"/>
              <a:ext cx="541" cy="196"/>
            </a:xfrm>
            <a:custGeom>
              <a:avLst/>
              <a:gdLst>
                <a:gd name="T0" fmla="*/ 0 w 2329"/>
                <a:gd name="T1" fmla="*/ 855 h 855"/>
                <a:gd name="T2" fmla="*/ 233 w 2329"/>
                <a:gd name="T3" fmla="*/ 855 h 855"/>
                <a:gd name="T4" fmla="*/ 233 w 2329"/>
                <a:gd name="T5" fmla="*/ 463 h 855"/>
                <a:gd name="T6" fmla="*/ 501 w 2329"/>
                <a:gd name="T7" fmla="*/ 855 h 855"/>
                <a:gd name="T8" fmla="*/ 939 w 2329"/>
                <a:gd name="T9" fmla="*/ 855 h 855"/>
                <a:gd name="T10" fmla="*/ 1001 w 2329"/>
                <a:gd name="T11" fmla="*/ 682 h 855"/>
                <a:gd name="T12" fmla="*/ 1338 w 2329"/>
                <a:gd name="T13" fmla="*/ 682 h 855"/>
                <a:gd name="T14" fmla="*/ 1397 w 2329"/>
                <a:gd name="T15" fmla="*/ 855 h 855"/>
                <a:gd name="T16" fmla="*/ 1646 w 2329"/>
                <a:gd name="T17" fmla="*/ 855 h 855"/>
                <a:gd name="T18" fmla="*/ 1318 w 2329"/>
                <a:gd name="T19" fmla="*/ 0 h 855"/>
                <a:gd name="T20" fmla="*/ 1037 w 2329"/>
                <a:gd name="T21" fmla="*/ 0 h 855"/>
                <a:gd name="T22" fmla="*/ 736 w 2329"/>
                <a:gd name="T23" fmla="*/ 783 h 855"/>
                <a:gd name="T24" fmla="*/ 444 w 2329"/>
                <a:gd name="T25" fmla="*/ 397 h 855"/>
                <a:gd name="T26" fmla="*/ 765 w 2329"/>
                <a:gd name="T27" fmla="*/ 0 h 855"/>
                <a:gd name="T28" fmla="*/ 504 w 2329"/>
                <a:gd name="T29" fmla="*/ 0 h 855"/>
                <a:gd name="T30" fmla="*/ 233 w 2329"/>
                <a:gd name="T31" fmla="*/ 374 h 855"/>
                <a:gd name="T32" fmla="*/ 233 w 2329"/>
                <a:gd name="T33" fmla="*/ 0 h 855"/>
                <a:gd name="T34" fmla="*/ 0 w 2329"/>
                <a:gd name="T35" fmla="*/ 0 h 855"/>
                <a:gd name="T36" fmla="*/ 0 w 2329"/>
                <a:gd name="T37" fmla="*/ 855 h 855"/>
                <a:gd name="T38" fmla="*/ 1664 w 2329"/>
                <a:gd name="T39" fmla="*/ 855 h 855"/>
                <a:gd name="T40" fmla="*/ 1897 w 2329"/>
                <a:gd name="T41" fmla="*/ 855 h 855"/>
                <a:gd name="T42" fmla="*/ 1897 w 2329"/>
                <a:gd name="T43" fmla="*/ 563 h 855"/>
                <a:gd name="T44" fmla="*/ 1997 w 2329"/>
                <a:gd name="T45" fmla="*/ 563 h 855"/>
                <a:gd name="T46" fmla="*/ 2249 w 2329"/>
                <a:gd name="T47" fmla="*/ 489 h 855"/>
                <a:gd name="T48" fmla="*/ 2329 w 2329"/>
                <a:gd name="T49" fmla="*/ 350 h 855"/>
                <a:gd name="T50" fmla="*/ 2329 w 2329"/>
                <a:gd name="T51" fmla="*/ 200 h 855"/>
                <a:gd name="T52" fmla="*/ 2297 w 2329"/>
                <a:gd name="T53" fmla="*/ 120 h 855"/>
                <a:gd name="T54" fmla="*/ 2177 w 2329"/>
                <a:gd name="T55" fmla="*/ 29 h 855"/>
                <a:gd name="T56" fmla="*/ 1976 w 2329"/>
                <a:gd name="T57" fmla="*/ 0 h 855"/>
                <a:gd name="T58" fmla="*/ 1664 w 2329"/>
                <a:gd name="T59" fmla="*/ 0 h 855"/>
                <a:gd name="T60" fmla="*/ 1664 w 2329"/>
                <a:gd name="T61" fmla="*/ 855 h 855"/>
                <a:gd name="T62" fmla="*/ 1173 w 2329"/>
                <a:gd name="T63" fmla="*/ 193 h 855"/>
                <a:gd name="T64" fmla="*/ 1283 w 2329"/>
                <a:gd name="T65" fmla="*/ 517 h 855"/>
                <a:gd name="T66" fmla="*/ 1059 w 2329"/>
                <a:gd name="T67" fmla="*/ 517 h 855"/>
                <a:gd name="T68" fmla="*/ 1173 w 2329"/>
                <a:gd name="T69" fmla="*/ 193 h 855"/>
                <a:gd name="T70" fmla="*/ 1897 w 2329"/>
                <a:gd name="T71" fmla="*/ 156 h 855"/>
                <a:gd name="T72" fmla="*/ 1960 w 2329"/>
                <a:gd name="T73" fmla="*/ 156 h 855"/>
                <a:gd name="T74" fmla="*/ 2064 w 2329"/>
                <a:gd name="T75" fmla="*/ 189 h 855"/>
                <a:gd name="T76" fmla="*/ 2100 w 2329"/>
                <a:gd name="T77" fmla="*/ 287 h 855"/>
                <a:gd name="T78" fmla="*/ 2064 w 2329"/>
                <a:gd name="T79" fmla="*/ 377 h 855"/>
                <a:gd name="T80" fmla="*/ 1959 w 2329"/>
                <a:gd name="T81" fmla="*/ 407 h 855"/>
                <a:gd name="T82" fmla="*/ 1897 w 2329"/>
                <a:gd name="T83" fmla="*/ 407 h 855"/>
                <a:gd name="T84" fmla="*/ 1897 w 2329"/>
                <a:gd name="T85" fmla="*/ 156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29" h="855">
                  <a:moveTo>
                    <a:pt x="0" y="855"/>
                  </a:moveTo>
                  <a:lnTo>
                    <a:pt x="233" y="855"/>
                  </a:lnTo>
                  <a:lnTo>
                    <a:pt x="233" y="463"/>
                  </a:lnTo>
                  <a:lnTo>
                    <a:pt x="501" y="855"/>
                  </a:lnTo>
                  <a:lnTo>
                    <a:pt x="939" y="855"/>
                  </a:lnTo>
                  <a:lnTo>
                    <a:pt x="1001" y="682"/>
                  </a:lnTo>
                  <a:lnTo>
                    <a:pt x="1338" y="682"/>
                  </a:lnTo>
                  <a:lnTo>
                    <a:pt x="1397" y="855"/>
                  </a:lnTo>
                  <a:lnTo>
                    <a:pt x="1646" y="855"/>
                  </a:lnTo>
                  <a:lnTo>
                    <a:pt x="1318" y="0"/>
                  </a:lnTo>
                  <a:lnTo>
                    <a:pt x="1037" y="0"/>
                  </a:lnTo>
                  <a:lnTo>
                    <a:pt x="736" y="783"/>
                  </a:lnTo>
                  <a:lnTo>
                    <a:pt x="444" y="397"/>
                  </a:lnTo>
                  <a:lnTo>
                    <a:pt x="765" y="0"/>
                  </a:lnTo>
                  <a:lnTo>
                    <a:pt x="504" y="0"/>
                  </a:lnTo>
                  <a:lnTo>
                    <a:pt x="233" y="374"/>
                  </a:lnTo>
                  <a:lnTo>
                    <a:pt x="233" y="0"/>
                  </a:lnTo>
                  <a:lnTo>
                    <a:pt x="0" y="0"/>
                  </a:lnTo>
                  <a:lnTo>
                    <a:pt x="0" y="855"/>
                  </a:lnTo>
                  <a:close/>
                  <a:moveTo>
                    <a:pt x="1664" y="855"/>
                  </a:moveTo>
                  <a:lnTo>
                    <a:pt x="1897" y="855"/>
                  </a:lnTo>
                  <a:lnTo>
                    <a:pt x="1897" y="563"/>
                  </a:lnTo>
                  <a:lnTo>
                    <a:pt x="1997" y="563"/>
                  </a:lnTo>
                  <a:cubicBezTo>
                    <a:pt x="2108" y="563"/>
                    <a:pt x="2192" y="538"/>
                    <a:pt x="2249" y="489"/>
                  </a:cubicBezTo>
                  <a:cubicBezTo>
                    <a:pt x="2290" y="454"/>
                    <a:pt x="2317" y="408"/>
                    <a:pt x="2329" y="350"/>
                  </a:cubicBezTo>
                  <a:lnTo>
                    <a:pt x="2329" y="200"/>
                  </a:lnTo>
                  <a:cubicBezTo>
                    <a:pt x="2322" y="170"/>
                    <a:pt x="2312" y="143"/>
                    <a:pt x="2297" y="120"/>
                  </a:cubicBezTo>
                  <a:cubicBezTo>
                    <a:pt x="2270" y="79"/>
                    <a:pt x="2231" y="49"/>
                    <a:pt x="2177" y="29"/>
                  </a:cubicBezTo>
                  <a:cubicBezTo>
                    <a:pt x="2124" y="10"/>
                    <a:pt x="2057" y="0"/>
                    <a:pt x="1976" y="0"/>
                  </a:cubicBezTo>
                  <a:lnTo>
                    <a:pt x="1664" y="0"/>
                  </a:lnTo>
                  <a:lnTo>
                    <a:pt x="1664" y="855"/>
                  </a:lnTo>
                  <a:close/>
                  <a:moveTo>
                    <a:pt x="1173" y="193"/>
                  </a:moveTo>
                  <a:lnTo>
                    <a:pt x="1283" y="517"/>
                  </a:lnTo>
                  <a:lnTo>
                    <a:pt x="1059" y="517"/>
                  </a:lnTo>
                  <a:lnTo>
                    <a:pt x="1173" y="193"/>
                  </a:lnTo>
                  <a:close/>
                  <a:moveTo>
                    <a:pt x="1897" y="156"/>
                  </a:moveTo>
                  <a:lnTo>
                    <a:pt x="1960" y="156"/>
                  </a:lnTo>
                  <a:cubicBezTo>
                    <a:pt x="2006" y="156"/>
                    <a:pt x="2041" y="167"/>
                    <a:pt x="2064" y="189"/>
                  </a:cubicBezTo>
                  <a:cubicBezTo>
                    <a:pt x="2088" y="212"/>
                    <a:pt x="2100" y="244"/>
                    <a:pt x="2100" y="287"/>
                  </a:cubicBezTo>
                  <a:cubicBezTo>
                    <a:pt x="2100" y="326"/>
                    <a:pt x="2088" y="357"/>
                    <a:pt x="2064" y="377"/>
                  </a:cubicBezTo>
                  <a:cubicBezTo>
                    <a:pt x="2041" y="397"/>
                    <a:pt x="2005" y="407"/>
                    <a:pt x="1959" y="407"/>
                  </a:cubicBezTo>
                  <a:lnTo>
                    <a:pt x="1897" y="407"/>
                  </a:lnTo>
                  <a:lnTo>
                    <a:pt x="1897" y="156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15" name="Obdélník 14"/>
          <p:cNvSpPr/>
          <p:nvPr/>
        </p:nvSpPr>
        <p:spPr>
          <a:xfrm>
            <a:off x="13258800" y="7924452"/>
            <a:ext cx="44815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chemeClr val="tx2">
                    <a:lumMod val="75000"/>
                  </a:schemeClr>
                </a:solidFill>
              </a:rPr>
              <a:t>Národní ústav pro vzdělávání</a:t>
            </a:r>
            <a:r>
              <a:rPr lang="cs-CZ" sz="20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cs-CZ" sz="20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000" dirty="0">
                <a:solidFill>
                  <a:schemeClr val="tx2">
                    <a:lumMod val="75000"/>
                  </a:schemeClr>
                </a:solidFill>
              </a:rPr>
              <a:t>podpora krajského akčního plánování</a:t>
            </a:r>
          </a:p>
          <a:p>
            <a:r>
              <a:rPr lang="cs-CZ" sz="2000" b="1" dirty="0">
                <a:solidFill>
                  <a:schemeClr val="tx2">
                    <a:lumMod val="75000"/>
                  </a:schemeClr>
                </a:solidFill>
              </a:rPr>
              <a:t>www.pkap.cz</a:t>
            </a:r>
          </a:p>
        </p:txBody>
      </p:sp>
    </p:spTree>
    <p:extLst>
      <p:ext uri="{BB962C8B-B14F-4D97-AF65-F5344CB8AC3E}">
        <p14:creationId xmlns:p14="http://schemas.microsoft.com/office/powerpoint/2010/main" val="202214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2474243" y="4000500"/>
            <a:ext cx="13491914" cy="1804705"/>
            <a:chOff x="4205" y="3032"/>
            <a:chExt cx="3110" cy="41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1108 w 1597"/>
                <a:gd name="T1" fmla="*/ 588 h 1077"/>
                <a:gd name="T2" fmla="*/ 1108 w 1597"/>
                <a:gd name="T3" fmla="*/ 479 h 1077"/>
                <a:gd name="T4" fmla="*/ 992 w 1597"/>
                <a:gd name="T5" fmla="*/ 479 h 1077"/>
                <a:gd name="T6" fmla="*/ 897 w 1597"/>
                <a:gd name="T7" fmla="*/ 603 h 1077"/>
                <a:gd name="T8" fmla="*/ 795 w 1597"/>
                <a:gd name="T9" fmla="*/ 548 h 1077"/>
                <a:gd name="T10" fmla="*/ 747 w 1597"/>
                <a:gd name="T11" fmla="*/ 566 h 1077"/>
                <a:gd name="T12" fmla="*/ 878 w 1597"/>
                <a:gd name="T13" fmla="*/ 626 h 1077"/>
                <a:gd name="T14" fmla="*/ 695 w 1597"/>
                <a:gd name="T15" fmla="*/ 864 h 1077"/>
                <a:gd name="T16" fmla="*/ 692 w 1597"/>
                <a:gd name="T17" fmla="*/ 864 h 1077"/>
                <a:gd name="T18" fmla="*/ 394 w 1597"/>
                <a:gd name="T19" fmla="*/ 484 h 1077"/>
                <a:gd name="T20" fmla="*/ 732 w 1597"/>
                <a:gd name="T21" fmla="*/ 54 h 1077"/>
                <a:gd name="T22" fmla="*/ 732 w 1597"/>
                <a:gd name="T23" fmla="*/ 471 h 1077"/>
                <a:gd name="T24" fmla="*/ 831 w 1597"/>
                <a:gd name="T25" fmla="*/ 471 h 1077"/>
                <a:gd name="T26" fmla="*/ 831 w 1597"/>
                <a:gd name="T27" fmla="*/ 357 h 1077"/>
                <a:gd name="T28" fmla="*/ 1029 w 1597"/>
                <a:gd name="T29" fmla="*/ 408 h 1077"/>
                <a:gd name="T30" fmla="*/ 1169 w 1597"/>
                <a:gd name="T31" fmla="*/ 512 h 1077"/>
                <a:gd name="T32" fmla="*/ 1108 w 1597"/>
                <a:gd name="T33" fmla="*/ 588 h 1077"/>
                <a:gd name="T34" fmla="*/ 1146 w 1597"/>
                <a:gd name="T35" fmla="*/ 615 h 1077"/>
                <a:gd name="T36" fmla="*/ 1277 w 1597"/>
                <a:gd name="T37" fmla="*/ 497 h 1077"/>
                <a:gd name="T38" fmla="*/ 1094 w 1597"/>
                <a:gd name="T39" fmla="*/ 368 h 1077"/>
                <a:gd name="T40" fmla="*/ 855 w 1597"/>
                <a:gd name="T41" fmla="*/ 263 h 1077"/>
                <a:gd name="T42" fmla="*/ 852 w 1597"/>
                <a:gd name="T43" fmla="*/ 245 h 1077"/>
                <a:gd name="T44" fmla="*/ 1020 w 1597"/>
                <a:gd name="T45" fmla="*/ 146 h 1077"/>
                <a:gd name="T46" fmla="*/ 1202 w 1597"/>
                <a:gd name="T47" fmla="*/ 204 h 1077"/>
                <a:gd name="T48" fmla="*/ 1246 w 1597"/>
                <a:gd name="T49" fmla="*/ 190 h 1077"/>
                <a:gd name="T50" fmla="*/ 1020 w 1597"/>
                <a:gd name="T51" fmla="*/ 126 h 1077"/>
                <a:gd name="T52" fmla="*/ 831 w 1597"/>
                <a:gd name="T53" fmla="*/ 162 h 1077"/>
                <a:gd name="T54" fmla="*/ 831 w 1597"/>
                <a:gd name="T55" fmla="*/ 0 h 1077"/>
                <a:gd name="T56" fmla="*/ 715 w 1597"/>
                <a:gd name="T57" fmla="*/ 0 h 1077"/>
                <a:gd name="T58" fmla="*/ 418 w 1597"/>
                <a:gd name="T59" fmla="*/ 385 h 1077"/>
                <a:gd name="T60" fmla="*/ 416 w 1597"/>
                <a:gd name="T61" fmla="*/ 385 h 1077"/>
                <a:gd name="T62" fmla="*/ 113 w 1597"/>
                <a:gd name="T63" fmla="*/ 0 h 1077"/>
                <a:gd name="T64" fmla="*/ 0 w 1597"/>
                <a:gd name="T65" fmla="*/ 0 h 1077"/>
                <a:gd name="T66" fmla="*/ 0 w 1597"/>
                <a:gd name="T67" fmla="*/ 471 h 1077"/>
                <a:gd name="T68" fmla="*/ 55 w 1597"/>
                <a:gd name="T69" fmla="*/ 471 h 1077"/>
                <a:gd name="T70" fmla="*/ 55 w 1597"/>
                <a:gd name="T71" fmla="*/ 60 h 1077"/>
                <a:gd name="T72" fmla="*/ 387 w 1597"/>
                <a:gd name="T73" fmla="*/ 479 h 1077"/>
                <a:gd name="T74" fmla="*/ 285 w 1597"/>
                <a:gd name="T75" fmla="*/ 479 h 1077"/>
                <a:gd name="T76" fmla="*/ 285 w 1597"/>
                <a:gd name="T77" fmla="*/ 951 h 1077"/>
                <a:gd name="T78" fmla="*/ 332 w 1597"/>
                <a:gd name="T79" fmla="*/ 951 h 1077"/>
                <a:gd name="T80" fmla="*/ 332 w 1597"/>
                <a:gd name="T81" fmla="*/ 539 h 1077"/>
                <a:gd name="T82" fmla="*/ 668 w 1597"/>
                <a:gd name="T83" fmla="*/ 964 h 1077"/>
                <a:gd name="T84" fmla="*/ 670 w 1597"/>
                <a:gd name="T85" fmla="*/ 964 h 1077"/>
                <a:gd name="T86" fmla="*/ 1009 w 1597"/>
                <a:gd name="T87" fmla="*/ 533 h 1077"/>
                <a:gd name="T88" fmla="*/ 1009 w 1597"/>
                <a:gd name="T89" fmla="*/ 951 h 1077"/>
                <a:gd name="T90" fmla="*/ 1108 w 1597"/>
                <a:gd name="T91" fmla="*/ 951 h 1077"/>
                <a:gd name="T92" fmla="*/ 1108 w 1597"/>
                <a:gd name="T93" fmla="*/ 637 h 1077"/>
                <a:gd name="T94" fmla="*/ 1284 w 1597"/>
                <a:gd name="T95" fmla="*/ 637 h 1077"/>
                <a:gd name="T96" fmla="*/ 1284 w 1597"/>
                <a:gd name="T97" fmla="*/ 1077 h 1077"/>
                <a:gd name="T98" fmla="*/ 1386 w 1597"/>
                <a:gd name="T99" fmla="*/ 1077 h 1077"/>
                <a:gd name="T100" fmla="*/ 1386 w 1597"/>
                <a:gd name="T101" fmla="*/ 637 h 1077"/>
                <a:gd name="T102" fmla="*/ 1597 w 1597"/>
                <a:gd name="T103" fmla="*/ 637 h 1077"/>
                <a:gd name="T104" fmla="*/ 1597 w 1597"/>
                <a:gd name="T105" fmla="*/ 615 h 1077"/>
                <a:gd name="T106" fmla="*/ 1146 w 1597"/>
                <a:gd name="T107" fmla="*/ 615 h 1077"/>
                <a:gd name="T108" fmla="*/ 1068 w 1597"/>
                <a:gd name="T109" fmla="*/ 96 h 1077"/>
                <a:gd name="T110" fmla="*/ 1229 w 1597"/>
                <a:gd name="T111" fmla="*/ 0 h 1077"/>
                <a:gd name="T112" fmla="*/ 1178 w 1597"/>
                <a:gd name="T113" fmla="*/ 0 h 1077"/>
                <a:gd name="T114" fmla="*/ 1030 w 1597"/>
                <a:gd name="T115" fmla="*/ 67 h 1077"/>
                <a:gd name="T116" fmla="*/ 879 w 1597"/>
                <a:gd name="T117" fmla="*/ 0 h 1077"/>
                <a:gd name="T118" fmla="*/ 831 w 1597"/>
                <a:gd name="T119" fmla="*/ 0 h 1077"/>
                <a:gd name="T120" fmla="*/ 994 w 1597"/>
                <a:gd name="T121" fmla="*/ 96 h 1077"/>
                <a:gd name="T122" fmla="*/ 1068 w 1597"/>
                <a:gd name="T123" fmla="*/ 9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23 w 172"/>
                <a:gd name="T3" fmla="*/ 0 h 149"/>
                <a:gd name="T4" fmla="*/ 86 w 172"/>
                <a:gd name="T5" fmla="*/ 135 h 149"/>
                <a:gd name="T6" fmla="*/ 150 w 172"/>
                <a:gd name="T7" fmla="*/ 0 h 149"/>
                <a:gd name="T8" fmla="*/ 172 w 172"/>
                <a:gd name="T9" fmla="*/ 0 h 149"/>
                <a:gd name="T10" fmla="*/ 172 w 172"/>
                <a:gd name="T11" fmla="*/ 149 h 149"/>
                <a:gd name="T12" fmla="*/ 157 w 172"/>
                <a:gd name="T13" fmla="*/ 149 h 149"/>
                <a:gd name="T14" fmla="*/ 158 w 172"/>
                <a:gd name="T15" fmla="*/ 13 h 149"/>
                <a:gd name="T16" fmla="*/ 95 w 172"/>
                <a:gd name="T17" fmla="*/ 149 h 149"/>
                <a:gd name="T18" fmla="*/ 78 w 172"/>
                <a:gd name="T19" fmla="*/ 149 h 149"/>
                <a:gd name="T20" fmla="*/ 13 w 172"/>
                <a:gd name="T21" fmla="*/ 13 h 149"/>
                <a:gd name="T22" fmla="*/ 14 w 172"/>
                <a:gd name="T23" fmla="*/ 149 h 149"/>
                <a:gd name="T24" fmla="*/ 0 w 172"/>
                <a:gd name="T25" fmla="*/ 149 h 149"/>
                <a:gd name="T26" fmla="*/ 0 w 172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19 w 138"/>
                <a:gd name="T3" fmla="*/ 0 h 149"/>
                <a:gd name="T4" fmla="*/ 123 w 138"/>
                <a:gd name="T5" fmla="*/ 134 h 149"/>
                <a:gd name="T6" fmla="*/ 123 w 138"/>
                <a:gd name="T7" fmla="*/ 0 h 149"/>
                <a:gd name="T8" fmla="*/ 138 w 138"/>
                <a:gd name="T9" fmla="*/ 0 h 149"/>
                <a:gd name="T10" fmla="*/ 138 w 138"/>
                <a:gd name="T11" fmla="*/ 149 h 149"/>
                <a:gd name="T12" fmla="*/ 118 w 138"/>
                <a:gd name="T13" fmla="*/ 149 h 149"/>
                <a:gd name="T14" fmla="*/ 15 w 138"/>
                <a:gd name="T15" fmla="*/ 16 h 149"/>
                <a:gd name="T16" fmla="*/ 15 w 138"/>
                <a:gd name="T17" fmla="*/ 149 h 149"/>
                <a:gd name="T18" fmla="*/ 0 w 138"/>
                <a:gd name="T19" fmla="*/ 149 h 149"/>
                <a:gd name="T20" fmla="*/ 0 w 138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16 w 125"/>
                <a:gd name="T1" fmla="*/ 103 h 156"/>
                <a:gd name="T2" fmla="*/ 16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2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6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115 w 115"/>
                <a:gd name="T3" fmla="*/ 0 h 149"/>
                <a:gd name="T4" fmla="*/ 115 w 115"/>
                <a:gd name="T5" fmla="*/ 14 h 149"/>
                <a:gd name="T6" fmla="*/ 15 w 115"/>
                <a:gd name="T7" fmla="*/ 14 h 149"/>
                <a:gd name="T8" fmla="*/ 15 w 115"/>
                <a:gd name="T9" fmla="*/ 66 h 149"/>
                <a:gd name="T10" fmla="*/ 107 w 115"/>
                <a:gd name="T11" fmla="*/ 66 h 149"/>
                <a:gd name="T12" fmla="*/ 107 w 115"/>
                <a:gd name="T13" fmla="*/ 80 h 149"/>
                <a:gd name="T14" fmla="*/ 15 w 115"/>
                <a:gd name="T15" fmla="*/ 80 h 149"/>
                <a:gd name="T16" fmla="*/ 15 w 115"/>
                <a:gd name="T17" fmla="*/ 135 h 149"/>
                <a:gd name="T18" fmla="*/ 115 w 115"/>
                <a:gd name="T19" fmla="*/ 135 h 149"/>
                <a:gd name="T20" fmla="*/ 115 w 115"/>
                <a:gd name="T21" fmla="*/ 149 h 149"/>
                <a:gd name="T22" fmla="*/ 0 w 115"/>
                <a:gd name="T23" fmla="*/ 149 h 149"/>
                <a:gd name="T24" fmla="*/ 0 w 11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15 w 129"/>
                <a:gd name="T1" fmla="*/ 14 h 149"/>
                <a:gd name="T2" fmla="*/ 15 w 129"/>
                <a:gd name="T3" fmla="*/ 71 h 149"/>
                <a:gd name="T4" fmla="*/ 70 w 129"/>
                <a:gd name="T5" fmla="*/ 71 h 149"/>
                <a:gd name="T6" fmla="*/ 110 w 129"/>
                <a:gd name="T7" fmla="*/ 43 h 149"/>
                <a:gd name="T8" fmla="*/ 68 w 129"/>
                <a:gd name="T9" fmla="*/ 14 h 149"/>
                <a:gd name="T10" fmla="*/ 15 w 129"/>
                <a:gd name="T11" fmla="*/ 14 h 149"/>
                <a:gd name="T12" fmla="*/ 0 w 129"/>
                <a:gd name="T13" fmla="*/ 0 h 149"/>
                <a:gd name="T14" fmla="*/ 72 w 129"/>
                <a:gd name="T15" fmla="*/ 0 h 149"/>
                <a:gd name="T16" fmla="*/ 125 w 129"/>
                <a:gd name="T17" fmla="*/ 40 h 149"/>
                <a:gd name="T18" fmla="*/ 99 w 129"/>
                <a:gd name="T19" fmla="*/ 78 h 149"/>
                <a:gd name="T20" fmla="*/ 122 w 129"/>
                <a:gd name="T21" fmla="*/ 106 h 149"/>
                <a:gd name="T22" fmla="*/ 129 w 129"/>
                <a:gd name="T23" fmla="*/ 149 h 149"/>
                <a:gd name="T24" fmla="*/ 112 w 129"/>
                <a:gd name="T25" fmla="*/ 149 h 149"/>
                <a:gd name="T26" fmla="*/ 107 w 129"/>
                <a:gd name="T27" fmla="*/ 106 h 149"/>
                <a:gd name="T28" fmla="*/ 78 w 129"/>
                <a:gd name="T29" fmla="*/ 85 h 149"/>
                <a:gd name="T30" fmla="*/ 15 w 129"/>
                <a:gd name="T31" fmla="*/ 85 h 149"/>
                <a:gd name="T32" fmla="*/ 15 w 129"/>
                <a:gd name="T33" fmla="*/ 149 h 149"/>
                <a:gd name="T34" fmla="*/ 0 w 129"/>
                <a:gd name="T35" fmla="*/ 149 h 149"/>
                <a:gd name="T36" fmla="*/ 0 w 129"/>
                <a:gd name="T3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15 w 125"/>
                <a:gd name="T1" fmla="*/ 103 h 156"/>
                <a:gd name="T2" fmla="*/ 15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1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5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16 w 152"/>
                <a:gd name="T3" fmla="*/ 0 h 149"/>
                <a:gd name="T4" fmla="*/ 76 w 152"/>
                <a:gd name="T5" fmla="*/ 136 h 149"/>
                <a:gd name="T6" fmla="*/ 135 w 152"/>
                <a:gd name="T7" fmla="*/ 0 h 149"/>
                <a:gd name="T8" fmla="*/ 152 w 152"/>
                <a:gd name="T9" fmla="*/ 0 h 149"/>
                <a:gd name="T10" fmla="*/ 85 w 152"/>
                <a:gd name="T11" fmla="*/ 149 h 149"/>
                <a:gd name="T12" fmla="*/ 66 w 152"/>
                <a:gd name="T13" fmla="*/ 149 h 149"/>
                <a:gd name="T14" fmla="*/ 0 w 152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7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83 w 125"/>
                <a:gd name="T1" fmla="*/ 0 h 198"/>
                <a:gd name="T2" fmla="*/ 99 w 125"/>
                <a:gd name="T3" fmla="*/ 0 h 198"/>
                <a:gd name="T4" fmla="*/ 70 w 125"/>
                <a:gd name="T5" fmla="*/ 30 h 198"/>
                <a:gd name="T6" fmla="*/ 53 w 125"/>
                <a:gd name="T7" fmla="*/ 30 h 198"/>
                <a:gd name="T8" fmla="*/ 25 w 125"/>
                <a:gd name="T9" fmla="*/ 0 h 198"/>
                <a:gd name="T10" fmla="*/ 40 w 125"/>
                <a:gd name="T11" fmla="*/ 0 h 198"/>
                <a:gd name="T12" fmla="*/ 62 w 125"/>
                <a:gd name="T13" fmla="*/ 22 h 198"/>
                <a:gd name="T14" fmla="*/ 83 w 125"/>
                <a:gd name="T15" fmla="*/ 0 h 198"/>
                <a:gd name="T16" fmla="*/ 16 w 125"/>
                <a:gd name="T17" fmla="*/ 145 h 198"/>
                <a:gd name="T18" fmla="*/ 16 w 125"/>
                <a:gd name="T19" fmla="*/ 146 h 198"/>
                <a:gd name="T20" fmla="*/ 63 w 125"/>
                <a:gd name="T21" fmla="*/ 184 h 198"/>
                <a:gd name="T22" fmla="*/ 109 w 125"/>
                <a:gd name="T23" fmla="*/ 153 h 198"/>
                <a:gd name="T24" fmla="*/ 72 w 125"/>
                <a:gd name="T25" fmla="*/ 127 h 198"/>
                <a:gd name="T26" fmla="*/ 40 w 125"/>
                <a:gd name="T27" fmla="*/ 122 h 198"/>
                <a:gd name="T28" fmla="*/ 5 w 125"/>
                <a:gd name="T29" fmla="*/ 85 h 198"/>
                <a:gd name="T30" fmla="*/ 61 w 125"/>
                <a:gd name="T31" fmla="*/ 42 h 198"/>
                <a:gd name="T32" fmla="*/ 120 w 125"/>
                <a:gd name="T33" fmla="*/ 87 h 198"/>
                <a:gd name="T34" fmla="*/ 105 w 125"/>
                <a:gd name="T35" fmla="*/ 87 h 198"/>
                <a:gd name="T36" fmla="*/ 62 w 125"/>
                <a:gd name="T37" fmla="*/ 55 h 198"/>
                <a:gd name="T38" fmla="*/ 20 w 125"/>
                <a:gd name="T39" fmla="*/ 84 h 198"/>
                <a:gd name="T40" fmla="*/ 57 w 125"/>
                <a:gd name="T41" fmla="*/ 109 h 198"/>
                <a:gd name="T42" fmla="*/ 85 w 125"/>
                <a:gd name="T43" fmla="*/ 114 h 198"/>
                <a:gd name="T44" fmla="*/ 125 w 125"/>
                <a:gd name="T45" fmla="*/ 152 h 198"/>
                <a:gd name="T46" fmla="*/ 64 w 125"/>
                <a:gd name="T47" fmla="*/ 198 h 198"/>
                <a:gd name="T48" fmla="*/ 0 w 125"/>
                <a:gd name="T49" fmla="*/ 147 h 198"/>
                <a:gd name="T50" fmla="*/ 0 w 125"/>
                <a:gd name="T51" fmla="*/ 145 h 198"/>
                <a:gd name="T52" fmla="*/ 16 w 125"/>
                <a:gd name="T53" fmla="*/ 1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15 w 127"/>
                <a:gd name="T3" fmla="*/ 0 h 149"/>
                <a:gd name="T4" fmla="*/ 15 w 127"/>
                <a:gd name="T5" fmla="*/ 82 h 149"/>
                <a:gd name="T6" fmla="*/ 107 w 127"/>
                <a:gd name="T7" fmla="*/ 0 h 149"/>
                <a:gd name="T8" fmla="*/ 127 w 127"/>
                <a:gd name="T9" fmla="*/ 0 h 149"/>
                <a:gd name="T10" fmla="*/ 57 w 127"/>
                <a:gd name="T11" fmla="*/ 63 h 149"/>
                <a:gd name="T12" fmla="*/ 127 w 127"/>
                <a:gd name="T13" fmla="*/ 149 h 149"/>
                <a:gd name="T14" fmla="*/ 108 w 127"/>
                <a:gd name="T15" fmla="*/ 149 h 149"/>
                <a:gd name="T16" fmla="*/ 46 w 127"/>
                <a:gd name="T17" fmla="*/ 72 h 149"/>
                <a:gd name="T18" fmla="*/ 15 w 127"/>
                <a:gd name="T19" fmla="*/ 100 h 149"/>
                <a:gd name="T20" fmla="*/ 15 w 127"/>
                <a:gd name="T21" fmla="*/ 149 h 149"/>
                <a:gd name="T22" fmla="*/ 0 w 127"/>
                <a:gd name="T23" fmla="*/ 149 h 149"/>
                <a:gd name="T24" fmla="*/ 0 w 127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15 w 109"/>
                <a:gd name="T3" fmla="*/ 0 h 149"/>
                <a:gd name="T4" fmla="*/ 15 w 109"/>
                <a:gd name="T5" fmla="*/ 135 h 149"/>
                <a:gd name="T6" fmla="*/ 109 w 109"/>
                <a:gd name="T7" fmla="*/ 135 h 149"/>
                <a:gd name="T8" fmla="*/ 109 w 109"/>
                <a:gd name="T9" fmla="*/ 149 h 149"/>
                <a:gd name="T10" fmla="*/ 0 w 109"/>
                <a:gd name="T11" fmla="*/ 149 h 149"/>
                <a:gd name="T12" fmla="*/ 0 w 109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15 w 124"/>
                <a:gd name="T1" fmla="*/ 103 h 156"/>
                <a:gd name="T2" fmla="*/ 15 w 124"/>
                <a:gd name="T3" fmla="*/ 104 h 156"/>
                <a:gd name="T4" fmla="*/ 63 w 124"/>
                <a:gd name="T5" fmla="*/ 142 h 156"/>
                <a:gd name="T6" fmla="*/ 109 w 124"/>
                <a:gd name="T7" fmla="*/ 111 h 156"/>
                <a:gd name="T8" fmla="*/ 72 w 124"/>
                <a:gd name="T9" fmla="*/ 85 h 156"/>
                <a:gd name="T10" fmla="*/ 40 w 124"/>
                <a:gd name="T11" fmla="*/ 80 h 156"/>
                <a:gd name="T12" fmla="*/ 5 w 124"/>
                <a:gd name="T13" fmla="*/ 43 h 156"/>
                <a:gd name="T14" fmla="*/ 61 w 124"/>
                <a:gd name="T15" fmla="*/ 0 h 156"/>
                <a:gd name="T16" fmla="*/ 120 w 124"/>
                <a:gd name="T17" fmla="*/ 45 h 156"/>
                <a:gd name="T18" fmla="*/ 105 w 124"/>
                <a:gd name="T19" fmla="*/ 45 h 156"/>
                <a:gd name="T20" fmla="*/ 62 w 124"/>
                <a:gd name="T21" fmla="*/ 13 h 156"/>
                <a:gd name="T22" fmla="*/ 20 w 124"/>
                <a:gd name="T23" fmla="*/ 42 h 156"/>
                <a:gd name="T24" fmla="*/ 57 w 124"/>
                <a:gd name="T25" fmla="*/ 67 h 156"/>
                <a:gd name="T26" fmla="*/ 85 w 124"/>
                <a:gd name="T27" fmla="*/ 72 h 156"/>
                <a:gd name="T28" fmla="*/ 124 w 124"/>
                <a:gd name="T29" fmla="*/ 110 h 156"/>
                <a:gd name="T30" fmla="*/ 64 w 124"/>
                <a:gd name="T31" fmla="*/ 156 h 156"/>
                <a:gd name="T32" fmla="*/ 0 w 124"/>
                <a:gd name="T33" fmla="*/ 105 h 156"/>
                <a:gd name="T34" fmla="*/ 0 w 124"/>
                <a:gd name="T35" fmla="*/ 103 h 156"/>
                <a:gd name="T36" fmla="*/ 15 w 124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57 w 129"/>
                <a:gd name="T1" fmla="*/ 14 h 149"/>
                <a:gd name="T2" fmla="*/ 0 w 129"/>
                <a:gd name="T3" fmla="*/ 14 h 149"/>
                <a:gd name="T4" fmla="*/ 0 w 129"/>
                <a:gd name="T5" fmla="*/ 0 h 149"/>
                <a:gd name="T6" fmla="*/ 129 w 129"/>
                <a:gd name="T7" fmla="*/ 0 h 149"/>
                <a:gd name="T8" fmla="*/ 129 w 129"/>
                <a:gd name="T9" fmla="*/ 14 h 149"/>
                <a:gd name="T10" fmla="*/ 72 w 129"/>
                <a:gd name="T11" fmla="*/ 14 h 149"/>
                <a:gd name="T12" fmla="*/ 72 w 129"/>
                <a:gd name="T13" fmla="*/ 149 h 149"/>
                <a:gd name="T14" fmla="*/ 57 w 129"/>
                <a:gd name="T15" fmla="*/ 149 h 149"/>
                <a:gd name="T16" fmla="*/ 57 w 129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17 w 153"/>
                <a:gd name="T3" fmla="*/ 0 h 149"/>
                <a:gd name="T4" fmla="*/ 77 w 153"/>
                <a:gd name="T5" fmla="*/ 136 h 149"/>
                <a:gd name="T6" fmla="*/ 136 w 153"/>
                <a:gd name="T7" fmla="*/ 0 h 149"/>
                <a:gd name="T8" fmla="*/ 153 w 153"/>
                <a:gd name="T9" fmla="*/ 0 h 149"/>
                <a:gd name="T10" fmla="*/ 86 w 153"/>
                <a:gd name="T11" fmla="*/ 149 h 149"/>
                <a:gd name="T12" fmla="*/ 67 w 153"/>
                <a:gd name="T13" fmla="*/ 149 h 149"/>
                <a:gd name="T14" fmla="*/ 0 w 153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4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19 w 38"/>
                <a:gd name="T1" fmla="*/ 0 h 194"/>
                <a:gd name="T2" fmla="*/ 38 w 38"/>
                <a:gd name="T3" fmla="*/ 0 h 194"/>
                <a:gd name="T4" fmla="*/ 14 w 38"/>
                <a:gd name="T5" fmla="*/ 30 h 194"/>
                <a:gd name="T6" fmla="*/ 1 w 38"/>
                <a:gd name="T7" fmla="*/ 30 h 194"/>
                <a:gd name="T8" fmla="*/ 19 w 38"/>
                <a:gd name="T9" fmla="*/ 0 h 194"/>
                <a:gd name="T10" fmla="*/ 0 w 38"/>
                <a:gd name="T11" fmla="*/ 45 h 194"/>
                <a:gd name="T12" fmla="*/ 15 w 38"/>
                <a:gd name="T13" fmla="*/ 45 h 194"/>
                <a:gd name="T14" fmla="*/ 15 w 38"/>
                <a:gd name="T15" fmla="*/ 194 h 194"/>
                <a:gd name="T16" fmla="*/ 0 w 38"/>
                <a:gd name="T17" fmla="*/ 194 h 194"/>
                <a:gd name="T18" fmla="*/ 0 w 38"/>
                <a:gd name="T19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17 w 17"/>
                <a:gd name="T3" fmla="*/ 0 h 50"/>
                <a:gd name="T4" fmla="*/ 17 w 17"/>
                <a:gd name="T5" fmla="*/ 27 h 50"/>
                <a:gd name="T6" fmla="*/ 0 w 17"/>
                <a:gd name="T7" fmla="*/ 50 h 50"/>
                <a:gd name="T8" fmla="*/ 0 w 17"/>
                <a:gd name="T9" fmla="*/ 41 h 50"/>
                <a:gd name="T10" fmla="*/ 7 w 17"/>
                <a:gd name="T11" fmla="*/ 27 h 50"/>
                <a:gd name="T12" fmla="*/ 7 w 17"/>
                <a:gd name="T13" fmla="*/ 18 h 50"/>
                <a:gd name="T14" fmla="*/ 0 w 17"/>
                <a:gd name="T15" fmla="*/ 18 h 50"/>
                <a:gd name="T16" fmla="*/ 0 w 17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19 w 142"/>
                <a:gd name="T3" fmla="*/ 0 h 123"/>
                <a:gd name="T4" fmla="*/ 71 w 142"/>
                <a:gd name="T5" fmla="*/ 112 h 123"/>
                <a:gd name="T6" fmla="*/ 124 w 142"/>
                <a:gd name="T7" fmla="*/ 0 h 123"/>
                <a:gd name="T8" fmla="*/ 142 w 142"/>
                <a:gd name="T9" fmla="*/ 0 h 123"/>
                <a:gd name="T10" fmla="*/ 142 w 142"/>
                <a:gd name="T11" fmla="*/ 123 h 123"/>
                <a:gd name="T12" fmla="*/ 130 w 142"/>
                <a:gd name="T13" fmla="*/ 123 h 123"/>
                <a:gd name="T14" fmla="*/ 131 w 142"/>
                <a:gd name="T15" fmla="*/ 10 h 123"/>
                <a:gd name="T16" fmla="*/ 78 w 142"/>
                <a:gd name="T17" fmla="*/ 123 h 123"/>
                <a:gd name="T18" fmla="*/ 64 w 142"/>
                <a:gd name="T19" fmla="*/ 123 h 123"/>
                <a:gd name="T20" fmla="*/ 10 w 142"/>
                <a:gd name="T21" fmla="*/ 10 h 123"/>
                <a:gd name="T22" fmla="*/ 12 w 142"/>
                <a:gd name="T23" fmla="*/ 123 h 123"/>
                <a:gd name="T24" fmla="*/ 0 w 142"/>
                <a:gd name="T25" fmla="*/ 123 h 123"/>
                <a:gd name="T26" fmla="*/ 0 w 142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13 w 90"/>
                <a:gd name="T3" fmla="*/ 0 h 123"/>
                <a:gd name="T4" fmla="*/ 13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8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74 w 128"/>
                <a:gd name="T1" fmla="*/ 0 h 161"/>
                <a:gd name="T2" fmla="*/ 89 w 128"/>
                <a:gd name="T3" fmla="*/ 0 h 161"/>
                <a:gd name="T4" fmla="*/ 69 w 128"/>
                <a:gd name="T5" fmla="*/ 25 h 161"/>
                <a:gd name="T6" fmla="*/ 59 w 128"/>
                <a:gd name="T7" fmla="*/ 25 h 161"/>
                <a:gd name="T8" fmla="*/ 74 w 128"/>
                <a:gd name="T9" fmla="*/ 0 h 161"/>
                <a:gd name="T10" fmla="*/ 92 w 128"/>
                <a:gd name="T11" fmla="*/ 111 h 161"/>
                <a:gd name="T12" fmla="*/ 64 w 128"/>
                <a:gd name="T13" fmla="*/ 48 h 161"/>
                <a:gd name="T14" fmla="*/ 36 w 128"/>
                <a:gd name="T15" fmla="*/ 111 h 161"/>
                <a:gd name="T16" fmla="*/ 92 w 128"/>
                <a:gd name="T17" fmla="*/ 111 h 161"/>
                <a:gd name="T18" fmla="*/ 57 w 128"/>
                <a:gd name="T19" fmla="*/ 38 h 161"/>
                <a:gd name="T20" fmla="*/ 71 w 128"/>
                <a:gd name="T21" fmla="*/ 38 h 161"/>
                <a:gd name="T22" fmla="*/ 128 w 128"/>
                <a:gd name="T23" fmla="*/ 161 h 161"/>
                <a:gd name="T24" fmla="*/ 115 w 128"/>
                <a:gd name="T25" fmla="*/ 161 h 161"/>
                <a:gd name="T26" fmla="*/ 98 w 128"/>
                <a:gd name="T27" fmla="*/ 123 h 161"/>
                <a:gd name="T28" fmla="*/ 30 w 128"/>
                <a:gd name="T29" fmla="*/ 123 h 161"/>
                <a:gd name="T30" fmla="*/ 13 w 128"/>
                <a:gd name="T31" fmla="*/ 161 h 161"/>
                <a:gd name="T32" fmla="*/ 0 w 128"/>
                <a:gd name="T33" fmla="*/ 161 h 161"/>
                <a:gd name="T34" fmla="*/ 57 w 128"/>
                <a:gd name="T35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9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13 w 116"/>
                <a:gd name="T1" fmla="*/ 11 h 123"/>
                <a:gd name="T2" fmla="*/ 13 w 116"/>
                <a:gd name="T3" fmla="*/ 111 h 123"/>
                <a:gd name="T4" fmla="*/ 45 w 116"/>
                <a:gd name="T5" fmla="*/ 111 h 123"/>
                <a:gd name="T6" fmla="*/ 86 w 116"/>
                <a:gd name="T7" fmla="*/ 103 h 123"/>
                <a:gd name="T8" fmla="*/ 103 w 116"/>
                <a:gd name="T9" fmla="*/ 60 h 123"/>
                <a:gd name="T10" fmla="*/ 86 w 116"/>
                <a:gd name="T11" fmla="*/ 18 h 123"/>
                <a:gd name="T12" fmla="*/ 43 w 116"/>
                <a:gd name="T13" fmla="*/ 11 h 123"/>
                <a:gd name="T14" fmla="*/ 13 w 116"/>
                <a:gd name="T15" fmla="*/ 11 h 123"/>
                <a:gd name="T16" fmla="*/ 96 w 116"/>
                <a:gd name="T17" fmla="*/ 11 h 123"/>
                <a:gd name="T18" fmla="*/ 116 w 116"/>
                <a:gd name="T19" fmla="*/ 61 h 123"/>
                <a:gd name="T20" fmla="*/ 96 w 116"/>
                <a:gd name="T21" fmla="*/ 112 h 123"/>
                <a:gd name="T22" fmla="*/ 45 w 116"/>
                <a:gd name="T23" fmla="*/ 123 h 123"/>
                <a:gd name="T24" fmla="*/ 0 w 116"/>
                <a:gd name="T25" fmla="*/ 123 h 123"/>
                <a:gd name="T26" fmla="*/ 0 w 116"/>
                <a:gd name="T27" fmla="*/ 0 h 123"/>
                <a:gd name="T28" fmla="*/ 45 w 116"/>
                <a:gd name="T29" fmla="*/ 0 h 123"/>
                <a:gd name="T30" fmla="*/ 96 w 116"/>
                <a:gd name="T3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1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78 w 108"/>
                <a:gd name="T1" fmla="*/ 0 h 161"/>
                <a:gd name="T2" fmla="*/ 92 w 108"/>
                <a:gd name="T3" fmla="*/ 0 h 161"/>
                <a:gd name="T4" fmla="*/ 68 w 108"/>
                <a:gd name="T5" fmla="*/ 25 h 161"/>
                <a:gd name="T6" fmla="*/ 54 w 108"/>
                <a:gd name="T7" fmla="*/ 25 h 161"/>
                <a:gd name="T8" fmla="*/ 30 w 108"/>
                <a:gd name="T9" fmla="*/ 0 h 161"/>
                <a:gd name="T10" fmla="*/ 43 w 108"/>
                <a:gd name="T11" fmla="*/ 0 h 161"/>
                <a:gd name="T12" fmla="*/ 61 w 108"/>
                <a:gd name="T13" fmla="*/ 18 h 161"/>
                <a:gd name="T14" fmla="*/ 78 w 108"/>
                <a:gd name="T15" fmla="*/ 0 h 161"/>
                <a:gd name="T16" fmla="*/ 0 w 108"/>
                <a:gd name="T17" fmla="*/ 149 h 161"/>
                <a:gd name="T18" fmla="*/ 91 w 108"/>
                <a:gd name="T19" fmla="*/ 49 h 161"/>
                <a:gd name="T20" fmla="*/ 4 w 108"/>
                <a:gd name="T21" fmla="*/ 49 h 161"/>
                <a:gd name="T22" fmla="*/ 4 w 108"/>
                <a:gd name="T23" fmla="*/ 38 h 161"/>
                <a:gd name="T24" fmla="*/ 108 w 108"/>
                <a:gd name="T25" fmla="*/ 38 h 161"/>
                <a:gd name="T26" fmla="*/ 108 w 108"/>
                <a:gd name="T27" fmla="*/ 49 h 161"/>
                <a:gd name="T28" fmla="*/ 15 w 108"/>
                <a:gd name="T29" fmla="*/ 149 h 161"/>
                <a:gd name="T30" fmla="*/ 108 w 108"/>
                <a:gd name="T31" fmla="*/ 149 h 161"/>
                <a:gd name="T32" fmla="*/ 108 w 108"/>
                <a:gd name="T33" fmla="*/ 161 h 161"/>
                <a:gd name="T34" fmla="*/ 0 w 108"/>
                <a:gd name="T35" fmla="*/ 161 h 161"/>
                <a:gd name="T36" fmla="*/ 0 w 108"/>
                <a:gd name="T37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3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92 w 127"/>
                <a:gd name="T1" fmla="*/ 73 h 123"/>
                <a:gd name="T2" fmla="*/ 64 w 127"/>
                <a:gd name="T3" fmla="*/ 10 h 123"/>
                <a:gd name="T4" fmla="*/ 35 w 127"/>
                <a:gd name="T5" fmla="*/ 73 h 123"/>
                <a:gd name="T6" fmla="*/ 92 w 127"/>
                <a:gd name="T7" fmla="*/ 73 h 123"/>
                <a:gd name="T8" fmla="*/ 57 w 127"/>
                <a:gd name="T9" fmla="*/ 0 h 123"/>
                <a:gd name="T10" fmla="*/ 71 w 127"/>
                <a:gd name="T11" fmla="*/ 0 h 123"/>
                <a:gd name="T12" fmla="*/ 127 w 127"/>
                <a:gd name="T13" fmla="*/ 123 h 123"/>
                <a:gd name="T14" fmla="*/ 115 w 127"/>
                <a:gd name="T15" fmla="*/ 123 h 123"/>
                <a:gd name="T16" fmla="*/ 98 w 127"/>
                <a:gd name="T17" fmla="*/ 85 h 123"/>
                <a:gd name="T18" fmla="*/ 30 w 127"/>
                <a:gd name="T19" fmla="*/ 85 h 123"/>
                <a:gd name="T20" fmla="*/ 13 w 127"/>
                <a:gd name="T21" fmla="*/ 123 h 123"/>
                <a:gd name="T22" fmla="*/ 0 w 127"/>
                <a:gd name="T23" fmla="*/ 123 h 123"/>
                <a:gd name="T24" fmla="*/ 57 w 127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48 w 108"/>
                <a:gd name="T1" fmla="*/ 11 h 123"/>
                <a:gd name="T2" fmla="*/ 0 w 108"/>
                <a:gd name="T3" fmla="*/ 11 h 123"/>
                <a:gd name="T4" fmla="*/ 0 w 108"/>
                <a:gd name="T5" fmla="*/ 0 h 123"/>
                <a:gd name="T6" fmla="*/ 108 w 108"/>
                <a:gd name="T7" fmla="*/ 0 h 123"/>
                <a:gd name="T8" fmla="*/ 108 w 108"/>
                <a:gd name="T9" fmla="*/ 11 h 123"/>
                <a:gd name="T10" fmla="*/ 60 w 108"/>
                <a:gd name="T11" fmla="*/ 11 h 123"/>
                <a:gd name="T12" fmla="*/ 60 w 108"/>
                <a:gd name="T13" fmla="*/ 123 h 123"/>
                <a:gd name="T14" fmla="*/ 48 w 108"/>
                <a:gd name="T15" fmla="*/ 123 h 123"/>
                <a:gd name="T16" fmla="*/ 48 w 108"/>
                <a:gd name="T17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5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66 w 95"/>
                <a:gd name="T1" fmla="*/ 0 h 161"/>
                <a:gd name="T2" fmla="*/ 80 w 95"/>
                <a:gd name="T3" fmla="*/ 0 h 161"/>
                <a:gd name="T4" fmla="*/ 56 w 95"/>
                <a:gd name="T5" fmla="*/ 25 h 161"/>
                <a:gd name="T6" fmla="*/ 42 w 95"/>
                <a:gd name="T7" fmla="*/ 25 h 161"/>
                <a:gd name="T8" fmla="*/ 18 w 95"/>
                <a:gd name="T9" fmla="*/ 0 h 161"/>
                <a:gd name="T10" fmla="*/ 31 w 95"/>
                <a:gd name="T11" fmla="*/ 0 h 161"/>
                <a:gd name="T12" fmla="*/ 49 w 95"/>
                <a:gd name="T13" fmla="*/ 18 h 161"/>
                <a:gd name="T14" fmla="*/ 66 w 95"/>
                <a:gd name="T15" fmla="*/ 0 h 161"/>
                <a:gd name="T16" fmla="*/ 0 w 95"/>
                <a:gd name="T17" fmla="*/ 38 h 161"/>
                <a:gd name="T18" fmla="*/ 95 w 95"/>
                <a:gd name="T19" fmla="*/ 38 h 161"/>
                <a:gd name="T20" fmla="*/ 95 w 95"/>
                <a:gd name="T21" fmla="*/ 49 h 161"/>
                <a:gd name="T22" fmla="*/ 13 w 95"/>
                <a:gd name="T23" fmla="*/ 49 h 161"/>
                <a:gd name="T24" fmla="*/ 13 w 95"/>
                <a:gd name="T25" fmla="*/ 92 h 161"/>
                <a:gd name="T26" fmla="*/ 89 w 95"/>
                <a:gd name="T27" fmla="*/ 92 h 161"/>
                <a:gd name="T28" fmla="*/ 89 w 95"/>
                <a:gd name="T29" fmla="*/ 104 h 161"/>
                <a:gd name="T30" fmla="*/ 13 w 95"/>
                <a:gd name="T31" fmla="*/ 104 h 161"/>
                <a:gd name="T32" fmla="*/ 13 w 95"/>
                <a:gd name="T33" fmla="*/ 149 h 161"/>
                <a:gd name="T34" fmla="*/ 95 w 95"/>
                <a:gd name="T35" fmla="*/ 149 h 161"/>
                <a:gd name="T36" fmla="*/ 95 w 95"/>
                <a:gd name="T37" fmla="*/ 161 h 161"/>
                <a:gd name="T38" fmla="*/ 0 w 95"/>
                <a:gd name="T39" fmla="*/ 161 h 161"/>
                <a:gd name="T40" fmla="*/ 0 w 95"/>
                <a:gd name="T41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12 w 90"/>
                <a:gd name="T3" fmla="*/ 0 h 123"/>
                <a:gd name="T4" fmla="*/ 12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7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2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9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71 w 118"/>
                <a:gd name="T1" fmla="*/ 0 h 161"/>
                <a:gd name="T2" fmla="*/ 86 w 118"/>
                <a:gd name="T3" fmla="*/ 0 h 161"/>
                <a:gd name="T4" fmla="*/ 66 w 118"/>
                <a:gd name="T5" fmla="*/ 25 h 161"/>
                <a:gd name="T6" fmla="*/ 56 w 118"/>
                <a:gd name="T7" fmla="*/ 25 h 161"/>
                <a:gd name="T8" fmla="*/ 71 w 118"/>
                <a:gd name="T9" fmla="*/ 0 h 161"/>
                <a:gd name="T10" fmla="*/ 53 w 118"/>
                <a:gd name="T11" fmla="*/ 108 h 161"/>
                <a:gd name="T12" fmla="*/ 0 w 118"/>
                <a:gd name="T13" fmla="*/ 38 h 161"/>
                <a:gd name="T14" fmla="*/ 15 w 118"/>
                <a:gd name="T15" fmla="*/ 38 h 161"/>
                <a:gd name="T16" fmla="*/ 59 w 118"/>
                <a:gd name="T17" fmla="*/ 98 h 161"/>
                <a:gd name="T18" fmla="*/ 103 w 118"/>
                <a:gd name="T19" fmla="*/ 38 h 161"/>
                <a:gd name="T20" fmla="*/ 118 w 118"/>
                <a:gd name="T21" fmla="*/ 38 h 161"/>
                <a:gd name="T22" fmla="*/ 65 w 118"/>
                <a:gd name="T23" fmla="*/ 108 h 161"/>
                <a:gd name="T24" fmla="*/ 65 w 118"/>
                <a:gd name="T25" fmla="*/ 161 h 161"/>
                <a:gd name="T26" fmla="*/ 53 w 118"/>
                <a:gd name="T27" fmla="*/ 161 h 161"/>
                <a:gd name="T28" fmla="*/ 53 w 118"/>
                <a:gd name="T29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64 w 124"/>
                <a:gd name="T1" fmla="*/ 12 h 130"/>
                <a:gd name="T2" fmla="*/ 12 w 124"/>
                <a:gd name="T3" fmla="*/ 65 h 130"/>
                <a:gd name="T4" fmla="*/ 62 w 124"/>
                <a:gd name="T5" fmla="*/ 118 h 130"/>
                <a:gd name="T6" fmla="*/ 111 w 124"/>
                <a:gd name="T7" fmla="*/ 81 h 130"/>
                <a:gd name="T8" fmla="*/ 124 w 124"/>
                <a:gd name="T9" fmla="*/ 81 h 130"/>
                <a:gd name="T10" fmla="*/ 62 w 124"/>
                <a:gd name="T11" fmla="*/ 130 h 130"/>
                <a:gd name="T12" fmla="*/ 0 w 124"/>
                <a:gd name="T13" fmla="*/ 65 h 130"/>
                <a:gd name="T14" fmla="*/ 65 w 124"/>
                <a:gd name="T15" fmla="*/ 0 h 130"/>
                <a:gd name="T16" fmla="*/ 122 w 124"/>
                <a:gd name="T17" fmla="*/ 44 h 130"/>
                <a:gd name="T18" fmla="*/ 109 w 124"/>
                <a:gd name="T19" fmla="*/ 44 h 130"/>
                <a:gd name="T20" fmla="*/ 64 w 124"/>
                <a:gd name="T2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12 w 105"/>
                <a:gd name="T3" fmla="*/ 0 h 123"/>
                <a:gd name="T4" fmla="*/ 12 w 105"/>
                <a:gd name="T5" fmla="*/ 51 h 123"/>
                <a:gd name="T6" fmla="*/ 93 w 105"/>
                <a:gd name="T7" fmla="*/ 51 h 123"/>
                <a:gd name="T8" fmla="*/ 93 w 105"/>
                <a:gd name="T9" fmla="*/ 0 h 123"/>
                <a:gd name="T10" fmla="*/ 105 w 105"/>
                <a:gd name="T11" fmla="*/ 0 h 123"/>
                <a:gd name="T12" fmla="*/ 105 w 105"/>
                <a:gd name="T13" fmla="*/ 123 h 123"/>
                <a:gd name="T14" fmla="*/ 93 w 105"/>
                <a:gd name="T15" fmla="*/ 123 h 123"/>
                <a:gd name="T16" fmla="*/ 93 w 105"/>
                <a:gd name="T17" fmla="*/ 63 h 123"/>
                <a:gd name="T18" fmla="*/ 12 w 105"/>
                <a:gd name="T19" fmla="*/ 63 h 123"/>
                <a:gd name="T20" fmla="*/ 12 w 105"/>
                <a:gd name="T21" fmla="*/ 123 h 123"/>
                <a:gd name="T22" fmla="*/ 0 w 105"/>
                <a:gd name="T23" fmla="*/ 123 h 123"/>
                <a:gd name="T24" fmla="*/ 0 w 10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2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3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53 w 118"/>
                <a:gd name="T1" fmla="*/ 70 h 123"/>
                <a:gd name="T2" fmla="*/ 0 w 118"/>
                <a:gd name="T3" fmla="*/ 0 h 123"/>
                <a:gd name="T4" fmla="*/ 15 w 118"/>
                <a:gd name="T5" fmla="*/ 0 h 123"/>
                <a:gd name="T6" fmla="*/ 59 w 118"/>
                <a:gd name="T7" fmla="*/ 60 h 123"/>
                <a:gd name="T8" fmla="*/ 103 w 118"/>
                <a:gd name="T9" fmla="*/ 0 h 123"/>
                <a:gd name="T10" fmla="*/ 118 w 118"/>
                <a:gd name="T11" fmla="*/ 0 h 123"/>
                <a:gd name="T12" fmla="*/ 65 w 118"/>
                <a:gd name="T13" fmla="*/ 70 h 123"/>
                <a:gd name="T14" fmla="*/ 65 w 118"/>
                <a:gd name="T15" fmla="*/ 123 h 123"/>
                <a:gd name="T16" fmla="*/ 53 w 118"/>
                <a:gd name="T17" fmla="*/ 123 h 123"/>
                <a:gd name="T18" fmla="*/ 53 w 118"/>
                <a:gd name="T19" fmla="*/ 7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5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6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33 w 174"/>
                <a:gd name="T1" fmla="*/ 166 h 166"/>
                <a:gd name="T2" fmla="*/ 87 w 174"/>
                <a:gd name="T3" fmla="*/ 127 h 166"/>
                <a:gd name="T4" fmla="*/ 140 w 174"/>
                <a:gd name="T5" fmla="*/ 166 h 166"/>
                <a:gd name="T6" fmla="*/ 120 w 174"/>
                <a:gd name="T7" fmla="*/ 103 h 166"/>
                <a:gd name="T8" fmla="*/ 174 w 174"/>
                <a:gd name="T9" fmla="*/ 64 h 166"/>
                <a:gd name="T10" fmla="*/ 107 w 174"/>
                <a:gd name="T11" fmla="*/ 64 h 166"/>
                <a:gd name="T12" fmla="*/ 87 w 174"/>
                <a:gd name="T13" fmla="*/ 0 h 166"/>
                <a:gd name="T14" fmla="*/ 66 w 174"/>
                <a:gd name="T15" fmla="*/ 64 h 166"/>
                <a:gd name="T16" fmla="*/ 0 w 174"/>
                <a:gd name="T17" fmla="*/ 64 h 166"/>
                <a:gd name="T18" fmla="*/ 54 w 174"/>
                <a:gd name="T19" fmla="*/ 103 h 166"/>
                <a:gd name="T20" fmla="*/ 33 w 174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34 w 175"/>
                <a:gd name="T1" fmla="*/ 166 h 166"/>
                <a:gd name="T2" fmla="*/ 87 w 175"/>
                <a:gd name="T3" fmla="*/ 127 h 166"/>
                <a:gd name="T4" fmla="*/ 141 w 175"/>
                <a:gd name="T5" fmla="*/ 166 h 166"/>
                <a:gd name="T6" fmla="*/ 120 w 175"/>
                <a:gd name="T7" fmla="*/ 103 h 166"/>
                <a:gd name="T8" fmla="*/ 175 w 175"/>
                <a:gd name="T9" fmla="*/ 64 h 166"/>
                <a:gd name="T10" fmla="*/ 108 w 175"/>
                <a:gd name="T11" fmla="*/ 64 h 166"/>
                <a:gd name="T12" fmla="*/ 87 w 175"/>
                <a:gd name="T13" fmla="*/ 0 h 166"/>
                <a:gd name="T14" fmla="*/ 67 w 175"/>
                <a:gd name="T15" fmla="*/ 64 h 166"/>
                <a:gd name="T16" fmla="*/ 0 w 175"/>
                <a:gd name="T17" fmla="*/ 64 h 166"/>
                <a:gd name="T18" fmla="*/ 54 w 175"/>
                <a:gd name="T19" fmla="*/ 103 h 166"/>
                <a:gd name="T20" fmla="*/ 34 w 175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88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5 w 175"/>
                <a:gd name="T7" fmla="*/ 103 h 166"/>
                <a:gd name="T8" fmla="*/ 34 w 175"/>
                <a:gd name="T9" fmla="*/ 166 h 166"/>
                <a:gd name="T10" fmla="*/ 88 w 175"/>
                <a:gd name="T11" fmla="*/ 127 h 166"/>
                <a:gd name="T12" fmla="*/ 141 w 175"/>
                <a:gd name="T13" fmla="*/ 166 h 166"/>
                <a:gd name="T14" fmla="*/ 121 w 175"/>
                <a:gd name="T15" fmla="*/ 103 h 166"/>
                <a:gd name="T16" fmla="*/ 175 w 175"/>
                <a:gd name="T17" fmla="*/ 64 h 166"/>
                <a:gd name="T18" fmla="*/ 108 w 175"/>
                <a:gd name="T19" fmla="*/ 64 h 166"/>
                <a:gd name="T20" fmla="*/ 88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88 w 175"/>
                <a:gd name="T1" fmla="*/ 127 h 166"/>
                <a:gd name="T2" fmla="*/ 141 w 175"/>
                <a:gd name="T3" fmla="*/ 166 h 166"/>
                <a:gd name="T4" fmla="*/ 121 w 175"/>
                <a:gd name="T5" fmla="*/ 102 h 166"/>
                <a:gd name="T6" fmla="*/ 175 w 175"/>
                <a:gd name="T7" fmla="*/ 63 h 166"/>
                <a:gd name="T8" fmla="*/ 108 w 175"/>
                <a:gd name="T9" fmla="*/ 63 h 166"/>
                <a:gd name="T10" fmla="*/ 88 w 175"/>
                <a:gd name="T11" fmla="*/ 0 h 166"/>
                <a:gd name="T12" fmla="*/ 67 w 175"/>
                <a:gd name="T13" fmla="*/ 64 h 166"/>
                <a:gd name="T14" fmla="*/ 0 w 175"/>
                <a:gd name="T15" fmla="*/ 63 h 166"/>
                <a:gd name="T16" fmla="*/ 54 w 175"/>
                <a:gd name="T17" fmla="*/ 102 h 166"/>
                <a:gd name="T18" fmla="*/ 34 w 175"/>
                <a:gd name="T19" fmla="*/ 166 h 166"/>
                <a:gd name="T20" fmla="*/ 88 w 175"/>
                <a:gd name="T21" fmla="*/ 12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108 w 175"/>
                <a:gd name="T1" fmla="*/ 64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4 h 166"/>
                <a:gd name="T8" fmla="*/ 55 w 175"/>
                <a:gd name="T9" fmla="*/ 103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3 h 166"/>
                <a:gd name="T18" fmla="*/ 175 w 175"/>
                <a:gd name="T19" fmla="*/ 64 h 166"/>
                <a:gd name="T20" fmla="*/ 108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5 w 175"/>
                <a:gd name="T9" fmla="*/ 102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107 w 174"/>
                <a:gd name="T1" fmla="*/ 64 h 166"/>
                <a:gd name="T2" fmla="*/ 87 w 174"/>
                <a:gd name="T3" fmla="*/ 0 h 166"/>
                <a:gd name="T4" fmla="*/ 66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0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7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7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4 w 175"/>
                <a:gd name="T9" fmla="*/ 102 h 166"/>
                <a:gd name="T10" fmla="*/ 34 w 175"/>
                <a:gd name="T11" fmla="*/ 166 h 166"/>
                <a:gd name="T12" fmla="*/ 87 w 175"/>
                <a:gd name="T13" fmla="*/ 127 h 166"/>
                <a:gd name="T14" fmla="*/ 141 w 175"/>
                <a:gd name="T15" fmla="*/ 166 h 166"/>
                <a:gd name="T16" fmla="*/ 120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108 w 174"/>
                <a:gd name="T1" fmla="*/ 64 h 166"/>
                <a:gd name="T2" fmla="*/ 87 w 174"/>
                <a:gd name="T3" fmla="*/ 0 h 166"/>
                <a:gd name="T4" fmla="*/ 67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1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8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175 w 175"/>
                <a:gd name="T1" fmla="*/ 64 h 166"/>
                <a:gd name="T2" fmla="*/ 108 w 175"/>
                <a:gd name="T3" fmla="*/ 64 h 166"/>
                <a:gd name="T4" fmla="*/ 88 w 175"/>
                <a:gd name="T5" fmla="*/ 0 h 166"/>
                <a:gd name="T6" fmla="*/ 67 w 175"/>
                <a:gd name="T7" fmla="*/ 64 h 166"/>
                <a:gd name="T8" fmla="*/ 0 w 175"/>
                <a:gd name="T9" fmla="*/ 64 h 166"/>
                <a:gd name="T10" fmla="*/ 54 w 175"/>
                <a:gd name="T11" fmla="*/ 103 h 166"/>
                <a:gd name="T12" fmla="*/ 34 w 175"/>
                <a:gd name="T13" fmla="*/ 166 h 166"/>
                <a:gd name="T14" fmla="*/ 88 w 175"/>
                <a:gd name="T15" fmla="*/ 127 h 166"/>
                <a:gd name="T16" fmla="*/ 141 w 175"/>
                <a:gd name="T17" fmla="*/ 166 h 166"/>
                <a:gd name="T18" fmla="*/ 121 w 175"/>
                <a:gd name="T19" fmla="*/ 103 h 166"/>
                <a:gd name="T20" fmla="*/ 175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34 w 174"/>
                <a:gd name="T1" fmla="*/ 165 h 165"/>
                <a:gd name="T2" fmla="*/ 87 w 174"/>
                <a:gd name="T3" fmla="*/ 126 h 165"/>
                <a:gd name="T4" fmla="*/ 141 w 174"/>
                <a:gd name="T5" fmla="*/ 165 h 165"/>
                <a:gd name="T6" fmla="*/ 120 w 174"/>
                <a:gd name="T7" fmla="*/ 102 h 165"/>
                <a:gd name="T8" fmla="*/ 174 w 174"/>
                <a:gd name="T9" fmla="*/ 63 h 165"/>
                <a:gd name="T10" fmla="*/ 108 w 174"/>
                <a:gd name="T11" fmla="*/ 63 h 165"/>
                <a:gd name="T12" fmla="*/ 87 w 174"/>
                <a:gd name="T13" fmla="*/ 0 h 165"/>
                <a:gd name="T14" fmla="*/ 67 w 174"/>
                <a:gd name="T15" fmla="*/ 64 h 165"/>
                <a:gd name="T16" fmla="*/ 0 w 174"/>
                <a:gd name="T17" fmla="*/ 63 h 165"/>
                <a:gd name="T18" fmla="*/ 54 w 174"/>
                <a:gd name="T19" fmla="*/ 102 h 165"/>
                <a:gd name="T20" fmla="*/ 34 w 174"/>
                <a:gd name="T2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87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4 w 175"/>
                <a:gd name="T7" fmla="*/ 103 h 166"/>
                <a:gd name="T8" fmla="*/ 34 w 175"/>
                <a:gd name="T9" fmla="*/ 166 h 166"/>
                <a:gd name="T10" fmla="*/ 87 w 175"/>
                <a:gd name="T11" fmla="*/ 127 h 166"/>
                <a:gd name="T12" fmla="*/ 141 w 175"/>
                <a:gd name="T13" fmla="*/ 166 h 166"/>
                <a:gd name="T14" fmla="*/ 120 w 175"/>
                <a:gd name="T15" fmla="*/ 103 h 166"/>
                <a:gd name="T16" fmla="*/ 175 w 175"/>
                <a:gd name="T17" fmla="*/ 64 h 166"/>
                <a:gd name="T18" fmla="*/ 107 w 175"/>
                <a:gd name="T19" fmla="*/ 64 h 166"/>
                <a:gd name="T20" fmla="*/ 87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30 w 166"/>
                <a:gd name="T5" fmla="*/ 96 h 240"/>
                <a:gd name="T6" fmla="*/ 130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123 w 223"/>
                <a:gd name="T1" fmla="*/ 244 h 244"/>
                <a:gd name="T2" fmla="*/ 104 w 223"/>
                <a:gd name="T3" fmla="*/ 244 h 244"/>
                <a:gd name="T4" fmla="*/ 0 w 223"/>
                <a:gd name="T5" fmla="*/ 0 h 244"/>
                <a:gd name="T6" fmla="*/ 42 w 223"/>
                <a:gd name="T7" fmla="*/ 0 h 244"/>
                <a:gd name="T8" fmla="*/ 114 w 223"/>
                <a:gd name="T9" fmla="*/ 177 h 244"/>
                <a:gd name="T10" fmla="*/ 183 w 223"/>
                <a:gd name="T11" fmla="*/ 0 h 244"/>
                <a:gd name="T12" fmla="*/ 223 w 223"/>
                <a:gd name="T13" fmla="*/ 0 h 244"/>
                <a:gd name="T14" fmla="*/ 123 w 22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152 w 196"/>
                <a:gd name="T1" fmla="*/ 243 h 243"/>
                <a:gd name="T2" fmla="*/ 78 w 196"/>
                <a:gd name="T3" fmla="*/ 140 h 243"/>
                <a:gd name="T4" fmla="*/ 38 w 196"/>
                <a:gd name="T5" fmla="*/ 138 h 243"/>
                <a:gd name="T6" fmla="*/ 38 w 196"/>
                <a:gd name="T7" fmla="*/ 243 h 243"/>
                <a:gd name="T8" fmla="*/ 0 w 196"/>
                <a:gd name="T9" fmla="*/ 243 h 243"/>
                <a:gd name="T10" fmla="*/ 0 w 196"/>
                <a:gd name="T11" fmla="*/ 3 h 243"/>
                <a:gd name="T12" fmla="*/ 30 w 196"/>
                <a:gd name="T13" fmla="*/ 2 h 243"/>
                <a:gd name="T14" fmla="*/ 69 w 196"/>
                <a:gd name="T15" fmla="*/ 0 h 243"/>
                <a:gd name="T16" fmla="*/ 169 w 196"/>
                <a:gd name="T17" fmla="*/ 69 h 243"/>
                <a:gd name="T18" fmla="*/ 153 w 196"/>
                <a:gd name="T19" fmla="*/ 110 h 243"/>
                <a:gd name="T20" fmla="*/ 115 w 196"/>
                <a:gd name="T21" fmla="*/ 133 h 243"/>
                <a:gd name="T22" fmla="*/ 196 w 196"/>
                <a:gd name="T23" fmla="*/ 243 h 243"/>
                <a:gd name="T24" fmla="*/ 152 w 196"/>
                <a:gd name="T25" fmla="*/ 243 h 243"/>
                <a:gd name="T26" fmla="*/ 38 w 196"/>
                <a:gd name="T27" fmla="*/ 32 h 243"/>
                <a:gd name="T28" fmla="*/ 38 w 196"/>
                <a:gd name="T29" fmla="*/ 111 h 243"/>
                <a:gd name="T30" fmla="*/ 65 w 196"/>
                <a:gd name="T31" fmla="*/ 112 h 243"/>
                <a:gd name="T32" fmla="*/ 114 w 196"/>
                <a:gd name="T33" fmla="*/ 103 h 243"/>
                <a:gd name="T34" fmla="*/ 130 w 196"/>
                <a:gd name="T35" fmla="*/ 69 h 243"/>
                <a:gd name="T36" fmla="*/ 113 w 196"/>
                <a:gd name="T37" fmla="*/ 40 h 243"/>
                <a:gd name="T38" fmla="*/ 60 w 196"/>
                <a:gd name="T39" fmla="*/ 31 h 243"/>
                <a:gd name="T40" fmla="*/ 38 w 196"/>
                <a:gd name="T41" fmla="*/ 3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122 h 248"/>
                <a:gd name="T2" fmla="*/ 30 w 231"/>
                <a:gd name="T3" fmla="*/ 35 h 248"/>
                <a:gd name="T4" fmla="*/ 112 w 231"/>
                <a:gd name="T5" fmla="*/ 0 h 248"/>
                <a:gd name="T6" fmla="*/ 200 w 231"/>
                <a:gd name="T7" fmla="*/ 32 h 248"/>
                <a:gd name="T8" fmla="*/ 231 w 231"/>
                <a:gd name="T9" fmla="*/ 122 h 248"/>
                <a:gd name="T10" fmla="*/ 200 w 231"/>
                <a:gd name="T11" fmla="*/ 215 h 248"/>
                <a:gd name="T12" fmla="*/ 112 w 231"/>
                <a:gd name="T13" fmla="*/ 248 h 248"/>
                <a:gd name="T14" fmla="*/ 29 w 231"/>
                <a:gd name="T15" fmla="*/ 213 h 248"/>
                <a:gd name="T16" fmla="*/ 0 w 231"/>
                <a:gd name="T17" fmla="*/ 122 h 248"/>
                <a:gd name="T18" fmla="*/ 40 w 231"/>
                <a:gd name="T19" fmla="*/ 122 h 248"/>
                <a:gd name="T20" fmla="*/ 58 w 231"/>
                <a:gd name="T21" fmla="*/ 191 h 248"/>
                <a:gd name="T22" fmla="*/ 112 w 231"/>
                <a:gd name="T23" fmla="*/ 219 h 248"/>
                <a:gd name="T24" fmla="*/ 171 w 231"/>
                <a:gd name="T25" fmla="*/ 193 h 248"/>
                <a:gd name="T26" fmla="*/ 191 w 231"/>
                <a:gd name="T27" fmla="*/ 122 h 248"/>
                <a:gd name="T28" fmla="*/ 112 w 231"/>
                <a:gd name="T29" fmla="*/ 29 h 248"/>
                <a:gd name="T30" fmla="*/ 58 w 231"/>
                <a:gd name="T31" fmla="*/ 54 h 248"/>
                <a:gd name="T32" fmla="*/ 40 w 231"/>
                <a:gd name="T33" fmla="*/ 12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38 w 173"/>
                <a:gd name="T1" fmla="*/ 150 h 242"/>
                <a:gd name="T2" fmla="*/ 38 w 173"/>
                <a:gd name="T3" fmla="*/ 242 h 242"/>
                <a:gd name="T4" fmla="*/ 0 w 173"/>
                <a:gd name="T5" fmla="*/ 242 h 242"/>
                <a:gd name="T6" fmla="*/ 0 w 173"/>
                <a:gd name="T7" fmla="*/ 2 h 242"/>
                <a:gd name="T8" fmla="*/ 52 w 173"/>
                <a:gd name="T9" fmla="*/ 0 h 242"/>
                <a:gd name="T10" fmla="*/ 173 w 173"/>
                <a:gd name="T11" fmla="*/ 70 h 242"/>
                <a:gd name="T12" fmla="*/ 66 w 173"/>
                <a:gd name="T13" fmla="*/ 151 h 242"/>
                <a:gd name="T14" fmla="*/ 38 w 173"/>
                <a:gd name="T15" fmla="*/ 150 h 242"/>
                <a:gd name="T16" fmla="*/ 38 w 173"/>
                <a:gd name="T17" fmla="*/ 31 h 242"/>
                <a:gd name="T18" fmla="*/ 38 w 173"/>
                <a:gd name="T19" fmla="*/ 120 h 242"/>
                <a:gd name="T20" fmla="*/ 64 w 173"/>
                <a:gd name="T21" fmla="*/ 122 h 242"/>
                <a:gd name="T22" fmla="*/ 134 w 173"/>
                <a:gd name="T23" fmla="*/ 74 h 242"/>
                <a:gd name="T24" fmla="*/ 59 w 173"/>
                <a:gd name="T25" fmla="*/ 30 h 242"/>
                <a:gd name="T26" fmla="*/ 38 w 173"/>
                <a:gd name="T27" fmla="*/ 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233 h 248"/>
                <a:gd name="T2" fmla="*/ 14 w 156"/>
                <a:gd name="T3" fmla="*/ 203 h 248"/>
                <a:gd name="T4" fmla="*/ 41 w 156"/>
                <a:gd name="T5" fmla="*/ 214 h 248"/>
                <a:gd name="T6" fmla="*/ 69 w 156"/>
                <a:gd name="T7" fmla="*/ 219 h 248"/>
                <a:gd name="T8" fmla="*/ 105 w 156"/>
                <a:gd name="T9" fmla="*/ 208 h 248"/>
                <a:gd name="T10" fmla="*/ 118 w 156"/>
                <a:gd name="T11" fmla="*/ 182 h 248"/>
                <a:gd name="T12" fmla="*/ 111 w 156"/>
                <a:gd name="T13" fmla="*/ 159 h 248"/>
                <a:gd name="T14" fmla="*/ 73 w 156"/>
                <a:gd name="T15" fmla="*/ 136 h 248"/>
                <a:gd name="T16" fmla="*/ 51 w 156"/>
                <a:gd name="T17" fmla="*/ 127 h 248"/>
                <a:gd name="T18" fmla="*/ 11 w 156"/>
                <a:gd name="T19" fmla="*/ 100 h 248"/>
                <a:gd name="T20" fmla="*/ 0 w 156"/>
                <a:gd name="T21" fmla="*/ 62 h 248"/>
                <a:gd name="T22" fmla="*/ 22 w 156"/>
                <a:gd name="T23" fmla="*/ 17 h 248"/>
                <a:gd name="T24" fmla="*/ 78 w 156"/>
                <a:gd name="T25" fmla="*/ 0 h 248"/>
                <a:gd name="T26" fmla="*/ 142 w 156"/>
                <a:gd name="T27" fmla="*/ 13 h 248"/>
                <a:gd name="T28" fmla="*/ 131 w 156"/>
                <a:gd name="T29" fmla="*/ 41 h 248"/>
                <a:gd name="T30" fmla="*/ 108 w 156"/>
                <a:gd name="T31" fmla="*/ 32 h 248"/>
                <a:gd name="T32" fmla="*/ 79 w 156"/>
                <a:gd name="T33" fmla="*/ 28 h 248"/>
                <a:gd name="T34" fmla="*/ 49 w 156"/>
                <a:gd name="T35" fmla="*/ 37 h 248"/>
                <a:gd name="T36" fmla="*/ 37 w 156"/>
                <a:gd name="T37" fmla="*/ 62 h 248"/>
                <a:gd name="T38" fmla="*/ 41 w 156"/>
                <a:gd name="T39" fmla="*/ 78 h 248"/>
                <a:gd name="T40" fmla="*/ 53 w 156"/>
                <a:gd name="T41" fmla="*/ 91 h 248"/>
                <a:gd name="T42" fmla="*/ 82 w 156"/>
                <a:gd name="T43" fmla="*/ 105 h 248"/>
                <a:gd name="T44" fmla="*/ 104 w 156"/>
                <a:gd name="T45" fmla="*/ 115 h 248"/>
                <a:gd name="T46" fmla="*/ 144 w 156"/>
                <a:gd name="T47" fmla="*/ 142 h 248"/>
                <a:gd name="T48" fmla="*/ 156 w 156"/>
                <a:gd name="T49" fmla="*/ 184 h 248"/>
                <a:gd name="T50" fmla="*/ 131 w 156"/>
                <a:gd name="T51" fmla="*/ 230 h 248"/>
                <a:gd name="T52" fmla="*/ 63 w 156"/>
                <a:gd name="T53" fmla="*/ 248 h 248"/>
                <a:gd name="T54" fmla="*/ 0 w 156"/>
                <a:gd name="T55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154 w 195"/>
                <a:gd name="T1" fmla="*/ 240 h 240"/>
                <a:gd name="T2" fmla="*/ 75 w 195"/>
                <a:gd name="T3" fmla="*/ 130 h 240"/>
                <a:gd name="T4" fmla="*/ 38 w 195"/>
                <a:gd name="T5" fmla="*/ 175 h 240"/>
                <a:gd name="T6" fmla="*/ 38 w 195"/>
                <a:gd name="T7" fmla="*/ 240 h 240"/>
                <a:gd name="T8" fmla="*/ 0 w 195"/>
                <a:gd name="T9" fmla="*/ 240 h 240"/>
                <a:gd name="T10" fmla="*/ 0 w 195"/>
                <a:gd name="T11" fmla="*/ 0 h 240"/>
                <a:gd name="T12" fmla="*/ 38 w 195"/>
                <a:gd name="T13" fmla="*/ 0 h 240"/>
                <a:gd name="T14" fmla="*/ 38 w 195"/>
                <a:gd name="T15" fmla="*/ 131 h 240"/>
                <a:gd name="T16" fmla="*/ 141 w 195"/>
                <a:gd name="T17" fmla="*/ 0 h 240"/>
                <a:gd name="T18" fmla="*/ 184 w 195"/>
                <a:gd name="T19" fmla="*/ 0 h 240"/>
                <a:gd name="T20" fmla="*/ 101 w 195"/>
                <a:gd name="T21" fmla="*/ 104 h 240"/>
                <a:gd name="T22" fmla="*/ 195 w 195"/>
                <a:gd name="T23" fmla="*/ 240 h 240"/>
                <a:gd name="T24" fmla="*/ 154 w 195"/>
                <a:gd name="T2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6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185 w 228"/>
                <a:gd name="T1" fmla="*/ 315 h 315"/>
                <a:gd name="T2" fmla="*/ 166 w 228"/>
                <a:gd name="T3" fmla="*/ 265 h 315"/>
                <a:gd name="T4" fmla="*/ 63 w 228"/>
                <a:gd name="T5" fmla="*/ 265 h 315"/>
                <a:gd name="T6" fmla="*/ 43 w 228"/>
                <a:gd name="T7" fmla="*/ 315 h 315"/>
                <a:gd name="T8" fmla="*/ 0 w 228"/>
                <a:gd name="T9" fmla="*/ 315 h 315"/>
                <a:gd name="T10" fmla="*/ 113 w 228"/>
                <a:gd name="T11" fmla="*/ 72 h 315"/>
                <a:gd name="T12" fmla="*/ 123 w 228"/>
                <a:gd name="T13" fmla="*/ 72 h 315"/>
                <a:gd name="T14" fmla="*/ 228 w 228"/>
                <a:gd name="T15" fmla="*/ 315 h 315"/>
                <a:gd name="T16" fmla="*/ 185 w 228"/>
                <a:gd name="T17" fmla="*/ 315 h 315"/>
                <a:gd name="T18" fmla="*/ 116 w 228"/>
                <a:gd name="T19" fmla="*/ 135 h 315"/>
                <a:gd name="T20" fmla="*/ 73 w 228"/>
                <a:gd name="T21" fmla="*/ 240 h 315"/>
                <a:gd name="T22" fmla="*/ 156 w 228"/>
                <a:gd name="T23" fmla="*/ 240 h 315"/>
                <a:gd name="T24" fmla="*/ 116 w 228"/>
                <a:gd name="T25" fmla="*/ 135 h 315"/>
                <a:gd name="T26" fmla="*/ 162 w 228"/>
                <a:gd name="T27" fmla="*/ 0 h 315"/>
                <a:gd name="T28" fmla="*/ 119 w 228"/>
                <a:gd name="T29" fmla="*/ 55 h 315"/>
                <a:gd name="T30" fmla="*/ 93 w 228"/>
                <a:gd name="T31" fmla="*/ 55 h 315"/>
                <a:gd name="T32" fmla="*/ 125 w 228"/>
                <a:gd name="T33" fmla="*/ 0 h 315"/>
                <a:gd name="T34" fmla="*/ 162 w 228"/>
                <a:gd name="T3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38 w 194"/>
                <a:gd name="T3" fmla="*/ 0 h 244"/>
                <a:gd name="T4" fmla="*/ 38 w 194"/>
                <a:gd name="T5" fmla="*/ 164 h 244"/>
                <a:gd name="T6" fmla="*/ 54 w 194"/>
                <a:gd name="T7" fmla="*/ 201 h 244"/>
                <a:gd name="T8" fmla="*/ 96 w 194"/>
                <a:gd name="T9" fmla="*/ 215 h 244"/>
                <a:gd name="T10" fmla="*/ 140 w 194"/>
                <a:gd name="T11" fmla="*/ 201 h 244"/>
                <a:gd name="T12" fmla="*/ 156 w 194"/>
                <a:gd name="T13" fmla="*/ 164 h 244"/>
                <a:gd name="T14" fmla="*/ 156 w 194"/>
                <a:gd name="T15" fmla="*/ 0 h 244"/>
                <a:gd name="T16" fmla="*/ 194 w 194"/>
                <a:gd name="T17" fmla="*/ 0 h 244"/>
                <a:gd name="T18" fmla="*/ 194 w 194"/>
                <a:gd name="T19" fmla="*/ 167 h 244"/>
                <a:gd name="T20" fmla="*/ 168 w 194"/>
                <a:gd name="T21" fmla="*/ 224 h 244"/>
                <a:gd name="T22" fmla="*/ 97 w 194"/>
                <a:gd name="T23" fmla="*/ 244 h 244"/>
                <a:gd name="T24" fmla="*/ 25 w 194"/>
                <a:gd name="T25" fmla="*/ 224 h 244"/>
                <a:gd name="T26" fmla="*/ 0 w 194"/>
                <a:gd name="T27" fmla="*/ 167 h 244"/>
                <a:gd name="T28" fmla="*/ 0 w 194"/>
                <a:gd name="T2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180 w 191"/>
                <a:gd name="T1" fmla="*/ 244 h 244"/>
                <a:gd name="T2" fmla="*/ 36 w 191"/>
                <a:gd name="T3" fmla="*/ 68 h 244"/>
                <a:gd name="T4" fmla="*/ 36 w 191"/>
                <a:gd name="T5" fmla="*/ 240 h 244"/>
                <a:gd name="T6" fmla="*/ 0 w 191"/>
                <a:gd name="T7" fmla="*/ 240 h 244"/>
                <a:gd name="T8" fmla="*/ 0 w 191"/>
                <a:gd name="T9" fmla="*/ 0 h 244"/>
                <a:gd name="T10" fmla="*/ 15 w 191"/>
                <a:gd name="T11" fmla="*/ 0 h 244"/>
                <a:gd name="T12" fmla="*/ 155 w 191"/>
                <a:gd name="T13" fmla="*/ 166 h 244"/>
                <a:gd name="T14" fmla="*/ 155 w 191"/>
                <a:gd name="T15" fmla="*/ 0 h 244"/>
                <a:gd name="T16" fmla="*/ 191 w 191"/>
                <a:gd name="T17" fmla="*/ 0 h 244"/>
                <a:gd name="T18" fmla="*/ 191 w 191"/>
                <a:gd name="T19" fmla="*/ 244 h 244"/>
                <a:gd name="T20" fmla="*/ 180 w 191"/>
                <a:gd name="T2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9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29 w 166"/>
                <a:gd name="T5" fmla="*/ 96 h 240"/>
                <a:gd name="T6" fmla="*/ 129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33 w 143"/>
                <a:gd name="T1" fmla="*/ 29 h 240"/>
                <a:gd name="T2" fmla="*/ 33 w 143"/>
                <a:gd name="T3" fmla="*/ 96 h 240"/>
                <a:gd name="T4" fmla="*/ 112 w 143"/>
                <a:gd name="T5" fmla="*/ 96 h 240"/>
                <a:gd name="T6" fmla="*/ 112 w 143"/>
                <a:gd name="T7" fmla="*/ 124 h 240"/>
                <a:gd name="T8" fmla="*/ 33 w 143"/>
                <a:gd name="T9" fmla="*/ 124 h 240"/>
                <a:gd name="T10" fmla="*/ 33 w 143"/>
                <a:gd name="T11" fmla="*/ 211 h 240"/>
                <a:gd name="T12" fmla="*/ 142 w 143"/>
                <a:gd name="T13" fmla="*/ 211 h 240"/>
                <a:gd name="T14" fmla="*/ 142 w 143"/>
                <a:gd name="T15" fmla="*/ 240 h 240"/>
                <a:gd name="T16" fmla="*/ 0 w 143"/>
                <a:gd name="T17" fmla="*/ 240 h 240"/>
                <a:gd name="T18" fmla="*/ 0 w 143"/>
                <a:gd name="T19" fmla="*/ 0 h 240"/>
                <a:gd name="T20" fmla="*/ 143 w 143"/>
                <a:gd name="T21" fmla="*/ 0 h 240"/>
                <a:gd name="T22" fmla="*/ 143 w 143"/>
                <a:gd name="T23" fmla="*/ 29 h 240"/>
                <a:gd name="T24" fmla="*/ 33 w 143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2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6 w 159"/>
                <a:gd name="T25" fmla="*/ 91 h 183"/>
                <a:gd name="T26" fmla="*/ 80 w 159"/>
                <a:gd name="T27" fmla="*/ 26 h 183"/>
                <a:gd name="T28" fmla="*/ 45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32 w 154"/>
                <a:gd name="T1" fmla="*/ 170 h 248"/>
                <a:gd name="T2" fmla="*/ 32 w 154"/>
                <a:gd name="T3" fmla="*/ 248 h 248"/>
                <a:gd name="T4" fmla="*/ 0 w 154"/>
                <a:gd name="T5" fmla="*/ 248 h 248"/>
                <a:gd name="T6" fmla="*/ 0 w 154"/>
                <a:gd name="T7" fmla="*/ 4 h 248"/>
                <a:gd name="T8" fmla="*/ 32 w 154"/>
                <a:gd name="T9" fmla="*/ 4 h 248"/>
                <a:gd name="T10" fmla="*/ 32 w 154"/>
                <a:gd name="T11" fmla="*/ 18 h 248"/>
                <a:gd name="T12" fmla="*/ 74 w 154"/>
                <a:gd name="T13" fmla="*/ 0 h 248"/>
                <a:gd name="T14" fmla="*/ 133 w 154"/>
                <a:gd name="T15" fmla="*/ 24 h 248"/>
                <a:gd name="T16" fmla="*/ 154 w 154"/>
                <a:gd name="T17" fmla="*/ 92 h 248"/>
                <a:gd name="T18" fmla="*/ 133 w 154"/>
                <a:gd name="T19" fmla="*/ 157 h 248"/>
                <a:gd name="T20" fmla="*/ 72 w 154"/>
                <a:gd name="T21" fmla="*/ 183 h 248"/>
                <a:gd name="T22" fmla="*/ 48 w 154"/>
                <a:gd name="T23" fmla="*/ 179 h 248"/>
                <a:gd name="T24" fmla="*/ 32 w 154"/>
                <a:gd name="T25" fmla="*/ 170 h 248"/>
                <a:gd name="T26" fmla="*/ 32 w 154"/>
                <a:gd name="T27" fmla="*/ 42 h 248"/>
                <a:gd name="T28" fmla="*/ 32 w 154"/>
                <a:gd name="T29" fmla="*/ 144 h 248"/>
                <a:gd name="T30" fmla="*/ 44 w 154"/>
                <a:gd name="T31" fmla="*/ 152 h 248"/>
                <a:gd name="T32" fmla="*/ 63 w 154"/>
                <a:gd name="T33" fmla="*/ 156 h 248"/>
                <a:gd name="T34" fmla="*/ 121 w 154"/>
                <a:gd name="T35" fmla="*/ 91 h 248"/>
                <a:gd name="T36" fmla="*/ 107 w 154"/>
                <a:gd name="T37" fmla="*/ 42 h 248"/>
                <a:gd name="T38" fmla="*/ 63 w 154"/>
                <a:gd name="T39" fmla="*/ 27 h 248"/>
                <a:gd name="T40" fmla="*/ 47 w 154"/>
                <a:gd name="T41" fmla="*/ 31 h 248"/>
                <a:gd name="T42" fmla="*/ 32 w 154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6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1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5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114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9 w 147"/>
                <a:gd name="T17" fmla="*/ 73 h 248"/>
                <a:gd name="T18" fmla="*/ 135 w 147"/>
                <a:gd name="T19" fmla="*/ 73 h 248"/>
                <a:gd name="T20" fmla="*/ 79 w 147"/>
                <a:gd name="T21" fmla="*/ 139 h 248"/>
                <a:gd name="T22" fmla="*/ 147 w 147"/>
                <a:gd name="T23" fmla="*/ 248 h 248"/>
                <a:gd name="T24" fmla="*/ 114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159 w 162"/>
                <a:gd name="T1" fmla="*/ 181 h 269"/>
                <a:gd name="T2" fmla="*/ 33 w 162"/>
                <a:gd name="T3" fmla="*/ 181 h 269"/>
                <a:gd name="T4" fmla="*/ 49 w 162"/>
                <a:gd name="T5" fmla="*/ 228 h 269"/>
                <a:gd name="T6" fmla="*/ 88 w 162"/>
                <a:gd name="T7" fmla="*/ 242 h 269"/>
                <a:gd name="T8" fmla="*/ 133 w 162"/>
                <a:gd name="T9" fmla="*/ 227 h 269"/>
                <a:gd name="T10" fmla="*/ 146 w 162"/>
                <a:gd name="T11" fmla="*/ 249 h 269"/>
                <a:gd name="T12" fmla="*/ 124 w 162"/>
                <a:gd name="T13" fmla="*/ 262 h 269"/>
                <a:gd name="T14" fmla="*/ 82 w 162"/>
                <a:gd name="T15" fmla="*/ 269 h 269"/>
                <a:gd name="T16" fmla="*/ 25 w 162"/>
                <a:gd name="T17" fmla="*/ 246 h 269"/>
                <a:gd name="T18" fmla="*/ 0 w 162"/>
                <a:gd name="T19" fmla="*/ 180 h 269"/>
                <a:gd name="T20" fmla="*/ 26 w 162"/>
                <a:gd name="T21" fmla="*/ 110 h 269"/>
                <a:gd name="T22" fmla="*/ 82 w 162"/>
                <a:gd name="T23" fmla="*/ 86 h 269"/>
                <a:gd name="T24" fmla="*/ 141 w 162"/>
                <a:gd name="T25" fmla="*/ 108 h 269"/>
                <a:gd name="T26" fmla="*/ 162 w 162"/>
                <a:gd name="T27" fmla="*/ 161 h 269"/>
                <a:gd name="T28" fmla="*/ 159 w 162"/>
                <a:gd name="T29" fmla="*/ 181 h 269"/>
                <a:gd name="T30" fmla="*/ 84 w 162"/>
                <a:gd name="T31" fmla="*/ 113 h 269"/>
                <a:gd name="T32" fmla="*/ 49 w 162"/>
                <a:gd name="T33" fmla="*/ 126 h 269"/>
                <a:gd name="T34" fmla="*/ 33 w 162"/>
                <a:gd name="T35" fmla="*/ 158 h 269"/>
                <a:gd name="T36" fmla="*/ 131 w 162"/>
                <a:gd name="T37" fmla="*/ 158 h 269"/>
                <a:gd name="T38" fmla="*/ 119 w 162"/>
                <a:gd name="T39" fmla="*/ 126 h 269"/>
                <a:gd name="T40" fmla="*/ 84 w 162"/>
                <a:gd name="T41" fmla="*/ 113 h 269"/>
                <a:gd name="T42" fmla="*/ 124 w 162"/>
                <a:gd name="T43" fmla="*/ 0 h 269"/>
                <a:gd name="T44" fmla="*/ 87 w 162"/>
                <a:gd name="T45" fmla="*/ 54 h 269"/>
                <a:gd name="T46" fmla="*/ 64 w 162"/>
                <a:gd name="T47" fmla="*/ 54 h 269"/>
                <a:gd name="T48" fmla="*/ 92 w 162"/>
                <a:gd name="T49" fmla="*/ 0 h 269"/>
                <a:gd name="T50" fmla="*/ 124 w 162"/>
                <a:gd name="T5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2 w 112"/>
                <a:gd name="T11" fmla="*/ 0 h 228"/>
                <a:gd name="T12" fmla="*/ 52 w 112"/>
                <a:gd name="T13" fmla="*/ 49 h 228"/>
                <a:gd name="T14" fmla="*/ 100 w 112"/>
                <a:gd name="T15" fmla="*/ 49 h 228"/>
                <a:gd name="T16" fmla="*/ 100 w 112"/>
                <a:gd name="T17" fmla="*/ 73 h 228"/>
                <a:gd name="T18" fmla="*/ 52 w 112"/>
                <a:gd name="T19" fmla="*/ 73 h 228"/>
                <a:gd name="T20" fmla="*/ 52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8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5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1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6 w 143"/>
                <a:gd name="T5" fmla="*/ 152 h 179"/>
                <a:gd name="T6" fmla="*/ 94 w 143"/>
                <a:gd name="T7" fmla="*/ 144 h 179"/>
                <a:gd name="T8" fmla="*/ 111 w 143"/>
                <a:gd name="T9" fmla="*/ 123 h 179"/>
                <a:gd name="T10" fmla="*/ 111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1 w 143"/>
                <a:gd name="T17" fmla="*/ 175 h 179"/>
                <a:gd name="T18" fmla="*/ 111 w 143"/>
                <a:gd name="T19" fmla="*/ 151 h 179"/>
                <a:gd name="T20" fmla="*/ 90 w 143"/>
                <a:gd name="T21" fmla="*/ 170 h 179"/>
                <a:gd name="T22" fmla="*/ 59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113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8 w 147"/>
                <a:gd name="T17" fmla="*/ 73 h 248"/>
                <a:gd name="T18" fmla="*/ 135 w 147"/>
                <a:gd name="T19" fmla="*/ 73 h 248"/>
                <a:gd name="T20" fmla="*/ 78 w 147"/>
                <a:gd name="T21" fmla="*/ 139 h 248"/>
                <a:gd name="T22" fmla="*/ 147 w 147"/>
                <a:gd name="T23" fmla="*/ 248 h 248"/>
                <a:gd name="T24" fmla="*/ 113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1 w 112"/>
                <a:gd name="T11" fmla="*/ 0 h 228"/>
                <a:gd name="T12" fmla="*/ 51 w 112"/>
                <a:gd name="T13" fmla="*/ 49 h 228"/>
                <a:gd name="T14" fmla="*/ 99 w 112"/>
                <a:gd name="T15" fmla="*/ 49 h 228"/>
                <a:gd name="T16" fmla="*/ 99 w 112"/>
                <a:gd name="T17" fmla="*/ 73 h 228"/>
                <a:gd name="T18" fmla="*/ 51 w 112"/>
                <a:gd name="T19" fmla="*/ 73 h 228"/>
                <a:gd name="T20" fmla="*/ 51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7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4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2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2 w 143"/>
                <a:gd name="T17" fmla="*/ 175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94 w 107"/>
                <a:gd name="T1" fmla="*/ 34 h 179"/>
                <a:gd name="T2" fmla="*/ 73 w 107"/>
                <a:gd name="T3" fmla="*/ 27 h 179"/>
                <a:gd name="T4" fmla="*/ 44 w 107"/>
                <a:gd name="T5" fmla="*/ 42 h 179"/>
                <a:gd name="T6" fmla="*/ 32 w 107"/>
                <a:gd name="T7" fmla="*/ 79 h 179"/>
                <a:gd name="T8" fmla="*/ 32 w 107"/>
                <a:gd name="T9" fmla="*/ 179 h 179"/>
                <a:gd name="T10" fmla="*/ 0 w 107"/>
                <a:gd name="T11" fmla="*/ 179 h 179"/>
                <a:gd name="T12" fmla="*/ 0 w 107"/>
                <a:gd name="T13" fmla="*/ 4 h 179"/>
                <a:gd name="T14" fmla="*/ 32 w 107"/>
                <a:gd name="T15" fmla="*/ 4 h 179"/>
                <a:gd name="T16" fmla="*/ 32 w 107"/>
                <a:gd name="T17" fmla="*/ 32 h 179"/>
                <a:gd name="T18" fmla="*/ 82 w 107"/>
                <a:gd name="T19" fmla="*/ 0 h 179"/>
                <a:gd name="T20" fmla="*/ 107 w 107"/>
                <a:gd name="T21" fmla="*/ 3 h 179"/>
                <a:gd name="T22" fmla="*/ 94 w 107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109 w 151"/>
                <a:gd name="T1" fmla="*/ 245 h 269"/>
                <a:gd name="T2" fmla="*/ 51 w 151"/>
                <a:gd name="T3" fmla="*/ 269 h 269"/>
                <a:gd name="T4" fmla="*/ 15 w 151"/>
                <a:gd name="T5" fmla="*/ 254 h 269"/>
                <a:gd name="T6" fmla="*/ 0 w 151"/>
                <a:gd name="T7" fmla="*/ 216 h 269"/>
                <a:gd name="T8" fmla="*/ 24 w 151"/>
                <a:gd name="T9" fmla="*/ 171 h 269"/>
                <a:gd name="T10" fmla="*/ 83 w 151"/>
                <a:gd name="T11" fmla="*/ 153 h 269"/>
                <a:gd name="T12" fmla="*/ 106 w 151"/>
                <a:gd name="T13" fmla="*/ 157 h 269"/>
                <a:gd name="T14" fmla="*/ 68 w 151"/>
                <a:gd name="T15" fmla="*/ 114 h 269"/>
                <a:gd name="T16" fmla="*/ 23 w 151"/>
                <a:gd name="T17" fmla="*/ 130 h 269"/>
                <a:gd name="T18" fmla="*/ 9 w 151"/>
                <a:gd name="T19" fmla="*/ 104 h 269"/>
                <a:gd name="T20" fmla="*/ 34 w 151"/>
                <a:gd name="T21" fmla="*/ 91 h 269"/>
                <a:gd name="T22" fmla="*/ 64 w 151"/>
                <a:gd name="T23" fmla="*/ 86 h 269"/>
                <a:gd name="T24" fmla="*/ 120 w 151"/>
                <a:gd name="T25" fmla="*/ 104 h 269"/>
                <a:gd name="T26" fmla="*/ 137 w 151"/>
                <a:gd name="T27" fmla="*/ 159 h 269"/>
                <a:gd name="T28" fmla="*/ 137 w 151"/>
                <a:gd name="T29" fmla="*/ 222 h 269"/>
                <a:gd name="T30" fmla="*/ 151 w 151"/>
                <a:gd name="T31" fmla="*/ 253 h 269"/>
                <a:gd name="T32" fmla="*/ 151 w 151"/>
                <a:gd name="T33" fmla="*/ 269 h 269"/>
                <a:gd name="T34" fmla="*/ 122 w 151"/>
                <a:gd name="T35" fmla="*/ 263 h 269"/>
                <a:gd name="T36" fmla="*/ 109 w 151"/>
                <a:gd name="T37" fmla="*/ 245 h 269"/>
                <a:gd name="T38" fmla="*/ 106 w 151"/>
                <a:gd name="T39" fmla="*/ 179 h 269"/>
                <a:gd name="T40" fmla="*/ 85 w 151"/>
                <a:gd name="T41" fmla="*/ 176 h 269"/>
                <a:gd name="T42" fmla="*/ 46 w 151"/>
                <a:gd name="T43" fmla="*/ 188 h 269"/>
                <a:gd name="T44" fmla="*/ 31 w 151"/>
                <a:gd name="T45" fmla="*/ 217 h 269"/>
                <a:gd name="T46" fmla="*/ 64 w 151"/>
                <a:gd name="T47" fmla="*/ 244 h 269"/>
                <a:gd name="T48" fmla="*/ 106 w 151"/>
                <a:gd name="T49" fmla="*/ 222 h 269"/>
                <a:gd name="T50" fmla="*/ 106 w 151"/>
                <a:gd name="T51" fmla="*/ 179 h 269"/>
                <a:gd name="T52" fmla="*/ 113 w 151"/>
                <a:gd name="T53" fmla="*/ 0 h 269"/>
                <a:gd name="T54" fmla="*/ 76 w 151"/>
                <a:gd name="T55" fmla="*/ 54 h 269"/>
                <a:gd name="T56" fmla="*/ 53 w 151"/>
                <a:gd name="T57" fmla="*/ 54 h 269"/>
                <a:gd name="T58" fmla="*/ 80 w 151"/>
                <a:gd name="T59" fmla="*/ 0 h 269"/>
                <a:gd name="T60" fmla="*/ 113 w 151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199 h 252"/>
                <a:gd name="T2" fmla="*/ 0 w 61"/>
                <a:gd name="T3" fmla="*/ 0 h 252"/>
                <a:gd name="T4" fmla="*/ 31 w 61"/>
                <a:gd name="T5" fmla="*/ 0 h 252"/>
                <a:gd name="T6" fmla="*/ 31 w 61"/>
                <a:gd name="T7" fmla="*/ 193 h 252"/>
                <a:gd name="T8" fmla="*/ 39 w 61"/>
                <a:gd name="T9" fmla="*/ 216 h 252"/>
                <a:gd name="T10" fmla="*/ 61 w 61"/>
                <a:gd name="T11" fmla="*/ 224 h 252"/>
                <a:gd name="T12" fmla="*/ 61 w 61"/>
                <a:gd name="T13" fmla="*/ 252 h 252"/>
                <a:gd name="T14" fmla="*/ 0 w 61"/>
                <a:gd name="T15" fmla="*/ 1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108 w 140"/>
                <a:gd name="T1" fmla="*/ 179 h 179"/>
                <a:gd name="T2" fmla="*/ 108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8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25 w 76"/>
                <a:gd name="T1" fmla="*/ 265 h 265"/>
                <a:gd name="T2" fmla="*/ 25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5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4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5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41 w 60"/>
                <a:gd name="T1" fmla="*/ 0 h 242"/>
                <a:gd name="T2" fmla="*/ 55 w 60"/>
                <a:gd name="T3" fmla="*/ 6 h 242"/>
                <a:gd name="T4" fmla="*/ 60 w 60"/>
                <a:gd name="T5" fmla="*/ 19 h 242"/>
                <a:gd name="T6" fmla="*/ 55 w 60"/>
                <a:gd name="T7" fmla="*/ 33 h 242"/>
                <a:gd name="T8" fmla="*/ 41 w 60"/>
                <a:gd name="T9" fmla="*/ 39 h 242"/>
                <a:gd name="T10" fmla="*/ 27 w 60"/>
                <a:gd name="T11" fmla="*/ 33 h 242"/>
                <a:gd name="T12" fmla="*/ 22 w 60"/>
                <a:gd name="T13" fmla="*/ 19 h 242"/>
                <a:gd name="T14" fmla="*/ 27 w 60"/>
                <a:gd name="T15" fmla="*/ 6 h 242"/>
                <a:gd name="T16" fmla="*/ 41 w 60"/>
                <a:gd name="T17" fmla="*/ 0 h 242"/>
                <a:gd name="T18" fmla="*/ 24 w 60"/>
                <a:gd name="T19" fmla="*/ 242 h 242"/>
                <a:gd name="T20" fmla="*/ 24 w 60"/>
                <a:gd name="T21" fmla="*/ 93 h 242"/>
                <a:gd name="T22" fmla="*/ 0 w 60"/>
                <a:gd name="T23" fmla="*/ 93 h 242"/>
                <a:gd name="T24" fmla="*/ 0 w 60"/>
                <a:gd name="T25" fmla="*/ 67 h 242"/>
                <a:gd name="T26" fmla="*/ 55 w 60"/>
                <a:gd name="T27" fmla="*/ 67 h 242"/>
                <a:gd name="T28" fmla="*/ 55 w 60"/>
                <a:gd name="T29" fmla="*/ 242 h 242"/>
                <a:gd name="T30" fmla="*/ 24 w 60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109 w 140"/>
                <a:gd name="T1" fmla="*/ 179 h 179"/>
                <a:gd name="T2" fmla="*/ 109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9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5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160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6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7 w 162"/>
                <a:gd name="T21" fmla="*/ 24 h 183"/>
                <a:gd name="T22" fmla="*/ 83 w 162"/>
                <a:gd name="T23" fmla="*/ 0 h 183"/>
                <a:gd name="T24" fmla="*/ 142 w 162"/>
                <a:gd name="T25" fmla="*/ 22 h 183"/>
                <a:gd name="T26" fmla="*/ 162 w 162"/>
                <a:gd name="T27" fmla="*/ 75 h 183"/>
                <a:gd name="T28" fmla="*/ 160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4 w 162"/>
                <a:gd name="T35" fmla="*/ 72 h 183"/>
                <a:gd name="T36" fmla="*/ 131 w 162"/>
                <a:gd name="T37" fmla="*/ 72 h 183"/>
                <a:gd name="T38" fmla="*/ 120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1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6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21 w 113"/>
                <a:gd name="T1" fmla="*/ 73 h 228"/>
                <a:gd name="T2" fmla="*/ 0 w 113"/>
                <a:gd name="T3" fmla="*/ 73 h 228"/>
                <a:gd name="T4" fmla="*/ 0 w 113"/>
                <a:gd name="T5" fmla="*/ 49 h 228"/>
                <a:gd name="T6" fmla="*/ 21 w 113"/>
                <a:gd name="T7" fmla="*/ 49 h 228"/>
                <a:gd name="T8" fmla="*/ 21 w 113"/>
                <a:gd name="T9" fmla="*/ 12 h 228"/>
                <a:gd name="T10" fmla="*/ 52 w 113"/>
                <a:gd name="T11" fmla="*/ 0 h 228"/>
                <a:gd name="T12" fmla="*/ 52 w 113"/>
                <a:gd name="T13" fmla="*/ 49 h 228"/>
                <a:gd name="T14" fmla="*/ 100 w 113"/>
                <a:gd name="T15" fmla="*/ 49 h 228"/>
                <a:gd name="T16" fmla="*/ 100 w 113"/>
                <a:gd name="T17" fmla="*/ 73 h 228"/>
                <a:gd name="T18" fmla="*/ 52 w 113"/>
                <a:gd name="T19" fmla="*/ 73 h 228"/>
                <a:gd name="T20" fmla="*/ 52 w 113"/>
                <a:gd name="T21" fmla="*/ 161 h 228"/>
                <a:gd name="T22" fmla="*/ 59 w 113"/>
                <a:gd name="T23" fmla="*/ 192 h 228"/>
                <a:gd name="T24" fmla="*/ 83 w 113"/>
                <a:gd name="T25" fmla="*/ 201 h 228"/>
                <a:gd name="T26" fmla="*/ 108 w 113"/>
                <a:gd name="T27" fmla="*/ 195 h 228"/>
                <a:gd name="T28" fmla="*/ 113 w 113"/>
                <a:gd name="T29" fmla="*/ 223 h 228"/>
                <a:gd name="T30" fmla="*/ 70 w 113"/>
                <a:gd name="T31" fmla="*/ 228 h 228"/>
                <a:gd name="T32" fmla="*/ 35 w 113"/>
                <a:gd name="T33" fmla="*/ 212 h 228"/>
                <a:gd name="T34" fmla="*/ 21 w 113"/>
                <a:gd name="T35" fmla="*/ 173 h 228"/>
                <a:gd name="T36" fmla="*/ 21 w 113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42 w 61"/>
                <a:gd name="T1" fmla="*/ 0 h 242"/>
                <a:gd name="T2" fmla="*/ 55 w 61"/>
                <a:gd name="T3" fmla="*/ 6 h 242"/>
                <a:gd name="T4" fmla="*/ 61 w 61"/>
                <a:gd name="T5" fmla="*/ 19 h 242"/>
                <a:gd name="T6" fmla="*/ 55 w 61"/>
                <a:gd name="T7" fmla="*/ 33 h 242"/>
                <a:gd name="T8" fmla="*/ 42 w 61"/>
                <a:gd name="T9" fmla="*/ 39 h 242"/>
                <a:gd name="T10" fmla="*/ 28 w 61"/>
                <a:gd name="T11" fmla="*/ 33 h 242"/>
                <a:gd name="T12" fmla="*/ 22 w 61"/>
                <a:gd name="T13" fmla="*/ 19 h 242"/>
                <a:gd name="T14" fmla="*/ 28 w 61"/>
                <a:gd name="T15" fmla="*/ 6 h 242"/>
                <a:gd name="T16" fmla="*/ 42 w 61"/>
                <a:gd name="T17" fmla="*/ 0 h 242"/>
                <a:gd name="T18" fmla="*/ 24 w 61"/>
                <a:gd name="T19" fmla="*/ 242 h 242"/>
                <a:gd name="T20" fmla="*/ 24 w 61"/>
                <a:gd name="T21" fmla="*/ 93 h 242"/>
                <a:gd name="T22" fmla="*/ 0 w 61"/>
                <a:gd name="T23" fmla="*/ 93 h 242"/>
                <a:gd name="T24" fmla="*/ 0 w 61"/>
                <a:gd name="T25" fmla="*/ 67 h 242"/>
                <a:gd name="T26" fmla="*/ 56 w 61"/>
                <a:gd name="T27" fmla="*/ 67 h 242"/>
                <a:gd name="T28" fmla="*/ 56 w 61"/>
                <a:gd name="T29" fmla="*/ 242 h 242"/>
                <a:gd name="T30" fmla="*/ 24 w 61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145 w 145"/>
                <a:gd name="T1" fmla="*/ 105 h 270"/>
                <a:gd name="T2" fmla="*/ 129 w 145"/>
                <a:gd name="T3" fmla="*/ 127 h 270"/>
                <a:gd name="T4" fmla="*/ 112 w 145"/>
                <a:gd name="T5" fmla="*/ 118 h 270"/>
                <a:gd name="T6" fmla="*/ 89 w 145"/>
                <a:gd name="T7" fmla="*/ 114 h 270"/>
                <a:gd name="T8" fmla="*/ 48 w 145"/>
                <a:gd name="T9" fmla="*/ 131 h 270"/>
                <a:gd name="T10" fmla="*/ 33 w 145"/>
                <a:gd name="T11" fmla="*/ 180 h 270"/>
                <a:gd name="T12" fmla="*/ 48 w 145"/>
                <a:gd name="T13" fmla="*/ 227 h 270"/>
                <a:gd name="T14" fmla="*/ 91 w 145"/>
                <a:gd name="T15" fmla="*/ 243 h 270"/>
                <a:gd name="T16" fmla="*/ 133 w 145"/>
                <a:gd name="T17" fmla="*/ 227 h 270"/>
                <a:gd name="T18" fmla="*/ 145 w 145"/>
                <a:gd name="T19" fmla="*/ 253 h 270"/>
                <a:gd name="T20" fmla="*/ 83 w 145"/>
                <a:gd name="T21" fmla="*/ 270 h 270"/>
                <a:gd name="T22" fmla="*/ 24 w 145"/>
                <a:gd name="T23" fmla="*/ 246 h 270"/>
                <a:gd name="T24" fmla="*/ 0 w 145"/>
                <a:gd name="T25" fmla="*/ 180 h 270"/>
                <a:gd name="T26" fmla="*/ 25 w 145"/>
                <a:gd name="T27" fmla="*/ 113 h 270"/>
                <a:gd name="T28" fmla="*/ 91 w 145"/>
                <a:gd name="T29" fmla="*/ 87 h 270"/>
                <a:gd name="T30" fmla="*/ 121 w 145"/>
                <a:gd name="T31" fmla="*/ 93 h 270"/>
                <a:gd name="T32" fmla="*/ 145 w 145"/>
                <a:gd name="T33" fmla="*/ 105 h 270"/>
                <a:gd name="T34" fmla="*/ 141 w 145"/>
                <a:gd name="T35" fmla="*/ 1 h 270"/>
                <a:gd name="T36" fmla="*/ 90 w 145"/>
                <a:gd name="T37" fmla="*/ 55 h 270"/>
                <a:gd name="T38" fmla="*/ 73 w 145"/>
                <a:gd name="T39" fmla="*/ 55 h 270"/>
                <a:gd name="T40" fmla="*/ 24 w 145"/>
                <a:gd name="T41" fmla="*/ 0 h 270"/>
                <a:gd name="T42" fmla="*/ 52 w 145"/>
                <a:gd name="T43" fmla="*/ 0 h 270"/>
                <a:gd name="T44" fmla="*/ 81 w 145"/>
                <a:gd name="T45" fmla="*/ 31 h 270"/>
                <a:gd name="T46" fmla="*/ 108 w 145"/>
                <a:gd name="T47" fmla="*/ 1 h 270"/>
                <a:gd name="T48" fmla="*/ 141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24 w 76"/>
                <a:gd name="T1" fmla="*/ 265 h 265"/>
                <a:gd name="T2" fmla="*/ 24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4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3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107 w 116"/>
                <a:gd name="T1" fmla="*/ 28 h 248"/>
                <a:gd name="T2" fmla="*/ 89 w 116"/>
                <a:gd name="T3" fmla="*/ 25 h 248"/>
                <a:gd name="T4" fmla="*/ 66 w 116"/>
                <a:gd name="T5" fmla="*/ 36 h 248"/>
                <a:gd name="T6" fmla="*/ 56 w 116"/>
                <a:gd name="T7" fmla="*/ 63 h 248"/>
                <a:gd name="T8" fmla="*/ 57 w 116"/>
                <a:gd name="T9" fmla="*/ 73 h 248"/>
                <a:gd name="T10" fmla="*/ 93 w 116"/>
                <a:gd name="T11" fmla="*/ 73 h 248"/>
                <a:gd name="T12" fmla="*/ 93 w 116"/>
                <a:gd name="T13" fmla="*/ 99 h 248"/>
                <a:gd name="T14" fmla="*/ 57 w 116"/>
                <a:gd name="T15" fmla="*/ 99 h 248"/>
                <a:gd name="T16" fmla="*/ 57 w 116"/>
                <a:gd name="T17" fmla="*/ 248 h 248"/>
                <a:gd name="T18" fmla="*/ 26 w 116"/>
                <a:gd name="T19" fmla="*/ 248 h 248"/>
                <a:gd name="T20" fmla="*/ 26 w 116"/>
                <a:gd name="T21" fmla="*/ 99 h 248"/>
                <a:gd name="T22" fmla="*/ 0 w 116"/>
                <a:gd name="T23" fmla="*/ 99 h 248"/>
                <a:gd name="T24" fmla="*/ 0 w 116"/>
                <a:gd name="T25" fmla="*/ 73 h 248"/>
                <a:gd name="T26" fmla="*/ 26 w 116"/>
                <a:gd name="T27" fmla="*/ 73 h 248"/>
                <a:gd name="T28" fmla="*/ 43 w 116"/>
                <a:gd name="T29" fmla="*/ 20 h 248"/>
                <a:gd name="T30" fmla="*/ 87 w 116"/>
                <a:gd name="T31" fmla="*/ 0 h 248"/>
                <a:gd name="T32" fmla="*/ 116 w 116"/>
                <a:gd name="T33" fmla="*/ 5 h 248"/>
                <a:gd name="T34" fmla="*/ 107 w 116"/>
                <a:gd name="T35" fmla="*/ 2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122 w 153"/>
                <a:gd name="T1" fmla="*/ 248 h 252"/>
                <a:gd name="T2" fmla="*/ 122 w 153"/>
                <a:gd name="T3" fmla="*/ 235 h 252"/>
                <a:gd name="T4" fmla="*/ 74 w 153"/>
                <a:gd name="T5" fmla="*/ 252 h 252"/>
                <a:gd name="T6" fmla="*/ 21 w 153"/>
                <a:gd name="T7" fmla="*/ 228 h 252"/>
                <a:gd name="T8" fmla="*/ 0 w 153"/>
                <a:gd name="T9" fmla="*/ 165 h 252"/>
                <a:gd name="T10" fmla="*/ 24 w 153"/>
                <a:gd name="T11" fmla="*/ 97 h 252"/>
                <a:gd name="T12" fmla="*/ 80 w 153"/>
                <a:gd name="T13" fmla="*/ 69 h 252"/>
                <a:gd name="T14" fmla="*/ 122 w 153"/>
                <a:gd name="T15" fmla="*/ 82 h 252"/>
                <a:gd name="T16" fmla="*/ 122 w 153"/>
                <a:gd name="T17" fmla="*/ 0 h 252"/>
                <a:gd name="T18" fmla="*/ 153 w 153"/>
                <a:gd name="T19" fmla="*/ 0 h 252"/>
                <a:gd name="T20" fmla="*/ 153 w 153"/>
                <a:gd name="T21" fmla="*/ 248 h 252"/>
                <a:gd name="T22" fmla="*/ 122 w 153"/>
                <a:gd name="T23" fmla="*/ 248 h 252"/>
                <a:gd name="T24" fmla="*/ 122 w 153"/>
                <a:gd name="T25" fmla="*/ 113 h 252"/>
                <a:gd name="T26" fmla="*/ 89 w 153"/>
                <a:gd name="T27" fmla="*/ 96 h 252"/>
                <a:gd name="T28" fmla="*/ 49 w 153"/>
                <a:gd name="T29" fmla="*/ 114 h 252"/>
                <a:gd name="T30" fmla="*/ 33 w 153"/>
                <a:gd name="T31" fmla="*/ 162 h 252"/>
                <a:gd name="T32" fmla="*/ 91 w 153"/>
                <a:gd name="T33" fmla="*/ 225 h 252"/>
                <a:gd name="T34" fmla="*/ 109 w 153"/>
                <a:gd name="T35" fmla="*/ 221 h 252"/>
                <a:gd name="T36" fmla="*/ 122 w 153"/>
                <a:gd name="T37" fmla="*/ 211 h 252"/>
                <a:gd name="T38" fmla="*/ 122 w 153"/>
                <a:gd name="T39" fmla="*/ 1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87 w 162"/>
                <a:gd name="T1" fmla="*/ 205 h 244"/>
                <a:gd name="T2" fmla="*/ 62 w 162"/>
                <a:gd name="T3" fmla="*/ 233 h 244"/>
                <a:gd name="T4" fmla="*/ 18 w 162"/>
                <a:gd name="T5" fmla="*/ 244 h 244"/>
                <a:gd name="T6" fmla="*/ 18 w 162"/>
                <a:gd name="T7" fmla="*/ 216 h 244"/>
                <a:gd name="T8" fmla="*/ 52 w 162"/>
                <a:gd name="T9" fmla="*/ 207 h 244"/>
                <a:gd name="T10" fmla="*/ 66 w 162"/>
                <a:gd name="T11" fmla="*/ 185 h 244"/>
                <a:gd name="T12" fmla="*/ 61 w 162"/>
                <a:gd name="T13" fmla="*/ 157 h 244"/>
                <a:gd name="T14" fmla="*/ 47 w 162"/>
                <a:gd name="T15" fmla="*/ 122 h 244"/>
                <a:gd name="T16" fmla="*/ 0 w 162"/>
                <a:gd name="T17" fmla="*/ 0 h 244"/>
                <a:gd name="T18" fmla="*/ 32 w 162"/>
                <a:gd name="T19" fmla="*/ 0 h 244"/>
                <a:gd name="T20" fmla="*/ 83 w 162"/>
                <a:gd name="T21" fmla="*/ 136 h 244"/>
                <a:gd name="T22" fmla="*/ 130 w 162"/>
                <a:gd name="T23" fmla="*/ 0 h 244"/>
                <a:gd name="T24" fmla="*/ 162 w 162"/>
                <a:gd name="T25" fmla="*/ 0 h 244"/>
                <a:gd name="T26" fmla="*/ 87 w 162"/>
                <a:gd name="T2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122 h 249"/>
                <a:gd name="T2" fmla="*/ 26 w 201"/>
                <a:gd name="T3" fmla="*/ 35 h 249"/>
                <a:gd name="T4" fmla="*/ 97 w 201"/>
                <a:gd name="T5" fmla="*/ 0 h 249"/>
                <a:gd name="T6" fmla="*/ 174 w 201"/>
                <a:gd name="T7" fmla="*/ 32 h 249"/>
                <a:gd name="T8" fmla="*/ 201 w 201"/>
                <a:gd name="T9" fmla="*/ 122 h 249"/>
                <a:gd name="T10" fmla="*/ 174 w 201"/>
                <a:gd name="T11" fmla="*/ 215 h 249"/>
                <a:gd name="T12" fmla="*/ 97 w 201"/>
                <a:gd name="T13" fmla="*/ 249 h 249"/>
                <a:gd name="T14" fmla="*/ 26 w 201"/>
                <a:gd name="T15" fmla="*/ 213 h 249"/>
                <a:gd name="T16" fmla="*/ 0 w 201"/>
                <a:gd name="T17" fmla="*/ 122 h 249"/>
                <a:gd name="T18" fmla="*/ 35 w 201"/>
                <a:gd name="T19" fmla="*/ 122 h 249"/>
                <a:gd name="T20" fmla="*/ 51 w 201"/>
                <a:gd name="T21" fmla="*/ 191 h 249"/>
                <a:gd name="T22" fmla="*/ 97 w 201"/>
                <a:gd name="T23" fmla="*/ 219 h 249"/>
                <a:gd name="T24" fmla="*/ 148 w 201"/>
                <a:gd name="T25" fmla="*/ 194 h 249"/>
                <a:gd name="T26" fmla="*/ 166 w 201"/>
                <a:gd name="T27" fmla="*/ 122 h 249"/>
                <a:gd name="T28" fmla="*/ 97 w 201"/>
                <a:gd name="T29" fmla="*/ 29 h 249"/>
                <a:gd name="T30" fmla="*/ 51 w 201"/>
                <a:gd name="T31" fmla="*/ 54 h 249"/>
                <a:gd name="T32" fmla="*/ 35 w 201"/>
                <a:gd name="T33" fmla="*/ 12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4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159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7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6 w 162"/>
                <a:gd name="T21" fmla="*/ 24 h 183"/>
                <a:gd name="T22" fmla="*/ 82 w 162"/>
                <a:gd name="T23" fmla="*/ 0 h 183"/>
                <a:gd name="T24" fmla="*/ 141 w 162"/>
                <a:gd name="T25" fmla="*/ 22 h 183"/>
                <a:gd name="T26" fmla="*/ 162 w 162"/>
                <a:gd name="T27" fmla="*/ 76 h 183"/>
                <a:gd name="T28" fmla="*/ 159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3 w 162"/>
                <a:gd name="T35" fmla="*/ 72 h 183"/>
                <a:gd name="T36" fmla="*/ 131 w 162"/>
                <a:gd name="T37" fmla="*/ 72 h 183"/>
                <a:gd name="T38" fmla="*/ 119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3 w 106"/>
                <a:gd name="T3" fmla="*/ 27 h 180"/>
                <a:gd name="T4" fmla="*/ 44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6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10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7 w 151"/>
                <a:gd name="T43" fmla="*/ 102 h 183"/>
                <a:gd name="T44" fmla="*/ 32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144 w 145"/>
                <a:gd name="T1" fmla="*/ 105 h 270"/>
                <a:gd name="T2" fmla="*/ 128 w 145"/>
                <a:gd name="T3" fmla="*/ 127 h 270"/>
                <a:gd name="T4" fmla="*/ 112 w 145"/>
                <a:gd name="T5" fmla="*/ 118 h 270"/>
                <a:gd name="T6" fmla="*/ 88 w 145"/>
                <a:gd name="T7" fmla="*/ 114 h 270"/>
                <a:gd name="T8" fmla="*/ 47 w 145"/>
                <a:gd name="T9" fmla="*/ 131 h 270"/>
                <a:gd name="T10" fmla="*/ 32 w 145"/>
                <a:gd name="T11" fmla="*/ 180 h 270"/>
                <a:gd name="T12" fmla="*/ 48 w 145"/>
                <a:gd name="T13" fmla="*/ 227 h 270"/>
                <a:gd name="T14" fmla="*/ 90 w 145"/>
                <a:gd name="T15" fmla="*/ 244 h 270"/>
                <a:gd name="T16" fmla="*/ 132 w 145"/>
                <a:gd name="T17" fmla="*/ 227 h 270"/>
                <a:gd name="T18" fmla="*/ 145 w 145"/>
                <a:gd name="T19" fmla="*/ 254 h 270"/>
                <a:gd name="T20" fmla="*/ 83 w 145"/>
                <a:gd name="T21" fmla="*/ 270 h 270"/>
                <a:gd name="T22" fmla="*/ 23 w 145"/>
                <a:gd name="T23" fmla="*/ 246 h 270"/>
                <a:gd name="T24" fmla="*/ 0 w 145"/>
                <a:gd name="T25" fmla="*/ 180 h 270"/>
                <a:gd name="T26" fmla="*/ 24 w 145"/>
                <a:gd name="T27" fmla="*/ 113 h 270"/>
                <a:gd name="T28" fmla="*/ 91 w 145"/>
                <a:gd name="T29" fmla="*/ 87 h 270"/>
                <a:gd name="T30" fmla="*/ 120 w 145"/>
                <a:gd name="T31" fmla="*/ 93 h 270"/>
                <a:gd name="T32" fmla="*/ 144 w 145"/>
                <a:gd name="T33" fmla="*/ 105 h 270"/>
                <a:gd name="T34" fmla="*/ 140 w 145"/>
                <a:gd name="T35" fmla="*/ 1 h 270"/>
                <a:gd name="T36" fmla="*/ 90 w 145"/>
                <a:gd name="T37" fmla="*/ 56 h 270"/>
                <a:gd name="T38" fmla="*/ 72 w 145"/>
                <a:gd name="T39" fmla="*/ 56 h 270"/>
                <a:gd name="T40" fmla="*/ 23 w 145"/>
                <a:gd name="T41" fmla="*/ 0 h 270"/>
                <a:gd name="T42" fmla="*/ 52 w 145"/>
                <a:gd name="T43" fmla="*/ 0 h 270"/>
                <a:gd name="T44" fmla="*/ 81 w 145"/>
                <a:gd name="T45" fmla="*/ 32 h 270"/>
                <a:gd name="T46" fmla="*/ 108 w 145"/>
                <a:gd name="T47" fmla="*/ 1 h 270"/>
                <a:gd name="T48" fmla="*/ 140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99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3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1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3 w 146"/>
                <a:gd name="T1" fmla="*/ 236 h 256"/>
                <a:gd name="T2" fmla="*/ 20 w 146"/>
                <a:gd name="T3" fmla="*/ 211 h 256"/>
                <a:gd name="T4" fmla="*/ 70 w 146"/>
                <a:gd name="T5" fmla="*/ 229 h 256"/>
                <a:gd name="T6" fmla="*/ 104 w 146"/>
                <a:gd name="T7" fmla="*/ 222 h 256"/>
                <a:gd name="T8" fmla="*/ 116 w 146"/>
                <a:gd name="T9" fmla="*/ 203 h 256"/>
                <a:gd name="T10" fmla="*/ 85 w 146"/>
                <a:gd name="T11" fmla="*/ 182 h 256"/>
                <a:gd name="T12" fmla="*/ 66 w 146"/>
                <a:gd name="T13" fmla="*/ 185 h 256"/>
                <a:gd name="T14" fmla="*/ 44 w 146"/>
                <a:gd name="T15" fmla="*/ 187 h 256"/>
                <a:gd name="T16" fmla="*/ 7 w 146"/>
                <a:gd name="T17" fmla="*/ 159 h 256"/>
                <a:gd name="T18" fmla="*/ 16 w 146"/>
                <a:gd name="T19" fmla="*/ 143 h 256"/>
                <a:gd name="T20" fmla="*/ 37 w 146"/>
                <a:gd name="T21" fmla="*/ 133 h 256"/>
                <a:gd name="T22" fmla="*/ 0 w 146"/>
                <a:gd name="T23" fmla="*/ 73 h 256"/>
                <a:gd name="T24" fmla="*/ 20 w 146"/>
                <a:gd name="T25" fmla="*/ 27 h 256"/>
                <a:gd name="T26" fmla="*/ 67 w 146"/>
                <a:gd name="T27" fmla="*/ 8 h 256"/>
                <a:gd name="T28" fmla="*/ 108 w 146"/>
                <a:gd name="T29" fmla="*/ 19 h 256"/>
                <a:gd name="T30" fmla="*/ 123 w 146"/>
                <a:gd name="T31" fmla="*/ 0 h 256"/>
                <a:gd name="T32" fmla="*/ 144 w 146"/>
                <a:gd name="T33" fmla="*/ 20 h 256"/>
                <a:gd name="T34" fmla="*/ 125 w 146"/>
                <a:gd name="T35" fmla="*/ 34 h 256"/>
                <a:gd name="T36" fmla="*/ 137 w 146"/>
                <a:gd name="T37" fmla="*/ 74 h 256"/>
                <a:gd name="T38" fmla="*/ 120 w 146"/>
                <a:gd name="T39" fmla="*/ 119 h 256"/>
                <a:gd name="T40" fmla="*/ 77 w 146"/>
                <a:gd name="T41" fmla="*/ 140 h 256"/>
                <a:gd name="T42" fmla="*/ 51 w 146"/>
                <a:gd name="T43" fmla="*/ 142 h 256"/>
                <a:gd name="T44" fmla="*/ 39 w 146"/>
                <a:gd name="T45" fmla="*/ 146 h 256"/>
                <a:gd name="T46" fmla="*/ 31 w 146"/>
                <a:gd name="T47" fmla="*/ 154 h 256"/>
                <a:gd name="T48" fmla="*/ 47 w 146"/>
                <a:gd name="T49" fmla="*/ 161 h 256"/>
                <a:gd name="T50" fmla="*/ 69 w 146"/>
                <a:gd name="T51" fmla="*/ 158 h 256"/>
                <a:gd name="T52" fmla="*/ 91 w 146"/>
                <a:gd name="T53" fmla="*/ 156 h 256"/>
                <a:gd name="T54" fmla="*/ 132 w 146"/>
                <a:gd name="T55" fmla="*/ 168 h 256"/>
                <a:gd name="T56" fmla="*/ 146 w 146"/>
                <a:gd name="T57" fmla="*/ 202 h 256"/>
                <a:gd name="T58" fmla="*/ 124 w 146"/>
                <a:gd name="T59" fmla="*/ 242 h 256"/>
                <a:gd name="T60" fmla="*/ 69 w 146"/>
                <a:gd name="T61" fmla="*/ 256 h 256"/>
                <a:gd name="T62" fmla="*/ 33 w 146"/>
                <a:gd name="T63" fmla="*/ 250 h 256"/>
                <a:gd name="T64" fmla="*/ 3 w 146"/>
                <a:gd name="T65" fmla="*/ 236 h 256"/>
                <a:gd name="T66" fmla="*/ 69 w 146"/>
                <a:gd name="T67" fmla="*/ 34 h 256"/>
                <a:gd name="T68" fmla="*/ 43 w 146"/>
                <a:gd name="T69" fmla="*/ 45 h 256"/>
                <a:gd name="T70" fmla="*/ 32 w 146"/>
                <a:gd name="T71" fmla="*/ 73 h 256"/>
                <a:gd name="T72" fmla="*/ 42 w 146"/>
                <a:gd name="T73" fmla="*/ 103 h 256"/>
                <a:gd name="T74" fmla="*/ 69 w 146"/>
                <a:gd name="T75" fmla="*/ 115 h 256"/>
                <a:gd name="T76" fmla="*/ 95 w 146"/>
                <a:gd name="T77" fmla="*/ 104 h 256"/>
                <a:gd name="T78" fmla="*/ 104 w 146"/>
                <a:gd name="T79" fmla="*/ 73 h 256"/>
                <a:gd name="T80" fmla="*/ 94 w 146"/>
                <a:gd name="T81" fmla="*/ 45 h 256"/>
                <a:gd name="T82" fmla="*/ 69 w 146"/>
                <a:gd name="T83" fmla="*/ 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108 w 150"/>
                <a:gd name="T1" fmla="*/ 159 h 183"/>
                <a:gd name="T2" fmla="*/ 51 w 150"/>
                <a:gd name="T3" fmla="*/ 183 h 183"/>
                <a:gd name="T4" fmla="*/ 15 w 150"/>
                <a:gd name="T5" fmla="*/ 168 h 183"/>
                <a:gd name="T6" fmla="*/ 0 w 150"/>
                <a:gd name="T7" fmla="*/ 130 h 183"/>
                <a:gd name="T8" fmla="*/ 23 w 150"/>
                <a:gd name="T9" fmla="*/ 85 h 183"/>
                <a:gd name="T10" fmla="*/ 83 w 150"/>
                <a:gd name="T11" fmla="*/ 67 h 183"/>
                <a:gd name="T12" fmla="*/ 105 w 150"/>
                <a:gd name="T13" fmla="*/ 71 h 183"/>
                <a:gd name="T14" fmla="*/ 67 w 150"/>
                <a:gd name="T15" fmla="*/ 28 h 183"/>
                <a:gd name="T16" fmla="*/ 22 w 150"/>
                <a:gd name="T17" fmla="*/ 44 h 183"/>
                <a:gd name="T18" fmla="*/ 9 w 150"/>
                <a:gd name="T19" fmla="*/ 18 h 183"/>
                <a:gd name="T20" fmla="*/ 34 w 150"/>
                <a:gd name="T21" fmla="*/ 6 h 183"/>
                <a:gd name="T22" fmla="*/ 64 w 150"/>
                <a:gd name="T23" fmla="*/ 0 h 183"/>
                <a:gd name="T24" fmla="*/ 119 w 150"/>
                <a:gd name="T25" fmla="*/ 18 h 183"/>
                <a:gd name="T26" fmla="*/ 137 w 150"/>
                <a:gd name="T27" fmla="*/ 73 h 183"/>
                <a:gd name="T28" fmla="*/ 137 w 150"/>
                <a:gd name="T29" fmla="*/ 136 h 183"/>
                <a:gd name="T30" fmla="*/ 150 w 150"/>
                <a:gd name="T31" fmla="*/ 167 h 183"/>
                <a:gd name="T32" fmla="*/ 150 w 150"/>
                <a:gd name="T33" fmla="*/ 183 h 183"/>
                <a:gd name="T34" fmla="*/ 122 w 150"/>
                <a:gd name="T35" fmla="*/ 177 h 183"/>
                <a:gd name="T36" fmla="*/ 108 w 150"/>
                <a:gd name="T37" fmla="*/ 159 h 183"/>
                <a:gd name="T38" fmla="*/ 105 w 150"/>
                <a:gd name="T39" fmla="*/ 93 h 183"/>
                <a:gd name="T40" fmla="*/ 85 w 150"/>
                <a:gd name="T41" fmla="*/ 90 h 183"/>
                <a:gd name="T42" fmla="*/ 46 w 150"/>
                <a:gd name="T43" fmla="*/ 102 h 183"/>
                <a:gd name="T44" fmla="*/ 31 w 150"/>
                <a:gd name="T45" fmla="*/ 131 h 183"/>
                <a:gd name="T46" fmla="*/ 63 w 150"/>
                <a:gd name="T47" fmla="*/ 158 h 183"/>
                <a:gd name="T48" fmla="*/ 105 w 150"/>
                <a:gd name="T49" fmla="*/ 136 h 183"/>
                <a:gd name="T50" fmla="*/ 105 w 150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6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106 w 193"/>
                <a:gd name="T1" fmla="*/ 244 h 244"/>
                <a:gd name="T2" fmla="*/ 90 w 193"/>
                <a:gd name="T3" fmla="*/ 244 h 244"/>
                <a:gd name="T4" fmla="*/ 0 w 193"/>
                <a:gd name="T5" fmla="*/ 0 h 244"/>
                <a:gd name="T6" fmla="*/ 37 w 193"/>
                <a:gd name="T7" fmla="*/ 0 h 244"/>
                <a:gd name="T8" fmla="*/ 98 w 193"/>
                <a:gd name="T9" fmla="*/ 177 h 244"/>
                <a:gd name="T10" fmla="*/ 158 w 193"/>
                <a:gd name="T11" fmla="*/ 0 h 244"/>
                <a:gd name="T12" fmla="*/ 193 w 193"/>
                <a:gd name="T13" fmla="*/ 0 h 244"/>
                <a:gd name="T14" fmla="*/ 106 w 19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3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3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49 w 146"/>
                <a:gd name="T1" fmla="*/ 148 h 176"/>
                <a:gd name="T2" fmla="*/ 146 w 146"/>
                <a:gd name="T3" fmla="*/ 148 h 176"/>
                <a:gd name="T4" fmla="*/ 146 w 146"/>
                <a:gd name="T5" fmla="*/ 176 h 176"/>
                <a:gd name="T6" fmla="*/ 0 w 146"/>
                <a:gd name="T7" fmla="*/ 176 h 176"/>
                <a:gd name="T8" fmla="*/ 0 w 146"/>
                <a:gd name="T9" fmla="*/ 167 h 176"/>
                <a:gd name="T10" fmla="*/ 100 w 146"/>
                <a:gd name="T11" fmla="*/ 28 h 176"/>
                <a:gd name="T12" fmla="*/ 2 w 146"/>
                <a:gd name="T13" fmla="*/ 28 h 176"/>
                <a:gd name="T14" fmla="*/ 2 w 146"/>
                <a:gd name="T15" fmla="*/ 0 h 176"/>
                <a:gd name="T16" fmla="*/ 145 w 146"/>
                <a:gd name="T17" fmla="*/ 0 h 176"/>
                <a:gd name="T18" fmla="*/ 145 w 146"/>
                <a:gd name="T19" fmla="*/ 9 h 176"/>
                <a:gd name="T20" fmla="*/ 49 w 146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114 w 148"/>
                <a:gd name="T1" fmla="*/ 248 h 248"/>
                <a:gd name="T2" fmla="*/ 59 w 148"/>
                <a:gd name="T3" fmla="*/ 160 h 248"/>
                <a:gd name="T4" fmla="*/ 31 w 148"/>
                <a:gd name="T5" fmla="*/ 188 h 248"/>
                <a:gd name="T6" fmla="*/ 31 w 148"/>
                <a:gd name="T7" fmla="*/ 248 h 248"/>
                <a:gd name="T8" fmla="*/ 0 w 148"/>
                <a:gd name="T9" fmla="*/ 248 h 248"/>
                <a:gd name="T10" fmla="*/ 0 w 148"/>
                <a:gd name="T11" fmla="*/ 0 h 248"/>
                <a:gd name="T12" fmla="*/ 31 w 148"/>
                <a:gd name="T13" fmla="*/ 0 h 248"/>
                <a:gd name="T14" fmla="*/ 31 w 148"/>
                <a:gd name="T15" fmla="*/ 153 h 248"/>
                <a:gd name="T16" fmla="*/ 99 w 148"/>
                <a:gd name="T17" fmla="*/ 72 h 248"/>
                <a:gd name="T18" fmla="*/ 135 w 148"/>
                <a:gd name="T19" fmla="*/ 72 h 248"/>
                <a:gd name="T20" fmla="*/ 79 w 148"/>
                <a:gd name="T21" fmla="*/ 139 h 248"/>
                <a:gd name="T22" fmla="*/ 148 w 148"/>
                <a:gd name="T23" fmla="*/ 248 h 248"/>
                <a:gd name="T24" fmla="*/ 114 w 148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3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6 h 179"/>
                <a:gd name="T16" fmla="*/ 112 w 143"/>
                <a:gd name="T17" fmla="*/ 176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6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5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8 w 56"/>
                <a:gd name="T1" fmla="*/ 105 h 105"/>
                <a:gd name="T2" fmla="*/ 0 w 56"/>
                <a:gd name="T3" fmla="*/ 93 h 105"/>
                <a:gd name="T4" fmla="*/ 28 w 56"/>
                <a:gd name="T5" fmla="*/ 54 h 105"/>
                <a:gd name="T6" fmla="*/ 23 w 56"/>
                <a:gd name="T7" fmla="*/ 39 h 105"/>
                <a:gd name="T8" fmla="*/ 9 w 56"/>
                <a:gd name="T9" fmla="*/ 20 h 105"/>
                <a:gd name="T10" fmla="*/ 16 w 56"/>
                <a:gd name="T11" fmla="*/ 6 h 105"/>
                <a:gd name="T12" fmla="*/ 33 w 56"/>
                <a:gd name="T13" fmla="*/ 0 h 105"/>
                <a:gd name="T14" fmla="*/ 49 w 56"/>
                <a:gd name="T15" fmla="*/ 8 h 105"/>
                <a:gd name="T16" fmla="*/ 56 w 56"/>
                <a:gd name="T17" fmla="*/ 26 h 105"/>
                <a:gd name="T18" fmla="*/ 47 w 56"/>
                <a:gd name="T19" fmla="*/ 66 h 105"/>
                <a:gd name="T20" fmla="*/ 8 w 56"/>
                <a:gd name="T2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2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2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79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7 w 159"/>
                <a:gd name="T11" fmla="*/ 158 h 183"/>
                <a:gd name="T12" fmla="*/ 79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2 w 159"/>
                <a:gd name="T19" fmla="*/ 91 h 183"/>
                <a:gd name="T20" fmla="*/ 79 w 159"/>
                <a:gd name="T21" fmla="*/ 157 h 183"/>
                <a:gd name="T22" fmla="*/ 113 w 159"/>
                <a:gd name="T23" fmla="*/ 140 h 183"/>
                <a:gd name="T24" fmla="*/ 126 w 159"/>
                <a:gd name="T25" fmla="*/ 91 h 183"/>
                <a:gd name="T26" fmla="*/ 79 w 159"/>
                <a:gd name="T27" fmla="*/ 26 h 183"/>
                <a:gd name="T28" fmla="*/ 45 w 159"/>
                <a:gd name="T29" fmla="*/ 43 h 183"/>
                <a:gd name="T30" fmla="*/ 32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68 w 88"/>
                <a:gd name="T1" fmla="*/ 0 h 311"/>
                <a:gd name="T2" fmla="*/ 81 w 88"/>
                <a:gd name="T3" fmla="*/ 6 h 311"/>
                <a:gd name="T4" fmla="*/ 87 w 88"/>
                <a:gd name="T5" fmla="*/ 19 h 311"/>
                <a:gd name="T6" fmla="*/ 81 w 88"/>
                <a:gd name="T7" fmla="*/ 33 h 311"/>
                <a:gd name="T8" fmla="*/ 68 w 88"/>
                <a:gd name="T9" fmla="*/ 39 h 311"/>
                <a:gd name="T10" fmla="*/ 54 w 88"/>
                <a:gd name="T11" fmla="*/ 33 h 311"/>
                <a:gd name="T12" fmla="*/ 49 w 88"/>
                <a:gd name="T13" fmla="*/ 19 h 311"/>
                <a:gd name="T14" fmla="*/ 54 w 88"/>
                <a:gd name="T15" fmla="*/ 6 h 311"/>
                <a:gd name="T16" fmla="*/ 68 w 88"/>
                <a:gd name="T17" fmla="*/ 0 h 311"/>
                <a:gd name="T18" fmla="*/ 0 w 88"/>
                <a:gd name="T19" fmla="*/ 311 h 311"/>
                <a:gd name="T20" fmla="*/ 0 w 88"/>
                <a:gd name="T21" fmla="*/ 284 h 311"/>
                <a:gd name="T22" fmla="*/ 44 w 88"/>
                <a:gd name="T23" fmla="*/ 274 h 311"/>
                <a:gd name="T24" fmla="*/ 56 w 88"/>
                <a:gd name="T25" fmla="*/ 242 h 311"/>
                <a:gd name="T26" fmla="*/ 56 w 88"/>
                <a:gd name="T27" fmla="*/ 93 h 311"/>
                <a:gd name="T28" fmla="*/ 21 w 88"/>
                <a:gd name="T29" fmla="*/ 93 h 311"/>
                <a:gd name="T30" fmla="*/ 21 w 88"/>
                <a:gd name="T31" fmla="*/ 67 h 311"/>
                <a:gd name="T32" fmla="*/ 88 w 88"/>
                <a:gd name="T33" fmla="*/ 67 h 311"/>
                <a:gd name="T34" fmla="*/ 88 w 88"/>
                <a:gd name="T35" fmla="*/ 241 h 311"/>
                <a:gd name="T36" fmla="*/ 66 w 88"/>
                <a:gd name="T37" fmla="*/ 294 h 311"/>
                <a:gd name="T38" fmla="*/ 0 w 88"/>
                <a:gd name="T3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19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5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6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49 w 147"/>
                <a:gd name="T1" fmla="*/ 148 h 176"/>
                <a:gd name="T2" fmla="*/ 147 w 147"/>
                <a:gd name="T3" fmla="*/ 148 h 176"/>
                <a:gd name="T4" fmla="*/ 147 w 147"/>
                <a:gd name="T5" fmla="*/ 176 h 176"/>
                <a:gd name="T6" fmla="*/ 0 w 147"/>
                <a:gd name="T7" fmla="*/ 176 h 176"/>
                <a:gd name="T8" fmla="*/ 0 w 147"/>
                <a:gd name="T9" fmla="*/ 167 h 176"/>
                <a:gd name="T10" fmla="*/ 100 w 147"/>
                <a:gd name="T11" fmla="*/ 28 h 176"/>
                <a:gd name="T12" fmla="*/ 2 w 147"/>
                <a:gd name="T13" fmla="*/ 28 h 176"/>
                <a:gd name="T14" fmla="*/ 2 w 147"/>
                <a:gd name="T15" fmla="*/ 0 h 176"/>
                <a:gd name="T16" fmla="*/ 146 w 147"/>
                <a:gd name="T17" fmla="*/ 0 h 176"/>
                <a:gd name="T18" fmla="*/ 146 w 147"/>
                <a:gd name="T19" fmla="*/ 9 h 176"/>
                <a:gd name="T20" fmla="*/ 49 w 147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7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121 w 152"/>
                <a:gd name="T1" fmla="*/ 247 h 251"/>
                <a:gd name="T2" fmla="*/ 121 w 152"/>
                <a:gd name="T3" fmla="*/ 234 h 251"/>
                <a:gd name="T4" fmla="*/ 74 w 152"/>
                <a:gd name="T5" fmla="*/ 251 h 251"/>
                <a:gd name="T6" fmla="*/ 20 w 152"/>
                <a:gd name="T7" fmla="*/ 227 h 251"/>
                <a:gd name="T8" fmla="*/ 0 w 152"/>
                <a:gd name="T9" fmla="*/ 164 h 251"/>
                <a:gd name="T10" fmla="*/ 23 w 152"/>
                <a:gd name="T11" fmla="*/ 96 h 251"/>
                <a:gd name="T12" fmla="*/ 80 w 152"/>
                <a:gd name="T13" fmla="*/ 68 h 251"/>
                <a:gd name="T14" fmla="*/ 121 w 152"/>
                <a:gd name="T15" fmla="*/ 81 h 251"/>
                <a:gd name="T16" fmla="*/ 121 w 152"/>
                <a:gd name="T17" fmla="*/ 0 h 251"/>
                <a:gd name="T18" fmla="*/ 152 w 152"/>
                <a:gd name="T19" fmla="*/ 0 h 251"/>
                <a:gd name="T20" fmla="*/ 152 w 152"/>
                <a:gd name="T21" fmla="*/ 247 h 251"/>
                <a:gd name="T22" fmla="*/ 121 w 152"/>
                <a:gd name="T23" fmla="*/ 247 h 251"/>
                <a:gd name="T24" fmla="*/ 121 w 152"/>
                <a:gd name="T25" fmla="*/ 112 h 251"/>
                <a:gd name="T26" fmla="*/ 89 w 152"/>
                <a:gd name="T27" fmla="*/ 95 h 251"/>
                <a:gd name="T28" fmla="*/ 48 w 152"/>
                <a:gd name="T29" fmla="*/ 113 h 251"/>
                <a:gd name="T30" fmla="*/ 33 w 152"/>
                <a:gd name="T31" fmla="*/ 161 h 251"/>
                <a:gd name="T32" fmla="*/ 90 w 152"/>
                <a:gd name="T33" fmla="*/ 225 h 251"/>
                <a:gd name="T34" fmla="*/ 108 w 152"/>
                <a:gd name="T35" fmla="*/ 220 h 251"/>
                <a:gd name="T36" fmla="*/ 121 w 152"/>
                <a:gd name="T37" fmla="*/ 210 h 251"/>
                <a:gd name="T38" fmla="*/ 121 w 152"/>
                <a:gd name="T39" fmla="*/ 11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8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160 w 163"/>
                <a:gd name="T1" fmla="*/ 182 h 270"/>
                <a:gd name="T2" fmla="*/ 33 w 163"/>
                <a:gd name="T3" fmla="*/ 182 h 270"/>
                <a:gd name="T4" fmla="*/ 50 w 163"/>
                <a:gd name="T5" fmla="*/ 229 h 270"/>
                <a:gd name="T6" fmla="*/ 89 w 163"/>
                <a:gd name="T7" fmla="*/ 244 h 270"/>
                <a:gd name="T8" fmla="*/ 133 w 163"/>
                <a:gd name="T9" fmla="*/ 228 h 270"/>
                <a:gd name="T10" fmla="*/ 147 w 163"/>
                <a:gd name="T11" fmla="*/ 250 h 270"/>
                <a:gd name="T12" fmla="*/ 124 w 163"/>
                <a:gd name="T13" fmla="*/ 263 h 270"/>
                <a:gd name="T14" fmla="*/ 83 w 163"/>
                <a:gd name="T15" fmla="*/ 270 h 270"/>
                <a:gd name="T16" fmla="*/ 26 w 163"/>
                <a:gd name="T17" fmla="*/ 247 h 270"/>
                <a:gd name="T18" fmla="*/ 0 w 163"/>
                <a:gd name="T19" fmla="*/ 181 h 270"/>
                <a:gd name="T20" fmla="*/ 27 w 163"/>
                <a:gd name="T21" fmla="*/ 111 h 270"/>
                <a:gd name="T22" fmla="*/ 83 w 163"/>
                <a:gd name="T23" fmla="*/ 87 h 270"/>
                <a:gd name="T24" fmla="*/ 142 w 163"/>
                <a:gd name="T25" fmla="*/ 109 h 270"/>
                <a:gd name="T26" fmla="*/ 163 w 163"/>
                <a:gd name="T27" fmla="*/ 163 h 270"/>
                <a:gd name="T28" fmla="*/ 160 w 163"/>
                <a:gd name="T29" fmla="*/ 182 h 270"/>
                <a:gd name="T30" fmla="*/ 84 w 163"/>
                <a:gd name="T31" fmla="*/ 114 h 270"/>
                <a:gd name="T32" fmla="*/ 49 w 163"/>
                <a:gd name="T33" fmla="*/ 127 h 270"/>
                <a:gd name="T34" fmla="*/ 34 w 163"/>
                <a:gd name="T35" fmla="*/ 159 h 270"/>
                <a:gd name="T36" fmla="*/ 132 w 163"/>
                <a:gd name="T37" fmla="*/ 159 h 270"/>
                <a:gd name="T38" fmla="*/ 120 w 163"/>
                <a:gd name="T39" fmla="*/ 127 h 270"/>
                <a:gd name="T40" fmla="*/ 84 w 163"/>
                <a:gd name="T41" fmla="*/ 114 h 270"/>
                <a:gd name="T42" fmla="*/ 139 w 163"/>
                <a:gd name="T43" fmla="*/ 1 h 270"/>
                <a:gd name="T44" fmla="*/ 89 w 163"/>
                <a:gd name="T45" fmla="*/ 56 h 270"/>
                <a:gd name="T46" fmla="*/ 71 w 163"/>
                <a:gd name="T47" fmla="*/ 56 h 270"/>
                <a:gd name="T48" fmla="*/ 23 w 163"/>
                <a:gd name="T49" fmla="*/ 0 h 270"/>
                <a:gd name="T50" fmla="*/ 51 w 163"/>
                <a:gd name="T51" fmla="*/ 0 h 270"/>
                <a:gd name="T52" fmla="*/ 80 w 163"/>
                <a:gd name="T53" fmla="*/ 32 h 270"/>
                <a:gd name="T54" fmla="*/ 107 w 163"/>
                <a:gd name="T55" fmla="*/ 1 h 270"/>
                <a:gd name="T56" fmla="*/ 139 w 163"/>
                <a:gd name="T57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9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198 h 251"/>
                <a:gd name="T2" fmla="*/ 0 w 61"/>
                <a:gd name="T3" fmla="*/ 0 h 251"/>
                <a:gd name="T4" fmla="*/ 31 w 61"/>
                <a:gd name="T5" fmla="*/ 0 h 251"/>
                <a:gd name="T6" fmla="*/ 31 w 61"/>
                <a:gd name="T7" fmla="*/ 193 h 251"/>
                <a:gd name="T8" fmla="*/ 39 w 61"/>
                <a:gd name="T9" fmla="*/ 215 h 251"/>
                <a:gd name="T10" fmla="*/ 61 w 61"/>
                <a:gd name="T11" fmla="*/ 223 h 251"/>
                <a:gd name="T12" fmla="*/ 61 w 61"/>
                <a:gd name="T13" fmla="*/ 251 h 251"/>
                <a:gd name="T14" fmla="*/ 0 w 61"/>
                <a:gd name="T15" fmla="*/ 1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0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3 w 150"/>
                <a:gd name="T21" fmla="*/ 92 h 269"/>
                <a:gd name="T22" fmla="*/ 63 w 150"/>
                <a:gd name="T23" fmla="*/ 86 h 269"/>
                <a:gd name="T24" fmla="*/ 119 w 150"/>
                <a:gd name="T25" fmla="*/ 104 h 269"/>
                <a:gd name="T26" fmla="*/ 136 w 150"/>
                <a:gd name="T27" fmla="*/ 159 h 269"/>
                <a:gd name="T28" fmla="*/ 136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4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3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2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2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2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4 w 150"/>
                <a:gd name="T21" fmla="*/ 92 h 269"/>
                <a:gd name="T22" fmla="*/ 64 w 150"/>
                <a:gd name="T23" fmla="*/ 86 h 269"/>
                <a:gd name="T24" fmla="*/ 119 w 150"/>
                <a:gd name="T25" fmla="*/ 104 h 269"/>
                <a:gd name="T26" fmla="*/ 137 w 150"/>
                <a:gd name="T27" fmla="*/ 159 h 269"/>
                <a:gd name="T28" fmla="*/ 137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5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4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3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3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3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100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4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155" name="Obdélník 154"/>
          <p:cNvSpPr/>
          <p:nvPr/>
        </p:nvSpPr>
        <p:spPr>
          <a:xfrm>
            <a:off x="2468022" y="8267700"/>
            <a:ext cx="13593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err="1"/>
              <a:t>Podpora</a:t>
            </a:r>
            <a:r>
              <a:rPr lang="en-US" sz="2600" dirty="0"/>
              <a:t> </a:t>
            </a:r>
            <a:r>
              <a:rPr lang="en-US" sz="2600" dirty="0" err="1"/>
              <a:t>krajského</a:t>
            </a:r>
            <a:r>
              <a:rPr lang="en-US" sz="2600" dirty="0"/>
              <a:t> </a:t>
            </a:r>
            <a:r>
              <a:rPr lang="en-US" sz="2600" dirty="0" err="1"/>
              <a:t>akčního</a:t>
            </a:r>
            <a:r>
              <a:rPr lang="en-US" sz="2600" dirty="0"/>
              <a:t> </a:t>
            </a:r>
            <a:r>
              <a:rPr lang="en-US" sz="2600" dirty="0" err="1"/>
              <a:t>plánování</a:t>
            </a:r>
            <a:r>
              <a:rPr lang="en-US" sz="2600" dirty="0"/>
              <a:t> (P-KAP) </a:t>
            </a:r>
            <a:r>
              <a:rPr lang="en-US" sz="2600" dirty="0" err="1"/>
              <a:t>zajišťuje</a:t>
            </a:r>
            <a:r>
              <a:rPr lang="en-US" sz="2600" dirty="0"/>
              <a:t> </a:t>
            </a:r>
            <a:r>
              <a:rPr lang="en-US" sz="2600" dirty="0" err="1"/>
              <a:t>metodickou</a:t>
            </a:r>
            <a:r>
              <a:rPr lang="en-US" sz="2600" dirty="0"/>
              <a:t> a </a:t>
            </a:r>
            <a:r>
              <a:rPr lang="en-US" sz="2600" dirty="0" err="1"/>
              <a:t>supervizní</a:t>
            </a:r>
            <a:r>
              <a:rPr lang="en-US" sz="2600" dirty="0"/>
              <a:t> </a:t>
            </a:r>
            <a:r>
              <a:rPr lang="en-US" sz="2600" dirty="0" err="1"/>
              <a:t>podporu</a:t>
            </a:r>
            <a:r>
              <a:rPr lang="en-US" sz="2600" dirty="0"/>
              <a:t> </a:t>
            </a:r>
            <a:r>
              <a:rPr lang="en-US" sz="2600" dirty="0" err="1"/>
              <a:t>při</a:t>
            </a:r>
            <a:r>
              <a:rPr lang="en-US" sz="2600" dirty="0"/>
              <a:t> </a:t>
            </a:r>
            <a:r>
              <a:rPr lang="en-US" sz="2600" dirty="0" err="1"/>
              <a:t>využívání</a:t>
            </a:r>
            <a:r>
              <a:rPr lang="en-US" sz="2600" dirty="0"/>
              <a:t> </a:t>
            </a:r>
            <a:r>
              <a:rPr lang="en-US" sz="2600" dirty="0" err="1"/>
              <a:t>akčního</a:t>
            </a:r>
            <a:r>
              <a:rPr lang="en-US" sz="2600" dirty="0"/>
              <a:t> </a:t>
            </a:r>
            <a:r>
              <a:rPr lang="en-US" sz="2600" dirty="0" err="1"/>
              <a:t>plánování</a:t>
            </a:r>
            <a:r>
              <a:rPr lang="en-US" sz="2600" dirty="0"/>
              <a:t> na </a:t>
            </a:r>
            <a:r>
              <a:rPr lang="en-US" sz="2600" dirty="0" err="1"/>
              <a:t>úrovni</a:t>
            </a:r>
            <a:r>
              <a:rPr lang="en-US" sz="2600" dirty="0"/>
              <a:t> </a:t>
            </a:r>
            <a:r>
              <a:rPr lang="en-US" sz="2600" dirty="0" err="1"/>
              <a:t>kraje</a:t>
            </a:r>
            <a:r>
              <a:rPr lang="en-US" sz="2600" dirty="0"/>
              <a:t> a </a:t>
            </a:r>
            <a:r>
              <a:rPr lang="en-US" sz="2600" dirty="0" err="1"/>
              <a:t>středních</a:t>
            </a:r>
            <a:r>
              <a:rPr lang="en-US" sz="2600" dirty="0"/>
              <a:t> a </a:t>
            </a:r>
            <a:r>
              <a:rPr lang="en-US" sz="2600" dirty="0" err="1"/>
              <a:t>vyšších</a:t>
            </a:r>
            <a:r>
              <a:rPr lang="en-US" sz="2600" dirty="0"/>
              <a:t> </a:t>
            </a:r>
            <a:r>
              <a:rPr lang="en-US" sz="2600" dirty="0" err="1"/>
              <a:t>odborných</a:t>
            </a:r>
            <a:r>
              <a:rPr lang="en-US" sz="2600" dirty="0"/>
              <a:t> </a:t>
            </a:r>
            <a:r>
              <a:rPr lang="en-US" sz="2600" dirty="0" err="1" smtClean="0"/>
              <a:t>škol</a:t>
            </a:r>
            <a:r>
              <a:rPr lang="cs-CZ" sz="2600" dirty="0" smtClean="0"/>
              <a:t>.</a:t>
            </a:r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967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1790700"/>
            <a:ext cx="11887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b="1" dirty="0">
                <a:solidFill>
                  <a:srgbClr val="2BC3E1"/>
                </a:solidFill>
              </a:rPr>
              <a:t>Představení </a:t>
            </a:r>
            <a:r>
              <a:rPr lang="cs-CZ" sz="6600" b="1" dirty="0" smtClean="0">
                <a:solidFill>
                  <a:srgbClr val="2BC3E1"/>
                </a:solidFill>
              </a:rPr>
              <a:t>krajské zprávy z mapování stavu inkluzivního vzdělávání na SŠ a VOŠ</a:t>
            </a:r>
            <a:endParaRPr lang="cs-CZ" sz="6600" b="1" dirty="0">
              <a:solidFill>
                <a:srgbClr val="2BC3E1"/>
              </a:solidFill>
              <a:ea typeface="Roboto Condensed" panose="02000000000000000000" pitchFamily="2" charset="0"/>
              <a:cs typeface="Lato Semibold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48000" y="1485900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4478000" y="537210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25"/>
          <p:cNvSpPr txBox="1"/>
          <p:nvPr/>
        </p:nvSpPr>
        <p:spPr>
          <a:xfrm>
            <a:off x="4836380" y="6286500"/>
            <a:ext cx="857482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/>
              <a:t>Mgr. Jan </a:t>
            </a:r>
            <a:r>
              <a:rPr lang="cs-CZ" sz="3600" b="1" dirty="0" err="1" smtClean="0"/>
              <a:t>Malbohan</a:t>
            </a:r>
            <a:r>
              <a:rPr lang="en-US" sz="3600" dirty="0" smtClean="0"/>
              <a:t>, </a:t>
            </a:r>
            <a:endParaRPr lang="cs-CZ" sz="3600" dirty="0" smtClean="0"/>
          </a:p>
          <a:p>
            <a:pPr algn="ctr"/>
            <a:r>
              <a:rPr lang="cs-CZ" sz="3200" dirty="0" smtClean="0"/>
              <a:t>garant inkluze</a:t>
            </a:r>
          </a:p>
          <a:p>
            <a:pPr algn="ctr"/>
            <a:r>
              <a:rPr lang="cs-CZ" sz="3200" dirty="0" smtClean="0">
                <a:hlinkClick r:id="rId2"/>
              </a:rPr>
              <a:t>jan.malbohan@nuv.cz</a:t>
            </a:r>
            <a:endParaRPr lang="cs-CZ" sz="3200" dirty="0" smtClean="0"/>
          </a:p>
          <a:p>
            <a:pPr algn="ctr"/>
            <a:endParaRPr lang="cs-CZ" sz="2800" dirty="0" smtClean="0"/>
          </a:p>
          <a:p>
            <a:pPr algn="ctr"/>
            <a:r>
              <a:rPr lang="cs-CZ" sz="2800" dirty="0" smtClean="0"/>
              <a:t>Workshop</a:t>
            </a:r>
          </a:p>
          <a:p>
            <a:pPr algn="ctr"/>
            <a:r>
              <a:rPr lang="cs-CZ" sz="2800" dirty="0" smtClean="0"/>
              <a:t>Tvorba </a:t>
            </a:r>
            <a:r>
              <a:rPr lang="cs-CZ" sz="2800" dirty="0"/>
              <a:t>KAP č. 2 a </a:t>
            </a:r>
            <a:r>
              <a:rPr lang="cs-CZ" sz="2800" dirty="0" smtClean="0"/>
              <a:t>Školské </a:t>
            </a:r>
            <a:r>
              <a:rPr lang="cs-CZ" sz="2800" dirty="0"/>
              <a:t>inkluzivní koncepce </a:t>
            </a:r>
            <a:r>
              <a:rPr lang="cs-CZ" sz="2800" dirty="0" smtClean="0"/>
              <a:t>kraje (Regionální centrum Olomouc, 19. března 2019)</a:t>
            </a:r>
          </a:p>
        </p:txBody>
      </p:sp>
    </p:spTree>
    <p:extLst>
      <p:ext uri="{BB962C8B-B14F-4D97-AF65-F5344CB8AC3E}">
        <p14:creationId xmlns:p14="http://schemas.microsoft.com/office/powerpoint/2010/main" val="184936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2084368"/>
            <a:ext cx="15506700" cy="598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Dle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charty projektu P-KAP je krajská zpráva z „mapování“ určena k </a:t>
            </a:r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řízení předmětné oblasti na území </a:t>
            </a:r>
            <a:r>
              <a:rPr lang="cs-CZ" sz="3200" u="sng" dirty="0" smtClean="0">
                <a:solidFill>
                  <a:schemeClr val="tx2">
                    <a:lumMod val="75000"/>
                  </a:schemeClr>
                </a:solidFill>
              </a:rPr>
              <a:t>krajů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 (např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. odbory školství) a zároveň jako součást metodické podpory tvorby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KAP. 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Dle Metodiky rovných příležitostí ve vzdělávání pro prioritní osu 3 OP VVV lze  krajskou zprávu z „mapování“ využít jako </a:t>
            </a:r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podklad pro pracovní skupinu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 Krajských akčních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plánech. 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Krajskou zprávu z mapování lze využít případně i pro </a:t>
            </a:r>
            <a:r>
              <a:rPr lang="cs-CZ" sz="3200" u="sng" dirty="0" smtClean="0">
                <a:solidFill>
                  <a:schemeClr val="tx2">
                    <a:lumMod val="75000"/>
                  </a:schemeClr>
                </a:solidFill>
              </a:rPr>
              <a:t>jiné činnosti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 spadající do působnosti krajů (např. ŠIKK).</a:t>
            </a:r>
            <a:endParaRPr lang="cs-CZ" sz="31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altLang="cs-CZ" sz="31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506678" cy="646331"/>
          </a:xfrm>
        </p:spPr>
        <p:txBody>
          <a:bodyPr/>
          <a:lstStyle/>
          <a:p>
            <a:r>
              <a:rPr lang="cs-CZ" dirty="0" smtClean="0"/>
              <a:t>Rozsah </a:t>
            </a:r>
            <a:r>
              <a:rPr lang="cs-CZ" dirty="0"/>
              <a:t>využití krajských </a:t>
            </a:r>
            <a:r>
              <a:rPr lang="cs-CZ" dirty="0" smtClean="0"/>
              <a:t>zpráv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180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2834938"/>
            <a:ext cx="15621000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Primárně vznikají </a:t>
            </a:r>
            <a:r>
              <a:rPr lang="cs-CZ" altLang="cs-CZ" sz="3200" u="sng" dirty="0" smtClean="0">
                <a:solidFill>
                  <a:schemeClr val="tx2">
                    <a:lumMod val="75000"/>
                  </a:schemeClr>
                </a:solidFill>
              </a:rPr>
              <a:t>zprávy pro školu</a:t>
            </a:r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, včetně doporučení, jež mohou být využity pro zlepšení stavu inkluze ve vzdělávání na škole, případně pro tvorbu ŠAP/PA.</a:t>
            </a:r>
          </a:p>
          <a:p>
            <a:endParaRPr lang="cs-CZ" altLang="cs-CZ" sz="31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Při zpracování </a:t>
            </a:r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krajských </a:t>
            </a:r>
            <a:r>
              <a:rPr lang="cs-CZ" sz="3200" u="sng" dirty="0" smtClean="0">
                <a:solidFill>
                  <a:schemeClr val="tx2">
                    <a:lumMod val="75000"/>
                  </a:schemeClr>
                </a:solidFill>
              </a:rPr>
              <a:t>zpráv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vychází z mapování na všech školách navštívených v období od začátku mapování do června 2018 včetně. </a:t>
            </a:r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Celkově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bylo v uvedeném období v rámci ČR osloveno 606 škol, tj. 44 % škol z aktuálního celkového počtu 1367 SŠ a VOŠ</a:t>
            </a:r>
            <a:endParaRPr lang="cs-CZ" sz="31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1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Mapování na školách probíhá ve dvou vlnách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: 50% škol v období 2016 – 2018 a zbývající v období 2019 – 2021. </a:t>
            </a:r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1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Průběh zpracování krajských zpráv</a:t>
            </a:r>
          </a:p>
        </p:txBody>
      </p:sp>
    </p:spTree>
    <p:extLst>
      <p:ext uri="{BB962C8B-B14F-4D97-AF65-F5344CB8AC3E}">
        <p14:creationId xmlns:p14="http://schemas.microsoft.com/office/powerpoint/2010/main" val="1491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cs-CZ" sz="3200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Rozhovory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jsou realizovány se zástupcem vedení školy, učitelem, pracovníkem školního poradenského pracoviště a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žákem. </a:t>
            </a:r>
            <a:r>
              <a:rPr lang="cs-CZ" sz="3200" u="sng" dirty="0" smtClean="0">
                <a:solidFill>
                  <a:schemeClr val="tx2">
                    <a:lumMod val="75000"/>
                  </a:schemeClr>
                </a:solidFill>
              </a:rPr>
              <a:t>Rozhovory jsou </a:t>
            </a:r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striktně </a:t>
            </a:r>
            <a:r>
              <a:rPr lang="cs-CZ" sz="3200" u="sng" dirty="0" smtClean="0">
                <a:solidFill>
                  <a:schemeClr val="tx2">
                    <a:lumMod val="75000"/>
                  </a:schemeClr>
                </a:solidFill>
              </a:rPr>
              <a:t>anonymizovány.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Mapování začalo v září 2016,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kdy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vstoupila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 platnost vyhláška č. 27/2016 Sb.</a:t>
            </a:r>
            <a:r>
              <a:rPr lang="cs-CZ" sz="3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o vzdělávání žáků se speciálními vzdělávacími potřebami a žáků nadaných. </a:t>
            </a:r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Původně nedostatečná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informovanost v období vstupu této vyhlášky v platnost se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v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 průběhu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první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vlny mapování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postupně měnila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k 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lepšímu (podrobněji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viz kapitola 3. 4.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Inkluze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a její vývoj v návaznosti na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vyhlášku...).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Nejedná se o kvalitativní výzkum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 ve smyslu obsahové analýzy – vzhledem k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množství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škol,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to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není realizovatelné.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Postup </a:t>
            </a:r>
            <a:r>
              <a:rPr lang="cs-CZ" dirty="0" smtClean="0"/>
              <a:t>mapování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799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866900"/>
            <a:ext cx="15621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3200" b="1" dirty="0" smtClean="0">
                <a:solidFill>
                  <a:schemeClr val="tx2">
                    <a:lumMod val="75000"/>
                  </a:schemeClr>
                </a:solidFill>
              </a:rPr>
              <a:t>1. ÚVOD</a:t>
            </a:r>
            <a:endParaRPr lang="cs-CZ" sz="3200" b="1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cs-CZ" sz="3200" b="1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cs-CZ" sz="3200" b="1" cap="all" dirty="0">
                <a:solidFill>
                  <a:schemeClr val="tx2">
                    <a:lumMod val="75000"/>
                  </a:schemeClr>
                </a:solidFill>
              </a:rPr>
              <a:t>popis souboru mapovaných </a:t>
            </a:r>
            <a:r>
              <a:rPr lang="cs-CZ" sz="3200" b="1" cap="all" dirty="0" smtClean="0">
                <a:solidFill>
                  <a:schemeClr val="tx2">
                    <a:lumMod val="75000"/>
                  </a:schemeClr>
                </a:solidFill>
              </a:rPr>
              <a:t>škol</a:t>
            </a:r>
          </a:p>
          <a:p>
            <a:pPr lvl="0"/>
            <a:r>
              <a:rPr lang="cs-CZ" sz="3200" b="1" cap="all" dirty="0" smtClean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cs-CZ" sz="3200" b="1" cap="all" dirty="0">
                <a:solidFill>
                  <a:schemeClr val="tx2">
                    <a:lumMod val="75000"/>
                  </a:schemeClr>
                </a:solidFill>
              </a:rPr>
              <a:t>zjištění získaná v mapovaných školách</a:t>
            </a:r>
            <a:endParaRPr lang="cs-CZ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3.1 Vnímání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a pojetí inkluze</a:t>
            </a:r>
          </a:p>
          <a:p>
            <a:pPr lvl="1"/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3.2 Zkušenosti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s prací se znevýhodněnými a nadanými žáky</a:t>
            </a:r>
          </a:p>
          <a:p>
            <a:pPr lvl="1"/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3.3 Poskytování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poradenských služeb</a:t>
            </a:r>
          </a:p>
          <a:p>
            <a:pPr lvl="1"/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3.4 Inkluze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a její vývoj v návaznosti na vyhlášku č.27/2016 Sb.</a:t>
            </a:r>
          </a:p>
          <a:p>
            <a:pPr lvl="1"/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3.5 Ostatní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zjištění</a:t>
            </a:r>
          </a:p>
          <a:p>
            <a:pPr lvl="0"/>
            <a:r>
              <a:rPr lang="cs-CZ" sz="3200" b="1" dirty="0" smtClean="0">
                <a:solidFill>
                  <a:schemeClr val="tx2">
                    <a:lumMod val="75000"/>
                  </a:schemeClr>
                </a:solidFill>
              </a:rPr>
              <a:t>4. DOPORUČENÍ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4.1 Doporučení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zřizovateli/decizní sféře</a:t>
            </a:r>
          </a:p>
          <a:p>
            <a:pPr lvl="1"/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4.2 Doporučení pro vedení škol 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4.3 Doporučení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pedagogickým pracovníkům a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zaměstnancům školy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4.4 Doporučení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vedení a pracovníkům školských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poradenských zařízení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cs-CZ" sz="3200" b="1" dirty="0" smtClean="0">
                <a:solidFill>
                  <a:schemeClr val="tx2">
                    <a:lumMod val="75000"/>
                  </a:schemeClr>
                </a:solidFill>
              </a:rPr>
              <a:t>5. SHRNUTÍ A ZÁVĚR</a:t>
            </a:r>
          </a:p>
          <a:p>
            <a:r>
              <a:rPr lang="cs-CZ" sz="3200" b="1" dirty="0" smtClean="0">
                <a:solidFill>
                  <a:schemeClr val="tx2">
                    <a:lumMod val="75000"/>
                  </a:schemeClr>
                </a:solidFill>
              </a:rPr>
              <a:t>6. SEZNAM ZKRATEK</a:t>
            </a:r>
            <a:endParaRPr lang="cs-CZ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Struktura krajské zprávy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26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2430840"/>
            <a:ext cx="15621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u="sng" dirty="0" smtClean="0">
                <a:solidFill>
                  <a:schemeClr val="tx2">
                    <a:lumMod val="75000"/>
                  </a:schemeClr>
                </a:solidFill>
              </a:rPr>
              <a:t>Zlepšit </a:t>
            </a:r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podmínky pro práci školního poradenského pracoviště.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Většinou se týká vybavení a prostor pro poradenskou práci, a to si do jisté míry žádá větší či menší investice, i toto doporučení zařazujeme mezi ta, která se týkají především zřizovatele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Podpořit možnosti dalšího vzdělávání a sdílení zkušeností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Pedagogové včetně vedení škol stále volají po kvalitní metodické podpoře a po příležitostech ke sdílení zkušeností. Situace se v poslední době zlepšuje, příležitostí přibývá a pedagogové jsou za to rádi.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Je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třeba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stále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vytvářet tyto příležitosti, ať už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semináře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konference, nebo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školení pro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pedagogy, přitom klást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důraz na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kvalitu a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praktické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zkušenosti v konkrétní oblasti (PAS, SPCH …).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</a:t>
            </a:r>
            <a:r>
              <a:rPr lang="cs-CZ" dirty="0"/>
              <a:t>Doporučení zřizovateli/decizní sféře</a:t>
            </a:r>
          </a:p>
        </p:txBody>
      </p:sp>
    </p:spTree>
    <p:extLst>
      <p:ext uri="{BB962C8B-B14F-4D97-AF65-F5344CB8AC3E}">
        <p14:creationId xmlns:p14="http://schemas.microsoft.com/office/powerpoint/2010/main" val="203386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2430840"/>
            <a:ext cx="15621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Rozšíření školního poradenského pracoviště o </a:t>
            </a:r>
            <a:r>
              <a:rPr lang="cs-CZ" sz="3200" u="sng" dirty="0" smtClean="0">
                <a:solidFill>
                  <a:schemeClr val="tx2">
                    <a:lumMod val="75000"/>
                  </a:schemeClr>
                </a:solidFill>
              </a:rPr>
              <a:t>psychologa, speciálního pedagoga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Velmi časté doporučení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stran ŠPP. Není však snadné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naplnit, protože psychologů je ve školství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 poslední době nedostatek.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To je dáno mimo jiné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zvýšenou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poptávkou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po této profesi v souvislosti právě s podporou společného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vzdělávání.</a:t>
            </a:r>
          </a:p>
          <a:p>
            <a:endParaRPr lang="cs-CZ" sz="32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Věnovat větší pozornost přijímání žáků ke studiu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Je vhodné pečlivě a jasně definovat podmínky přijetí ke studiu u jednotlivých oborů tak, aby se předešlo tomu, že bude přijat ke studiu žák, pro kterého vzhledem k jeho speciálním vzdělávacím potřebám zvolený obor není vhodný. V tomto ohledu nelze spoléhat pouze na posouzení praktického lékaře. Škola může do jisté míry sama předcházet do budoucna obtížně řešitelným situacím.</a:t>
            </a:r>
            <a:endParaRPr lang="cs-CZ" sz="3200" dirty="0" smtClean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	</a:t>
            </a:r>
            <a:endParaRPr lang="cs-CZ" sz="32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</a:t>
            </a:r>
            <a:r>
              <a:rPr lang="cs-CZ" dirty="0"/>
              <a:t>Doporučení pro vedení škol </a:t>
            </a:r>
          </a:p>
        </p:txBody>
      </p:sp>
    </p:spTree>
    <p:extLst>
      <p:ext uri="{BB962C8B-B14F-4D97-AF65-F5344CB8AC3E}">
        <p14:creationId xmlns:p14="http://schemas.microsoft.com/office/powerpoint/2010/main" val="35493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2418457"/>
            <a:ext cx="15621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Věnovat pozornost koordinaci práce ŠPP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Doporučení se týká většinou již rozšířených poradenských pracovišť. Smyslem je rozdělení rolí jednotlivých pracovníků a koordinace jejich práce tak, aby se dosáhlo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vyšší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efektivity a lepšího využití jejich potenciálu směrem k žákům se speciálními vzdělávacími potřebami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Věnovat se intenzivněji problematice nadaných žáků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 oblasti práce s nadanými žáky jsou rezervy, jak sami oslovení přiznávají, a je to hlavně z kapacitních důvodů.  Ve spolupráci s vyučujícími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je doporučováno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nadané identifikovat, orientačně zmapovat oblasti jejich zájmu a získat o nich alespoň základní přehled.</a:t>
            </a:r>
            <a:endParaRPr lang="cs-CZ" sz="3200" dirty="0" smtClean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506678" cy="1200329"/>
          </a:xfrm>
        </p:spPr>
        <p:txBody>
          <a:bodyPr/>
          <a:lstStyle/>
          <a:p>
            <a:r>
              <a:rPr lang="cs-CZ" dirty="0" smtClean="0"/>
              <a:t>Příklady Doporučení </a:t>
            </a:r>
            <a:r>
              <a:rPr lang="cs-CZ" dirty="0"/>
              <a:t>pedagogickým pracovníkům a zaměstnancům školy</a:t>
            </a:r>
          </a:p>
        </p:txBody>
      </p:sp>
    </p:spTree>
    <p:extLst>
      <p:ext uri="{BB962C8B-B14F-4D97-AF65-F5344CB8AC3E}">
        <p14:creationId xmlns:p14="http://schemas.microsoft.com/office/powerpoint/2010/main" val="35493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2_SLIDES WITH IMAG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2_PORTFOLIO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_GENARAL LAYOUT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3_TEAM SLID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3_SLIDES WITH IMAG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3_PORTFOLIO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GENARAL LAYOUTS">
  <a:themeElements>
    <a:clrScheme name="SIMPLICITY - Fresh Green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89C800"/>
      </a:accent3>
      <a:accent4>
        <a:srgbClr val="89C800"/>
      </a:accent4>
      <a:accent5>
        <a:srgbClr val="89C800"/>
      </a:accent5>
      <a:accent6>
        <a:srgbClr val="89C800"/>
      </a:accent6>
      <a:hlink>
        <a:srgbClr val="669600"/>
      </a:hlink>
      <a:folHlink>
        <a:srgbClr val="C4FF44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4_TEAM SLID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4_SLIDES WITH IMAG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4_PORTFOLIO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NUV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UV" id="{57E119CC-F276-42EB-849D-D583D961693B}" vid="{8EF8F40B-466C-4875-B276-C7E8A6599CBB}"/>
    </a:ext>
  </a:extLst>
</a:theme>
</file>

<file path=ppt/theme/theme21.xml><?xml version="1.0" encoding="utf-8"?>
<a:theme xmlns:a="http://schemas.openxmlformats.org/drawingml/2006/main" name="5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5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1_Bright Blue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right Blue" id="{76B4930B-7DF5-4CFE-B9A9-19BB7070649D}" vid="{4114BC02-2ECF-4B45-BB32-D50E6D01EBC3}"/>
    </a:ext>
  </a:extLst>
</a:theme>
</file>

<file path=ppt/theme/theme24.xml><?xml version="1.0" encoding="utf-8"?>
<a:theme xmlns:a="http://schemas.openxmlformats.org/drawingml/2006/main" name="5_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6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6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7.xml><?xml version="1.0" encoding="utf-8"?>
<a:theme xmlns:a="http://schemas.openxmlformats.org/drawingml/2006/main" name="3_GENARAL LAYOUT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8.xml><?xml version="1.0" encoding="utf-8"?>
<a:theme xmlns:a="http://schemas.openxmlformats.org/drawingml/2006/main" name="6_TEAM SLID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9.xml><?xml version="1.0" encoding="utf-8"?>
<a:theme xmlns:a="http://schemas.openxmlformats.org/drawingml/2006/main" name="7_SLIDES WITH IMAG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0.xml><?xml version="1.0" encoding="utf-8"?>
<a:theme xmlns:a="http://schemas.openxmlformats.org/drawingml/2006/main" name="7_PORTFOLIO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1.xml><?xml version="1.0" encoding="utf-8"?>
<a:theme xmlns:a="http://schemas.openxmlformats.org/drawingml/2006/main" name="4_GENARAL LAYOUT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2.xml><?xml version="1.0" encoding="utf-8"?>
<a:theme xmlns:a="http://schemas.openxmlformats.org/drawingml/2006/main" name="7_TEAM SLID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3.xml><?xml version="1.0" encoding="utf-8"?>
<a:theme xmlns:a="http://schemas.openxmlformats.org/drawingml/2006/main" name="8_SLIDES WITH IMAG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4.xml><?xml version="1.0" encoding="utf-8"?>
<a:theme xmlns:a="http://schemas.openxmlformats.org/drawingml/2006/main" name="8_PORTFOLIO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5.xml><?xml version="1.0" encoding="utf-8"?>
<a:theme xmlns:a="http://schemas.openxmlformats.org/drawingml/2006/main" name="5_GENARAL LAYOUTS">
  <a:themeElements>
    <a:clrScheme name="SIMPLICITY - Fresh Green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89C800"/>
      </a:accent3>
      <a:accent4>
        <a:srgbClr val="89C800"/>
      </a:accent4>
      <a:accent5>
        <a:srgbClr val="89C800"/>
      </a:accent5>
      <a:accent6>
        <a:srgbClr val="89C800"/>
      </a:accent6>
      <a:hlink>
        <a:srgbClr val="669600"/>
      </a:hlink>
      <a:folHlink>
        <a:srgbClr val="C4FF44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6.xml><?xml version="1.0" encoding="utf-8"?>
<a:theme xmlns:a="http://schemas.openxmlformats.org/drawingml/2006/main" name="8_TEAM SLID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7.xml><?xml version="1.0" encoding="utf-8"?>
<a:theme xmlns:a="http://schemas.openxmlformats.org/drawingml/2006/main" name="9_SLIDES WITH IMAG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8.xml><?xml version="1.0" encoding="utf-8"?>
<a:theme xmlns:a="http://schemas.openxmlformats.org/drawingml/2006/main" name="9_PORTFOLIO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right Blue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right Blue" id="{76B4930B-7DF5-4CFE-B9A9-19BB7070649D}" vid="{4114BC02-2ECF-4B45-BB32-D50E6D01EBC3}"/>
    </a:ext>
  </a:extLst>
</a:theme>
</file>

<file path=ppt/theme/theme5.xml><?xml version="1.0" encoding="utf-8"?>
<a:theme xmlns:a="http://schemas.openxmlformats.org/drawingml/2006/main" name="1_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GENARAL LAYOUT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TEAM SLID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7913</TotalTime>
  <Words>393</Words>
  <Application>Microsoft Office PowerPoint</Application>
  <PresentationFormat>Vlastní</PresentationFormat>
  <Paragraphs>77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38</vt:i4>
      </vt:variant>
      <vt:variant>
        <vt:lpstr>Nadpisy snímků</vt:lpstr>
      </vt:variant>
      <vt:variant>
        <vt:i4>13</vt:i4>
      </vt:variant>
    </vt:vector>
  </HeadingPairs>
  <TitlesOfParts>
    <vt:vector size="56" baseType="lpstr">
      <vt:lpstr>Arial</vt:lpstr>
      <vt:lpstr>Calibri</vt:lpstr>
      <vt:lpstr>Lato Semibold</vt:lpstr>
      <vt:lpstr>Roboto</vt:lpstr>
      <vt:lpstr>Roboto Condensed</vt:lpstr>
      <vt:lpstr>TEAM SLIDES</vt:lpstr>
      <vt:lpstr>SLIDES WITH IMAGES</vt:lpstr>
      <vt:lpstr>PORTFOLIO</vt:lpstr>
      <vt:lpstr>Bright Blue</vt:lpstr>
      <vt:lpstr>1_TEAM SLIDES</vt:lpstr>
      <vt:lpstr>1_SLIDES WITH IMAGES</vt:lpstr>
      <vt:lpstr>1_PORTFOLIO</vt:lpstr>
      <vt:lpstr>GENARAL LAYOUTS</vt:lpstr>
      <vt:lpstr>2_TEAM SLIDES</vt:lpstr>
      <vt:lpstr>2_SLIDES WITH IMAGES</vt:lpstr>
      <vt:lpstr>2_PORTFOLIO</vt:lpstr>
      <vt:lpstr>1_GENARAL LAYOUTS</vt:lpstr>
      <vt:lpstr>3_TEAM SLIDES</vt:lpstr>
      <vt:lpstr>3_SLIDES WITH IMAGES</vt:lpstr>
      <vt:lpstr>3_PORTFOLIO</vt:lpstr>
      <vt:lpstr>2_GENARAL LAYOUTS</vt:lpstr>
      <vt:lpstr>4_TEAM SLIDES</vt:lpstr>
      <vt:lpstr>4_SLIDES WITH IMAGES</vt:lpstr>
      <vt:lpstr>4_PORTFOLIO</vt:lpstr>
      <vt:lpstr>NUV</vt:lpstr>
      <vt:lpstr>5_SLIDES WITH IMAGES</vt:lpstr>
      <vt:lpstr>5_PORTFOLIO</vt:lpstr>
      <vt:lpstr>1_Bright Blue</vt:lpstr>
      <vt:lpstr>5_TEAM SLIDES</vt:lpstr>
      <vt:lpstr>6_SLIDES WITH IMAGES</vt:lpstr>
      <vt:lpstr>6_PORTFOLIO</vt:lpstr>
      <vt:lpstr>3_GENARAL LAYOUTS</vt:lpstr>
      <vt:lpstr>6_TEAM SLIDES</vt:lpstr>
      <vt:lpstr>7_SLIDES WITH IMAGES</vt:lpstr>
      <vt:lpstr>7_PORTFOLIO</vt:lpstr>
      <vt:lpstr>4_GENARAL LAYOUTS</vt:lpstr>
      <vt:lpstr>7_TEAM SLIDES</vt:lpstr>
      <vt:lpstr>8_SLIDES WITH IMAGES</vt:lpstr>
      <vt:lpstr>8_PORTFOLIO</vt:lpstr>
      <vt:lpstr>5_GENARAL LAYOUTS</vt:lpstr>
      <vt:lpstr>8_TEAM SLIDES</vt:lpstr>
      <vt:lpstr>9_SLIDES WITH IMAGES</vt:lpstr>
      <vt:lpstr>9_PORTFOLIO</vt:lpstr>
      <vt:lpstr>Prezentace aplikace PowerPoint</vt:lpstr>
      <vt:lpstr>Prezentace aplikace PowerPoint</vt:lpstr>
      <vt:lpstr>Rozsah využití krajských zpráv</vt:lpstr>
      <vt:lpstr>Průběh zpracování krajských zpráv</vt:lpstr>
      <vt:lpstr>Postup mapování</vt:lpstr>
      <vt:lpstr>Struktura krajské zprávy</vt:lpstr>
      <vt:lpstr>Příklady Doporučení zřizovateli/decizní sféře</vt:lpstr>
      <vt:lpstr>Příklady Doporučení pro vedení škol </vt:lpstr>
      <vt:lpstr>Příklady Doporučení pedagogickým pracovníkům a zaměstnancům školy</vt:lpstr>
      <vt:lpstr>Příklady Doporučení vedení a pracovníkům ŠPZ</vt:lpstr>
      <vt:lpstr>Prezentace aplikace PowerPoint</vt:lpstr>
      <vt:lpstr>Prezentace aplikace PowerPoint</vt:lpstr>
      <vt:lpstr>Prezentace aplikace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Палотенце</dc:creator>
  <cp:lastModifiedBy>Matouš-Malbohan Jan</cp:lastModifiedBy>
  <cp:revision>990</cp:revision>
  <dcterms:created xsi:type="dcterms:W3CDTF">2015-01-20T11:47:48Z</dcterms:created>
  <dcterms:modified xsi:type="dcterms:W3CDTF">2019-03-18T08:34:51Z</dcterms:modified>
</cp:coreProperties>
</file>