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7"/>
  </p:notesMasterIdLst>
  <p:handoutMasterIdLst>
    <p:handoutMasterId r:id="rId8"/>
  </p:handoutMasterIdLst>
  <p:sldIdLst>
    <p:sldId id="256" r:id="rId2"/>
    <p:sldId id="392" r:id="rId3"/>
    <p:sldId id="385" r:id="rId4"/>
    <p:sldId id="386" r:id="rId5"/>
    <p:sldId id="387" r:id="rId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FF00"/>
    <a:srgbClr val="FFFF00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5" autoAdjust="0"/>
    <p:restoredTop sz="93721" autoAdjust="0"/>
  </p:normalViewPr>
  <p:slideViewPr>
    <p:cSldViewPr>
      <p:cViewPr varScale="1">
        <p:scale>
          <a:sx n="67" d="100"/>
          <a:sy n="67" d="100"/>
        </p:scale>
        <p:origin x="13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DCFC9C-33B9-44CD-AD3E-765D65807C73}" type="datetimeFigureOut">
              <a:rPr lang="cs-CZ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FD4CE9-9580-470D-8370-1A08837AF8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710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4E2472-23BF-439C-BB5D-B004196E77DD}" type="datetimeFigureOut">
              <a:rPr lang="cs-CZ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75F5B9-C471-4C64-82ED-48EC924BAC1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7960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448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1724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201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01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9589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B2575-C586-43DA-9305-472B5EA40940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B962-60A4-4059-B9E6-3C95A5C4678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2907394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A83D4-0871-49D1-85AE-64D5F1B51240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36A79-F226-4591-8603-BD2E205619D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2817903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9EAEC-F8BB-4362-991F-3B01B44AF67D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DAE39-16C6-416D-8076-EBA47F7929B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847398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8982C-7C0F-4AF7-925D-382CCB822DA1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72739-DB62-455A-AD82-A1A63585E6B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537834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774FA-5779-4E63-B909-C1F46EC5D902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AB36D-73F6-4C78-A32C-2A76CBA34D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383970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A8CEEB-9615-49A6-B318-6C9E13FC0CB9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DE1EB-C4DD-499C-BD69-84B5B8D7331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514104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BB22EB-DB03-42A3-A3F3-B6E9DF7BA079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0C571-AE95-4EDF-A8D9-2ACB038FEDF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513292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7A9AE-D7F7-4AC6-8E34-CCB3373EFA5F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F1B17-C441-4F94-9D9B-37BE5C0E4F5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3601498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3E56F-8CAC-4E4E-AB88-BFD8ACF49C36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7A215-B5BE-4998-BB21-84F18146C74C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773318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F3681-3432-4F83-964A-20596F441589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E8A85-070A-4777-A489-663DA40A93F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782260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0B986-EEC2-45A7-9E84-D7FDFF14EE01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3B7F2-73ED-46E1-AF62-D25DBDC1F3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946300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31D4CD-6C9C-4FD9-8605-11935A946615}" type="datetime1">
              <a:rPr lang="cs-CZ" smtClean="0"/>
              <a:pPr>
                <a:defRPr/>
              </a:pPr>
              <a:t>17.10.2021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F46A8-042F-4FD6-ACF6-88BD7548C73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993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split orient="vert"/>
  </p:transition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openxmlformats.org/officeDocument/2006/relationships/hyperlink" Target="https://burzapav.cz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</a:rPr>
              <a:t>SETKÁNÍ VÝCHOVNÝCH PORADCŮ </a:t>
            </a:r>
            <a:br>
              <a:rPr lang="cs-CZ" sz="3600" b="1" dirty="0">
                <a:solidFill>
                  <a:srgbClr val="3333FF"/>
                </a:solidFill>
              </a:rPr>
            </a:br>
            <a:r>
              <a:rPr lang="cs-CZ" sz="3600" b="1" dirty="0">
                <a:solidFill>
                  <a:srgbClr val="3333FF"/>
                </a:solidFill>
              </a:rPr>
              <a:t>20. 11. 2021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23578"/>
            <a:ext cx="828092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Prezentace středních průmyslových škol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burzy práce a vzdělávání - </a:t>
            </a:r>
            <a:r>
              <a:rPr lang="pl-PL" dirty="0"/>
              <a:t>  </a:t>
            </a:r>
            <a:r>
              <a:rPr lang="pl-PL" dirty="0">
                <a:hlinkClick r:id="rId4"/>
              </a:rPr>
              <a:t>https://burzapav.cz/</a:t>
            </a: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přehlídky škol </a:t>
            </a:r>
            <a:r>
              <a:rPr lang="cs-CZ" dirty="0" err="1"/>
              <a:t>Scholaris</a:t>
            </a:r>
            <a:endParaRPr lang="cs-CZ" dirty="0"/>
          </a:p>
          <a:p>
            <a:endParaRPr lang="cs-CZ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DOD, individuální konzultace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setkání výchovných poradců s pedagogy SŠ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prezentace středních škol na základních školách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vstupy žáků SŠ do základních škol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přípravné kurzy z českého jazyka a matematiky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356992"/>
            <a:ext cx="3332810" cy="336448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br>
              <a:rPr lang="cs-CZ" sz="3600" b="1" dirty="0">
                <a:solidFill>
                  <a:srgbClr val="3333FF"/>
                </a:solidFill>
              </a:rPr>
            </a:br>
            <a:r>
              <a:rPr lang="cs-CZ" sz="3600" b="1" dirty="0">
                <a:solidFill>
                  <a:srgbClr val="3333FF"/>
                </a:solidFill>
              </a:rPr>
              <a:t>SETKÁNÍ VÝCHOVNÝCH PORADCŮ </a:t>
            </a:r>
            <a:br>
              <a:rPr lang="cs-CZ" sz="3600" b="1" dirty="0">
                <a:solidFill>
                  <a:srgbClr val="3333FF"/>
                </a:solidFill>
              </a:rPr>
            </a:b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23578"/>
            <a:ext cx="828092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Informace o středních školách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www stránky škol – obory, vzdělávací programy, vybavení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Tisk – Atlas školství, přílohy novin, inzeráty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Krátké </a:t>
            </a:r>
            <a:r>
              <a:rPr lang="cs-CZ" dirty="0" err="1"/>
              <a:t>videovstupy</a:t>
            </a:r>
            <a:r>
              <a:rPr lang="cs-CZ" dirty="0"/>
              <a:t> do škol, virtuální prohlídky na stránkách středních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15610" y="4344723"/>
            <a:ext cx="3572813" cy="2497207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344723"/>
            <a:ext cx="3923928" cy="252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7448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31540" y="1629261"/>
            <a:ext cx="828092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Aktivity středních průmyslových škol v rámci projektu IKAPOK II pro žáky základních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Odborné kroužky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Workshopy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Projektové dny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Sdílená výuka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Soutěže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564904"/>
            <a:ext cx="5724128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49655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87524" y="1988840"/>
            <a:ext cx="85689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Aktivity středních průmyslových škol v rámci projektu IKAPOK II – pro pedagogické pracovníky ZŠ a SŠ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Semináře	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 err="1"/>
              <a:t>Webináře</a:t>
            </a: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Využití dílen středních škol</a:t>
            </a:r>
          </a:p>
          <a:p>
            <a:r>
              <a:rPr lang="cs-CZ" dirty="0"/>
              <a:t>     pro pedagogy ZŠ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1026" name="Picture 2" descr="IMG_20190523_1209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182904"/>
            <a:ext cx="5148064" cy="367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614590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>
                <a:solidFill>
                  <a:srgbClr val="3333FF"/>
                </a:solidFill>
              </a:rPr>
              <a:t>SETKÁNÍ VÝCHOVNÝCH PORADCŮ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23528" y="1700808"/>
            <a:ext cx="619268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solidFill>
                  <a:srgbClr val="3333FF"/>
                </a:solidFill>
              </a:rPr>
              <a:t>Další informace pro žáky a rodiče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Důsledné vyplňování přihlášek</a:t>
            </a:r>
          </a:p>
          <a:p>
            <a:r>
              <a:rPr lang="cs-CZ" dirty="0"/>
              <a:t>    	- zaměření u oborů</a:t>
            </a:r>
          </a:p>
          <a:p>
            <a:r>
              <a:rPr lang="cs-CZ" dirty="0"/>
              <a:t>	- odevzdání přihlášek </a:t>
            </a:r>
            <a:r>
              <a:rPr lang="cs-CZ" sz="2000" dirty="0">
                <a:sym typeface="Wingdings" panose="05000000000000000000" pitchFamily="2" charset="2"/>
              </a:rPr>
              <a:t></a:t>
            </a:r>
            <a:endParaRPr lang="cs-CZ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sz="24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Zdravotní stav žáka</a:t>
            </a:r>
          </a:p>
          <a:p>
            <a:r>
              <a:rPr lang="cs-CZ" dirty="0"/>
              <a:t>	- apelovat na soudnost rodičů</a:t>
            </a:r>
          </a:p>
          <a:p>
            <a:r>
              <a:rPr lang="cs-CZ" dirty="0"/>
              <a:t>    	- nařízení vlády č. 211/2010 Sb</a:t>
            </a:r>
            <a:r>
              <a:rPr lang="cs-CZ" sz="2400" dirty="0"/>
              <a:t>. 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Firemní motivační stipendia</a:t>
            </a:r>
          </a:p>
          <a:p>
            <a:endParaRPr lang="cs-CZ" sz="2400" dirty="0">
              <a:solidFill>
                <a:srgbClr val="3333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cs-CZ" dirty="0"/>
              <a:t>Prospěchová stipendia OK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457199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01792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3728</TotalTime>
  <Words>200</Words>
  <Application>Microsoft Office PowerPoint</Application>
  <PresentationFormat>Předvádění na obrazovce (4:3)</PresentationFormat>
  <Paragraphs>62</Paragraphs>
  <Slides>5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Motiv Office</vt:lpstr>
      <vt:lpstr>SETKÁNÍ VÝCHOVNÝCH PORADCŮ  20. 11. 2021</vt:lpstr>
      <vt:lpstr> SETKÁNÍ VÝCHOVNÝCH PORADCŮ  </vt:lpstr>
      <vt:lpstr>SETKÁNÍ VÝCHOVNÝCH PORADCŮ</vt:lpstr>
      <vt:lpstr>SETKÁNÍ VÝCHOVNÝCH PORADCŮ</vt:lpstr>
      <vt:lpstr>SETKÁNÍ VÝCHOVNÝCH PORADCŮ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Prerov1</dc:creator>
  <cp:lastModifiedBy>Hana</cp:lastModifiedBy>
  <cp:revision>888</cp:revision>
  <dcterms:created xsi:type="dcterms:W3CDTF">2010-10-24T08:52:03Z</dcterms:created>
  <dcterms:modified xsi:type="dcterms:W3CDTF">2021-10-17T08:57:26Z</dcterms:modified>
</cp:coreProperties>
</file>