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9"/>
  </p:notesMasterIdLst>
  <p:sldIdLst>
    <p:sldId id="273" r:id="rId2"/>
    <p:sldId id="259" r:id="rId3"/>
    <p:sldId id="257" r:id="rId4"/>
    <p:sldId id="486" r:id="rId5"/>
    <p:sldId id="290" r:id="rId6"/>
    <p:sldId id="291" r:id="rId7"/>
    <p:sldId id="276" r:id="rId8"/>
    <p:sldId id="614" r:id="rId9"/>
    <p:sldId id="258" r:id="rId10"/>
    <p:sldId id="261" r:id="rId11"/>
    <p:sldId id="262" r:id="rId12"/>
    <p:sldId id="263" r:id="rId13"/>
    <p:sldId id="618" r:id="rId14"/>
    <p:sldId id="616" r:id="rId15"/>
    <p:sldId id="617" r:id="rId16"/>
    <p:sldId id="615" r:id="rId17"/>
    <p:sldId id="294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Open Sans" panose="020B060603050402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4660"/>
  </p:normalViewPr>
  <p:slideViewPr>
    <p:cSldViewPr>
      <p:cViewPr varScale="1">
        <p:scale>
          <a:sx n="82" d="100"/>
          <a:sy n="82" d="100"/>
        </p:scale>
        <p:origin x="53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8687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7d5800477_0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47d580047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>
  <p:cSld name="2_Section 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8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4C8E-4BBD-4DDD-AEEC-979926C23C00}" type="datetimeFigureOut">
              <a:rPr lang="cs-CZ" smtClean="0"/>
              <a:pPr/>
              <a:t>12.10.2022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79FC5-2A5D-49F8-B6D7-FF2C78E0EFCC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2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75" r:id="rId4"/>
    <p:sldLayoutId id="214748368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miroslav.dvorak@npi.cz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cz/digitalizujeme/" TargetMode="External"/><Relationship Id="rId2" Type="http://schemas.openxmlformats.org/officeDocument/2006/relationships/hyperlink" Target="mailto:jakub.marinov@np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hyperlink" Target="https://revize.edu.cz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izinci.npi.cz/" TargetMode="External"/><Relationship Id="rId2" Type="http://schemas.openxmlformats.org/officeDocument/2006/relationships/hyperlink" Target="mailto:jakub.marinov@npi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mailto:irena.cakirpaloglu@npi.cz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michal.urban@dzs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iri.pospisil@npi.cz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mailto:jakub.marinov@npi.cz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2.emf"/><Relationship Id="rId17" Type="http://schemas.openxmlformats.org/officeDocument/2006/relationships/oleObject" Target="../embeddings/oleObject8.bin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4.emf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1.emf"/><Relationship Id="rId19" Type="http://schemas.openxmlformats.org/officeDocument/2006/relationships/image" Target="../media/image2.jpg"/><Relationship Id="rId4" Type="http://schemas.openxmlformats.org/officeDocument/2006/relationships/image" Target="../media/image18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michal.sedlacek@npi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/>
          <p:nvPr/>
        </p:nvSpPr>
        <p:spPr>
          <a:xfrm>
            <a:off x="613963" y="2249083"/>
            <a:ext cx="11017224" cy="1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1" tIns="45699" rIns="91431" bIns="45699" anchor="t" anchorCtr="0">
            <a:noAutofit/>
          </a:bodyPr>
          <a:lstStyle/>
          <a:p>
            <a:pPr algn="ctr">
              <a:buSzPts val="1100"/>
            </a:pPr>
            <a:r>
              <a:rPr lang="cs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algn="ctr">
              <a:buSzPts val="1100"/>
            </a:pPr>
            <a:r>
              <a:rPr lang="cs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Aktuální informace z</a:t>
            </a:r>
          </a:p>
          <a:p>
            <a:pPr algn="ctr">
              <a:buSzPts val="1100"/>
            </a:pPr>
            <a:r>
              <a:rPr lang="cs-CZ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Národního pedagogického institutu</a:t>
            </a:r>
            <a:endParaRPr sz="40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endParaRPr sz="4000" b="1" dirty="0">
              <a:solidFill>
                <a:srgbClr val="D9D9D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29"/>
          <p:cNvSpPr/>
          <p:nvPr/>
        </p:nvSpPr>
        <p:spPr>
          <a:xfrm flipH="1">
            <a:off x="11023195" y="0"/>
            <a:ext cx="1168791" cy="1206501"/>
          </a:xfrm>
          <a:custGeom>
            <a:avLst/>
            <a:gdLst/>
            <a:ahLst/>
            <a:cxnLst/>
            <a:rect l="l" t="t" r="r" b="b"/>
            <a:pathLst>
              <a:path w="1168791" h="1206501" extrusionOk="0">
                <a:moveTo>
                  <a:pt x="0" y="0"/>
                </a:moveTo>
                <a:lnTo>
                  <a:pt x="1109458" y="0"/>
                </a:lnTo>
                <a:lnTo>
                  <a:pt x="1128815" y="52885"/>
                </a:lnTo>
                <a:cubicBezTo>
                  <a:pt x="1154795" y="136416"/>
                  <a:pt x="1168791" y="225226"/>
                  <a:pt x="1168791" y="317305"/>
                </a:cubicBezTo>
                <a:cubicBezTo>
                  <a:pt x="1168791" y="808394"/>
                  <a:pt x="770684" y="1206501"/>
                  <a:pt x="279595" y="1206501"/>
                </a:cubicBezTo>
                <a:cubicBezTo>
                  <a:pt x="187516" y="1206501"/>
                  <a:pt x="98706" y="1192505"/>
                  <a:pt x="15175" y="1166525"/>
                </a:cubicBezTo>
                <a:lnTo>
                  <a:pt x="0" y="11609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31" tIns="45699" rIns="91431" bIns="45699" anchor="ctr" anchorCtr="0">
            <a:noAutofit/>
          </a:bodyPr>
          <a:lstStyle/>
          <a:p>
            <a:pPr algn="ctr"/>
            <a:endParaRPr sz="19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FA7165D-33E3-4191-A4CD-B764E1596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630437"/>
            <a:ext cx="6857900" cy="1152128"/>
          </a:xfrm>
          <a:prstGeom prst="rect">
            <a:avLst/>
          </a:prstGeom>
        </p:spPr>
      </p:pic>
      <p:sp>
        <p:nvSpPr>
          <p:cNvPr id="6" name="Google Shape;167;p29">
            <a:extLst>
              <a:ext uri="{FF2B5EF4-FFF2-40B4-BE49-F238E27FC236}">
                <a16:creationId xmlns:a16="http://schemas.microsoft.com/office/drawing/2014/main" id="{A0F1D483-89C5-437B-BD3F-EEF1DBC07F35}"/>
              </a:ext>
            </a:extLst>
          </p:cNvPr>
          <p:cNvSpPr txBox="1"/>
          <p:nvPr/>
        </p:nvSpPr>
        <p:spPr>
          <a:xfrm>
            <a:off x="695400" y="4437112"/>
            <a:ext cx="11017224" cy="1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1" tIns="45699" rIns="91431" bIns="45699" anchor="t" anchorCtr="0">
            <a:noAutofit/>
          </a:bodyPr>
          <a:lstStyle/>
          <a:p>
            <a:pPr algn="ctr">
              <a:buSzPts val="1100"/>
            </a:pPr>
            <a:r>
              <a:rPr lang="cs" sz="2400" b="1" dirty="0">
                <a:solidFill>
                  <a:srgbClr val="1F386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algn="ctr">
              <a:buSzPts val="1100"/>
            </a:pPr>
            <a:r>
              <a:rPr lang="cs-CZ" sz="24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Mgr. Radek Hanuš, Ph.D.</a:t>
            </a:r>
          </a:p>
          <a:p>
            <a:pPr algn="ctr">
              <a:buSzPts val="1100"/>
            </a:pPr>
            <a:endParaRPr lang="cs-CZ" sz="16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ctr">
              <a:buSzPts val="1100"/>
            </a:pPr>
            <a:r>
              <a:rPr lang="cs-CZ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Vedoucí krajského pracoviště v Olomouci</a:t>
            </a:r>
          </a:p>
          <a:p>
            <a:pPr algn="ctr">
              <a:buSzPts val="1100"/>
            </a:pPr>
            <a:r>
              <a:rPr lang="cs-CZ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Celorepublikový garant mládeže, neformálního a zájmového vzdělávání</a:t>
            </a:r>
            <a:endParaRPr sz="16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9541D52-0E1D-4CBF-A67D-41892F7C3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80" y="603250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82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 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  <a:endParaRPr lang="cs-CZ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0981" y="1825625"/>
            <a:ext cx="11665527" cy="48615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900" b="1" dirty="0">
                <a:solidFill>
                  <a:srgbClr val="002060"/>
                </a:solidFill>
              </a:rPr>
              <a:t>IT GURU </a:t>
            </a:r>
            <a:r>
              <a:rPr lang="cs-CZ" sz="2900" dirty="0">
                <a:solidFill>
                  <a:srgbClr val="002060"/>
                </a:solidFill>
              </a:rPr>
              <a:t>pomáhá školám s výběrem a efektivním pořizováním digitálních technologií. Doporučuje vhodné nastavení všech součástí digitální infrastruktury, vnitřní sítě/konektivity a efektivní IT správy tak, aby byla ekonomicky výhodná, funkční a bezpečná.</a:t>
            </a:r>
          </a:p>
          <a:p>
            <a:pPr marL="0" indent="0">
              <a:buNone/>
            </a:pPr>
            <a:endParaRPr lang="cs-CZ" sz="2900" dirty="0"/>
          </a:p>
          <a:p>
            <a:pPr marL="0" indent="0">
              <a:buNone/>
            </a:pPr>
            <a:r>
              <a:rPr lang="cs-CZ" sz="2900" b="1" dirty="0">
                <a:solidFill>
                  <a:srgbClr val="002060"/>
                </a:solidFill>
              </a:rPr>
              <a:t>2) Krajský ICT metodik (tzv. „KIM“) – pracovník projektu SYPO</a:t>
            </a:r>
          </a:p>
          <a:p>
            <a:pPr marL="0" indent="0">
              <a:buNone/>
            </a:pPr>
            <a:r>
              <a:rPr lang="cs-CZ" sz="2900" dirty="0">
                <a:solidFill>
                  <a:srgbClr val="0070C0"/>
                </a:solidFill>
              </a:rPr>
              <a:t>    Mgr. Miroslav Dvořák, </a:t>
            </a:r>
            <a:r>
              <a:rPr lang="cs-CZ" sz="29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miroslav.dvorak@npi.cz</a:t>
            </a:r>
            <a:r>
              <a:rPr lang="cs-CZ" sz="2900" dirty="0">
                <a:solidFill>
                  <a:srgbClr val="0070C0"/>
                </a:solidFill>
              </a:rPr>
              <a:t>, +420 605 851 387</a:t>
            </a:r>
          </a:p>
          <a:p>
            <a:pPr marL="0" indent="0">
              <a:buNone/>
            </a:pPr>
            <a:r>
              <a:rPr lang="cs-CZ" sz="2900" dirty="0">
                <a:solidFill>
                  <a:srgbClr val="002060"/>
                </a:solidFill>
              </a:rPr>
              <a:t>KIM metodicky podporuje školy v implementaci digitálních technologií, programů, aplikací do všech oblastí vzdělávání a řízení školy. Informuje o nových trendech ve vzdělávání prostřednictvím technologií, navrhuje vhodné vzdělávání pedagogů. 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CAD98EF-1876-01D8-1105-80789265C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57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  <a:endParaRPr lang="cs-CZ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4945" y="1825625"/>
            <a:ext cx="11102110" cy="481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2060"/>
                </a:solidFill>
              </a:rPr>
              <a:t>3) KP NPI ČR v Olomouci - kontaktní osoba: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Mgr. Jakub Marinov, </a:t>
            </a:r>
            <a:r>
              <a:rPr lang="cs-CZ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jakub.marinov@npi.cz</a:t>
            </a:r>
            <a:r>
              <a:rPr lang="cs-CZ" dirty="0">
                <a:solidFill>
                  <a:srgbClr val="0070C0"/>
                </a:solidFill>
              </a:rPr>
              <a:t>, 778 528 452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Plánuje a organizuje webináře, workshopy, vzdělávací programy a konzultace pro školy v rámci kraje.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2060"/>
                </a:solidFill>
              </a:rPr>
              <a:t>Užitečné odkazy k nové informatice</a:t>
            </a:r>
            <a:r>
              <a:rPr lang="cs-CZ" dirty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https://www.edu.cz/digitalizujeme/</a:t>
            </a:r>
            <a:endParaRPr lang="cs-CZ" dirty="0"/>
          </a:p>
          <a:p>
            <a:pPr marL="0" indent="0">
              <a:buNone/>
            </a:pPr>
            <a:r>
              <a:rPr lang="cs-CZ" dirty="0">
                <a:hlinkClick r:id="rId4"/>
              </a:rPr>
              <a:t>https://revize.edu.cz/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1238472-1EFC-A606-AF10-9B4E1A87F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00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927" y="365125"/>
            <a:ext cx="11369964" cy="1325563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>
                <a:solidFill>
                  <a:srgbClr val="002060"/>
                </a:solidFill>
                <a:latin typeface="+mn-lt"/>
              </a:rPr>
              <a:t>Podpora pedagogů vzdělávajících </a:t>
            </a:r>
            <a:br>
              <a:rPr lang="cs-CZ" sz="4000" b="1" dirty="0">
                <a:solidFill>
                  <a:srgbClr val="002060"/>
                </a:solidFill>
                <a:latin typeface="+mn-lt"/>
              </a:rPr>
            </a:br>
            <a:r>
              <a:rPr lang="cs-CZ" sz="4000" b="1" dirty="0">
                <a:solidFill>
                  <a:srgbClr val="002060"/>
                </a:solidFill>
                <a:latin typeface="+mn-lt"/>
              </a:rPr>
              <a:t>děti/žáky-cizince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1891" y="1825624"/>
            <a:ext cx="11000509" cy="4427393"/>
          </a:xfrm>
        </p:spPr>
        <p:txBody>
          <a:bodyPr>
            <a:normAutofit fontScale="92500" lnSpcReduction="20000"/>
          </a:bodyPr>
          <a:lstStyle/>
          <a:p>
            <a:r>
              <a:rPr lang="cs-CZ" dirty="0">
                <a:solidFill>
                  <a:srgbClr val="002060"/>
                </a:solidFill>
              </a:rPr>
              <a:t>Ucelené portfolio služeb zahrnující online poradenství, vzdělávací programy, webináře a diskuzní setkání, </a:t>
            </a:r>
            <a:r>
              <a:rPr lang="cs-CZ" b="1" dirty="0">
                <a:solidFill>
                  <a:srgbClr val="002060"/>
                </a:solidFill>
              </a:rPr>
              <a:t>tlumočnické a překladatelské služby</a:t>
            </a:r>
            <a:r>
              <a:rPr lang="cs-CZ" dirty="0">
                <a:solidFill>
                  <a:srgbClr val="002060"/>
                </a:solidFill>
              </a:rPr>
              <a:t> (viz níže):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b="1" dirty="0">
                <a:solidFill>
                  <a:srgbClr val="002060"/>
                </a:solidFill>
              </a:rPr>
              <a:t>Zajištění bezplatného překladu textů či zprostředkování tlumočení </a:t>
            </a:r>
            <a:r>
              <a:rPr lang="cs-CZ" dirty="0">
                <a:solidFill>
                  <a:srgbClr val="002060"/>
                </a:solidFill>
              </a:rPr>
              <a:t>u externí agentury pro školy, PPP a SPC přímo v místě.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Kontaktní osoba pro využití služby: </a:t>
            </a:r>
            <a:r>
              <a:rPr lang="cs-CZ" b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jakub.marinov@npi.cz</a:t>
            </a:r>
            <a:r>
              <a:rPr lang="cs-CZ" b="1" dirty="0">
                <a:solidFill>
                  <a:srgbClr val="0070C0"/>
                </a:solidFill>
              </a:rPr>
              <a:t>; 778 528 452</a:t>
            </a:r>
          </a:p>
          <a:p>
            <a:pPr marL="0" indent="0">
              <a:buNone/>
            </a:pPr>
            <a:endParaRPr lang="cs-CZ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Vydané metodické materiály, odkazy na webináře, již vyhotovené překlady </a:t>
            </a:r>
            <a:br>
              <a:rPr lang="cs-CZ" dirty="0">
                <a:solidFill>
                  <a:srgbClr val="002060"/>
                </a:solidFill>
              </a:rPr>
            </a:br>
            <a:r>
              <a:rPr lang="cs-CZ" dirty="0">
                <a:solidFill>
                  <a:srgbClr val="002060"/>
                </a:solidFill>
              </a:rPr>
              <a:t>a další dokumenty jsou k dispozici na webovém portálu: </a:t>
            </a:r>
            <a:r>
              <a:rPr lang="cs-CZ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https://cizinci.npi.cz/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97914EF-E774-4C87-197C-E066B6737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39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2D73EF-03CF-8CCF-4B0E-B3944437E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2060"/>
                </a:solidFill>
              </a:rPr>
              <a:t>Ukrajinské děti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EE5B7B7-7407-5CAE-4C26-E9FD87B99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9590"/>
            <a:ext cx="8184232" cy="328564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0DA7FE6-E569-B1BA-C210-54BFBADC1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627" y="1579590"/>
            <a:ext cx="7955374" cy="3429762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F081C9AC-3607-C375-1696-2FB89D117A93}"/>
              </a:ext>
            </a:extLst>
          </p:cNvPr>
          <p:cNvSpPr txBox="1"/>
          <p:nvPr/>
        </p:nvSpPr>
        <p:spPr>
          <a:xfrm>
            <a:off x="973559" y="5269710"/>
            <a:ext cx="10369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002060"/>
                </a:solidFill>
              </a:rPr>
              <a:t>Mgr. Irena </a:t>
            </a:r>
            <a:r>
              <a:rPr lang="cs-CZ" sz="2800" b="1" dirty="0" err="1">
                <a:solidFill>
                  <a:srgbClr val="002060"/>
                </a:solidFill>
              </a:rPr>
              <a:t>Balaban</a:t>
            </a:r>
            <a:r>
              <a:rPr lang="cs-CZ" sz="2800" b="1" dirty="0">
                <a:solidFill>
                  <a:srgbClr val="002060"/>
                </a:solidFill>
              </a:rPr>
              <a:t> </a:t>
            </a:r>
            <a:r>
              <a:rPr lang="cs-CZ" sz="2800" b="1" dirty="0" err="1">
                <a:solidFill>
                  <a:srgbClr val="002060"/>
                </a:solidFill>
              </a:rPr>
              <a:t>Cakirpaloglu</a:t>
            </a:r>
            <a:r>
              <a:rPr lang="cs-CZ" sz="2800" b="1" dirty="0">
                <a:solidFill>
                  <a:srgbClr val="002060"/>
                </a:solidFill>
              </a:rPr>
              <a:t>, Ph.D. </a:t>
            </a:r>
          </a:p>
          <a:p>
            <a:r>
              <a:rPr lang="cs-CZ" sz="2800" b="1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irena.cakirpaloglu@npi.cz</a:t>
            </a:r>
            <a:r>
              <a:rPr lang="cs-CZ" sz="2800" b="1" dirty="0">
                <a:solidFill>
                  <a:srgbClr val="0070C0"/>
                </a:solidFill>
              </a:rPr>
              <a:t>, +420 778 880 449 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6F70161F-F8A8-F01B-96DC-AB4B1C110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89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F22173-8721-2CED-BEF1-B02250E23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19" y="4869160"/>
            <a:ext cx="10515600" cy="1325563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</a:rPr>
              <a:t>Mgr. Michal Urban</a:t>
            </a:r>
            <a:br>
              <a:rPr lang="cs-CZ" sz="3200" b="1" dirty="0">
                <a:solidFill>
                  <a:srgbClr val="002060"/>
                </a:solidFill>
              </a:rPr>
            </a:br>
            <a:r>
              <a:rPr lang="cs-CZ" sz="3200" b="1" dirty="0">
                <a:solidFill>
                  <a:srgbClr val="0070C0"/>
                </a:solidFill>
                <a:hlinkClick r:id="rId2"/>
              </a:rPr>
              <a:t>michal.urban@dzs.cz</a:t>
            </a:r>
            <a:r>
              <a:rPr lang="cs-CZ" sz="3200" b="1" dirty="0">
                <a:solidFill>
                  <a:srgbClr val="0070C0"/>
                </a:solidFill>
              </a:rPr>
              <a:t>, +420 606 699 427</a:t>
            </a:r>
            <a:endParaRPr lang="cs-CZ" sz="3200" b="1" dirty="0">
              <a:solidFill>
                <a:srgbClr val="002060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76D5EC4-D121-401D-CE48-641CA7A5D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75" y="700087"/>
            <a:ext cx="8163525" cy="416907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080103C-0744-F79E-4FB0-AB6BA0903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16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E7976F2-E05F-7921-9230-5CE057C00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970" y="410589"/>
            <a:ext cx="6913984" cy="102629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CA510CC-32B3-7E89-1E9C-706E36852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grpSp>
        <p:nvGrpSpPr>
          <p:cNvPr id="7" name="Google Shape;216;p1">
            <a:extLst>
              <a:ext uri="{FF2B5EF4-FFF2-40B4-BE49-F238E27FC236}">
                <a16:creationId xmlns:a16="http://schemas.microsoft.com/office/drawing/2014/main" id="{BC19788C-7B8B-2AC5-411F-434FF8EE6D44}"/>
              </a:ext>
            </a:extLst>
          </p:cNvPr>
          <p:cNvGrpSpPr/>
          <p:nvPr/>
        </p:nvGrpSpPr>
        <p:grpSpPr>
          <a:xfrm>
            <a:off x="838200" y="664244"/>
            <a:ext cx="2377480" cy="727323"/>
            <a:chOff x="850900" y="5876925"/>
            <a:chExt cx="1236656" cy="396874"/>
          </a:xfrm>
        </p:grpSpPr>
        <p:sp>
          <p:nvSpPr>
            <p:cNvPr id="8" name="Google Shape;217;p1">
              <a:extLst>
                <a:ext uri="{FF2B5EF4-FFF2-40B4-BE49-F238E27FC236}">
                  <a16:creationId xmlns:a16="http://schemas.microsoft.com/office/drawing/2014/main" id="{FDBD81CC-0F17-689F-8BD0-6B5AB516AE85}"/>
                </a:ext>
              </a:extLst>
            </p:cNvPr>
            <p:cNvSpPr/>
            <p:nvPr/>
          </p:nvSpPr>
          <p:spPr>
            <a:xfrm>
              <a:off x="850900" y="5876925"/>
              <a:ext cx="723903" cy="396874"/>
            </a:xfrm>
            <a:custGeom>
              <a:avLst/>
              <a:gdLst/>
              <a:ahLst/>
              <a:cxnLst/>
              <a:rect l="l" t="t" r="r" b="b"/>
              <a:pathLst>
                <a:path w="9571" h="5250" extrusionOk="0">
                  <a:moveTo>
                    <a:pt x="7831" y="0"/>
                  </a:moveTo>
                  <a:lnTo>
                    <a:pt x="9571" y="2625"/>
                  </a:lnTo>
                  <a:lnTo>
                    <a:pt x="3480" y="5250"/>
                  </a:lnTo>
                  <a:lnTo>
                    <a:pt x="0" y="0"/>
                  </a:lnTo>
                  <a:lnTo>
                    <a:pt x="7831" y="0"/>
                  </a:lnTo>
                  <a:close/>
                </a:path>
              </a:pathLst>
            </a:custGeom>
            <a:solidFill>
              <a:srgbClr val="BAD40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18;p1">
              <a:extLst>
                <a:ext uri="{FF2B5EF4-FFF2-40B4-BE49-F238E27FC236}">
                  <a16:creationId xmlns:a16="http://schemas.microsoft.com/office/drawing/2014/main" id="{F8580840-42DA-FA3D-B044-EAD747175234}"/>
                </a:ext>
              </a:extLst>
            </p:cNvPr>
            <p:cNvSpPr/>
            <p:nvPr/>
          </p:nvSpPr>
          <p:spPr>
            <a:xfrm>
              <a:off x="1354138" y="5911850"/>
              <a:ext cx="733418" cy="269875"/>
            </a:xfrm>
            <a:custGeom>
              <a:avLst/>
              <a:gdLst/>
              <a:ahLst/>
              <a:cxnLst/>
              <a:rect l="l" t="t" r="r" b="b"/>
              <a:pathLst>
                <a:path w="9692" h="3562" extrusionOk="0">
                  <a:moveTo>
                    <a:pt x="9159" y="2942"/>
                  </a:moveTo>
                  <a:lnTo>
                    <a:pt x="9159" y="2930"/>
                  </a:lnTo>
                  <a:lnTo>
                    <a:pt x="9158" y="2920"/>
                  </a:lnTo>
                  <a:lnTo>
                    <a:pt x="9157" y="2909"/>
                  </a:lnTo>
                  <a:lnTo>
                    <a:pt x="9155" y="2898"/>
                  </a:lnTo>
                  <a:lnTo>
                    <a:pt x="9152" y="2889"/>
                  </a:lnTo>
                  <a:lnTo>
                    <a:pt x="9149" y="2880"/>
                  </a:lnTo>
                  <a:lnTo>
                    <a:pt x="9146" y="2871"/>
                  </a:lnTo>
                  <a:lnTo>
                    <a:pt x="9142" y="2861"/>
                  </a:lnTo>
                  <a:lnTo>
                    <a:pt x="9137" y="2853"/>
                  </a:lnTo>
                  <a:lnTo>
                    <a:pt x="9132" y="2845"/>
                  </a:lnTo>
                  <a:lnTo>
                    <a:pt x="9126" y="2837"/>
                  </a:lnTo>
                  <a:lnTo>
                    <a:pt x="9119" y="2830"/>
                  </a:lnTo>
                  <a:lnTo>
                    <a:pt x="9112" y="2822"/>
                  </a:lnTo>
                  <a:lnTo>
                    <a:pt x="9104" y="2815"/>
                  </a:lnTo>
                  <a:lnTo>
                    <a:pt x="9096" y="2809"/>
                  </a:lnTo>
                  <a:lnTo>
                    <a:pt x="9088" y="2803"/>
                  </a:lnTo>
                  <a:lnTo>
                    <a:pt x="9068" y="2790"/>
                  </a:lnTo>
                  <a:lnTo>
                    <a:pt x="9048" y="2781"/>
                  </a:lnTo>
                  <a:lnTo>
                    <a:pt x="9025" y="2772"/>
                  </a:lnTo>
                  <a:lnTo>
                    <a:pt x="9001" y="2765"/>
                  </a:lnTo>
                  <a:lnTo>
                    <a:pt x="8975" y="2759"/>
                  </a:lnTo>
                  <a:lnTo>
                    <a:pt x="8948" y="2754"/>
                  </a:lnTo>
                  <a:lnTo>
                    <a:pt x="8919" y="2751"/>
                  </a:lnTo>
                  <a:lnTo>
                    <a:pt x="8887" y="2750"/>
                  </a:lnTo>
                  <a:lnTo>
                    <a:pt x="8526" y="2739"/>
                  </a:lnTo>
                  <a:lnTo>
                    <a:pt x="8502" y="2759"/>
                  </a:lnTo>
                  <a:lnTo>
                    <a:pt x="8479" y="2777"/>
                  </a:lnTo>
                  <a:lnTo>
                    <a:pt x="8460" y="2796"/>
                  </a:lnTo>
                  <a:lnTo>
                    <a:pt x="8444" y="2813"/>
                  </a:lnTo>
                  <a:lnTo>
                    <a:pt x="8428" y="2831"/>
                  </a:lnTo>
                  <a:lnTo>
                    <a:pt x="8415" y="2848"/>
                  </a:lnTo>
                  <a:lnTo>
                    <a:pt x="8403" y="2864"/>
                  </a:lnTo>
                  <a:lnTo>
                    <a:pt x="8392" y="2882"/>
                  </a:lnTo>
                  <a:lnTo>
                    <a:pt x="8384" y="2897"/>
                  </a:lnTo>
                  <a:lnTo>
                    <a:pt x="8377" y="2913"/>
                  </a:lnTo>
                  <a:lnTo>
                    <a:pt x="8372" y="2928"/>
                  </a:lnTo>
                  <a:lnTo>
                    <a:pt x="8368" y="2944"/>
                  </a:lnTo>
                  <a:lnTo>
                    <a:pt x="8365" y="2959"/>
                  </a:lnTo>
                  <a:lnTo>
                    <a:pt x="8363" y="2975"/>
                  </a:lnTo>
                  <a:lnTo>
                    <a:pt x="8362" y="2991"/>
                  </a:lnTo>
                  <a:lnTo>
                    <a:pt x="8362" y="3006"/>
                  </a:lnTo>
                  <a:lnTo>
                    <a:pt x="8362" y="3019"/>
                  </a:lnTo>
                  <a:lnTo>
                    <a:pt x="8363" y="3031"/>
                  </a:lnTo>
                  <a:lnTo>
                    <a:pt x="8365" y="3042"/>
                  </a:lnTo>
                  <a:lnTo>
                    <a:pt x="8368" y="3054"/>
                  </a:lnTo>
                  <a:lnTo>
                    <a:pt x="8371" y="3065"/>
                  </a:lnTo>
                  <a:lnTo>
                    <a:pt x="8376" y="3075"/>
                  </a:lnTo>
                  <a:lnTo>
                    <a:pt x="8381" y="3086"/>
                  </a:lnTo>
                  <a:lnTo>
                    <a:pt x="8387" y="3096"/>
                  </a:lnTo>
                  <a:lnTo>
                    <a:pt x="8394" y="3105"/>
                  </a:lnTo>
                  <a:lnTo>
                    <a:pt x="8402" y="3113"/>
                  </a:lnTo>
                  <a:lnTo>
                    <a:pt x="8410" y="3123"/>
                  </a:lnTo>
                  <a:lnTo>
                    <a:pt x="8419" y="3131"/>
                  </a:lnTo>
                  <a:lnTo>
                    <a:pt x="8428" y="3139"/>
                  </a:lnTo>
                  <a:lnTo>
                    <a:pt x="8440" y="3146"/>
                  </a:lnTo>
                  <a:lnTo>
                    <a:pt x="8451" y="3153"/>
                  </a:lnTo>
                  <a:lnTo>
                    <a:pt x="8463" y="3161"/>
                  </a:lnTo>
                  <a:lnTo>
                    <a:pt x="8476" y="3167"/>
                  </a:lnTo>
                  <a:lnTo>
                    <a:pt x="8491" y="3173"/>
                  </a:lnTo>
                  <a:lnTo>
                    <a:pt x="8505" y="3178"/>
                  </a:lnTo>
                  <a:lnTo>
                    <a:pt x="8519" y="3183"/>
                  </a:lnTo>
                  <a:lnTo>
                    <a:pt x="8536" y="3188"/>
                  </a:lnTo>
                  <a:lnTo>
                    <a:pt x="8552" y="3192"/>
                  </a:lnTo>
                  <a:lnTo>
                    <a:pt x="8568" y="3197"/>
                  </a:lnTo>
                  <a:lnTo>
                    <a:pt x="8586" y="3200"/>
                  </a:lnTo>
                  <a:lnTo>
                    <a:pt x="8624" y="3206"/>
                  </a:lnTo>
                  <a:lnTo>
                    <a:pt x="8663" y="3210"/>
                  </a:lnTo>
                  <a:lnTo>
                    <a:pt x="8705" y="3212"/>
                  </a:lnTo>
                  <a:lnTo>
                    <a:pt x="8750" y="3213"/>
                  </a:lnTo>
                  <a:lnTo>
                    <a:pt x="8779" y="3212"/>
                  </a:lnTo>
                  <a:lnTo>
                    <a:pt x="8806" y="3211"/>
                  </a:lnTo>
                  <a:lnTo>
                    <a:pt x="8832" y="3210"/>
                  </a:lnTo>
                  <a:lnTo>
                    <a:pt x="8857" y="3207"/>
                  </a:lnTo>
                  <a:lnTo>
                    <a:pt x="8880" y="3204"/>
                  </a:lnTo>
                  <a:lnTo>
                    <a:pt x="8903" y="3200"/>
                  </a:lnTo>
                  <a:lnTo>
                    <a:pt x="8924" y="3195"/>
                  </a:lnTo>
                  <a:lnTo>
                    <a:pt x="8945" y="3189"/>
                  </a:lnTo>
                  <a:lnTo>
                    <a:pt x="8963" y="3183"/>
                  </a:lnTo>
                  <a:lnTo>
                    <a:pt x="8981" y="3177"/>
                  </a:lnTo>
                  <a:lnTo>
                    <a:pt x="8999" y="3170"/>
                  </a:lnTo>
                  <a:lnTo>
                    <a:pt x="9015" y="3163"/>
                  </a:lnTo>
                  <a:lnTo>
                    <a:pt x="9030" y="3154"/>
                  </a:lnTo>
                  <a:lnTo>
                    <a:pt x="9045" y="3146"/>
                  </a:lnTo>
                  <a:lnTo>
                    <a:pt x="9058" y="3137"/>
                  </a:lnTo>
                  <a:lnTo>
                    <a:pt x="9070" y="3128"/>
                  </a:lnTo>
                  <a:lnTo>
                    <a:pt x="9083" y="3117"/>
                  </a:lnTo>
                  <a:lnTo>
                    <a:pt x="9093" y="3108"/>
                  </a:lnTo>
                  <a:lnTo>
                    <a:pt x="9103" y="3098"/>
                  </a:lnTo>
                  <a:lnTo>
                    <a:pt x="9112" y="3088"/>
                  </a:lnTo>
                  <a:lnTo>
                    <a:pt x="9120" y="3076"/>
                  </a:lnTo>
                  <a:lnTo>
                    <a:pt x="9128" y="3065"/>
                  </a:lnTo>
                  <a:lnTo>
                    <a:pt x="9134" y="3054"/>
                  </a:lnTo>
                  <a:lnTo>
                    <a:pt x="9140" y="3042"/>
                  </a:lnTo>
                  <a:lnTo>
                    <a:pt x="9144" y="3030"/>
                  </a:lnTo>
                  <a:lnTo>
                    <a:pt x="9148" y="3018"/>
                  </a:lnTo>
                  <a:lnTo>
                    <a:pt x="9152" y="3005"/>
                  </a:lnTo>
                  <a:lnTo>
                    <a:pt x="9154" y="2993"/>
                  </a:lnTo>
                  <a:lnTo>
                    <a:pt x="9156" y="2981"/>
                  </a:lnTo>
                  <a:lnTo>
                    <a:pt x="9158" y="2967"/>
                  </a:lnTo>
                  <a:lnTo>
                    <a:pt x="9159" y="2955"/>
                  </a:lnTo>
                  <a:lnTo>
                    <a:pt x="9159" y="2942"/>
                  </a:lnTo>
                  <a:close/>
                  <a:moveTo>
                    <a:pt x="9041" y="1499"/>
                  </a:moveTo>
                  <a:lnTo>
                    <a:pt x="9041" y="1482"/>
                  </a:lnTo>
                  <a:lnTo>
                    <a:pt x="9040" y="1464"/>
                  </a:lnTo>
                  <a:lnTo>
                    <a:pt x="9038" y="1447"/>
                  </a:lnTo>
                  <a:lnTo>
                    <a:pt x="9036" y="1430"/>
                  </a:lnTo>
                  <a:lnTo>
                    <a:pt x="9033" y="1415"/>
                  </a:lnTo>
                  <a:lnTo>
                    <a:pt x="9029" y="1399"/>
                  </a:lnTo>
                  <a:lnTo>
                    <a:pt x="9025" y="1384"/>
                  </a:lnTo>
                  <a:lnTo>
                    <a:pt x="9020" y="1369"/>
                  </a:lnTo>
                  <a:lnTo>
                    <a:pt x="9015" y="1356"/>
                  </a:lnTo>
                  <a:lnTo>
                    <a:pt x="9009" y="1342"/>
                  </a:lnTo>
                  <a:lnTo>
                    <a:pt x="9003" y="1329"/>
                  </a:lnTo>
                  <a:lnTo>
                    <a:pt x="8996" y="1317"/>
                  </a:lnTo>
                  <a:lnTo>
                    <a:pt x="8988" y="1305"/>
                  </a:lnTo>
                  <a:lnTo>
                    <a:pt x="8979" y="1293"/>
                  </a:lnTo>
                  <a:lnTo>
                    <a:pt x="8970" y="1282"/>
                  </a:lnTo>
                  <a:lnTo>
                    <a:pt x="8960" y="1272"/>
                  </a:lnTo>
                  <a:lnTo>
                    <a:pt x="8950" y="1263"/>
                  </a:lnTo>
                  <a:lnTo>
                    <a:pt x="8939" y="1253"/>
                  </a:lnTo>
                  <a:lnTo>
                    <a:pt x="8927" y="1245"/>
                  </a:lnTo>
                  <a:lnTo>
                    <a:pt x="8916" y="1237"/>
                  </a:lnTo>
                  <a:lnTo>
                    <a:pt x="8904" y="1230"/>
                  </a:lnTo>
                  <a:lnTo>
                    <a:pt x="8890" y="1222"/>
                  </a:lnTo>
                  <a:lnTo>
                    <a:pt x="8877" y="1217"/>
                  </a:lnTo>
                  <a:lnTo>
                    <a:pt x="8863" y="1211"/>
                  </a:lnTo>
                  <a:lnTo>
                    <a:pt x="8848" y="1207"/>
                  </a:lnTo>
                  <a:lnTo>
                    <a:pt x="8833" y="1203"/>
                  </a:lnTo>
                  <a:lnTo>
                    <a:pt x="8818" y="1199"/>
                  </a:lnTo>
                  <a:lnTo>
                    <a:pt x="8801" y="1196"/>
                  </a:lnTo>
                  <a:lnTo>
                    <a:pt x="8785" y="1194"/>
                  </a:lnTo>
                  <a:lnTo>
                    <a:pt x="8768" y="1193"/>
                  </a:lnTo>
                  <a:lnTo>
                    <a:pt x="8750" y="1192"/>
                  </a:lnTo>
                  <a:lnTo>
                    <a:pt x="8732" y="1192"/>
                  </a:lnTo>
                  <a:lnTo>
                    <a:pt x="8714" y="1192"/>
                  </a:lnTo>
                  <a:lnTo>
                    <a:pt x="8696" y="1193"/>
                  </a:lnTo>
                  <a:lnTo>
                    <a:pt x="8679" y="1195"/>
                  </a:lnTo>
                  <a:lnTo>
                    <a:pt x="8662" y="1198"/>
                  </a:lnTo>
                  <a:lnTo>
                    <a:pt x="8646" y="1201"/>
                  </a:lnTo>
                  <a:lnTo>
                    <a:pt x="8631" y="1206"/>
                  </a:lnTo>
                  <a:lnTo>
                    <a:pt x="8615" y="1211"/>
                  </a:lnTo>
                  <a:lnTo>
                    <a:pt x="8602" y="1216"/>
                  </a:lnTo>
                  <a:lnTo>
                    <a:pt x="8588" y="1223"/>
                  </a:lnTo>
                  <a:lnTo>
                    <a:pt x="8574" y="1231"/>
                  </a:lnTo>
                  <a:lnTo>
                    <a:pt x="8562" y="1238"/>
                  </a:lnTo>
                  <a:lnTo>
                    <a:pt x="8550" y="1246"/>
                  </a:lnTo>
                  <a:lnTo>
                    <a:pt x="8539" y="1255"/>
                  </a:lnTo>
                  <a:lnTo>
                    <a:pt x="8527" y="1265"/>
                  </a:lnTo>
                  <a:lnTo>
                    <a:pt x="8517" y="1275"/>
                  </a:lnTo>
                  <a:lnTo>
                    <a:pt x="8507" y="1285"/>
                  </a:lnTo>
                  <a:lnTo>
                    <a:pt x="8499" y="1296"/>
                  </a:lnTo>
                  <a:lnTo>
                    <a:pt x="8490" y="1308"/>
                  </a:lnTo>
                  <a:lnTo>
                    <a:pt x="8482" y="1320"/>
                  </a:lnTo>
                  <a:lnTo>
                    <a:pt x="8475" y="1332"/>
                  </a:lnTo>
                  <a:lnTo>
                    <a:pt x="8468" y="1346"/>
                  </a:lnTo>
                  <a:lnTo>
                    <a:pt x="8462" y="1359"/>
                  </a:lnTo>
                  <a:lnTo>
                    <a:pt x="8457" y="1373"/>
                  </a:lnTo>
                  <a:lnTo>
                    <a:pt x="8453" y="1387"/>
                  </a:lnTo>
                  <a:lnTo>
                    <a:pt x="8448" y="1401"/>
                  </a:lnTo>
                  <a:lnTo>
                    <a:pt x="8445" y="1417"/>
                  </a:lnTo>
                  <a:lnTo>
                    <a:pt x="8442" y="1431"/>
                  </a:lnTo>
                  <a:lnTo>
                    <a:pt x="8438" y="1447"/>
                  </a:lnTo>
                  <a:lnTo>
                    <a:pt x="8436" y="1461"/>
                  </a:lnTo>
                  <a:lnTo>
                    <a:pt x="8435" y="1476"/>
                  </a:lnTo>
                  <a:lnTo>
                    <a:pt x="8434" y="1492"/>
                  </a:lnTo>
                  <a:lnTo>
                    <a:pt x="8434" y="1507"/>
                  </a:lnTo>
                  <a:lnTo>
                    <a:pt x="8434" y="1525"/>
                  </a:lnTo>
                  <a:lnTo>
                    <a:pt x="8435" y="1541"/>
                  </a:lnTo>
                  <a:lnTo>
                    <a:pt x="8437" y="1557"/>
                  </a:lnTo>
                  <a:lnTo>
                    <a:pt x="8440" y="1573"/>
                  </a:lnTo>
                  <a:lnTo>
                    <a:pt x="8443" y="1588"/>
                  </a:lnTo>
                  <a:lnTo>
                    <a:pt x="8446" y="1603"/>
                  </a:lnTo>
                  <a:lnTo>
                    <a:pt x="8450" y="1617"/>
                  </a:lnTo>
                  <a:lnTo>
                    <a:pt x="8455" y="1631"/>
                  </a:lnTo>
                  <a:lnTo>
                    <a:pt x="8460" y="1644"/>
                  </a:lnTo>
                  <a:lnTo>
                    <a:pt x="8466" y="1657"/>
                  </a:lnTo>
                  <a:lnTo>
                    <a:pt x="8472" y="1670"/>
                  </a:lnTo>
                  <a:lnTo>
                    <a:pt x="8479" y="1682"/>
                  </a:lnTo>
                  <a:lnTo>
                    <a:pt x="8488" y="1693"/>
                  </a:lnTo>
                  <a:lnTo>
                    <a:pt x="8496" y="1705"/>
                  </a:lnTo>
                  <a:lnTo>
                    <a:pt x="8505" y="1715"/>
                  </a:lnTo>
                  <a:lnTo>
                    <a:pt x="8515" y="1725"/>
                  </a:lnTo>
                  <a:lnTo>
                    <a:pt x="8525" y="1734"/>
                  </a:lnTo>
                  <a:lnTo>
                    <a:pt x="8536" y="1744"/>
                  </a:lnTo>
                  <a:lnTo>
                    <a:pt x="8548" y="1752"/>
                  </a:lnTo>
                  <a:lnTo>
                    <a:pt x="8559" y="1760"/>
                  </a:lnTo>
                  <a:lnTo>
                    <a:pt x="8571" y="1767"/>
                  </a:lnTo>
                  <a:lnTo>
                    <a:pt x="8584" y="1775"/>
                  </a:lnTo>
                  <a:lnTo>
                    <a:pt x="8597" y="1780"/>
                  </a:lnTo>
                  <a:lnTo>
                    <a:pt x="8611" y="1786"/>
                  </a:lnTo>
                  <a:lnTo>
                    <a:pt x="8626" y="1790"/>
                  </a:lnTo>
                  <a:lnTo>
                    <a:pt x="8640" y="1794"/>
                  </a:lnTo>
                  <a:lnTo>
                    <a:pt x="8655" y="1797"/>
                  </a:lnTo>
                  <a:lnTo>
                    <a:pt x="8671" y="1800"/>
                  </a:lnTo>
                  <a:lnTo>
                    <a:pt x="8687" y="1802"/>
                  </a:lnTo>
                  <a:lnTo>
                    <a:pt x="8703" y="1804"/>
                  </a:lnTo>
                  <a:lnTo>
                    <a:pt x="8721" y="1805"/>
                  </a:lnTo>
                  <a:lnTo>
                    <a:pt x="8738" y="1805"/>
                  </a:lnTo>
                  <a:lnTo>
                    <a:pt x="8757" y="1805"/>
                  </a:lnTo>
                  <a:lnTo>
                    <a:pt x="8776" y="1804"/>
                  </a:lnTo>
                  <a:lnTo>
                    <a:pt x="8793" y="1802"/>
                  </a:lnTo>
                  <a:lnTo>
                    <a:pt x="8810" y="1799"/>
                  </a:lnTo>
                  <a:lnTo>
                    <a:pt x="8826" y="1796"/>
                  </a:lnTo>
                  <a:lnTo>
                    <a:pt x="8842" y="1792"/>
                  </a:lnTo>
                  <a:lnTo>
                    <a:pt x="8857" y="1787"/>
                  </a:lnTo>
                  <a:lnTo>
                    <a:pt x="8871" y="1782"/>
                  </a:lnTo>
                  <a:lnTo>
                    <a:pt x="8885" y="1775"/>
                  </a:lnTo>
                  <a:lnTo>
                    <a:pt x="8899" y="1767"/>
                  </a:lnTo>
                  <a:lnTo>
                    <a:pt x="8911" y="1760"/>
                  </a:lnTo>
                  <a:lnTo>
                    <a:pt x="8923" y="1752"/>
                  </a:lnTo>
                  <a:lnTo>
                    <a:pt x="8934" y="1744"/>
                  </a:lnTo>
                  <a:lnTo>
                    <a:pt x="8946" y="1734"/>
                  </a:lnTo>
                  <a:lnTo>
                    <a:pt x="8955" y="1724"/>
                  </a:lnTo>
                  <a:lnTo>
                    <a:pt x="8965" y="1714"/>
                  </a:lnTo>
                  <a:lnTo>
                    <a:pt x="8974" y="1704"/>
                  </a:lnTo>
                  <a:lnTo>
                    <a:pt x="8982" y="1692"/>
                  </a:lnTo>
                  <a:lnTo>
                    <a:pt x="8991" y="1681"/>
                  </a:lnTo>
                  <a:lnTo>
                    <a:pt x="8998" y="1669"/>
                  </a:lnTo>
                  <a:lnTo>
                    <a:pt x="9005" y="1656"/>
                  </a:lnTo>
                  <a:lnTo>
                    <a:pt x="9011" y="1643"/>
                  </a:lnTo>
                  <a:lnTo>
                    <a:pt x="9017" y="1630"/>
                  </a:lnTo>
                  <a:lnTo>
                    <a:pt x="9022" y="1616"/>
                  </a:lnTo>
                  <a:lnTo>
                    <a:pt x="9026" y="1602"/>
                  </a:lnTo>
                  <a:lnTo>
                    <a:pt x="9030" y="1587"/>
                  </a:lnTo>
                  <a:lnTo>
                    <a:pt x="9034" y="1573"/>
                  </a:lnTo>
                  <a:lnTo>
                    <a:pt x="9036" y="1559"/>
                  </a:lnTo>
                  <a:lnTo>
                    <a:pt x="9038" y="1544"/>
                  </a:lnTo>
                  <a:lnTo>
                    <a:pt x="9040" y="1529"/>
                  </a:lnTo>
                  <a:lnTo>
                    <a:pt x="9041" y="1514"/>
                  </a:lnTo>
                  <a:lnTo>
                    <a:pt x="9041" y="1499"/>
                  </a:lnTo>
                  <a:close/>
                  <a:moveTo>
                    <a:pt x="9692" y="1070"/>
                  </a:moveTo>
                  <a:lnTo>
                    <a:pt x="9692" y="1094"/>
                  </a:lnTo>
                  <a:lnTo>
                    <a:pt x="9691" y="1117"/>
                  </a:lnTo>
                  <a:lnTo>
                    <a:pt x="9689" y="1137"/>
                  </a:lnTo>
                  <a:lnTo>
                    <a:pt x="9686" y="1156"/>
                  </a:lnTo>
                  <a:lnTo>
                    <a:pt x="9683" y="1173"/>
                  </a:lnTo>
                  <a:lnTo>
                    <a:pt x="9680" y="1189"/>
                  </a:lnTo>
                  <a:lnTo>
                    <a:pt x="9675" y="1202"/>
                  </a:lnTo>
                  <a:lnTo>
                    <a:pt x="9670" y="1214"/>
                  </a:lnTo>
                  <a:lnTo>
                    <a:pt x="9663" y="1226"/>
                  </a:lnTo>
                  <a:lnTo>
                    <a:pt x="9658" y="1235"/>
                  </a:lnTo>
                  <a:lnTo>
                    <a:pt x="9651" y="1243"/>
                  </a:lnTo>
                  <a:lnTo>
                    <a:pt x="9645" y="1250"/>
                  </a:lnTo>
                  <a:lnTo>
                    <a:pt x="9638" y="1255"/>
                  </a:lnTo>
                  <a:lnTo>
                    <a:pt x="9631" y="1258"/>
                  </a:lnTo>
                  <a:lnTo>
                    <a:pt x="9623" y="1260"/>
                  </a:lnTo>
                  <a:lnTo>
                    <a:pt x="9615" y="1262"/>
                  </a:lnTo>
                  <a:lnTo>
                    <a:pt x="9404" y="1262"/>
                  </a:lnTo>
                  <a:lnTo>
                    <a:pt x="9415" y="1274"/>
                  </a:lnTo>
                  <a:lnTo>
                    <a:pt x="9424" y="1287"/>
                  </a:lnTo>
                  <a:lnTo>
                    <a:pt x="9433" y="1300"/>
                  </a:lnTo>
                  <a:lnTo>
                    <a:pt x="9442" y="1314"/>
                  </a:lnTo>
                  <a:lnTo>
                    <a:pt x="9450" y="1327"/>
                  </a:lnTo>
                  <a:lnTo>
                    <a:pt x="9456" y="1342"/>
                  </a:lnTo>
                  <a:lnTo>
                    <a:pt x="9462" y="1357"/>
                  </a:lnTo>
                  <a:lnTo>
                    <a:pt x="9467" y="1372"/>
                  </a:lnTo>
                  <a:lnTo>
                    <a:pt x="9472" y="1387"/>
                  </a:lnTo>
                  <a:lnTo>
                    <a:pt x="9475" y="1403"/>
                  </a:lnTo>
                  <a:lnTo>
                    <a:pt x="9479" y="1419"/>
                  </a:lnTo>
                  <a:lnTo>
                    <a:pt x="9481" y="1435"/>
                  </a:lnTo>
                  <a:lnTo>
                    <a:pt x="9483" y="1451"/>
                  </a:lnTo>
                  <a:lnTo>
                    <a:pt x="9485" y="1467"/>
                  </a:lnTo>
                  <a:lnTo>
                    <a:pt x="9486" y="1484"/>
                  </a:lnTo>
                  <a:lnTo>
                    <a:pt x="9486" y="1500"/>
                  </a:lnTo>
                  <a:lnTo>
                    <a:pt x="9485" y="1539"/>
                  </a:lnTo>
                  <a:lnTo>
                    <a:pt x="9483" y="1577"/>
                  </a:lnTo>
                  <a:lnTo>
                    <a:pt x="9479" y="1614"/>
                  </a:lnTo>
                  <a:lnTo>
                    <a:pt x="9473" y="1649"/>
                  </a:lnTo>
                  <a:lnTo>
                    <a:pt x="9466" y="1684"/>
                  </a:lnTo>
                  <a:lnTo>
                    <a:pt x="9457" y="1717"/>
                  </a:lnTo>
                  <a:lnTo>
                    <a:pt x="9447" y="1750"/>
                  </a:lnTo>
                  <a:lnTo>
                    <a:pt x="9434" y="1781"/>
                  </a:lnTo>
                  <a:lnTo>
                    <a:pt x="9420" y="1811"/>
                  </a:lnTo>
                  <a:lnTo>
                    <a:pt x="9405" y="1839"/>
                  </a:lnTo>
                  <a:lnTo>
                    <a:pt x="9388" y="1867"/>
                  </a:lnTo>
                  <a:lnTo>
                    <a:pt x="9370" y="1894"/>
                  </a:lnTo>
                  <a:lnTo>
                    <a:pt x="9351" y="1919"/>
                  </a:lnTo>
                  <a:lnTo>
                    <a:pt x="9330" y="1943"/>
                  </a:lnTo>
                  <a:lnTo>
                    <a:pt x="9308" y="1966"/>
                  </a:lnTo>
                  <a:lnTo>
                    <a:pt x="9283" y="1987"/>
                  </a:lnTo>
                  <a:lnTo>
                    <a:pt x="9258" y="2008"/>
                  </a:lnTo>
                  <a:lnTo>
                    <a:pt x="9232" y="2027"/>
                  </a:lnTo>
                  <a:lnTo>
                    <a:pt x="9204" y="2045"/>
                  </a:lnTo>
                  <a:lnTo>
                    <a:pt x="9176" y="2061"/>
                  </a:lnTo>
                  <a:lnTo>
                    <a:pt x="9146" y="2077"/>
                  </a:lnTo>
                  <a:lnTo>
                    <a:pt x="9114" y="2090"/>
                  </a:lnTo>
                  <a:lnTo>
                    <a:pt x="9082" y="2104"/>
                  </a:lnTo>
                  <a:lnTo>
                    <a:pt x="9048" y="2115"/>
                  </a:lnTo>
                  <a:lnTo>
                    <a:pt x="9013" y="2125"/>
                  </a:lnTo>
                  <a:lnTo>
                    <a:pt x="8977" y="2134"/>
                  </a:lnTo>
                  <a:lnTo>
                    <a:pt x="8941" y="2142"/>
                  </a:lnTo>
                  <a:lnTo>
                    <a:pt x="8902" y="2148"/>
                  </a:lnTo>
                  <a:lnTo>
                    <a:pt x="8863" y="2152"/>
                  </a:lnTo>
                  <a:lnTo>
                    <a:pt x="8823" y="2156"/>
                  </a:lnTo>
                  <a:lnTo>
                    <a:pt x="8782" y="2158"/>
                  </a:lnTo>
                  <a:lnTo>
                    <a:pt x="8741" y="2158"/>
                  </a:lnTo>
                  <a:lnTo>
                    <a:pt x="8719" y="2158"/>
                  </a:lnTo>
                  <a:lnTo>
                    <a:pt x="8698" y="2157"/>
                  </a:lnTo>
                  <a:lnTo>
                    <a:pt x="8677" y="2155"/>
                  </a:lnTo>
                  <a:lnTo>
                    <a:pt x="8656" y="2153"/>
                  </a:lnTo>
                  <a:lnTo>
                    <a:pt x="8636" y="2150"/>
                  </a:lnTo>
                  <a:lnTo>
                    <a:pt x="8615" y="2147"/>
                  </a:lnTo>
                  <a:lnTo>
                    <a:pt x="8595" y="2142"/>
                  </a:lnTo>
                  <a:lnTo>
                    <a:pt x="8575" y="2137"/>
                  </a:lnTo>
                  <a:lnTo>
                    <a:pt x="8556" y="2131"/>
                  </a:lnTo>
                  <a:lnTo>
                    <a:pt x="8539" y="2126"/>
                  </a:lnTo>
                  <a:lnTo>
                    <a:pt x="8521" y="2120"/>
                  </a:lnTo>
                  <a:lnTo>
                    <a:pt x="8506" y="2114"/>
                  </a:lnTo>
                  <a:lnTo>
                    <a:pt x="8492" y="2108"/>
                  </a:lnTo>
                  <a:lnTo>
                    <a:pt x="8477" y="2102"/>
                  </a:lnTo>
                  <a:lnTo>
                    <a:pt x="8465" y="2094"/>
                  </a:lnTo>
                  <a:lnTo>
                    <a:pt x="8455" y="2088"/>
                  </a:lnTo>
                  <a:lnTo>
                    <a:pt x="8443" y="2102"/>
                  </a:lnTo>
                  <a:lnTo>
                    <a:pt x="8431" y="2117"/>
                  </a:lnTo>
                  <a:lnTo>
                    <a:pt x="8421" y="2133"/>
                  </a:lnTo>
                  <a:lnTo>
                    <a:pt x="8411" y="2151"/>
                  </a:lnTo>
                  <a:lnTo>
                    <a:pt x="8407" y="2160"/>
                  </a:lnTo>
                  <a:lnTo>
                    <a:pt x="8403" y="2169"/>
                  </a:lnTo>
                  <a:lnTo>
                    <a:pt x="8400" y="2179"/>
                  </a:lnTo>
                  <a:lnTo>
                    <a:pt x="8397" y="2189"/>
                  </a:lnTo>
                  <a:lnTo>
                    <a:pt x="8395" y="2199"/>
                  </a:lnTo>
                  <a:lnTo>
                    <a:pt x="8392" y="2210"/>
                  </a:lnTo>
                  <a:lnTo>
                    <a:pt x="8392" y="2221"/>
                  </a:lnTo>
                  <a:lnTo>
                    <a:pt x="8391" y="2232"/>
                  </a:lnTo>
                  <a:lnTo>
                    <a:pt x="8392" y="2247"/>
                  </a:lnTo>
                  <a:lnTo>
                    <a:pt x="8395" y="2260"/>
                  </a:lnTo>
                  <a:lnTo>
                    <a:pt x="8399" y="2273"/>
                  </a:lnTo>
                  <a:lnTo>
                    <a:pt x="8405" y="2286"/>
                  </a:lnTo>
                  <a:lnTo>
                    <a:pt x="8412" y="2297"/>
                  </a:lnTo>
                  <a:lnTo>
                    <a:pt x="8421" y="2308"/>
                  </a:lnTo>
                  <a:lnTo>
                    <a:pt x="8431" y="2319"/>
                  </a:lnTo>
                  <a:lnTo>
                    <a:pt x="8444" y="2329"/>
                  </a:lnTo>
                  <a:lnTo>
                    <a:pt x="8457" y="2337"/>
                  </a:lnTo>
                  <a:lnTo>
                    <a:pt x="8471" y="2345"/>
                  </a:lnTo>
                  <a:lnTo>
                    <a:pt x="8488" y="2352"/>
                  </a:lnTo>
                  <a:lnTo>
                    <a:pt x="8505" y="2358"/>
                  </a:lnTo>
                  <a:lnTo>
                    <a:pt x="8523" y="2363"/>
                  </a:lnTo>
                  <a:lnTo>
                    <a:pt x="8544" y="2366"/>
                  </a:lnTo>
                  <a:lnTo>
                    <a:pt x="8564" y="2369"/>
                  </a:lnTo>
                  <a:lnTo>
                    <a:pt x="8587" y="2370"/>
                  </a:lnTo>
                  <a:lnTo>
                    <a:pt x="9024" y="2386"/>
                  </a:lnTo>
                  <a:lnTo>
                    <a:pt x="9062" y="2388"/>
                  </a:lnTo>
                  <a:lnTo>
                    <a:pt x="9099" y="2392"/>
                  </a:lnTo>
                  <a:lnTo>
                    <a:pt x="9135" y="2395"/>
                  </a:lnTo>
                  <a:lnTo>
                    <a:pt x="9170" y="2400"/>
                  </a:lnTo>
                  <a:lnTo>
                    <a:pt x="9203" y="2406"/>
                  </a:lnTo>
                  <a:lnTo>
                    <a:pt x="9236" y="2413"/>
                  </a:lnTo>
                  <a:lnTo>
                    <a:pt x="9268" y="2420"/>
                  </a:lnTo>
                  <a:lnTo>
                    <a:pt x="9298" y="2430"/>
                  </a:lnTo>
                  <a:lnTo>
                    <a:pt x="9327" y="2440"/>
                  </a:lnTo>
                  <a:lnTo>
                    <a:pt x="9356" y="2450"/>
                  </a:lnTo>
                  <a:lnTo>
                    <a:pt x="9382" y="2461"/>
                  </a:lnTo>
                  <a:lnTo>
                    <a:pt x="9408" y="2475"/>
                  </a:lnTo>
                  <a:lnTo>
                    <a:pt x="9433" y="2488"/>
                  </a:lnTo>
                  <a:lnTo>
                    <a:pt x="9456" y="2504"/>
                  </a:lnTo>
                  <a:lnTo>
                    <a:pt x="9478" y="2519"/>
                  </a:lnTo>
                  <a:lnTo>
                    <a:pt x="9500" y="2535"/>
                  </a:lnTo>
                  <a:lnTo>
                    <a:pt x="9519" y="2553"/>
                  </a:lnTo>
                  <a:lnTo>
                    <a:pt x="9538" y="2571"/>
                  </a:lnTo>
                  <a:lnTo>
                    <a:pt x="9555" y="2590"/>
                  </a:lnTo>
                  <a:lnTo>
                    <a:pt x="9571" y="2609"/>
                  </a:lnTo>
                  <a:lnTo>
                    <a:pt x="9587" y="2631"/>
                  </a:lnTo>
                  <a:lnTo>
                    <a:pt x="9601" y="2653"/>
                  </a:lnTo>
                  <a:lnTo>
                    <a:pt x="9613" y="2675"/>
                  </a:lnTo>
                  <a:lnTo>
                    <a:pt x="9625" y="2698"/>
                  </a:lnTo>
                  <a:lnTo>
                    <a:pt x="9635" y="2723"/>
                  </a:lnTo>
                  <a:lnTo>
                    <a:pt x="9644" y="2747"/>
                  </a:lnTo>
                  <a:lnTo>
                    <a:pt x="9651" y="2773"/>
                  </a:lnTo>
                  <a:lnTo>
                    <a:pt x="9657" y="2800"/>
                  </a:lnTo>
                  <a:lnTo>
                    <a:pt x="9662" y="2827"/>
                  </a:lnTo>
                  <a:lnTo>
                    <a:pt x="9665" y="2856"/>
                  </a:lnTo>
                  <a:lnTo>
                    <a:pt x="9667" y="2885"/>
                  </a:lnTo>
                  <a:lnTo>
                    <a:pt x="9668" y="2915"/>
                  </a:lnTo>
                  <a:lnTo>
                    <a:pt x="9667" y="2949"/>
                  </a:lnTo>
                  <a:lnTo>
                    <a:pt x="9664" y="2981"/>
                  </a:lnTo>
                  <a:lnTo>
                    <a:pt x="9659" y="3014"/>
                  </a:lnTo>
                  <a:lnTo>
                    <a:pt x="9653" y="3045"/>
                  </a:lnTo>
                  <a:lnTo>
                    <a:pt x="9645" y="3076"/>
                  </a:lnTo>
                  <a:lnTo>
                    <a:pt x="9635" y="3107"/>
                  </a:lnTo>
                  <a:lnTo>
                    <a:pt x="9623" y="3137"/>
                  </a:lnTo>
                  <a:lnTo>
                    <a:pt x="9609" y="3167"/>
                  </a:lnTo>
                  <a:lnTo>
                    <a:pt x="9594" y="3197"/>
                  </a:lnTo>
                  <a:lnTo>
                    <a:pt x="9576" y="3224"/>
                  </a:lnTo>
                  <a:lnTo>
                    <a:pt x="9557" y="3252"/>
                  </a:lnTo>
                  <a:lnTo>
                    <a:pt x="9537" y="3278"/>
                  </a:lnTo>
                  <a:lnTo>
                    <a:pt x="9513" y="3304"/>
                  </a:lnTo>
                  <a:lnTo>
                    <a:pt x="9489" y="3328"/>
                  </a:lnTo>
                  <a:lnTo>
                    <a:pt x="9462" y="3351"/>
                  </a:lnTo>
                  <a:lnTo>
                    <a:pt x="9434" y="3373"/>
                  </a:lnTo>
                  <a:lnTo>
                    <a:pt x="9404" y="3394"/>
                  </a:lnTo>
                  <a:lnTo>
                    <a:pt x="9372" y="3415"/>
                  </a:lnTo>
                  <a:lnTo>
                    <a:pt x="9337" y="3433"/>
                  </a:lnTo>
                  <a:lnTo>
                    <a:pt x="9301" y="3452"/>
                  </a:lnTo>
                  <a:lnTo>
                    <a:pt x="9265" y="3468"/>
                  </a:lnTo>
                  <a:lnTo>
                    <a:pt x="9225" y="3483"/>
                  </a:lnTo>
                  <a:lnTo>
                    <a:pt x="9184" y="3498"/>
                  </a:lnTo>
                  <a:lnTo>
                    <a:pt x="9140" y="3511"/>
                  </a:lnTo>
                  <a:lnTo>
                    <a:pt x="9095" y="3523"/>
                  </a:lnTo>
                  <a:lnTo>
                    <a:pt x="9049" y="3533"/>
                  </a:lnTo>
                  <a:lnTo>
                    <a:pt x="9000" y="3542"/>
                  </a:lnTo>
                  <a:lnTo>
                    <a:pt x="8950" y="3549"/>
                  </a:lnTo>
                  <a:lnTo>
                    <a:pt x="8897" y="3554"/>
                  </a:lnTo>
                  <a:lnTo>
                    <a:pt x="8842" y="3559"/>
                  </a:lnTo>
                  <a:lnTo>
                    <a:pt x="8786" y="3561"/>
                  </a:lnTo>
                  <a:lnTo>
                    <a:pt x="8728" y="3562"/>
                  </a:lnTo>
                  <a:lnTo>
                    <a:pt x="8672" y="3561"/>
                  </a:lnTo>
                  <a:lnTo>
                    <a:pt x="8617" y="3560"/>
                  </a:lnTo>
                  <a:lnTo>
                    <a:pt x="8565" y="3556"/>
                  </a:lnTo>
                  <a:lnTo>
                    <a:pt x="8516" y="3552"/>
                  </a:lnTo>
                  <a:lnTo>
                    <a:pt x="8468" y="3547"/>
                  </a:lnTo>
                  <a:lnTo>
                    <a:pt x="8422" y="3541"/>
                  </a:lnTo>
                  <a:lnTo>
                    <a:pt x="8378" y="3533"/>
                  </a:lnTo>
                  <a:lnTo>
                    <a:pt x="8336" y="3525"/>
                  </a:lnTo>
                  <a:lnTo>
                    <a:pt x="8296" y="3515"/>
                  </a:lnTo>
                  <a:lnTo>
                    <a:pt x="8259" y="3505"/>
                  </a:lnTo>
                  <a:lnTo>
                    <a:pt x="8223" y="3494"/>
                  </a:lnTo>
                  <a:lnTo>
                    <a:pt x="8189" y="3481"/>
                  </a:lnTo>
                  <a:lnTo>
                    <a:pt x="8156" y="3468"/>
                  </a:lnTo>
                  <a:lnTo>
                    <a:pt x="8126" y="3455"/>
                  </a:lnTo>
                  <a:lnTo>
                    <a:pt x="8097" y="3439"/>
                  </a:lnTo>
                  <a:lnTo>
                    <a:pt x="8070" y="3424"/>
                  </a:lnTo>
                  <a:lnTo>
                    <a:pt x="8046" y="3407"/>
                  </a:lnTo>
                  <a:lnTo>
                    <a:pt x="8022" y="3390"/>
                  </a:lnTo>
                  <a:lnTo>
                    <a:pt x="8001" y="3371"/>
                  </a:lnTo>
                  <a:lnTo>
                    <a:pt x="7980" y="3353"/>
                  </a:lnTo>
                  <a:lnTo>
                    <a:pt x="7963" y="3332"/>
                  </a:lnTo>
                  <a:lnTo>
                    <a:pt x="7947" y="3313"/>
                  </a:lnTo>
                  <a:lnTo>
                    <a:pt x="7931" y="3291"/>
                  </a:lnTo>
                  <a:lnTo>
                    <a:pt x="7919" y="3269"/>
                  </a:lnTo>
                  <a:lnTo>
                    <a:pt x="7908" y="3246"/>
                  </a:lnTo>
                  <a:lnTo>
                    <a:pt x="7899" y="3222"/>
                  </a:lnTo>
                  <a:lnTo>
                    <a:pt x="7890" y="3199"/>
                  </a:lnTo>
                  <a:lnTo>
                    <a:pt x="7883" y="3174"/>
                  </a:lnTo>
                  <a:lnTo>
                    <a:pt x="7878" y="3149"/>
                  </a:lnTo>
                  <a:lnTo>
                    <a:pt x="7875" y="3124"/>
                  </a:lnTo>
                  <a:lnTo>
                    <a:pt x="7872" y="3098"/>
                  </a:lnTo>
                  <a:lnTo>
                    <a:pt x="7872" y="3071"/>
                  </a:lnTo>
                  <a:lnTo>
                    <a:pt x="7872" y="3055"/>
                  </a:lnTo>
                  <a:lnTo>
                    <a:pt x="7873" y="3038"/>
                  </a:lnTo>
                  <a:lnTo>
                    <a:pt x="7874" y="3022"/>
                  </a:lnTo>
                  <a:lnTo>
                    <a:pt x="7876" y="3005"/>
                  </a:lnTo>
                  <a:lnTo>
                    <a:pt x="7878" y="2990"/>
                  </a:lnTo>
                  <a:lnTo>
                    <a:pt x="7881" y="2975"/>
                  </a:lnTo>
                  <a:lnTo>
                    <a:pt x="7884" y="2959"/>
                  </a:lnTo>
                  <a:lnTo>
                    <a:pt x="7889" y="2944"/>
                  </a:lnTo>
                  <a:lnTo>
                    <a:pt x="7899" y="2914"/>
                  </a:lnTo>
                  <a:lnTo>
                    <a:pt x="7910" y="2884"/>
                  </a:lnTo>
                  <a:lnTo>
                    <a:pt x="7923" y="2855"/>
                  </a:lnTo>
                  <a:lnTo>
                    <a:pt x="7940" y="2826"/>
                  </a:lnTo>
                  <a:lnTo>
                    <a:pt x="7957" y="2800"/>
                  </a:lnTo>
                  <a:lnTo>
                    <a:pt x="7976" y="2772"/>
                  </a:lnTo>
                  <a:lnTo>
                    <a:pt x="7998" y="2746"/>
                  </a:lnTo>
                  <a:lnTo>
                    <a:pt x="8021" y="2721"/>
                  </a:lnTo>
                  <a:lnTo>
                    <a:pt x="8046" y="2696"/>
                  </a:lnTo>
                  <a:lnTo>
                    <a:pt x="8072" y="2671"/>
                  </a:lnTo>
                  <a:lnTo>
                    <a:pt x="8101" y="2647"/>
                  </a:lnTo>
                  <a:lnTo>
                    <a:pt x="8132" y="2623"/>
                  </a:lnTo>
                  <a:lnTo>
                    <a:pt x="8110" y="2612"/>
                  </a:lnTo>
                  <a:lnTo>
                    <a:pt x="8091" y="2598"/>
                  </a:lnTo>
                  <a:lnTo>
                    <a:pt x="8072" y="2584"/>
                  </a:lnTo>
                  <a:lnTo>
                    <a:pt x="8055" y="2568"/>
                  </a:lnTo>
                  <a:lnTo>
                    <a:pt x="8039" y="2552"/>
                  </a:lnTo>
                  <a:lnTo>
                    <a:pt x="8023" y="2534"/>
                  </a:lnTo>
                  <a:lnTo>
                    <a:pt x="8010" y="2516"/>
                  </a:lnTo>
                  <a:lnTo>
                    <a:pt x="7998" y="2496"/>
                  </a:lnTo>
                  <a:lnTo>
                    <a:pt x="7987" y="2477"/>
                  </a:lnTo>
                  <a:lnTo>
                    <a:pt x="7976" y="2455"/>
                  </a:lnTo>
                  <a:lnTo>
                    <a:pt x="7968" y="2435"/>
                  </a:lnTo>
                  <a:lnTo>
                    <a:pt x="7962" y="2413"/>
                  </a:lnTo>
                  <a:lnTo>
                    <a:pt x="7957" y="2390"/>
                  </a:lnTo>
                  <a:lnTo>
                    <a:pt x="7953" y="2368"/>
                  </a:lnTo>
                  <a:lnTo>
                    <a:pt x="7951" y="2344"/>
                  </a:lnTo>
                  <a:lnTo>
                    <a:pt x="7950" y="2321"/>
                  </a:lnTo>
                  <a:lnTo>
                    <a:pt x="7951" y="2292"/>
                  </a:lnTo>
                  <a:lnTo>
                    <a:pt x="7954" y="2263"/>
                  </a:lnTo>
                  <a:lnTo>
                    <a:pt x="7958" y="2234"/>
                  </a:lnTo>
                  <a:lnTo>
                    <a:pt x="7964" y="2206"/>
                  </a:lnTo>
                  <a:lnTo>
                    <a:pt x="7971" y="2180"/>
                  </a:lnTo>
                  <a:lnTo>
                    <a:pt x="7980" y="2154"/>
                  </a:lnTo>
                  <a:lnTo>
                    <a:pt x="7992" y="2128"/>
                  </a:lnTo>
                  <a:lnTo>
                    <a:pt x="8005" y="2103"/>
                  </a:lnTo>
                  <a:lnTo>
                    <a:pt x="8018" y="2079"/>
                  </a:lnTo>
                  <a:lnTo>
                    <a:pt x="8034" y="2055"/>
                  </a:lnTo>
                  <a:lnTo>
                    <a:pt x="8050" y="2032"/>
                  </a:lnTo>
                  <a:lnTo>
                    <a:pt x="8067" y="2009"/>
                  </a:lnTo>
                  <a:lnTo>
                    <a:pt x="8086" y="1987"/>
                  </a:lnTo>
                  <a:lnTo>
                    <a:pt x="8105" y="1966"/>
                  </a:lnTo>
                  <a:lnTo>
                    <a:pt x="8125" y="1945"/>
                  </a:lnTo>
                  <a:lnTo>
                    <a:pt x="8146" y="1926"/>
                  </a:lnTo>
                  <a:lnTo>
                    <a:pt x="8129" y="1907"/>
                  </a:lnTo>
                  <a:lnTo>
                    <a:pt x="8112" y="1888"/>
                  </a:lnTo>
                  <a:lnTo>
                    <a:pt x="8097" y="1868"/>
                  </a:lnTo>
                  <a:lnTo>
                    <a:pt x="8083" y="1848"/>
                  </a:lnTo>
                  <a:lnTo>
                    <a:pt x="8069" y="1826"/>
                  </a:lnTo>
                  <a:lnTo>
                    <a:pt x="8056" y="1803"/>
                  </a:lnTo>
                  <a:lnTo>
                    <a:pt x="8045" y="1780"/>
                  </a:lnTo>
                  <a:lnTo>
                    <a:pt x="8034" y="1756"/>
                  </a:lnTo>
                  <a:lnTo>
                    <a:pt x="8023" y="1730"/>
                  </a:lnTo>
                  <a:lnTo>
                    <a:pt x="8015" y="1703"/>
                  </a:lnTo>
                  <a:lnTo>
                    <a:pt x="8007" y="1674"/>
                  </a:lnTo>
                  <a:lnTo>
                    <a:pt x="8002" y="1644"/>
                  </a:lnTo>
                  <a:lnTo>
                    <a:pt x="7997" y="1612"/>
                  </a:lnTo>
                  <a:lnTo>
                    <a:pt x="7994" y="1579"/>
                  </a:lnTo>
                  <a:lnTo>
                    <a:pt x="7992" y="1545"/>
                  </a:lnTo>
                  <a:lnTo>
                    <a:pt x="7991" y="1508"/>
                  </a:lnTo>
                  <a:lnTo>
                    <a:pt x="7992" y="1469"/>
                  </a:lnTo>
                  <a:lnTo>
                    <a:pt x="7994" y="1431"/>
                  </a:lnTo>
                  <a:lnTo>
                    <a:pt x="7999" y="1394"/>
                  </a:lnTo>
                  <a:lnTo>
                    <a:pt x="8005" y="1359"/>
                  </a:lnTo>
                  <a:lnTo>
                    <a:pt x="8012" y="1324"/>
                  </a:lnTo>
                  <a:lnTo>
                    <a:pt x="8022" y="1290"/>
                  </a:lnTo>
                  <a:lnTo>
                    <a:pt x="8034" y="1257"/>
                  </a:lnTo>
                  <a:lnTo>
                    <a:pt x="8047" y="1226"/>
                  </a:lnTo>
                  <a:lnTo>
                    <a:pt x="8061" y="1196"/>
                  </a:lnTo>
                  <a:lnTo>
                    <a:pt x="8077" y="1166"/>
                  </a:lnTo>
                  <a:lnTo>
                    <a:pt x="8094" y="1138"/>
                  </a:lnTo>
                  <a:lnTo>
                    <a:pt x="8112" y="1111"/>
                  </a:lnTo>
                  <a:lnTo>
                    <a:pt x="8133" y="1086"/>
                  </a:lnTo>
                  <a:lnTo>
                    <a:pt x="8154" y="1061"/>
                  </a:lnTo>
                  <a:lnTo>
                    <a:pt x="8177" y="1037"/>
                  </a:lnTo>
                  <a:lnTo>
                    <a:pt x="8200" y="1016"/>
                  </a:lnTo>
                  <a:lnTo>
                    <a:pt x="8226" y="994"/>
                  </a:lnTo>
                  <a:lnTo>
                    <a:pt x="8252" y="975"/>
                  </a:lnTo>
                  <a:lnTo>
                    <a:pt x="8280" y="956"/>
                  </a:lnTo>
                  <a:lnTo>
                    <a:pt x="8309" y="940"/>
                  </a:lnTo>
                  <a:lnTo>
                    <a:pt x="8338" y="924"/>
                  </a:lnTo>
                  <a:lnTo>
                    <a:pt x="8370" y="910"/>
                  </a:lnTo>
                  <a:lnTo>
                    <a:pt x="8403" y="897"/>
                  </a:lnTo>
                  <a:lnTo>
                    <a:pt x="8435" y="884"/>
                  </a:lnTo>
                  <a:lnTo>
                    <a:pt x="8470" y="873"/>
                  </a:lnTo>
                  <a:lnTo>
                    <a:pt x="8506" y="864"/>
                  </a:lnTo>
                  <a:lnTo>
                    <a:pt x="8543" y="856"/>
                  </a:lnTo>
                  <a:lnTo>
                    <a:pt x="8581" y="850"/>
                  </a:lnTo>
                  <a:lnTo>
                    <a:pt x="8618" y="845"/>
                  </a:lnTo>
                  <a:lnTo>
                    <a:pt x="8657" y="841"/>
                  </a:lnTo>
                  <a:lnTo>
                    <a:pt x="8698" y="839"/>
                  </a:lnTo>
                  <a:lnTo>
                    <a:pt x="8738" y="838"/>
                  </a:lnTo>
                  <a:lnTo>
                    <a:pt x="8760" y="839"/>
                  </a:lnTo>
                  <a:lnTo>
                    <a:pt x="8780" y="839"/>
                  </a:lnTo>
                  <a:lnTo>
                    <a:pt x="8801" y="840"/>
                  </a:lnTo>
                  <a:lnTo>
                    <a:pt x="8822" y="841"/>
                  </a:lnTo>
                  <a:lnTo>
                    <a:pt x="8841" y="842"/>
                  </a:lnTo>
                  <a:lnTo>
                    <a:pt x="8862" y="844"/>
                  </a:lnTo>
                  <a:lnTo>
                    <a:pt x="8881" y="846"/>
                  </a:lnTo>
                  <a:lnTo>
                    <a:pt x="8901" y="848"/>
                  </a:lnTo>
                  <a:lnTo>
                    <a:pt x="8938" y="853"/>
                  </a:lnTo>
                  <a:lnTo>
                    <a:pt x="8975" y="861"/>
                  </a:lnTo>
                  <a:lnTo>
                    <a:pt x="9011" y="868"/>
                  </a:lnTo>
                  <a:lnTo>
                    <a:pt x="9045" y="876"/>
                  </a:lnTo>
                  <a:lnTo>
                    <a:pt x="9615" y="876"/>
                  </a:lnTo>
                  <a:lnTo>
                    <a:pt x="9623" y="876"/>
                  </a:lnTo>
                  <a:lnTo>
                    <a:pt x="9632" y="878"/>
                  </a:lnTo>
                  <a:lnTo>
                    <a:pt x="9639" y="882"/>
                  </a:lnTo>
                  <a:lnTo>
                    <a:pt x="9646" y="887"/>
                  </a:lnTo>
                  <a:lnTo>
                    <a:pt x="9653" y="893"/>
                  </a:lnTo>
                  <a:lnTo>
                    <a:pt x="9659" y="901"/>
                  </a:lnTo>
                  <a:lnTo>
                    <a:pt x="9665" y="910"/>
                  </a:lnTo>
                  <a:lnTo>
                    <a:pt x="9671" y="920"/>
                  </a:lnTo>
                  <a:lnTo>
                    <a:pt x="9676" y="932"/>
                  </a:lnTo>
                  <a:lnTo>
                    <a:pt x="9680" y="947"/>
                  </a:lnTo>
                  <a:lnTo>
                    <a:pt x="9684" y="962"/>
                  </a:lnTo>
                  <a:lnTo>
                    <a:pt x="9687" y="981"/>
                  </a:lnTo>
                  <a:lnTo>
                    <a:pt x="9689" y="1000"/>
                  </a:lnTo>
                  <a:lnTo>
                    <a:pt x="9691" y="1022"/>
                  </a:lnTo>
                  <a:lnTo>
                    <a:pt x="9692" y="1046"/>
                  </a:lnTo>
                  <a:lnTo>
                    <a:pt x="9692" y="1070"/>
                  </a:lnTo>
                  <a:close/>
                  <a:moveTo>
                    <a:pt x="7874" y="2754"/>
                  </a:moveTo>
                  <a:lnTo>
                    <a:pt x="7874" y="2764"/>
                  </a:lnTo>
                  <a:lnTo>
                    <a:pt x="7871" y="2773"/>
                  </a:lnTo>
                  <a:lnTo>
                    <a:pt x="7868" y="2781"/>
                  </a:lnTo>
                  <a:lnTo>
                    <a:pt x="7862" y="2789"/>
                  </a:lnTo>
                  <a:lnTo>
                    <a:pt x="7856" y="2797"/>
                  </a:lnTo>
                  <a:lnTo>
                    <a:pt x="7847" y="2804"/>
                  </a:lnTo>
                  <a:lnTo>
                    <a:pt x="7835" y="2810"/>
                  </a:lnTo>
                  <a:lnTo>
                    <a:pt x="7822" y="2815"/>
                  </a:lnTo>
                  <a:lnTo>
                    <a:pt x="7807" y="2819"/>
                  </a:lnTo>
                  <a:lnTo>
                    <a:pt x="7788" y="2823"/>
                  </a:lnTo>
                  <a:lnTo>
                    <a:pt x="7767" y="2827"/>
                  </a:lnTo>
                  <a:lnTo>
                    <a:pt x="7743" y="2831"/>
                  </a:lnTo>
                  <a:lnTo>
                    <a:pt x="7718" y="2833"/>
                  </a:lnTo>
                  <a:lnTo>
                    <a:pt x="7688" y="2834"/>
                  </a:lnTo>
                  <a:lnTo>
                    <a:pt x="7656" y="2835"/>
                  </a:lnTo>
                  <a:lnTo>
                    <a:pt x="7622" y="2835"/>
                  </a:lnTo>
                  <a:lnTo>
                    <a:pt x="7586" y="2835"/>
                  </a:lnTo>
                  <a:lnTo>
                    <a:pt x="7553" y="2834"/>
                  </a:lnTo>
                  <a:lnTo>
                    <a:pt x="7523" y="2833"/>
                  </a:lnTo>
                  <a:lnTo>
                    <a:pt x="7497" y="2831"/>
                  </a:lnTo>
                  <a:lnTo>
                    <a:pt x="7474" y="2827"/>
                  </a:lnTo>
                  <a:lnTo>
                    <a:pt x="7453" y="2823"/>
                  </a:lnTo>
                  <a:lnTo>
                    <a:pt x="7434" y="2819"/>
                  </a:lnTo>
                  <a:lnTo>
                    <a:pt x="7419" y="2815"/>
                  </a:lnTo>
                  <a:lnTo>
                    <a:pt x="7406" y="2810"/>
                  </a:lnTo>
                  <a:lnTo>
                    <a:pt x="7395" y="2804"/>
                  </a:lnTo>
                  <a:lnTo>
                    <a:pt x="7386" y="2797"/>
                  </a:lnTo>
                  <a:lnTo>
                    <a:pt x="7379" y="2789"/>
                  </a:lnTo>
                  <a:lnTo>
                    <a:pt x="7374" y="2781"/>
                  </a:lnTo>
                  <a:lnTo>
                    <a:pt x="7370" y="2773"/>
                  </a:lnTo>
                  <a:lnTo>
                    <a:pt x="7368" y="2764"/>
                  </a:lnTo>
                  <a:lnTo>
                    <a:pt x="7367" y="2754"/>
                  </a:lnTo>
                  <a:lnTo>
                    <a:pt x="7367" y="1722"/>
                  </a:lnTo>
                  <a:lnTo>
                    <a:pt x="7367" y="1690"/>
                  </a:lnTo>
                  <a:lnTo>
                    <a:pt x="7366" y="1660"/>
                  </a:lnTo>
                  <a:lnTo>
                    <a:pt x="7364" y="1632"/>
                  </a:lnTo>
                  <a:lnTo>
                    <a:pt x="7362" y="1605"/>
                  </a:lnTo>
                  <a:lnTo>
                    <a:pt x="7359" y="1580"/>
                  </a:lnTo>
                  <a:lnTo>
                    <a:pt x="7356" y="1557"/>
                  </a:lnTo>
                  <a:lnTo>
                    <a:pt x="7352" y="1535"/>
                  </a:lnTo>
                  <a:lnTo>
                    <a:pt x="7348" y="1515"/>
                  </a:lnTo>
                  <a:lnTo>
                    <a:pt x="7342" y="1497"/>
                  </a:lnTo>
                  <a:lnTo>
                    <a:pt x="7337" y="1479"/>
                  </a:lnTo>
                  <a:lnTo>
                    <a:pt x="7331" y="1462"/>
                  </a:lnTo>
                  <a:lnTo>
                    <a:pt x="7324" y="1446"/>
                  </a:lnTo>
                  <a:lnTo>
                    <a:pt x="7317" y="1430"/>
                  </a:lnTo>
                  <a:lnTo>
                    <a:pt x="7310" y="1415"/>
                  </a:lnTo>
                  <a:lnTo>
                    <a:pt x="7302" y="1400"/>
                  </a:lnTo>
                  <a:lnTo>
                    <a:pt x="7292" y="1387"/>
                  </a:lnTo>
                  <a:lnTo>
                    <a:pt x="7283" y="1374"/>
                  </a:lnTo>
                  <a:lnTo>
                    <a:pt x="7273" y="1361"/>
                  </a:lnTo>
                  <a:lnTo>
                    <a:pt x="7262" y="1350"/>
                  </a:lnTo>
                  <a:lnTo>
                    <a:pt x="7250" y="1339"/>
                  </a:lnTo>
                  <a:lnTo>
                    <a:pt x="7238" y="1329"/>
                  </a:lnTo>
                  <a:lnTo>
                    <a:pt x="7226" y="1320"/>
                  </a:lnTo>
                  <a:lnTo>
                    <a:pt x="7213" y="1311"/>
                  </a:lnTo>
                  <a:lnTo>
                    <a:pt x="7199" y="1304"/>
                  </a:lnTo>
                  <a:lnTo>
                    <a:pt x="7184" y="1296"/>
                  </a:lnTo>
                  <a:lnTo>
                    <a:pt x="7169" y="1290"/>
                  </a:lnTo>
                  <a:lnTo>
                    <a:pt x="7153" y="1285"/>
                  </a:lnTo>
                  <a:lnTo>
                    <a:pt x="7137" y="1281"/>
                  </a:lnTo>
                  <a:lnTo>
                    <a:pt x="7120" y="1278"/>
                  </a:lnTo>
                  <a:lnTo>
                    <a:pt x="7102" y="1276"/>
                  </a:lnTo>
                  <a:lnTo>
                    <a:pt x="7084" y="1275"/>
                  </a:lnTo>
                  <a:lnTo>
                    <a:pt x="7065" y="1274"/>
                  </a:lnTo>
                  <a:lnTo>
                    <a:pt x="7053" y="1275"/>
                  </a:lnTo>
                  <a:lnTo>
                    <a:pt x="7041" y="1275"/>
                  </a:lnTo>
                  <a:lnTo>
                    <a:pt x="7029" y="1277"/>
                  </a:lnTo>
                  <a:lnTo>
                    <a:pt x="7017" y="1279"/>
                  </a:lnTo>
                  <a:lnTo>
                    <a:pt x="7005" y="1281"/>
                  </a:lnTo>
                  <a:lnTo>
                    <a:pt x="6993" y="1284"/>
                  </a:lnTo>
                  <a:lnTo>
                    <a:pt x="6980" y="1288"/>
                  </a:lnTo>
                  <a:lnTo>
                    <a:pt x="6968" y="1292"/>
                  </a:lnTo>
                  <a:lnTo>
                    <a:pt x="6944" y="1302"/>
                  </a:lnTo>
                  <a:lnTo>
                    <a:pt x="6919" y="1314"/>
                  </a:lnTo>
                  <a:lnTo>
                    <a:pt x="6895" y="1328"/>
                  </a:lnTo>
                  <a:lnTo>
                    <a:pt x="6870" y="1346"/>
                  </a:lnTo>
                  <a:lnTo>
                    <a:pt x="6846" y="1364"/>
                  </a:lnTo>
                  <a:lnTo>
                    <a:pt x="6820" y="1385"/>
                  </a:lnTo>
                  <a:lnTo>
                    <a:pt x="6795" y="1408"/>
                  </a:lnTo>
                  <a:lnTo>
                    <a:pt x="6770" y="1432"/>
                  </a:lnTo>
                  <a:lnTo>
                    <a:pt x="6743" y="1459"/>
                  </a:lnTo>
                  <a:lnTo>
                    <a:pt x="6718" y="1488"/>
                  </a:lnTo>
                  <a:lnTo>
                    <a:pt x="6691" y="1519"/>
                  </a:lnTo>
                  <a:lnTo>
                    <a:pt x="6665" y="1551"/>
                  </a:lnTo>
                  <a:lnTo>
                    <a:pt x="6665" y="2754"/>
                  </a:lnTo>
                  <a:lnTo>
                    <a:pt x="6665" y="2764"/>
                  </a:lnTo>
                  <a:lnTo>
                    <a:pt x="6661" y="2773"/>
                  </a:lnTo>
                  <a:lnTo>
                    <a:pt x="6658" y="2781"/>
                  </a:lnTo>
                  <a:lnTo>
                    <a:pt x="6652" y="2789"/>
                  </a:lnTo>
                  <a:lnTo>
                    <a:pt x="6649" y="2794"/>
                  </a:lnTo>
                  <a:lnTo>
                    <a:pt x="6646" y="2797"/>
                  </a:lnTo>
                  <a:lnTo>
                    <a:pt x="6641" y="2801"/>
                  </a:lnTo>
                  <a:lnTo>
                    <a:pt x="6637" y="2804"/>
                  </a:lnTo>
                  <a:lnTo>
                    <a:pt x="6625" y="2810"/>
                  </a:lnTo>
                  <a:lnTo>
                    <a:pt x="6611" y="2815"/>
                  </a:lnTo>
                  <a:lnTo>
                    <a:pt x="6596" y="2819"/>
                  </a:lnTo>
                  <a:lnTo>
                    <a:pt x="6578" y="2823"/>
                  </a:lnTo>
                  <a:lnTo>
                    <a:pt x="6557" y="2827"/>
                  </a:lnTo>
                  <a:lnTo>
                    <a:pt x="6535" y="2831"/>
                  </a:lnTo>
                  <a:lnTo>
                    <a:pt x="6508" y="2833"/>
                  </a:lnTo>
                  <a:lnTo>
                    <a:pt x="6480" y="2834"/>
                  </a:lnTo>
                  <a:lnTo>
                    <a:pt x="6447" y="2835"/>
                  </a:lnTo>
                  <a:lnTo>
                    <a:pt x="6411" y="2835"/>
                  </a:lnTo>
                  <a:lnTo>
                    <a:pt x="6375" y="2835"/>
                  </a:lnTo>
                  <a:lnTo>
                    <a:pt x="6344" y="2834"/>
                  </a:lnTo>
                  <a:lnTo>
                    <a:pt x="6314" y="2833"/>
                  </a:lnTo>
                  <a:lnTo>
                    <a:pt x="6288" y="2831"/>
                  </a:lnTo>
                  <a:lnTo>
                    <a:pt x="6265" y="2827"/>
                  </a:lnTo>
                  <a:lnTo>
                    <a:pt x="6244" y="2823"/>
                  </a:lnTo>
                  <a:lnTo>
                    <a:pt x="6227" y="2819"/>
                  </a:lnTo>
                  <a:lnTo>
                    <a:pt x="6211" y="2815"/>
                  </a:lnTo>
                  <a:lnTo>
                    <a:pt x="6197" y="2810"/>
                  </a:lnTo>
                  <a:lnTo>
                    <a:pt x="6186" y="2804"/>
                  </a:lnTo>
                  <a:lnTo>
                    <a:pt x="6181" y="2801"/>
                  </a:lnTo>
                  <a:lnTo>
                    <a:pt x="6177" y="2797"/>
                  </a:lnTo>
                  <a:lnTo>
                    <a:pt x="6173" y="2794"/>
                  </a:lnTo>
                  <a:lnTo>
                    <a:pt x="6170" y="2789"/>
                  </a:lnTo>
                  <a:lnTo>
                    <a:pt x="6165" y="2781"/>
                  </a:lnTo>
                  <a:lnTo>
                    <a:pt x="6161" y="2773"/>
                  </a:lnTo>
                  <a:lnTo>
                    <a:pt x="6158" y="2764"/>
                  </a:lnTo>
                  <a:lnTo>
                    <a:pt x="6157" y="2754"/>
                  </a:lnTo>
                  <a:lnTo>
                    <a:pt x="6157" y="944"/>
                  </a:lnTo>
                  <a:lnTo>
                    <a:pt x="6157" y="935"/>
                  </a:lnTo>
                  <a:lnTo>
                    <a:pt x="6159" y="925"/>
                  </a:lnTo>
                  <a:lnTo>
                    <a:pt x="6164" y="917"/>
                  </a:lnTo>
                  <a:lnTo>
                    <a:pt x="6168" y="909"/>
                  </a:lnTo>
                  <a:lnTo>
                    <a:pt x="6174" y="902"/>
                  </a:lnTo>
                  <a:lnTo>
                    <a:pt x="6181" y="894"/>
                  </a:lnTo>
                  <a:lnTo>
                    <a:pt x="6191" y="889"/>
                  </a:lnTo>
                  <a:lnTo>
                    <a:pt x="6203" y="883"/>
                  </a:lnTo>
                  <a:lnTo>
                    <a:pt x="6218" y="879"/>
                  </a:lnTo>
                  <a:lnTo>
                    <a:pt x="6233" y="875"/>
                  </a:lnTo>
                  <a:lnTo>
                    <a:pt x="6251" y="871"/>
                  </a:lnTo>
                  <a:lnTo>
                    <a:pt x="6271" y="868"/>
                  </a:lnTo>
                  <a:lnTo>
                    <a:pt x="6292" y="866"/>
                  </a:lnTo>
                  <a:lnTo>
                    <a:pt x="6318" y="865"/>
                  </a:lnTo>
                  <a:lnTo>
                    <a:pt x="6345" y="864"/>
                  </a:lnTo>
                  <a:lnTo>
                    <a:pt x="6374" y="864"/>
                  </a:lnTo>
                  <a:lnTo>
                    <a:pt x="6406" y="864"/>
                  </a:lnTo>
                  <a:lnTo>
                    <a:pt x="6433" y="865"/>
                  </a:lnTo>
                  <a:lnTo>
                    <a:pt x="6459" y="866"/>
                  </a:lnTo>
                  <a:lnTo>
                    <a:pt x="6482" y="868"/>
                  </a:lnTo>
                  <a:lnTo>
                    <a:pt x="6501" y="871"/>
                  </a:lnTo>
                  <a:lnTo>
                    <a:pt x="6519" y="875"/>
                  </a:lnTo>
                  <a:lnTo>
                    <a:pt x="6535" y="879"/>
                  </a:lnTo>
                  <a:lnTo>
                    <a:pt x="6547" y="883"/>
                  </a:lnTo>
                  <a:lnTo>
                    <a:pt x="6558" y="889"/>
                  </a:lnTo>
                  <a:lnTo>
                    <a:pt x="6566" y="894"/>
                  </a:lnTo>
                  <a:lnTo>
                    <a:pt x="6575" y="902"/>
                  </a:lnTo>
                  <a:lnTo>
                    <a:pt x="6581" y="909"/>
                  </a:lnTo>
                  <a:lnTo>
                    <a:pt x="6585" y="917"/>
                  </a:lnTo>
                  <a:lnTo>
                    <a:pt x="6588" y="925"/>
                  </a:lnTo>
                  <a:lnTo>
                    <a:pt x="6590" y="935"/>
                  </a:lnTo>
                  <a:lnTo>
                    <a:pt x="6591" y="944"/>
                  </a:lnTo>
                  <a:lnTo>
                    <a:pt x="6591" y="1154"/>
                  </a:lnTo>
                  <a:lnTo>
                    <a:pt x="6628" y="1113"/>
                  </a:lnTo>
                  <a:lnTo>
                    <a:pt x="6666" y="1077"/>
                  </a:lnTo>
                  <a:lnTo>
                    <a:pt x="6703" y="1044"/>
                  </a:lnTo>
                  <a:lnTo>
                    <a:pt x="6741" y="1012"/>
                  </a:lnTo>
                  <a:lnTo>
                    <a:pt x="6760" y="997"/>
                  </a:lnTo>
                  <a:lnTo>
                    <a:pt x="6779" y="983"/>
                  </a:lnTo>
                  <a:lnTo>
                    <a:pt x="6797" y="970"/>
                  </a:lnTo>
                  <a:lnTo>
                    <a:pt x="6817" y="956"/>
                  </a:lnTo>
                  <a:lnTo>
                    <a:pt x="6836" y="944"/>
                  </a:lnTo>
                  <a:lnTo>
                    <a:pt x="6856" y="932"/>
                  </a:lnTo>
                  <a:lnTo>
                    <a:pt x="6875" y="921"/>
                  </a:lnTo>
                  <a:lnTo>
                    <a:pt x="6894" y="911"/>
                  </a:lnTo>
                  <a:lnTo>
                    <a:pt x="6913" y="902"/>
                  </a:lnTo>
                  <a:lnTo>
                    <a:pt x="6932" y="892"/>
                  </a:lnTo>
                  <a:lnTo>
                    <a:pt x="6952" y="883"/>
                  </a:lnTo>
                  <a:lnTo>
                    <a:pt x="6972" y="876"/>
                  </a:lnTo>
                  <a:lnTo>
                    <a:pt x="6992" y="869"/>
                  </a:lnTo>
                  <a:lnTo>
                    <a:pt x="7011" y="862"/>
                  </a:lnTo>
                  <a:lnTo>
                    <a:pt x="7032" y="855"/>
                  </a:lnTo>
                  <a:lnTo>
                    <a:pt x="7051" y="850"/>
                  </a:lnTo>
                  <a:lnTo>
                    <a:pt x="7071" y="845"/>
                  </a:lnTo>
                  <a:lnTo>
                    <a:pt x="7092" y="841"/>
                  </a:lnTo>
                  <a:lnTo>
                    <a:pt x="7112" y="838"/>
                  </a:lnTo>
                  <a:lnTo>
                    <a:pt x="7133" y="835"/>
                  </a:lnTo>
                  <a:lnTo>
                    <a:pt x="7153" y="833"/>
                  </a:lnTo>
                  <a:lnTo>
                    <a:pt x="7174" y="832"/>
                  </a:lnTo>
                  <a:lnTo>
                    <a:pt x="7194" y="831"/>
                  </a:lnTo>
                  <a:lnTo>
                    <a:pt x="7216" y="830"/>
                  </a:lnTo>
                  <a:lnTo>
                    <a:pt x="7261" y="831"/>
                  </a:lnTo>
                  <a:lnTo>
                    <a:pt x="7304" y="834"/>
                  </a:lnTo>
                  <a:lnTo>
                    <a:pt x="7324" y="836"/>
                  </a:lnTo>
                  <a:lnTo>
                    <a:pt x="7344" y="839"/>
                  </a:lnTo>
                  <a:lnTo>
                    <a:pt x="7365" y="842"/>
                  </a:lnTo>
                  <a:lnTo>
                    <a:pt x="7384" y="845"/>
                  </a:lnTo>
                  <a:lnTo>
                    <a:pt x="7404" y="849"/>
                  </a:lnTo>
                  <a:lnTo>
                    <a:pt x="7422" y="853"/>
                  </a:lnTo>
                  <a:lnTo>
                    <a:pt x="7441" y="858"/>
                  </a:lnTo>
                  <a:lnTo>
                    <a:pt x="7458" y="865"/>
                  </a:lnTo>
                  <a:lnTo>
                    <a:pt x="7475" y="870"/>
                  </a:lnTo>
                  <a:lnTo>
                    <a:pt x="7493" y="877"/>
                  </a:lnTo>
                  <a:lnTo>
                    <a:pt x="7509" y="883"/>
                  </a:lnTo>
                  <a:lnTo>
                    <a:pt x="7524" y="891"/>
                  </a:lnTo>
                  <a:lnTo>
                    <a:pt x="7556" y="907"/>
                  </a:lnTo>
                  <a:lnTo>
                    <a:pt x="7585" y="924"/>
                  </a:lnTo>
                  <a:lnTo>
                    <a:pt x="7612" y="943"/>
                  </a:lnTo>
                  <a:lnTo>
                    <a:pt x="7639" y="962"/>
                  </a:lnTo>
                  <a:lnTo>
                    <a:pt x="7663" y="984"/>
                  </a:lnTo>
                  <a:lnTo>
                    <a:pt x="7687" y="1007"/>
                  </a:lnTo>
                  <a:lnTo>
                    <a:pt x="7708" y="1031"/>
                  </a:lnTo>
                  <a:lnTo>
                    <a:pt x="7729" y="1056"/>
                  </a:lnTo>
                  <a:lnTo>
                    <a:pt x="7747" y="1083"/>
                  </a:lnTo>
                  <a:lnTo>
                    <a:pt x="7765" y="1110"/>
                  </a:lnTo>
                  <a:lnTo>
                    <a:pt x="7780" y="1139"/>
                  </a:lnTo>
                  <a:lnTo>
                    <a:pt x="7795" y="1169"/>
                  </a:lnTo>
                  <a:lnTo>
                    <a:pt x="7809" y="1201"/>
                  </a:lnTo>
                  <a:lnTo>
                    <a:pt x="7820" y="1233"/>
                  </a:lnTo>
                  <a:lnTo>
                    <a:pt x="7831" y="1266"/>
                  </a:lnTo>
                  <a:lnTo>
                    <a:pt x="7840" y="1301"/>
                  </a:lnTo>
                  <a:lnTo>
                    <a:pt x="7849" y="1337"/>
                  </a:lnTo>
                  <a:lnTo>
                    <a:pt x="7855" y="1374"/>
                  </a:lnTo>
                  <a:lnTo>
                    <a:pt x="7861" y="1414"/>
                  </a:lnTo>
                  <a:lnTo>
                    <a:pt x="7866" y="1455"/>
                  </a:lnTo>
                  <a:lnTo>
                    <a:pt x="7870" y="1498"/>
                  </a:lnTo>
                  <a:lnTo>
                    <a:pt x="7872" y="1542"/>
                  </a:lnTo>
                  <a:lnTo>
                    <a:pt x="7874" y="1588"/>
                  </a:lnTo>
                  <a:lnTo>
                    <a:pt x="7874" y="1637"/>
                  </a:lnTo>
                  <a:lnTo>
                    <a:pt x="7874" y="2754"/>
                  </a:lnTo>
                  <a:close/>
                  <a:moveTo>
                    <a:pt x="6074" y="330"/>
                  </a:moveTo>
                  <a:lnTo>
                    <a:pt x="6074" y="348"/>
                  </a:lnTo>
                  <a:lnTo>
                    <a:pt x="6073" y="367"/>
                  </a:lnTo>
                  <a:lnTo>
                    <a:pt x="6072" y="384"/>
                  </a:lnTo>
                  <a:lnTo>
                    <a:pt x="6070" y="401"/>
                  </a:lnTo>
                  <a:lnTo>
                    <a:pt x="6067" y="417"/>
                  </a:lnTo>
                  <a:lnTo>
                    <a:pt x="6065" y="432"/>
                  </a:lnTo>
                  <a:lnTo>
                    <a:pt x="6062" y="446"/>
                  </a:lnTo>
                  <a:lnTo>
                    <a:pt x="6058" y="461"/>
                  </a:lnTo>
                  <a:lnTo>
                    <a:pt x="6054" y="473"/>
                  </a:lnTo>
                  <a:lnTo>
                    <a:pt x="6049" y="485"/>
                  </a:lnTo>
                  <a:lnTo>
                    <a:pt x="6044" y="497"/>
                  </a:lnTo>
                  <a:lnTo>
                    <a:pt x="6039" y="508"/>
                  </a:lnTo>
                  <a:lnTo>
                    <a:pt x="6033" y="517"/>
                  </a:lnTo>
                  <a:lnTo>
                    <a:pt x="6027" y="526"/>
                  </a:lnTo>
                  <a:lnTo>
                    <a:pt x="6019" y="536"/>
                  </a:lnTo>
                  <a:lnTo>
                    <a:pt x="6011" y="543"/>
                  </a:lnTo>
                  <a:lnTo>
                    <a:pt x="6003" y="550"/>
                  </a:lnTo>
                  <a:lnTo>
                    <a:pt x="5994" y="557"/>
                  </a:lnTo>
                  <a:lnTo>
                    <a:pt x="5984" y="563"/>
                  </a:lnTo>
                  <a:lnTo>
                    <a:pt x="5973" y="569"/>
                  </a:lnTo>
                  <a:lnTo>
                    <a:pt x="5962" y="574"/>
                  </a:lnTo>
                  <a:lnTo>
                    <a:pt x="5949" y="579"/>
                  </a:lnTo>
                  <a:lnTo>
                    <a:pt x="5936" y="583"/>
                  </a:lnTo>
                  <a:lnTo>
                    <a:pt x="5922" y="587"/>
                  </a:lnTo>
                  <a:lnTo>
                    <a:pt x="5907" y="590"/>
                  </a:lnTo>
                  <a:lnTo>
                    <a:pt x="5892" y="593"/>
                  </a:lnTo>
                  <a:lnTo>
                    <a:pt x="5874" y="596"/>
                  </a:lnTo>
                  <a:lnTo>
                    <a:pt x="5857" y="598"/>
                  </a:lnTo>
                  <a:lnTo>
                    <a:pt x="5820" y="601"/>
                  </a:lnTo>
                  <a:lnTo>
                    <a:pt x="5779" y="601"/>
                  </a:lnTo>
                  <a:lnTo>
                    <a:pt x="5737" y="601"/>
                  </a:lnTo>
                  <a:lnTo>
                    <a:pt x="5700" y="598"/>
                  </a:lnTo>
                  <a:lnTo>
                    <a:pt x="5682" y="596"/>
                  </a:lnTo>
                  <a:lnTo>
                    <a:pt x="5666" y="594"/>
                  </a:lnTo>
                  <a:lnTo>
                    <a:pt x="5650" y="591"/>
                  </a:lnTo>
                  <a:lnTo>
                    <a:pt x="5635" y="588"/>
                  </a:lnTo>
                  <a:lnTo>
                    <a:pt x="5621" y="584"/>
                  </a:lnTo>
                  <a:lnTo>
                    <a:pt x="5607" y="580"/>
                  </a:lnTo>
                  <a:lnTo>
                    <a:pt x="5595" y="575"/>
                  </a:lnTo>
                  <a:lnTo>
                    <a:pt x="5584" y="570"/>
                  </a:lnTo>
                  <a:lnTo>
                    <a:pt x="5574" y="564"/>
                  </a:lnTo>
                  <a:lnTo>
                    <a:pt x="5564" y="558"/>
                  </a:lnTo>
                  <a:lnTo>
                    <a:pt x="5555" y="552"/>
                  </a:lnTo>
                  <a:lnTo>
                    <a:pt x="5548" y="545"/>
                  </a:lnTo>
                  <a:lnTo>
                    <a:pt x="5540" y="538"/>
                  </a:lnTo>
                  <a:lnTo>
                    <a:pt x="5534" y="529"/>
                  </a:lnTo>
                  <a:lnTo>
                    <a:pt x="5528" y="520"/>
                  </a:lnTo>
                  <a:lnTo>
                    <a:pt x="5521" y="511"/>
                  </a:lnTo>
                  <a:lnTo>
                    <a:pt x="5516" y="501"/>
                  </a:lnTo>
                  <a:lnTo>
                    <a:pt x="5511" y="489"/>
                  </a:lnTo>
                  <a:lnTo>
                    <a:pt x="5507" y="478"/>
                  </a:lnTo>
                  <a:lnTo>
                    <a:pt x="5503" y="465"/>
                  </a:lnTo>
                  <a:lnTo>
                    <a:pt x="5499" y="452"/>
                  </a:lnTo>
                  <a:lnTo>
                    <a:pt x="5496" y="438"/>
                  </a:lnTo>
                  <a:lnTo>
                    <a:pt x="5494" y="424"/>
                  </a:lnTo>
                  <a:lnTo>
                    <a:pt x="5492" y="408"/>
                  </a:lnTo>
                  <a:lnTo>
                    <a:pt x="5489" y="375"/>
                  </a:lnTo>
                  <a:lnTo>
                    <a:pt x="5488" y="340"/>
                  </a:lnTo>
                  <a:lnTo>
                    <a:pt x="5488" y="322"/>
                  </a:lnTo>
                  <a:lnTo>
                    <a:pt x="5489" y="303"/>
                  </a:lnTo>
                  <a:lnTo>
                    <a:pt x="5490" y="286"/>
                  </a:lnTo>
                  <a:lnTo>
                    <a:pt x="5492" y="269"/>
                  </a:lnTo>
                  <a:lnTo>
                    <a:pt x="5494" y="253"/>
                  </a:lnTo>
                  <a:lnTo>
                    <a:pt x="5497" y="237"/>
                  </a:lnTo>
                  <a:lnTo>
                    <a:pt x="5500" y="223"/>
                  </a:lnTo>
                  <a:lnTo>
                    <a:pt x="5503" y="210"/>
                  </a:lnTo>
                  <a:lnTo>
                    <a:pt x="5507" y="196"/>
                  </a:lnTo>
                  <a:lnTo>
                    <a:pt x="5512" y="184"/>
                  </a:lnTo>
                  <a:lnTo>
                    <a:pt x="5517" y="173"/>
                  </a:lnTo>
                  <a:lnTo>
                    <a:pt x="5522" y="161"/>
                  </a:lnTo>
                  <a:lnTo>
                    <a:pt x="5529" y="152"/>
                  </a:lnTo>
                  <a:lnTo>
                    <a:pt x="5535" y="142"/>
                  </a:lnTo>
                  <a:lnTo>
                    <a:pt x="5542" y="134"/>
                  </a:lnTo>
                  <a:lnTo>
                    <a:pt x="5550" y="125"/>
                  </a:lnTo>
                  <a:lnTo>
                    <a:pt x="5557" y="118"/>
                  </a:lnTo>
                  <a:lnTo>
                    <a:pt x="5566" y="112"/>
                  </a:lnTo>
                  <a:lnTo>
                    <a:pt x="5577" y="106"/>
                  </a:lnTo>
                  <a:lnTo>
                    <a:pt x="5587" y="100"/>
                  </a:lnTo>
                  <a:lnTo>
                    <a:pt x="5598" y="95"/>
                  </a:lnTo>
                  <a:lnTo>
                    <a:pt x="5611" y="89"/>
                  </a:lnTo>
                  <a:lnTo>
                    <a:pt x="5625" y="85"/>
                  </a:lnTo>
                  <a:lnTo>
                    <a:pt x="5638" y="81"/>
                  </a:lnTo>
                  <a:lnTo>
                    <a:pt x="5653" y="78"/>
                  </a:lnTo>
                  <a:lnTo>
                    <a:pt x="5670" y="75"/>
                  </a:lnTo>
                  <a:lnTo>
                    <a:pt x="5686" y="72"/>
                  </a:lnTo>
                  <a:lnTo>
                    <a:pt x="5703" y="70"/>
                  </a:lnTo>
                  <a:lnTo>
                    <a:pt x="5741" y="67"/>
                  </a:lnTo>
                  <a:lnTo>
                    <a:pt x="5783" y="67"/>
                  </a:lnTo>
                  <a:lnTo>
                    <a:pt x="5823" y="67"/>
                  </a:lnTo>
                  <a:lnTo>
                    <a:pt x="5861" y="70"/>
                  </a:lnTo>
                  <a:lnTo>
                    <a:pt x="5878" y="72"/>
                  </a:lnTo>
                  <a:lnTo>
                    <a:pt x="5895" y="74"/>
                  </a:lnTo>
                  <a:lnTo>
                    <a:pt x="5910" y="77"/>
                  </a:lnTo>
                  <a:lnTo>
                    <a:pt x="5925" y="81"/>
                  </a:lnTo>
                  <a:lnTo>
                    <a:pt x="5940" y="84"/>
                  </a:lnTo>
                  <a:lnTo>
                    <a:pt x="5952" y="89"/>
                  </a:lnTo>
                  <a:lnTo>
                    <a:pt x="5964" y="93"/>
                  </a:lnTo>
                  <a:lnTo>
                    <a:pt x="5976" y="99"/>
                  </a:lnTo>
                  <a:lnTo>
                    <a:pt x="5987" y="105"/>
                  </a:lnTo>
                  <a:lnTo>
                    <a:pt x="5997" y="111"/>
                  </a:lnTo>
                  <a:lnTo>
                    <a:pt x="6005" y="117"/>
                  </a:lnTo>
                  <a:lnTo>
                    <a:pt x="6013" y="124"/>
                  </a:lnTo>
                  <a:lnTo>
                    <a:pt x="6020" y="132"/>
                  </a:lnTo>
                  <a:lnTo>
                    <a:pt x="6028" y="140"/>
                  </a:lnTo>
                  <a:lnTo>
                    <a:pt x="6034" y="149"/>
                  </a:lnTo>
                  <a:lnTo>
                    <a:pt x="6040" y="158"/>
                  </a:lnTo>
                  <a:lnTo>
                    <a:pt x="6045" y="169"/>
                  </a:lnTo>
                  <a:lnTo>
                    <a:pt x="6050" y="180"/>
                  </a:lnTo>
                  <a:lnTo>
                    <a:pt x="6055" y="192"/>
                  </a:lnTo>
                  <a:lnTo>
                    <a:pt x="6059" y="205"/>
                  </a:lnTo>
                  <a:lnTo>
                    <a:pt x="6062" y="218"/>
                  </a:lnTo>
                  <a:lnTo>
                    <a:pt x="6065" y="231"/>
                  </a:lnTo>
                  <a:lnTo>
                    <a:pt x="6068" y="246"/>
                  </a:lnTo>
                  <a:lnTo>
                    <a:pt x="6071" y="261"/>
                  </a:lnTo>
                  <a:lnTo>
                    <a:pt x="6073" y="294"/>
                  </a:lnTo>
                  <a:lnTo>
                    <a:pt x="6074" y="330"/>
                  </a:lnTo>
                  <a:close/>
                  <a:moveTo>
                    <a:pt x="6033" y="2754"/>
                  </a:moveTo>
                  <a:lnTo>
                    <a:pt x="6032" y="2764"/>
                  </a:lnTo>
                  <a:lnTo>
                    <a:pt x="6030" y="2773"/>
                  </a:lnTo>
                  <a:lnTo>
                    <a:pt x="6026" y="2781"/>
                  </a:lnTo>
                  <a:lnTo>
                    <a:pt x="6020" y="2789"/>
                  </a:lnTo>
                  <a:lnTo>
                    <a:pt x="6017" y="2794"/>
                  </a:lnTo>
                  <a:lnTo>
                    <a:pt x="6013" y="2797"/>
                  </a:lnTo>
                  <a:lnTo>
                    <a:pt x="6009" y="2801"/>
                  </a:lnTo>
                  <a:lnTo>
                    <a:pt x="6004" y="2804"/>
                  </a:lnTo>
                  <a:lnTo>
                    <a:pt x="5993" y="2810"/>
                  </a:lnTo>
                  <a:lnTo>
                    <a:pt x="5979" y="2815"/>
                  </a:lnTo>
                  <a:lnTo>
                    <a:pt x="5963" y="2819"/>
                  </a:lnTo>
                  <a:lnTo>
                    <a:pt x="5945" y="2823"/>
                  </a:lnTo>
                  <a:lnTo>
                    <a:pt x="5924" y="2827"/>
                  </a:lnTo>
                  <a:lnTo>
                    <a:pt x="5902" y="2831"/>
                  </a:lnTo>
                  <a:lnTo>
                    <a:pt x="5876" y="2833"/>
                  </a:lnTo>
                  <a:lnTo>
                    <a:pt x="5847" y="2834"/>
                  </a:lnTo>
                  <a:lnTo>
                    <a:pt x="5815" y="2835"/>
                  </a:lnTo>
                  <a:lnTo>
                    <a:pt x="5779" y="2835"/>
                  </a:lnTo>
                  <a:lnTo>
                    <a:pt x="5743" y="2835"/>
                  </a:lnTo>
                  <a:lnTo>
                    <a:pt x="5711" y="2834"/>
                  </a:lnTo>
                  <a:lnTo>
                    <a:pt x="5682" y="2833"/>
                  </a:lnTo>
                  <a:lnTo>
                    <a:pt x="5655" y="2831"/>
                  </a:lnTo>
                  <a:lnTo>
                    <a:pt x="5633" y="2827"/>
                  </a:lnTo>
                  <a:lnTo>
                    <a:pt x="5612" y="2823"/>
                  </a:lnTo>
                  <a:lnTo>
                    <a:pt x="5594" y="2819"/>
                  </a:lnTo>
                  <a:lnTo>
                    <a:pt x="5579" y="2815"/>
                  </a:lnTo>
                  <a:lnTo>
                    <a:pt x="5564" y="2810"/>
                  </a:lnTo>
                  <a:lnTo>
                    <a:pt x="5553" y="2804"/>
                  </a:lnTo>
                  <a:lnTo>
                    <a:pt x="5544" y="2797"/>
                  </a:lnTo>
                  <a:lnTo>
                    <a:pt x="5537" y="2789"/>
                  </a:lnTo>
                  <a:lnTo>
                    <a:pt x="5532" y="2781"/>
                  </a:lnTo>
                  <a:lnTo>
                    <a:pt x="5528" y="2773"/>
                  </a:lnTo>
                  <a:lnTo>
                    <a:pt x="5526" y="2764"/>
                  </a:lnTo>
                  <a:lnTo>
                    <a:pt x="5525" y="2754"/>
                  </a:lnTo>
                  <a:lnTo>
                    <a:pt x="5525" y="948"/>
                  </a:lnTo>
                  <a:lnTo>
                    <a:pt x="5526" y="939"/>
                  </a:lnTo>
                  <a:lnTo>
                    <a:pt x="5528" y="929"/>
                  </a:lnTo>
                  <a:lnTo>
                    <a:pt x="5532" y="921"/>
                  </a:lnTo>
                  <a:lnTo>
                    <a:pt x="5537" y="913"/>
                  </a:lnTo>
                  <a:lnTo>
                    <a:pt x="5544" y="906"/>
                  </a:lnTo>
                  <a:lnTo>
                    <a:pt x="5553" y="899"/>
                  </a:lnTo>
                  <a:lnTo>
                    <a:pt x="5564" y="892"/>
                  </a:lnTo>
                  <a:lnTo>
                    <a:pt x="5579" y="887"/>
                  </a:lnTo>
                  <a:lnTo>
                    <a:pt x="5594" y="881"/>
                  </a:lnTo>
                  <a:lnTo>
                    <a:pt x="5612" y="877"/>
                  </a:lnTo>
                  <a:lnTo>
                    <a:pt x="5633" y="873"/>
                  </a:lnTo>
                  <a:lnTo>
                    <a:pt x="5655" y="870"/>
                  </a:lnTo>
                  <a:lnTo>
                    <a:pt x="5682" y="867"/>
                  </a:lnTo>
                  <a:lnTo>
                    <a:pt x="5711" y="865"/>
                  </a:lnTo>
                  <a:lnTo>
                    <a:pt x="5743" y="864"/>
                  </a:lnTo>
                  <a:lnTo>
                    <a:pt x="5779" y="864"/>
                  </a:lnTo>
                  <a:lnTo>
                    <a:pt x="5815" y="864"/>
                  </a:lnTo>
                  <a:lnTo>
                    <a:pt x="5847" y="865"/>
                  </a:lnTo>
                  <a:lnTo>
                    <a:pt x="5876" y="867"/>
                  </a:lnTo>
                  <a:lnTo>
                    <a:pt x="5902" y="870"/>
                  </a:lnTo>
                  <a:lnTo>
                    <a:pt x="5924" y="873"/>
                  </a:lnTo>
                  <a:lnTo>
                    <a:pt x="5945" y="877"/>
                  </a:lnTo>
                  <a:lnTo>
                    <a:pt x="5963" y="881"/>
                  </a:lnTo>
                  <a:lnTo>
                    <a:pt x="5979" y="887"/>
                  </a:lnTo>
                  <a:lnTo>
                    <a:pt x="5993" y="892"/>
                  </a:lnTo>
                  <a:lnTo>
                    <a:pt x="6004" y="899"/>
                  </a:lnTo>
                  <a:lnTo>
                    <a:pt x="6013" y="906"/>
                  </a:lnTo>
                  <a:lnTo>
                    <a:pt x="6020" y="913"/>
                  </a:lnTo>
                  <a:lnTo>
                    <a:pt x="6026" y="921"/>
                  </a:lnTo>
                  <a:lnTo>
                    <a:pt x="6030" y="929"/>
                  </a:lnTo>
                  <a:lnTo>
                    <a:pt x="6032" y="939"/>
                  </a:lnTo>
                  <a:lnTo>
                    <a:pt x="6033" y="948"/>
                  </a:lnTo>
                  <a:lnTo>
                    <a:pt x="6033" y="2754"/>
                  </a:lnTo>
                  <a:close/>
                  <a:moveTo>
                    <a:pt x="5359" y="2754"/>
                  </a:moveTo>
                  <a:lnTo>
                    <a:pt x="5358" y="2764"/>
                  </a:lnTo>
                  <a:lnTo>
                    <a:pt x="5356" y="2773"/>
                  </a:lnTo>
                  <a:lnTo>
                    <a:pt x="5352" y="2781"/>
                  </a:lnTo>
                  <a:lnTo>
                    <a:pt x="5347" y="2789"/>
                  </a:lnTo>
                  <a:lnTo>
                    <a:pt x="5344" y="2794"/>
                  </a:lnTo>
                  <a:lnTo>
                    <a:pt x="5339" y="2797"/>
                  </a:lnTo>
                  <a:lnTo>
                    <a:pt x="5335" y="2801"/>
                  </a:lnTo>
                  <a:lnTo>
                    <a:pt x="5330" y="2804"/>
                  </a:lnTo>
                  <a:lnTo>
                    <a:pt x="5319" y="2810"/>
                  </a:lnTo>
                  <a:lnTo>
                    <a:pt x="5306" y="2815"/>
                  </a:lnTo>
                  <a:lnTo>
                    <a:pt x="5289" y="2819"/>
                  </a:lnTo>
                  <a:lnTo>
                    <a:pt x="5271" y="2823"/>
                  </a:lnTo>
                  <a:lnTo>
                    <a:pt x="5251" y="2827"/>
                  </a:lnTo>
                  <a:lnTo>
                    <a:pt x="5228" y="2831"/>
                  </a:lnTo>
                  <a:lnTo>
                    <a:pt x="5202" y="2833"/>
                  </a:lnTo>
                  <a:lnTo>
                    <a:pt x="5173" y="2834"/>
                  </a:lnTo>
                  <a:lnTo>
                    <a:pt x="5141" y="2835"/>
                  </a:lnTo>
                  <a:lnTo>
                    <a:pt x="5105" y="2835"/>
                  </a:lnTo>
                  <a:lnTo>
                    <a:pt x="5070" y="2835"/>
                  </a:lnTo>
                  <a:lnTo>
                    <a:pt x="5037" y="2834"/>
                  </a:lnTo>
                  <a:lnTo>
                    <a:pt x="5008" y="2833"/>
                  </a:lnTo>
                  <a:lnTo>
                    <a:pt x="4982" y="2831"/>
                  </a:lnTo>
                  <a:lnTo>
                    <a:pt x="4959" y="2827"/>
                  </a:lnTo>
                  <a:lnTo>
                    <a:pt x="4939" y="2823"/>
                  </a:lnTo>
                  <a:lnTo>
                    <a:pt x="4920" y="2819"/>
                  </a:lnTo>
                  <a:lnTo>
                    <a:pt x="4905" y="2815"/>
                  </a:lnTo>
                  <a:lnTo>
                    <a:pt x="4892" y="2810"/>
                  </a:lnTo>
                  <a:lnTo>
                    <a:pt x="4879" y="2804"/>
                  </a:lnTo>
                  <a:lnTo>
                    <a:pt x="4870" y="2797"/>
                  </a:lnTo>
                  <a:lnTo>
                    <a:pt x="4864" y="2789"/>
                  </a:lnTo>
                  <a:lnTo>
                    <a:pt x="4858" y="2781"/>
                  </a:lnTo>
                  <a:lnTo>
                    <a:pt x="4855" y="2773"/>
                  </a:lnTo>
                  <a:lnTo>
                    <a:pt x="4852" y="2764"/>
                  </a:lnTo>
                  <a:lnTo>
                    <a:pt x="4851" y="2754"/>
                  </a:lnTo>
                  <a:lnTo>
                    <a:pt x="4851" y="87"/>
                  </a:lnTo>
                  <a:lnTo>
                    <a:pt x="4852" y="77"/>
                  </a:lnTo>
                  <a:lnTo>
                    <a:pt x="4855" y="68"/>
                  </a:lnTo>
                  <a:lnTo>
                    <a:pt x="4858" y="59"/>
                  </a:lnTo>
                  <a:lnTo>
                    <a:pt x="4864" y="50"/>
                  </a:lnTo>
                  <a:lnTo>
                    <a:pt x="4870" y="43"/>
                  </a:lnTo>
                  <a:lnTo>
                    <a:pt x="4879" y="36"/>
                  </a:lnTo>
                  <a:lnTo>
                    <a:pt x="4892" y="29"/>
                  </a:lnTo>
                  <a:lnTo>
                    <a:pt x="4905" y="24"/>
                  </a:lnTo>
                  <a:lnTo>
                    <a:pt x="4920" y="18"/>
                  </a:lnTo>
                  <a:lnTo>
                    <a:pt x="4939" y="13"/>
                  </a:lnTo>
                  <a:lnTo>
                    <a:pt x="4959" y="9"/>
                  </a:lnTo>
                  <a:lnTo>
                    <a:pt x="4982" y="6"/>
                  </a:lnTo>
                  <a:lnTo>
                    <a:pt x="5008" y="3"/>
                  </a:lnTo>
                  <a:lnTo>
                    <a:pt x="5037" y="1"/>
                  </a:lnTo>
                  <a:lnTo>
                    <a:pt x="5070" y="0"/>
                  </a:lnTo>
                  <a:lnTo>
                    <a:pt x="5105" y="0"/>
                  </a:lnTo>
                  <a:lnTo>
                    <a:pt x="5141" y="0"/>
                  </a:lnTo>
                  <a:lnTo>
                    <a:pt x="5173" y="1"/>
                  </a:lnTo>
                  <a:lnTo>
                    <a:pt x="5202" y="3"/>
                  </a:lnTo>
                  <a:lnTo>
                    <a:pt x="5228" y="6"/>
                  </a:lnTo>
                  <a:lnTo>
                    <a:pt x="5251" y="9"/>
                  </a:lnTo>
                  <a:lnTo>
                    <a:pt x="5271" y="13"/>
                  </a:lnTo>
                  <a:lnTo>
                    <a:pt x="5289" y="18"/>
                  </a:lnTo>
                  <a:lnTo>
                    <a:pt x="5306" y="24"/>
                  </a:lnTo>
                  <a:lnTo>
                    <a:pt x="5319" y="29"/>
                  </a:lnTo>
                  <a:lnTo>
                    <a:pt x="5330" y="36"/>
                  </a:lnTo>
                  <a:lnTo>
                    <a:pt x="5339" y="43"/>
                  </a:lnTo>
                  <a:lnTo>
                    <a:pt x="5347" y="50"/>
                  </a:lnTo>
                  <a:lnTo>
                    <a:pt x="5352" y="59"/>
                  </a:lnTo>
                  <a:lnTo>
                    <a:pt x="5356" y="68"/>
                  </a:lnTo>
                  <a:lnTo>
                    <a:pt x="5358" y="77"/>
                  </a:lnTo>
                  <a:lnTo>
                    <a:pt x="5359" y="87"/>
                  </a:lnTo>
                  <a:lnTo>
                    <a:pt x="5359" y="2754"/>
                  </a:lnTo>
                  <a:close/>
                  <a:moveTo>
                    <a:pt x="4685" y="2754"/>
                  </a:moveTo>
                  <a:lnTo>
                    <a:pt x="4685" y="2764"/>
                  </a:lnTo>
                  <a:lnTo>
                    <a:pt x="4682" y="2773"/>
                  </a:lnTo>
                  <a:lnTo>
                    <a:pt x="4679" y="2781"/>
                  </a:lnTo>
                  <a:lnTo>
                    <a:pt x="4673" y="2789"/>
                  </a:lnTo>
                  <a:lnTo>
                    <a:pt x="4670" y="2794"/>
                  </a:lnTo>
                  <a:lnTo>
                    <a:pt x="4667" y="2797"/>
                  </a:lnTo>
                  <a:lnTo>
                    <a:pt x="4662" y="2801"/>
                  </a:lnTo>
                  <a:lnTo>
                    <a:pt x="4658" y="2804"/>
                  </a:lnTo>
                  <a:lnTo>
                    <a:pt x="4645" y="2810"/>
                  </a:lnTo>
                  <a:lnTo>
                    <a:pt x="4632" y="2815"/>
                  </a:lnTo>
                  <a:lnTo>
                    <a:pt x="4616" y="2819"/>
                  </a:lnTo>
                  <a:lnTo>
                    <a:pt x="4598" y="2823"/>
                  </a:lnTo>
                  <a:lnTo>
                    <a:pt x="4578" y="2827"/>
                  </a:lnTo>
                  <a:lnTo>
                    <a:pt x="4554" y="2831"/>
                  </a:lnTo>
                  <a:lnTo>
                    <a:pt x="4529" y="2833"/>
                  </a:lnTo>
                  <a:lnTo>
                    <a:pt x="4500" y="2834"/>
                  </a:lnTo>
                  <a:lnTo>
                    <a:pt x="4467" y="2835"/>
                  </a:lnTo>
                  <a:lnTo>
                    <a:pt x="4432" y="2835"/>
                  </a:lnTo>
                  <a:lnTo>
                    <a:pt x="4396" y="2835"/>
                  </a:lnTo>
                  <a:lnTo>
                    <a:pt x="4363" y="2834"/>
                  </a:lnTo>
                  <a:lnTo>
                    <a:pt x="4334" y="2833"/>
                  </a:lnTo>
                  <a:lnTo>
                    <a:pt x="4309" y="2831"/>
                  </a:lnTo>
                  <a:lnTo>
                    <a:pt x="4285" y="2827"/>
                  </a:lnTo>
                  <a:lnTo>
                    <a:pt x="4265" y="2823"/>
                  </a:lnTo>
                  <a:lnTo>
                    <a:pt x="4248" y="2819"/>
                  </a:lnTo>
                  <a:lnTo>
                    <a:pt x="4231" y="2815"/>
                  </a:lnTo>
                  <a:lnTo>
                    <a:pt x="4218" y="2810"/>
                  </a:lnTo>
                  <a:lnTo>
                    <a:pt x="4206" y="2804"/>
                  </a:lnTo>
                  <a:lnTo>
                    <a:pt x="4197" y="2797"/>
                  </a:lnTo>
                  <a:lnTo>
                    <a:pt x="4190" y="2789"/>
                  </a:lnTo>
                  <a:lnTo>
                    <a:pt x="4185" y="2781"/>
                  </a:lnTo>
                  <a:lnTo>
                    <a:pt x="4181" y="2773"/>
                  </a:lnTo>
                  <a:lnTo>
                    <a:pt x="4178" y="2764"/>
                  </a:lnTo>
                  <a:lnTo>
                    <a:pt x="4178" y="2754"/>
                  </a:lnTo>
                  <a:lnTo>
                    <a:pt x="4178" y="87"/>
                  </a:lnTo>
                  <a:lnTo>
                    <a:pt x="4178" y="77"/>
                  </a:lnTo>
                  <a:lnTo>
                    <a:pt x="4181" y="68"/>
                  </a:lnTo>
                  <a:lnTo>
                    <a:pt x="4185" y="59"/>
                  </a:lnTo>
                  <a:lnTo>
                    <a:pt x="4190" y="50"/>
                  </a:lnTo>
                  <a:lnTo>
                    <a:pt x="4197" y="43"/>
                  </a:lnTo>
                  <a:lnTo>
                    <a:pt x="4206" y="36"/>
                  </a:lnTo>
                  <a:lnTo>
                    <a:pt x="4218" y="29"/>
                  </a:lnTo>
                  <a:lnTo>
                    <a:pt x="4231" y="24"/>
                  </a:lnTo>
                  <a:lnTo>
                    <a:pt x="4248" y="18"/>
                  </a:lnTo>
                  <a:lnTo>
                    <a:pt x="4265" y="13"/>
                  </a:lnTo>
                  <a:lnTo>
                    <a:pt x="4285" y="9"/>
                  </a:lnTo>
                  <a:lnTo>
                    <a:pt x="4309" y="6"/>
                  </a:lnTo>
                  <a:lnTo>
                    <a:pt x="4334" y="3"/>
                  </a:lnTo>
                  <a:lnTo>
                    <a:pt x="4363" y="1"/>
                  </a:lnTo>
                  <a:lnTo>
                    <a:pt x="4396" y="0"/>
                  </a:lnTo>
                  <a:lnTo>
                    <a:pt x="4432" y="0"/>
                  </a:lnTo>
                  <a:lnTo>
                    <a:pt x="4467" y="0"/>
                  </a:lnTo>
                  <a:lnTo>
                    <a:pt x="4500" y="1"/>
                  </a:lnTo>
                  <a:lnTo>
                    <a:pt x="4529" y="3"/>
                  </a:lnTo>
                  <a:lnTo>
                    <a:pt x="4554" y="6"/>
                  </a:lnTo>
                  <a:lnTo>
                    <a:pt x="4578" y="9"/>
                  </a:lnTo>
                  <a:lnTo>
                    <a:pt x="4598" y="13"/>
                  </a:lnTo>
                  <a:lnTo>
                    <a:pt x="4616" y="18"/>
                  </a:lnTo>
                  <a:lnTo>
                    <a:pt x="4632" y="24"/>
                  </a:lnTo>
                  <a:lnTo>
                    <a:pt x="4645" y="29"/>
                  </a:lnTo>
                  <a:lnTo>
                    <a:pt x="4658" y="36"/>
                  </a:lnTo>
                  <a:lnTo>
                    <a:pt x="4667" y="43"/>
                  </a:lnTo>
                  <a:lnTo>
                    <a:pt x="4673" y="50"/>
                  </a:lnTo>
                  <a:lnTo>
                    <a:pt x="4679" y="59"/>
                  </a:lnTo>
                  <a:lnTo>
                    <a:pt x="4682" y="68"/>
                  </a:lnTo>
                  <a:lnTo>
                    <a:pt x="4685" y="77"/>
                  </a:lnTo>
                  <a:lnTo>
                    <a:pt x="4685" y="87"/>
                  </a:lnTo>
                  <a:lnTo>
                    <a:pt x="4685" y="2754"/>
                  </a:lnTo>
                  <a:close/>
                  <a:moveTo>
                    <a:pt x="4053" y="330"/>
                  </a:moveTo>
                  <a:lnTo>
                    <a:pt x="4053" y="348"/>
                  </a:lnTo>
                  <a:lnTo>
                    <a:pt x="4052" y="367"/>
                  </a:lnTo>
                  <a:lnTo>
                    <a:pt x="4051" y="384"/>
                  </a:lnTo>
                  <a:lnTo>
                    <a:pt x="4049" y="401"/>
                  </a:lnTo>
                  <a:lnTo>
                    <a:pt x="4047" y="417"/>
                  </a:lnTo>
                  <a:lnTo>
                    <a:pt x="4044" y="432"/>
                  </a:lnTo>
                  <a:lnTo>
                    <a:pt x="4041" y="446"/>
                  </a:lnTo>
                  <a:lnTo>
                    <a:pt x="4038" y="461"/>
                  </a:lnTo>
                  <a:lnTo>
                    <a:pt x="4034" y="473"/>
                  </a:lnTo>
                  <a:lnTo>
                    <a:pt x="4029" y="485"/>
                  </a:lnTo>
                  <a:lnTo>
                    <a:pt x="4024" y="497"/>
                  </a:lnTo>
                  <a:lnTo>
                    <a:pt x="4017" y="508"/>
                  </a:lnTo>
                  <a:lnTo>
                    <a:pt x="4012" y="517"/>
                  </a:lnTo>
                  <a:lnTo>
                    <a:pt x="4005" y="526"/>
                  </a:lnTo>
                  <a:lnTo>
                    <a:pt x="3998" y="536"/>
                  </a:lnTo>
                  <a:lnTo>
                    <a:pt x="3991" y="543"/>
                  </a:lnTo>
                  <a:lnTo>
                    <a:pt x="3983" y="550"/>
                  </a:lnTo>
                  <a:lnTo>
                    <a:pt x="3974" y="557"/>
                  </a:lnTo>
                  <a:lnTo>
                    <a:pt x="3963" y="563"/>
                  </a:lnTo>
                  <a:lnTo>
                    <a:pt x="3952" y="569"/>
                  </a:lnTo>
                  <a:lnTo>
                    <a:pt x="3941" y="574"/>
                  </a:lnTo>
                  <a:lnTo>
                    <a:pt x="3929" y="579"/>
                  </a:lnTo>
                  <a:lnTo>
                    <a:pt x="3915" y="583"/>
                  </a:lnTo>
                  <a:lnTo>
                    <a:pt x="3901" y="587"/>
                  </a:lnTo>
                  <a:lnTo>
                    <a:pt x="3887" y="590"/>
                  </a:lnTo>
                  <a:lnTo>
                    <a:pt x="3870" y="593"/>
                  </a:lnTo>
                  <a:lnTo>
                    <a:pt x="3854" y="596"/>
                  </a:lnTo>
                  <a:lnTo>
                    <a:pt x="3837" y="598"/>
                  </a:lnTo>
                  <a:lnTo>
                    <a:pt x="3799" y="601"/>
                  </a:lnTo>
                  <a:lnTo>
                    <a:pt x="3758" y="601"/>
                  </a:lnTo>
                  <a:lnTo>
                    <a:pt x="3717" y="601"/>
                  </a:lnTo>
                  <a:lnTo>
                    <a:pt x="3679" y="598"/>
                  </a:lnTo>
                  <a:lnTo>
                    <a:pt x="3662" y="596"/>
                  </a:lnTo>
                  <a:lnTo>
                    <a:pt x="3645" y="594"/>
                  </a:lnTo>
                  <a:lnTo>
                    <a:pt x="3629" y="591"/>
                  </a:lnTo>
                  <a:lnTo>
                    <a:pt x="3615" y="588"/>
                  </a:lnTo>
                  <a:lnTo>
                    <a:pt x="3600" y="584"/>
                  </a:lnTo>
                  <a:lnTo>
                    <a:pt x="3587" y="580"/>
                  </a:lnTo>
                  <a:lnTo>
                    <a:pt x="3575" y="575"/>
                  </a:lnTo>
                  <a:lnTo>
                    <a:pt x="3564" y="570"/>
                  </a:lnTo>
                  <a:lnTo>
                    <a:pt x="3553" y="564"/>
                  </a:lnTo>
                  <a:lnTo>
                    <a:pt x="3543" y="558"/>
                  </a:lnTo>
                  <a:lnTo>
                    <a:pt x="3535" y="552"/>
                  </a:lnTo>
                  <a:lnTo>
                    <a:pt x="3527" y="545"/>
                  </a:lnTo>
                  <a:lnTo>
                    <a:pt x="3520" y="538"/>
                  </a:lnTo>
                  <a:lnTo>
                    <a:pt x="3512" y="529"/>
                  </a:lnTo>
                  <a:lnTo>
                    <a:pt x="3506" y="520"/>
                  </a:lnTo>
                  <a:lnTo>
                    <a:pt x="3501" y="511"/>
                  </a:lnTo>
                  <a:lnTo>
                    <a:pt x="3495" y="501"/>
                  </a:lnTo>
                  <a:lnTo>
                    <a:pt x="3490" y="489"/>
                  </a:lnTo>
                  <a:lnTo>
                    <a:pt x="3486" y="478"/>
                  </a:lnTo>
                  <a:lnTo>
                    <a:pt x="3482" y="465"/>
                  </a:lnTo>
                  <a:lnTo>
                    <a:pt x="3479" y="452"/>
                  </a:lnTo>
                  <a:lnTo>
                    <a:pt x="3476" y="438"/>
                  </a:lnTo>
                  <a:lnTo>
                    <a:pt x="3473" y="424"/>
                  </a:lnTo>
                  <a:lnTo>
                    <a:pt x="3470" y="408"/>
                  </a:lnTo>
                  <a:lnTo>
                    <a:pt x="3467" y="375"/>
                  </a:lnTo>
                  <a:lnTo>
                    <a:pt x="3467" y="340"/>
                  </a:lnTo>
                  <a:lnTo>
                    <a:pt x="3467" y="322"/>
                  </a:lnTo>
                  <a:lnTo>
                    <a:pt x="3467" y="303"/>
                  </a:lnTo>
                  <a:lnTo>
                    <a:pt x="3469" y="286"/>
                  </a:lnTo>
                  <a:lnTo>
                    <a:pt x="3470" y="269"/>
                  </a:lnTo>
                  <a:lnTo>
                    <a:pt x="3474" y="253"/>
                  </a:lnTo>
                  <a:lnTo>
                    <a:pt x="3476" y="237"/>
                  </a:lnTo>
                  <a:lnTo>
                    <a:pt x="3479" y="223"/>
                  </a:lnTo>
                  <a:lnTo>
                    <a:pt x="3483" y="210"/>
                  </a:lnTo>
                  <a:lnTo>
                    <a:pt x="3487" y="196"/>
                  </a:lnTo>
                  <a:lnTo>
                    <a:pt x="3491" y="184"/>
                  </a:lnTo>
                  <a:lnTo>
                    <a:pt x="3496" y="173"/>
                  </a:lnTo>
                  <a:lnTo>
                    <a:pt x="3502" y="161"/>
                  </a:lnTo>
                  <a:lnTo>
                    <a:pt x="3508" y="152"/>
                  </a:lnTo>
                  <a:lnTo>
                    <a:pt x="3514" y="142"/>
                  </a:lnTo>
                  <a:lnTo>
                    <a:pt x="3522" y="134"/>
                  </a:lnTo>
                  <a:lnTo>
                    <a:pt x="3529" y="125"/>
                  </a:lnTo>
                  <a:lnTo>
                    <a:pt x="3537" y="118"/>
                  </a:lnTo>
                  <a:lnTo>
                    <a:pt x="3546" y="112"/>
                  </a:lnTo>
                  <a:lnTo>
                    <a:pt x="3555" y="106"/>
                  </a:lnTo>
                  <a:lnTo>
                    <a:pt x="3567" y="100"/>
                  </a:lnTo>
                  <a:lnTo>
                    <a:pt x="3578" y="95"/>
                  </a:lnTo>
                  <a:lnTo>
                    <a:pt x="3590" y="89"/>
                  </a:lnTo>
                  <a:lnTo>
                    <a:pt x="3603" y="85"/>
                  </a:lnTo>
                  <a:lnTo>
                    <a:pt x="3618" y="81"/>
                  </a:lnTo>
                  <a:lnTo>
                    <a:pt x="3633" y="78"/>
                  </a:lnTo>
                  <a:lnTo>
                    <a:pt x="3648" y="75"/>
                  </a:lnTo>
                  <a:lnTo>
                    <a:pt x="3666" y="72"/>
                  </a:lnTo>
                  <a:lnTo>
                    <a:pt x="3683" y="70"/>
                  </a:lnTo>
                  <a:lnTo>
                    <a:pt x="3721" y="67"/>
                  </a:lnTo>
                  <a:lnTo>
                    <a:pt x="3762" y="67"/>
                  </a:lnTo>
                  <a:lnTo>
                    <a:pt x="3803" y="67"/>
                  </a:lnTo>
                  <a:lnTo>
                    <a:pt x="3840" y="70"/>
                  </a:lnTo>
                  <a:lnTo>
                    <a:pt x="3857" y="72"/>
                  </a:lnTo>
                  <a:lnTo>
                    <a:pt x="3874" y="74"/>
                  </a:lnTo>
                  <a:lnTo>
                    <a:pt x="3890" y="77"/>
                  </a:lnTo>
                  <a:lnTo>
                    <a:pt x="3904" y="81"/>
                  </a:lnTo>
                  <a:lnTo>
                    <a:pt x="3918" y="84"/>
                  </a:lnTo>
                  <a:lnTo>
                    <a:pt x="3932" y="89"/>
                  </a:lnTo>
                  <a:lnTo>
                    <a:pt x="3944" y="93"/>
                  </a:lnTo>
                  <a:lnTo>
                    <a:pt x="3955" y="99"/>
                  </a:lnTo>
                  <a:lnTo>
                    <a:pt x="3966" y="105"/>
                  </a:lnTo>
                  <a:lnTo>
                    <a:pt x="3976" y="111"/>
                  </a:lnTo>
                  <a:lnTo>
                    <a:pt x="3985" y="117"/>
                  </a:lnTo>
                  <a:lnTo>
                    <a:pt x="3993" y="124"/>
                  </a:lnTo>
                  <a:lnTo>
                    <a:pt x="4000" y="132"/>
                  </a:lnTo>
                  <a:lnTo>
                    <a:pt x="4007" y="140"/>
                  </a:lnTo>
                  <a:lnTo>
                    <a:pt x="4013" y="149"/>
                  </a:lnTo>
                  <a:lnTo>
                    <a:pt x="4020" y="158"/>
                  </a:lnTo>
                  <a:lnTo>
                    <a:pt x="4025" y="169"/>
                  </a:lnTo>
                  <a:lnTo>
                    <a:pt x="4030" y="180"/>
                  </a:lnTo>
                  <a:lnTo>
                    <a:pt x="4034" y="192"/>
                  </a:lnTo>
                  <a:lnTo>
                    <a:pt x="4038" y="205"/>
                  </a:lnTo>
                  <a:lnTo>
                    <a:pt x="4042" y="218"/>
                  </a:lnTo>
                  <a:lnTo>
                    <a:pt x="4045" y="231"/>
                  </a:lnTo>
                  <a:lnTo>
                    <a:pt x="4047" y="246"/>
                  </a:lnTo>
                  <a:lnTo>
                    <a:pt x="4049" y="261"/>
                  </a:lnTo>
                  <a:lnTo>
                    <a:pt x="4052" y="294"/>
                  </a:lnTo>
                  <a:lnTo>
                    <a:pt x="4053" y="330"/>
                  </a:lnTo>
                  <a:close/>
                  <a:moveTo>
                    <a:pt x="4012" y="2754"/>
                  </a:moveTo>
                  <a:lnTo>
                    <a:pt x="4011" y="2764"/>
                  </a:lnTo>
                  <a:lnTo>
                    <a:pt x="4008" y="2773"/>
                  </a:lnTo>
                  <a:lnTo>
                    <a:pt x="4005" y="2781"/>
                  </a:lnTo>
                  <a:lnTo>
                    <a:pt x="3999" y="2789"/>
                  </a:lnTo>
                  <a:lnTo>
                    <a:pt x="3993" y="2797"/>
                  </a:lnTo>
                  <a:lnTo>
                    <a:pt x="3984" y="2804"/>
                  </a:lnTo>
                  <a:lnTo>
                    <a:pt x="3971" y="2810"/>
                  </a:lnTo>
                  <a:lnTo>
                    <a:pt x="3958" y="2815"/>
                  </a:lnTo>
                  <a:lnTo>
                    <a:pt x="3943" y="2819"/>
                  </a:lnTo>
                  <a:lnTo>
                    <a:pt x="3924" y="2823"/>
                  </a:lnTo>
                  <a:lnTo>
                    <a:pt x="3904" y="2827"/>
                  </a:lnTo>
                  <a:lnTo>
                    <a:pt x="3881" y="2831"/>
                  </a:lnTo>
                  <a:lnTo>
                    <a:pt x="3855" y="2833"/>
                  </a:lnTo>
                  <a:lnTo>
                    <a:pt x="3826" y="2834"/>
                  </a:lnTo>
                  <a:lnTo>
                    <a:pt x="3794" y="2835"/>
                  </a:lnTo>
                  <a:lnTo>
                    <a:pt x="3758" y="2835"/>
                  </a:lnTo>
                  <a:lnTo>
                    <a:pt x="3722" y="2835"/>
                  </a:lnTo>
                  <a:lnTo>
                    <a:pt x="3690" y="2834"/>
                  </a:lnTo>
                  <a:lnTo>
                    <a:pt x="3661" y="2833"/>
                  </a:lnTo>
                  <a:lnTo>
                    <a:pt x="3635" y="2831"/>
                  </a:lnTo>
                  <a:lnTo>
                    <a:pt x="3613" y="2827"/>
                  </a:lnTo>
                  <a:lnTo>
                    <a:pt x="3592" y="2823"/>
                  </a:lnTo>
                  <a:lnTo>
                    <a:pt x="3574" y="2819"/>
                  </a:lnTo>
                  <a:lnTo>
                    <a:pt x="3557" y="2815"/>
                  </a:lnTo>
                  <a:lnTo>
                    <a:pt x="3544" y="2810"/>
                  </a:lnTo>
                  <a:lnTo>
                    <a:pt x="3533" y="2804"/>
                  </a:lnTo>
                  <a:lnTo>
                    <a:pt x="3528" y="2801"/>
                  </a:lnTo>
                  <a:lnTo>
                    <a:pt x="3524" y="2797"/>
                  </a:lnTo>
                  <a:lnTo>
                    <a:pt x="3520" y="2794"/>
                  </a:lnTo>
                  <a:lnTo>
                    <a:pt x="3516" y="2789"/>
                  </a:lnTo>
                  <a:lnTo>
                    <a:pt x="3511" y="2781"/>
                  </a:lnTo>
                  <a:lnTo>
                    <a:pt x="3507" y="2773"/>
                  </a:lnTo>
                  <a:lnTo>
                    <a:pt x="3505" y="2764"/>
                  </a:lnTo>
                  <a:lnTo>
                    <a:pt x="3504" y="2754"/>
                  </a:lnTo>
                  <a:lnTo>
                    <a:pt x="3504" y="948"/>
                  </a:lnTo>
                  <a:lnTo>
                    <a:pt x="3505" y="939"/>
                  </a:lnTo>
                  <a:lnTo>
                    <a:pt x="3507" y="929"/>
                  </a:lnTo>
                  <a:lnTo>
                    <a:pt x="3511" y="921"/>
                  </a:lnTo>
                  <a:lnTo>
                    <a:pt x="3516" y="913"/>
                  </a:lnTo>
                  <a:lnTo>
                    <a:pt x="3524" y="906"/>
                  </a:lnTo>
                  <a:lnTo>
                    <a:pt x="3533" y="899"/>
                  </a:lnTo>
                  <a:lnTo>
                    <a:pt x="3544" y="892"/>
                  </a:lnTo>
                  <a:lnTo>
                    <a:pt x="3557" y="887"/>
                  </a:lnTo>
                  <a:lnTo>
                    <a:pt x="3574" y="881"/>
                  </a:lnTo>
                  <a:lnTo>
                    <a:pt x="3592" y="877"/>
                  </a:lnTo>
                  <a:lnTo>
                    <a:pt x="3613" y="873"/>
                  </a:lnTo>
                  <a:lnTo>
                    <a:pt x="3635" y="870"/>
                  </a:lnTo>
                  <a:lnTo>
                    <a:pt x="3661" y="867"/>
                  </a:lnTo>
                  <a:lnTo>
                    <a:pt x="3690" y="865"/>
                  </a:lnTo>
                  <a:lnTo>
                    <a:pt x="3722" y="864"/>
                  </a:lnTo>
                  <a:lnTo>
                    <a:pt x="3758" y="864"/>
                  </a:lnTo>
                  <a:lnTo>
                    <a:pt x="3794" y="864"/>
                  </a:lnTo>
                  <a:lnTo>
                    <a:pt x="3826" y="865"/>
                  </a:lnTo>
                  <a:lnTo>
                    <a:pt x="3855" y="867"/>
                  </a:lnTo>
                  <a:lnTo>
                    <a:pt x="3881" y="870"/>
                  </a:lnTo>
                  <a:lnTo>
                    <a:pt x="3904" y="873"/>
                  </a:lnTo>
                  <a:lnTo>
                    <a:pt x="3924" y="877"/>
                  </a:lnTo>
                  <a:lnTo>
                    <a:pt x="3943" y="881"/>
                  </a:lnTo>
                  <a:lnTo>
                    <a:pt x="3958" y="887"/>
                  </a:lnTo>
                  <a:lnTo>
                    <a:pt x="3971" y="892"/>
                  </a:lnTo>
                  <a:lnTo>
                    <a:pt x="3984" y="899"/>
                  </a:lnTo>
                  <a:lnTo>
                    <a:pt x="3993" y="906"/>
                  </a:lnTo>
                  <a:lnTo>
                    <a:pt x="3999" y="913"/>
                  </a:lnTo>
                  <a:lnTo>
                    <a:pt x="4005" y="921"/>
                  </a:lnTo>
                  <a:lnTo>
                    <a:pt x="4008" y="929"/>
                  </a:lnTo>
                  <a:lnTo>
                    <a:pt x="4011" y="939"/>
                  </a:lnTo>
                  <a:lnTo>
                    <a:pt x="4012" y="948"/>
                  </a:lnTo>
                  <a:lnTo>
                    <a:pt x="4012" y="2754"/>
                  </a:lnTo>
                  <a:close/>
                  <a:moveTo>
                    <a:pt x="3452" y="2757"/>
                  </a:moveTo>
                  <a:lnTo>
                    <a:pt x="3452" y="2766"/>
                  </a:lnTo>
                  <a:lnTo>
                    <a:pt x="3450" y="2775"/>
                  </a:lnTo>
                  <a:lnTo>
                    <a:pt x="3446" y="2783"/>
                  </a:lnTo>
                  <a:lnTo>
                    <a:pt x="3442" y="2791"/>
                  </a:lnTo>
                  <a:lnTo>
                    <a:pt x="3439" y="2796"/>
                  </a:lnTo>
                  <a:lnTo>
                    <a:pt x="3435" y="2799"/>
                  </a:lnTo>
                  <a:lnTo>
                    <a:pt x="3431" y="2802"/>
                  </a:lnTo>
                  <a:lnTo>
                    <a:pt x="3425" y="2805"/>
                  </a:lnTo>
                  <a:lnTo>
                    <a:pt x="3414" y="2811"/>
                  </a:lnTo>
                  <a:lnTo>
                    <a:pt x="3401" y="2815"/>
                  </a:lnTo>
                  <a:lnTo>
                    <a:pt x="3385" y="2820"/>
                  </a:lnTo>
                  <a:lnTo>
                    <a:pt x="3366" y="2824"/>
                  </a:lnTo>
                  <a:lnTo>
                    <a:pt x="3345" y="2827"/>
                  </a:lnTo>
                  <a:lnTo>
                    <a:pt x="3321" y="2831"/>
                  </a:lnTo>
                  <a:lnTo>
                    <a:pt x="3294" y="2833"/>
                  </a:lnTo>
                  <a:lnTo>
                    <a:pt x="3263" y="2834"/>
                  </a:lnTo>
                  <a:lnTo>
                    <a:pt x="3228" y="2835"/>
                  </a:lnTo>
                  <a:lnTo>
                    <a:pt x="3189" y="2835"/>
                  </a:lnTo>
                  <a:lnTo>
                    <a:pt x="3150" y="2835"/>
                  </a:lnTo>
                  <a:lnTo>
                    <a:pt x="3115" y="2834"/>
                  </a:lnTo>
                  <a:lnTo>
                    <a:pt x="3083" y="2833"/>
                  </a:lnTo>
                  <a:lnTo>
                    <a:pt x="3055" y="2831"/>
                  </a:lnTo>
                  <a:lnTo>
                    <a:pt x="3031" y="2829"/>
                  </a:lnTo>
                  <a:lnTo>
                    <a:pt x="3008" y="2825"/>
                  </a:lnTo>
                  <a:lnTo>
                    <a:pt x="2989" y="2822"/>
                  </a:lnTo>
                  <a:lnTo>
                    <a:pt x="2970" y="2818"/>
                  </a:lnTo>
                  <a:lnTo>
                    <a:pt x="2955" y="2813"/>
                  </a:lnTo>
                  <a:lnTo>
                    <a:pt x="2942" y="2807"/>
                  </a:lnTo>
                  <a:lnTo>
                    <a:pt x="2930" y="2800"/>
                  </a:lnTo>
                  <a:lnTo>
                    <a:pt x="2919" y="2793"/>
                  </a:lnTo>
                  <a:lnTo>
                    <a:pt x="2910" y="2783"/>
                  </a:lnTo>
                  <a:lnTo>
                    <a:pt x="2902" y="2774"/>
                  </a:lnTo>
                  <a:lnTo>
                    <a:pt x="2895" y="2763"/>
                  </a:lnTo>
                  <a:lnTo>
                    <a:pt x="2887" y="2750"/>
                  </a:lnTo>
                  <a:lnTo>
                    <a:pt x="2289" y="1796"/>
                  </a:lnTo>
                  <a:lnTo>
                    <a:pt x="2289" y="2754"/>
                  </a:lnTo>
                  <a:lnTo>
                    <a:pt x="2288" y="2764"/>
                  </a:lnTo>
                  <a:lnTo>
                    <a:pt x="2285" y="2773"/>
                  </a:lnTo>
                  <a:lnTo>
                    <a:pt x="2281" y="2781"/>
                  </a:lnTo>
                  <a:lnTo>
                    <a:pt x="2276" y="2789"/>
                  </a:lnTo>
                  <a:lnTo>
                    <a:pt x="2273" y="2794"/>
                  </a:lnTo>
                  <a:lnTo>
                    <a:pt x="2269" y="2797"/>
                  </a:lnTo>
                  <a:lnTo>
                    <a:pt x="2265" y="2801"/>
                  </a:lnTo>
                  <a:lnTo>
                    <a:pt x="2260" y="2804"/>
                  </a:lnTo>
                  <a:lnTo>
                    <a:pt x="2249" y="2810"/>
                  </a:lnTo>
                  <a:lnTo>
                    <a:pt x="2234" y="2815"/>
                  </a:lnTo>
                  <a:lnTo>
                    <a:pt x="2219" y="2819"/>
                  </a:lnTo>
                  <a:lnTo>
                    <a:pt x="2201" y="2823"/>
                  </a:lnTo>
                  <a:lnTo>
                    <a:pt x="2180" y="2827"/>
                  </a:lnTo>
                  <a:lnTo>
                    <a:pt x="2158" y="2831"/>
                  </a:lnTo>
                  <a:lnTo>
                    <a:pt x="2132" y="2833"/>
                  </a:lnTo>
                  <a:lnTo>
                    <a:pt x="2102" y="2834"/>
                  </a:lnTo>
                  <a:lnTo>
                    <a:pt x="2070" y="2835"/>
                  </a:lnTo>
                  <a:lnTo>
                    <a:pt x="2035" y="2835"/>
                  </a:lnTo>
                  <a:lnTo>
                    <a:pt x="1999" y="2835"/>
                  </a:lnTo>
                  <a:lnTo>
                    <a:pt x="1966" y="2834"/>
                  </a:lnTo>
                  <a:lnTo>
                    <a:pt x="1938" y="2833"/>
                  </a:lnTo>
                  <a:lnTo>
                    <a:pt x="1911" y="2831"/>
                  </a:lnTo>
                  <a:lnTo>
                    <a:pt x="1889" y="2827"/>
                  </a:lnTo>
                  <a:lnTo>
                    <a:pt x="1868" y="2823"/>
                  </a:lnTo>
                  <a:lnTo>
                    <a:pt x="1850" y="2819"/>
                  </a:lnTo>
                  <a:lnTo>
                    <a:pt x="1835" y="2815"/>
                  </a:lnTo>
                  <a:lnTo>
                    <a:pt x="1820" y="2810"/>
                  </a:lnTo>
                  <a:lnTo>
                    <a:pt x="1809" y="2804"/>
                  </a:lnTo>
                  <a:lnTo>
                    <a:pt x="1800" y="2797"/>
                  </a:lnTo>
                  <a:lnTo>
                    <a:pt x="1793" y="2789"/>
                  </a:lnTo>
                  <a:lnTo>
                    <a:pt x="1788" y="2781"/>
                  </a:lnTo>
                  <a:lnTo>
                    <a:pt x="1783" y="2773"/>
                  </a:lnTo>
                  <a:lnTo>
                    <a:pt x="1781" y="2764"/>
                  </a:lnTo>
                  <a:lnTo>
                    <a:pt x="1780" y="2754"/>
                  </a:lnTo>
                  <a:lnTo>
                    <a:pt x="1780" y="87"/>
                  </a:lnTo>
                  <a:lnTo>
                    <a:pt x="1781" y="77"/>
                  </a:lnTo>
                  <a:lnTo>
                    <a:pt x="1783" y="68"/>
                  </a:lnTo>
                  <a:lnTo>
                    <a:pt x="1788" y="59"/>
                  </a:lnTo>
                  <a:lnTo>
                    <a:pt x="1793" y="50"/>
                  </a:lnTo>
                  <a:lnTo>
                    <a:pt x="1800" y="43"/>
                  </a:lnTo>
                  <a:lnTo>
                    <a:pt x="1809" y="36"/>
                  </a:lnTo>
                  <a:lnTo>
                    <a:pt x="1820" y="29"/>
                  </a:lnTo>
                  <a:lnTo>
                    <a:pt x="1835" y="24"/>
                  </a:lnTo>
                  <a:lnTo>
                    <a:pt x="1850" y="18"/>
                  </a:lnTo>
                  <a:lnTo>
                    <a:pt x="1868" y="13"/>
                  </a:lnTo>
                  <a:lnTo>
                    <a:pt x="1889" y="9"/>
                  </a:lnTo>
                  <a:lnTo>
                    <a:pt x="1911" y="6"/>
                  </a:lnTo>
                  <a:lnTo>
                    <a:pt x="1938" y="3"/>
                  </a:lnTo>
                  <a:lnTo>
                    <a:pt x="1966" y="1"/>
                  </a:lnTo>
                  <a:lnTo>
                    <a:pt x="1999" y="0"/>
                  </a:lnTo>
                  <a:lnTo>
                    <a:pt x="2035" y="0"/>
                  </a:lnTo>
                  <a:lnTo>
                    <a:pt x="2070" y="0"/>
                  </a:lnTo>
                  <a:lnTo>
                    <a:pt x="2102" y="1"/>
                  </a:lnTo>
                  <a:lnTo>
                    <a:pt x="2132" y="3"/>
                  </a:lnTo>
                  <a:lnTo>
                    <a:pt x="2158" y="6"/>
                  </a:lnTo>
                  <a:lnTo>
                    <a:pt x="2180" y="9"/>
                  </a:lnTo>
                  <a:lnTo>
                    <a:pt x="2201" y="13"/>
                  </a:lnTo>
                  <a:lnTo>
                    <a:pt x="2219" y="18"/>
                  </a:lnTo>
                  <a:lnTo>
                    <a:pt x="2234" y="24"/>
                  </a:lnTo>
                  <a:lnTo>
                    <a:pt x="2249" y="29"/>
                  </a:lnTo>
                  <a:lnTo>
                    <a:pt x="2260" y="36"/>
                  </a:lnTo>
                  <a:lnTo>
                    <a:pt x="2269" y="43"/>
                  </a:lnTo>
                  <a:lnTo>
                    <a:pt x="2276" y="50"/>
                  </a:lnTo>
                  <a:lnTo>
                    <a:pt x="2281" y="59"/>
                  </a:lnTo>
                  <a:lnTo>
                    <a:pt x="2285" y="68"/>
                  </a:lnTo>
                  <a:lnTo>
                    <a:pt x="2288" y="77"/>
                  </a:lnTo>
                  <a:lnTo>
                    <a:pt x="2289" y="87"/>
                  </a:lnTo>
                  <a:lnTo>
                    <a:pt x="2289" y="1675"/>
                  </a:lnTo>
                  <a:lnTo>
                    <a:pt x="2821" y="955"/>
                  </a:lnTo>
                  <a:lnTo>
                    <a:pt x="2829" y="943"/>
                  </a:lnTo>
                  <a:lnTo>
                    <a:pt x="2839" y="931"/>
                  </a:lnTo>
                  <a:lnTo>
                    <a:pt x="2848" y="921"/>
                  </a:lnTo>
                  <a:lnTo>
                    <a:pt x="2857" y="912"/>
                  </a:lnTo>
                  <a:lnTo>
                    <a:pt x="2868" y="904"/>
                  </a:lnTo>
                  <a:lnTo>
                    <a:pt x="2881" y="895"/>
                  </a:lnTo>
                  <a:lnTo>
                    <a:pt x="2895" y="889"/>
                  </a:lnTo>
                  <a:lnTo>
                    <a:pt x="2910" y="883"/>
                  </a:lnTo>
                  <a:lnTo>
                    <a:pt x="2928" y="879"/>
                  </a:lnTo>
                  <a:lnTo>
                    <a:pt x="2948" y="875"/>
                  </a:lnTo>
                  <a:lnTo>
                    <a:pt x="2969" y="871"/>
                  </a:lnTo>
                  <a:lnTo>
                    <a:pt x="2993" y="868"/>
                  </a:lnTo>
                  <a:lnTo>
                    <a:pt x="3020" y="866"/>
                  </a:lnTo>
                  <a:lnTo>
                    <a:pt x="3049" y="865"/>
                  </a:lnTo>
                  <a:lnTo>
                    <a:pt x="3082" y="864"/>
                  </a:lnTo>
                  <a:lnTo>
                    <a:pt x="3119" y="864"/>
                  </a:lnTo>
                  <a:lnTo>
                    <a:pt x="3155" y="864"/>
                  </a:lnTo>
                  <a:lnTo>
                    <a:pt x="3187" y="865"/>
                  </a:lnTo>
                  <a:lnTo>
                    <a:pt x="3218" y="866"/>
                  </a:lnTo>
                  <a:lnTo>
                    <a:pt x="3245" y="868"/>
                  </a:lnTo>
                  <a:lnTo>
                    <a:pt x="3269" y="871"/>
                  </a:lnTo>
                  <a:lnTo>
                    <a:pt x="3291" y="875"/>
                  </a:lnTo>
                  <a:lnTo>
                    <a:pt x="3310" y="879"/>
                  </a:lnTo>
                  <a:lnTo>
                    <a:pt x="3327" y="883"/>
                  </a:lnTo>
                  <a:lnTo>
                    <a:pt x="3342" y="889"/>
                  </a:lnTo>
                  <a:lnTo>
                    <a:pt x="3354" y="894"/>
                  </a:lnTo>
                  <a:lnTo>
                    <a:pt x="3359" y="899"/>
                  </a:lnTo>
                  <a:lnTo>
                    <a:pt x="3363" y="902"/>
                  </a:lnTo>
                  <a:lnTo>
                    <a:pt x="3367" y="905"/>
                  </a:lnTo>
                  <a:lnTo>
                    <a:pt x="3370" y="909"/>
                  </a:lnTo>
                  <a:lnTo>
                    <a:pt x="3375" y="917"/>
                  </a:lnTo>
                  <a:lnTo>
                    <a:pt x="3379" y="926"/>
                  </a:lnTo>
                  <a:lnTo>
                    <a:pt x="3382" y="936"/>
                  </a:lnTo>
                  <a:lnTo>
                    <a:pt x="3383" y="946"/>
                  </a:lnTo>
                  <a:lnTo>
                    <a:pt x="3382" y="961"/>
                  </a:lnTo>
                  <a:lnTo>
                    <a:pt x="3378" y="978"/>
                  </a:lnTo>
                  <a:lnTo>
                    <a:pt x="3374" y="994"/>
                  </a:lnTo>
                  <a:lnTo>
                    <a:pt x="3367" y="1012"/>
                  </a:lnTo>
                  <a:lnTo>
                    <a:pt x="3359" y="1029"/>
                  </a:lnTo>
                  <a:lnTo>
                    <a:pt x="3348" y="1047"/>
                  </a:lnTo>
                  <a:lnTo>
                    <a:pt x="3336" y="1065"/>
                  </a:lnTo>
                  <a:lnTo>
                    <a:pt x="3322" y="1085"/>
                  </a:lnTo>
                  <a:lnTo>
                    <a:pt x="2797" y="1685"/>
                  </a:lnTo>
                  <a:lnTo>
                    <a:pt x="3406" y="2632"/>
                  </a:lnTo>
                  <a:lnTo>
                    <a:pt x="3417" y="2652"/>
                  </a:lnTo>
                  <a:lnTo>
                    <a:pt x="3428" y="2670"/>
                  </a:lnTo>
                  <a:lnTo>
                    <a:pt x="3435" y="2687"/>
                  </a:lnTo>
                  <a:lnTo>
                    <a:pt x="3442" y="2702"/>
                  </a:lnTo>
                  <a:lnTo>
                    <a:pt x="3446" y="2716"/>
                  </a:lnTo>
                  <a:lnTo>
                    <a:pt x="3450" y="2730"/>
                  </a:lnTo>
                  <a:lnTo>
                    <a:pt x="3452" y="2743"/>
                  </a:lnTo>
                  <a:lnTo>
                    <a:pt x="3452" y="2757"/>
                  </a:lnTo>
                  <a:close/>
                  <a:moveTo>
                    <a:pt x="1706" y="2035"/>
                  </a:moveTo>
                  <a:lnTo>
                    <a:pt x="1706" y="2060"/>
                  </a:lnTo>
                  <a:lnTo>
                    <a:pt x="1705" y="2086"/>
                  </a:lnTo>
                  <a:lnTo>
                    <a:pt x="1703" y="2111"/>
                  </a:lnTo>
                  <a:lnTo>
                    <a:pt x="1701" y="2135"/>
                  </a:lnTo>
                  <a:lnTo>
                    <a:pt x="1699" y="2160"/>
                  </a:lnTo>
                  <a:lnTo>
                    <a:pt x="1694" y="2184"/>
                  </a:lnTo>
                  <a:lnTo>
                    <a:pt x="1691" y="2206"/>
                  </a:lnTo>
                  <a:lnTo>
                    <a:pt x="1686" y="2229"/>
                  </a:lnTo>
                  <a:lnTo>
                    <a:pt x="1681" y="2252"/>
                  </a:lnTo>
                  <a:lnTo>
                    <a:pt x="1676" y="2274"/>
                  </a:lnTo>
                  <a:lnTo>
                    <a:pt x="1670" y="2296"/>
                  </a:lnTo>
                  <a:lnTo>
                    <a:pt x="1663" y="2317"/>
                  </a:lnTo>
                  <a:lnTo>
                    <a:pt x="1656" y="2338"/>
                  </a:lnTo>
                  <a:lnTo>
                    <a:pt x="1647" y="2359"/>
                  </a:lnTo>
                  <a:lnTo>
                    <a:pt x="1638" y="2378"/>
                  </a:lnTo>
                  <a:lnTo>
                    <a:pt x="1629" y="2399"/>
                  </a:lnTo>
                  <a:lnTo>
                    <a:pt x="1620" y="2417"/>
                  </a:lnTo>
                  <a:lnTo>
                    <a:pt x="1610" y="2437"/>
                  </a:lnTo>
                  <a:lnTo>
                    <a:pt x="1598" y="2455"/>
                  </a:lnTo>
                  <a:lnTo>
                    <a:pt x="1587" y="2473"/>
                  </a:lnTo>
                  <a:lnTo>
                    <a:pt x="1576" y="2490"/>
                  </a:lnTo>
                  <a:lnTo>
                    <a:pt x="1564" y="2508"/>
                  </a:lnTo>
                  <a:lnTo>
                    <a:pt x="1551" y="2525"/>
                  </a:lnTo>
                  <a:lnTo>
                    <a:pt x="1539" y="2542"/>
                  </a:lnTo>
                  <a:lnTo>
                    <a:pt x="1526" y="2557"/>
                  </a:lnTo>
                  <a:lnTo>
                    <a:pt x="1513" y="2572"/>
                  </a:lnTo>
                  <a:lnTo>
                    <a:pt x="1498" y="2588"/>
                  </a:lnTo>
                  <a:lnTo>
                    <a:pt x="1484" y="2603"/>
                  </a:lnTo>
                  <a:lnTo>
                    <a:pt x="1469" y="2618"/>
                  </a:lnTo>
                  <a:lnTo>
                    <a:pt x="1453" y="2632"/>
                  </a:lnTo>
                  <a:lnTo>
                    <a:pt x="1438" y="2645"/>
                  </a:lnTo>
                  <a:lnTo>
                    <a:pt x="1422" y="2659"/>
                  </a:lnTo>
                  <a:lnTo>
                    <a:pt x="1388" y="2684"/>
                  </a:lnTo>
                  <a:lnTo>
                    <a:pt x="1353" y="2707"/>
                  </a:lnTo>
                  <a:lnTo>
                    <a:pt x="1316" y="2730"/>
                  </a:lnTo>
                  <a:lnTo>
                    <a:pt x="1279" y="2749"/>
                  </a:lnTo>
                  <a:lnTo>
                    <a:pt x="1240" y="2769"/>
                  </a:lnTo>
                  <a:lnTo>
                    <a:pt x="1200" y="2786"/>
                  </a:lnTo>
                  <a:lnTo>
                    <a:pt x="1158" y="2802"/>
                  </a:lnTo>
                  <a:lnTo>
                    <a:pt x="1115" y="2815"/>
                  </a:lnTo>
                  <a:lnTo>
                    <a:pt x="1071" y="2829"/>
                  </a:lnTo>
                  <a:lnTo>
                    <a:pt x="1026" y="2839"/>
                  </a:lnTo>
                  <a:lnTo>
                    <a:pt x="980" y="2848"/>
                  </a:lnTo>
                  <a:lnTo>
                    <a:pt x="933" y="2855"/>
                  </a:lnTo>
                  <a:lnTo>
                    <a:pt x="886" y="2861"/>
                  </a:lnTo>
                  <a:lnTo>
                    <a:pt x="838" y="2866"/>
                  </a:lnTo>
                  <a:lnTo>
                    <a:pt x="789" y="2868"/>
                  </a:lnTo>
                  <a:lnTo>
                    <a:pt x="739" y="2869"/>
                  </a:lnTo>
                  <a:lnTo>
                    <a:pt x="706" y="2868"/>
                  </a:lnTo>
                  <a:lnTo>
                    <a:pt x="673" y="2867"/>
                  </a:lnTo>
                  <a:lnTo>
                    <a:pt x="640" y="2866"/>
                  </a:lnTo>
                  <a:lnTo>
                    <a:pt x="609" y="2862"/>
                  </a:lnTo>
                  <a:lnTo>
                    <a:pt x="578" y="2859"/>
                  </a:lnTo>
                  <a:lnTo>
                    <a:pt x="547" y="2855"/>
                  </a:lnTo>
                  <a:lnTo>
                    <a:pt x="518" y="2851"/>
                  </a:lnTo>
                  <a:lnTo>
                    <a:pt x="488" y="2845"/>
                  </a:lnTo>
                  <a:lnTo>
                    <a:pt x="459" y="2840"/>
                  </a:lnTo>
                  <a:lnTo>
                    <a:pt x="432" y="2834"/>
                  </a:lnTo>
                  <a:lnTo>
                    <a:pt x="405" y="2827"/>
                  </a:lnTo>
                  <a:lnTo>
                    <a:pt x="380" y="2820"/>
                  </a:lnTo>
                  <a:lnTo>
                    <a:pt x="354" y="2813"/>
                  </a:lnTo>
                  <a:lnTo>
                    <a:pt x="330" y="2806"/>
                  </a:lnTo>
                  <a:lnTo>
                    <a:pt x="306" y="2799"/>
                  </a:lnTo>
                  <a:lnTo>
                    <a:pt x="284" y="2790"/>
                  </a:lnTo>
                  <a:lnTo>
                    <a:pt x="241" y="2775"/>
                  </a:lnTo>
                  <a:lnTo>
                    <a:pt x="202" y="2759"/>
                  </a:lnTo>
                  <a:lnTo>
                    <a:pt x="167" y="2742"/>
                  </a:lnTo>
                  <a:lnTo>
                    <a:pt x="135" y="2725"/>
                  </a:lnTo>
                  <a:lnTo>
                    <a:pt x="108" y="2707"/>
                  </a:lnTo>
                  <a:lnTo>
                    <a:pt x="84" y="2691"/>
                  </a:lnTo>
                  <a:lnTo>
                    <a:pt x="65" y="2676"/>
                  </a:lnTo>
                  <a:lnTo>
                    <a:pt x="49" y="2663"/>
                  </a:lnTo>
                  <a:lnTo>
                    <a:pt x="43" y="2656"/>
                  </a:lnTo>
                  <a:lnTo>
                    <a:pt x="37" y="2648"/>
                  </a:lnTo>
                  <a:lnTo>
                    <a:pt x="32" y="2639"/>
                  </a:lnTo>
                  <a:lnTo>
                    <a:pt x="27" y="2630"/>
                  </a:lnTo>
                  <a:lnTo>
                    <a:pt x="23" y="2620"/>
                  </a:lnTo>
                  <a:lnTo>
                    <a:pt x="19" y="2609"/>
                  </a:lnTo>
                  <a:lnTo>
                    <a:pt x="15" y="2598"/>
                  </a:lnTo>
                  <a:lnTo>
                    <a:pt x="12" y="2586"/>
                  </a:lnTo>
                  <a:lnTo>
                    <a:pt x="10" y="2572"/>
                  </a:lnTo>
                  <a:lnTo>
                    <a:pt x="7" y="2558"/>
                  </a:lnTo>
                  <a:lnTo>
                    <a:pt x="5" y="2543"/>
                  </a:lnTo>
                  <a:lnTo>
                    <a:pt x="3" y="2525"/>
                  </a:lnTo>
                  <a:lnTo>
                    <a:pt x="1" y="2487"/>
                  </a:lnTo>
                  <a:lnTo>
                    <a:pt x="0" y="2443"/>
                  </a:lnTo>
                  <a:lnTo>
                    <a:pt x="1" y="2413"/>
                  </a:lnTo>
                  <a:lnTo>
                    <a:pt x="2" y="2385"/>
                  </a:lnTo>
                  <a:lnTo>
                    <a:pt x="3" y="2361"/>
                  </a:lnTo>
                  <a:lnTo>
                    <a:pt x="5" y="2338"/>
                  </a:lnTo>
                  <a:lnTo>
                    <a:pt x="7" y="2319"/>
                  </a:lnTo>
                  <a:lnTo>
                    <a:pt x="11" y="2300"/>
                  </a:lnTo>
                  <a:lnTo>
                    <a:pt x="14" y="2284"/>
                  </a:lnTo>
                  <a:lnTo>
                    <a:pt x="18" y="2269"/>
                  </a:lnTo>
                  <a:lnTo>
                    <a:pt x="23" y="2257"/>
                  </a:lnTo>
                  <a:lnTo>
                    <a:pt x="29" y="2247"/>
                  </a:lnTo>
                  <a:lnTo>
                    <a:pt x="35" y="2238"/>
                  </a:lnTo>
                  <a:lnTo>
                    <a:pt x="42" y="2232"/>
                  </a:lnTo>
                  <a:lnTo>
                    <a:pt x="50" y="2227"/>
                  </a:lnTo>
                  <a:lnTo>
                    <a:pt x="59" y="2223"/>
                  </a:lnTo>
                  <a:lnTo>
                    <a:pt x="68" y="2222"/>
                  </a:lnTo>
                  <a:lnTo>
                    <a:pt x="78" y="2221"/>
                  </a:lnTo>
                  <a:lnTo>
                    <a:pt x="85" y="2221"/>
                  </a:lnTo>
                  <a:lnTo>
                    <a:pt x="93" y="2223"/>
                  </a:lnTo>
                  <a:lnTo>
                    <a:pt x="103" y="2225"/>
                  </a:lnTo>
                  <a:lnTo>
                    <a:pt x="112" y="2229"/>
                  </a:lnTo>
                  <a:lnTo>
                    <a:pt x="122" y="2234"/>
                  </a:lnTo>
                  <a:lnTo>
                    <a:pt x="133" y="2239"/>
                  </a:lnTo>
                  <a:lnTo>
                    <a:pt x="146" y="2247"/>
                  </a:lnTo>
                  <a:lnTo>
                    <a:pt x="158" y="2255"/>
                  </a:lnTo>
                  <a:lnTo>
                    <a:pt x="185" y="2271"/>
                  </a:lnTo>
                  <a:lnTo>
                    <a:pt x="217" y="2290"/>
                  </a:lnTo>
                  <a:lnTo>
                    <a:pt x="252" y="2308"/>
                  </a:lnTo>
                  <a:lnTo>
                    <a:pt x="290" y="2329"/>
                  </a:lnTo>
                  <a:lnTo>
                    <a:pt x="310" y="2338"/>
                  </a:lnTo>
                  <a:lnTo>
                    <a:pt x="333" y="2348"/>
                  </a:lnTo>
                  <a:lnTo>
                    <a:pt x="355" y="2358"/>
                  </a:lnTo>
                  <a:lnTo>
                    <a:pt x="379" y="2368"/>
                  </a:lnTo>
                  <a:lnTo>
                    <a:pt x="403" y="2376"/>
                  </a:lnTo>
                  <a:lnTo>
                    <a:pt x="429" y="2385"/>
                  </a:lnTo>
                  <a:lnTo>
                    <a:pt x="455" y="2395"/>
                  </a:lnTo>
                  <a:lnTo>
                    <a:pt x="483" y="2403"/>
                  </a:lnTo>
                  <a:lnTo>
                    <a:pt x="512" y="2411"/>
                  </a:lnTo>
                  <a:lnTo>
                    <a:pt x="541" y="2417"/>
                  </a:lnTo>
                  <a:lnTo>
                    <a:pt x="572" y="2423"/>
                  </a:lnTo>
                  <a:lnTo>
                    <a:pt x="604" y="2429"/>
                  </a:lnTo>
                  <a:lnTo>
                    <a:pt x="637" y="2432"/>
                  </a:lnTo>
                  <a:lnTo>
                    <a:pt x="671" y="2435"/>
                  </a:lnTo>
                  <a:lnTo>
                    <a:pt x="706" y="2436"/>
                  </a:lnTo>
                  <a:lnTo>
                    <a:pt x="743" y="2437"/>
                  </a:lnTo>
                  <a:lnTo>
                    <a:pt x="766" y="2436"/>
                  </a:lnTo>
                  <a:lnTo>
                    <a:pt x="790" y="2435"/>
                  </a:lnTo>
                  <a:lnTo>
                    <a:pt x="812" y="2434"/>
                  </a:lnTo>
                  <a:lnTo>
                    <a:pt x="835" y="2431"/>
                  </a:lnTo>
                  <a:lnTo>
                    <a:pt x="856" y="2428"/>
                  </a:lnTo>
                  <a:lnTo>
                    <a:pt x="877" y="2423"/>
                  </a:lnTo>
                  <a:lnTo>
                    <a:pt x="897" y="2419"/>
                  </a:lnTo>
                  <a:lnTo>
                    <a:pt x="916" y="2414"/>
                  </a:lnTo>
                  <a:lnTo>
                    <a:pt x="935" y="2408"/>
                  </a:lnTo>
                  <a:lnTo>
                    <a:pt x="953" y="2401"/>
                  </a:lnTo>
                  <a:lnTo>
                    <a:pt x="971" y="2394"/>
                  </a:lnTo>
                  <a:lnTo>
                    <a:pt x="987" y="2385"/>
                  </a:lnTo>
                  <a:lnTo>
                    <a:pt x="1003" y="2377"/>
                  </a:lnTo>
                  <a:lnTo>
                    <a:pt x="1019" y="2368"/>
                  </a:lnTo>
                  <a:lnTo>
                    <a:pt x="1033" y="2359"/>
                  </a:lnTo>
                  <a:lnTo>
                    <a:pt x="1046" y="2348"/>
                  </a:lnTo>
                  <a:lnTo>
                    <a:pt x="1060" y="2337"/>
                  </a:lnTo>
                  <a:lnTo>
                    <a:pt x="1072" y="2326"/>
                  </a:lnTo>
                  <a:lnTo>
                    <a:pt x="1083" y="2313"/>
                  </a:lnTo>
                  <a:lnTo>
                    <a:pt x="1093" y="2301"/>
                  </a:lnTo>
                  <a:lnTo>
                    <a:pt x="1104" y="2288"/>
                  </a:lnTo>
                  <a:lnTo>
                    <a:pt x="1113" y="2273"/>
                  </a:lnTo>
                  <a:lnTo>
                    <a:pt x="1121" y="2259"/>
                  </a:lnTo>
                  <a:lnTo>
                    <a:pt x="1128" y="2243"/>
                  </a:lnTo>
                  <a:lnTo>
                    <a:pt x="1135" y="2228"/>
                  </a:lnTo>
                  <a:lnTo>
                    <a:pt x="1140" y="2212"/>
                  </a:lnTo>
                  <a:lnTo>
                    <a:pt x="1145" y="2195"/>
                  </a:lnTo>
                  <a:lnTo>
                    <a:pt x="1150" y="2178"/>
                  </a:lnTo>
                  <a:lnTo>
                    <a:pt x="1153" y="2160"/>
                  </a:lnTo>
                  <a:lnTo>
                    <a:pt x="1155" y="2142"/>
                  </a:lnTo>
                  <a:lnTo>
                    <a:pt x="1157" y="2123"/>
                  </a:lnTo>
                  <a:lnTo>
                    <a:pt x="1157" y="2105"/>
                  </a:lnTo>
                  <a:lnTo>
                    <a:pt x="1156" y="2082"/>
                  </a:lnTo>
                  <a:lnTo>
                    <a:pt x="1154" y="2061"/>
                  </a:lnTo>
                  <a:lnTo>
                    <a:pt x="1150" y="2041"/>
                  </a:lnTo>
                  <a:lnTo>
                    <a:pt x="1144" y="2021"/>
                  </a:lnTo>
                  <a:lnTo>
                    <a:pt x="1138" y="2003"/>
                  </a:lnTo>
                  <a:lnTo>
                    <a:pt x="1130" y="1985"/>
                  </a:lnTo>
                  <a:lnTo>
                    <a:pt x="1120" y="1968"/>
                  </a:lnTo>
                  <a:lnTo>
                    <a:pt x="1109" y="1951"/>
                  </a:lnTo>
                  <a:lnTo>
                    <a:pt x="1096" y="1936"/>
                  </a:lnTo>
                  <a:lnTo>
                    <a:pt x="1082" y="1921"/>
                  </a:lnTo>
                  <a:lnTo>
                    <a:pt x="1068" y="1905"/>
                  </a:lnTo>
                  <a:lnTo>
                    <a:pt x="1052" y="1891"/>
                  </a:lnTo>
                  <a:lnTo>
                    <a:pt x="1036" y="1877"/>
                  </a:lnTo>
                  <a:lnTo>
                    <a:pt x="1019" y="1864"/>
                  </a:lnTo>
                  <a:lnTo>
                    <a:pt x="1001" y="1851"/>
                  </a:lnTo>
                  <a:lnTo>
                    <a:pt x="982" y="1838"/>
                  </a:lnTo>
                  <a:lnTo>
                    <a:pt x="962" y="1826"/>
                  </a:lnTo>
                  <a:lnTo>
                    <a:pt x="942" y="1814"/>
                  </a:lnTo>
                  <a:lnTo>
                    <a:pt x="921" y="1801"/>
                  </a:lnTo>
                  <a:lnTo>
                    <a:pt x="899" y="1790"/>
                  </a:lnTo>
                  <a:lnTo>
                    <a:pt x="877" y="1779"/>
                  </a:lnTo>
                  <a:lnTo>
                    <a:pt x="853" y="1766"/>
                  </a:lnTo>
                  <a:lnTo>
                    <a:pt x="830" y="1756"/>
                  </a:lnTo>
                  <a:lnTo>
                    <a:pt x="805" y="1745"/>
                  </a:lnTo>
                  <a:lnTo>
                    <a:pt x="780" y="1733"/>
                  </a:lnTo>
                  <a:lnTo>
                    <a:pt x="756" y="1722"/>
                  </a:lnTo>
                  <a:lnTo>
                    <a:pt x="730" y="1711"/>
                  </a:lnTo>
                  <a:lnTo>
                    <a:pt x="705" y="1700"/>
                  </a:lnTo>
                  <a:lnTo>
                    <a:pt x="679" y="1688"/>
                  </a:lnTo>
                  <a:lnTo>
                    <a:pt x="654" y="1677"/>
                  </a:lnTo>
                  <a:lnTo>
                    <a:pt x="628" y="1665"/>
                  </a:lnTo>
                  <a:lnTo>
                    <a:pt x="602" y="1652"/>
                  </a:lnTo>
                  <a:lnTo>
                    <a:pt x="575" y="1640"/>
                  </a:lnTo>
                  <a:lnTo>
                    <a:pt x="549" y="1628"/>
                  </a:lnTo>
                  <a:lnTo>
                    <a:pt x="524" y="1614"/>
                  </a:lnTo>
                  <a:lnTo>
                    <a:pt x="498" y="1601"/>
                  </a:lnTo>
                  <a:lnTo>
                    <a:pt x="473" y="1586"/>
                  </a:lnTo>
                  <a:lnTo>
                    <a:pt x="447" y="1572"/>
                  </a:lnTo>
                  <a:lnTo>
                    <a:pt x="423" y="1558"/>
                  </a:lnTo>
                  <a:lnTo>
                    <a:pt x="398" y="1542"/>
                  </a:lnTo>
                  <a:lnTo>
                    <a:pt x="374" y="1527"/>
                  </a:lnTo>
                  <a:lnTo>
                    <a:pt x="350" y="1509"/>
                  </a:lnTo>
                  <a:lnTo>
                    <a:pt x="326" y="1493"/>
                  </a:lnTo>
                  <a:lnTo>
                    <a:pt x="304" y="1474"/>
                  </a:lnTo>
                  <a:lnTo>
                    <a:pt x="283" y="1456"/>
                  </a:lnTo>
                  <a:lnTo>
                    <a:pt x="261" y="1436"/>
                  </a:lnTo>
                  <a:lnTo>
                    <a:pt x="241" y="1416"/>
                  </a:lnTo>
                  <a:lnTo>
                    <a:pt x="221" y="1394"/>
                  </a:lnTo>
                  <a:lnTo>
                    <a:pt x="202" y="1373"/>
                  </a:lnTo>
                  <a:lnTo>
                    <a:pt x="183" y="1350"/>
                  </a:lnTo>
                  <a:lnTo>
                    <a:pt x="167" y="1325"/>
                  </a:lnTo>
                  <a:lnTo>
                    <a:pt x="151" y="1301"/>
                  </a:lnTo>
                  <a:lnTo>
                    <a:pt x="135" y="1275"/>
                  </a:lnTo>
                  <a:lnTo>
                    <a:pt x="121" y="1247"/>
                  </a:lnTo>
                  <a:lnTo>
                    <a:pt x="107" y="1219"/>
                  </a:lnTo>
                  <a:lnTo>
                    <a:pt x="94" y="1191"/>
                  </a:lnTo>
                  <a:lnTo>
                    <a:pt x="83" y="1161"/>
                  </a:lnTo>
                  <a:lnTo>
                    <a:pt x="73" y="1129"/>
                  </a:lnTo>
                  <a:lnTo>
                    <a:pt x="65" y="1096"/>
                  </a:lnTo>
                  <a:lnTo>
                    <a:pt x="59" y="1061"/>
                  </a:lnTo>
                  <a:lnTo>
                    <a:pt x="53" y="1025"/>
                  </a:lnTo>
                  <a:lnTo>
                    <a:pt x="49" y="988"/>
                  </a:lnTo>
                  <a:lnTo>
                    <a:pt x="47" y="949"/>
                  </a:lnTo>
                  <a:lnTo>
                    <a:pt x="46" y="909"/>
                  </a:lnTo>
                  <a:lnTo>
                    <a:pt x="46" y="885"/>
                  </a:lnTo>
                  <a:lnTo>
                    <a:pt x="47" y="863"/>
                  </a:lnTo>
                  <a:lnTo>
                    <a:pt x="48" y="840"/>
                  </a:lnTo>
                  <a:lnTo>
                    <a:pt x="50" y="817"/>
                  </a:lnTo>
                  <a:lnTo>
                    <a:pt x="53" y="796"/>
                  </a:lnTo>
                  <a:lnTo>
                    <a:pt x="57" y="774"/>
                  </a:lnTo>
                  <a:lnTo>
                    <a:pt x="60" y="753"/>
                  </a:lnTo>
                  <a:lnTo>
                    <a:pt x="64" y="732"/>
                  </a:lnTo>
                  <a:lnTo>
                    <a:pt x="69" y="711"/>
                  </a:lnTo>
                  <a:lnTo>
                    <a:pt x="74" y="692"/>
                  </a:lnTo>
                  <a:lnTo>
                    <a:pt x="79" y="671"/>
                  </a:lnTo>
                  <a:lnTo>
                    <a:pt x="85" y="652"/>
                  </a:lnTo>
                  <a:lnTo>
                    <a:pt x="92" y="633"/>
                  </a:lnTo>
                  <a:lnTo>
                    <a:pt x="99" y="614"/>
                  </a:lnTo>
                  <a:lnTo>
                    <a:pt x="108" y="595"/>
                  </a:lnTo>
                  <a:lnTo>
                    <a:pt x="116" y="578"/>
                  </a:lnTo>
                  <a:lnTo>
                    <a:pt x="134" y="543"/>
                  </a:lnTo>
                  <a:lnTo>
                    <a:pt x="154" y="510"/>
                  </a:lnTo>
                  <a:lnTo>
                    <a:pt x="164" y="493"/>
                  </a:lnTo>
                  <a:lnTo>
                    <a:pt x="174" y="478"/>
                  </a:lnTo>
                  <a:lnTo>
                    <a:pt x="185" y="463"/>
                  </a:lnTo>
                  <a:lnTo>
                    <a:pt x="198" y="447"/>
                  </a:lnTo>
                  <a:lnTo>
                    <a:pt x="209" y="433"/>
                  </a:lnTo>
                  <a:lnTo>
                    <a:pt x="221" y="418"/>
                  </a:lnTo>
                  <a:lnTo>
                    <a:pt x="234" y="405"/>
                  </a:lnTo>
                  <a:lnTo>
                    <a:pt x="247" y="391"/>
                  </a:lnTo>
                  <a:lnTo>
                    <a:pt x="260" y="378"/>
                  </a:lnTo>
                  <a:lnTo>
                    <a:pt x="274" y="365"/>
                  </a:lnTo>
                  <a:lnTo>
                    <a:pt x="289" y="353"/>
                  </a:lnTo>
                  <a:lnTo>
                    <a:pt x="303" y="341"/>
                  </a:lnTo>
                  <a:lnTo>
                    <a:pt x="334" y="318"/>
                  </a:lnTo>
                  <a:lnTo>
                    <a:pt x="364" y="297"/>
                  </a:lnTo>
                  <a:lnTo>
                    <a:pt x="397" y="277"/>
                  </a:lnTo>
                  <a:lnTo>
                    <a:pt x="432" y="258"/>
                  </a:lnTo>
                  <a:lnTo>
                    <a:pt x="467" y="242"/>
                  </a:lnTo>
                  <a:lnTo>
                    <a:pt x="503" y="226"/>
                  </a:lnTo>
                  <a:lnTo>
                    <a:pt x="541" y="212"/>
                  </a:lnTo>
                  <a:lnTo>
                    <a:pt x="581" y="199"/>
                  </a:lnTo>
                  <a:lnTo>
                    <a:pt x="621" y="189"/>
                  </a:lnTo>
                  <a:lnTo>
                    <a:pt x="662" y="180"/>
                  </a:lnTo>
                  <a:lnTo>
                    <a:pt x="704" y="172"/>
                  </a:lnTo>
                  <a:lnTo>
                    <a:pt x="746" y="165"/>
                  </a:lnTo>
                  <a:lnTo>
                    <a:pt x="789" y="160"/>
                  </a:lnTo>
                  <a:lnTo>
                    <a:pt x="832" y="156"/>
                  </a:lnTo>
                  <a:lnTo>
                    <a:pt x="876" y="154"/>
                  </a:lnTo>
                  <a:lnTo>
                    <a:pt x="921" y="153"/>
                  </a:lnTo>
                  <a:lnTo>
                    <a:pt x="944" y="154"/>
                  </a:lnTo>
                  <a:lnTo>
                    <a:pt x="967" y="154"/>
                  </a:lnTo>
                  <a:lnTo>
                    <a:pt x="990" y="155"/>
                  </a:lnTo>
                  <a:lnTo>
                    <a:pt x="1013" y="157"/>
                  </a:lnTo>
                  <a:lnTo>
                    <a:pt x="1036" y="159"/>
                  </a:lnTo>
                  <a:lnTo>
                    <a:pt x="1060" y="161"/>
                  </a:lnTo>
                  <a:lnTo>
                    <a:pt x="1082" y="164"/>
                  </a:lnTo>
                  <a:lnTo>
                    <a:pt x="1106" y="168"/>
                  </a:lnTo>
                  <a:lnTo>
                    <a:pt x="1129" y="172"/>
                  </a:lnTo>
                  <a:lnTo>
                    <a:pt x="1152" y="176"/>
                  </a:lnTo>
                  <a:lnTo>
                    <a:pt x="1174" y="180"/>
                  </a:lnTo>
                  <a:lnTo>
                    <a:pt x="1196" y="184"/>
                  </a:lnTo>
                  <a:lnTo>
                    <a:pt x="1217" y="189"/>
                  </a:lnTo>
                  <a:lnTo>
                    <a:pt x="1238" y="194"/>
                  </a:lnTo>
                  <a:lnTo>
                    <a:pt x="1259" y="200"/>
                  </a:lnTo>
                  <a:lnTo>
                    <a:pt x="1279" y="206"/>
                  </a:lnTo>
                  <a:lnTo>
                    <a:pt x="1318" y="219"/>
                  </a:lnTo>
                  <a:lnTo>
                    <a:pt x="1355" y="232"/>
                  </a:lnTo>
                  <a:lnTo>
                    <a:pt x="1390" y="246"/>
                  </a:lnTo>
                  <a:lnTo>
                    <a:pt x="1423" y="261"/>
                  </a:lnTo>
                  <a:lnTo>
                    <a:pt x="1450" y="275"/>
                  </a:lnTo>
                  <a:lnTo>
                    <a:pt x="1474" y="289"/>
                  </a:lnTo>
                  <a:lnTo>
                    <a:pt x="1484" y="295"/>
                  </a:lnTo>
                  <a:lnTo>
                    <a:pt x="1492" y="301"/>
                  </a:lnTo>
                  <a:lnTo>
                    <a:pt x="1499" y="306"/>
                  </a:lnTo>
                  <a:lnTo>
                    <a:pt x="1505" y="311"/>
                  </a:lnTo>
                  <a:lnTo>
                    <a:pt x="1514" y="322"/>
                  </a:lnTo>
                  <a:lnTo>
                    <a:pt x="1522" y="330"/>
                  </a:lnTo>
                  <a:lnTo>
                    <a:pt x="1527" y="338"/>
                  </a:lnTo>
                  <a:lnTo>
                    <a:pt x="1532" y="345"/>
                  </a:lnTo>
                  <a:lnTo>
                    <a:pt x="1535" y="354"/>
                  </a:lnTo>
                  <a:lnTo>
                    <a:pt x="1538" y="363"/>
                  </a:lnTo>
                  <a:lnTo>
                    <a:pt x="1541" y="372"/>
                  </a:lnTo>
                  <a:lnTo>
                    <a:pt x="1544" y="383"/>
                  </a:lnTo>
                  <a:lnTo>
                    <a:pt x="1546" y="396"/>
                  </a:lnTo>
                  <a:lnTo>
                    <a:pt x="1548" y="410"/>
                  </a:lnTo>
                  <a:lnTo>
                    <a:pt x="1549" y="426"/>
                  </a:lnTo>
                  <a:lnTo>
                    <a:pt x="1551" y="443"/>
                  </a:lnTo>
                  <a:lnTo>
                    <a:pt x="1551" y="462"/>
                  </a:lnTo>
                  <a:lnTo>
                    <a:pt x="1552" y="482"/>
                  </a:lnTo>
                  <a:lnTo>
                    <a:pt x="1553" y="505"/>
                  </a:lnTo>
                  <a:lnTo>
                    <a:pt x="1553" y="530"/>
                  </a:lnTo>
                  <a:lnTo>
                    <a:pt x="1553" y="558"/>
                  </a:lnTo>
                  <a:lnTo>
                    <a:pt x="1552" y="584"/>
                  </a:lnTo>
                  <a:lnTo>
                    <a:pt x="1551" y="608"/>
                  </a:lnTo>
                  <a:lnTo>
                    <a:pt x="1550" y="629"/>
                  </a:lnTo>
                  <a:lnTo>
                    <a:pt x="1548" y="649"/>
                  </a:lnTo>
                  <a:lnTo>
                    <a:pt x="1546" y="666"/>
                  </a:lnTo>
                  <a:lnTo>
                    <a:pt x="1543" y="683"/>
                  </a:lnTo>
                  <a:lnTo>
                    <a:pt x="1540" y="696"/>
                  </a:lnTo>
                  <a:lnTo>
                    <a:pt x="1536" y="708"/>
                  </a:lnTo>
                  <a:lnTo>
                    <a:pt x="1531" y="720"/>
                  </a:lnTo>
                  <a:lnTo>
                    <a:pt x="1526" y="728"/>
                  </a:lnTo>
                  <a:lnTo>
                    <a:pt x="1520" y="734"/>
                  </a:lnTo>
                  <a:lnTo>
                    <a:pt x="1513" y="740"/>
                  </a:lnTo>
                  <a:lnTo>
                    <a:pt x="1504" y="744"/>
                  </a:lnTo>
                  <a:lnTo>
                    <a:pt x="1495" y="746"/>
                  </a:lnTo>
                  <a:lnTo>
                    <a:pt x="1484" y="747"/>
                  </a:lnTo>
                  <a:lnTo>
                    <a:pt x="1479" y="746"/>
                  </a:lnTo>
                  <a:lnTo>
                    <a:pt x="1472" y="745"/>
                  </a:lnTo>
                  <a:lnTo>
                    <a:pt x="1464" y="743"/>
                  </a:lnTo>
                  <a:lnTo>
                    <a:pt x="1456" y="740"/>
                  </a:lnTo>
                  <a:lnTo>
                    <a:pt x="1437" y="731"/>
                  </a:lnTo>
                  <a:lnTo>
                    <a:pt x="1414" y="719"/>
                  </a:lnTo>
                  <a:lnTo>
                    <a:pt x="1389" y="704"/>
                  </a:lnTo>
                  <a:lnTo>
                    <a:pt x="1360" y="689"/>
                  </a:lnTo>
                  <a:lnTo>
                    <a:pt x="1328" y="673"/>
                  </a:lnTo>
                  <a:lnTo>
                    <a:pt x="1295" y="656"/>
                  </a:lnTo>
                  <a:lnTo>
                    <a:pt x="1277" y="649"/>
                  </a:lnTo>
                  <a:lnTo>
                    <a:pt x="1258" y="640"/>
                  </a:lnTo>
                  <a:lnTo>
                    <a:pt x="1238" y="632"/>
                  </a:lnTo>
                  <a:lnTo>
                    <a:pt x="1218" y="625"/>
                  </a:lnTo>
                  <a:lnTo>
                    <a:pt x="1198" y="617"/>
                  </a:lnTo>
                  <a:lnTo>
                    <a:pt x="1176" y="610"/>
                  </a:lnTo>
                  <a:lnTo>
                    <a:pt x="1154" y="603"/>
                  </a:lnTo>
                  <a:lnTo>
                    <a:pt x="1131" y="596"/>
                  </a:lnTo>
                  <a:lnTo>
                    <a:pt x="1108" y="590"/>
                  </a:lnTo>
                  <a:lnTo>
                    <a:pt x="1084" y="584"/>
                  </a:lnTo>
                  <a:lnTo>
                    <a:pt x="1060" y="579"/>
                  </a:lnTo>
                  <a:lnTo>
                    <a:pt x="1034" y="576"/>
                  </a:lnTo>
                  <a:lnTo>
                    <a:pt x="1008" y="573"/>
                  </a:lnTo>
                  <a:lnTo>
                    <a:pt x="982" y="571"/>
                  </a:lnTo>
                  <a:lnTo>
                    <a:pt x="955" y="569"/>
                  </a:lnTo>
                  <a:lnTo>
                    <a:pt x="928" y="569"/>
                  </a:lnTo>
                  <a:lnTo>
                    <a:pt x="906" y="569"/>
                  </a:lnTo>
                  <a:lnTo>
                    <a:pt x="886" y="570"/>
                  </a:lnTo>
                  <a:lnTo>
                    <a:pt x="865" y="572"/>
                  </a:lnTo>
                  <a:lnTo>
                    <a:pt x="847" y="574"/>
                  </a:lnTo>
                  <a:lnTo>
                    <a:pt x="827" y="577"/>
                  </a:lnTo>
                  <a:lnTo>
                    <a:pt x="810" y="581"/>
                  </a:lnTo>
                  <a:lnTo>
                    <a:pt x="793" y="585"/>
                  </a:lnTo>
                  <a:lnTo>
                    <a:pt x="776" y="590"/>
                  </a:lnTo>
                  <a:lnTo>
                    <a:pt x="760" y="595"/>
                  </a:lnTo>
                  <a:lnTo>
                    <a:pt x="746" y="601"/>
                  </a:lnTo>
                  <a:lnTo>
                    <a:pt x="731" y="608"/>
                  </a:lnTo>
                  <a:lnTo>
                    <a:pt x="717" y="615"/>
                  </a:lnTo>
                  <a:lnTo>
                    <a:pt x="705" y="623"/>
                  </a:lnTo>
                  <a:lnTo>
                    <a:pt x="691" y="631"/>
                  </a:lnTo>
                  <a:lnTo>
                    <a:pt x="680" y="639"/>
                  </a:lnTo>
                  <a:lnTo>
                    <a:pt x="669" y="649"/>
                  </a:lnTo>
                  <a:lnTo>
                    <a:pt x="659" y="658"/>
                  </a:lnTo>
                  <a:lnTo>
                    <a:pt x="649" y="668"/>
                  </a:lnTo>
                  <a:lnTo>
                    <a:pt x="639" y="679"/>
                  </a:lnTo>
                  <a:lnTo>
                    <a:pt x="631" y="690"/>
                  </a:lnTo>
                  <a:lnTo>
                    <a:pt x="623" y="701"/>
                  </a:lnTo>
                  <a:lnTo>
                    <a:pt x="616" y="713"/>
                  </a:lnTo>
                  <a:lnTo>
                    <a:pt x="610" y="726"/>
                  </a:lnTo>
                  <a:lnTo>
                    <a:pt x="605" y="739"/>
                  </a:lnTo>
                  <a:lnTo>
                    <a:pt x="599" y="753"/>
                  </a:lnTo>
                  <a:lnTo>
                    <a:pt x="594" y="766"/>
                  </a:lnTo>
                  <a:lnTo>
                    <a:pt x="591" y="779"/>
                  </a:lnTo>
                  <a:lnTo>
                    <a:pt x="588" y="793"/>
                  </a:lnTo>
                  <a:lnTo>
                    <a:pt x="586" y="807"/>
                  </a:lnTo>
                  <a:lnTo>
                    <a:pt x="584" y="821"/>
                  </a:lnTo>
                  <a:lnTo>
                    <a:pt x="583" y="836"/>
                  </a:lnTo>
                  <a:lnTo>
                    <a:pt x="583" y="850"/>
                  </a:lnTo>
                  <a:lnTo>
                    <a:pt x="584" y="872"/>
                  </a:lnTo>
                  <a:lnTo>
                    <a:pt x="586" y="892"/>
                  </a:lnTo>
                  <a:lnTo>
                    <a:pt x="589" y="912"/>
                  </a:lnTo>
                  <a:lnTo>
                    <a:pt x="594" y="931"/>
                  </a:lnTo>
                  <a:lnTo>
                    <a:pt x="602" y="950"/>
                  </a:lnTo>
                  <a:lnTo>
                    <a:pt x="610" y="967"/>
                  </a:lnTo>
                  <a:lnTo>
                    <a:pt x="619" y="985"/>
                  </a:lnTo>
                  <a:lnTo>
                    <a:pt x="630" y="1001"/>
                  </a:lnTo>
                  <a:lnTo>
                    <a:pt x="642" y="1017"/>
                  </a:lnTo>
                  <a:lnTo>
                    <a:pt x="656" y="1032"/>
                  </a:lnTo>
                  <a:lnTo>
                    <a:pt x="671" y="1048"/>
                  </a:lnTo>
                  <a:lnTo>
                    <a:pt x="686" y="1062"/>
                  </a:lnTo>
                  <a:lnTo>
                    <a:pt x="703" y="1075"/>
                  </a:lnTo>
                  <a:lnTo>
                    <a:pt x="720" y="1089"/>
                  </a:lnTo>
                  <a:lnTo>
                    <a:pt x="739" y="1102"/>
                  </a:lnTo>
                  <a:lnTo>
                    <a:pt x="758" y="1116"/>
                  </a:lnTo>
                  <a:lnTo>
                    <a:pt x="777" y="1127"/>
                  </a:lnTo>
                  <a:lnTo>
                    <a:pt x="799" y="1139"/>
                  </a:lnTo>
                  <a:lnTo>
                    <a:pt x="820" y="1152"/>
                  </a:lnTo>
                  <a:lnTo>
                    <a:pt x="843" y="1163"/>
                  </a:lnTo>
                  <a:lnTo>
                    <a:pt x="865" y="1174"/>
                  </a:lnTo>
                  <a:lnTo>
                    <a:pt x="890" y="1185"/>
                  </a:lnTo>
                  <a:lnTo>
                    <a:pt x="913" y="1197"/>
                  </a:lnTo>
                  <a:lnTo>
                    <a:pt x="939" y="1208"/>
                  </a:lnTo>
                  <a:lnTo>
                    <a:pt x="963" y="1218"/>
                  </a:lnTo>
                  <a:lnTo>
                    <a:pt x="989" y="1230"/>
                  </a:lnTo>
                  <a:lnTo>
                    <a:pt x="1015" y="1241"/>
                  </a:lnTo>
                  <a:lnTo>
                    <a:pt x="1040" y="1252"/>
                  </a:lnTo>
                  <a:lnTo>
                    <a:pt x="1066" y="1265"/>
                  </a:lnTo>
                  <a:lnTo>
                    <a:pt x="1092" y="1276"/>
                  </a:lnTo>
                  <a:lnTo>
                    <a:pt x="1118" y="1288"/>
                  </a:lnTo>
                  <a:lnTo>
                    <a:pt x="1144" y="1300"/>
                  </a:lnTo>
                  <a:lnTo>
                    <a:pt x="1171" y="1312"/>
                  </a:lnTo>
                  <a:lnTo>
                    <a:pt x="1197" y="1325"/>
                  </a:lnTo>
                  <a:lnTo>
                    <a:pt x="1222" y="1339"/>
                  </a:lnTo>
                  <a:lnTo>
                    <a:pt x="1249" y="1352"/>
                  </a:lnTo>
                  <a:lnTo>
                    <a:pt x="1274" y="1365"/>
                  </a:lnTo>
                  <a:lnTo>
                    <a:pt x="1300" y="1381"/>
                  </a:lnTo>
                  <a:lnTo>
                    <a:pt x="1324" y="1395"/>
                  </a:lnTo>
                  <a:lnTo>
                    <a:pt x="1350" y="1411"/>
                  </a:lnTo>
                  <a:lnTo>
                    <a:pt x="1374" y="1426"/>
                  </a:lnTo>
                  <a:lnTo>
                    <a:pt x="1399" y="1444"/>
                  </a:lnTo>
                  <a:lnTo>
                    <a:pt x="1423" y="1460"/>
                  </a:lnTo>
                  <a:lnTo>
                    <a:pt x="1445" y="1478"/>
                  </a:lnTo>
                  <a:lnTo>
                    <a:pt x="1468" y="1497"/>
                  </a:lnTo>
                  <a:lnTo>
                    <a:pt x="1489" y="1518"/>
                  </a:lnTo>
                  <a:lnTo>
                    <a:pt x="1510" y="1537"/>
                  </a:lnTo>
                  <a:lnTo>
                    <a:pt x="1530" y="1559"/>
                  </a:lnTo>
                  <a:lnTo>
                    <a:pt x="1549" y="1580"/>
                  </a:lnTo>
                  <a:lnTo>
                    <a:pt x="1568" y="1604"/>
                  </a:lnTo>
                  <a:lnTo>
                    <a:pt x="1585" y="1628"/>
                  </a:lnTo>
                  <a:lnTo>
                    <a:pt x="1601" y="1652"/>
                  </a:lnTo>
                  <a:lnTo>
                    <a:pt x="1617" y="1678"/>
                  </a:lnTo>
                  <a:lnTo>
                    <a:pt x="1631" y="1705"/>
                  </a:lnTo>
                  <a:lnTo>
                    <a:pt x="1644" y="1732"/>
                  </a:lnTo>
                  <a:lnTo>
                    <a:pt x="1658" y="1761"/>
                  </a:lnTo>
                  <a:lnTo>
                    <a:pt x="1669" y="1791"/>
                  </a:lnTo>
                  <a:lnTo>
                    <a:pt x="1679" y="1822"/>
                  </a:lnTo>
                  <a:lnTo>
                    <a:pt x="1687" y="1854"/>
                  </a:lnTo>
                  <a:lnTo>
                    <a:pt x="1693" y="1888"/>
                  </a:lnTo>
                  <a:lnTo>
                    <a:pt x="1699" y="1923"/>
                  </a:lnTo>
                  <a:lnTo>
                    <a:pt x="1703" y="1959"/>
                  </a:lnTo>
                  <a:lnTo>
                    <a:pt x="1705" y="1997"/>
                  </a:lnTo>
                  <a:lnTo>
                    <a:pt x="1706" y="2035"/>
                  </a:lnTo>
                  <a:close/>
                </a:path>
              </a:pathLst>
            </a:custGeom>
            <a:solidFill>
              <a:srgbClr val="121C2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19;p1">
              <a:extLst>
                <a:ext uri="{FF2B5EF4-FFF2-40B4-BE49-F238E27FC236}">
                  <a16:creationId xmlns:a16="http://schemas.microsoft.com/office/drawing/2014/main" id="{4DE56555-24A5-0138-DABD-C6A092A59F94}"/>
                </a:ext>
              </a:extLst>
            </p:cNvPr>
            <p:cNvSpPr/>
            <p:nvPr/>
          </p:nvSpPr>
          <p:spPr>
            <a:xfrm>
              <a:off x="1049338" y="5926138"/>
              <a:ext cx="306386" cy="255589"/>
            </a:xfrm>
            <a:custGeom>
              <a:avLst/>
              <a:gdLst/>
              <a:ahLst/>
              <a:cxnLst/>
              <a:rect l="l" t="t" r="r" b="b"/>
              <a:pathLst>
                <a:path w="4055" h="3370" extrusionOk="0">
                  <a:moveTo>
                    <a:pt x="3526" y="1671"/>
                  </a:moveTo>
                  <a:lnTo>
                    <a:pt x="3526" y="1642"/>
                  </a:lnTo>
                  <a:lnTo>
                    <a:pt x="3525" y="1614"/>
                  </a:lnTo>
                  <a:lnTo>
                    <a:pt x="3524" y="1586"/>
                  </a:lnTo>
                  <a:lnTo>
                    <a:pt x="3522" y="1558"/>
                  </a:lnTo>
                  <a:lnTo>
                    <a:pt x="3520" y="1530"/>
                  </a:lnTo>
                  <a:lnTo>
                    <a:pt x="3517" y="1503"/>
                  </a:lnTo>
                  <a:lnTo>
                    <a:pt x="3513" y="1477"/>
                  </a:lnTo>
                  <a:lnTo>
                    <a:pt x="3509" y="1450"/>
                  </a:lnTo>
                  <a:lnTo>
                    <a:pt x="3505" y="1423"/>
                  </a:lnTo>
                  <a:lnTo>
                    <a:pt x="3500" y="1398"/>
                  </a:lnTo>
                  <a:lnTo>
                    <a:pt x="3493" y="1374"/>
                  </a:lnTo>
                  <a:lnTo>
                    <a:pt x="3486" y="1349"/>
                  </a:lnTo>
                  <a:lnTo>
                    <a:pt x="3478" y="1326"/>
                  </a:lnTo>
                  <a:lnTo>
                    <a:pt x="3470" y="1304"/>
                  </a:lnTo>
                  <a:lnTo>
                    <a:pt x="3461" y="1282"/>
                  </a:lnTo>
                  <a:lnTo>
                    <a:pt x="3451" y="1261"/>
                  </a:lnTo>
                  <a:lnTo>
                    <a:pt x="3440" y="1241"/>
                  </a:lnTo>
                  <a:lnTo>
                    <a:pt x="3428" y="1222"/>
                  </a:lnTo>
                  <a:lnTo>
                    <a:pt x="3416" y="1203"/>
                  </a:lnTo>
                  <a:lnTo>
                    <a:pt x="3403" y="1187"/>
                  </a:lnTo>
                  <a:lnTo>
                    <a:pt x="3389" y="1170"/>
                  </a:lnTo>
                  <a:lnTo>
                    <a:pt x="3375" y="1156"/>
                  </a:lnTo>
                  <a:lnTo>
                    <a:pt x="3360" y="1141"/>
                  </a:lnTo>
                  <a:lnTo>
                    <a:pt x="3343" y="1129"/>
                  </a:lnTo>
                  <a:lnTo>
                    <a:pt x="3326" y="1117"/>
                  </a:lnTo>
                  <a:lnTo>
                    <a:pt x="3306" y="1106"/>
                  </a:lnTo>
                  <a:lnTo>
                    <a:pt x="3287" y="1098"/>
                  </a:lnTo>
                  <a:lnTo>
                    <a:pt x="3266" y="1091"/>
                  </a:lnTo>
                  <a:lnTo>
                    <a:pt x="3245" y="1086"/>
                  </a:lnTo>
                  <a:lnTo>
                    <a:pt x="3222" y="1082"/>
                  </a:lnTo>
                  <a:lnTo>
                    <a:pt x="3199" y="1080"/>
                  </a:lnTo>
                  <a:lnTo>
                    <a:pt x="3174" y="1079"/>
                  </a:lnTo>
                  <a:lnTo>
                    <a:pt x="3150" y="1080"/>
                  </a:lnTo>
                  <a:lnTo>
                    <a:pt x="3124" y="1083"/>
                  </a:lnTo>
                  <a:lnTo>
                    <a:pt x="3100" y="1087"/>
                  </a:lnTo>
                  <a:lnTo>
                    <a:pt x="3075" y="1094"/>
                  </a:lnTo>
                  <a:lnTo>
                    <a:pt x="3051" y="1103"/>
                  </a:lnTo>
                  <a:lnTo>
                    <a:pt x="3025" y="1114"/>
                  </a:lnTo>
                  <a:lnTo>
                    <a:pt x="3013" y="1121"/>
                  </a:lnTo>
                  <a:lnTo>
                    <a:pt x="3001" y="1128"/>
                  </a:lnTo>
                  <a:lnTo>
                    <a:pt x="2987" y="1135"/>
                  </a:lnTo>
                  <a:lnTo>
                    <a:pt x="2975" y="1143"/>
                  </a:lnTo>
                  <a:lnTo>
                    <a:pt x="2948" y="1162"/>
                  </a:lnTo>
                  <a:lnTo>
                    <a:pt x="2923" y="1184"/>
                  </a:lnTo>
                  <a:lnTo>
                    <a:pt x="2896" y="1207"/>
                  </a:lnTo>
                  <a:lnTo>
                    <a:pt x="2870" y="1233"/>
                  </a:lnTo>
                  <a:lnTo>
                    <a:pt x="2842" y="1262"/>
                  </a:lnTo>
                  <a:lnTo>
                    <a:pt x="2814" y="1294"/>
                  </a:lnTo>
                  <a:lnTo>
                    <a:pt x="2784" y="1330"/>
                  </a:lnTo>
                  <a:lnTo>
                    <a:pt x="2754" y="1368"/>
                  </a:lnTo>
                  <a:lnTo>
                    <a:pt x="2754" y="1964"/>
                  </a:lnTo>
                  <a:lnTo>
                    <a:pt x="2781" y="1997"/>
                  </a:lnTo>
                  <a:lnTo>
                    <a:pt x="2807" y="2028"/>
                  </a:lnTo>
                  <a:lnTo>
                    <a:pt x="2833" y="2056"/>
                  </a:lnTo>
                  <a:lnTo>
                    <a:pt x="2859" y="2083"/>
                  </a:lnTo>
                  <a:lnTo>
                    <a:pt x="2884" y="2108"/>
                  </a:lnTo>
                  <a:lnTo>
                    <a:pt x="2909" y="2132"/>
                  </a:lnTo>
                  <a:lnTo>
                    <a:pt x="2933" y="2153"/>
                  </a:lnTo>
                  <a:lnTo>
                    <a:pt x="2958" y="2172"/>
                  </a:lnTo>
                  <a:lnTo>
                    <a:pt x="2982" y="2189"/>
                  </a:lnTo>
                  <a:lnTo>
                    <a:pt x="3007" y="2205"/>
                  </a:lnTo>
                  <a:lnTo>
                    <a:pt x="3019" y="2211"/>
                  </a:lnTo>
                  <a:lnTo>
                    <a:pt x="3031" y="2217"/>
                  </a:lnTo>
                  <a:lnTo>
                    <a:pt x="3044" y="2222"/>
                  </a:lnTo>
                  <a:lnTo>
                    <a:pt x="3056" y="2227"/>
                  </a:lnTo>
                  <a:lnTo>
                    <a:pt x="3069" y="2231"/>
                  </a:lnTo>
                  <a:lnTo>
                    <a:pt x="3081" y="2235"/>
                  </a:lnTo>
                  <a:lnTo>
                    <a:pt x="3094" y="2238"/>
                  </a:lnTo>
                  <a:lnTo>
                    <a:pt x="3107" y="2241"/>
                  </a:lnTo>
                  <a:lnTo>
                    <a:pt x="3119" y="2243"/>
                  </a:lnTo>
                  <a:lnTo>
                    <a:pt x="3133" y="2245"/>
                  </a:lnTo>
                  <a:lnTo>
                    <a:pt x="3146" y="2245"/>
                  </a:lnTo>
                  <a:lnTo>
                    <a:pt x="3158" y="2246"/>
                  </a:lnTo>
                  <a:lnTo>
                    <a:pt x="3183" y="2245"/>
                  </a:lnTo>
                  <a:lnTo>
                    <a:pt x="3206" y="2243"/>
                  </a:lnTo>
                  <a:lnTo>
                    <a:pt x="3229" y="2238"/>
                  </a:lnTo>
                  <a:lnTo>
                    <a:pt x="3250" y="2233"/>
                  </a:lnTo>
                  <a:lnTo>
                    <a:pt x="3271" y="2226"/>
                  </a:lnTo>
                  <a:lnTo>
                    <a:pt x="3290" y="2217"/>
                  </a:lnTo>
                  <a:lnTo>
                    <a:pt x="3308" y="2207"/>
                  </a:lnTo>
                  <a:lnTo>
                    <a:pt x="3326" y="2194"/>
                  </a:lnTo>
                  <a:lnTo>
                    <a:pt x="3343" y="2182"/>
                  </a:lnTo>
                  <a:lnTo>
                    <a:pt x="3360" y="2167"/>
                  </a:lnTo>
                  <a:lnTo>
                    <a:pt x="3375" y="2152"/>
                  </a:lnTo>
                  <a:lnTo>
                    <a:pt x="3389" y="2137"/>
                  </a:lnTo>
                  <a:lnTo>
                    <a:pt x="3403" y="2119"/>
                  </a:lnTo>
                  <a:lnTo>
                    <a:pt x="3417" y="2102"/>
                  </a:lnTo>
                  <a:lnTo>
                    <a:pt x="3428" y="2082"/>
                  </a:lnTo>
                  <a:lnTo>
                    <a:pt x="3439" y="2063"/>
                  </a:lnTo>
                  <a:lnTo>
                    <a:pt x="3451" y="2042"/>
                  </a:lnTo>
                  <a:lnTo>
                    <a:pt x="3461" y="2020"/>
                  </a:lnTo>
                  <a:lnTo>
                    <a:pt x="3470" y="1998"/>
                  </a:lnTo>
                  <a:lnTo>
                    <a:pt x="3478" y="1975"/>
                  </a:lnTo>
                  <a:lnTo>
                    <a:pt x="3486" y="1952"/>
                  </a:lnTo>
                  <a:lnTo>
                    <a:pt x="3493" y="1928"/>
                  </a:lnTo>
                  <a:lnTo>
                    <a:pt x="3500" y="1903"/>
                  </a:lnTo>
                  <a:lnTo>
                    <a:pt x="3505" y="1878"/>
                  </a:lnTo>
                  <a:lnTo>
                    <a:pt x="3510" y="1852"/>
                  </a:lnTo>
                  <a:lnTo>
                    <a:pt x="3515" y="1826"/>
                  </a:lnTo>
                  <a:lnTo>
                    <a:pt x="3518" y="1800"/>
                  </a:lnTo>
                  <a:lnTo>
                    <a:pt x="3521" y="1775"/>
                  </a:lnTo>
                  <a:lnTo>
                    <a:pt x="3523" y="1748"/>
                  </a:lnTo>
                  <a:lnTo>
                    <a:pt x="3525" y="1722"/>
                  </a:lnTo>
                  <a:lnTo>
                    <a:pt x="3526" y="1697"/>
                  </a:lnTo>
                  <a:lnTo>
                    <a:pt x="3526" y="1671"/>
                  </a:lnTo>
                  <a:close/>
                  <a:moveTo>
                    <a:pt x="4055" y="1636"/>
                  </a:moveTo>
                  <a:lnTo>
                    <a:pt x="4054" y="1696"/>
                  </a:lnTo>
                  <a:lnTo>
                    <a:pt x="4052" y="1753"/>
                  </a:lnTo>
                  <a:lnTo>
                    <a:pt x="4048" y="1810"/>
                  </a:lnTo>
                  <a:lnTo>
                    <a:pt x="4041" y="1865"/>
                  </a:lnTo>
                  <a:lnTo>
                    <a:pt x="4034" y="1919"/>
                  </a:lnTo>
                  <a:lnTo>
                    <a:pt x="4026" y="1971"/>
                  </a:lnTo>
                  <a:lnTo>
                    <a:pt x="4015" y="2021"/>
                  </a:lnTo>
                  <a:lnTo>
                    <a:pt x="4003" y="2070"/>
                  </a:lnTo>
                  <a:lnTo>
                    <a:pt x="3989" y="2117"/>
                  </a:lnTo>
                  <a:lnTo>
                    <a:pt x="3975" y="2163"/>
                  </a:lnTo>
                  <a:lnTo>
                    <a:pt x="3959" y="2207"/>
                  </a:lnTo>
                  <a:lnTo>
                    <a:pt x="3940" y="2249"/>
                  </a:lnTo>
                  <a:lnTo>
                    <a:pt x="3931" y="2269"/>
                  </a:lnTo>
                  <a:lnTo>
                    <a:pt x="3921" y="2290"/>
                  </a:lnTo>
                  <a:lnTo>
                    <a:pt x="3911" y="2309"/>
                  </a:lnTo>
                  <a:lnTo>
                    <a:pt x="3899" y="2328"/>
                  </a:lnTo>
                  <a:lnTo>
                    <a:pt x="3889" y="2346"/>
                  </a:lnTo>
                  <a:lnTo>
                    <a:pt x="3877" y="2365"/>
                  </a:lnTo>
                  <a:lnTo>
                    <a:pt x="3866" y="2382"/>
                  </a:lnTo>
                  <a:lnTo>
                    <a:pt x="3853" y="2400"/>
                  </a:lnTo>
                  <a:lnTo>
                    <a:pt x="3841" y="2416"/>
                  </a:lnTo>
                  <a:lnTo>
                    <a:pt x="3828" y="2433"/>
                  </a:lnTo>
                  <a:lnTo>
                    <a:pt x="3814" y="2448"/>
                  </a:lnTo>
                  <a:lnTo>
                    <a:pt x="3801" y="2464"/>
                  </a:lnTo>
                  <a:lnTo>
                    <a:pt x="3787" y="2478"/>
                  </a:lnTo>
                  <a:lnTo>
                    <a:pt x="3773" y="2492"/>
                  </a:lnTo>
                  <a:lnTo>
                    <a:pt x="3758" y="2507"/>
                  </a:lnTo>
                  <a:lnTo>
                    <a:pt x="3743" y="2520"/>
                  </a:lnTo>
                  <a:lnTo>
                    <a:pt x="3728" y="2533"/>
                  </a:lnTo>
                  <a:lnTo>
                    <a:pt x="3711" y="2545"/>
                  </a:lnTo>
                  <a:lnTo>
                    <a:pt x="3695" y="2556"/>
                  </a:lnTo>
                  <a:lnTo>
                    <a:pt x="3679" y="2568"/>
                  </a:lnTo>
                  <a:lnTo>
                    <a:pt x="3661" y="2579"/>
                  </a:lnTo>
                  <a:lnTo>
                    <a:pt x="3644" y="2589"/>
                  </a:lnTo>
                  <a:lnTo>
                    <a:pt x="3626" y="2599"/>
                  </a:lnTo>
                  <a:lnTo>
                    <a:pt x="3608" y="2609"/>
                  </a:lnTo>
                  <a:lnTo>
                    <a:pt x="3590" y="2618"/>
                  </a:lnTo>
                  <a:lnTo>
                    <a:pt x="3571" y="2626"/>
                  </a:lnTo>
                  <a:lnTo>
                    <a:pt x="3552" y="2633"/>
                  </a:lnTo>
                  <a:lnTo>
                    <a:pt x="3532" y="2640"/>
                  </a:lnTo>
                  <a:lnTo>
                    <a:pt x="3512" y="2647"/>
                  </a:lnTo>
                  <a:lnTo>
                    <a:pt x="3491" y="2653"/>
                  </a:lnTo>
                  <a:lnTo>
                    <a:pt x="3471" y="2658"/>
                  </a:lnTo>
                  <a:lnTo>
                    <a:pt x="3451" y="2663"/>
                  </a:lnTo>
                  <a:lnTo>
                    <a:pt x="3429" y="2667"/>
                  </a:lnTo>
                  <a:lnTo>
                    <a:pt x="3408" y="2671"/>
                  </a:lnTo>
                  <a:lnTo>
                    <a:pt x="3386" y="2674"/>
                  </a:lnTo>
                  <a:lnTo>
                    <a:pt x="3364" y="2676"/>
                  </a:lnTo>
                  <a:lnTo>
                    <a:pt x="3341" y="2679"/>
                  </a:lnTo>
                  <a:lnTo>
                    <a:pt x="3319" y="2681"/>
                  </a:lnTo>
                  <a:lnTo>
                    <a:pt x="3295" y="2681"/>
                  </a:lnTo>
                  <a:lnTo>
                    <a:pt x="3272" y="2682"/>
                  </a:lnTo>
                  <a:lnTo>
                    <a:pt x="3234" y="2681"/>
                  </a:lnTo>
                  <a:lnTo>
                    <a:pt x="3197" y="2677"/>
                  </a:lnTo>
                  <a:lnTo>
                    <a:pt x="3179" y="2675"/>
                  </a:lnTo>
                  <a:lnTo>
                    <a:pt x="3161" y="2672"/>
                  </a:lnTo>
                  <a:lnTo>
                    <a:pt x="3145" y="2669"/>
                  </a:lnTo>
                  <a:lnTo>
                    <a:pt x="3128" y="2666"/>
                  </a:lnTo>
                  <a:lnTo>
                    <a:pt x="3096" y="2657"/>
                  </a:lnTo>
                  <a:lnTo>
                    <a:pt x="3063" y="2647"/>
                  </a:lnTo>
                  <a:lnTo>
                    <a:pt x="3032" y="2634"/>
                  </a:lnTo>
                  <a:lnTo>
                    <a:pt x="3001" y="2620"/>
                  </a:lnTo>
                  <a:lnTo>
                    <a:pt x="2970" y="2602"/>
                  </a:lnTo>
                  <a:lnTo>
                    <a:pt x="2940" y="2584"/>
                  </a:lnTo>
                  <a:lnTo>
                    <a:pt x="2910" y="2563"/>
                  </a:lnTo>
                  <a:lnTo>
                    <a:pt x="2879" y="2542"/>
                  </a:lnTo>
                  <a:lnTo>
                    <a:pt x="2848" y="2517"/>
                  </a:lnTo>
                  <a:lnTo>
                    <a:pt x="2818" y="2490"/>
                  </a:lnTo>
                  <a:lnTo>
                    <a:pt x="2787" y="2463"/>
                  </a:lnTo>
                  <a:lnTo>
                    <a:pt x="2754" y="2432"/>
                  </a:lnTo>
                  <a:lnTo>
                    <a:pt x="2754" y="3283"/>
                  </a:lnTo>
                  <a:lnTo>
                    <a:pt x="2754" y="3293"/>
                  </a:lnTo>
                  <a:lnTo>
                    <a:pt x="2751" y="3303"/>
                  </a:lnTo>
                  <a:lnTo>
                    <a:pt x="2747" y="3312"/>
                  </a:lnTo>
                  <a:lnTo>
                    <a:pt x="2742" y="3320"/>
                  </a:lnTo>
                  <a:lnTo>
                    <a:pt x="2736" y="3327"/>
                  </a:lnTo>
                  <a:lnTo>
                    <a:pt x="2727" y="3335"/>
                  </a:lnTo>
                  <a:lnTo>
                    <a:pt x="2714" y="3341"/>
                  </a:lnTo>
                  <a:lnTo>
                    <a:pt x="2701" y="3347"/>
                  </a:lnTo>
                  <a:lnTo>
                    <a:pt x="2685" y="3352"/>
                  </a:lnTo>
                  <a:lnTo>
                    <a:pt x="2667" y="3357"/>
                  </a:lnTo>
                  <a:lnTo>
                    <a:pt x="2647" y="3360"/>
                  </a:lnTo>
                  <a:lnTo>
                    <a:pt x="2623" y="3364"/>
                  </a:lnTo>
                  <a:lnTo>
                    <a:pt x="2598" y="3366"/>
                  </a:lnTo>
                  <a:lnTo>
                    <a:pt x="2569" y="3368"/>
                  </a:lnTo>
                  <a:lnTo>
                    <a:pt x="2536" y="3370"/>
                  </a:lnTo>
                  <a:lnTo>
                    <a:pt x="2501" y="3370"/>
                  </a:lnTo>
                  <a:lnTo>
                    <a:pt x="2465" y="3370"/>
                  </a:lnTo>
                  <a:lnTo>
                    <a:pt x="2432" y="3368"/>
                  </a:lnTo>
                  <a:lnTo>
                    <a:pt x="2404" y="3366"/>
                  </a:lnTo>
                  <a:lnTo>
                    <a:pt x="2378" y="3364"/>
                  </a:lnTo>
                  <a:lnTo>
                    <a:pt x="2354" y="3360"/>
                  </a:lnTo>
                  <a:lnTo>
                    <a:pt x="2334" y="3357"/>
                  </a:lnTo>
                  <a:lnTo>
                    <a:pt x="2317" y="3352"/>
                  </a:lnTo>
                  <a:lnTo>
                    <a:pt x="2300" y="3347"/>
                  </a:lnTo>
                  <a:lnTo>
                    <a:pt x="2287" y="3341"/>
                  </a:lnTo>
                  <a:lnTo>
                    <a:pt x="2275" y="3335"/>
                  </a:lnTo>
                  <a:lnTo>
                    <a:pt x="2265" y="3327"/>
                  </a:lnTo>
                  <a:lnTo>
                    <a:pt x="2259" y="3320"/>
                  </a:lnTo>
                  <a:lnTo>
                    <a:pt x="2254" y="3312"/>
                  </a:lnTo>
                  <a:lnTo>
                    <a:pt x="2250" y="3303"/>
                  </a:lnTo>
                  <a:lnTo>
                    <a:pt x="2247" y="3293"/>
                  </a:lnTo>
                  <a:lnTo>
                    <a:pt x="2247" y="3283"/>
                  </a:lnTo>
                  <a:lnTo>
                    <a:pt x="2247" y="757"/>
                  </a:lnTo>
                  <a:lnTo>
                    <a:pt x="2247" y="748"/>
                  </a:lnTo>
                  <a:lnTo>
                    <a:pt x="2249" y="738"/>
                  </a:lnTo>
                  <a:lnTo>
                    <a:pt x="2252" y="730"/>
                  </a:lnTo>
                  <a:lnTo>
                    <a:pt x="2257" y="722"/>
                  </a:lnTo>
                  <a:lnTo>
                    <a:pt x="2262" y="715"/>
                  </a:lnTo>
                  <a:lnTo>
                    <a:pt x="2271" y="707"/>
                  </a:lnTo>
                  <a:lnTo>
                    <a:pt x="2281" y="702"/>
                  </a:lnTo>
                  <a:lnTo>
                    <a:pt x="2292" y="696"/>
                  </a:lnTo>
                  <a:lnTo>
                    <a:pt x="2305" y="692"/>
                  </a:lnTo>
                  <a:lnTo>
                    <a:pt x="2321" y="688"/>
                  </a:lnTo>
                  <a:lnTo>
                    <a:pt x="2339" y="684"/>
                  </a:lnTo>
                  <a:lnTo>
                    <a:pt x="2359" y="681"/>
                  </a:lnTo>
                  <a:lnTo>
                    <a:pt x="2381" y="679"/>
                  </a:lnTo>
                  <a:lnTo>
                    <a:pt x="2406" y="678"/>
                  </a:lnTo>
                  <a:lnTo>
                    <a:pt x="2432" y="677"/>
                  </a:lnTo>
                  <a:lnTo>
                    <a:pt x="2462" y="677"/>
                  </a:lnTo>
                  <a:lnTo>
                    <a:pt x="2491" y="677"/>
                  </a:lnTo>
                  <a:lnTo>
                    <a:pt x="2518" y="678"/>
                  </a:lnTo>
                  <a:lnTo>
                    <a:pt x="2543" y="679"/>
                  </a:lnTo>
                  <a:lnTo>
                    <a:pt x="2564" y="681"/>
                  </a:lnTo>
                  <a:lnTo>
                    <a:pt x="2583" y="684"/>
                  </a:lnTo>
                  <a:lnTo>
                    <a:pt x="2602" y="688"/>
                  </a:lnTo>
                  <a:lnTo>
                    <a:pt x="2617" y="692"/>
                  </a:lnTo>
                  <a:lnTo>
                    <a:pt x="2631" y="696"/>
                  </a:lnTo>
                  <a:lnTo>
                    <a:pt x="2642" y="702"/>
                  </a:lnTo>
                  <a:lnTo>
                    <a:pt x="2652" y="707"/>
                  </a:lnTo>
                  <a:lnTo>
                    <a:pt x="2660" y="715"/>
                  </a:lnTo>
                  <a:lnTo>
                    <a:pt x="2666" y="722"/>
                  </a:lnTo>
                  <a:lnTo>
                    <a:pt x="2670" y="730"/>
                  </a:lnTo>
                  <a:lnTo>
                    <a:pt x="2673" y="738"/>
                  </a:lnTo>
                  <a:lnTo>
                    <a:pt x="2675" y="748"/>
                  </a:lnTo>
                  <a:lnTo>
                    <a:pt x="2677" y="758"/>
                  </a:lnTo>
                  <a:lnTo>
                    <a:pt x="2677" y="971"/>
                  </a:lnTo>
                  <a:lnTo>
                    <a:pt x="2715" y="932"/>
                  </a:lnTo>
                  <a:lnTo>
                    <a:pt x="2753" y="895"/>
                  </a:lnTo>
                  <a:lnTo>
                    <a:pt x="2792" y="861"/>
                  </a:lnTo>
                  <a:lnTo>
                    <a:pt x="2830" y="829"/>
                  </a:lnTo>
                  <a:lnTo>
                    <a:pt x="2849" y="813"/>
                  </a:lnTo>
                  <a:lnTo>
                    <a:pt x="2868" y="799"/>
                  </a:lnTo>
                  <a:lnTo>
                    <a:pt x="2887" y="785"/>
                  </a:lnTo>
                  <a:lnTo>
                    <a:pt x="2907" y="772"/>
                  </a:lnTo>
                  <a:lnTo>
                    <a:pt x="2925" y="759"/>
                  </a:lnTo>
                  <a:lnTo>
                    <a:pt x="2944" y="748"/>
                  </a:lnTo>
                  <a:lnTo>
                    <a:pt x="2964" y="736"/>
                  </a:lnTo>
                  <a:lnTo>
                    <a:pt x="2983" y="726"/>
                  </a:lnTo>
                  <a:lnTo>
                    <a:pt x="3004" y="716"/>
                  </a:lnTo>
                  <a:lnTo>
                    <a:pt x="3023" y="706"/>
                  </a:lnTo>
                  <a:lnTo>
                    <a:pt x="3044" y="697"/>
                  </a:lnTo>
                  <a:lnTo>
                    <a:pt x="3064" y="689"/>
                  </a:lnTo>
                  <a:lnTo>
                    <a:pt x="3084" y="682"/>
                  </a:lnTo>
                  <a:lnTo>
                    <a:pt x="3105" y="675"/>
                  </a:lnTo>
                  <a:lnTo>
                    <a:pt x="3125" y="668"/>
                  </a:lnTo>
                  <a:lnTo>
                    <a:pt x="3146" y="663"/>
                  </a:lnTo>
                  <a:lnTo>
                    <a:pt x="3167" y="658"/>
                  </a:lnTo>
                  <a:lnTo>
                    <a:pt x="3189" y="654"/>
                  </a:lnTo>
                  <a:lnTo>
                    <a:pt x="3210" y="651"/>
                  </a:lnTo>
                  <a:lnTo>
                    <a:pt x="3233" y="648"/>
                  </a:lnTo>
                  <a:lnTo>
                    <a:pt x="3255" y="646"/>
                  </a:lnTo>
                  <a:lnTo>
                    <a:pt x="3278" y="645"/>
                  </a:lnTo>
                  <a:lnTo>
                    <a:pt x="3300" y="644"/>
                  </a:lnTo>
                  <a:lnTo>
                    <a:pt x="3324" y="643"/>
                  </a:lnTo>
                  <a:lnTo>
                    <a:pt x="3348" y="644"/>
                  </a:lnTo>
                  <a:lnTo>
                    <a:pt x="3373" y="645"/>
                  </a:lnTo>
                  <a:lnTo>
                    <a:pt x="3396" y="646"/>
                  </a:lnTo>
                  <a:lnTo>
                    <a:pt x="3419" y="648"/>
                  </a:lnTo>
                  <a:lnTo>
                    <a:pt x="3441" y="651"/>
                  </a:lnTo>
                  <a:lnTo>
                    <a:pt x="3464" y="654"/>
                  </a:lnTo>
                  <a:lnTo>
                    <a:pt x="3485" y="658"/>
                  </a:lnTo>
                  <a:lnTo>
                    <a:pt x="3507" y="662"/>
                  </a:lnTo>
                  <a:lnTo>
                    <a:pt x="3527" y="667"/>
                  </a:lnTo>
                  <a:lnTo>
                    <a:pt x="3548" y="674"/>
                  </a:lnTo>
                  <a:lnTo>
                    <a:pt x="3568" y="680"/>
                  </a:lnTo>
                  <a:lnTo>
                    <a:pt x="3588" y="687"/>
                  </a:lnTo>
                  <a:lnTo>
                    <a:pt x="3606" y="695"/>
                  </a:lnTo>
                  <a:lnTo>
                    <a:pt x="3625" y="703"/>
                  </a:lnTo>
                  <a:lnTo>
                    <a:pt x="3643" y="712"/>
                  </a:lnTo>
                  <a:lnTo>
                    <a:pt x="3660" y="721"/>
                  </a:lnTo>
                  <a:lnTo>
                    <a:pt x="3677" y="731"/>
                  </a:lnTo>
                  <a:lnTo>
                    <a:pt x="3695" y="741"/>
                  </a:lnTo>
                  <a:lnTo>
                    <a:pt x="3710" y="753"/>
                  </a:lnTo>
                  <a:lnTo>
                    <a:pt x="3727" y="764"/>
                  </a:lnTo>
                  <a:lnTo>
                    <a:pt x="3742" y="775"/>
                  </a:lnTo>
                  <a:lnTo>
                    <a:pt x="3757" y="788"/>
                  </a:lnTo>
                  <a:lnTo>
                    <a:pt x="3773" y="801"/>
                  </a:lnTo>
                  <a:lnTo>
                    <a:pt x="3787" y="813"/>
                  </a:lnTo>
                  <a:lnTo>
                    <a:pt x="3800" y="828"/>
                  </a:lnTo>
                  <a:lnTo>
                    <a:pt x="3813" y="841"/>
                  </a:lnTo>
                  <a:lnTo>
                    <a:pt x="3827" y="856"/>
                  </a:lnTo>
                  <a:lnTo>
                    <a:pt x="3840" y="871"/>
                  </a:lnTo>
                  <a:lnTo>
                    <a:pt x="3852" y="886"/>
                  </a:lnTo>
                  <a:lnTo>
                    <a:pt x="3865" y="902"/>
                  </a:lnTo>
                  <a:lnTo>
                    <a:pt x="3876" y="918"/>
                  </a:lnTo>
                  <a:lnTo>
                    <a:pt x="3887" y="935"/>
                  </a:lnTo>
                  <a:lnTo>
                    <a:pt x="3909" y="970"/>
                  </a:lnTo>
                  <a:lnTo>
                    <a:pt x="3928" y="1006"/>
                  </a:lnTo>
                  <a:lnTo>
                    <a:pt x="3946" y="1043"/>
                  </a:lnTo>
                  <a:lnTo>
                    <a:pt x="3963" y="1082"/>
                  </a:lnTo>
                  <a:lnTo>
                    <a:pt x="3978" y="1122"/>
                  </a:lnTo>
                  <a:lnTo>
                    <a:pt x="3991" y="1164"/>
                  </a:lnTo>
                  <a:lnTo>
                    <a:pt x="4004" y="1207"/>
                  </a:lnTo>
                  <a:lnTo>
                    <a:pt x="4015" y="1251"/>
                  </a:lnTo>
                  <a:lnTo>
                    <a:pt x="4024" y="1297"/>
                  </a:lnTo>
                  <a:lnTo>
                    <a:pt x="4032" y="1343"/>
                  </a:lnTo>
                  <a:lnTo>
                    <a:pt x="4039" y="1390"/>
                  </a:lnTo>
                  <a:lnTo>
                    <a:pt x="4045" y="1437"/>
                  </a:lnTo>
                  <a:lnTo>
                    <a:pt x="4050" y="1486"/>
                  </a:lnTo>
                  <a:lnTo>
                    <a:pt x="4053" y="1535"/>
                  </a:lnTo>
                  <a:lnTo>
                    <a:pt x="4054" y="1586"/>
                  </a:lnTo>
                  <a:lnTo>
                    <a:pt x="4055" y="1636"/>
                  </a:lnTo>
                  <a:close/>
                  <a:moveTo>
                    <a:pt x="2130" y="1659"/>
                  </a:moveTo>
                  <a:lnTo>
                    <a:pt x="2130" y="1688"/>
                  </a:lnTo>
                  <a:lnTo>
                    <a:pt x="2128" y="1717"/>
                  </a:lnTo>
                  <a:lnTo>
                    <a:pt x="2127" y="1747"/>
                  </a:lnTo>
                  <a:lnTo>
                    <a:pt x="2125" y="1776"/>
                  </a:lnTo>
                  <a:lnTo>
                    <a:pt x="2122" y="1804"/>
                  </a:lnTo>
                  <a:lnTo>
                    <a:pt x="2120" y="1831"/>
                  </a:lnTo>
                  <a:lnTo>
                    <a:pt x="2116" y="1859"/>
                  </a:lnTo>
                  <a:lnTo>
                    <a:pt x="2112" y="1887"/>
                  </a:lnTo>
                  <a:lnTo>
                    <a:pt x="2107" y="1914"/>
                  </a:lnTo>
                  <a:lnTo>
                    <a:pt x="2102" y="1939"/>
                  </a:lnTo>
                  <a:lnTo>
                    <a:pt x="2097" y="1965"/>
                  </a:lnTo>
                  <a:lnTo>
                    <a:pt x="2090" y="1991"/>
                  </a:lnTo>
                  <a:lnTo>
                    <a:pt x="2084" y="2016"/>
                  </a:lnTo>
                  <a:lnTo>
                    <a:pt x="2075" y="2041"/>
                  </a:lnTo>
                  <a:lnTo>
                    <a:pt x="2067" y="2065"/>
                  </a:lnTo>
                  <a:lnTo>
                    <a:pt x="2059" y="2089"/>
                  </a:lnTo>
                  <a:lnTo>
                    <a:pt x="2050" y="2113"/>
                  </a:lnTo>
                  <a:lnTo>
                    <a:pt x="2041" y="2136"/>
                  </a:lnTo>
                  <a:lnTo>
                    <a:pt x="2030" y="2158"/>
                  </a:lnTo>
                  <a:lnTo>
                    <a:pt x="2020" y="2181"/>
                  </a:lnTo>
                  <a:lnTo>
                    <a:pt x="2009" y="2202"/>
                  </a:lnTo>
                  <a:lnTo>
                    <a:pt x="1997" y="2224"/>
                  </a:lnTo>
                  <a:lnTo>
                    <a:pt x="1984" y="2245"/>
                  </a:lnTo>
                  <a:lnTo>
                    <a:pt x="1972" y="2265"/>
                  </a:lnTo>
                  <a:lnTo>
                    <a:pt x="1959" y="2285"/>
                  </a:lnTo>
                  <a:lnTo>
                    <a:pt x="1945" y="2304"/>
                  </a:lnTo>
                  <a:lnTo>
                    <a:pt x="1931" y="2324"/>
                  </a:lnTo>
                  <a:lnTo>
                    <a:pt x="1916" y="2342"/>
                  </a:lnTo>
                  <a:lnTo>
                    <a:pt x="1900" y="2360"/>
                  </a:lnTo>
                  <a:lnTo>
                    <a:pt x="1885" y="2377"/>
                  </a:lnTo>
                  <a:lnTo>
                    <a:pt x="1869" y="2395"/>
                  </a:lnTo>
                  <a:lnTo>
                    <a:pt x="1851" y="2411"/>
                  </a:lnTo>
                  <a:lnTo>
                    <a:pt x="1834" y="2428"/>
                  </a:lnTo>
                  <a:lnTo>
                    <a:pt x="1817" y="2443"/>
                  </a:lnTo>
                  <a:lnTo>
                    <a:pt x="1798" y="2458"/>
                  </a:lnTo>
                  <a:lnTo>
                    <a:pt x="1779" y="2474"/>
                  </a:lnTo>
                  <a:lnTo>
                    <a:pt x="1759" y="2487"/>
                  </a:lnTo>
                  <a:lnTo>
                    <a:pt x="1740" y="2502"/>
                  </a:lnTo>
                  <a:lnTo>
                    <a:pt x="1720" y="2515"/>
                  </a:lnTo>
                  <a:lnTo>
                    <a:pt x="1699" y="2527"/>
                  </a:lnTo>
                  <a:lnTo>
                    <a:pt x="1678" y="2540"/>
                  </a:lnTo>
                  <a:lnTo>
                    <a:pt x="1655" y="2552"/>
                  </a:lnTo>
                  <a:lnTo>
                    <a:pt x="1633" y="2563"/>
                  </a:lnTo>
                  <a:lnTo>
                    <a:pt x="1610" y="2574"/>
                  </a:lnTo>
                  <a:lnTo>
                    <a:pt x="1587" y="2584"/>
                  </a:lnTo>
                  <a:lnTo>
                    <a:pt x="1563" y="2594"/>
                  </a:lnTo>
                  <a:lnTo>
                    <a:pt x="1539" y="2603"/>
                  </a:lnTo>
                  <a:lnTo>
                    <a:pt x="1513" y="2612"/>
                  </a:lnTo>
                  <a:lnTo>
                    <a:pt x="1487" y="2621"/>
                  </a:lnTo>
                  <a:lnTo>
                    <a:pt x="1462" y="2628"/>
                  </a:lnTo>
                  <a:lnTo>
                    <a:pt x="1435" y="2635"/>
                  </a:lnTo>
                  <a:lnTo>
                    <a:pt x="1409" y="2643"/>
                  </a:lnTo>
                  <a:lnTo>
                    <a:pt x="1381" y="2649"/>
                  </a:lnTo>
                  <a:lnTo>
                    <a:pt x="1353" y="2654"/>
                  </a:lnTo>
                  <a:lnTo>
                    <a:pt x="1325" y="2659"/>
                  </a:lnTo>
                  <a:lnTo>
                    <a:pt x="1296" y="2664"/>
                  </a:lnTo>
                  <a:lnTo>
                    <a:pt x="1268" y="2668"/>
                  </a:lnTo>
                  <a:lnTo>
                    <a:pt x="1238" y="2671"/>
                  </a:lnTo>
                  <a:lnTo>
                    <a:pt x="1207" y="2674"/>
                  </a:lnTo>
                  <a:lnTo>
                    <a:pt x="1177" y="2677"/>
                  </a:lnTo>
                  <a:lnTo>
                    <a:pt x="1146" y="2679"/>
                  </a:lnTo>
                  <a:lnTo>
                    <a:pt x="1114" y="2681"/>
                  </a:lnTo>
                  <a:lnTo>
                    <a:pt x="1083" y="2681"/>
                  </a:lnTo>
                  <a:lnTo>
                    <a:pt x="1050" y="2682"/>
                  </a:lnTo>
                  <a:lnTo>
                    <a:pt x="989" y="2681"/>
                  </a:lnTo>
                  <a:lnTo>
                    <a:pt x="930" y="2677"/>
                  </a:lnTo>
                  <a:lnTo>
                    <a:pt x="873" y="2672"/>
                  </a:lnTo>
                  <a:lnTo>
                    <a:pt x="817" y="2666"/>
                  </a:lnTo>
                  <a:lnTo>
                    <a:pt x="789" y="2662"/>
                  </a:lnTo>
                  <a:lnTo>
                    <a:pt x="763" y="2657"/>
                  </a:lnTo>
                  <a:lnTo>
                    <a:pt x="736" y="2652"/>
                  </a:lnTo>
                  <a:lnTo>
                    <a:pt x="709" y="2647"/>
                  </a:lnTo>
                  <a:lnTo>
                    <a:pt x="684" y="2640"/>
                  </a:lnTo>
                  <a:lnTo>
                    <a:pt x="658" y="2634"/>
                  </a:lnTo>
                  <a:lnTo>
                    <a:pt x="633" y="2627"/>
                  </a:lnTo>
                  <a:lnTo>
                    <a:pt x="608" y="2620"/>
                  </a:lnTo>
                  <a:lnTo>
                    <a:pt x="585" y="2612"/>
                  </a:lnTo>
                  <a:lnTo>
                    <a:pt x="560" y="2603"/>
                  </a:lnTo>
                  <a:lnTo>
                    <a:pt x="538" y="2594"/>
                  </a:lnTo>
                  <a:lnTo>
                    <a:pt x="514" y="2585"/>
                  </a:lnTo>
                  <a:lnTo>
                    <a:pt x="492" y="2575"/>
                  </a:lnTo>
                  <a:lnTo>
                    <a:pt x="470" y="2564"/>
                  </a:lnTo>
                  <a:lnTo>
                    <a:pt x="449" y="2553"/>
                  </a:lnTo>
                  <a:lnTo>
                    <a:pt x="428" y="2542"/>
                  </a:lnTo>
                  <a:lnTo>
                    <a:pt x="408" y="2529"/>
                  </a:lnTo>
                  <a:lnTo>
                    <a:pt x="387" y="2517"/>
                  </a:lnTo>
                  <a:lnTo>
                    <a:pt x="368" y="2505"/>
                  </a:lnTo>
                  <a:lnTo>
                    <a:pt x="349" y="2491"/>
                  </a:lnTo>
                  <a:lnTo>
                    <a:pt x="331" y="2477"/>
                  </a:lnTo>
                  <a:lnTo>
                    <a:pt x="313" y="2463"/>
                  </a:lnTo>
                  <a:lnTo>
                    <a:pt x="295" y="2447"/>
                  </a:lnTo>
                  <a:lnTo>
                    <a:pt x="278" y="2432"/>
                  </a:lnTo>
                  <a:lnTo>
                    <a:pt x="262" y="2416"/>
                  </a:lnTo>
                  <a:lnTo>
                    <a:pt x="245" y="2400"/>
                  </a:lnTo>
                  <a:lnTo>
                    <a:pt x="230" y="2382"/>
                  </a:lnTo>
                  <a:lnTo>
                    <a:pt x="214" y="2366"/>
                  </a:lnTo>
                  <a:lnTo>
                    <a:pt x="199" y="2347"/>
                  </a:lnTo>
                  <a:lnTo>
                    <a:pt x="186" y="2329"/>
                  </a:lnTo>
                  <a:lnTo>
                    <a:pt x="172" y="2310"/>
                  </a:lnTo>
                  <a:lnTo>
                    <a:pt x="158" y="2291"/>
                  </a:lnTo>
                  <a:lnTo>
                    <a:pt x="146" y="2271"/>
                  </a:lnTo>
                  <a:lnTo>
                    <a:pt x="134" y="2251"/>
                  </a:lnTo>
                  <a:lnTo>
                    <a:pt x="122" y="2230"/>
                  </a:lnTo>
                  <a:lnTo>
                    <a:pt x="111" y="2209"/>
                  </a:lnTo>
                  <a:lnTo>
                    <a:pt x="100" y="2187"/>
                  </a:lnTo>
                  <a:lnTo>
                    <a:pt x="90" y="2164"/>
                  </a:lnTo>
                  <a:lnTo>
                    <a:pt x="81" y="2142"/>
                  </a:lnTo>
                  <a:lnTo>
                    <a:pt x="71" y="2119"/>
                  </a:lnTo>
                  <a:lnTo>
                    <a:pt x="63" y="2096"/>
                  </a:lnTo>
                  <a:lnTo>
                    <a:pt x="55" y="2071"/>
                  </a:lnTo>
                  <a:lnTo>
                    <a:pt x="47" y="2046"/>
                  </a:lnTo>
                  <a:lnTo>
                    <a:pt x="41" y="2020"/>
                  </a:lnTo>
                  <a:lnTo>
                    <a:pt x="34" y="1996"/>
                  </a:lnTo>
                  <a:lnTo>
                    <a:pt x="27" y="1969"/>
                  </a:lnTo>
                  <a:lnTo>
                    <a:pt x="22" y="1942"/>
                  </a:lnTo>
                  <a:lnTo>
                    <a:pt x="18" y="1916"/>
                  </a:lnTo>
                  <a:lnTo>
                    <a:pt x="14" y="1888"/>
                  </a:lnTo>
                  <a:lnTo>
                    <a:pt x="10" y="1859"/>
                  </a:lnTo>
                  <a:lnTo>
                    <a:pt x="7" y="1831"/>
                  </a:lnTo>
                  <a:lnTo>
                    <a:pt x="5" y="1801"/>
                  </a:lnTo>
                  <a:lnTo>
                    <a:pt x="3" y="1772"/>
                  </a:lnTo>
                  <a:lnTo>
                    <a:pt x="1" y="1742"/>
                  </a:lnTo>
                  <a:lnTo>
                    <a:pt x="0" y="1711"/>
                  </a:lnTo>
                  <a:lnTo>
                    <a:pt x="0" y="1680"/>
                  </a:lnTo>
                  <a:lnTo>
                    <a:pt x="0" y="84"/>
                  </a:lnTo>
                  <a:lnTo>
                    <a:pt x="1" y="75"/>
                  </a:lnTo>
                  <a:lnTo>
                    <a:pt x="3" y="66"/>
                  </a:lnTo>
                  <a:lnTo>
                    <a:pt x="7" y="57"/>
                  </a:lnTo>
                  <a:lnTo>
                    <a:pt x="12" y="48"/>
                  </a:lnTo>
                  <a:lnTo>
                    <a:pt x="19" y="40"/>
                  </a:lnTo>
                  <a:lnTo>
                    <a:pt x="28" y="34"/>
                  </a:lnTo>
                  <a:lnTo>
                    <a:pt x="41" y="28"/>
                  </a:lnTo>
                  <a:lnTo>
                    <a:pt x="55" y="22"/>
                  </a:lnTo>
                  <a:lnTo>
                    <a:pt x="71" y="17"/>
                  </a:lnTo>
                  <a:lnTo>
                    <a:pt x="91" y="12"/>
                  </a:lnTo>
                  <a:lnTo>
                    <a:pt x="112" y="9"/>
                  </a:lnTo>
                  <a:lnTo>
                    <a:pt x="137" y="6"/>
                  </a:lnTo>
                  <a:lnTo>
                    <a:pt x="163" y="3"/>
                  </a:lnTo>
                  <a:lnTo>
                    <a:pt x="194" y="1"/>
                  </a:lnTo>
                  <a:lnTo>
                    <a:pt x="228" y="0"/>
                  </a:lnTo>
                  <a:lnTo>
                    <a:pt x="266" y="0"/>
                  </a:lnTo>
                  <a:lnTo>
                    <a:pt x="301" y="0"/>
                  </a:lnTo>
                  <a:lnTo>
                    <a:pt x="335" y="1"/>
                  </a:lnTo>
                  <a:lnTo>
                    <a:pt x="365" y="3"/>
                  </a:lnTo>
                  <a:lnTo>
                    <a:pt x="391" y="6"/>
                  </a:lnTo>
                  <a:lnTo>
                    <a:pt x="415" y="9"/>
                  </a:lnTo>
                  <a:lnTo>
                    <a:pt x="436" y="12"/>
                  </a:lnTo>
                  <a:lnTo>
                    <a:pt x="456" y="17"/>
                  </a:lnTo>
                  <a:lnTo>
                    <a:pt x="472" y="22"/>
                  </a:lnTo>
                  <a:lnTo>
                    <a:pt x="485" y="28"/>
                  </a:lnTo>
                  <a:lnTo>
                    <a:pt x="498" y="34"/>
                  </a:lnTo>
                  <a:lnTo>
                    <a:pt x="507" y="40"/>
                  </a:lnTo>
                  <a:lnTo>
                    <a:pt x="515" y="48"/>
                  </a:lnTo>
                  <a:lnTo>
                    <a:pt x="521" y="57"/>
                  </a:lnTo>
                  <a:lnTo>
                    <a:pt x="525" y="66"/>
                  </a:lnTo>
                  <a:lnTo>
                    <a:pt x="527" y="75"/>
                  </a:lnTo>
                  <a:lnTo>
                    <a:pt x="528" y="84"/>
                  </a:lnTo>
                  <a:lnTo>
                    <a:pt x="528" y="1635"/>
                  </a:lnTo>
                  <a:lnTo>
                    <a:pt x="528" y="1673"/>
                  </a:lnTo>
                  <a:lnTo>
                    <a:pt x="530" y="1710"/>
                  </a:lnTo>
                  <a:lnTo>
                    <a:pt x="533" y="1746"/>
                  </a:lnTo>
                  <a:lnTo>
                    <a:pt x="538" y="1781"/>
                  </a:lnTo>
                  <a:lnTo>
                    <a:pt x="544" y="1814"/>
                  </a:lnTo>
                  <a:lnTo>
                    <a:pt x="550" y="1846"/>
                  </a:lnTo>
                  <a:lnTo>
                    <a:pt x="558" y="1877"/>
                  </a:lnTo>
                  <a:lnTo>
                    <a:pt x="566" y="1905"/>
                  </a:lnTo>
                  <a:lnTo>
                    <a:pt x="576" y="1934"/>
                  </a:lnTo>
                  <a:lnTo>
                    <a:pt x="588" y="1961"/>
                  </a:lnTo>
                  <a:lnTo>
                    <a:pt x="600" y="1986"/>
                  </a:lnTo>
                  <a:lnTo>
                    <a:pt x="613" y="2010"/>
                  </a:lnTo>
                  <a:lnTo>
                    <a:pt x="628" y="2034"/>
                  </a:lnTo>
                  <a:lnTo>
                    <a:pt x="643" y="2055"/>
                  </a:lnTo>
                  <a:lnTo>
                    <a:pt x="659" y="2076"/>
                  </a:lnTo>
                  <a:lnTo>
                    <a:pt x="677" y="2096"/>
                  </a:lnTo>
                  <a:lnTo>
                    <a:pt x="695" y="2113"/>
                  </a:lnTo>
                  <a:lnTo>
                    <a:pt x="714" y="2130"/>
                  </a:lnTo>
                  <a:lnTo>
                    <a:pt x="734" y="2146"/>
                  </a:lnTo>
                  <a:lnTo>
                    <a:pt x="755" y="2161"/>
                  </a:lnTo>
                  <a:lnTo>
                    <a:pt x="777" y="2175"/>
                  </a:lnTo>
                  <a:lnTo>
                    <a:pt x="800" y="2187"/>
                  </a:lnTo>
                  <a:lnTo>
                    <a:pt x="824" y="2198"/>
                  </a:lnTo>
                  <a:lnTo>
                    <a:pt x="848" y="2209"/>
                  </a:lnTo>
                  <a:lnTo>
                    <a:pt x="873" y="2217"/>
                  </a:lnTo>
                  <a:lnTo>
                    <a:pt x="900" y="2224"/>
                  </a:lnTo>
                  <a:lnTo>
                    <a:pt x="926" y="2231"/>
                  </a:lnTo>
                  <a:lnTo>
                    <a:pt x="954" y="2236"/>
                  </a:lnTo>
                  <a:lnTo>
                    <a:pt x="982" y="2241"/>
                  </a:lnTo>
                  <a:lnTo>
                    <a:pt x="1011" y="2243"/>
                  </a:lnTo>
                  <a:lnTo>
                    <a:pt x="1041" y="2245"/>
                  </a:lnTo>
                  <a:lnTo>
                    <a:pt x="1071" y="2246"/>
                  </a:lnTo>
                  <a:lnTo>
                    <a:pt x="1102" y="2245"/>
                  </a:lnTo>
                  <a:lnTo>
                    <a:pt x="1132" y="2243"/>
                  </a:lnTo>
                  <a:lnTo>
                    <a:pt x="1161" y="2239"/>
                  </a:lnTo>
                  <a:lnTo>
                    <a:pt x="1190" y="2235"/>
                  </a:lnTo>
                  <a:lnTo>
                    <a:pt x="1217" y="2230"/>
                  </a:lnTo>
                  <a:lnTo>
                    <a:pt x="1244" y="2223"/>
                  </a:lnTo>
                  <a:lnTo>
                    <a:pt x="1270" y="2216"/>
                  </a:lnTo>
                  <a:lnTo>
                    <a:pt x="1294" y="2207"/>
                  </a:lnTo>
                  <a:lnTo>
                    <a:pt x="1319" y="2196"/>
                  </a:lnTo>
                  <a:lnTo>
                    <a:pt x="1342" y="2185"/>
                  </a:lnTo>
                  <a:lnTo>
                    <a:pt x="1365" y="2173"/>
                  </a:lnTo>
                  <a:lnTo>
                    <a:pt x="1386" y="2159"/>
                  </a:lnTo>
                  <a:lnTo>
                    <a:pt x="1407" y="2145"/>
                  </a:lnTo>
                  <a:lnTo>
                    <a:pt x="1426" y="2129"/>
                  </a:lnTo>
                  <a:lnTo>
                    <a:pt x="1444" y="2112"/>
                  </a:lnTo>
                  <a:lnTo>
                    <a:pt x="1463" y="2094"/>
                  </a:lnTo>
                  <a:lnTo>
                    <a:pt x="1479" y="2075"/>
                  </a:lnTo>
                  <a:lnTo>
                    <a:pt x="1495" y="2055"/>
                  </a:lnTo>
                  <a:lnTo>
                    <a:pt x="1509" y="2034"/>
                  </a:lnTo>
                  <a:lnTo>
                    <a:pt x="1523" y="2011"/>
                  </a:lnTo>
                  <a:lnTo>
                    <a:pt x="1535" y="1989"/>
                  </a:lnTo>
                  <a:lnTo>
                    <a:pt x="1548" y="1964"/>
                  </a:lnTo>
                  <a:lnTo>
                    <a:pt x="1559" y="1938"/>
                  </a:lnTo>
                  <a:lnTo>
                    <a:pt x="1568" y="1911"/>
                  </a:lnTo>
                  <a:lnTo>
                    <a:pt x="1577" y="1884"/>
                  </a:lnTo>
                  <a:lnTo>
                    <a:pt x="1585" y="1856"/>
                  </a:lnTo>
                  <a:lnTo>
                    <a:pt x="1591" y="1826"/>
                  </a:lnTo>
                  <a:lnTo>
                    <a:pt x="1596" y="1795"/>
                  </a:lnTo>
                  <a:lnTo>
                    <a:pt x="1600" y="1764"/>
                  </a:lnTo>
                  <a:lnTo>
                    <a:pt x="1603" y="1733"/>
                  </a:lnTo>
                  <a:lnTo>
                    <a:pt x="1605" y="1699"/>
                  </a:lnTo>
                  <a:lnTo>
                    <a:pt x="1605" y="1665"/>
                  </a:lnTo>
                  <a:lnTo>
                    <a:pt x="1605" y="84"/>
                  </a:lnTo>
                  <a:lnTo>
                    <a:pt x="1606" y="75"/>
                  </a:lnTo>
                  <a:lnTo>
                    <a:pt x="1609" y="66"/>
                  </a:lnTo>
                  <a:lnTo>
                    <a:pt x="1612" y="57"/>
                  </a:lnTo>
                  <a:lnTo>
                    <a:pt x="1618" y="48"/>
                  </a:lnTo>
                  <a:lnTo>
                    <a:pt x="1624" y="40"/>
                  </a:lnTo>
                  <a:lnTo>
                    <a:pt x="1635" y="34"/>
                  </a:lnTo>
                  <a:lnTo>
                    <a:pt x="1646" y="28"/>
                  </a:lnTo>
                  <a:lnTo>
                    <a:pt x="1660" y="22"/>
                  </a:lnTo>
                  <a:lnTo>
                    <a:pt x="1677" y="17"/>
                  </a:lnTo>
                  <a:lnTo>
                    <a:pt x="1695" y="12"/>
                  </a:lnTo>
                  <a:lnTo>
                    <a:pt x="1717" y="9"/>
                  </a:lnTo>
                  <a:lnTo>
                    <a:pt x="1742" y="6"/>
                  </a:lnTo>
                  <a:lnTo>
                    <a:pt x="1770" y="3"/>
                  </a:lnTo>
                  <a:lnTo>
                    <a:pt x="1799" y="1"/>
                  </a:lnTo>
                  <a:lnTo>
                    <a:pt x="1833" y="0"/>
                  </a:lnTo>
                  <a:lnTo>
                    <a:pt x="1870" y="0"/>
                  </a:lnTo>
                  <a:lnTo>
                    <a:pt x="1907" y="0"/>
                  </a:lnTo>
                  <a:lnTo>
                    <a:pt x="1939" y="1"/>
                  </a:lnTo>
                  <a:lnTo>
                    <a:pt x="1969" y="3"/>
                  </a:lnTo>
                  <a:lnTo>
                    <a:pt x="1996" y="6"/>
                  </a:lnTo>
                  <a:lnTo>
                    <a:pt x="2019" y="9"/>
                  </a:lnTo>
                  <a:lnTo>
                    <a:pt x="2041" y="12"/>
                  </a:lnTo>
                  <a:lnTo>
                    <a:pt x="2059" y="17"/>
                  </a:lnTo>
                  <a:lnTo>
                    <a:pt x="2075" y="22"/>
                  </a:lnTo>
                  <a:lnTo>
                    <a:pt x="2090" y="28"/>
                  </a:lnTo>
                  <a:lnTo>
                    <a:pt x="2101" y="34"/>
                  </a:lnTo>
                  <a:lnTo>
                    <a:pt x="2110" y="40"/>
                  </a:lnTo>
                  <a:lnTo>
                    <a:pt x="2117" y="48"/>
                  </a:lnTo>
                  <a:lnTo>
                    <a:pt x="2123" y="57"/>
                  </a:lnTo>
                  <a:lnTo>
                    <a:pt x="2126" y="66"/>
                  </a:lnTo>
                  <a:lnTo>
                    <a:pt x="2128" y="75"/>
                  </a:lnTo>
                  <a:lnTo>
                    <a:pt x="2130" y="84"/>
                  </a:lnTo>
                  <a:lnTo>
                    <a:pt x="2130" y="16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102286B-149F-AE9B-EAC2-54E3710AEAD2}"/>
              </a:ext>
            </a:extLst>
          </p:cNvPr>
          <p:cNvSpPr txBox="1"/>
          <p:nvPr/>
        </p:nvSpPr>
        <p:spPr>
          <a:xfrm>
            <a:off x="838200" y="1700808"/>
            <a:ext cx="1103397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Tx/>
              <a:buChar char="-"/>
            </a:pPr>
            <a:r>
              <a:rPr lang="cs-CZ" sz="2800" dirty="0">
                <a:solidFill>
                  <a:srgbClr val="002060"/>
                </a:solidFill>
              </a:rPr>
              <a:t>Cílem projektu </a:t>
            </a:r>
            <a:r>
              <a:rPr lang="cs-CZ" sz="2800" b="1" dirty="0">
                <a:solidFill>
                  <a:srgbClr val="002060"/>
                </a:solidFill>
              </a:rPr>
              <a:t>je podpořit prohlubování kompetencí dospělých </a:t>
            </a:r>
            <a:r>
              <a:rPr lang="cs-CZ" sz="2800" dirty="0">
                <a:solidFill>
                  <a:srgbClr val="002060"/>
                </a:solidFill>
              </a:rPr>
              <a:t>v rámci DV v ČR</a:t>
            </a:r>
          </a:p>
          <a:p>
            <a:pPr algn="l"/>
            <a:endParaRPr lang="cs-CZ" sz="2800" dirty="0">
              <a:solidFill>
                <a:srgbClr val="002060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cs-CZ" sz="2800" b="1" dirty="0">
                <a:solidFill>
                  <a:srgbClr val="002060"/>
                </a:solidFill>
              </a:rPr>
              <a:t>Síť Autorizovaných osob v NSK v Olomouckém kraji</a:t>
            </a:r>
          </a:p>
          <a:p>
            <a:pPr algn="l"/>
            <a:endParaRPr lang="cs-CZ" sz="2800" b="1" dirty="0">
              <a:solidFill>
                <a:srgbClr val="002060"/>
              </a:solidFill>
            </a:endParaRPr>
          </a:p>
          <a:p>
            <a:pPr marL="457200" indent="-457200">
              <a:buFontTx/>
              <a:buChar char="-"/>
            </a:pPr>
            <a:r>
              <a:rPr lang="cs-CZ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Jsou vybíráni vhodní vzdělavatelé (školy) pro profesní kvalifikace</a:t>
            </a:r>
          </a:p>
          <a:p>
            <a:pPr marL="457200" indent="-457200">
              <a:buFontTx/>
              <a:buChar char="-"/>
            </a:pPr>
            <a:endParaRPr lang="cs-CZ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PhDr. Jiří Pospíšil</a:t>
            </a:r>
          </a:p>
          <a:p>
            <a:r>
              <a:rPr lang="cs-CZ" sz="2800" b="1" dirty="0">
                <a:solidFill>
                  <a:srgbClr val="0563C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</a:t>
            </a:r>
            <a:r>
              <a:rPr lang="cs-CZ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iri.pospisil@npi.cz</a:t>
            </a:r>
            <a:r>
              <a:rPr lang="cs-CZ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+420 724 524 003</a:t>
            </a:r>
          </a:p>
          <a:p>
            <a:pPr algn="l"/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69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740148-92DC-D168-9B7A-701C12ED1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2060"/>
                </a:solidFill>
                <a:latin typeface="+mj-lt"/>
              </a:rPr>
              <a:t>Antigenní testy do škol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4DAAB37-505C-2D0C-CACE-ABA79D3BB9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0"/>
          <a:stretch/>
        </p:blipFill>
        <p:spPr>
          <a:xfrm>
            <a:off x="815144" y="1690688"/>
            <a:ext cx="3888432" cy="405742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4264FC7-F495-C144-C613-A6BE359AA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888" y="1690688"/>
            <a:ext cx="5724128" cy="321982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51DA2B71-FA63-B23C-56C8-E545E7897123}"/>
              </a:ext>
            </a:extLst>
          </p:cNvPr>
          <p:cNvSpPr txBox="1"/>
          <p:nvPr/>
        </p:nvSpPr>
        <p:spPr>
          <a:xfrm>
            <a:off x="4895782" y="5139189"/>
            <a:ext cx="69763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srgbClr val="002060"/>
                </a:solidFill>
              </a:rPr>
              <a:t>Mgr. Jakub </a:t>
            </a:r>
            <a:r>
              <a:rPr lang="cs-CZ" sz="2800" b="1" dirty="0" err="1">
                <a:solidFill>
                  <a:srgbClr val="002060"/>
                </a:solidFill>
              </a:rPr>
              <a:t>Marinov</a:t>
            </a:r>
            <a:endParaRPr lang="cs-CZ" sz="2800" b="1" dirty="0">
              <a:solidFill>
                <a:srgbClr val="002060"/>
              </a:solidFill>
            </a:endParaRPr>
          </a:p>
          <a:p>
            <a:r>
              <a:rPr lang="cs-CZ" sz="2800" b="1" dirty="0">
                <a:solidFill>
                  <a:srgbClr val="0070C0"/>
                </a:solidFill>
                <a:hlinkClick r:id="rId4"/>
              </a:rPr>
              <a:t>jakub.marinov@npi.cz</a:t>
            </a:r>
            <a:r>
              <a:rPr lang="cs-CZ" sz="2800" b="1" dirty="0">
                <a:solidFill>
                  <a:srgbClr val="0070C0"/>
                </a:solidFill>
              </a:rPr>
              <a:t> +420 778 528 452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830D43A9-A4B5-0F0F-8A47-752C15215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33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551384" y="2420888"/>
            <a:ext cx="11089232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cs-CZ" sz="2000" b="1" dirty="0"/>
              <a:t>          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small" dirty="0">
              <a:solidFill>
                <a:srgbClr val="C00000"/>
              </a:solidFill>
              <a:sym typeface="Arial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2" t="11444" r="10226" b="12201"/>
          <a:stretch/>
        </p:blipFill>
        <p:spPr>
          <a:xfrm>
            <a:off x="2243572" y="1405540"/>
            <a:ext cx="7704856" cy="5236502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A51F6F98-51C1-4CC1-AEAC-3EE6373DE36E}"/>
              </a:ext>
            </a:extLst>
          </p:cNvPr>
          <p:cNvSpPr txBox="1">
            <a:spLocks/>
          </p:cNvSpPr>
          <p:nvPr/>
        </p:nvSpPr>
        <p:spPr>
          <a:xfrm>
            <a:off x="335360" y="692696"/>
            <a:ext cx="1132748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Šťastnou plavbu v tomto školním roce!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9D940F-2D1B-4061-A9AE-C6BA1FF10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2584" y="6093296"/>
            <a:ext cx="563847" cy="56384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18929EF8-9A8A-4291-9DB7-886F48E23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343103">
            <a:off x="2463140" y="4026325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30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855640" y="1089000"/>
            <a:ext cx="8784976" cy="5632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Nové studium ředitelů</a:t>
            </a: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Revize ICT</a:t>
            </a: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Ukrajina + Děti – žáci – cizinci</a:t>
            </a: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Projekty DZS</a:t>
            </a: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Projekt </a:t>
            </a:r>
            <a:r>
              <a:rPr lang="cs-CZ" altLang="cs-CZ" sz="3600" b="1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UpSkilling</a:t>
            </a:r>
            <a:endParaRPr lang="cs-CZ" altLang="cs-CZ" sz="36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elvetica" pitchFamily="34" charset="0"/>
            </a:endParaRP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Antigenní testy do škol</a:t>
            </a:r>
          </a:p>
          <a:p>
            <a:pPr>
              <a:spcBef>
                <a:spcPts val="1200"/>
              </a:spcBef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  <a:p>
            <a:pPr>
              <a:spcBef>
                <a:spcPts val="1200"/>
              </a:spcBef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7493769" cy="468312"/>
          </a:xfrm>
        </p:spPr>
        <p:txBody>
          <a:bodyPr>
            <a:noAutofit/>
          </a:bodyPr>
          <a:lstStyle/>
          <a:p>
            <a:pPr algn="l"/>
            <a:r>
              <a:rPr lang="cs-CZ" alt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Témata</a:t>
            </a:r>
            <a:endParaRPr lang="en-US" altLang="cs-CZ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BCDBB30-59B4-4548-9068-CF2B529BF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2348880"/>
            <a:ext cx="2364047" cy="236404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3071352-6A76-411E-942C-B4151D7D2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82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rgbClr val="002060"/>
                </a:solidFill>
                <a:latin typeface="+mn-lt"/>
              </a:rPr>
              <a:t>Ředitel manažer </a:t>
            </a:r>
            <a:r>
              <a:rPr lang="cs-CZ" sz="3100" b="1" dirty="0">
                <a:solidFill>
                  <a:srgbClr val="002060"/>
                </a:solidFill>
                <a:latin typeface="+mn-lt"/>
              </a:rPr>
              <a:t>- kombinované kvalifikační studium pro ředitele škol a školských zařízení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r>
              <a:rPr lang="cs-CZ" sz="2600" dirty="0">
                <a:solidFill>
                  <a:srgbClr val="002060"/>
                </a:solidFill>
              </a:rPr>
              <a:t>5.10.2022 bylo </a:t>
            </a:r>
            <a:r>
              <a:rPr lang="cs-CZ" sz="2600" b="1" dirty="0">
                <a:solidFill>
                  <a:srgbClr val="002060"/>
                </a:solidFill>
              </a:rPr>
              <a:t>zahájeno inovované kvalifikační studium </a:t>
            </a:r>
            <a:r>
              <a:rPr lang="cs-CZ" sz="2600" dirty="0">
                <a:solidFill>
                  <a:srgbClr val="002060"/>
                </a:solidFill>
              </a:rPr>
              <a:t>pro ředitele škol a školských zařízení</a:t>
            </a:r>
          </a:p>
          <a:p>
            <a:r>
              <a:rPr lang="cs-CZ" sz="2600" b="1" dirty="0">
                <a:solidFill>
                  <a:srgbClr val="002060"/>
                </a:solidFill>
              </a:rPr>
              <a:t>Kombinace</a:t>
            </a:r>
            <a:r>
              <a:rPr lang="cs-CZ" sz="2600" dirty="0">
                <a:solidFill>
                  <a:srgbClr val="002060"/>
                </a:solidFill>
              </a:rPr>
              <a:t> prezenční a e-learningové </a:t>
            </a:r>
            <a:r>
              <a:rPr lang="cs-CZ" sz="2600" b="1" dirty="0">
                <a:solidFill>
                  <a:srgbClr val="002060"/>
                </a:solidFill>
              </a:rPr>
              <a:t>formy studia</a:t>
            </a:r>
          </a:p>
          <a:p>
            <a:r>
              <a:rPr lang="cs-CZ" sz="2600" dirty="0">
                <a:solidFill>
                  <a:srgbClr val="002060"/>
                </a:solidFill>
              </a:rPr>
              <a:t>Obsahuje tematické okruhy: </a:t>
            </a:r>
            <a:r>
              <a:rPr lang="cs-CZ" sz="2600" b="1" dirty="0" err="1">
                <a:solidFill>
                  <a:srgbClr val="002060"/>
                </a:solidFill>
              </a:rPr>
              <a:t>Sepepoznání</a:t>
            </a:r>
            <a:r>
              <a:rPr lang="cs-CZ" sz="2600" b="1" dirty="0">
                <a:solidFill>
                  <a:srgbClr val="002060"/>
                </a:solidFill>
              </a:rPr>
              <a:t>, Základy práva, Pracovní právo, Financování školy, Organizace školy a pedagogického procesu</a:t>
            </a:r>
          </a:p>
          <a:p>
            <a:r>
              <a:rPr lang="cs-CZ" sz="2600" dirty="0">
                <a:solidFill>
                  <a:srgbClr val="002060"/>
                </a:solidFill>
              </a:rPr>
              <a:t>Zahrnuje témata </a:t>
            </a:r>
            <a:r>
              <a:rPr lang="cs-CZ" sz="2600" b="1" dirty="0">
                <a:solidFill>
                  <a:srgbClr val="002060"/>
                </a:solidFill>
              </a:rPr>
              <a:t>pedagogického leadershipu</a:t>
            </a:r>
          </a:p>
          <a:p>
            <a:r>
              <a:rPr lang="cs-CZ" sz="2600" dirty="0">
                <a:solidFill>
                  <a:srgbClr val="002060"/>
                </a:solidFill>
              </a:rPr>
              <a:t>Nová podoba výukových a studijních materiálů</a:t>
            </a:r>
          </a:p>
          <a:p>
            <a:r>
              <a:rPr lang="cs-CZ" sz="2600" dirty="0">
                <a:solidFill>
                  <a:srgbClr val="002060"/>
                </a:solidFill>
              </a:rPr>
              <a:t>Spolupráce s </a:t>
            </a:r>
          </a:p>
          <a:p>
            <a:endParaRPr lang="cs-CZ" sz="2600" dirty="0"/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F0A7CC-4E55-786D-85AC-EDB23446F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5056463"/>
            <a:ext cx="2088232" cy="10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1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775520" y="1376772"/>
            <a:ext cx="8495614" cy="3780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algn="ctr" defTabSz="685800">
              <a:spcBef>
                <a:spcPct val="0"/>
              </a:spcBef>
              <a:defRPr/>
            </a:pPr>
            <a:r>
              <a:rPr lang="cs-CZ" sz="3000" b="1" dirty="0">
                <a:solidFill>
                  <a:srgbClr val="9E222E"/>
                </a:solidFill>
                <a:latin typeface="Arial" pitchFamily="34" charset="0"/>
                <a:ea typeface="+mj-ea"/>
                <a:cs typeface="Arial" pitchFamily="34" charset="0"/>
              </a:rPr>
              <a:t>Každá loď má kapitána a svou posádku!  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610" y="2082964"/>
            <a:ext cx="2229875" cy="313074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892" y="2082965"/>
            <a:ext cx="4521696" cy="3130745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48C1048E-0272-4817-86DA-7BE5FF13E14F}"/>
              </a:ext>
            </a:extLst>
          </p:cNvPr>
          <p:cNvSpPr txBox="1">
            <a:spLocks/>
          </p:cNvSpPr>
          <p:nvPr/>
        </p:nvSpPr>
        <p:spPr>
          <a:xfrm>
            <a:off x="1559496" y="5541860"/>
            <a:ext cx="9476004" cy="3780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algn="ctr" defTabSz="685800">
              <a:spcBef>
                <a:spcPct val="0"/>
              </a:spcBef>
              <a:defRPr/>
            </a:pPr>
            <a:r>
              <a:rPr lang="cs-CZ" sz="3000" b="1" dirty="0">
                <a:solidFill>
                  <a:srgbClr val="9E222E"/>
                </a:solidFill>
                <a:latin typeface="Arial" pitchFamily="34" charset="0"/>
                <a:ea typeface="+mj-ea"/>
                <a:cs typeface="Arial" pitchFamily="34" charset="0"/>
              </a:rPr>
              <a:t>Každá škola má svého ředitele a svou posádku!  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79AED87-B71F-C79B-F65D-25F6CF99C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6440" y="417161"/>
            <a:ext cx="1657367" cy="7955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9A09885D-C77A-79C3-7C1C-0E80FD838B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0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2099557" y="1520442"/>
            <a:ext cx="7898948" cy="3780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algn="ctr">
              <a:spcBef>
                <a:spcPct val="0"/>
              </a:spcBef>
              <a:buClrTx/>
              <a:defRPr/>
            </a:pPr>
            <a:r>
              <a:rPr lang="cs-CZ" sz="2400" b="1" dirty="0">
                <a:solidFill>
                  <a:srgbClr val="C00000"/>
                </a:solidFill>
              </a:rPr>
              <a:t> </a:t>
            </a:r>
          </a:p>
          <a:p>
            <a:pPr algn="ctr">
              <a:spcBef>
                <a:spcPct val="0"/>
              </a:spcBef>
              <a:buClrTx/>
              <a:defRPr/>
            </a:pPr>
            <a:r>
              <a:rPr lang="cs-CZ" sz="3000" b="1" dirty="0">
                <a:solidFill>
                  <a:srgbClr val="C00000"/>
                </a:solidFill>
              </a:rPr>
              <a:t>Jakou lodí je ve skutečnosti vaše škola?</a:t>
            </a:r>
          </a:p>
          <a:p>
            <a:pPr defTabSz="685800">
              <a:spcBef>
                <a:spcPct val="0"/>
              </a:spcBef>
              <a:defRPr/>
            </a:pPr>
            <a:r>
              <a:rPr lang="cs-CZ" sz="2400" b="1" dirty="0">
                <a:solidFill>
                  <a:srgbClr val="9E222E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716" y="2574336"/>
            <a:ext cx="2862318" cy="143115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31" y="4097161"/>
            <a:ext cx="2626751" cy="145686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40" y="4134306"/>
            <a:ext cx="2169458" cy="1456862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151" y="2700884"/>
            <a:ext cx="2552354" cy="126879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50" y="4105440"/>
            <a:ext cx="2858614" cy="1588119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6960096" y="3381052"/>
            <a:ext cx="756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7200" b="1" dirty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A2D6D1C-40FD-4257-B547-B9AF68FB4A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9528" y="2240869"/>
            <a:ext cx="2618817" cy="1752932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13663A7A-5F3C-4430-BB5A-B964CFA78CB2}"/>
              </a:ext>
            </a:extLst>
          </p:cNvPr>
          <p:cNvSpPr/>
          <p:nvPr/>
        </p:nvSpPr>
        <p:spPr>
          <a:xfrm>
            <a:off x="4078028" y="3335280"/>
            <a:ext cx="756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7200" b="1" dirty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8C94B8DC-1D02-7FA3-783F-46B00297E2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59CD8C7-2EE3-7D18-144F-4BD66AD376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56440" y="417161"/>
            <a:ext cx="1657367" cy="7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937539" y="1430778"/>
            <a:ext cx="82723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dirty="0">
                <a:solidFill>
                  <a:srgbClr val="C00000"/>
                </a:solidFill>
              </a:rPr>
              <a:t>Je opravdu na lodi všechno v pořádku?</a:t>
            </a:r>
          </a:p>
          <a:p>
            <a:endParaRPr lang="cs-CZ" sz="1500" b="1" dirty="0">
              <a:solidFill>
                <a:srgbClr val="FF000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0" b="15312"/>
          <a:stretch/>
        </p:blipFill>
        <p:spPr>
          <a:xfrm>
            <a:off x="1834170" y="4023068"/>
            <a:ext cx="3816381" cy="1607069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875" y="2451258"/>
            <a:ext cx="2561947" cy="1441095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734" y="2456893"/>
            <a:ext cx="2466783" cy="1438604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74" y="2441391"/>
            <a:ext cx="2561946" cy="1441095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204" y="4037723"/>
            <a:ext cx="2340864" cy="1561338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58" y="4037724"/>
            <a:ext cx="2143404" cy="1426472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4529826" y="3293863"/>
            <a:ext cx="756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72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7180511" y="3374995"/>
            <a:ext cx="756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7200" b="1" dirty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C9F05CD4-0C51-6884-58CD-195F27D2AC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65D5D0C-B10A-EE72-D88D-3A80555DDA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56440" y="417161"/>
            <a:ext cx="1657367" cy="7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67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3C7ACFE-9440-4C49-A680-E555A92B6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800350"/>
            <a:ext cx="2286000" cy="11430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09231E43-BCD7-424A-87EA-864956991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019550"/>
            <a:ext cx="2286000" cy="11430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C223FA6F-9BC5-4FCA-A9D7-15F59FFA7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538" y="50800"/>
            <a:ext cx="831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3600" b="1">
                <a:solidFill>
                  <a:schemeClr val="bg1"/>
                </a:solidFill>
              </a:rPr>
              <a:t>Kultura organizace - POZITIVNÍ RYSY</a:t>
            </a: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DCDE7FA-8B77-4536-A86A-97746ECC9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1581150"/>
            <a:ext cx="2286000" cy="114300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cs-CZ" altLang="cs-CZ" sz="2400" b="1">
              <a:latin typeface="Times New Roman" panose="02020603050405020304" pitchFamily="18" charset="0"/>
            </a:endParaRP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70FDC2F5-AB3D-4548-999A-B2A4DB20B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2800350"/>
            <a:ext cx="2286000" cy="114300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9256C6EC-5573-4EAE-B6AE-1AA9A740B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019550"/>
            <a:ext cx="2286000" cy="114300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cs-CZ" altLang="cs-CZ" sz="2400" b="1">
              <a:latin typeface="Times New Roman" panose="02020603050405020304" pitchFamily="18" charset="0"/>
            </a:endParaRPr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EC799DE6-84C0-4EB2-927E-603167E34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81150"/>
            <a:ext cx="2286000" cy="11430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cs-CZ" altLang="cs-CZ" sz="2400" b="1">
              <a:latin typeface="Times New Roman" panose="02020603050405020304" pitchFamily="18" charset="0"/>
            </a:endParaRPr>
          </a:p>
        </p:txBody>
      </p:sp>
      <p:sp>
        <p:nvSpPr>
          <p:cNvPr id="17417" name="Rectangle 9">
            <a:extLst>
              <a:ext uri="{FF2B5EF4-FFF2-40B4-BE49-F238E27FC236}">
                <a16:creationId xmlns:a16="http://schemas.microsoft.com/office/drawing/2014/main" id="{30C3A9A1-2030-457C-AA30-1566141CD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500" y="4229100"/>
            <a:ext cx="149860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cs-CZ" altLang="cs-CZ" sz="2000" b="1"/>
              <a:t>Dotahovač</a:t>
            </a:r>
          </a:p>
          <a:p>
            <a:pPr algn="ctr">
              <a:lnSpc>
                <a:spcPct val="70000"/>
              </a:lnSpc>
            </a:pPr>
            <a:endParaRPr lang="cs-CZ" altLang="cs-CZ" sz="2000" b="1"/>
          </a:p>
          <a:p>
            <a:pPr algn="ctr">
              <a:lnSpc>
                <a:spcPct val="70000"/>
              </a:lnSpc>
            </a:pPr>
            <a:r>
              <a:rPr lang="cs-CZ" altLang="cs-CZ" sz="2000" b="1"/>
              <a:t>Tahoun</a:t>
            </a:r>
          </a:p>
        </p:txBody>
      </p:sp>
      <p:sp>
        <p:nvSpPr>
          <p:cNvPr id="17418" name="Rectangle 10">
            <a:extLst>
              <a:ext uri="{FF2B5EF4-FFF2-40B4-BE49-F238E27FC236}">
                <a16:creationId xmlns:a16="http://schemas.microsoft.com/office/drawing/2014/main" id="{DF08DBF8-6F3E-4615-933D-DD9685258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1581150"/>
            <a:ext cx="2286000" cy="114300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cs-CZ" altLang="cs-CZ" sz="2400" b="1">
              <a:latin typeface="Times New Roman" panose="02020603050405020304" pitchFamily="18" charset="0"/>
            </a:endParaRPr>
          </a:p>
        </p:txBody>
      </p:sp>
      <p:sp>
        <p:nvSpPr>
          <p:cNvPr id="17419" name="Rectangle 11">
            <a:extLst>
              <a:ext uri="{FF2B5EF4-FFF2-40B4-BE49-F238E27FC236}">
                <a16:creationId xmlns:a16="http://schemas.microsoft.com/office/drawing/2014/main" id="{98171AB5-41EA-40AD-8CDF-A3FA2B550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2800350"/>
            <a:ext cx="2286000" cy="114300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20" name="Rectangle 12">
            <a:extLst>
              <a:ext uri="{FF2B5EF4-FFF2-40B4-BE49-F238E27FC236}">
                <a16:creationId xmlns:a16="http://schemas.microsoft.com/office/drawing/2014/main" id="{94D76269-5640-4556-AAE3-781D374DA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019550"/>
            <a:ext cx="2286000" cy="114300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graphicFrame>
        <p:nvGraphicFramePr>
          <p:cNvPr id="17421" name="Object 13">
            <a:extLst>
              <a:ext uri="{FF2B5EF4-FFF2-40B4-BE49-F238E27FC236}">
                <a16:creationId xmlns:a16="http://schemas.microsoft.com/office/drawing/2014/main" id="{CF754898-7808-4B1C-B611-43BCADDEB1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82776" y="1809750"/>
          <a:ext cx="5873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47610" imgH="647730" progId="">
                  <p:embed/>
                </p:oleObj>
              </mc:Choice>
              <mc:Fallback>
                <p:oleObj r:id="rId3" imgW="447610" imgH="647730" progId="">
                  <p:embed/>
                  <p:pic>
                    <p:nvPicPr>
                      <p:cNvPr id="17421" name="Object 13">
                        <a:extLst>
                          <a:ext uri="{FF2B5EF4-FFF2-40B4-BE49-F238E27FC236}">
                            <a16:creationId xmlns:a16="http://schemas.microsoft.com/office/drawing/2014/main" id="{CF754898-7808-4B1C-B611-43BCADDEB1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6" y="1809750"/>
                        <a:ext cx="5873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2" name="Object 14">
            <a:extLst>
              <a:ext uri="{FF2B5EF4-FFF2-40B4-BE49-F238E27FC236}">
                <a16:creationId xmlns:a16="http://schemas.microsoft.com/office/drawing/2014/main" id="{9EDA96E4-65F5-40D2-90FB-882401168D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1" y="3028950"/>
          <a:ext cx="6254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504878" imgH="552420" progId="">
                  <p:embed/>
                </p:oleObj>
              </mc:Choice>
              <mc:Fallback>
                <p:oleObj r:id="rId5" imgW="504878" imgH="552420" progId="">
                  <p:embed/>
                  <p:pic>
                    <p:nvPicPr>
                      <p:cNvPr id="17422" name="Object 14">
                        <a:extLst>
                          <a:ext uri="{FF2B5EF4-FFF2-40B4-BE49-F238E27FC236}">
                            <a16:creationId xmlns:a16="http://schemas.microsoft.com/office/drawing/2014/main" id="{9EDA96E4-65F5-40D2-90FB-882401168D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3028950"/>
                        <a:ext cx="6254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5">
            <a:extLst>
              <a:ext uri="{FF2B5EF4-FFF2-40B4-BE49-F238E27FC236}">
                <a16:creationId xmlns:a16="http://schemas.microsoft.com/office/drawing/2014/main" id="{3139955F-D010-4957-AF9A-005832509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238750"/>
            <a:ext cx="2286000" cy="114300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24" name="Rectangle 16">
            <a:extLst>
              <a:ext uri="{FF2B5EF4-FFF2-40B4-BE49-F238E27FC236}">
                <a16:creationId xmlns:a16="http://schemas.microsoft.com/office/drawing/2014/main" id="{245683FB-FB97-4D84-9040-0A3B4C3DC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238750"/>
            <a:ext cx="2286000" cy="11430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7425" name="Rectangle 17">
            <a:extLst>
              <a:ext uri="{FF2B5EF4-FFF2-40B4-BE49-F238E27FC236}">
                <a16:creationId xmlns:a16="http://schemas.microsoft.com/office/drawing/2014/main" id="{A866FBEB-6E18-4085-9DDF-B6887CB90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238750"/>
            <a:ext cx="2286000" cy="114300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45791" dir="3378596" algn="ctr" rotWithShape="0">
              <a:srgbClr val="003366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  <p:graphicFrame>
        <p:nvGraphicFramePr>
          <p:cNvPr id="17426" name="Object 18">
            <a:extLst>
              <a:ext uri="{FF2B5EF4-FFF2-40B4-BE49-F238E27FC236}">
                <a16:creationId xmlns:a16="http://schemas.microsoft.com/office/drawing/2014/main" id="{AF2A811A-07F6-4F0E-B7DD-A74FCCEE30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6038" y="3181350"/>
          <a:ext cx="4619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466790" imgH="552420" progId="">
                  <p:embed/>
                </p:oleObj>
              </mc:Choice>
              <mc:Fallback>
                <p:oleObj r:id="rId7" imgW="466790" imgH="552420" progId="">
                  <p:embed/>
                  <p:pic>
                    <p:nvPicPr>
                      <p:cNvPr id="17426" name="Object 18">
                        <a:extLst>
                          <a:ext uri="{FF2B5EF4-FFF2-40B4-BE49-F238E27FC236}">
                            <a16:creationId xmlns:a16="http://schemas.microsoft.com/office/drawing/2014/main" id="{AF2A811A-07F6-4F0E-B7DD-A74FCCEE30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6038" y="3181350"/>
                        <a:ext cx="46196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7" name="Object 19">
            <a:extLst>
              <a:ext uri="{FF2B5EF4-FFF2-40B4-BE49-F238E27FC236}">
                <a16:creationId xmlns:a16="http://schemas.microsoft.com/office/drawing/2014/main" id="{D58262F8-24A8-4E94-87BE-5378317DFF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1" y="1885950"/>
          <a:ext cx="7858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771500" imgH="647730" progId="">
                  <p:embed/>
                </p:oleObj>
              </mc:Choice>
              <mc:Fallback>
                <p:oleObj r:id="rId9" imgW="771500" imgH="647730" progId="">
                  <p:embed/>
                  <p:pic>
                    <p:nvPicPr>
                      <p:cNvPr id="17427" name="Object 19">
                        <a:extLst>
                          <a:ext uri="{FF2B5EF4-FFF2-40B4-BE49-F238E27FC236}">
                            <a16:creationId xmlns:a16="http://schemas.microsoft.com/office/drawing/2014/main" id="{D58262F8-24A8-4E94-87BE-5378317DFF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1885950"/>
                        <a:ext cx="785813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8" name="Object 20">
            <a:extLst>
              <a:ext uri="{FF2B5EF4-FFF2-40B4-BE49-F238E27FC236}">
                <a16:creationId xmlns:a16="http://schemas.microsoft.com/office/drawing/2014/main" id="{BE9CE44B-6978-494D-8B02-4CE13223B9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600" y="4324350"/>
          <a:ext cx="73818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685868" imgH="390420" progId="">
                  <p:embed/>
                </p:oleObj>
              </mc:Choice>
              <mc:Fallback>
                <p:oleObj r:id="rId11" imgW="685868" imgH="390420" progId="">
                  <p:embed/>
                  <p:pic>
                    <p:nvPicPr>
                      <p:cNvPr id="17428" name="Object 20">
                        <a:extLst>
                          <a:ext uri="{FF2B5EF4-FFF2-40B4-BE49-F238E27FC236}">
                            <a16:creationId xmlns:a16="http://schemas.microsoft.com/office/drawing/2014/main" id="{BE9CE44B-6978-494D-8B02-4CE13223B9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324350"/>
                        <a:ext cx="738188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9" name="Object 21">
            <a:extLst>
              <a:ext uri="{FF2B5EF4-FFF2-40B4-BE49-F238E27FC236}">
                <a16:creationId xmlns:a16="http://schemas.microsoft.com/office/drawing/2014/main" id="{FED3914C-2B1A-4295-B09F-3F99CBD611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4400550"/>
          <a:ext cx="5905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3" imgW="790679" imgH="657180" progId="">
                  <p:embed/>
                </p:oleObj>
              </mc:Choice>
              <mc:Fallback>
                <p:oleObj r:id="rId13" imgW="790679" imgH="657180" progId="">
                  <p:embed/>
                  <p:pic>
                    <p:nvPicPr>
                      <p:cNvPr id="17429" name="Object 21">
                        <a:extLst>
                          <a:ext uri="{FF2B5EF4-FFF2-40B4-BE49-F238E27FC236}">
                            <a16:creationId xmlns:a16="http://schemas.microsoft.com/office/drawing/2014/main" id="{FED3914C-2B1A-4295-B09F-3F99CBD611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400550"/>
                        <a:ext cx="59055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0" name="Object 22">
            <a:extLst>
              <a:ext uri="{FF2B5EF4-FFF2-40B4-BE49-F238E27FC236}">
                <a16:creationId xmlns:a16="http://schemas.microsoft.com/office/drawing/2014/main" id="{70C45149-10E8-4024-9827-8E6A49B985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601" y="5543551"/>
          <a:ext cx="695325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5" imgW="599965" imgH="542970" progId="">
                  <p:embed/>
                </p:oleObj>
              </mc:Choice>
              <mc:Fallback>
                <p:oleObj r:id="rId15" imgW="599965" imgH="542970" progId="">
                  <p:embed/>
                  <p:pic>
                    <p:nvPicPr>
                      <p:cNvPr id="17430" name="Object 22">
                        <a:extLst>
                          <a:ext uri="{FF2B5EF4-FFF2-40B4-BE49-F238E27FC236}">
                            <a16:creationId xmlns:a16="http://schemas.microsoft.com/office/drawing/2014/main" id="{70C45149-10E8-4024-9827-8E6A49B98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1" y="5543551"/>
                        <a:ext cx="695325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1" name="Object 23">
            <a:extLst>
              <a:ext uri="{FF2B5EF4-FFF2-40B4-BE49-F238E27FC236}">
                <a16:creationId xmlns:a16="http://schemas.microsoft.com/office/drawing/2014/main" id="{60D28C64-BBA8-4962-A7F6-9F2175EBF8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1" y="5619750"/>
          <a:ext cx="7143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7" imgW="685868" imgH="342900" progId="">
                  <p:embed/>
                </p:oleObj>
              </mc:Choice>
              <mc:Fallback>
                <p:oleObj r:id="rId17" imgW="685868" imgH="342900" progId="">
                  <p:embed/>
                  <p:pic>
                    <p:nvPicPr>
                      <p:cNvPr id="17431" name="Object 23">
                        <a:extLst>
                          <a:ext uri="{FF2B5EF4-FFF2-40B4-BE49-F238E27FC236}">
                            <a16:creationId xmlns:a16="http://schemas.microsoft.com/office/drawing/2014/main" id="{60D28C64-BBA8-4962-A7F6-9F2175EBF8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1" y="5619750"/>
                        <a:ext cx="7143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2" name="Text Box 24">
            <a:extLst>
              <a:ext uri="{FF2B5EF4-FFF2-40B4-BE49-F238E27FC236}">
                <a16:creationId xmlns:a16="http://schemas.microsoft.com/office/drawing/2014/main" id="{D3014371-5E05-4A98-9009-4C0F7AB0F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4" y="692150"/>
            <a:ext cx="16462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800" b="1"/>
              <a:t>Kulturní </a:t>
            </a:r>
          </a:p>
          <a:p>
            <a:pPr algn="ctr"/>
            <a:r>
              <a:rPr lang="cs-CZ" altLang="cs-CZ" sz="2800" b="1"/>
              <a:t>vůdci</a:t>
            </a:r>
          </a:p>
        </p:txBody>
      </p:sp>
      <p:sp>
        <p:nvSpPr>
          <p:cNvPr id="17433" name="Text Box 25">
            <a:extLst>
              <a:ext uri="{FF2B5EF4-FFF2-40B4-BE49-F238E27FC236}">
                <a16:creationId xmlns:a16="http://schemas.microsoft.com/office/drawing/2014/main" id="{FA03AD55-E927-4CA1-B93D-134F2B798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6764" y="692150"/>
            <a:ext cx="17668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800" b="1"/>
              <a:t>Zaměření</a:t>
            </a:r>
          </a:p>
          <a:p>
            <a:pPr algn="ctr"/>
            <a:r>
              <a:rPr lang="cs-CZ" altLang="cs-CZ" sz="2800" b="1"/>
              <a:t>kultury</a:t>
            </a:r>
          </a:p>
        </p:txBody>
      </p:sp>
      <p:sp>
        <p:nvSpPr>
          <p:cNvPr id="17434" name="Text Box 26">
            <a:extLst>
              <a:ext uri="{FF2B5EF4-FFF2-40B4-BE49-F238E27FC236}">
                <a16:creationId xmlns:a16="http://schemas.microsoft.com/office/drawing/2014/main" id="{83F5DCC1-34DD-4EDA-9FB6-DF7325442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0425" y="692150"/>
            <a:ext cx="1371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800" b="1" dirty="0"/>
              <a:t>Typ </a:t>
            </a:r>
          </a:p>
          <a:p>
            <a:pPr algn="ctr"/>
            <a:r>
              <a:rPr lang="cs-CZ" altLang="cs-CZ" sz="2800" b="1" dirty="0"/>
              <a:t>kultury</a:t>
            </a:r>
          </a:p>
        </p:txBody>
      </p:sp>
      <p:sp>
        <p:nvSpPr>
          <p:cNvPr id="17435" name="Text Box 27">
            <a:extLst>
              <a:ext uri="{FF2B5EF4-FFF2-40B4-BE49-F238E27FC236}">
                <a16:creationId xmlns:a16="http://schemas.microsoft.com/office/drawing/2014/main" id="{6D261B1A-8F5A-453B-B0FE-E6319BF68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175" y="1806576"/>
            <a:ext cx="13398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cs-CZ" altLang="cs-CZ" sz="2000" b="1"/>
              <a:t>Předseda</a:t>
            </a:r>
          </a:p>
          <a:p>
            <a:pPr algn="ctr">
              <a:lnSpc>
                <a:spcPct val="70000"/>
              </a:lnSpc>
            </a:pPr>
            <a:endParaRPr lang="cs-CZ" altLang="cs-CZ" sz="2000" b="1"/>
          </a:p>
          <a:p>
            <a:pPr algn="ctr">
              <a:lnSpc>
                <a:spcPct val="70000"/>
              </a:lnSpc>
            </a:pPr>
            <a:r>
              <a:rPr lang="cs-CZ" altLang="cs-CZ" sz="2000" b="1"/>
              <a:t>Hasič</a:t>
            </a:r>
            <a:endParaRPr lang="cs-CZ" altLang="cs-CZ" sz="2000" b="1">
              <a:latin typeface="Times New Roman" panose="02020603050405020304" pitchFamily="18" charset="0"/>
            </a:endParaRPr>
          </a:p>
        </p:txBody>
      </p:sp>
      <p:sp>
        <p:nvSpPr>
          <p:cNvPr id="17436" name="Text Box 28">
            <a:extLst>
              <a:ext uri="{FF2B5EF4-FFF2-40B4-BE49-F238E27FC236}">
                <a16:creationId xmlns:a16="http://schemas.microsoft.com/office/drawing/2014/main" id="{F2F66899-29A0-4403-9AF6-58AB7976F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176" y="5440364"/>
            <a:ext cx="1096963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cs-CZ" altLang="cs-CZ" sz="2000" b="1"/>
              <a:t>Rejpal</a:t>
            </a:r>
          </a:p>
          <a:p>
            <a:pPr algn="ctr">
              <a:lnSpc>
                <a:spcPct val="70000"/>
              </a:lnSpc>
            </a:pPr>
            <a:endParaRPr lang="cs-CZ" altLang="cs-CZ" sz="2000" b="1"/>
          </a:p>
          <a:p>
            <a:pPr algn="ctr">
              <a:lnSpc>
                <a:spcPct val="70000"/>
              </a:lnSpc>
            </a:pPr>
            <a:r>
              <a:rPr lang="cs-CZ" altLang="cs-CZ" sz="2000" b="1"/>
              <a:t>Režisér</a:t>
            </a:r>
          </a:p>
        </p:txBody>
      </p:sp>
      <p:sp>
        <p:nvSpPr>
          <p:cNvPr id="17437" name="Rectangle 29">
            <a:extLst>
              <a:ext uri="{FF2B5EF4-FFF2-40B4-BE49-F238E27FC236}">
                <a16:creationId xmlns:a16="http://schemas.microsoft.com/office/drawing/2014/main" id="{1EFA987C-B8A7-404C-BA9A-C58551225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614" y="3028950"/>
            <a:ext cx="954087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cs-CZ" altLang="cs-CZ" sz="2000" b="1"/>
              <a:t>Chrlič</a:t>
            </a:r>
          </a:p>
          <a:p>
            <a:pPr algn="ctr">
              <a:lnSpc>
                <a:spcPct val="70000"/>
              </a:lnSpc>
            </a:pPr>
            <a:endParaRPr lang="cs-CZ" altLang="cs-CZ" sz="2000" b="1"/>
          </a:p>
          <a:p>
            <a:pPr algn="ctr">
              <a:lnSpc>
                <a:spcPct val="70000"/>
              </a:lnSpc>
            </a:pPr>
            <a:r>
              <a:rPr lang="cs-CZ" altLang="cs-CZ" sz="2000" b="1"/>
              <a:t>Shánil</a:t>
            </a:r>
          </a:p>
        </p:txBody>
      </p:sp>
      <p:sp>
        <p:nvSpPr>
          <p:cNvPr id="17438" name="Text Box 30">
            <a:extLst>
              <a:ext uri="{FF2B5EF4-FFF2-40B4-BE49-F238E27FC236}">
                <a16:creationId xmlns:a16="http://schemas.microsoft.com/office/drawing/2014/main" id="{3FBECF69-BB9D-4975-B57E-2BC59D518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5232" y="1962150"/>
            <a:ext cx="15359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Rozvoj lidských</a:t>
            </a:r>
          </a:p>
          <a:p>
            <a:pPr algn="ctr"/>
            <a:r>
              <a:rPr lang="cs-CZ" altLang="cs-CZ" b="1"/>
              <a:t>zdrojů</a:t>
            </a:r>
          </a:p>
        </p:txBody>
      </p:sp>
      <p:sp>
        <p:nvSpPr>
          <p:cNvPr id="17439" name="Text Box 31">
            <a:extLst>
              <a:ext uri="{FF2B5EF4-FFF2-40B4-BE49-F238E27FC236}">
                <a16:creationId xmlns:a16="http://schemas.microsoft.com/office/drawing/2014/main" id="{C9EA7C13-9E9F-43C8-9468-1CD02DBC1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398" y="3105150"/>
            <a:ext cx="13195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Expanze,</a:t>
            </a:r>
          </a:p>
          <a:p>
            <a:pPr algn="ctr"/>
            <a:r>
              <a:rPr lang="cs-CZ" altLang="cs-CZ" b="1"/>
              <a:t>transformace</a:t>
            </a:r>
          </a:p>
        </p:txBody>
      </p:sp>
      <p:sp>
        <p:nvSpPr>
          <p:cNvPr id="17440" name="Text Box 32">
            <a:extLst>
              <a:ext uri="{FF2B5EF4-FFF2-40B4-BE49-F238E27FC236}">
                <a16:creationId xmlns:a16="http://schemas.microsoft.com/office/drawing/2014/main" id="{83A79F15-40A1-4CAE-BFD6-329A058C2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803" y="4171950"/>
            <a:ext cx="13468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Konsolidace, </a:t>
            </a:r>
          </a:p>
          <a:p>
            <a:pPr algn="ctr"/>
            <a:r>
              <a:rPr lang="cs-CZ" altLang="cs-CZ" b="1"/>
              <a:t>rovnováha</a:t>
            </a:r>
          </a:p>
        </p:txBody>
      </p:sp>
      <p:sp>
        <p:nvSpPr>
          <p:cNvPr id="17441" name="Text Box 33">
            <a:extLst>
              <a:ext uri="{FF2B5EF4-FFF2-40B4-BE49-F238E27FC236}">
                <a16:creationId xmlns:a16="http://schemas.microsoft.com/office/drawing/2014/main" id="{222BABE4-E515-4DAF-8674-4A0032974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1826" y="5391150"/>
            <a:ext cx="2289175" cy="82550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3366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Maximalizace</a:t>
            </a:r>
          </a:p>
          <a:p>
            <a:pPr algn="ctr"/>
            <a:r>
              <a:rPr lang="cs-CZ" altLang="cs-CZ" b="1"/>
              <a:t>výkonu,</a:t>
            </a:r>
          </a:p>
          <a:p>
            <a:pPr algn="ctr"/>
            <a:r>
              <a:rPr lang="cs-CZ" altLang="cs-CZ" sz="1600" b="1"/>
              <a:t>konkurenceschopnost</a:t>
            </a:r>
          </a:p>
        </p:txBody>
      </p:sp>
      <p:sp>
        <p:nvSpPr>
          <p:cNvPr id="17442" name="Text Box 34">
            <a:extLst>
              <a:ext uri="{FF2B5EF4-FFF2-40B4-BE49-F238E27FC236}">
                <a16:creationId xmlns:a16="http://schemas.microsoft.com/office/drawing/2014/main" id="{1A01DB25-2197-4062-AF51-D1E39CC79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021" y="1885950"/>
            <a:ext cx="1515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Model lidských </a:t>
            </a:r>
          </a:p>
          <a:p>
            <a:pPr algn="ctr"/>
            <a:r>
              <a:rPr lang="cs-CZ" altLang="cs-CZ" b="1"/>
              <a:t>vztahů</a:t>
            </a:r>
          </a:p>
        </p:txBody>
      </p:sp>
      <p:sp>
        <p:nvSpPr>
          <p:cNvPr id="17443" name="Text Box 35">
            <a:extLst>
              <a:ext uri="{FF2B5EF4-FFF2-40B4-BE49-F238E27FC236}">
                <a16:creationId xmlns:a16="http://schemas.microsoft.com/office/drawing/2014/main" id="{F5ABD4D4-8F52-4C6A-8368-5477DC10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8760" y="3105150"/>
            <a:ext cx="17540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Model otevřených </a:t>
            </a:r>
          </a:p>
          <a:p>
            <a:pPr algn="ctr"/>
            <a:r>
              <a:rPr lang="cs-CZ" altLang="cs-CZ" b="1"/>
              <a:t>systémů</a:t>
            </a:r>
          </a:p>
        </p:txBody>
      </p:sp>
      <p:sp>
        <p:nvSpPr>
          <p:cNvPr id="17444" name="Text Box 36">
            <a:extLst>
              <a:ext uri="{FF2B5EF4-FFF2-40B4-BE49-F238E27FC236}">
                <a16:creationId xmlns:a16="http://schemas.microsoft.com/office/drawing/2014/main" id="{626AC009-6744-44F9-AC62-1E34D7019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4964" y="4267200"/>
            <a:ext cx="15552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Model interních </a:t>
            </a:r>
          </a:p>
          <a:p>
            <a:pPr algn="ctr"/>
            <a:r>
              <a:rPr lang="cs-CZ" altLang="cs-CZ" b="1"/>
              <a:t>procesů</a:t>
            </a:r>
          </a:p>
        </p:txBody>
      </p:sp>
      <p:sp>
        <p:nvSpPr>
          <p:cNvPr id="17445" name="Text Box 37">
            <a:extLst>
              <a:ext uri="{FF2B5EF4-FFF2-40B4-BE49-F238E27FC236}">
                <a16:creationId xmlns:a16="http://schemas.microsoft.com/office/drawing/2014/main" id="{E0CBDF52-3FCF-43AF-A1B0-2024D5407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2795" y="5486400"/>
            <a:ext cx="18036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Model racionálních</a:t>
            </a:r>
          </a:p>
          <a:p>
            <a:pPr algn="ctr"/>
            <a:r>
              <a:rPr lang="cs-CZ" altLang="cs-CZ" b="1"/>
              <a:t>cílů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133FBDC-A27F-52DC-368C-C2AA91A64A7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05E0BCC3-751B-BE63-F896-9422E14408B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056440" y="417161"/>
            <a:ext cx="1657367" cy="7955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5400" y="365125"/>
            <a:ext cx="10658400" cy="1325563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2060"/>
                </a:solidFill>
                <a:latin typeface="+mn-lt"/>
              </a:rPr>
              <a:t>Lídr školy </a:t>
            </a:r>
            <a:r>
              <a:rPr lang="cs-CZ" sz="3100" b="1" dirty="0">
                <a:solidFill>
                  <a:srgbClr val="002060"/>
                </a:solidFill>
                <a:latin typeface="+mn-lt"/>
              </a:rPr>
              <a:t>– </a:t>
            </a:r>
            <a:r>
              <a:rPr lang="cs-CZ" sz="2800" b="1" dirty="0">
                <a:solidFill>
                  <a:srgbClr val="002060"/>
                </a:solidFill>
                <a:latin typeface="+mn-lt"/>
              </a:rPr>
              <a:t>inovovaný program pro vzdělávání ředitelů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r>
              <a:rPr lang="cs-CZ" sz="2600" dirty="0">
                <a:solidFill>
                  <a:srgbClr val="002060"/>
                </a:solidFill>
              </a:rPr>
              <a:t>14.9.2022 bylo </a:t>
            </a:r>
            <a:r>
              <a:rPr lang="cs-CZ" sz="2600" b="1" dirty="0">
                <a:solidFill>
                  <a:srgbClr val="002060"/>
                </a:solidFill>
              </a:rPr>
              <a:t>zahájeno inovované studium </a:t>
            </a:r>
            <a:r>
              <a:rPr lang="cs-CZ" sz="2600" dirty="0">
                <a:solidFill>
                  <a:srgbClr val="002060"/>
                </a:solidFill>
              </a:rPr>
              <a:t>pro ředitele škol a školských zařízení</a:t>
            </a:r>
          </a:p>
          <a:p>
            <a:r>
              <a:rPr lang="cs-CZ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Dvouleté studium vychází z excelentních tuzemských i zahraničních programů a vybaví budoucí a začínající ředitele dovednostmi, které nejvíce ovlivňují učení žáků</a:t>
            </a:r>
            <a:endParaRPr lang="cs-CZ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4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Zaměřuje se na sebepoznání, komunikaci a vedení týmu, motivaci, evaluaci, plánování a pedagogické vedení</a:t>
            </a:r>
            <a:r>
              <a:rPr lang="cs-CZ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což jsou dovednosti, které nejvíce ovlivňují učení žáků. Samotnému vedení lidí a kvalitě výuky je věnováno 126 hodin.</a:t>
            </a:r>
          </a:p>
          <a:p>
            <a:r>
              <a:rPr lang="cs-CZ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 programu Lídr školy</a:t>
            </a:r>
            <a:r>
              <a:rPr lang="cs-CZ" sz="24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nastoupilo 75 účastníků</a:t>
            </a:r>
            <a:r>
              <a:rPr lang="cs-CZ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Během přibližně čtyřměsíční lhůty pro podání přihlášek projevilo zájem o studium 207 lidí.</a:t>
            </a:r>
          </a:p>
          <a:p>
            <a:r>
              <a:rPr lang="cs-CZ" sz="2600" dirty="0">
                <a:solidFill>
                  <a:srgbClr val="002060"/>
                </a:solidFill>
              </a:rPr>
              <a:t>Spolupráce s </a:t>
            </a:r>
          </a:p>
          <a:p>
            <a:endParaRPr lang="cs-CZ" sz="2600" dirty="0"/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F0A7CC-4E55-786D-85AC-EDB23446F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5229200"/>
            <a:ext cx="2088232" cy="10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32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 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0291" y="1825624"/>
            <a:ext cx="11092873" cy="4686011"/>
          </a:xfrm>
        </p:spPr>
        <p:txBody>
          <a:bodyPr/>
          <a:lstStyle/>
          <a:p>
            <a:r>
              <a:rPr lang="cs-CZ" dirty="0">
                <a:solidFill>
                  <a:srgbClr val="002060"/>
                </a:solidFill>
              </a:rPr>
              <a:t>KP NPI ČR v Olomouci realizuje od roku 2021 metodickou podporu škol při revizi oblasti ICT v RVP pro ZV a G</a:t>
            </a:r>
          </a:p>
          <a:p>
            <a:r>
              <a:rPr lang="cs-CZ" dirty="0">
                <a:solidFill>
                  <a:srgbClr val="002060"/>
                </a:solidFill>
              </a:rPr>
              <a:t>Podpora výuky tzv. nové informatiky zahrnuje mj. informační a metodické webináře, workshopy, prezenční vzdělávací programy, dále konzultace či setkávání a sdílení dobré praxe</a:t>
            </a:r>
            <a:endParaRPr lang="cs-CZ" dirty="0"/>
          </a:p>
          <a:p>
            <a:r>
              <a:rPr lang="cs-CZ" dirty="0">
                <a:solidFill>
                  <a:srgbClr val="002060"/>
                </a:solidFill>
              </a:rPr>
              <a:t>S novou informatikou mohou škole konkrétně pomoci:</a:t>
            </a:r>
          </a:p>
          <a:p>
            <a:pPr marL="50800" indent="0">
              <a:buNone/>
            </a:pPr>
            <a:endParaRPr lang="cs-CZ" dirty="0">
              <a:solidFill>
                <a:srgbClr val="002060"/>
              </a:solidFill>
            </a:endParaRPr>
          </a:p>
          <a:p>
            <a:pPr marL="514350" indent="-514350">
              <a:buAutoNum type="arabicParenR"/>
            </a:pPr>
            <a:r>
              <a:rPr lang="cs-CZ" b="1" dirty="0">
                <a:solidFill>
                  <a:srgbClr val="002060"/>
                </a:solidFill>
              </a:rPr>
              <a:t>IT konzultant pro školy (tzv. „IT GURU“)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      </a:t>
            </a:r>
            <a:r>
              <a:rPr lang="cs-CZ" dirty="0">
                <a:solidFill>
                  <a:srgbClr val="0070C0"/>
                </a:solidFill>
              </a:rPr>
              <a:t>Ing.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>
                <a:solidFill>
                  <a:srgbClr val="0070C0"/>
                </a:solidFill>
              </a:rPr>
              <a:t>Michal </a:t>
            </a:r>
            <a:r>
              <a:rPr lang="cs-CZ" dirty="0" err="1">
                <a:solidFill>
                  <a:srgbClr val="0070C0"/>
                </a:solidFill>
              </a:rPr>
              <a:t>Sedláček,Ph.D</a:t>
            </a:r>
            <a:r>
              <a:rPr lang="cs-CZ" dirty="0">
                <a:solidFill>
                  <a:srgbClr val="0070C0"/>
                </a:solidFill>
              </a:rPr>
              <a:t>. </a:t>
            </a:r>
            <a:r>
              <a:rPr lang="cs-CZ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michal.sedlacek@npi.cz</a:t>
            </a:r>
            <a:r>
              <a:rPr lang="cs-CZ" dirty="0">
                <a:solidFill>
                  <a:srgbClr val="0070C0"/>
                </a:solidFill>
              </a:rPr>
              <a:t>, +420 604 851 708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D8A3616-68FB-9243-274A-3E0846895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236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4475</TotalTime>
  <Words>822</Words>
  <Application>Microsoft Office PowerPoint</Application>
  <PresentationFormat>Širokoúhlá obrazovka</PresentationFormat>
  <Paragraphs>123</Paragraphs>
  <Slides>17</Slides>
  <Notes>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0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Calibri</vt:lpstr>
      <vt:lpstr>Open Sans</vt:lpstr>
      <vt:lpstr>Arial</vt:lpstr>
      <vt:lpstr>Times New Roman</vt:lpstr>
      <vt:lpstr>Motiv Office</vt:lpstr>
      <vt:lpstr>Prezentace aplikace PowerPoint</vt:lpstr>
      <vt:lpstr>Témata</vt:lpstr>
      <vt:lpstr>Ředitel manažer - kombinované kvalifikační studium pro ředitele škol a školských zařízení</vt:lpstr>
      <vt:lpstr>Prezentace aplikace PowerPoint</vt:lpstr>
      <vt:lpstr>Prezentace aplikace PowerPoint</vt:lpstr>
      <vt:lpstr>Prezentace aplikace PowerPoint</vt:lpstr>
      <vt:lpstr>Prezentace aplikace PowerPoint</vt:lpstr>
      <vt:lpstr>Lídr školy – inovovaný program pro vzdělávání ředitelů</vt:lpstr>
      <vt:lpstr>Revize ICT v RVP ZV, G  nová informatika a digitální gramotnost</vt:lpstr>
      <vt:lpstr>Revize ICT v RVP ZV, G  nová informatika a digitální gramotnost</vt:lpstr>
      <vt:lpstr>Revize ICT v RVP ZV, G nová informatika a digitální gramotnost</vt:lpstr>
      <vt:lpstr>Podpora pedagogů vzdělávajících  děti/žáky-cizince</vt:lpstr>
      <vt:lpstr>Ukrajinské děti</vt:lpstr>
      <vt:lpstr>Mgr. Michal Urban michal.urban@dzs.cz, +420 606 699 427</vt:lpstr>
      <vt:lpstr>Prezentace aplikace PowerPoint</vt:lpstr>
      <vt:lpstr>Antigenní testy do škol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BHGE energy</dc:title>
  <dc:subject>workshop</dc:subject>
  <dc:creator>Radek Hanuš</dc:creator>
  <cp:keywords>změna práce managementu</cp:keywords>
  <cp:lastModifiedBy>Hanuš Radek</cp:lastModifiedBy>
  <cp:revision>98</cp:revision>
  <dcterms:modified xsi:type="dcterms:W3CDTF">2022-10-12T10:03:54Z</dcterms:modified>
</cp:coreProperties>
</file>