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71" r:id="rId3"/>
    <p:sldId id="258" r:id="rId4"/>
    <p:sldId id="268" r:id="rId5"/>
    <p:sldId id="260" r:id="rId6"/>
    <p:sldId id="262" r:id="rId7"/>
    <p:sldId id="267" r:id="rId8"/>
    <p:sldId id="263" r:id="rId9"/>
    <p:sldId id="264" r:id="rId10"/>
    <p:sldId id="265" r:id="rId11"/>
    <p:sldId id="266" r:id="rId12"/>
    <p:sldId id="269" r:id="rId13"/>
    <p:sldId id="270" r:id="rId14"/>
  </p:sldIdLst>
  <p:sldSz cx="12192000" cy="6858000"/>
  <p:notesSz cx="7010400" cy="9296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BEA0985-CEB0-4479-8F34-6F97212D4F1F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A8818-52F6-4942-92CD-5F5731695F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61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06.11.2023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bazenov@gytool.cz" TargetMode="External"/><Relationship Id="rId2" Type="http://schemas.openxmlformats.org/officeDocument/2006/relationships/hyperlink" Target="mailto:machova@gytool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vankova@gytool.cz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Krajské centrum kariérového poradenství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v navazujícím implementačním projektu (IDZ)</a:t>
            </a:r>
          </a:p>
          <a:p>
            <a:endParaRPr lang="cs-CZ" sz="4000" b="1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Návštěvy budoucích zaměstnavatelů pro žáky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19" y="3267194"/>
            <a:ext cx="97496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Aktivita je určena žákům základních škol Olomouckého kraje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Forma prezenční nebo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Cílem je seznámit se s prostředím vybrané firmy/organizace, pozicemi zaměstnanců, náplněmi práce, kvalifikačními předpoklady a výhodami práce v dané firmě/organizaci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Seznámení se s požadavky trhu práce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599189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Sdílení zkušeností mezi kariérovými poradci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19" y="3267194"/>
            <a:ext cx="97496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Aktivita je určena pedagogickým pracovníkům, kteří se zabývají kariérovým poradenstvím na škole.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Forma prezenční nebo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Cílem je výměna zkušeností, předávání zkušeností, orientace v oblastech kariérového poradenství a řešení obecné a individuální problematiky kariérového poradenství.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567098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Organizační struktura KCKP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47577" y="2634148"/>
            <a:ext cx="1118029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Mgr. Kateřina Petrová – </a:t>
            </a:r>
            <a:r>
              <a:rPr lang="cs-CZ" sz="2200" dirty="0"/>
              <a:t>vedoucí KCKP (</a:t>
            </a:r>
            <a:r>
              <a:rPr lang="cs-CZ" sz="2200" u="sng" dirty="0"/>
              <a:t>petrova@gytool.cz</a:t>
            </a:r>
            <a:r>
              <a:rPr lang="cs-CZ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Petra Máchová – </a:t>
            </a:r>
            <a:r>
              <a:rPr lang="cs-CZ" sz="2200" dirty="0"/>
              <a:t>odborný garant KCKP (</a:t>
            </a:r>
            <a:r>
              <a:rPr lang="cs-CZ" sz="2200" u="sng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machova@gytool.cz</a:t>
            </a:r>
            <a:r>
              <a:rPr lang="cs-CZ" sz="2200" u="sng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Petra Máchová – </a:t>
            </a:r>
            <a:r>
              <a:rPr lang="cs-CZ" sz="2200" dirty="0"/>
              <a:t>regionální koordinátor aktivit - Olomouc (</a:t>
            </a:r>
            <a:r>
              <a:rPr lang="cs-CZ" sz="22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machova@gytool.cz</a:t>
            </a:r>
            <a:r>
              <a:rPr lang="cs-CZ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MgA. Hana Blažková – </a:t>
            </a:r>
            <a:r>
              <a:rPr lang="cs-CZ" sz="2200" dirty="0"/>
              <a:t>regionální koordinátor aktivit - Olomouc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Ing. Tomáš Baženov – </a:t>
            </a:r>
            <a:r>
              <a:rPr lang="cs-CZ" sz="2200" dirty="0"/>
              <a:t>regionální koordinátor aktivit – Jeseník, Šumperk (</a:t>
            </a:r>
            <a:r>
              <a:rPr lang="cs-CZ" sz="2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bazenov@gytool.cz</a:t>
            </a:r>
            <a:r>
              <a:rPr lang="cs-CZ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PhDr. Ivana Vaňková – </a:t>
            </a:r>
            <a:r>
              <a:rPr lang="cs-CZ" sz="2200" dirty="0"/>
              <a:t>regionální koordinátor aktivit - Prostějov (</a:t>
            </a:r>
            <a:r>
              <a:rPr lang="cs-CZ" sz="2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vankova@gytool.cz</a:t>
            </a:r>
            <a:r>
              <a:rPr lang="cs-CZ" sz="22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/>
              <a:t>Ing. Andrea Hošťálková – </a:t>
            </a:r>
            <a:r>
              <a:rPr lang="cs-CZ" sz="2200" dirty="0"/>
              <a:t>regionální koordinátor aktivit - Přerov (</a:t>
            </a:r>
            <a:r>
              <a:rPr lang="cs-CZ" sz="2200" u="sng" dirty="0"/>
              <a:t>hostalkova@hkprerov.cz</a:t>
            </a:r>
            <a:r>
              <a:rPr lang="cs-CZ" sz="2200" dirty="0"/>
              <a:t>)</a:t>
            </a:r>
          </a:p>
          <a:p>
            <a:endParaRPr lang="cs-CZ" sz="2200" b="1" dirty="0"/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158167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KCKP - Přechodné projektové období</a:t>
            </a:r>
            <a:br>
              <a:rPr lang="cs-CZ" sz="4000" b="1" dirty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47577" y="2634148"/>
            <a:ext cx="8296423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000" b="1" dirty="0"/>
              <a:t>Děkuji za pozornost</a:t>
            </a:r>
          </a:p>
          <a:p>
            <a:pPr algn="ctr"/>
            <a:r>
              <a:rPr lang="cs-CZ" sz="4000" b="1" dirty="0"/>
              <a:t> a těším se na další spolupráci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/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163658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ED6157-992A-719C-1893-5D3408801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Krajské centrum kariérového poradenství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6B2BE21-53FC-5D6C-6C59-2B32FC983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766" y="1589103"/>
            <a:ext cx="11304233" cy="4662922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KCKP bude pokračovat v podpoře kariérových poradců těmito činnostmi:</a:t>
            </a:r>
          </a:p>
          <a:p>
            <a:r>
              <a:rPr lang="cs-CZ" dirty="0"/>
              <a:t>Poradenství</a:t>
            </a:r>
          </a:p>
          <a:p>
            <a:r>
              <a:rPr lang="cs-CZ" dirty="0"/>
              <a:t>Metodická podpora</a:t>
            </a:r>
          </a:p>
          <a:p>
            <a:r>
              <a:rPr lang="cs-CZ" dirty="0"/>
              <a:t>Vzdělávací aktivity</a:t>
            </a:r>
          </a:p>
          <a:p>
            <a:r>
              <a:rPr lang="cs-CZ" dirty="0"/>
              <a:t>Sdílení dobré praxe a zkušeností mezi kariérovými poradci škol</a:t>
            </a:r>
          </a:p>
          <a:p>
            <a:r>
              <a:rPr lang="cs-CZ" dirty="0"/>
              <a:t>Spolupráce s budoucími zaměstnavateli, středními a vysokými školami a dalšími regionálními partnery</a:t>
            </a:r>
          </a:p>
          <a:p>
            <a:r>
              <a:rPr lang="cs-CZ" dirty="0"/>
              <a:t>Další aktivity dle potřeb kariérových poradců</a:t>
            </a:r>
          </a:p>
        </p:txBody>
      </p:sp>
    </p:spTree>
    <p:extLst>
      <p:ext uri="{BB962C8B-B14F-4D97-AF65-F5344CB8AC3E}">
        <p14:creationId xmlns:p14="http://schemas.microsoft.com/office/powerpoint/2010/main" val="194132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/>
              <a:t>KCKP - Přechodné projektové období</a:t>
            </a:r>
            <a:br>
              <a:rPr lang="cs-CZ" sz="4000" b="1" dirty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lvl="0">
              <a:lnSpc>
                <a:spcPct val="80000"/>
              </a:lnSpc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19" y="2219417"/>
            <a:ext cx="8730597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4000" b="1" dirty="0"/>
              <a:t>1.12. 2023 – 30. 6. 2024 </a:t>
            </a:r>
          </a:p>
          <a:p>
            <a:endParaRPr lang="cs-CZ" sz="2400" b="1" dirty="0"/>
          </a:p>
          <a:p>
            <a:r>
              <a:rPr lang="cs-CZ" sz="2400" b="1" dirty="0"/>
              <a:t>Projekt bude dále pokračovat do srpna 2028.</a:t>
            </a:r>
          </a:p>
          <a:p>
            <a:r>
              <a:rPr lang="cs-CZ" sz="2400" b="1" dirty="0"/>
              <a:t>Na základě pravidel pro žadatele a příjemce </a:t>
            </a:r>
            <a:r>
              <a:rPr lang="pl-PL" sz="2400" b="1" dirty="0"/>
              <a:t>v rámci budoucího projektu nelze </a:t>
            </a:r>
            <a:r>
              <a:rPr lang="cs-CZ" sz="2400" b="1" dirty="0"/>
              <a:t>realizovat stejné aktivity jako jsou uvedeny ve výzvě šablony OP JAK.</a:t>
            </a:r>
          </a:p>
          <a:p>
            <a:r>
              <a:rPr lang="cs-CZ" sz="2400" b="1" dirty="0"/>
              <a:t>Proto nelze v projektu zaměstnávat pozici kariérového poradce. </a:t>
            </a:r>
          </a:p>
          <a:p>
            <a:endParaRPr lang="cs-CZ" sz="2400" b="1" dirty="0"/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lvl="0">
              <a:lnSpc>
                <a:spcPct val="80000"/>
              </a:lnSpc>
            </a:pPr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918333" y="1709975"/>
            <a:ext cx="972016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Kariérové poradenství je pro budoucnost a úspěšnost žáků v životě a na trhu práce nezbytné.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V Olomouckém kraji je aktuálně minimum kariérových poradců zapojených do šablon OP JAK.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Šablony II OP JAK (vyhlášení cca 1. 9. 2024) - je žádoucí zařazení  personální šablony Kariérový poradce do žádosti o podporu.</a:t>
            </a:r>
          </a:p>
          <a:p>
            <a:endParaRPr lang="cs-CZ" sz="2400" b="1" dirty="0"/>
          </a:p>
          <a:p>
            <a:r>
              <a:rPr lang="cs-CZ" sz="2400" b="1" dirty="0"/>
              <a:t>Šablona je jednoduchá k dokladování a umožňuje uhradit odměnu kariérovému poradci a tím i nahrává k případné možnosti rozdělení pozic kariérového a výchovného poradce, pokud to ředitel považuje za vhodné.</a:t>
            </a:r>
          </a:p>
          <a:p>
            <a:r>
              <a:rPr lang="cs-CZ" sz="2400" b="1" dirty="0"/>
              <a:t>V případě dotazů se na nás neváhejte obrátit.</a:t>
            </a:r>
          </a:p>
        </p:txBody>
      </p:sp>
      <p:sp>
        <p:nvSpPr>
          <p:cNvPr id="5" name="Nadpis 4">
            <a:extLst>
              <a:ext uri="{FF2B5EF4-FFF2-40B4-BE49-F238E27FC236}">
                <a16:creationId xmlns:a16="http://schemas.microsoft.com/office/drawing/2014/main" id="{B5F343AB-D28D-5E8E-6103-21A948979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Kariérový poradce – šablona OP JAK</a:t>
            </a:r>
          </a:p>
        </p:txBody>
      </p:sp>
    </p:spTree>
    <p:extLst>
      <p:ext uri="{BB962C8B-B14F-4D97-AF65-F5344CB8AC3E}">
        <p14:creationId xmlns:p14="http://schemas.microsoft.com/office/powerpoint/2010/main" val="884626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56443" y="365126"/>
            <a:ext cx="6795786" cy="684402"/>
          </a:xfrm>
        </p:spPr>
        <p:txBody>
          <a:bodyPr>
            <a:normAutofit/>
          </a:bodyPr>
          <a:lstStyle/>
          <a:p>
            <a:r>
              <a:rPr lang="cs-CZ" sz="4000" b="1" dirty="0"/>
              <a:t>KCKP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</a:t>
            </a:r>
            <a:r>
              <a:rPr lang="cs-CZ" sz="3200" b="1" dirty="0" err="1"/>
              <a:t>Salmondo</a:t>
            </a:r>
            <a:r>
              <a:rPr lang="cs-CZ" sz="3200" b="1" dirty="0"/>
              <a:t> – software pro KP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20" y="3267194"/>
            <a:ext cx="85707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b="1" dirty="0"/>
              <a:t>Pro kariérové poradce, kteří byli zapojeni do projektu IKAP II OK, je platná licence </a:t>
            </a:r>
            <a:r>
              <a:rPr lang="cs-CZ" sz="2400" b="1" dirty="0" err="1"/>
              <a:t>Salmonda</a:t>
            </a:r>
            <a:r>
              <a:rPr lang="cs-CZ" sz="2400" b="1" dirty="0"/>
              <a:t> do 24. 1. 2025.</a:t>
            </a:r>
          </a:p>
          <a:p>
            <a:r>
              <a:rPr lang="cs-CZ" sz="2400" b="1" dirty="0"/>
              <a:t>V případě dotazů se na nás neváhejte obrátit.</a:t>
            </a:r>
          </a:p>
        </p:txBody>
      </p:sp>
    </p:spTree>
    <p:extLst>
      <p:ext uri="{BB962C8B-B14F-4D97-AF65-F5344CB8AC3E}">
        <p14:creationId xmlns:p14="http://schemas.microsoft.com/office/powerpoint/2010/main" val="352811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Kdo může být do aktivit přechodného období zapojen: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20" y="3267194"/>
            <a:ext cx="95473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Aktivit projektu se mohou účastnit všichni výchovní </a:t>
            </a:r>
            <a:br>
              <a:rPr lang="cs-CZ" sz="2400" b="1" dirty="0"/>
            </a:br>
            <a:r>
              <a:rPr lang="cs-CZ" sz="2400" b="1" dirty="0"/>
              <a:t>a kariéroví poradci ZŠ, SŠ, VOŠ a gymnázií Olomouckého kraje.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Další zájemci z řad pedagogických pracovníků ZŠ, SŠ, VOŠ </a:t>
            </a:r>
            <a:br>
              <a:rPr lang="cs-CZ" sz="2400" b="1" dirty="0"/>
            </a:br>
            <a:r>
              <a:rPr lang="cs-CZ" sz="2400" b="1" dirty="0"/>
              <a:t>a gymnázií Olomouckého kraje.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Žáci ZŠ, SŠ, VOŠ a gymnázií Olomouckého kraje.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383644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Jak se do projektu zapojit: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20" y="3267194"/>
            <a:ext cx="82143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Stávající kariéroví poradci projektu IKAP II OK budou osloveni automaticky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Ředitelé škol, které do projektu dosud nebyly zapojeny, budou osloveni mailem nebo telefonicky s žádostí o kontakt na výchovného nebo kariérového poradce.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104998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Návštěvy SŠ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19" y="2814221"/>
            <a:ext cx="968938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Aktivita je určena kariérovým a výchovným poradcům, dalším zájemcům ze strany pedagogických pracovníků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Forma prezenční nebo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Cílem je seznámit se s prostředím školy, možnostmi a podmínkami studia, úspěšností žáků při studiu na dané škole a následným uplatněním na trhu práce.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Informace lze následně využít při poradenství pro žáky a jejich zákonné zástupce.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73817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/>
              <a:t>KCKP - přechodné období IDZ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endParaRPr lang="cs-CZ" dirty="0"/>
          </a:p>
          <a:p>
            <a:pPr marL="0" lvl="0" indent="0">
              <a:lnSpc>
                <a:spcPct val="80000"/>
              </a:lnSpc>
              <a:buNone/>
            </a:pPr>
            <a:r>
              <a:rPr lang="cs-CZ" sz="3200" b="1" dirty="0"/>
              <a:t>	Návštěvy SŠ pro žáky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2F8F896-101C-E254-29CB-A3DDA8DAEF4E}"/>
              </a:ext>
            </a:extLst>
          </p:cNvPr>
          <p:cNvSpPr txBox="1"/>
          <p:nvPr/>
        </p:nvSpPr>
        <p:spPr>
          <a:xfrm>
            <a:off x="883919" y="3267194"/>
            <a:ext cx="97496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Aktivita je určena žákům základních škol Olomouckého kraje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Forma prezenční nebo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/>
              <a:t>Cílem je seznámit se s prostředím školy, možnostmi a podmínkami studia a následným uplatněním na trhu práce.</a:t>
            </a:r>
          </a:p>
          <a:p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5098892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713</Words>
  <Application>Microsoft Office PowerPoint</Application>
  <PresentationFormat>Širokoúhlá obrazovka</PresentationFormat>
  <Paragraphs>93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Motiv Office</vt:lpstr>
      <vt:lpstr>Krajské centrum kariérového poradenství</vt:lpstr>
      <vt:lpstr>Krajské centrum kariérového poradenství</vt:lpstr>
      <vt:lpstr>KCKP - Přechodné projektové období </vt:lpstr>
      <vt:lpstr>Kariérový poradce – šablona OP JAK</vt:lpstr>
      <vt:lpstr>KCKP </vt:lpstr>
      <vt:lpstr>KCKP - přechodné období IDZ</vt:lpstr>
      <vt:lpstr>KCKP - přechodné období IDZ</vt:lpstr>
      <vt:lpstr>KCKP - přechodné období IDZ</vt:lpstr>
      <vt:lpstr>KCKP - přechodné období IDZ</vt:lpstr>
      <vt:lpstr>KCKP - přechodné období IDZ</vt:lpstr>
      <vt:lpstr>KCKP - přechodné období IDZ</vt:lpstr>
      <vt:lpstr>KCKP - přechodné období IDZ</vt:lpstr>
      <vt:lpstr>KCKP - Přechodné projektové období 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Vláčilová Bronislava</cp:lastModifiedBy>
  <cp:revision>20</cp:revision>
  <cp:lastPrinted>2023-11-06T10:19:38Z</cp:lastPrinted>
  <dcterms:created xsi:type="dcterms:W3CDTF">2021-01-19T15:31:23Z</dcterms:created>
  <dcterms:modified xsi:type="dcterms:W3CDTF">2023-11-06T14:20:49Z</dcterms:modified>
</cp:coreProperties>
</file>