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24" r:id="rId2"/>
    <p:sldId id="256" r:id="rId3"/>
    <p:sldId id="259" r:id="rId4"/>
    <p:sldId id="260" r:id="rId5"/>
    <p:sldId id="261" r:id="rId6"/>
    <p:sldId id="262" r:id="rId7"/>
    <p:sldId id="664" r:id="rId8"/>
    <p:sldId id="264" r:id="rId9"/>
    <p:sldId id="265" r:id="rId10"/>
    <p:sldId id="266" r:id="rId11"/>
    <p:sldId id="267" r:id="rId12"/>
    <p:sldId id="663" r:id="rId13"/>
    <p:sldId id="650" r:id="rId14"/>
  </p:sldIdLst>
  <p:sldSz cx="9144000" cy="6858000" type="screen4x3"/>
  <p:notesSz cx="6735763" cy="98694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5" autoAdjust="0"/>
  </p:normalViewPr>
  <p:slideViewPr>
    <p:cSldViewPr>
      <p:cViewPr>
        <p:scale>
          <a:sx n="78" d="100"/>
          <a:sy n="78" d="100"/>
        </p:scale>
        <p:origin x="-114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D5CADEC-9BBA-4B47-AECA-E850535CAAB7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01B2044-BAEA-4517-B0E9-3B2E291DC7E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46993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6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3D48B-3433-4FC0-A058-8666CD6F1902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E2FDE-552A-40FB-BFDA-F64E69DB99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06EF4-B345-4BCC-AF5A-EA3BC4841EAF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416F2-150A-4029-90D3-F387DFA3A1A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EE6D4-C5FA-46EB-A1C5-C115766F9216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32F06-71F8-4FD0-8DB9-886BABB428D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RA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C83F4-A68A-4128-88DF-31DB257638B8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F696F-5374-4C1C-B002-1315EF246F1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777875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/>
          <a:lstStyle>
            <a:lvl1pPr algn="l">
              <a:defRPr sz="5400" b="0" cap="all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5987E-A403-4DA0-AF76-130CF62EF2B9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F48D6-44C3-4EF2-90D4-FFE76E0325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427F8-3033-4BD1-B9F3-7FA208E94E15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BCB59-2D81-4F72-9BD2-8FAB80ED43F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>
            <a:off x="7588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2"/>
          <p:cNvCxnSpPr/>
          <p:nvPr/>
        </p:nvCxnSpPr>
        <p:spPr>
          <a:xfrm>
            <a:off x="4645025" y="1249363"/>
            <a:ext cx="36576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404CD-A768-4BDA-AB3A-E4B0E17272CC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CF710-1DC8-4619-948C-4FB73053F46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9FCC3-A9CF-4A73-A323-995F5623FFBC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E4FD2-43CB-420D-99C3-CDD71121F8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033C-1571-4D95-8C6A-B781100DB8E9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9B746-A922-48B5-B771-1550E2B04F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9"/>
          <p:cNvCxnSpPr/>
          <p:nvPr/>
        </p:nvCxnSpPr>
        <p:spPr>
          <a:xfrm rot="5400000">
            <a:off x="1677194" y="2515394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26C5D-D77E-4485-A5F9-3EA92205B768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BBC-4900-4D48-A805-DA309080B4F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>
            <a:normAutofit/>
          </a:bodyPr>
          <a:lstStyle>
            <a:lvl1pPr algn="l">
              <a:defRPr sz="5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/>
              <a:t>Kliknutím na ikonu přidáte obrázek.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F8288-137F-45AD-B853-7E3421E730E4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2E627-96FC-4277-991E-B40E9CCA9FD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F01B3D-AD61-44BC-9DA8-929BADFB76BB}" type="datetimeFigureOut">
              <a:rPr lang="cs-CZ"/>
              <a:pPr>
                <a:defRPr/>
              </a:pPr>
              <a:t>14.5.2018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35347491-762F-4550-B625-170C5D56F9C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71" r:id="rId4"/>
    <p:sldLayoutId id="2147483675" r:id="rId5"/>
    <p:sldLayoutId id="2147483670" r:id="rId6"/>
    <p:sldLayoutId id="2147483669" r:id="rId7"/>
    <p:sldLayoutId id="2147483676" r:id="rId8"/>
    <p:sldLayoutId id="2147483668" r:id="rId9"/>
    <p:sldLayoutId id="2147483667" r:id="rId10"/>
    <p:sldLayoutId id="2147483666" r:id="rId11"/>
    <p:sldLayoutId id="2147483677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4"/>
          <p:cNvGrpSpPr>
            <a:grpSpLocks noChangeAspect="1"/>
          </p:cNvGrpSpPr>
          <p:nvPr/>
        </p:nvGrpSpPr>
        <p:grpSpPr bwMode="auto">
          <a:xfrm>
            <a:off x="1236663" y="2857500"/>
            <a:ext cx="6746875" cy="901700"/>
            <a:chOff x="4205" y="3032"/>
            <a:chExt cx="3110" cy="416"/>
          </a:xfrm>
        </p:grpSpPr>
        <p:sp>
          <p:nvSpPr>
            <p:cNvPr id="15362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63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254 w 1597"/>
                <a:gd name="T1" fmla="*/ 138 h 1077"/>
                <a:gd name="T2" fmla="*/ 254 w 1597"/>
                <a:gd name="T3" fmla="*/ 112 h 1077"/>
                <a:gd name="T4" fmla="*/ 227 w 1597"/>
                <a:gd name="T5" fmla="*/ 112 h 1077"/>
                <a:gd name="T6" fmla="*/ 206 w 1597"/>
                <a:gd name="T7" fmla="*/ 141 h 1077"/>
                <a:gd name="T8" fmla="*/ 182 w 1597"/>
                <a:gd name="T9" fmla="*/ 128 h 1077"/>
                <a:gd name="T10" fmla="*/ 171 w 1597"/>
                <a:gd name="T11" fmla="*/ 132 h 1077"/>
                <a:gd name="T12" fmla="*/ 201 w 1597"/>
                <a:gd name="T13" fmla="*/ 146 h 1077"/>
                <a:gd name="T14" fmla="*/ 159 w 1597"/>
                <a:gd name="T15" fmla="*/ 202 h 1077"/>
                <a:gd name="T16" fmla="*/ 159 w 1597"/>
                <a:gd name="T17" fmla="*/ 202 h 1077"/>
                <a:gd name="T18" fmla="*/ 90 w 1597"/>
                <a:gd name="T19" fmla="*/ 113 h 1077"/>
                <a:gd name="T20" fmla="*/ 168 w 1597"/>
                <a:gd name="T21" fmla="*/ 13 h 1077"/>
                <a:gd name="T22" fmla="*/ 168 w 1597"/>
                <a:gd name="T23" fmla="*/ 110 h 1077"/>
                <a:gd name="T24" fmla="*/ 190 w 1597"/>
                <a:gd name="T25" fmla="*/ 110 h 1077"/>
                <a:gd name="T26" fmla="*/ 190 w 1597"/>
                <a:gd name="T27" fmla="*/ 84 h 1077"/>
                <a:gd name="T28" fmla="*/ 236 w 1597"/>
                <a:gd name="T29" fmla="*/ 95 h 1077"/>
                <a:gd name="T30" fmla="*/ 268 w 1597"/>
                <a:gd name="T31" fmla="*/ 120 h 1077"/>
                <a:gd name="T32" fmla="*/ 254 w 1597"/>
                <a:gd name="T33" fmla="*/ 138 h 1077"/>
                <a:gd name="T34" fmla="*/ 263 w 1597"/>
                <a:gd name="T35" fmla="*/ 144 h 1077"/>
                <a:gd name="T36" fmla="*/ 293 w 1597"/>
                <a:gd name="T37" fmla="*/ 116 h 1077"/>
                <a:gd name="T38" fmla="*/ 251 w 1597"/>
                <a:gd name="T39" fmla="*/ 86 h 1077"/>
                <a:gd name="T40" fmla="*/ 196 w 1597"/>
                <a:gd name="T41" fmla="*/ 62 h 1077"/>
                <a:gd name="T42" fmla="*/ 195 w 1597"/>
                <a:gd name="T43" fmla="*/ 57 h 1077"/>
                <a:gd name="T44" fmla="*/ 234 w 1597"/>
                <a:gd name="T45" fmla="*/ 34 h 1077"/>
                <a:gd name="T46" fmla="*/ 275 w 1597"/>
                <a:gd name="T47" fmla="*/ 48 h 1077"/>
                <a:gd name="T48" fmla="*/ 286 w 1597"/>
                <a:gd name="T49" fmla="*/ 44 h 1077"/>
                <a:gd name="T50" fmla="*/ 234 w 1597"/>
                <a:gd name="T51" fmla="*/ 29 h 1077"/>
                <a:gd name="T52" fmla="*/ 190 w 1597"/>
                <a:gd name="T53" fmla="*/ 38 h 1077"/>
                <a:gd name="T54" fmla="*/ 190 w 1597"/>
                <a:gd name="T55" fmla="*/ 0 h 1077"/>
                <a:gd name="T56" fmla="*/ 164 w 1597"/>
                <a:gd name="T57" fmla="*/ 0 h 1077"/>
                <a:gd name="T58" fmla="*/ 96 w 1597"/>
                <a:gd name="T59" fmla="*/ 90 h 1077"/>
                <a:gd name="T60" fmla="*/ 95 w 1597"/>
                <a:gd name="T61" fmla="*/ 90 h 1077"/>
                <a:gd name="T62" fmla="*/ 26 w 1597"/>
                <a:gd name="T63" fmla="*/ 0 h 1077"/>
                <a:gd name="T64" fmla="*/ 0 w 1597"/>
                <a:gd name="T65" fmla="*/ 0 h 1077"/>
                <a:gd name="T66" fmla="*/ 0 w 1597"/>
                <a:gd name="T67" fmla="*/ 110 h 1077"/>
                <a:gd name="T68" fmla="*/ 13 w 1597"/>
                <a:gd name="T69" fmla="*/ 110 h 1077"/>
                <a:gd name="T70" fmla="*/ 13 w 1597"/>
                <a:gd name="T71" fmla="*/ 14 h 1077"/>
                <a:gd name="T72" fmla="*/ 89 w 1597"/>
                <a:gd name="T73" fmla="*/ 112 h 1077"/>
                <a:gd name="T74" fmla="*/ 65 w 1597"/>
                <a:gd name="T75" fmla="*/ 112 h 1077"/>
                <a:gd name="T76" fmla="*/ 65 w 1597"/>
                <a:gd name="T77" fmla="*/ 223 h 1077"/>
                <a:gd name="T78" fmla="*/ 76 w 1597"/>
                <a:gd name="T79" fmla="*/ 223 h 1077"/>
                <a:gd name="T80" fmla="*/ 76 w 1597"/>
                <a:gd name="T81" fmla="*/ 126 h 1077"/>
                <a:gd name="T82" fmla="*/ 153 w 1597"/>
                <a:gd name="T83" fmla="*/ 226 h 1077"/>
                <a:gd name="T84" fmla="*/ 154 w 1597"/>
                <a:gd name="T85" fmla="*/ 226 h 1077"/>
                <a:gd name="T86" fmla="*/ 231 w 1597"/>
                <a:gd name="T87" fmla="*/ 125 h 1077"/>
                <a:gd name="T88" fmla="*/ 231 w 1597"/>
                <a:gd name="T89" fmla="*/ 223 h 1077"/>
                <a:gd name="T90" fmla="*/ 254 w 1597"/>
                <a:gd name="T91" fmla="*/ 223 h 1077"/>
                <a:gd name="T92" fmla="*/ 254 w 1597"/>
                <a:gd name="T93" fmla="*/ 149 h 1077"/>
                <a:gd name="T94" fmla="*/ 294 w 1597"/>
                <a:gd name="T95" fmla="*/ 149 h 1077"/>
                <a:gd name="T96" fmla="*/ 294 w 1597"/>
                <a:gd name="T97" fmla="*/ 252 h 1077"/>
                <a:gd name="T98" fmla="*/ 318 w 1597"/>
                <a:gd name="T99" fmla="*/ 252 h 1077"/>
                <a:gd name="T100" fmla="*/ 318 w 1597"/>
                <a:gd name="T101" fmla="*/ 149 h 1077"/>
                <a:gd name="T102" fmla="*/ 366 w 1597"/>
                <a:gd name="T103" fmla="*/ 149 h 1077"/>
                <a:gd name="T104" fmla="*/ 366 w 1597"/>
                <a:gd name="T105" fmla="*/ 144 h 1077"/>
                <a:gd name="T106" fmla="*/ 263 w 1597"/>
                <a:gd name="T107" fmla="*/ 144 h 1077"/>
                <a:gd name="T108" fmla="*/ 245 w 1597"/>
                <a:gd name="T109" fmla="*/ 22 h 1077"/>
                <a:gd name="T110" fmla="*/ 282 w 1597"/>
                <a:gd name="T111" fmla="*/ 0 h 1077"/>
                <a:gd name="T112" fmla="*/ 270 w 1597"/>
                <a:gd name="T113" fmla="*/ 0 h 1077"/>
                <a:gd name="T114" fmla="*/ 236 w 1597"/>
                <a:gd name="T115" fmla="*/ 16 h 1077"/>
                <a:gd name="T116" fmla="*/ 201 w 1597"/>
                <a:gd name="T117" fmla="*/ 0 h 1077"/>
                <a:gd name="T118" fmla="*/ 190 w 1597"/>
                <a:gd name="T119" fmla="*/ 0 h 1077"/>
                <a:gd name="T120" fmla="*/ 228 w 1597"/>
                <a:gd name="T121" fmla="*/ 22 h 1077"/>
                <a:gd name="T122" fmla="*/ 245 w 1597"/>
                <a:gd name="T123" fmla="*/ 22 h 107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97"/>
                <a:gd name="T187" fmla="*/ 0 h 1077"/>
                <a:gd name="T188" fmla="*/ 1597 w 1597"/>
                <a:gd name="T189" fmla="*/ 1077 h 107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64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5 w 172"/>
                <a:gd name="T3" fmla="*/ 0 h 149"/>
                <a:gd name="T4" fmla="*/ 20 w 172"/>
                <a:gd name="T5" fmla="*/ 32 h 149"/>
                <a:gd name="T6" fmla="*/ 34 w 172"/>
                <a:gd name="T7" fmla="*/ 0 h 149"/>
                <a:gd name="T8" fmla="*/ 39 w 172"/>
                <a:gd name="T9" fmla="*/ 0 h 149"/>
                <a:gd name="T10" fmla="*/ 39 w 172"/>
                <a:gd name="T11" fmla="*/ 35 h 149"/>
                <a:gd name="T12" fmla="*/ 36 w 172"/>
                <a:gd name="T13" fmla="*/ 35 h 149"/>
                <a:gd name="T14" fmla="*/ 36 w 172"/>
                <a:gd name="T15" fmla="*/ 3 h 149"/>
                <a:gd name="T16" fmla="*/ 22 w 172"/>
                <a:gd name="T17" fmla="*/ 35 h 149"/>
                <a:gd name="T18" fmla="*/ 18 w 172"/>
                <a:gd name="T19" fmla="*/ 35 h 149"/>
                <a:gd name="T20" fmla="*/ 3 w 172"/>
                <a:gd name="T21" fmla="*/ 3 h 149"/>
                <a:gd name="T22" fmla="*/ 3 w 172"/>
                <a:gd name="T23" fmla="*/ 35 h 149"/>
                <a:gd name="T24" fmla="*/ 0 w 172"/>
                <a:gd name="T25" fmla="*/ 35 h 149"/>
                <a:gd name="T26" fmla="*/ 0 w 172"/>
                <a:gd name="T27" fmla="*/ 0 h 1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2"/>
                <a:gd name="T43" fmla="*/ 0 h 149"/>
                <a:gd name="T44" fmla="*/ 172 w 172"/>
                <a:gd name="T45" fmla="*/ 149 h 1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65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 sz="900"/>
            </a:p>
          </p:txBody>
        </p:sp>
        <p:sp>
          <p:nvSpPr>
            <p:cNvPr id="15366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4 w 138"/>
                <a:gd name="T3" fmla="*/ 0 h 149"/>
                <a:gd name="T4" fmla="*/ 28 w 138"/>
                <a:gd name="T5" fmla="*/ 31 h 149"/>
                <a:gd name="T6" fmla="*/ 28 w 138"/>
                <a:gd name="T7" fmla="*/ 0 h 149"/>
                <a:gd name="T8" fmla="*/ 31 w 138"/>
                <a:gd name="T9" fmla="*/ 0 h 149"/>
                <a:gd name="T10" fmla="*/ 31 w 138"/>
                <a:gd name="T11" fmla="*/ 35 h 149"/>
                <a:gd name="T12" fmla="*/ 27 w 138"/>
                <a:gd name="T13" fmla="*/ 35 h 149"/>
                <a:gd name="T14" fmla="*/ 3 w 138"/>
                <a:gd name="T15" fmla="*/ 4 h 149"/>
                <a:gd name="T16" fmla="*/ 3 w 138"/>
                <a:gd name="T17" fmla="*/ 35 h 149"/>
                <a:gd name="T18" fmla="*/ 0 w 138"/>
                <a:gd name="T19" fmla="*/ 35 h 149"/>
                <a:gd name="T20" fmla="*/ 0 w 138"/>
                <a:gd name="T21" fmla="*/ 0 h 1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8"/>
                <a:gd name="T34" fmla="*/ 0 h 149"/>
                <a:gd name="T35" fmla="*/ 138 w 138"/>
                <a:gd name="T36" fmla="*/ 149 h 1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67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 sz="900"/>
            </a:p>
          </p:txBody>
        </p:sp>
        <p:sp>
          <p:nvSpPr>
            <p:cNvPr id="15368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4 w 125"/>
                <a:gd name="T1" fmla="*/ 24 h 156"/>
                <a:gd name="T2" fmla="*/ 4 w 125"/>
                <a:gd name="T3" fmla="*/ 25 h 156"/>
                <a:gd name="T4" fmla="*/ 15 w 125"/>
                <a:gd name="T5" fmla="*/ 34 h 156"/>
                <a:gd name="T6" fmla="*/ 25 w 125"/>
                <a:gd name="T7" fmla="*/ 26 h 156"/>
                <a:gd name="T8" fmla="*/ 17 w 125"/>
                <a:gd name="T9" fmla="*/ 20 h 156"/>
                <a:gd name="T10" fmla="*/ 9 w 125"/>
                <a:gd name="T11" fmla="*/ 19 h 156"/>
                <a:gd name="T12" fmla="*/ 1 w 125"/>
                <a:gd name="T13" fmla="*/ 10 h 156"/>
                <a:gd name="T14" fmla="*/ 14 w 125"/>
                <a:gd name="T15" fmla="*/ 0 h 156"/>
                <a:gd name="T16" fmla="*/ 28 w 125"/>
                <a:gd name="T17" fmla="*/ 11 h 156"/>
                <a:gd name="T18" fmla="*/ 24 w 125"/>
                <a:gd name="T19" fmla="*/ 11 h 156"/>
                <a:gd name="T20" fmla="*/ 14 w 125"/>
                <a:gd name="T21" fmla="*/ 3 h 156"/>
                <a:gd name="T22" fmla="*/ 5 w 125"/>
                <a:gd name="T23" fmla="*/ 10 h 156"/>
                <a:gd name="T24" fmla="*/ 13 w 125"/>
                <a:gd name="T25" fmla="*/ 16 h 156"/>
                <a:gd name="T26" fmla="*/ 20 w 125"/>
                <a:gd name="T27" fmla="*/ 17 h 156"/>
                <a:gd name="T28" fmla="*/ 29 w 125"/>
                <a:gd name="T29" fmla="*/ 26 h 156"/>
                <a:gd name="T30" fmla="*/ 15 w 125"/>
                <a:gd name="T31" fmla="*/ 37 h 156"/>
                <a:gd name="T32" fmla="*/ 0 w 125"/>
                <a:gd name="T33" fmla="*/ 25 h 156"/>
                <a:gd name="T34" fmla="*/ 0 w 125"/>
                <a:gd name="T35" fmla="*/ 24 h 156"/>
                <a:gd name="T36" fmla="*/ 4 w 125"/>
                <a:gd name="T37" fmla="*/ 24 h 1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5"/>
                <a:gd name="T58" fmla="*/ 0 h 156"/>
                <a:gd name="T59" fmla="*/ 125 w 125"/>
                <a:gd name="T60" fmla="*/ 156 h 1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69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13 w 130"/>
                <a:gd name="T1" fmla="*/ 3 h 149"/>
                <a:gd name="T2" fmla="*/ 0 w 130"/>
                <a:gd name="T3" fmla="*/ 3 h 149"/>
                <a:gd name="T4" fmla="*/ 0 w 130"/>
                <a:gd name="T5" fmla="*/ 0 h 149"/>
                <a:gd name="T6" fmla="*/ 30 w 130"/>
                <a:gd name="T7" fmla="*/ 0 h 149"/>
                <a:gd name="T8" fmla="*/ 30 w 130"/>
                <a:gd name="T9" fmla="*/ 3 h 149"/>
                <a:gd name="T10" fmla="*/ 17 w 130"/>
                <a:gd name="T11" fmla="*/ 3 h 149"/>
                <a:gd name="T12" fmla="*/ 17 w 130"/>
                <a:gd name="T13" fmla="*/ 35 h 149"/>
                <a:gd name="T14" fmla="*/ 13 w 130"/>
                <a:gd name="T15" fmla="*/ 35 h 149"/>
                <a:gd name="T16" fmla="*/ 13 w 130"/>
                <a:gd name="T17" fmla="*/ 3 h 1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0"/>
                <a:gd name="T28" fmla="*/ 0 h 149"/>
                <a:gd name="T29" fmla="*/ 130 w 130"/>
                <a:gd name="T30" fmla="*/ 149 h 1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70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26 w 115"/>
                <a:gd name="T3" fmla="*/ 0 h 149"/>
                <a:gd name="T4" fmla="*/ 26 w 115"/>
                <a:gd name="T5" fmla="*/ 3 h 149"/>
                <a:gd name="T6" fmla="*/ 3 w 115"/>
                <a:gd name="T7" fmla="*/ 3 h 149"/>
                <a:gd name="T8" fmla="*/ 3 w 115"/>
                <a:gd name="T9" fmla="*/ 16 h 149"/>
                <a:gd name="T10" fmla="*/ 24 w 115"/>
                <a:gd name="T11" fmla="*/ 16 h 149"/>
                <a:gd name="T12" fmla="*/ 24 w 115"/>
                <a:gd name="T13" fmla="*/ 19 h 149"/>
                <a:gd name="T14" fmla="*/ 3 w 115"/>
                <a:gd name="T15" fmla="*/ 19 h 149"/>
                <a:gd name="T16" fmla="*/ 3 w 115"/>
                <a:gd name="T17" fmla="*/ 32 h 149"/>
                <a:gd name="T18" fmla="*/ 26 w 115"/>
                <a:gd name="T19" fmla="*/ 32 h 149"/>
                <a:gd name="T20" fmla="*/ 26 w 115"/>
                <a:gd name="T21" fmla="*/ 35 h 149"/>
                <a:gd name="T22" fmla="*/ 0 w 115"/>
                <a:gd name="T23" fmla="*/ 35 h 149"/>
                <a:gd name="T24" fmla="*/ 0 w 115"/>
                <a:gd name="T25" fmla="*/ 0 h 1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5"/>
                <a:gd name="T40" fmla="*/ 0 h 149"/>
                <a:gd name="T41" fmla="*/ 115 w 115"/>
                <a:gd name="T42" fmla="*/ 149 h 1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71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3 w 129"/>
                <a:gd name="T1" fmla="*/ 3 h 149"/>
                <a:gd name="T2" fmla="*/ 3 w 129"/>
                <a:gd name="T3" fmla="*/ 17 h 149"/>
                <a:gd name="T4" fmla="*/ 16 w 129"/>
                <a:gd name="T5" fmla="*/ 17 h 149"/>
                <a:gd name="T6" fmla="*/ 26 w 129"/>
                <a:gd name="T7" fmla="*/ 10 h 149"/>
                <a:gd name="T8" fmla="*/ 16 w 129"/>
                <a:gd name="T9" fmla="*/ 3 h 149"/>
                <a:gd name="T10" fmla="*/ 3 w 129"/>
                <a:gd name="T11" fmla="*/ 3 h 149"/>
                <a:gd name="T12" fmla="*/ 0 w 129"/>
                <a:gd name="T13" fmla="*/ 0 h 149"/>
                <a:gd name="T14" fmla="*/ 17 w 129"/>
                <a:gd name="T15" fmla="*/ 0 h 149"/>
                <a:gd name="T16" fmla="*/ 29 w 129"/>
                <a:gd name="T17" fmla="*/ 9 h 149"/>
                <a:gd name="T18" fmla="*/ 23 w 129"/>
                <a:gd name="T19" fmla="*/ 18 h 149"/>
                <a:gd name="T20" fmla="*/ 28 w 129"/>
                <a:gd name="T21" fmla="*/ 25 h 149"/>
                <a:gd name="T22" fmla="*/ 30 w 129"/>
                <a:gd name="T23" fmla="*/ 35 h 149"/>
                <a:gd name="T24" fmla="*/ 26 w 129"/>
                <a:gd name="T25" fmla="*/ 35 h 149"/>
                <a:gd name="T26" fmla="*/ 25 w 129"/>
                <a:gd name="T27" fmla="*/ 25 h 149"/>
                <a:gd name="T28" fmla="*/ 18 w 129"/>
                <a:gd name="T29" fmla="*/ 20 h 149"/>
                <a:gd name="T30" fmla="*/ 3 w 129"/>
                <a:gd name="T31" fmla="*/ 20 h 149"/>
                <a:gd name="T32" fmla="*/ 3 w 129"/>
                <a:gd name="T33" fmla="*/ 35 h 149"/>
                <a:gd name="T34" fmla="*/ 0 w 129"/>
                <a:gd name="T35" fmla="*/ 35 h 149"/>
                <a:gd name="T36" fmla="*/ 0 w 129"/>
                <a:gd name="T37" fmla="*/ 0 h 1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149"/>
                <a:gd name="T59" fmla="*/ 129 w 129"/>
                <a:gd name="T60" fmla="*/ 149 h 14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72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3 w 125"/>
                <a:gd name="T1" fmla="*/ 24 h 156"/>
                <a:gd name="T2" fmla="*/ 3 w 125"/>
                <a:gd name="T3" fmla="*/ 25 h 156"/>
                <a:gd name="T4" fmla="*/ 15 w 125"/>
                <a:gd name="T5" fmla="*/ 34 h 156"/>
                <a:gd name="T6" fmla="*/ 25 w 125"/>
                <a:gd name="T7" fmla="*/ 26 h 156"/>
                <a:gd name="T8" fmla="*/ 17 w 125"/>
                <a:gd name="T9" fmla="*/ 20 h 156"/>
                <a:gd name="T10" fmla="*/ 9 w 125"/>
                <a:gd name="T11" fmla="*/ 19 h 156"/>
                <a:gd name="T12" fmla="*/ 1 w 125"/>
                <a:gd name="T13" fmla="*/ 10 h 156"/>
                <a:gd name="T14" fmla="*/ 14 w 125"/>
                <a:gd name="T15" fmla="*/ 0 h 156"/>
                <a:gd name="T16" fmla="*/ 28 w 125"/>
                <a:gd name="T17" fmla="*/ 11 h 156"/>
                <a:gd name="T18" fmla="*/ 24 w 125"/>
                <a:gd name="T19" fmla="*/ 11 h 156"/>
                <a:gd name="T20" fmla="*/ 14 w 125"/>
                <a:gd name="T21" fmla="*/ 3 h 156"/>
                <a:gd name="T22" fmla="*/ 5 w 125"/>
                <a:gd name="T23" fmla="*/ 10 h 156"/>
                <a:gd name="T24" fmla="*/ 13 w 125"/>
                <a:gd name="T25" fmla="*/ 16 h 156"/>
                <a:gd name="T26" fmla="*/ 20 w 125"/>
                <a:gd name="T27" fmla="*/ 17 h 156"/>
                <a:gd name="T28" fmla="*/ 29 w 125"/>
                <a:gd name="T29" fmla="*/ 26 h 156"/>
                <a:gd name="T30" fmla="*/ 15 w 125"/>
                <a:gd name="T31" fmla="*/ 37 h 156"/>
                <a:gd name="T32" fmla="*/ 0 w 125"/>
                <a:gd name="T33" fmla="*/ 25 h 156"/>
                <a:gd name="T34" fmla="*/ 0 w 125"/>
                <a:gd name="T35" fmla="*/ 24 h 156"/>
                <a:gd name="T36" fmla="*/ 3 w 125"/>
                <a:gd name="T37" fmla="*/ 24 h 1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5"/>
                <a:gd name="T58" fmla="*/ 0 h 156"/>
                <a:gd name="T59" fmla="*/ 125 w 125"/>
                <a:gd name="T60" fmla="*/ 156 h 1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73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13 w 130"/>
                <a:gd name="T1" fmla="*/ 3 h 149"/>
                <a:gd name="T2" fmla="*/ 0 w 130"/>
                <a:gd name="T3" fmla="*/ 3 h 149"/>
                <a:gd name="T4" fmla="*/ 0 w 130"/>
                <a:gd name="T5" fmla="*/ 0 h 149"/>
                <a:gd name="T6" fmla="*/ 30 w 130"/>
                <a:gd name="T7" fmla="*/ 0 h 149"/>
                <a:gd name="T8" fmla="*/ 30 w 130"/>
                <a:gd name="T9" fmla="*/ 3 h 149"/>
                <a:gd name="T10" fmla="*/ 17 w 130"/>
                <a:gd name="T11" fmla="*/ 3 h 149"/>
                <a:gd name="T12" fmla="*/ 17 w 130"/>
                <a:gd name="T13" fmla="*/ 35 h 149"/>
                <a:gd name="T14" fmla="*/ 13 w 130"/>
                <a:gd name="T15" fmla="*/ 35 h 149"/>
                <a:gd name="T16" fmla="*/ 13 w 130"/>
                <a:gd name="T17" fmla="*/ 3 h 1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0"/>
                <a:gd name="T28" fmla="*/ 0 h 149"/>
                <a:gd name="T29" fmla="*/ 130 w 130"/>
                <a:gd name="T30" fmla="*/ 149 h 1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74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4 w 152"/>
                <a:gd name="T3" fmla="*/ 0 h 149"/>
                <a:gd name="T4" fmla="*/ 18 w 152"/>
                <a:gd name="T5" fmla="*/ 32 h 149"/>
                <a:gd name="T6" fmla="*/ 31 w 152"/>
                <a:gd name="T7" fmla="*/ 0 h 149"/>
                <a:gd name="T8" fmla="*/ 35 w 152"/>
                <a:gd name="T9" fmla="*/ 0 h 149"/>
                <a:gd name="T10" fmla="*/ 20 w 152"/>
                <a:gd name="T11" fmla="*/ 35 h 149"/>
                <a:gd name="T12" fmla="*/ 15 w 152"/>
                <a:gd name="T13" fmla="*/ 35 h 149"/>
                <a:gd name="T14" fmla="*/ 0 w 152"/>
                <a:gd name="T15" fmla="*/ 0 h 1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2"/>
                <a:gd name="T25" fmla="*/ 0 h 149"/>
                <a:gd name="T26" fmla="*/ 152 w 152"/>
                <a:gd name="T27" fmla="*/ 149 h 1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75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33 w 156"/>
                <a:gd name="T1" fmla="*/ 19 h 156"/>
                <a:gd name="T2" fmla="*/ 18 w 156"/>
                <a:gd name="T3" fmla="*/ 3 h 156"/>
                <a:gd name="T4" fmla="*/ 3 w 156"/>
                <a:gd name="T5" fmla="*/ 19 h 156"/>
                <a:gd name="T6" fmla="*/ 18 w 156"/>
                <a:gd name="T7" fmla="*/ 34 h 156"/>
                <a:gd name="T8" fmla="*/ 33 w 156"/>
                <a:gd name="T9" fmla="*/ 19 h 156"/>
                <a:gd name="T10" fmla="*/ 18 w 156"/>
                <a:gd name="T11" fmla="*/ 37 h 156"/>
                <a:gd name="T12" fmla="*/ 0 w 156"/>
                <a:gd name="T13" fmla="*/ 19 h 156"/>
                <a:gd name="T14" fmla="*/ 18 w 156"/>
                <a:gd name="T15" fmla="*/ 0 h 156"/>
                <a:gd name="T16" fmla="*/ 36 w 156"/>
                <a:gd name="T17" fmla="*/ 19 h 156"/>
                <a:gd name="T18" fmla="*/ 18 w 156"/>
                <a:gd name="T19" fmla="*/ 37 h 1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6"/>
                <a:gd name="T31" fmla="*/ 0 h 156"/>
                <a:gd name="T32" fmla="*/ 156 w 156"/>
                <a:gd name="T33" fmla="*/ 156 h 1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76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19 w 125"/>
                <a:gd name="T1" fmla="*/ 0 h 198"/>
                <a:gd name="T2" fmla="*/ 23 w 125"/>
                <a:gd name="T3" fmla="*/ 0 h 198"/>
                <a:gd name="T4" fmla="*/ 16 w 125"/>
                <a:gd name="T5" fmla="*/ 7 h 198"/>
                <a:gd name="T6" fmla="*/ 12 w 125"/>
                <a:gd name="T7" fmla="*/ 7 h 198"/>
                <a:gd name="T8" fmla="*/ 6 w 125"/>
                <a:gd name="T9" fmla="*/ 0 h 198"/>
                <a:gd name="T10" fmla="*/ 9 w 125"/>
                <a:gd name="T11" fmla="*/ 0 h 198"/>
                <a:gd name="T12" fmla="*/ 14 w 125"/>
                <a:gd name="T13" fmla="*/ 5 h 198"/>
                <a:gd name="T14" fmla="*/ 19 w 125"/>
                <a:gd name="T15" fmla="*/ 0 h 198"/>
                <a:gd name="T16" fmla="*/ 4 w 125"/>
                <a:gd name="T17" fmla="*/ 34 h 198"/>
                <a:gd name="T18" fmla="*/ 4 w 125"/>
                <a:gd name="T19" fmla="*/ 35 h 198"/>
                <a:gd name="T20" fmla="*/ 15 w 125"/>
                <a:gd name="T21" fmla="*/ 44 h 198"/>
                <a:gd name="T22" fmla="*/ 25 w 125"/>
                <a:gd name="T23" fmla="*/ 36 h 198"/>
                <a:gd name="T24" fmla="*/ 17 w 125"/>
                <a:gd name="T25" fmla="*/ 30 h 198"/>
                <a:gd name="T26" fmla="*/ 9 w 125"/>
                <a:gd name="T27" fmla="*/ 29 h 198"/>
                <a:gd name="T28" fmla="*/ 1 w 125"/>
                <a:gd name="T29" fmla="*/ 20 h 198"/>
                <a:gd name="T30" fmla="*/ 14 w 125"/>
                <a:gd name="T31" fmla="*/ 10 h 198"/>
                <a:gd name="T32" fmla="*/ 28 w 125"/>
                <a:gd name="T33" fmla="*/ 21 h 198"/>
                <a:gd name="T34" fmla="*/ 24 w 125"/>
                <a:gd name="T35" fmla="*/ 21 h 198"/>
                <a:gd name="T36" fmla="*/ 14 w 125"/>
                <a:gd name="T37" fmla="*/ 13 h 198"/>
                <a:gd name="T38" fmla="*/ 5 w 125"/>
                <a:gd name="T39" fmla="*/ 20 h 198"/>
                <a:gd name="T40" fmla="*/ 13 w 125"/>
                <a:gd name="T41" fmla="*/ 26 h 198"/>
                <a:gd name="T42" fmla="*/ 20 w 125"/>
                <a:gd name="T43" fmla="*/ 27 h 198"/>
                <a:gd name="T44" fmla="*/ 29 w 125"/>
                <a:gd name="T45" fmla="*/ 36 h 198"/>
                <a:gd name="T46" fmla="*/ 15 w 125"/>
                <a:gd name="T47" fmla="*/ 47 h 198"/>
                <a:gd name="T48" fmla="*/ 0 w 125"/>
                <a:gd name="T49" fmla="*/ 35 h 198"/>
                <a:gd name="T50" fmla="*/ 0 w 125"/>
                <a:gd name="T51" fmla="*/ 34 h 198"/>
                <a:gd name="T52" fmla="*/ 4 w 125"/>
                <a:gd name="T53" fmla="*/ 34 h 19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5"/>
                <a:gd name="T82" fmla="*/ 0 h 198"/>
                <a:gd name="T83" fmla="*/ 125 w 125"/>
                <a:gd name="T84" fmla="*/ 198 h 19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77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3 w 127"/>
                <a:gd name="T3" fmla="*/ 0 h 149"/>
                <a:gd name="T4" fmla="*/ 3 w 127"/>
                <a:gd name="T5" fmla="*/ 19 h 149"/>
                <a:gd name="T6" fmla="*/ 24 w 127"/>
                <a:gd name="T7" fmla="*/ 0 h 149"/>
                <a:gd name="T8" fmla="*/ 29 w 127"/>
                <a:gd name="T9" fmla="*/ 0 h 149"/>
                <a:gd name="T10" fmla="*/ 13 w 127"/>
                <a:gd name="T11" fmla="*/ 15 h 149"/>
                <a:gd name="T12" fmla="*/ 29 w 127"/>
                <a:gd name="T13" fmla="*/ 35 h 149"/>
                <a:gd name="T14" fmla="*/ 25 w 127"/>
                <a:gd name="T15" fmla="*/ 35 h 149"/>
                <a:gd name="T16" fmla="*/ 11 w 127"/>
                <a:gd name="T17" fmla="*/ 17 h 149"/>
                <a:gd name="T18" fmla="*/ 3 w 127"/>
                <a:gd name="T19" fmla="*/ 23 h 149"/>
                <a:gd name="T20" fmla="*/ 3 w 127"/>
                <a:gd name="T21" fmla="*/ 35 h 149"/>
                <a:gd name="T22" fmla="*/ 0 w 127"/>
                <a:gd name="T23" fmla="*/ 35 h 149"/>
                <a:gd name="T24" fmla="*/ 0 w 127"/>
                <a:gd name="T25" fmla="*/ 0 h 1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7"/>
                <a:gd name="T40" fmla="*/ 0 h 149"/>
                <a:gd name="T41" fmla="*/ 127 w 127"/>
                <a:gd name="T42" fmla="*/ 149 h 1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78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33 w 156"/>
                <a:gd name="T1" fmla="*/ 19 h 156"/>
                <a:gd name="T2" fmla="*/ 18 w 156"/>
                <a:gd name="T3" fmla="*/ 3 h 156"/>
                <a:gd name="T4" fmla="*/ 3 w 156"/>
                <a:gd name="T5" fmla="*/ 19 h 156"/>
                <a:gd name="T6" fmla="*/ 18 w 156"/>
                <a:gd name="T7" fmla="*/ 34 h 156"/>
                <a:gd name="T8" fmla="*/ 33 w 156"/>
                <a:gd name="T9" fmla="*/ 19 h 156"/>
                <a:gd name="T10" fmla="*/ 18 w 156"/>
                <a:gd name="T11" fmla="*/ 37 h 156"/>
                <a:gd name="T12" fmla="*/ 0 w 156"/>
                <a:gd name="T13" fmla="*/ 19 h 156"/>
                <a:gd name="T14" fmla="*/ 18 w 156"/>
                <a:gd name="T15" fmla="*/ 0 h 156"/>
                <a:gd name="T16" fmla="*/ 36 w 156"/>
                <a:gd name="T17" fmla="*/ 19 h 156"/>
                <a:gd name="T18" fmla="*/ 18 w 156"/>
                <a:gd name="T19" fmla="*/ 37 h 1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6"/>
                <a:gd name="T31" fmla="*/ 0 h 156"/>
                <a:gd name="T32" fmla="*/ 156 w 156"/>
                <a:gd name="T33" fmla="*/ 156 h 1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79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3 w 109"/>
                <a:gd name="T3" fmla="*/ 0 h 149"/>
                <a:gd name="T4" fmla="*/ 3 w 109"/>
                <a:gd name="T5" fmla="*/ 32 h 149"/>
                <a:gd name="T6" fmla="*/ 25 w 109"/>
                <a:gd name="T7" fmla="*/ 32 h 149"/>
                <a:gd name="T8" fmla="*/ 25 w 109"/>
                <a:gd name="T9" fmla="*/ 35 h 149"/>
                <a:gd name="T10" fmla="*/ 0 w 109"/>
                <a:gd name="T11" fmla="*/ 35 h 149"/>
                <a:gd name="T12" fmla="*/ 0 w 109"/>
                <a:gd name="T13" fmla="*/ 0 h 1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9"/>
                <a:gd name="T22" fmla="*/ 0 h 149"/>
                <a:gd name="T23" fmla="*/ 109 w 109"/>
                <a:gd name="T24" fmla="*/ 149 h 1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80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4 w 124"/>
                <a:gd name="T1" fmla="*/ 24 h 156"/>
                <a:gd name="T2" fmla="*/ 4 w 124"/>
                <a:gd name="T3" fmla="*/ 25 h 156"/>
                <a:gd name="T4" fmla="*/ 15 w 124"/>
                <a:gd name="T5" fmla="*/ 34 h 156"/>
                <a:gd name="T6" fmla="*/ 25 w 124"/>
                <a:gd name="T7" fmla="*/ 26 h 156"/>
                <a:gd name="T8" fmla="*/ 17 w 124"/>
                <a:gd name="T9" fmla="*/ 20 h 156"/>
                <a:gd name="T10" fmla="*/ 9 w 124"/>
                <a:gd name="T11" fmla="*/ 19 h 156"/>
                <a:gd name="T12" fmla="*/ 1 w 124"/>
                <a:gd name="T13" fmla="*/ 10 h 156"/>
                <a:gd name="T14" fmla="*/ 14 w 124"/>
                <a:gd name="T15" fmla="*/ 0 h 156"/>
                <a:gd name="T16" fmla="*/ 28 w 124"/>
                <a:gd name="T17" fmla="*/ 11 h 156"/>
                <a:gd name="T18" fmla="*/ 25 w 124"/>
                <a:gd name="T19" fmla="*/ 11 h 156"/>
                <a:gd name="T20" fmla="*/ 15 w 124"/>
                <a:gd name="T21" fmla="*/ 3 h 156"/>
                <a:gd name="T22" fmla="*/ 5 w 124"/>
                <a:gd name="T23" fmla="*/ 10 h 156"/>
                <a:gd name="T24" fmla="*/ 13 w 124"/>
                <a:gd name="T25" fmla="*/ 16 h 156"/>
                <a:gd name="T26" fmla="*/ 20 w 124"/>
                <a:gd name="T27" fmla="*/ 17 h 156"/>
                <a:gd name="T28" fmla="*/ 29 w 124"/>
                <a:gd name="T29" fmla="*/ 26 h 156"/>
                <a:gd name="T30" fmla="*/ 15 w 124"/>
                <a:gd name="T31" fmla="*/ 37 h 156"/>
                <a:gd name="T32" fmla="*/ 0 w 124"/>
                <a:gd name="T33" fmla="*/ 25 h 156"/>
                <a:gd name="T34" fmla="*/ 0 w 124"/>
                <a:gd name="T35" fmla="*/ 24 h 156"/>
                <a:gd name="T36" fmla="*/ 4 w 124"/>
                <a:gd name="T37" fmla="*/ 24 h 1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156"/>
                <a:gd name="T59" fmla="*/ 124 w 124"/>
                <a:gd name="T60" fmla="*/ 156 h 1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81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13 w 129"/>
                <a:gd name="T1" fmla="*/ 3 h 149"/>
                <a:gd name="T2" fmla="*/ 0 w 129"/>
                <a:gd name="T3" fmla="*/ 3 h 149"/>
                <a:gd name="T4" fmla="*/ 0 w 129"/>
                <a:gd name="T5" fmla="*/ 0 h 149"/>
                <a:gd name="T6" fmla="*/ 29 w 129"/>
                <a:gd name="T7" fmla="*/ 0 h 149"/>
                <a:gd name="T8" fmla="*/ 29 w 129"/>
                <a:gd name="T9" fmla="*/ 3 h 149"/>
                <a:gd name="T10" fmla="*/ 16 w 129"/>
                <a:gd name="T11" fmla="*/ 3 h 149"/>
                <a:gd name="T12" fmla="*/ 16 w 129"/>
                <a:gd name="T13" fmla="*/ 35 h 149"/>
                <a:gd name="T14" fmla="*/ 13 w 129"/>
                <a:gd name="T15" fmla="*/ 35 h 149"/>
                <a:gd name="T16" fmla="*/ 13 w 129"/>
                <a:gd name="T17" fmla="*/ 3 h 1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9"/>
                <a:gd name="T28" fmla="*/ 0 h 149"/>
                <a:gd name="T29" fmla="*/ 129 w 129"/>
                <a:gd name="T30" fmla="*/ 149 h 1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82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4 w 153"/>
                <a:gd name="T3" fmla="*/ 0 h 149"/>
                <a:gd name="T4" fmla="*/ 18 w 153"/>
                <a:gd name="T5" fmla="*/ 32 h 149"/>
                <a:gd name="T6" fmla="*/ 31 w 153"/>
                <a:gd name="T7" fmla="*/ 0 h 149"/>
                <a:gd name="T8" fmla="*/ 35 w 153"/>
                <a:gd name="T9" fmla="*/ 0 h 149"/>
                <a:gd name="T10" fmla="*/ 20 w 153"/>
                <a:gd name="T11" fmla="*/ 35 h 149"/>
                <a:gd name="T12" fmla="*/ 15 w 153"/>
                <a:gd name="T13" fmla="*/ 35 h 149"/>
                <a:gd name="T14" fmla="*/ 0 w 153"/>
                <a:gd name="T15" fmla="*/ 0 h 1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3"/>
                <a:gd name="T25" fmla="*/ 0 h 149"/>
                <a:gd name="T26" fmla="*/ 153 w 153"/>
                <a:gd name="T27" fmla="*/ 149 h 1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83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5 w 38"/>
                <a:gd name="T1" fmla="*/ 0 h 194"/>
                <a:gd name="T2" fmla="*/ 9 w 38"/>
                <a:gd name="T3" fmla="*/ 0 h 194"/>
                <a:gd name="T4" fmla="*/ 3 w 38"/>
                <a:gd name="T5" fmla="*/ 7 h 194"/>
                <a:gd name="T6" fmla="*/ 0 w 38"/>
                <a:gd name="T7" fmla="*/ 7 h 194"/>
                <a:gd name="T8" fmla="*/ 5 w 38"/>
                <a:gd name="T9" fmla="*/ 0 h 194"/>
                <a:gd name="T10" fmla="*/ 0 w 38"/>
                <a:gd name="T11" fmla="*/ 11 h 194"/>
                <a:gd name="T12" fmla="*/ 4 w 38"/>
                <a:gd name="T13" fmla="*/ 11 h 194"/>
                <a:gd name="T14" fmla="*/ 4 w 38"/>
                <a:gd name="T15" fmla="*/ 46 h 194"/>
                <a:gd name="T16" fmla="*/ 0 w 38"/>
                <a:gd name="T17" fmla="*/ 46 h 194"/>
                <a:gd name="T18" fmla="*/ 0 w 38"/>
                <a:gd name="T19" fmla="*/ 11 h 1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194"/>
                <a:gd name="T32" fmla="*/ 38 w 38"/>
                <a:gd name="T33" fmla="*/ 194 h 19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84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3 w 17"/>
                <a:gd name="T3" fmla="*/ 0 h 50"/>
                <a:gd name="T4" fmla="*/ 3 w 17"/>
                <a:gd name="T5" fmla="*/ 6 h 50"/>
                <a:gd name="T6" fmla="*/ 0 w 17"/>
                <a:gd name="T7" fmla="*/ 12 h 50"/>
                <a:gd name="T8" fmla="*/ 0 w 17"/>
                <a:gd name="T9" fmla="*/ 10 h 50"/>
                <a:gd name="T10" fmla="*/ 1 w 17"/>
                <a:gd name="T11" fmla="*/ 6 h 50"/>
                <a:gd name="T12" fmla="*/ 1 w 17"/>
                <a:gd name="T13" fmla="*/ 4 h 50"/>
                <a:gd name="T14" fmla="*/ 0 w 17"/>
                <a:gd name="T15" fmla="*/ 4 h 50"/>
                <a:gd name="T16" fmla="*/ 0 w 17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50"/>
                <a:gd name="T29" fmla="*/ 17 w 1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85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4 w 142"/>
                <a:gd name="T3" fmla="*/ 0 h 123"/>
                <a:gd name="T4" fmla="*/ 16 w 142"/>
                <a:gd name="T5" fmla="*/ 26 h 123"/>
                <a:gd name="T6" fmla="*/ 28 w 142"/>
                <a:gd name="T7" fmla="*/ 0 h 123"/>
                <a:gd name="T8" fmla="*/ 32 w 142"/>
                <a:gd name="T9" fmla="*/ 0 h 123"/>
                <a:gd name="T10" fmla="*/ 32 w 142"/>
                <a:gd name="T11" fmla="*/ 29 h 123"/>
                <a:gd name="T12" fmla="*/ 29 w 142"/>
                <a:gd name="T13" fmla="*/ 29 h 123"/>
                <a:gd name="T14" fmla="*/ 30 w 142"/>
                <a:gd name="T15" fmla="*/ 2 h 123"/>
                <a:gd name="T16" fmla="*/ 18 w 142"/>
                <a:gd name="T17" fmla="*/ 29 h 123"/>
                <a:gd name="T18" fmla="*/ 14 w 142"/>
                <a:gd name="T19" fmla="*/ 29 h 123"/>
                <a:gd name="T20" fmla="*/ 2 w 142"/>
                <a:gd name="T21" fmla="*/ 2 h 123"/>
                <a:gd name="T22" fmla="*/ 3 w 142"/>
                <a:gd name="T23" fmla="*/ 29 h 123"/>
                <a:gd name="T24" fmla="*/ 0 w 142"/>
                <a:gd name="T25" fmla="*/ 29 h 123"/>
                <a:gd name="T26" fmla="*/ 0 w 142"/>
                <a:gd name="T27" fmla="*/ 0 h 1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2"/>
                <a:gd name="T43" fmla="*/ 0 h 123"/>
                <a:gd name="T44" fmla="*/ 142 w 142"/>
                <a:gd name="T45" fmla="*/ 123 h 12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86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3 w 90"/>
                <a:gd name="T3" fmla="*/ 0 h 123"/>
                <a:gd name="T4" fmla="*/ 3 w 90"/>
                <a:gd name="T5" fmla="*/ 26 h 123"/>
                <a:gd name="T6" fmla="*/ 21 w 90"/>
                <a:gd name="T7" fmla="*/ 26 h 123"/>
                <a:gd name="T8" fmla="*/ 21 w 90"/>
                <a:gd name="T9" fmla="*/ 29 h 123"/>
                <a:gd name="T10" fmla="*/ 0 w 90"/>
                <a:gd name="T11" fmla="*/ 29 h 123"/>
                <a:gd name="T12" fmla="*/ 0 w 90"/>
                <a:gd name="T13" fmla="*/ 0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123"/>
                <a:gd name="T23" fmla="*/ 90 w 90"/>
                <a:gd name="T24" fmla="*/ 123 h 1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87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17 w 128"/>
                <a:gd name="T1" fmla="*/ 0 h 161"/>
                <a:gd name="T2" fmla="*/ 21 w 128"/>
                <a:gd name="T3" fmla="*/ 0 h 161"/>
                <a:gd name="T4" fmla="*/ 16 w 128"/>
                <a:gd name="T5" fmla="*/ 6 h 161"/>
                <a:gd name="T6" fmla="*/ 14 w 128"/>
                <a:gd name="T7" fmla="*/ 6 h 161"/>
                <a:gd name="T8" fmla="*/ 17 w 128"/>
                <a:gd name="T9" fmla="*/ 0 h 161"/>
                <a:gd name="T10" fmla="*/ 22 w 128"/>
                <a:gd name="T11" fmla="*/ 26 h 161"/>
                <a:gd name="T12" fmla="*/ 15 w 128"/>
                <a:gd name="T13" fmla="*/ 11 h 161"/>
                <a:gd name="T14" fmla="*/ 8 w 128"/>
                <a:gd name="T15" fmla="*/ 26 h 161"/>
                <a:gd name="T16" fmla="*/ 22 w 128"/>
                <a:gd name="T17" fmla="*/ 26 h 161"/>
                <a:gd name="T18" fmla="*/ 13 w 128"/>
                <a:gd name="T19" fmla="*/ 9 h 161"/>
                <a:gd name="T20" fmla="*/ 17 w 128"/>
                <a:gd name="T21" fmla="*/ 9 h 161"/>
                <a:gd name="T22" fmla="*/ 30 w 128"/>
                <a:gd name="T23" fmla="*/ 38 h 161"/>
                <a:gd name="T24" fmla="*/ 27 w 128"/>
                <a:gd name="T25" fmla="*/ 38 h 161"/>
                <a:gd name="T26" fmla="*/ 23 w 128"/>
                <a:gd name="T27" fmla="*/ 29 h 161"/>
                <a:gd name="T28" fmla="*/ 7 w 128"/>
                <a:gd name="T29" fmla="*/ 29 h 161"/>
                <a:gd name="T30" fmla="*/ 3 w 128"/>
                <a:gd name="T31" fmla="*/ 38 h 161"/>
                <a:gd name="T32" fmla="*/ 0 w 128"/>
                <a:gd name="T33" fmla="*/ 38 h 161"/>
                <a:gd name="T34" fmla="*/ 13 w 128"/>
                <a:gd name="T35" fmla="*/ 9 h 1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8"/>
                <a:gd name="T55" fmla="*/ 0 h 161"/>
                <a:gd name="T56" fmla="*/ 128 w 128"/>
                <a:gd name="T57" fmla="*/ 161 h 16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88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3 w 116"/>
                <a:gd name="T1" fmla="*/ 3 h 123"/>
                <a:gd name="T2" fmla="*/ 3 w 116"/>
                <a:gd name="T3" fmla="*/ 26 h 123"/>
                <a:gd name="T4" fmla="*/ 10 w 116"/>
                <a:gd name="T5" fmla="*/ 26 h 123"/>
                <a:gd name="T6" fmla="*/ 20 w 116"/>
                <a:gd name="T7" fmla="*/ 24 h 123"/>
                <a:gd name="T8" fmla="*/ 24 w 116"/>
                <a:gd name="T9" fmla="*/ 14 h 123"/>
                <a:gd name="T10" fmla="*/ 20 w 116"/>
                <a:gd name="T11" fmla="*/ 4 h 123"/>
                <a:gd name="T12" fmla="*/ 10 w 116"/>
                <a:gd name="T13" fmla="*/ 3 h 123"/>
                <a:gd name="T14" fmla="*/ 3 w 116"/>
                <a:gd name="T15" fmla="*/ 3 h 123"/>
                <a:gd name="T16" fmla="*/ 22 w 116"/>
                <a:gd name="T17" fmla="*/ 3 h 123"/>
                <a:gd name="T18" fmla="*/ 27 w 116"/>
                <a:gd name="T19" fmla="*/ 14 h 123"/>
                <a:gd name="T20" fmla="*/ 22 w 116"/>
                <a:gd name="T21" fmla="*/ 26 h 123"/>
                <a:gd name="T22" fmla="*/ 10 w 116"/>
                <a:gd name="T23" fmla="*/ 29 h 123"/>
                <a:gd name="T24" fmla="*/ 0 w 116"/>
                <a:gd name="T25" fmla="*/ 29 h 123"/>
                <a:gd name="T26" fmla="*/ 0 w 116"/>
                <a:gd name="T27" fmla="*/ 0 h 123"/>
                <a:gd name="T28" fmla="*/ 10 w 116"/>
                <a:gd name="T29" fmla="*/ 0 h 123"/>
                <a:gd name="T30" fmla="*/ 22 w 116"/>
                <a:gd name="T31" fmla="*/ 3 h 12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6"/>
                <a:gd name="T49" fmla="*/ 0 h 123"/>
                <a:gd name="T50" fmla="*/ 116 w 116"/>
                <a:gd name="T51" fmla="*/ 123 h 12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89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22 w 95"/>
                <a:gd name="T3" fmla="*/ 0 h 123"/>
                <a:gd name="T4" fmla="*/ 22 w 95"/>
                <a:gd name="T5" fmla="*/ 3 h 123"/>
                <a:gd name="T6" fmla="*/ 3 w 95"/>
                <a:gd name="T7" fmla="*/ 3 h 123"/>
                <a:gd name="T8" fmla="*/ 3 w 95"/>
                <a:gd name="T9" fmla="*/ 13 h 123"/>
                <a:gd name="T10" fmla="*/ 20 w 95"/>
                <a:gd name="T11" fmla="*/ 13 h 123"/>
                <a:gd name="T12" fmla="*/ 20 w 95"/>
                <a:gd name="T13" fmla="*/ 16 h 123"/>
                <a:gd name="T14" fmla="*/ 3 w 95"/>
                <a:gd name="T15" fmla="*/ 16 h 123"/>
                <a:gd name="T16" fmla="*/ 3 w 95"/>
                <a:gd name="T17" fmla="*/ 26 h 123"/>
                <a:gd name="T18" fmla="*/ 22 w 95"/>
                <a:gd name="T19" fmla="*/ 26 h 123"/>
                <a:gd name="T20" fmla="*/ 22 w 95"/>
                <a:gd name="T21" fmla="*/ 29 h 123"/>
                <a:gd name="T22" fmla="*/ 0 w 95"/>
                <a:gd name="T23" fmla="*/ 29 h 123"/>
                <a:gd name="T24" fmla="*/ 0 w 95"/>
                <a:gd name="T25" fmla="*/ 0 h 1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5"/>
                <a:gd name="T40" fmla="*/ 0 h 123"/>
                <a:gd name="T41" fmla="*/ 95 w 95"/>
                <a:gd name="T42" fmla="*/ 123 h 12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90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18 w 108"/>
                <a:gd name="T1" fmla="*/ 0 h 161"/>
                <a:gd name="T2" fmla="*/ 21 w 108"/>
                <a:gd name="T3" fmla="*/ 0 h 161"/>
                <a:gd name="T4" fmla="*/ 16 w 108"/>
                <a:gd name="T5" fmla="*/ 6 h 161"/>
                <a:gd name="T6" fmla="*/ 13 w 108"/>
                <a:gd name="T7" fmla="*/ 6 h 161"/>
                <a:gd name="T8" fmla="*/ 7 w 108"/>
                <a:gd name="T9" fmla="*/ 0 h 161"/>
                <a:gd name="T10" fmla="*/ 10 w 108"/>
                <a:gd name="T11" fmla="*/ 0 h 161"/>
                <a:gd name="T12" fmla="*/ 14 w 108"/>
                <a:gd name="T13" fmla="*/ 4 h 161"/>
                <a:gd name="T14" fmla="*/ 18 w 108"/>
                <a:gd name="T15" fmla="*/ 0 h 161"/>
                <a:gd name="T16" fmla="*/ 0 w 108"/>
                <a:gd name="T17" fmla="*/ 35 h 161"/>
                <a:gd name="T18" fmla="*/ 21 w 108"/>
                <a:gd name="T19" fmla="*/ 12 h 161"/>
                <a:gd name="T20" fmla="*/ 1 w 108"/>
                <a:gd name="T21" fmla="*/ 12 h 161"/>
                <a:gd name="T22" fmla="*/ 1 w 108"/>
                <a:gd name="T23" fmla="*/ 9 h 161"/>
                <a:gd name="T24" fmla="*/ 25 w 108"/>
                <a:gd name="T25" fmla="*/ 9 h 161"/>
                <a:gd name="T26" fmla="*/ 25 w 108"/>
                <a:gd name="T27" fmla="*/ 12 h 161"/>
                <a:gd name="T28" fmla="*/ 3 w 108"/>
                <a:gd name="T29" fmla="*/ 35 h 161"/>
                <a:gd name="T30" fmla="*/ 25 w 108"/>
                <a:gd name="T31" fmla="*/ 35 h 161"/>
                <a:gd name="T32" fmla="*/ 25 w 108"/>
                <a:gd name="T33" fmla="*/ 38 h 161"/>
                <a:gd name="T34" fmla="*/ 0 w 108"/>
                <a:gd name="T35" fmla="*/ 38 h 161"/>
                <a:gd name="T36" fmla="*/ 0 w 108"/>
                <a:gd name="T37" fmla="*/ 35 h 16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8"/>
                <a:gd name="T58" fmla="*/ 0 h 161"/>
                <a:gd name="T59" fmla="*/ 108 w 108"/>
                <a:gd name="T60" fmla="*/ 161 h 16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91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22 w 95"/>
                <a:gd name="T3" fmla="*/ 0 h 123"/>
                <a:gd name="T4" fmla="*/ 22 w 95"/>
                <a:gd name="T5" fmla="*/ 3 h 123"/>
                <a:gd name="T6" fmla="*/ 3 w 95"/>
                <a:gd name="T7" fmla="*/ 3 h 123"/>
                <a:gd name="T8" fmla="*/ 3 w 95"/>
                <a:gd name="T9" fmla="*/ 13 h 123"/>
                <a:gd name="T10" fmla="*/ 20 w 95"/>
                <a:gd name="T11" fmla="*/ 13 h 123"/>
                <a:gd name="T12" fmla="*/ 20 w 95"/>
                <a:gd name="T13" fmla="*/ 16 h 123"/>
                <a:gd name="T14" fmla="*/ 3 w 95"/>
                <a:gd name="T15" fmla="*/ 16 h 123"/>
                <a:gd name="T16" fmla="*/ 3 w 95"/>
                <a:gd name="T17" fmla="*/ 26 h 123"/>
                <a:gd name="T18" fmla="*/ 22 w 95"/>
                <a:gd name="T19" fmla="*/ 26 h 123"/>
                <a:gd name="T20" fmla="*/ 22 w 95"/>
                <a:gd name="T21" fmla="*/ 29 h 123"/>
                <a:gd name="T22" fmla="*/ 0 w 95"/>
                <a:gd name="T23" fmla="*/ 29 h 123"/>
                <a:gd name="T24" fmla="*/ 0 w 95"/>
                <a:gd name="T25" fmla="*/ 0 h 1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5"/>
                <a:gd name="T40" fmla="*/ 0 h 123"/>
                <a:gd name="T41" fmla="*/ 95 w 95"/>
                <a:gd name="T42" fmla="*/ 123 h 12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92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21 w 127"/>
                <a:gd name="T1" fmla="*/ 17 h 123"/>
                <a:gd name="T2" fmla="*/ 15 w 127"/>
                <a:gd name="T3" fmla="*/ 2 h 123"/>
                <a:gd name="T4" fmla="*/ 8 w 127"/>
                <a:gd name="T5" fmla="*/ 17 h 123"/>
                <a:gd name="T6" fmla="*/ 21 w 127"/>
                <a:gd name="T7" fmla="*/ 17 h 123"/>
                <a:gd name="T8" fmla="*/ 13 w 127"/>
                <a:gd name="T9" fmla="*/ 0 h 123"/>
                <a:gd name="T10" fmla="*/ 16 w 127"/>
                <a:gd name="T11" fmla="*/ 0 h 123"/>
                <a:gd name="T12" fmla="*/ 29 w 127"/>
                <a:gd name="T13" fmla="*/ 29 h 123"/>
                <a:gd name="T14" fmla="*/ 26 w 127"/>
                <a:gd name="T15" fmla="*/ 29 h 123"/>
                <a:gd name="T16" fmla="*/ 22 w 127"/>
                <a:gd name="T17" fmla="*/ 20 h 123"/>
                <a:gd name="T18" fmla="*/ 7 w 127"/>
                <a:gd name="T19" fmla="*/ 20 h 123"/>
                <a:gd name="T20" fmla="*/ 3 w 127"/>
                <a:gd name="T21" fmla="*/ 29 h 123"/>
                <a:gd name="T22" fmla="*/ 0 w 127"/>
                <a:gd name="T23" fmla="*/ 29 h 123"/>
                <a:gd name="T24" fmla="*/ 13 w 127"/>
                <a:gd name="T25" fmla="*/ 0 h 1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7"/>
                <a:gd name="T40" fmla="*/ 0 h 123"/>
                <a:gd name="T41" fmla="*/ 127 w 127"/>
                <a:gd name="T42" fmla="*/ 123 h 12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93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11 w 108"/>
                <a:gd name="T1" fmla="*/ 3 h 123"/>
                <a:gd name="T2" fmla="*/ 0 w 108"/>
                <a:gd name="T3" fmla="*/ 3 h 123"/>
                <a:gd name="T4" fmla="*/ 0 w 108"/>
                <a:gd name="T5" fmla="*/ 0 h 123"/>
                <a:gd name="T6" fmla="*/ 25 w 108"/>
                <a:gd name="T7" fmla="*/ 0 h 123"/>
                <a:gd name="T8" fmla="*/ 25 w 108"/>
                <a:gd name="T9" fmla="*/ 3 h 123"/>
                <a:gd name="T10" fmla="*/ 14 w 108"/>
                <a:gd name="T11" fmla="*/ 3 h 123"/>
                <a:gd name="T12" fmla="*/ 14 w 108"/>
                <a:gd name="T13" fmla="*/ 29 h 123"/>
                <a:gd name="T14" fmla="*/ 11 w 108"/>
                <a:gd name="T15" fmla="*/ 29 h 123"/>
                <a:gd name="T16" fmla="*/ 11 w 108"/>
                <a:gd name="T17" fmla="*/ 3 h 1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"/>
                <a:gd name="T28" fmla="*/ 0 h 123"/>
                <a:gd name="T29" fmla="*/ 108 w 108"/>
                <a:gd name="T30" fmla="*/ 123 h 1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94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15 w 95"/>
                <a:gd name="T1" fmla="*/ 0 h 161"/>
                <a:gd name="T2" fmla="*/ 19 w 95"/>
                <a:gd name="T3" fmla="*/ 0 h 161"/>
                <a:gd name="T4" fmla="*/ 13 w 95"/>
                <a:gd name="T5" fmla="*/ 6 h 161"/>
                <a:gd name="T6" fmla="*/ 10 w 95"/>
                <a:gd name="T7" fmla="*/ 6 h 161"/>
                <a:gd name="T8" fmla="*/ 4 w 95"/>
                <a:gd name="T9" fmla="*/ 0 h 161"/>
                <a:gd name="T10" fmla="*/ 7 w 95"/>
                <a:gd name="T11" fmla="*/ 0 h 161"/>
                <a:gd name="T12" fmla="*/ 11 w 95"/>
                <a:gd name="T13" fmla="*/ 4 h 161"/>
                <a:gd name="T14" fmla="*/ 15 w 95"/>
                <a:gd name="T15" fmla="*/ 0 h 161"/>
                <a:gd name="T16" fmla="*/ 0 w 95"/>
                <a:gd name="T17" fmla="*/ 9 h 161"/>
                <a:gd name="T18" fmla="*/ 22 w 95"/>
                <a:gd name="T19" fmla="*/ 9 h 161"/>
                <a:gd name="T20" fmla="*/ 22 w 95"/>
                <a:gd name="T21" fmla="*/ 12 h 161"/>
                <a:gd name="T22" fmla="*/ 3 w 95"/>
                <a:gd name="T23" fmla="*/ 12 h 161"/>
                <a:gd name="T24" fmla="*/ 3 w 95"/>
                <a:gd name="T25" fmla="*/ 22 h 161"/>
                <a:gd name="T26" fmla="*/ 21 w 95"/>
                <a:gd name="T27" fmla="*/ 22 h 161"/>
                <a:gd name="T28" fmla="*/ 21 w 95"/>
                <a:gd name="T29" fmla="*/ 25 h 161"/>
                <a:gd name="T30" fmla="*/ 3 w 95"/>
                <a:gd name="T31" fmla="*/ 25 h 161"/>
                <a:gd name="T32" fmla="*/ 3 w 95"/>
                <a:gd name="T33" fmla="*/ 35 h 161"/>
                <a:gd name="T34" fmla="*/ 22 w 95"/>
                <a:gd name="T35" fmla="*/ 35 h 161"/>
                <a:gd name="T36" fmla="*/ 22 w 95"/>
                <a:gd name="T37" fmla="*/ 38 h 161"/>
                <a:gd name="T38" fmla="*/ 0 w 95"/>
                <a:gd name="T39" fmla="*/ 38 h 161"/>
                <a:gd name="T40" fmla="*/ 0 w 95"/>
                <a:gd name="T41" fmla="*/ 9 h 1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5"/>
                <a:gd name="T64" fmla="*/ 0 h 161"/>
                <a:gd name="T65" fmla="*/ 95 w 95"/>
                <a:gd name="T66" fmla="*/ 161 h 1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95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3 w 90"/>
                <a:gd name="T3" fmla="*/ 0 h 123"/>
                <a:gd name="T4" fmla="*/ 3 w 90"/>
                <a:gd name="T5" fmla="*/ 26 h 123"/>
                <a:gd name="T6" fmla="*/ 20 w 90"/>
                <a:gd name="T7" fmla="*/ 26 h 123"/>
                <a:gd name="T8" fmla="*/ 20 w 90"/>
                <a:gd name="T9" fmla="*/ 29 h 123"/>
                <a:gd name="T10" fmla="*/ 0 w 90"/>
                <a:gd name="T11" fmla="*/ 29 h 123"/>
                <a:gd name="T12" fmla="*/ 0 w 90"/>
                <a:gd name="T13" fmla="*/ 0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123"/>
                <a:gd name="T23" fmla="*/ 90 w 90"/>
                <a:gd name="T24" fmla="*/ 123 h 1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96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27 w 130"/>
                <a:gd name="T1" fmla="*/ 16 h 130"/>
                <a:gd name="T2" fmla="*/ 15 w 130"/>
                <a:gd name="T3" fmla="*/ 3 h 130"/>
                <a:gd name="T4" fmla="*/ 3 w 130"/>
                <a:gd name="T5" fmla="*/ 16 h 130"/>
                <a:gd name="T6" fmla="*/ 15 w 130"/>
                <a:gd name="T7" fmla="*/ 28 h 130"/>
                <a:gd name="T8" fmla="*/ 27 w 130"/>
                <a:gd name="T9" fmla="*/ 16 h 130"/>
                <a:gd name="T10" fmla="*/ 15 w 130"/>
                <a:gd name="T11" fmla="*/ 31 h 130"/>
                <a:gd name="T12" fmla="*/ 0 w 130"/>
                <a:gd name="T13" fmla="*/ 16 h 130"/>
                <a:gd name="T14" fmla="*/ 15 w 130"/>
                <a:gd name="T15" fmla="*/ 0 h 130"/>
                <a:gd name="T16" fmla="*/ 30 w 130"/>
                <a:gd name="T17" fmla="*/ 16 h 130"/>
                <a:gd name="T18" fmla="*/ 15 w 130"/>
                <a:gd name="T19" fmla="*/ 31 h 1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0"/>
                <a:gd name="T31" fmla="*/ 0 h 130"/>
                <a:gd name="T32" fmla="*/ 130 w 130"/>
                <a:gd name="T33" fmla="*/ 130 h 1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97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3 w 126"/>
                <a:gd name="T3" fmla="*/ 0 h 123"/>
                <a:gd name="T4" fmla="*/ 15 w 126"/>
                <a:gd name="T5" fmla="*/ 26 h 123"/>
                <a:gd name="T6" fmla="*/ 26 w 126"/>
                <a:gd name="T7" fmla="*/ 0 h 123"/>
                <a:gd name="T8" fmla="*/ 29 w 126"/>
                <a:gd name="T9" fmla="*/ 0 h 123"/>
                <a:gd name="T10" fmla="*/ 16 w 126"/>
                <a:gd name="T11" fmla="*/ 29 h 123"/>
                <a:gd name="T12" fmla="*/ 13 w 126"/>
                <a:gd name="T13" fmla="*/ 29 h 123"/>
                <a:gd name="T14" fmla="*/ 0 w 126"/>
                <a:gd name="T15" fmla="*/ 0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23"/>
                <a:gd name="T26" fmla="*/ 126 w 126"/>
                <a:gd name="T27" fmla="*/ 123 h 12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98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16 w 118"/>
                <a:gd name="T1" fmla="*/ 0 h 161"/>
                <a:gd name="T2" fmla="*/ 20 w 118"/>
                <a:gd name="T3" fmla="*/ 0 h 161"/>
                <a:gd name="T4" fmla="*/ 15 w 118"/>
                <a:gd name="T5" fmla="*/ 6 h 161"/>
                <a:gd name="T6" fmla="*/ 13 w 118"/>
                <a:gd name="T7" fmla="*/ 6 h 161"/>
                <a:gd name="T8" fmla="*/ 16 w 118"/>
                <a:gd name="T9" fmla="*/ 0 h 161"/>
                <a:gd name="T10" fmla="*/ 12 w 118"/>
                <a:gd name="T11" fmla="*/ 25 h 161"/>
                <a:gd name="T12" fmla="*/ 0 w 118"/>
                <a:gd name="T13" fmla="*/ 9 h 161"/>
                <a:gd name="T14" fmla="*/ 3 w 118"/>
                <a:gd name="T15" fmla="*/ 9 h 161"/>
                <a:gd name="T16" fmla="*/ 14 w 118"/>
                <a:gd name="T17" fmla="*/ 23 h 161"/>
                <a:gd name="T18" fmla="*/ 24 w 118"/>
                <a:gd name="T19" fmla="*/ 9 h 161"/>
                <a:gd name="T20" fmla="*/ 27 w 118"/>
                <a:gd name="T21" fmla="*/ 9 h 161"/>
                <a:gd name="T22" fmla="*/ 15 w 118"/>
                <a:gd name="T23" fmla="*/ 25 h 161"/>
                <a:gd name="T24" fmla="*/ 15 w 118"/>
                <a:gd name="T25" fmla="*/ 38 h 161"/>
                <a:gd name="T26" fmla="*/ 12 w 118"/>
                <a:gd name="T27" fmla="*/ 38 h 161"/>
                <a:gd name="T28" fmla="*/ 12 w 118"/>
                <a:gd name="T29" fmla="*/ 25 h 16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8"/>
                <a:gd name="T46" fmla="*/ 0 h 161"/>
                <a:gd name="T47" fmla="*/ 118 w 118"/>
                <a:gd name="T48" fmla="*/ 161 h 16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399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15 w 124"/>
                <a:gd name="T1" fmla="*/ 3 h 130"/>
                <a:gd name="T2" fmla="*/ 3 w 124"/>
                <a:gd name="T3" fmla="*/ 16 h 130"/>
                <a:gd name="T4" fmla="*/ 15 w 124"/>
                <a:gd name="T5" fmla="*/ 28 h 130"/>
                <a:gd name="T6" fmla="*/ 26 w 124"/>
                <a:gd name="T7" fmla="*/ 19 h 130"/>
                <a:gd name="T8" fmla="*/ 29 w 124"/>
                <a:gd name="T9" fmla="*/ 19 h 130"/>
                <a:gd name="T10" fmla="*/ 15 w 124"/>
                <a:gd name="T11" fmla="*/ 31 h 130"/>
                <a:gd name="T12" fmla="*/ 0 w 124"/>
                <a:gd name="T13" fmla="*/ 16 h 130"/>
                <a:gd name="T14" fmla="*/ 15 w 124"/>
                <a:gd name="T15" fmla="*/ 0 h 130"/>
                <a:gd name="T16" fmla="*/ 29 w 124"/>
                <a:gd name="T17" fmla="*/ 10 h 130"/>
                <a:gd name="T18" fmla="*/ 25 w 124"/>
                <a:gd name="T19" fmla="*/ 10 h 130"/>
                <a:gd name="T20" fmla="*/ 15 w 124"/>
                <a:gd name="T21" fmla="*/ 3 h 1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4"/>
                <a:gd name="T34" fmla="*/ 0 h 130"/>
                <a:gd name="T35" fmla="*/ 124 w 124"/>
                <a:gd name="T36" fmla="*/ 130 h 1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00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3 w 105"/>
                <a:gd name="T3" fmla="*/ 0 h 123"/>
                <a:gd name="T4" fmla="*/ 3 w 105"/>
                <a:gd name="T5" fmla="*/ 12 h 123"/>
                <a:gd name="T6" fmla="*/ 21 w 105"/>
                <a:gd name="T7" fmla="*/ 12 h 123"/>
                <a:gd name="T8" fmla="*/ 21 w 105"/>
                <a:gd name="T9" fmla="*/ 0 h 123"/>
                <a:gd name="T10" fmla="*/ 24 w 105"/>
                <a:gd name="T11" fmla="*/ 0 h 123"/>
                <a:gd name="T12" fmla="*/ 24 w 105"/>
                <a:gd name="T13" fmla="*/ 29 h 123"/>
                <a:gd name="T14" fmla="*/ 21 w 105"/>
                <a:gd name="T15" fmla="*/ 29 h 123"/>
                <a:gd name="T16" fmla="*/ 21 w 105"/>
                <a:gd name="T17" fmla="*/ 15 h 123"/>
                <a:gd name="T18" fmla="*/ 3 w 105"/>
                <a:gd name="T19" fmla="*/ 15 h 123"/>
                <a:gd name="T20" fmla="*/ 3 w 105"/>
                <a:gd name="T21" fmla="*/ 29 h 123"/>
                <a:gd name="T22" fmla="*/ 0 w 105"/>
                <a:gd name="T23" fmla="*/ 29 h 123"/>
                <a:gd name="T24" fmla="*/ 0 w 105"/>
                <a:gd name="T25" fmla="*/ 0 h 1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5"/>
                <a:gd name="T40" fmla="*/ 0 h 123"/>
                <a:gd name="T41" fmla="*/ 105 w 105"/>
                <a:gd name="T42" fmla="*/ 123 h 12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01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27 w 130"/>
                <a:gd name="T1" fmla="*/ 16 h 130"/>
                <a:gd name="T2" fmla="*/ 15 w 130"/>
                <a:gd name="T3" fmla="*/ 3 h 130"/>
                <a:gd name="T4" fmla="*/ 3 w 130"/>
                <a:gd name="T5" fmla="*/ 16 h 130"/>
                <a:gd name="T6" fmla="*/ 15 w 130"/>
                <a:gd name="T7" fmla="*/ 28 h 130"/>
                <a:gd name="T8" fmla="*/ 27 w 130"/>
                <a:gd name="T9" fmla="*/ 16 h 130"/>
                <a:gd name="T10" fmla="*/ 15 w 130"/>
                <a:gd name="T11" fmla="*/ 31 h 130"/>
                <a:gd name="T12" fmla="*/ 0 w 130"/>
                <a:gd name="T13" fmla="*/ 16 h 130"/>
                <a:gd name="T14" fmla="*/ 15 w 130"/>
                <a:gd name="T15" fmla="*/ 0 h 130"/>
                <a:gd name="T16" fmla="*/ 30 w 130"/>
                <a:gd name="T17" fmla="*/ 16 h 130"/>
                <a:gd name="T18" fmla="*/ 15 w 130"/>
                <a:gd name="T19" fmla="*/ 31 h 1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0"/>
                <a:gd name="T31" fmla="*/ 0 h 130"/>
                <a:gd name="T32" fmla="*/ 130 w 130"/>
                <a:gd name="T33" fmla="*/ 130 h 1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02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3 w 126"/>
                <a:gd name="T3" fmla="*/ 0 h 123"/>
                <a:gd name="T4" fmla="*/ 15 w 126"/>
                <a:gd name="T5" fmla="*/ 26 h 123"/>
                <a:gd name="T6" fmla="*/ 26 w 126"/>
                <a:gd name="T7" fmla="*/ 0 h 123"/>
                <a:gd name="T8" fmla="*/ 29 w 126"/>
                <a:gd name="T9" fmla="*/ 0 h 123"/>
                <a:gd name="T10" fmla="*/ 16 w 126"/>
                <a:gd name="T11" fmla="*/ 29 h 123"/>
                <a:gd name="T12" fmla="*/ 13 w 126"/>
                <a:gd name="T13" fmla="*/ 29 h 123"/>
                <a:gd name="T14" fmla="*/ 0 w 126"/>
                <a:gd name="T15" fmla="*/ 0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23"/>
                <a:gd name="T26" fmla="*/ 126 w 126"/>
                <a:gd name="T27" fmla="*/ 123 h 12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03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12 w 118"/>
                <a:gd name="T1" fmla="*/ 17 h 123"/>
                <a:gd name="T2" fmla="*/ 0 w 118"/>
                <a:gd name="T3" fmla="*/ 0 h 123"/>
                <a:gd name="T4" fmla="*/ 3 w 118"/>
                <a:gd name="T5" fmla="*/ 0 h 123"/>
                <a:gd name="T6" fmla="*/ 14 w 118"/>
                <a:gd name="T7" fmla="*/ 14 h 123"/>
                <a:gd name="T8" fmla="*/ 24 w 118"/>
                <a:gd name="T9" fmla="*/ 0 h 123"/>
                <a:gd name="T10" fmla="*/ 27 w 118"/>
                <a:gd name="T11" fmla="*/ 0 h 123"/>
                <a:gd name="T12" fmla="*/ 15 w 118"/>
                <a:gd name="T13" fmla="*/ 17 h 123"/>
                <a:gd name="T14" fmla="*/ 15 w 118"/>
                <a:gd name="T15" fmla="*/ 29 h 123"/>
                <a:gd name="T16" fmla="*/ 12 w 118"/>
                <a:gd name="T17" fmla="*/ 29 h 123"/>
                <a:gd name="T18" fmla="*/ 12 w 118"/>
                <a:gd name="T19" fmla="*/ 17 h 1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8"/>
                <a:gd name="T31" fmla="*/ 0 h 123"/>
                <a:gd name="T32" fmla="*/ 118 w 118"/>
                <a:gd name="T33" fmla="*/ 123 h 1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04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 sz="900"/>
            </a:p>
          </p:txBody>
        </p:sp>
        <p:sp>
          <p:nvSpPr>
            <p:cNvPr id="15405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 sz="900"/>
            </a:p>
          </p:txBody>
        </p:sp>
        <p:sp>
          <p:nvSpPr>
            <p:cNvPr id="15406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8 w 174"/>
                <a:gd name="T1" fmla="*/ 39 h 166"/>
                <a:gd name="T2" fmla="*/ 20 w 174"/>
                <a:gd name="T3" fmla="*/ 30 h 166"/>
                <a:gd name="T4" fmla="*/ 32 w 174"/>
                <a:gd name="T5" fmla="*/ 39 h 166"/>
                <a:gd name="T6" fmla="*/ 28 w 174"/>
                <a:gd name="T7" fmla="*/ 24 h 166"/>
                <a:gd name="T8" fmla="*/ 40 w 174"/>
                <a:gd name="T9" fmla="*/ 15 h 166"/>
                <a:gd name="T10" fmla="*/ 25 w 174"/>
                <a:gd name="T11" fmla="*/ 15 h 166"/>
                <a:gd name="T12" fmla="*/ 20 w 174"/>
                <a:gd name="T13" fmla="*/ 0 h 166"/>
                <a:gd name="T14" fmla="*/ 15 w 174"/>
                <a:gd name="T15" fmla="*/ 15 h 166"/>
                <a:gd name="T16" fmla="*/ 0 w 174"/>
                <a:gd name="T17" fmla="*/ 15 h 166"/>
                <a:gd name="T18" fmla="*/ 12 w 174"/>
                <a:gd name="T19" fmla="*/ 24 h 166"/>
                <a:gd name="T20" fmla="*/ 8 w 174"/>
                <a:gd name="T21" fmla="*/ 39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4"/>
                <a:gd name="T34" fmla="*/ 0 h 166"/>
                <a:gd name="T35" fmla="*/ 174 w 174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07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8 w 175"/>
                <a:gd name="T1" fmla="*/ 39 h 166"/>
                <a:gd name="T2" fmla="*/ 20 w 175"/>
                <a:gd name="T3" fmla="*/ 30 h 166"/>
                <a:gd name="T4" fmla="*/ 32 w 175"/>
                <a:gd name="T5" fmla="*/ 39 h 166"/>
                <a:gd name="T6" fmla="*/ 27 w 175"/>
                <a:gd name="T7" fmla="*/ 24 h 166"/>
                <a:gd name="T8" fmla="*/ 40 w 175"/>
                <a:gd name="T9" fmla="*/ 15 h 166"/>
                <a:gd name="T10" fmla="*/ 25 w 175"/>
                <a:gd name="T11" fmla="*/ 15 h 166"/>
                <a:gd name="T12" fmla="*/ 20 w 175"/>
                <a:gd name="T13" fmla="*/ 0 h 166"/>
                <a:gd name="T14" fmla="*/ 15 w 175"/>
                <a:gd name="T15" fmla="*/ 15 h 166"/>
                <a:gd name="T16" fmla="*/ 0 w 175"/>
                <a:gd name="T17" fmla="*/ 15 h 166"/>
                <a:gd name="T18" fmla="*/ 12 w 175"/>
                <a:gd name="T19" fmla="*/ 24 h 166"/>
                <a:gd name="T20" fmla="*/ 8 w 175"/>
                <a:gd name="T21" fmla="*/ 39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08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20 w 175"/>
                <a:gd name="T1" fmla="*/ 0 h 166"/>
                <a:gd name="T2" fmla="*/ 15 w 175"/>
                <a:gd name="T3" fmla="*/ 15 h 166"/>
                <a:gd name="T4" fmla="*/ 0 w 175"/>
                <a:gd name="T5" fmla="*/ 15 h 166"/>
                <a:gd name="T6" fmla="*/ 13 w 175"/>
                <a:gd name="T7" fmla="*/ 24 h 166"/>
                <a:gd name="T8" fmla="*/ 8 w 175"/>
                <a:gd name="T9" fmla="*/ 39 h 166"/>
                <a:gd name="T10" fmla="*/ 20 w 175"/>
                <a:gd name="T11" fmla="*/ 30 h 166"/>
                <a:gd name="T12" fmla="*/ 32 w 175"/>
                <a:gd name="T13" fmla="*/ 39 h 166"/>
                <a:gd name="T14" fmla="*/ 28 w 175"/>
                <a:gd name="T15" fmla="*/ 24 h 166"/>
                <a:gd name="T16" fmla="*/ 40 w 175"/>
                <a:gd name="T17" fmla="*/ 15 h 166"/>
                <a:gd name="T18" fmla="*/ 25 w 175"/>
                <a:gd name="T19" fmla="*/ 15 h 166"/>
                <a:gd name="T20" fmla="*/ 20 w 175"/>
                <a:gd name="T21" fmla="*/ 0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09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20 w 175"/>
                <a:gd name="T1" fmla="*/ 29 h 166"/>
                <a:gd name="T2" fmla="*/ 32 w 175"/>
                <a:gd name="T3" fmla="*/ 38 h 166"/>
                <a:gd name="T4" fmla="*/ 28 w 175"/>
                <a:gd name="T5" fmla="*/ 23 h 166"/>
                <a:gd name="T6" fmla="*/ 40 w 175"/>
                <a:gd name="T7" fmla="*/ 14 h 166"/>
                <a:gd name="T8" fmla="*/ 25 w 175"/>
                <a:gd name="T9" fmla="*/ 14 h 166"/>
                <a:gd name="T10" fmla="*/ 20 w 175"/>
                <a:gd name="T11" fmla="*/ 0 h 166"/>
                <a:gd name="T12" fmla="*/ 15 w 175"/>
                <a:gd name="T13" fmla="*/ 15 h 166"/>
                <a:gd name="T14" fmla="*/ 0 w 175"/>
                <a:gd name="T15" fmla="*/ 14 h 166"/>
                <a:gd name="T16" fmla="*/ 12 w 175"/>
                <a:gd name="T17" fmla="*/ 23 h 166"/>
                <a:gd name="T18" fmla="*/ 8 w 175"/>
                <a:gd name="T19" fmla="*/ 38 h 166"/>
                <a:gd name="T20" fmla="*/ 20 w 175"/>
                <a:gd name="T21" fmla="*/ 29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10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25 w 175"/>
                <a:gd name="T1" fmla="*/ 15 h 166"/>
                <a:gd name="T2" fmla="*/ 20 w 175"/>
                <a:gd name="T3" fmla="*/ 0 h 166"/>
                <a:gd name="T4" fmla="*/ 15 w 175"/>
                <a:gd name="T5" fmla="*/ 15 h 166"/>
                <a:gd name="T6" fmla="*/ 0 w 175"/>
                <a:gd name="T7" fmla="*/ 15 h 166"/>
                <a:gd name="T8" fmla="*/ 13 w 175"/>
                <a:gd name="T9" fmla="*/ 24 h 166"/>
                <a:gd name="T10" fmla="*/ 8 w 175"/>
                <a:gd name="T11" fmla="*/ 39 h 166"/>
                <a:gd name="T12" fmla="*/ 20 w 175"/>
                <a:gd name="T13" fmla="*/ 30 h 166"/>
                <a:gd name="T14" fmla="*/ 32 w 175"/>
                <a:gd name="T15" fmla="*/ 39 h 166"/>
                <a:gd name="T16" fmla="*/ 28 w 175"/>
                <a:gd name="T17" fmla="*/ 24 h 166"/>
                <a:gd name="T18" fmla="*/ 40 w 175"/>
                <a:gd name="T19" fmla="*/ 15 h 166"/>
                <a:gd name="T20" fmla="*/ 25 w 175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11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25 w 175"/>
                <a:gd name="T1" fmla="*/ 15 h 166"/>
                <a:gd name="T2" fmla="*/ 20 w 175"/>
                <a:gd name="T3" fmla="*/ 0 h 166"/>
                <a:gd name="T4" fmla="*/ 15 w 175"/>
                <a:gd name="T5" fmla="*/ 15 h 166"/>
                <a:gd name="T6" fmla="*/ 0 w 175"/>
                <a:gd name="T7" fmla="*/ 15 h 166"/>
                <a:gd name="T8" fmla="*/ 13 w 175"/>
                <a:gd name="T9" fmla="*/ 24 h 166"/>
                <a:gd name="T10" fmla="*/ 8 w 175"/>
                <a:gd name="T11" fmla="*/ 39 h 166"/>
                <a:gd name="T12" fmla="*/ 20 w 175"/>
                <a:gd name="T13" fmla="*/ 30 h 166"/>
                <a:gd name="T14" fmla="*/ 32 w 175"/>
                <a:gd name="T15" fmla="*/ 39 h 166"/>
                <a:gd name="T16" fmla="*/ 28 w 175"/>
                <a:gd name="T17" fmla="*/ 24 h 166"/>
                <a:gd name="T18" fmla="*/ 40 w 175"/>
                <a:gd name="T19" fmla="*/ 15 h 166"/>
                <a:gd name="T20" fmla="*/ 25 w 175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12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25 w 174"/>
                <a:gd name="T1" fmla="*/ 15 h 166"/>
                <a:gd name="T2" fmla="*/ 20 w 174"/>
                <a:gd name="T3" fmla="*/ 0 h 166"/>
                <a:gd name="T4" fmla="*/ 15 w 174"/>
                <a:gd name="T5" fmla="*/ 15 h 166"/>
                <a:gd name="T6" fmla="*/ 0 w 174"/>
                <a:gd name="T7" fmla="*/ 15 h 166"/>
                <a:gd name="T8" fmla="*/ 12 w 174"/>
                <a:gd name="T9" fmla="*/ 24 h 166"/>
                <a:gd name="T10" fmla="*/ 8 w 174"/>
                <a:gd name="T11" fmla="*/ 39 h 166"/>
                <a:gd name="T12" fmla="*/ 20 w 174"/>
                <a:gd name="T13" fmla="*/ 30 h 166"/>
                <a:gd name="T14" fmla="*/ 32 w 174"/>
                <a:gd name="T15" fmla="*/ 39 h 166"/>
                <a:gd name="T16" fmla="*/ 28 w 174"/>
                <a:gd name="T17" fmla="*/ 24 h 166"/>
                <a:gd name="T18" fmla="*/ 40 w 174"/>
                <a:gd name="T19" fmla="*/ 15 h 166"/>
                <a:gd name="T20" fmla="*/ 25 w 174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4"/>
                <a:gd name="T34" fmla="*/ 0 h 166"/>
                <a:gd name="T35" fmla="*/ 174 w 174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13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25 w 175"/>
                <a:gd name="T1" fmla="*/ 15 h 166"/>
                <a:gd name="T2" fmla="*/ 20 w 175"/>
                <a:gd name="T3" fmla="*/ 0 h 166"/>
                <a:gd name="T4" fmla="*/ 15 w 175"/>
                <a:gd name="T5" fmla="*/ 15 h 166"/>
                <a:gd name="T6" fmla="*/ 0 w 175"/>
                <a:gd name="T7" fmla="*/ 15 h 166"/>
                <a:gd name="T8" fmla="*/ 12 w 175"/>
                <a:gd name="T9" fmla="*/ 24 h 166"/>
                <a:gd name="T10" fmla="*/ 8 w 175"/>
                <a:gd name="T11" fmla="*/ 39 h 166"/>
                <a:gd name="T12" fmla="*/ 20 w 175"/>
                <a:gd name="T13" fmla="*/ 30 h 166"/>
                <a:gd name="T14" fmla="*/ 32 w 175"/>
                <a:gd name="T15" fmla="*/ 39 h 166"/>
                <a:gd name="T16" fmla="*/ 27 w 175"/>
                <a:gd name="T17" fmla="*/ 24 h 166"/>
                <a:gd name="T18" fmla="*/ 40 w 175"/>
                <a:gd name="T19" fmla="*/ 15 h 166"/>
                <a:gd name="T20" fmla="*/ 25 w 175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14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25 w 174"/>
                <a:gd name="T1" fmla="*/ 15 h 166"/>
                <a:gd name="T2" fmla="*/ 20 w 174"/>
                <a:gd name="T3" fmla="*/ 0 h 166"/>
                <a:gd name="T4" fmla="*/ 15 w 174"/>
                <a:gd name="T5" fmla="*/ 15 h 166"/>
                <a:gd name="T6" fmla="*/ 0 w 174"/>
                <a:gd name="T7" fmla="*/ 15 h 166"/>
                <a:gd name="T8" fmla="*/ 12 w 174"/>
                <a:gd name="T9" fmla="*/ 24 h 166"/>
                <a:gd name="T10" fmla="*/ 8 w 174"/>
                <a:gd name="T11" fmla="*/ 39 h 166"/>
                <a:gd name="T12" fmla="*/ 20 w 174"/>
                <a:gd name="T13" fmla="*/ 30 h 166"/>
                <a:gd name="T14" fmla="*/ 32 w 174"/>
                <a:gd name="T15" fmla="*/ 39 h 166"/>
                <a:gd name="T16" fmla="*/ 28 w 174"/>
                <a:gd name="T17" fmla="*/ 24 h 166"/>
                <a:gd name="T18" fmla="*/ 40 w 174"/>
                <a:gd name="T19" fmla="*/ 15 h 166"/>
                <a:gd name="T20" fmla="*/ 25 w 174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4"/>
                <a:gd name="T34" fmla="*/ 0 h 166"/>
                <a:gd name="T35" fmla="*/ 174 w 174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15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40 w 175"/>
                <a:gd name="T1" fmla="*/ 15 h 166"/>
                <a:gd name="T2" fmla="*/ 25 w 175"/>
                <a:gd name="T3" fmla="*/ 15 h 166"/>
                <a:gd name="T4" fmla="*/ 20 w 175"/>
                <a:gd name="T5" fmla="*/ 0 h 166"/>
                <a:gd name="T6" fmla="*/ 15 w 175"/>
                <a:gd name="T7" fmla="*/ 15 h 166"/>
                <a:gd name="T8" fmla="*/ 0 w 175"/>
                <a:gd name="T9" fmla="*/ 15 h 166"/>
                <a:gd name="T10" fmla="*/ 12 w 175"/>
                <a:gd name="T11" fmla="*/ 24 h 166"/>
                <a:gd name="T12" fmla="*/ 8 w 175"/>
                <a:gd name="T13" fmla="*/ 39 h 166"/>
                <a:gd name="T14" fmla="*/ 20 w 175"/>
                <a:gd name="T15" fmla="*/ 30 h 166"/>
                <a:gd name="T16" fmla="*/ 32 w 175"/>
                <a:gd name="T17" fmla="*/ 39 h 166"/>
                <a:gd name="T18" fmla="*/ 28 w 175"/>
                <a:gd name="T19" fmla="*/ 24 h 166"/>
                <a:gd name="T20" fmla="*/ 40 w 175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16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8 w 174"/>
                <a:gd name="T1" fmla="*/ 38 h 165"/>
                <a:gd name="T2" fmla="*/ 20 w 174"/>
                <a:gd name="T3" fmla="*/ 29 h 165"/>
                <a:gd name="T4" fmla="*/ 32 w 174"/>
                <a:gd name="T5" fmla="*/ 38 h 165"/>
                <a:gd name="T6" fmla="*/ 28 w 174"/>
                <a:gd name="T7" fmla="*/ 23 h 165"/>
                <a:gd name="T8" fmla="*/ 40 w 174"/>
                <a:gd name="T9" fmla="*/ 15 h 165"/>
                <a:gd name="T10" fmla="*/ 25 w 174"/>
                <a:gd name="T11" fmla="*/ 15 h 165"/>
                <a:gd name="T12" fmla="*/ 20 w 174"/>
                <a:gd name="T13" fmla="*/ 0 h 165"/>
                <a:gd name="T14" fmla="*/ 15 w 174"/>
                <a:gd name="T15" fmla="*/ 15 h 165"/>
                <a:gd name="T16" fmla="*/ 0 w 174"/>
                <a:gd name="T17" fmla="*/ 15 h 165"/>
                <a:gd name="T18" fmla="*/ 12 w 174"/>
                <a:gd name="T19" fmla="*/ 23 h 165"/>
                <a:gd name="T20" fmla="*/ 8 w 174"/>
                <a:gd name="T21" fmla="*/ 38 h 1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4"/>
                <a:gd name="T34" fmla="*/ 0 h 165"/>
                <a:gd name="T35" fmla="*/ 174 w 174"/>
                <a:gd name="T36" fmla="*/ 165 h 1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17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20 w 175"/>
                <a:gd name="T1" fmla="*/ 0 h 166"/>
                <a:gd name="T2" fmla="*/ 15 w 175"/>
                <a:gd name="T3" fmla="*/ 15 h 166"/>
                <a:gd name="T4" fmla="*/ 0 w 175"/>
                <a:gd name="T5" fmla="*/ 15 h 166"/>
                <a:gd name="T6" fmla="*/ 12 w 175"/>
                <a:gd name="T7" fmla="*/ 24 h 166"/>
                <a:gd name="T8" fmla="*/ 8 w 175"/>
                <a:gd name="T9" fmla="*/ 39 h 166"/>
                <a:gd name="T10" fmla="*/ 20 w 175"/>
                <a:gd name="T11" fmla="*/ 30 h 166"/>
                <a:gd name="T12" fmla="*/ 32 w 175"/>
                <a:gd name="T13" fmla="*/ 39 h 166"/>
                <a:gd name="T14" fmla="*/ 27 w 175"/>
                <a:gd name="T15" fmla="*/ 24 h 166"/>
                <a:gd name="T16" fmla="*/ 40 w 175"/>
                <a:gd name="T17" fmla="*/ 15 h 166"/>
                <a:gd name="T18" fmla="*/ 24 w 175"/>
                <a:gd name="T19" fmla="*/ 15 h 166"/>
                <a:gd name="T20" fmla="*/ 20 w 175"/>
                <a:gd name="T21" fmla="*/ 0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18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9 w 166"/>
                <a:gd name="T1" fmla="*/ 7 h 240"/>
                <a:gd name="T2" fmla="*/ 9 w 166"/>
                <a:gd name="T3" fmla="*/ 22 h 240"/>
                <a:gd name="T4" fmla="*/ 30 w 166"/>
                <a:gd name="T5" fmla="*/ 22 h 240"/>
                <a:gd name="T6" fmla="*/ 30 w 166"/>
                <a:gd name="T7" fmla="*/ 29 h 240"/>
                <a:gd name="T8" fmla="*/ 9 w 166"/>
                <a:gd name="T9" fmla="*/ 29 h 240"/>
                <a:gd name="T10" fmla="*/ 9 w 166"/>
                <a:gd name="T11" fmla="*/ 49 h 240"/>
                <a:gd name="T12" fmla="*/ 38 w 166"/>
                <a:gd name="T13" fmla="*/ 49 h 240"/>
                <a:gd name="T14" fmla="*/ 38 w 166"/>
                <a:gd name="T15" fmla="*/ 56 h 240"/>
                <a:gd name="T16" fmla="*/ 0 w 166"/>
                <a:gd name="T17" fmla="*/ 56 h 240"/>
                <a:gd name="T18" fmla="*/ 0 w 166"/>
                <a:gd name="T19" fmla="*/ 0 h 240"/>
                <a:gd name="T20" fmla="*/ 38 w 166"/>
                <a:gd name="T21" fmla="*/ 0 h 240"/>
                <a:gd name="T22" fmla="*/ 38 w 166"/>
                <a:gd name="T23" fmla="*/ 7 h 240"/>
                <a:gd name="T24" fmla="*/ 9 w 166"/>
                <a:gd name="T25" fmla="*/ 7 h 2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6"/>
                <a:gd name="T40" fmla="*/ 0 h 240"/>
                <a:gd name="T41" fmla="*/ 166 w 166"/>
                <a:gd name="T42" fmla="*/ 240 h 2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19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28 w 223"/>
                <a:gd name="T1" fmla="*/ 57 h 244"/>
                <a:gd name="T2" fmla="*/ 24 w 223"/>
                <a:gd name="T3" fmla="*/ 57 h 244"/>
                <a:gd name="T4" fmla="*/ 0 w 223"/>
                <a:gd name="T5" fmla="*/ 0 h 244"/>
                <a:gd name="T6" fmla="*/ 10 w 223"/>
                <a:gd name="T7" fmla="*/ 0 h 244"/>
                <a:gd name="T8" fmla="*/ 26 w 223"/>
                <a:gd name="T9" fmla="*/ 41 h 244"/>
                <a:gd name="T10" fmla="*/ 42 w 223"/>
                <a:gd name="T11" fmla="*/ 0 h 244"/>
                <a:gd name="T12" fmla="*/ 51 w 223"/>
                <a:gd name="T13" fmla="*/ 0 h 244"/>
                <a:gd name="T14" fmla="*/ 28 w 223"/>
                <a:gd name="T15" fmla="*/ 57 h 2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3"/>
                <a:gd name="T25" fmla="*/ 0 h 244"/>
                <a:gd name="T26" fmla="*/ 223 w 223"/>
                <a:gd name="T27" fmla="*/ 244 h 2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20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35 w 196"/>
                <a:gd name="T1" fmla="*/ 57 h 243"/>
                <a:gd name="T2" fmla="*/ 18 w 196"/>
                <a:gd name="T3" fmla="*/ 33 h 243"/>
                <a:gd name="T4" fmla="*/ 9 w 196"/>
                <a:gd name="T5" fmla="*/ 32 h 243"/>
                <a:gd name="T6" fmla="*/ 9 w 196"/>
                <a:gd name="T7" fmla="*/ 57 h 243"/>
                <a:gd name="T8" fmla="*/ 0 w 196"/>
                <a:gd name="T9" fmla="*/ 57 h 243"/>
                <a:gd name="T10" fmla="*/ 0 w 196"/>
                <a:gd name="T11" fmla="*/ 1 h 243"/>
                <a:gd name="T12" fmla="*/ 7 w 196"/>
                <a:gd name="T13" fmla="*/ 0 h 243"/>
                <a:gd name="T14" fmla="*/ 16 w 196"/>
                <a:gd name="T15" fmla="*/ 0 h 243"/>
                <a:gd name="T16" fmla="*/ 39 w 196"/>
                <a:gd name="T17" fmla="*/ 16 h 243"/>
                <a:gd name="T18" fmla="*/ 35 w 196"/>
                <a:gd name="T19" fmla="*/ 26 h 243"/>
                <a:gd name="T20" fmla="*/ 26 w 196"/>
                <a:gd name="T21" fmla="*/ 31 h 243"/>
                <a:gd name="T22" fmla="*/ 45 w 196"/>
                <a:gd name="T23" fmla="*/ 57 h 243"/>
                <a:gd name="T24" fmla="*/ 35 w 196"/>
                <a:gd name="T25" fmla="*/ 57 h 243"/>
                <a:gd name="T26" fmla="*/ 9 w 196"/>
                <a:gd name="T27" fmla="*/ 8 h 243"/>
                <a:gd name="T28" fmla="*/ 9 w 196"/>
                <a:gd name="T29" fmla="*/ 26 h 243"/>
                <a:gd name="T30" fmla="*/ 15 w 196"/>
                <a:gd name="T31" fmla="*/ 26 h 243"/>
                <a:gd name="T32" fmla="*/ 26 w 196"/>
                <a:gd name="T33" fmla="*/ 24 h 243"/>
                <a:gd name="T34" fmla="*/ 30 w 196"/>
                <a:gd name="T35" fmla="*/ 16 h 243"/>
                <a:gd name="T36" fmla="*/ 26 w 196"/>
                <a:gd name="T37" fmla="*/ 9 h 243"/>
                <a:gd name="T38" fmla="*/ 14 w 196"/>
                <a:gd name="T39" fmla="*/ 7 h 243"/>
                <a:gd name="T40" fmla="*/ 9 w 196"/>
                <a:gd name="T41" fmla="*/ 8 h 2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96"/>
                <a:gd name="T64" fmla="*/ 0 h 243"/>
                <a:gd name="T65" fmla="*/ 196 w 196"/>
                <a:gd name="T66" fmla="*/ 243 h 24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21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29 h 248"/>
                <a:gd name="T2" fmla="*/ 7 w 231"/>
                <a:gd name="T3" fmla="*/ 8 h 248"/>
                <a:gd name="T4" fmla="*/ 26 w 231"/>
                <a:gd name="T5" fmla="*/ 0 h 248"/>
                <a:gd name="T6" fmla="*/ 46 w 231"/>
                <a:gd name="T7" fmla="*/ 7 h 248"/>
                <a:gd name="T8" fmla="*/ 53 w 231"/>
                <a:gd name="T9" fmla="*/ 29 h 248"/>
                <a:gd name="T10" fmla="*/ 46 w 231"/>
                <a:gd name="T11" fmla="*/ 50 h 248"/>
                <a:gd name="T12" fmla="*/ 26 w 231"/>
                <a:gd name="T13" fmla="*/ 58 h 248"/>
                <a:gd name="T14" fmla="*/ 7 w 231"/>
                <a:gd name="T15" fmla="*/ 50 h 248"/>
                <a:gd name="T16" fmla="*/ 0 w 231"/>
                <a:gd name="T17" fmla="*/ 29 h 248"/>
                <a:gd name="T18" fmla="*/ 9 w 231"/>
                <a:gd name="T19" fmla="*/ 29 h 248"/>
                <a:gd name="T20" fmla="*/ 13 w 231"/>
                <a:gd name="T21" fmla="*/ 45 h 248"/>
                <a:gd name="T22" fmla="*/ 26 w 231"/>
                <a:gd name="T23" fmla="*/ 51 h 248"/>
                <a:gd name="T24" fmla="*/ 39 w 231"/>
                <a:gd name="T25" fmla="*/ 45 h 248"/>
                <a:gd name="T26" fmla="*/ 44 w 231"/>
                <a:gd name="T27" fmla="*/ 29 h 248"/>
                <a:gd name="T28" fmla="*/ 26 w 231"/>
                <a:gd name="T29" fmla="*/ 7 h 248"/>
                <a:gd name="T30" fmla="*/ 13 w 231"/>
                <a:gd name="T31" fmla="*/ 13 h 248"/>
                <a:gd name="T32" fmla="*/ 9 w 231"/>
                <a:gd name="T33" fmla="*/ 29 h 2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1"/>
                <a:gd name="T52" fmla="*/ 0 h 248"/>
                <a:gd name="T53" fmla="*/ 231 w 231"/>
                <a:gd name="T54" fmla="*/ 248 h 2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22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9 w 173"/>
                <a:gd name="T1" fmla="*/ 35 h 242"/>
                <a:gd name="T2" fmla="*/ 9 w 173"/>
                <a:gd name="T3" fmla="*/ 56 h 242"/>
                <a:gd name="T4" fmla="*/ 0 w 173"/>
                <a:gd name="T5" fmla="*/ 56 h 242"/>
                <a:gd name="T6" fmla="*/ 0 w 173"/>
                <a:gd name="T7" fmla="*/ 0 h 242"/>
                <a:gd name="T8" fmla="*/ 12 w 173"/>
                <a:gd name="T9" fmla="*/ 0 h 242"/>
                <a:gd name="T10" fmla="*/ 39 w 173"/>
                <a:gd name="T11" fmla="*/ 16 h 242"/>
                <a:gd name="T12" fmla="*/ 15 w 173"/>
                <a:gd name="T13" fmla="*/ 35 h 242"/>
                <a:gd name="T14" fmla="*/ 9 w 173"/>
                <a:gd name="T15" fmla="*/ 35 h 242"/>
                <a:gd name="T16" fmla="*/ 9 w 173"/>
                <a:gd name="T17" fmla="*/ 7 h 242"/>
                <a:gd name="T18" fmla="*/ 9 w 173"/>
                <a:gd name="T19" fmla="*/ 28 h 242"/>
                <a:gd name="T20" fmla="*/ 14 w 173"/>
                <a:gd name="T21" fmla="*/ 28 h 242"/>
                <a:gd name="T22" fmla="*/ 30 w 173"/>
                <a:gd name="T23" fmla="*/ 17 h 242"/>
                <a:gd name="T24" fmla="*/ 13 w 173"/>
                <a:gd name="T25" fmla="*/ 7 h 242"/>
                <a:gd name="T26" fmla="*/ 9 w 173"/>
                <a:gd name="T27" fmla="*/ 7 h 2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3"/>
                <a:gd name="T43" fmla="*/ 0 h 242"/>
                <a:gd name="T44" fmla="*/ 173 w 173"/>
                <a:gd name="T45" fmla="*/ 242 h 2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23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54 h 248"/>
                <a:gd name="T2" fmla="*/ 3 w 156"/>
                <a:gd name="T3" fmla="*/ 47 h 248"/>
                <a:gd name="T4" fmla="*/ 9 w 156"/>
                <a:gd name="T5" fmla="*/ 50 h 248"/>
                <a:gd name="T6" fmla="*/ 15 w 156"/>
                <a:gd name="T7" fmla="*/ 51 h 248"/>
                <a:gd name="T8" fmla="*/ 24 w 156"/>
                <a:gd name="T9" fmla="*/ 49 h 248"/>
                <a:gd name="T10" fmla="*/ 26 w 156"/>
                <a:gd name="T11" fmla="*/ 43 h 248"/>
                <a:gd name="T12" fmla="*/ 25 w 156"/>
                <a:gd name="T13" fmla="*/ 37 h 248"/>
                <a:gd name="T14" fmla="*/ 16 w 156"/>
                <a:gd name="T15" fmla="*/ 32 h 248"/>
                <a:gd name="T16" fmla="*/ 11 w 156"/>
                <a:gd name="T17" fmla="*/ 30 h 248"/>
                <a:gd name="T18" fmla="*/ 2 w 156"/>
                <a:gd name="T19" fmla="*/ 23 h 248"/>
                <a:gd name="T20" fmla="*/ 0 w 156"/>
                <a:gd name="T21" fmla="*/ 15 h 248"/>
                <a:gd name="T22" fmla="*/ 5 w 156"/>
                <a:gd name="T23" fmla="*/ 4 h 248"/>
                <a:gd name="T24" fmla="*/ 18 w 156"/>
                <a:gd name="T25" fmla="*/ 0 h 248"/>
                <a:gd name="T26" fmla="*/ 32 w 156"/>
                <a:gd name="T27" fmla="*/ 3 h 248"/>
                <a:gd name="T28" fmla="*/ 29 w 156"/>
                <a:gd name="T29" fmla="*/ 10 h 248"/>
                <a:gd name="T30" fmla="*/ 24 w 156"/>
                <a:gd name="T31" fmla="*/ 7 h 248"/>
                <a:gd name="T32" fmla="*/ 18 w 156"/>
                <a:gd name="T33" fmla="*/ 7 h 248"/>
                <a:gd name="T34" fmla="*/ 11 w 156"/>
                <a:gd name="T35" fmla="*/ 9 h 248"/>
                <a:gd name="T36" fmla="*/ 8 w 156"/>
                <a:gd name="T37" fmla="*/ 15 h 248"/>
                <a:gd name="T38" fmla="*/ 9 w 156"/>
                <a:gd name="T39" fmla="*/ 18 h 248"/>
                <a:gd name="T40" fmla="*/ 12 w 156"/>
                <a:gd name="T41" fmla="*/ 21 h 248"/>
                <a:gd name="T42" fmla="*/ 18 w 156"/>
                <a:gd name="T43" fmla="*/ 25 h 248"/>
                <a:gd name="T44" fmla="*/ 23 w 156"/>
                <a:gd name="T45" fmla="*/ 27 h 248"/>
                <a:gd name="T46" fmla="*/ 32 w 156"/>
                <a:gd name="T47" fmla="*/ 33 h 248"/>
                <a:gd name="T48" fmla="*/ 35 w 156"/>
                <a:gd name="T49" fmla="*/ 43 h 248"/>
                <a:gd name="T50" fmla="*/ 29 w 156"/>
                <a:gd name="T51" fmla="*/ 54 h 248"/>
                <a:gd name="T52" fmla="*/ 14 w 156"/>
                <a:gd name="T53" fmla="*/ 58 h 248"/>
                <a:gd name="T54" fmla="*/ 0 w 156"/>
                <a:gd name="T55" fmla="*/ 54 h 2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56"/>
                <a:gd name="T85" fmla="*/ 0 h 248"/>
                <a:gd name="T86" fmla="*/ 156 w 156"/>
                <a:gd name="T87" fmla="*/ 248 h 24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24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36 w 195"/>
                <a:gd name="T1" fmla="*/ 56 h 240"/>
                <a:gd name="T2" fmla="*/ 17 w 195"/>
                <a:gd name="T3" fmla="*/ 30 h 240"/>
                <a:gd name="T4" fmla="*/ 9 w 195"/>
                <a:gd name="T5" fmla="*/ 41 h 240"/>
                <a:gd name="T6" fmla="*/ 9 w 195"/>
                <a:gd name="T7" fmla="*/ 56 h 240"/>
                <a:gd name="T8" fmla="*/ 0 w 195"/>
                <a:gd name="T9" fmla="*/ 56 h 240"/>
                <a:gd name="T10" fmla="*/ 0 w 195"/>
                <a:gd name="T11" fmla="*/ 0 h 240"/>
                <a:gd name="T12" fmla="*/ 9 w 195"/>
                <a:gd name="T13" fmla="*/ 0 h 240"/>
                <a:gd name="T14" fmla="*/ 9 w 195"/>
                <a:gd name="T15" fmla="*/ 31 h 240"/>
                <a:gd name="T16" fmla="*/ 33 w 195"/>
                <a:gd name="T17" fmla="*/ 0 h 240"/>
                <a:gd name="T18" fmla="*/ 42 w 195"/>
                <a:gd name="T19" fmla="*/ 0 h 240"/>
                <a:gd name="T20" fmla="*/ 23 w 195"/>
                <a:gd name="T21" fmla="*/ 24 h 240"/>
                <a:gd name="T22" fmla="*/ 45 w 195"/>
                <a:gd name="T23" fmla="*/ 56 h 240"/>
                <a:gd name="T24" fmla="*/ 36 w 195"/>
                <a:gd name="T25" fmla="*/ 56 h 2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5"/>
                <a:gd name="T40" fmla="*/ 0 h 240"/>
                <a:gd name="T41" fmla="*/ 195 w 195"/>
                <a:gd name="T42" fmla="*/ 240 h 2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25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42 w 228"/>
                <a:gd name="T1" fmla="*/ 73 h 315"/>
                <a:gd name="T2" fmla="*/ 38 w 228"/>
                <a:gd name="T3" fmla="*/ 61 h 315"/>
                <a:gd name="T4" fmla="*/ 14 w 228"/>
                <a:gd name="T5" fmla="*/ 61 h 315"/>
                <a:gd name="T6" fmla="*/ 10 w 228"/>
                <a:gd name="T7" fmla="*/ 73 h 315"/>
                <a:gd name="T8" fmla="*/ 0 w 228"/>
                <a:gd name="T9" fmla="*/ 73 h 315"/>
                <a:gd name="T10" fmla="*/ 26 w 228"/>
                <a:gd name="T11" fmla="*/ 17 h 315"/>
                <a:gd name="T12" fmla="*/ 28 w 228"/>
                <a:gd name="T13" fmla="*/ 17 h 315"/>
                <a:gd name="T14" fmla="*/ 52 w 228"/>
                <a:gd name="T15" fmla="*/ 73 h 315"/>
                <a:gd name="T16" fmla="*/ 42 w 228"/>
                <a:gd name="T17" fmla="*/ 73 h 315"/>
                <a:gd name="T18" fmla="*/ 26 w 228"/>
                <a:gd name="T19" fmla="*/ 31 h 315"/>
                <a:gd name="T20" fmla="*/ 17 w 228"/>
                <a:gd name="T21" fmla="*/ 56 h 315"/>
                <a:gd name="T22" fmla="*/ 36 w 228"/>
                <a:gd name="T23" fmla="*/ 56 h 315"/>
                <a:gd name="T24" fmla="*/ 26 w 228"/>
                <a:gd name="T25" fmla="*/ 31 h 315"/>
                <a:gd name="T26" fmla="*/ 37 w 228"/>
                <a:gd name="T27" fmla="*/ 0 h 315"/>
                <a:gd name="T28" fmla="*/ 27 w 228"/>
                <a:gd name="T29" fmla="*/ 13 h 315"/>
                <a:gd name="T30" fmla="*/ 21 w 228"/>
                <a:gd name="T31" fmla="*/ 13 h 315"/>
                <a:gd name="T32" fmla="*/ 29 w 228"/>
                <a:gd name="T33" fmla="*/ 0 h 315"/>
                <a:gd name="T34" fmla="*/ 37 w 228"/>
                <a:gd name="T35" fmla="*/ 0 h 3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8"/>
                <a:gd name="T55" fmla="*/ 0 h 315"/>
                <a:gd name="T56" fmla="*/ 228 w 228"/>
                <a:gd name="T57" fmla="*/ 315 h 31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26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9 w 194"/>
                <a:gd name="T3" fmla="*/ 0 h 244"/>
                <a:gd name="T4" fmla="*/ 9 w 194"/>
                <a:gd name="T5" fmla="*/ 38 h 244"/>
                <a:gd name="T6" fmla="*/ 12 w 194"/>
                <a:gd name="T7" fmla="*/ 47 h 244"/>
                <a:gd name="T8" fmla="*/ 22 w 194"/>
                <a:gd name="T9" fmla="*/ 50 h 244"/>
                <a:gd name="T10" fmla="*/ 32 w 194"/>
                <a:gd name="T11" fmla="*/ 47 h 244"/>
                <a:gd name="T12" fmla="*/ 35 w 194"/>
                <a:gd name="T13" fmla="*/ 38 h 244"/>
                <a:gd name="T14" fmla="*/ 35 w 194"/>
                <a:gd name="T15" fmla="*/ 0 h 244"/>
                <a:gd name="T16" fmla="*/ 44 w 194"/>
                <a:gd name="T17" fmla="*/ 0 h 244"/>
                <a:gd name="T18" fmla="*/ 44 w 194"/>
                <a:gd name="T19" fmla="*/ 39 h 244"/>
                <a:gd name="T20" fmla="*/ 38 w 194"/>
                <a:gd name="T21" fmla="*/ 52 h 244"/>
                <a:gd name="T22" fmla="*/ 22 w 194"/>
                <a:gd name="T23" fmla="*/ 57 h 244"/>
                <a:gd name="T24" fmla="*/ 6 w 194"/>
                <a:gd name="T25" fmla="*/ 52 h 244"/>
                <a:gd name="T26" fmla="*/ 0 w 194"/>
                <a:gd name="T27" fmla="*/ 39 h 244"/>
                <a:gd name="T28" fmla="*/ 0 w 194"/>
                <a:gd name="T29" fmla="*/ 0 h 2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4"/>
                <a:gd name="T46" fmla="*/ 0 h 244"/>
                <a:gd name="T47" fmla="*/ 194 w 194"/>
                <a:gd name="T48" fmla="*/ 244 h 2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27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41 w 191"/>
                <a:gd name="T1" fmla="*/ 57 h 244"/>
                <a:gd name="T2" fmla="*/ 8 w 191"/>
                <a:gd name="T3" fmla="*/ 16 h 244"/>
                <a:gd name="T4" fmla="*/ 8 w 191"/>
                <a:gd name="T5" fmla="*/ 56 h 244"/>
                <a:gd name="T6" fmla="*/ 0 w 191"/>
                <a:gd name="T7" fmla="*/ 56 h 244"/>
                <a:gd name="T8" fmla="*/ 0 w 191"/>
                <a:gd name="T9" fmla="*/ 0 h 244"/>
                <a:gd name="T10" fmla="*/ 3 w 191"/>
                <a:gd name="T11" fmla="*/ 0 h 244"/>
                <a:gd name="T12" fmla="*/ 36 w 191"/>
                <a:gd name="T13" fmla="*/ 39 h 244"/>
                <a:gd name="T14" fmla="*/ 36 w 191"/>
                <a:gd name="T15" fmla="*/ 0 h 244"/>
                <a:gd name="T16" fmla="*/ 44 w 191"/>
                <a:gd name="T17" fmla="*/ 0 h 244"/>
                <a:gd name="T18" fmla="*/ 44 w 191"/>
                <a:gd name="T19" fmla="*/ 57 h 244"/>
                <a:gd name="T20" fmla="*/ 41 w 191"/>
                <a:gd name="T21" fmla="*/ 57 h 2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1"/>
                <a:gd name="T34" fmla="*/ 0 h 244"/>
                <a:gd name="T35" fmla="*/ 191 w 191"/>
                <a:gd name="T36" fmla="*/ 244 h 2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28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 sz="900"/>
            </a:p>
          </p:txBody>
        </p:sp>
        <p:sp>
          <p:nvSpPr>
            <p:cNvPr id="15429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9 w 166"/>
                <a:gd name="T1" fmla="*/ 7 h 240"/>
                <a:gd name="T2" fmla="*/ 9 w 166"/>
                <a:gd name="T3" fmla="*/ 22 h 240"/>
                <a:gd name="T4" fmla="*/ 30 w 166"/>
                <a:gd name="T5" fmla="*/ 22 h 240"/>
                <a:gd name="T6" fmla="*/ 30 w 166"/>
                <a:gd name="T7" fmla="*/ 29 h 240"/>
                <a:gd name="T8" fmla="*/ 9 w 166"/>
                <a:gd name="T9" fmla="*/ 29 h 240"/>
                <a:gd name="T10" fmla="*/ 9 w 166"/>
                <a:gd name="T11" fmla="*/ 49 h 240"/>
                <a:gd name="T12" fmla="*/ 38 w 166"/>
                <a:gd name="T13" fmla="*/ 49 h 240"/>
                <a:gd name="T14" fmla="*/ 38 w 166"/>
                <a:gd name="T15" fmla="*/ 56 h 240"/>
                <a:gd name="T16" fmla="*/ 0 w 166"/>
                <a:gd name="T17" fmla="*/ 56 h 240"/>
                <a:gd name="T18" fmla="*/ 0 w 166"/>
                <a:gd name="T19" fmla="*/ 0 h 240"/>
                <a:gd name="T20" fmla="*/ 38 w 166"/>
                <a:gd name="T21" fmla="*/ 0 h 240"/>
                <a:gd name="T22" fmla="*/ 38 w 166"/>
                <a:gd name="T23" fmla="*/ 7 h 240"/>
                <a:gd name="T24" fmla="*/ 9 w 166"/>
                <a:gd name="T25" fmla="*/ 7 h 2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6"/>
                <a:gd name="T40" fmla="*/ 0 h 240"/>
                <a:gd name="T41" fmla="*/ 166 w 166"/>
                <a:gd name="T42" fmla="*/ 240 h 2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30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7 w 143"/>
                <a:gd name="T1" fmla="*/ 7 h 240"/>
                <a:gd name="T2" fmla="*/ 7 w 143"/>
                <a:gd name="T3" fmla="*/ 22 h 240"/>
                <a:gd name="T4" fmla="*/ 25 w 143"/>
                <a:gd name="T5" fmla="*/ 22 h 240"/>
                <a:gd name="T6" fmla="*/ 25 w 143"/>
                <a:gd name="T7" fmla="*/ 29 h 240"/>
                <a:gd name="T8" fmla="*/ 7 w 143"/>
                <a:gd name="T9" fmla="*/ 29 h 240"/>
                <a:gd name="T10" fmla="*/ 7 w 143"/>
                <a:gd name="T11" fmla="*/ 49 h 240"/>
                <a:gd name="T12" fmla="*/ 32 w 143"/>
                <a:gd name="T13" fmla="*/ 49 h 240"/>
                <a:gd name="T14" fmla="*/ 32 w 143"/>
                <a:gd name="T15" fmla="*/ 56 h 240"/>
                <a:gd name="T16" fmla="*/ 0 w 143"/>
                <a:gd name="T17" fmla="*/ 56 h 240"/>
                <a:gd name="T18" fmla="*/ 0 w 143"/>
                <a:gd name="T19" fmla="*/ 0 h 240"/>
                <a:gd name="T20" fmla="*/ 32 w 143"/>
                <a:gd name="T21" fmla="*/ 0 h 240"/>
                <a:gd name="T22" fmla="*/ 32 w 143"/>
                <a:gd name="T23" fmla="*/ 7 h 240"/>
                <a:gd name="T24" fmla="*/ 7 w 143"/>
                <a:gd name="T25" fmla="*/ 7 h 2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3"/>
                <a:gd name="T40" fmla="*/ 0 h 240"/>
                <a:gd name="T41" fmla="*/ 143 w 143"/>
                <a:gd name="T42" fmla="*/ 240 h 2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31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19 w 160"/>
                <a:gd name="T1" fmla="*/ 42 h 180"/>
                <a:gd name="T2" fmla="*/ 17 w 160"/>
                <a:gd name="T3" fmla="*/ 42 h 180"/>
                <a:gd name="T4" fmla="*/ 0 w 160"/>
                <a:gd name="T5" fmla="*/ 0 h 180"/>
                <a:gd name="T6" fmla="*/ 8 w 160"/>
                <a:gd name="T7" fmla="*/ 0 h 180"/>
                <a:gd name="T8" fmla="*/ 18 w 160"/>
                <a:gd name="T9" fmla="*/ 29 h 180"/>
                <a:gd name="T10" fmla="*/ 29 w 160"/>
                <a:gd name="T11" fmla="*/ 0 h 180"/>
                <a:gd name="T12" fmla="*/ 36 w 160"/>
                <a:gd name="T13" fmla="*/ 0 h 180"/>
                <a:gd name="T14" fmla="*/ 19 w 160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0"/>
                <a:gd name="T25" fmla="*/ 0 h 180"/>
                <a:gd name="T26" fmla="*/ 160 w 160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32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21 w 106"/>
                <a:gd name="T1" fmla="*/ 8 h 179"/>
                <a:gd name="T2" fmla="*/ 16 w 106"/>
                <a:gd name="T3" fmla="*/ 6 h 179"/>
                <a:gd name="T4" fmla="*/ 10 w 106"/>
                <a:gd name="T5" fmla="*/ 10 h 179"/>
                <a:gd name="T6" fmla="*/ 7 w 106"/>
                <a:gd name="T7" fmla="*/ 19 h 179"/>
                <a:gd name="T8" fmla="*/ 7 w 106"/>
                <a:gd name="T9" fmla="*/ 42 h 179"/>
                <a:gd name="T10" fmla="*/ 0 w 106"/>
                <a:gd name="T11" fmla="*/ 42 h 179"/>
                <a:gd name="T12" fmla="*/ 0 w 106"/>
                <a:gd name="T13" fmla="*/ 1 h 179"/>
                <a:gd name="T14" fmla="*/ 7 w 106"/>
                <a:gd name="T15" fmla="*/ 1 h 179"/>
                <a:gd name="T16" fmla="*/ 7 w 106"/>
                <a:gd name="T17" fmla="*/ 8 h 179"/>
                <a:gd name="T18" fmla="*/ 19 w 106"/>
                <a:gd name="T19" fmla="*/ 0 h 179"/>
                <a:gd name="T20" fmla="*/ 24 w 106"/>
                <a:gd name="T21" fmla="*/ 1 h 179"/>
                <a:gd name="T22" fmla="*/ 21 w 106"/>
                <a:gd name="T23" fmla="*/ 8 h 1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179"/>
                <a:gd name="T38" fmla="*/ 106 w 106"/>
                <a:gd name="T39" fmla="*/ 179 h 17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33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21 h 183"/>
                <a:gd name="T2" fmla="*/ 5 w 159"/>
                <a:gd name="T3" fmla="*/ 6 h 183"/>
                <a:gd name="T4" fmla="*/ 18 w 159"/>
                <a:gd name="T5" fmla="*/ 0 h 183"/>
                <a:gd name="T6" fmla="*/ 31 w 159"/>
                <a:gd name="T7" fmla="*/ 6 h 183"/>
                <a:gd name="T8" fmla="*/ 36 w 159"/>
                <a:gd name="T9" fmla="*/ 21 h 183"/>
                <a:gd name="T10" fmla="*/ 31 w 159"/>
                <a:gd name="T11" fmla="*/ 37 h 183"/>
                <a:gd name="T12" fmla="*/ 18 w 159"/>
                <a:gd name="T13" fmla="*/ 43 h 183"/>
                <a:gd name="T14" fmla="*/ 5 w 159"/>
                <a:gd name="T15" fmla="*/ 37 h 183"/>
                <a:gd name="T16" fmla="*/ 0 w 159"/>
                <a:gd name="T17" fmla="*/ 21 h 183"/>
                <a:gd name="T18" fmla="*/ 7 w 159"/>
                <a:gd name="T19" fmla="*/ 21 h 183"/>
                <a:gd name="T20" fmla="*/ 18 w 159"/>
                <a:gd name="T21" fmla="*/ 37 h 183"/>
                <a:gd name="T22" fmla="*/ 26 w 159"/>
                <a:gd name="T23" fmla="*/ 33 h 183"/>
                <a:gd name="T24" fmla="*/ 29 w 159"/>
                <a:gd name="T25" fmla="*/ 21 h 183"/>
                <a:gd name="T26" fmla="*/ 18 w 159"/>
                <a:gd name="T27" fmla="*/ 6 h 183"/>
                <a:gd name="T28" fmla="*/ 10 w 159"/>
                <a:gd name="T29" fmla="*/ 10 h 183"/>
                <a:gd name="T30" fmla="*/ 7 w 159"/>
                <a:gd name="T31" fmla="*/ 21 h 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9"/>
                <a:gd name="T49" fmla="*/ 0 h 183"/>
                <a:gd name="T50" fmla="*/ 159 w 159"/>
                <a:gd name="T51" fmla="*/ 183 h 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34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7 w 154"/>
                <a:gd name="T1" fmla="*/ 40 h 248"/>
                <a:gd name="T2" fmla="*/ 7 w 154"/>
                <a:gd name="T3" fmla="*/ 58 h 248"/>
                <a:gd name="T4" fmla="*/ 0 w 154"/>
                <a:gd name="T5" fmla="*/ 58 h 248"/>
                <a:gd name="T6" fmla="*/ 0 w 154"/>
                <a:gd name="T7" fmla="*/ 1 h 248"/>
                <a:gd name="T8" fmla="*/ 7 w 154"/>
                <a:gd name="T9" fmla="*/ 1 h 248"/>
                <a:gd name="T10" fmla="*/ 7 w 154"/>
                <a:gd name="T11" fmla="*/ 4 h 248"/>
                <a:gd name="T12" fmla="*/ 17 w 154"/>
                <a:gd name="T13" fmla="*/ 0 h 248"/>
                <a:gd name="T14" fmla="*/ 31 w 154"/>
                <a:gd name="T15" fmla="*/ 6 h 248"/>
                <a:gd name="T16" fmla="*/ 36 w 154"/>
                <a:gd name="T17" fmla="*/ 22 h 248"/>
                <a:gd name="T18" fmla="*/ 31 w 154"/>
                <a:gd name="T19" fmla="*/ 37 h 248"/>
                <a:gd name="T20" fmla="*/ 17 w 154"/>
                <a:gd name="T21" fmla="*/ 43 h 248"/>
                <a:gd name="T22" fmla="*/ 11 w 154"/>
                <a:gd name="T23" fmla="*/ 42 h 248"/>
                <a:gd name="T24" fmla="*/ 7 w 154"/>
                <a:gd name="T25" fmla="*/ 40 h 248"/>
                <a:gd name="T26" fmla="*/ 7 w 154"/>
                <a:gd name="T27" fmla="*/ 10 h 248"/>
                <a:gd name="T28" fmla="*/ 7 w 154"/>
                <a:gd name="T29" fmla="*/ 34 h 248"/>
                <a:gd name="T30" fmla="*/ 10 w 154"/>
                <a:gd name="T31" fmla="*/ 36 h 248"/>
                <a:gd name="T32" fmla="*/ 15 w 154"/>
                <a:gd name="T33" fmla="*/ 36 h 248"/>
                <a:gd name="T34" fmla="*/ 28 w 154"/>
                <a:gd name="T35" fmla="*/ 21 h 248"/>
                <a:gd name="T36" fmla="*/ 25 w 154"/>
                <a:gd name="T37" fmla="*/ 10 h 248"/>
                <a:gd name="T38" fmla="*/ 15 w 154"/>
                <a:gd name="T39" fmla="*/ 6 h 248"/>
                <a:gd name="T40" fmla="*/ 11 w 154"/>
                <a:gd name="T41" fmla="*/ 7 h 248"/>
                <a:gd name="T42" fmla="*/ 7 w 154"/>
                <a:gd name="T43" fmla="*/ 10 h 2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4"/>
                <a:gd name="T67" fmla="*/ 0 h 248"/>
                <a:gd name="T68" fmla="*/ 154 w 154"/>
                <a:gd name="T69" fmla="*/ 248 h 24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35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40 h 183"/>
                <a:gd name="T2" fmla="*/ 3 w 115"/>
                <a:gd name="T3" fmla="*/ 33 h 183"/>
                <a:gd name="T4" fmla="*/ 12 w 115"/>
                <a:gd name="T5" fmla="*/ 37 h 183"/>
                <a:gd name="T6" fmla="*/ 19 w 115"/>
                <a:gd name="T7" fmla="*/ 31 h 183"/>
                <a:gd name="T8" fmla="*/ 13 w 115"/>
                <a:gd name="T9" fmla="*/ 24 h 183"/>
                <a:gd name="T10" fmla="*/ 6 w 115"/>
                <a:gd name="T11" fmla="*/ 20 h 183"/>
                <a:gd name="T12" fmla="*/ 3 w 115"/>
                <a:gd name="T13" fmla="*/ 18 h 183"/>
                <a:gd name="T14" fmla="*/ 1 w 115"/>
                <a:gd name="T15" fmla="*/ 15 h 183"/>
                <a:gd name="T16" fmla="*/ 0 w 115"/>
                <a:gd name="T17" fmla="*/ 11 h 183"/>
                <a:gd name="T18" fmla="*/ 4 w 115"/>
                <a:gd name="T19" fmla="*/ 3 h 183"/>
                <a:gd name="T20" fmla="*/ 14 w 115"/>
                <a:gd name="T21" fmla="*/ 0 h 183"/>
                <a:gd name="T22" fmla="*/ 25 w 115"/>
                <a:gd name="T23" fmla="*/ 3 h 183"/>
                <a:gd name="T24" fmla="*/ 23 w 115"/>
                <a:gd name="T25" fmla="*/ 10 h 183"/>
                <a:gd name="T26" fmla="*/ 14 w 115"/>
                <a:gd name="T27" fmla="*/ 6 h 183"/>
                <a:gd name="T28" fmla="*/ 10 w 115"/>
                <a:gd name="T29" fmla="*/ 8 h 183"/>
                <a:gd name="T30" fmla="*/ 8 w 115"/>
                <a:gd name="T31" fmla="*/ 11 h 183"/>
                <a:gd name="T32" fmla="*/ 12 w 115"/>
                <a:gd name="T33" fmla="*/ 17 h 183"/>
                <a:gd name="T34" fmla="*/ 18 w 115"/>
                <a:gd name="T35" fmla="*/ 19 h 183"/>
                <a:gd name="T36" fmla="*/ 25 w 115"/>
                <a:gd name="T37" fmla="*/ 24 h 183"/>
                <a:gd name="T38" fmla="*/ 27 w 115"/>
                <a:gd name="T39" fmla="*/ 31 h 183"/>
                <a:gd name="T40" fmla="*/ 23 w 115"/>
                <a:gd name="T41" fmla="*/ 40 h 183"/>
                <a:gd name="T42" fmla="*/ 12 w 115"/>
                <a:gd name="T43" fmla="*/ 43 h 183"/>
                <a:gd name="T44" fmla="*/ 0 w 115"/>
                <a:gd name="T45" fmla="*/ 40 h 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5"/>
                <a:gd name="T70" fmla="*/ 0 h 183"/>
                <a:gd name="T71" fmla="*/ 115 w 115"/>
                <a:gd name="T72" fmla="*/ 183 h 18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36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26 w 147"/>
                <a:gd name="T1" fmla="*/ 58 h 248"/>
                <a:gd name="T2" fmla="*/ 13 w 147"/>
                <a:gd name="T3" fmla="*/ 37 h 248"/>
                <a:gd name="T4" fmla="*/ 7 w 147"/>
                <a:gd name="T5" fmla="*/ 44 h 248"/>
                <a:gd name="T6" fmla="*/ 7 w 147"/>
                <a:gd name="T7" fmla="*/ 58 h 248"/>
                <a:gd name="T8" fmla="*/ 0 w 147"/>
                <a:gd name="T9" fmla="*/ 58 h 248"/>
                <a:gd name="T10" fmla="*/ 0 w 147"/>
                <a:gd name="T11" fmla="*/ 0 h 248"/>
                <a:gd name="T12" fmla="*/ 7 w 147"/>
                <a:gd name="T13" fmla="*/ 0 h 248"/>
                <a:gd name="T14" fmla="*/ 7 w 147"/>
                <a:gd name="T15" fmla="*/ 36 h 248"/>
                <a:gd name="T16" fmla="*/ 23 w 147"/>
                <a:gd name="T17" fmla="*/ 17 h 248"/>
                <a:gd name="T18" fmla="*/ 31 w 147"/>
                <a:gd name="T19" fmla="*/ 17 h 248"/>
                <a:gd name="T20" fmla="*/ 18 w 147"/>
                <a:gd name="T21" fmla="*/ 33 h 248"/>
                <a:gd name="T22" fmla="*/ 34 w 147"/>
                <a:gd name="T23" fmla="*/ 58 h 248"/>
                <a:gd name="T24" fmla="*/ 26 w 147"/>
                <a:gd name="T25" fmla="*/ 58 h 2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7"/>
                <a:gd name="T40" fmla="*/ 0 h 248"/>
                <a:gd name="T41" fmla="*/ 147 w 147"/>
                <a:gd name="T42" fmla="*/ 248 h 2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37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36 w 162"/>
                <a:gd name="T1" fmla="*/ 42 h 269"/>
                <a:gd name="T2" fmla="*/ 8 w 162"/>
                <a:gd name="T3" fmla="*/ 42 h 269"/>
                <a:gd name="T4" fmla="*/ 11 w 162"/>
                <a:gd name="T5" fmla="*/ 53 h 269"/>
                <a:gd name="T6" fmla="*/ 20 w 162"/>
                <a:gd name="T7" fmla="*/ 57 h 269"/>
                <a:gd name="T8" fmla="*/ 30 w 162"/>
                <a:gd name="T9" fmla="*/ 53 h 269"/>
                <a:gd name="T10" fmla="*/ 33 w 162"/>
                <a:gd name="T11" fmla="*/ 58 h 269"/>
                <a:gd name="T12" fmla="*/ 28 w 162"/>
                <a:gd name="T13" fmla="*/ 61 h 269"/>
                <a:gd name="T14" fmla="*/ 19 w 162"/>
                <a:gd name="T15" fmla="*/ 63 h 269"/>
                <a:gd name="T16" fmla="*/ 6 w 162"/>
                <a:gd name="T17" fmla="*/ 58 h 269"/>
                <a:gd name="T18" fmla="*/ 0 w 162"/>
                <a:gd name="T19" fmla="*/ 42 h 269"/>
                <a:gd name="T20" fmla="*/ 6 w 162"/>
                <a:gd name="T21" fmla="*/ 26 h 269"/>
                <a:gd name="T22" fmla="*/ 19 w 162"/>
                <a:gd name="T23" fmla="*/ 20 h 269"/>
                <a:gd name="T24" fmla="*/ 32 w 162"/>
                <a:gd name="T25" fmla="*/ 25 h 269"/>
                <a:gd name="T26" fmla="*/ 37 w 162"/>
                <a:gd name="T27" fmla="*/ 38 h 269"/>
                <a:gd name="T28" fmla="*/ 36 w 162"/>
                <a:gd name="T29" fmla="*/ 42 h 269"/>
                <a:gd name="T30" fmla="*/ 19 w 162"/>
                <a:gd name="T31" fmla="*/ 26 h 269"/>
                <a:gd name="T32" fmla="*/ 11 w 162"/>
                <a:gd name="T33" fmla="*/ 30 h 269"/>
                <a:gd name="T34" fmla="*/ 8 w 162"/>
                <a:gd name="T35" fmla="*/ 37 h 269"/>
                <a:gd name="T36" fmla="*/ 30 w 162"/>
                <a:gd name="T37" fmla="*/ 37 h 269"/>
                <a:gd name="T38" fmla="*/ 27 w 162"/>
                <a:gd name="T39" fmla="*/ 30 h 269"/>
                <a:gd name="T40" fmla="*/ 19 w 162"/>
                <a:gd name="T41" fmla="*/ 26 h 269"/>
                <a:gd name="T42" fmla="*/ 28 w 162"/>
                <a:gd name="T43" fmla="*/ 0 h 269"/>
                <a:gd name="T44" fmla="*/ 20 w 162"/>
                <a:gd name="T45" fmla="*/ 13 h 269"/>
                <a:gd name="T46" fmla="*/ 15 w 162"/>
                <a:gd name="T47" fmla="*/ 13 h 269"/>
                <a:gd name="T48" fmla="*/ 21 w 162"/>
                <a:gd name="T49" fmla="*/ 0 h 269"/>
                <a:gd name="T50" fmla="*/ 28 w 162"/>
                <a:gd name="T51" fmla="*/ 0 h 26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2"/>
                <a:gd name="T79" fmla="*/ 0 h 269"/>
                <a:gd name="T80" fmla="*/ 162 w 162"/>
                <a:gd name="T81" fmla="*/ 269 h 26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38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40 h 183"/>
                <a:gd name="T2" fmla="*/ 2 w 115"/>
                <a:gd name="T3" fmla="*/ 33 h 183"/>
                <a:gd name="T4" fmla="*/ 12 w 115"/>
                <a:gd name="T5" fmla="*/ 37 h 183"/>
                <a:gd name="T6" fmla="*/ 19 w 115"/>
                <a:gd name="T7" fmla="*/ 31 h 183"/>
                <a:gd name="T8" fmla="*/ 12 w 115"/>
                <a:gd name="T9" fmla="*/ 24 h 183"/>
                <a:gd name="T10" fmla="*/ 6 w 115"/>
                <a:gd name="T11" fmla="*/ 20 h 183"/>
                <a:gd name="T12" fmla="*/ 3 w 115"/>
                <a:gd name="T13" fmla="*/ 18 h 183"/>
                <a:gd name="T14" fmla="*/ 1 w 115"/>
                <a:gd name="T15" fmla="*/ 15 h 183"/>
                <a:gd name="T16" fmla="*/ 0 w 115"/>
                <a:gd name="T17" fmla="*/ 11 h 183"/>
                <a:gd name="T18" fmla="*/ 4 w 115"/>
                <a:gd name="T19" fmla="*/ 3 h 183"/>
                <a:gd name="T20" fmla="*/ 13 w 115"/>
                <a:gd name="T21" fmla="*/ 0 h 183"/>
                <a:gd name="T22" fmla="*/ 24 w 115"/>
                <a:gd name="T23" fmla="*/ 3 h 183"/>
                <a:gd name="T24" fmla="*/ 22 w 115"/>
                <a:gd name="T25" fmla="*/ 10 h 183"/>
                <a:gd name="T26" fmla="*/ 14 w 115"/>
                <a:gd name="T27" fmla="*/ 6 h 183"/>
                <a:gd name="T28" fmla="*/ 9 w 115"/>
                <a:gd name="T29" fmla="*/ 8 h 183"/>
                <a:gd name="T30" fmla="*/ 8 w 115"/>
                <a:gd name="T31" fmla="*/ 11 h 183"/>
                <a:gd name="T32" fmla="*/ 12 w 115"/>
                <a:gd name="T33" fmla="*/ 17 h 183"/>
                <a:gd name="T34" fmla="*/ 17 w 115"/>
                <a:gd name="T35" fmla="*/ 19 h 183"/>
                <a:gd name="T36" fmla="*/ 24 w 115"/>
                <a:gd name="T37" fmla="*/ 24 h 183"/>
                <a:gd name="T38" fmla="*/ 26 w 115"/>
                <a:gd name="T39" fmla="*/ 31 h 183"/>
                <a:gd name="T40" fmla="*/ 22 w 115"/>
                <a:gd name="T41" fmla="*/ 40 h 183"/>
                <a:gd name="T42" fmla="*/ 12 w 115"/>
                <a:gd name="T43" fmla="*/ 43 h 183"/>
                <a:gd name="T44" fmla="*/ 0 w 115"/>
                <a:gd name="T45" fmla="*/ 40 h 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5"/>
                <a:gd name="T70" fmla="*/ 0 h 183"/>
                <a:gd name="T71" fmla="*/ 115 w 115"/>
                <a:gd name="T72" fmla="*/ 183 h 18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39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5 w 112"/>
                <a:gd name="T1" fmla="*/ 17 h 228"/>
                <a:gd name="T2" fmla="*/ 0 w 112"/>
                <a:gd name="T3" fmla="*/ 17 h 228"/>
                <a:gd name="T4" fmla="*/ 0 w 112"/>
                <a:gd name="T5" fmla="*/ 11 h 228"/>
                <a:gd name="T6" fmla="*/ 5 w 112"/>
                <a:gd name="T7" fmla="*/ 11 h 228"/>
                <a:gd name="T8" fmla="*/ 5 w 112"/>
                <a:gd name="T9" fmla="*/ 3 h 228"/>
                <a:gd name="T10" fmla="*/ 12 w 112"/>
                <a:gd name="T11" fmla="*/ 0 h 228"/>
                <a:gd name="T12" fmla="*/ 12 w 112"/>
                <a:gd name="T13" fmla="*/ 11 h 228"/>
                <a:gd name="T14" fmla="*/ 23 w 112"/>
                <a:gd name="T15" fmla="*/ 11 h 228"/>
                <a:gd name="T16" fmla="*/ 23 w 112"/>
                <a:gd name="T17" fmla="*/ 17 h 228"/>
                <a:gd name="T18" fmla="*/ 12 w 112"/>
                <a:gd name="T19" fmla="*/ 17 h 228"/>
                <a:gd name="T20" fmla="*/ 12 w 112"/>
                <a:gd name="T21" fmla="*/ 37 h 228"/>
                <a:gd name="T22" fmla="*/ 14 w 112"/>
                <a:gd name="T23" fmla="*/ 45 h 228"/>
                <a:gd name="T24" fmla="*/ 19 w 112"/>
                <a:gd name="T25" fmla="*/ 47 h 228"/>
                <a:gd name="T26" fmla="*/ 25 w 112"/>
                <a:gd name="T27" fmla="*/ 45 h 228"/>
                <a:gd name="T28" fmla="*/ 26 w 112"/>
                <a:gd name="T29" fmla="*/ 52 h 228"/>
                <a:gd name="T30" fmla="*/ 16 w 112"/>
                <a:gd name="T31" fmla="*/ 53 h 228"/>
                <a:gd name="T32" fmla="*/ 8 w 112"/>
                <a:gd name="T33" fmla="*/ 49 h 228"/>
                <a:gd name="T34" fmla="*/ 5 w 112"/>
                <a:gd name="T35" fmla="*/ 40 h 228"/>
                <a:gd name="T36" fmla="*/ 5 w 112"/>
                <a:gd name="T37" fmla="*/ 17 h 2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2"/>
                <a:gd name="T58" fmla="*/ 0 h 228"/>
                <a:gd name="T59" fmla="*/ 112 w 112"/>
                <a:gd name="T60" fmla="*/ 228 h 2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40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22 w 106"/>
                <a:gd name="T1" fmla="*/ 8 h 179"/>
                <a:gd name="T2" fmla="*/ 17 w 106"/>
                <a:gd name="T3" fmla="*/ 6 h 179"/>
                <a:gd name="T4" fmla="*/ 10 w 106"/>
                <a:gd name="T5" fmla="*/ 10 h 179"/>
                <a:gd name="T6" fmla="*/ 7 w 106"/>
                <a:gd name="T7" fmla="*/ 19 h 179"/>
                <a:gd name="T8" fmla="*/ 7 w 106"/>
                <a:gd name="T9" fmla="*/ 42 h 179"/>
                <a:gd name="T10" fmla="*/ 0 w 106"/>
                <a:gd name="T11" fmla="*/ 42 h 179"/>
                <a:gd name="T12" fmla="*/ 0 w 106"/>
                <a:gd name="T13" fmla="*/ 1 h 179"/>
                <a:gd name="T14" fmla="*/ 7 w 106"/>
                <a:gd name="T15" fmla="*/ 1 h 179"/>
                <a:gd name="T16" fmla="*/ 7 w 106"/>
                <a:gd name="T17" fmla="*/ 8 h 179"/>
                <a:gd name="T18" fmla="*/ 19 w 106"/>
                <a:gd name="T19" fmla="*/ 0 h 179"/>
                <a:gd name="T20" fmla="*/ 25 w 106"/>
                <a:gd name="T21" fmla="*/ 1 h 179"/>
                <a:gd name="T22" fmla="*/ 22 w 106"/>
                <a:gd name="T23" fmla="*/ 8 h 1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179"/>
                <a:gd name="T38" fmla="*/ 106 w 106"/>
                <a:gd name="T39" fmla="*/ 179 h 17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41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7 w 143"/>
                <a:gd name="T1" fmla="*/ 0 h 179"/>
                <a:gd name="T2" fmla="*/ 7 w 143"/>
                <a:gd name="T3" fmla="*/ 26 h 179"/>
                <a:gd name="T4" fmla="*/ 15 w 143"/>
                <a:gd name="T5" fmla="*/ 36 h 179"/>
                <a:gd name="T6" fmla="*/ 22 w 143"/>
                <a:gd name="T7" fmla="*/ 34 h 179"/>
                <a:gd name="T8" fmla="*/ 26 w 143"/>
                <a:gd name="T9" fmla="*/ 29 h 179"/>
                <a:gd name="T10" fmla="*/ 26 w 143"/>
                <a:gd name="T11" fmla="*/ 0 h 179"/>
                <a:gd name="T12" fmla="*/ 33 w 143"/>
                <a:gd name="T13" fmla="*/ 0 h 179"/>
                <a:gd name="T14" fmla="*/ 33 w 143"/>
                <a:gd name="T15" fmla="*/ 41 h 179"/>
                <a:gd name="T16" fmla="*/ 26 w 143"/>
                <a:gd name="T17" fmla="*/ 41 h 179"/>
                <a:gd name="T18" fmla="*/ 26 w 143"/>
                <a:gd name="T19" fmla="*/ 35 h 179"/>
                <a:gd name="T20" fmla="*/ 21 w 143"/>
                <a:gd name="T21" fmla="*/ 40 h 179"/>
                <a:gd name="T22" fmla="*/ 14 w 143"/>
                <a:gd name="T23" fmla="*/ 42 h 179"/>
                <a:gd name="T24" fmla="*/ 3 w 143"/>
                <a:gd name="T25" fmla="*/ 38 h 179"/>
                <a:gd name="T26" fmla="*/ 0 w 143"/>
                <a:gd name="T27" fmla="*/ 27 h 179"/>
                <a:gd name="T28" fmla="*/ 0 w 143"/>
                <a:gd name="T29" fmla="*/ 0 h 179"/>
                <a:gd name="T30" fmla="*/ 7 w 143"/>
                <a:gd name="T31" fmla="*/ 0 h 1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3"/>
                <a:gd name="T49" fmla="*/ 0 h 179"/>
                <a:gd name="T50" fmla="*/ 143 w 143"/>
                <a:gd name="T51" fmla="*/ 179 h 17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42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26 w 147"/>
                <a:gd name="T1" fmla="*/ 58 h 248"/>
                <a:gd name="T2" fmla="*/ 13 w 147"/>
                <a:gd name="T3" fmla="*/ 37 h 248"/>
                <a:gd name="T4" fmla="*/ 7 w 147"/>
                <a:gd name="T5" fmla="*/ 44 h 248"/>
                <a:gd name="T6" fmla="*/ 7 w 147"/>
                <a:gd name="T7" fmla="*/ 58 h 248"/>
                <a:gd name="T8" fmla="*/ 0 w 147"/>
                <a:gd name="T9" fmla="*/ 58 h 248"/>
                <a:gd name="T10" fmla="*/ 0 w 147"/>
                <a:gd name="T11" fmla="*/ 0 h 248"/>
                <a:gd name="T12" fmla="*/ 7 w 147"/>
                <a:gd name="T13" fmla="*/ 0 h 248"/>
                <a:gd name="T14" fmla="*/ 7 w 147"/>
                <a:gd name="T15" fmla="*/ 36 h 248"/>
                <a:gd name="T16" fmla="*/ 23 w 147"/>
                <a:gd name="T17" fmla="*/ 17 h 248"/>
                <a:gd name="T18" fmla="*/ 31 w 147"/>
                <a:gd name="T19" fmla="*/ 17 h 248"/>
                <a:gd name="T20" fmla="*/ 18 w 147"/>
                <a:gd name="T21" fmla="*/ 33 h 248"/>
                <a:gd name="T22" fmla="*/ 34 w 147"/>
                <a:gd name="T23" fmla="*/ 58 h 248"/>
                <a:gd name="T24" fmla="*/ 26 w 147"/>
                <a:gd name="T25" fmla="*/ 58 h 2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7"/>
                <a:gd name="T40" fmla="*/ 0 h 248"/>
                <a:gd name="T41" fmla="*/ 147 w 147"/>
                <a:gd name="T42" fmla="*/ 248 h 2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43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4 w 112"/>
                <a:gd name="T1" fmla="*/ 17 h 228"/>
                <a:gd name="T2" fmla="*/ 0 w 112"/>
                <a:gd name="T3" fmla="*/ 17 h 228"/>
                <a:gd name="T4" fmla="*/ 0 w 112"/>
                <a:gd name="T5" fmla="*/ 11 h 228"/>
                <a:gd name="T6" fmla="*/ 4 w 112"/>
                <a:gd name="T7" fmla="*/ 11 h 228"/>
                <a:gd name="T8" fmla="*/ 4 w 112"/>
                <a:gd name="T9" fmla="*/ 3 h 228"/>
                <a:gd name="T10" fmla="*/ 11 w 112"/>
                <a:gd name="T11" fmla="*/ 0 h 228"/>
                <a:gd name="T12" fmla="*/ 11 w 112"/>
                <a:gd name="T13" fmla="*/ 11 h 228"/>
                <a:gd name="T14" fmla="*/ 22 w 112"/>
                <a:gd name="T15" fmla="*/ 11 h 228"/>
                <a:gd name="T16" fmla="*/ 22 w 112"/>
                <a:gd name="T17" fmla="*/ 17 h 228"/>
                <a:gd name="T18" fmla="*/ 11 w 112"/>
                <a:gd name="T19" fmla="*/ 17 h 228"/>
                <a:gd name="T20" fmla="*/ 11 w 112"/>
                <a:gd name="T21" fmla="*/ 37 h 228"/>
                <a:gd name="T22" fmla="*/ 13 w 112"/>
                <a:gd name="T23" fmla="*/ 45 h 228"/>
                <a:gd name="T24" fmla="*/ 19 w 112"/>
                <a:gd name="T25" fmla="*/ 47 h 228"/>
                <a:gd name="T26" fmla="*/ 24 w 112"/>
                <a:gd name="T27" fmla="*/ 45 h 228"/>
                <a:gd name="T28" fmla="*/ 25 w 112"/>
                <a:gd name="T29" fmla="*/ 52 h 228"/>
                <a:gd name="T30" fmla="*/ 16 w 112"/>
                <a:gd name="T31" fmla="*/ 53 h 228"/>
                <a:gd name="T32" fmla="*/ 8 w 112"/>
                <a:gd name="T33" fmla="*/ 49 h 228"/>
                <a:gd name="T34" fmla="*/ 4 w 112"/>
                <a:gd name="T35" fmla="*/ 40 h 228"/>
                <a:gd name="T36" fmla="*/ 4 w 112"/>
                <a:gd name="T37" fmla="*/ 17 h 2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2"/>
                <a:gd name="T58" fmla="*/ 0 h 228"/>
                <a:gd name="T59" fmla="*/ 112 w 112"/>
                <a:gd name="T60" fmla="*/ 228 h 2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44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7 w 143"/>
                <a:gd name="T1" fmla="*/ 0 h 179"/>
                <a:gd name="T2" fmla="*/ 7 w 143"/>
                <a:gd name="T3" fmla="*/ 26 h 179"/>
                <a:gd name="T4" fmla="*/ 15 w 143"/>
                <a:gd name="T5" fmla="*/ 36 h 179"/>
                <a:gd name="T6" fmla="*/ 22 w 143"/>
                <a:gd name="T7" fmla="*/ 34 h 179"/>
                <a:gd name="T8" fmla="*/ 26 w 143"/>
                <a:gd name="T9" fmla="*/ 29 h 179"/>
                <a:gd name="T10" fmla="*/ 26 w 143"/>
                <a:gd name="T11" fmla="*/ 0 h 179"/>
                <a:gd name="T12" fmla="*/ 33 w 143"/>
                <a:gd name="T13" fmla="*/ 0 h 179"/>
                <a:gd name="T14" fmla="*/ 33 w 143"/>
                <a:gd name="T15" fmla="*/ 41 h 179"/>
                <a:gd name="T16" fmla="*/ 26 w 143"/>
                <a:gd name="T17" fmla="*/ 41 h 179"/>
                <a:gd name="T18" fmla="*/ 26 w 143"/>
                <a:gd name="T19" fmla="*/ 35 h 179"/>
                <a:gd name="T20" fmla="*/ 21 w 143"/>
                <a:gd name="T21" fmla="*/ 40 h 179"/>
                <a:gd name="T22" fmla="*/ 14 w 143"/>
                <a:gd name="T23" fmla="*/ 42 h 179"/>
                <a:gd name="T24" fmla="*/ 3 w 143"/>
                <a:gd name="T25" fmla="*/ 38 h 179"/>
                <a:gd name="T26" fmla="*/ 0 w 143"/>
                <a:gd name="T27" fmla="*/ 27 h 179"/>
                <a:gd name="T28" fmla="*/ 0 w 143"/>
                <a:gd name="T29" fmla="*/ 0 h 179"/>
                <a:gd name="T30" fmla="*/ 7 w 143"/>
                <a:gd name="T31" fmla="*/ 0 h 1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3"/>
                <a:gd name="T49" fmla="*/ 0 h 179"/>
                <a:gd name="T50" fmla="*/ 143 w 143"/>
                <a:gd name="T51" fmla="*/ 179 h 17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45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22 w 107"/>
                <a:gd name="T1" fmla="*/ 8 h 179"/>
                <a:gd name="T2" fmla="*/ 17 w 107"/>
                <a:gd name="T3" fmla="*/ 6 h 179"/>
                <a:gd name="T4" fmla="*/ 10 w 107"/>
                <a:gd name="T5" fmla="*/ 10 h 179"/>
                <a:gd name="T6" fmla="*/ 7 w 107"/>
                <a:gd name="T7" fmla="*/ 19 h 179"/>
                <a:gd name="T8" fmla="*/ 7 w 107"/>
                <a:gd name="T9" fmla="*/ 42 h 179"/>
                <a:gd name="T10" fmla="*/ 0 w 107"/>
                <a:gd name="T11" fmla="*/ 42 h 179"/>
                <a:gd name="T12" fmla="*/ 0 w 107"/>
                <a:gd name="T13" fmla="*/ 1 h 179"/>
                <a:gd name="T14" fmla="*/ 7 w 107"/>
                <a:gd name="T15" fmla="*/ 1 h 179"/>
                <a:gd name="T16" fmla="*/ 7 w 107"/>
                <a:gd name="T17" fmla="*/ 8 h 179"/>
                <a:gd name="T18" fmla="*/ 19 w 107"/>
                <a:gd name="T19" fmla="*/ 0 h 179"/>
                <a:gd name="T20" fmla="*/ 25 w 107"/>
                <a:gd name="T21" fmla="*/ 1 h 179"/>
                <a:gd name="T22" fmla="*/ 22 w 107"/>
                <a:gd name="T23" fmla="*/ 8 h 1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7"/>
                <a:gd name="T37" fmla="*/ 0 h 179"/>
                <a:gd name="T38" fmla="*/ 107 w 107"/>
                <a:gd name="T39" fmla="*/ 179 h 17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46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25 w 151"/>
                <a:gd name="T1" fmla="*/ 57 h 269"/>
                <a:gd name="T2" fmla="*/ 11 w 151"/>
                <a:gd name="T3" fmla="*/ 63 h 269"/>
                <a:gd name="T4" fmla="*/ 3 w 151"/>
                <a:gd name="T5" fmla="*/ 59 h 269"/>
                <a:gd name="T6" fmla="*/ 0 w 151"/>
                <a:gd name="T7" fmla="*/ 51 h 269"/>
                <a:gd name="T8" fmla="*/ 5 w 151"/>
                <a:gd name="T9" fmla="*/ 40 h 269"/>
                <a:gd name="T10" fmla="*/ 19 w 151"/>
                <a:gd name="T11" fmla="*/ 36 h 269"/>
                <a:gd name="T12" fmla="*/ 24 w 151"/>
                <a:gd name="T13" fmla="*/ 37 h 269"/>
                <a:gd name="T14" fmla="*/ 15 w 151"/>
                <a:gd name="T15" fmla="*/ 27 h 269"/>
                <a:gd name="T16" fmla="*/ 5 w 151"/>
                <a:gd name="T17" fmla="*/ 30 h 269"/>
                <a:gd name="T18" fmla="*/ 2 w 151"/>
                <a:gd name="T19" fmla="*/ 24 h 269"/>
                <a:gd name="T20" fmla="*/ 8 w 151"/>
                <a:gd name="T21" fmla="*/ 21 h 269"/>
                <a:gd name="T22" fmla="*/ 14 w 151"/>
                <a:gd name="T23" fmla="*/ 20 h 269"/>
                <a:gd name="T24" fmla="*/ 27 w 151"/>
                <a:gd name="T25" fmla="*/ 24 h 269"/>
                <a:gd name="T26" fmla="*/ 31 w 151"/>
                <a:gd name="T27" fmla="*/ 37 h 269"/>
                <a:gd name="T28" fmla="*/ 31 w 151"/>
                <a:gd name="T29" fmla="*/ 52 h 269"/>
                <a:gd name="T30" fmla="*/ 34 w 151"/>
                <a:gd name="T31" fmla="*/ 59 h 269"/>
                <a:gd name="T32" fmla="*/ 34 w 151"/>
                <a:gd name="T33" fmla="*/ 63 h 269"/>
                <a:gd name="T34" fmla="*/ 27 w 151"/>
                <a:gd name="T35" fmla="*/ 62 h 269"/>
                <a:gd name="T36" fmla="*/ 25 w 151"/>
                <a:gd name="T37" fmla="*/ 57 h 269"/>
                <a:gd name="T38" fmla="*/ 24 w 151"/>
                <a:gd name="T39" fmla="*/ 42 h 269"/>
                <a:gd name="T40" fmla="*/ 19 w 151"/>
                <a:gd name="T41" fmla="*/ 41 h 269"/>
                <a:gd name="T42" fmla="*/ 10 w 151"/>
                <a:gd name="T43" fmla="*/ 44 h 269"/>
                <a:gd name="T44" fmla="*/ 7 w 151"/>
                <a:gd name="T45" fmla="*/ 51 h 269"/>
                <a:gd name="T46" fmla="*/ 14 w 151"/>
                <a:gd name="T47" fmla="*/ 57 h 269"/>
                <a:gd name="T48" fmla="*/ 24 w 151"/>
                <a:gd name="T49" fmla="*/ 52 h 269"/>
                <a:gd name="T50" fmla="*/ 24 w 151"/>
                <a:gd name="T51" fmla="*/ 42 h 269"/>
                <a:gd name="T52" fmla="*/ 25 w 151"/>
                <a:gd name="T53" fmla="*/ 0 h 269"/>
                <a:gd name="T54" fmla="*/ 17 w 151"/>
                <a:gd name="T55" fmla="*/ 13 h 269"/>
                <a:gd name="T56" fmla="*/ 12 w 151"/>
                <a:gd name="T57" fmla="*/ 13 h 269"/>
                <a:gd name="T58" fmla="*/ 18 w 151"/>
                <a:gd name="T59" fmla="*/ 0 h 269"/>
                <a:gd name="T60" fmla="*/ 25 w 151"/>
                <a:gd name="T61" fmla="*/ 0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1"/>
                <a:gd name="T94" fmla="*/ 0 h 269"/>
                <a:gd name="T95" fmla="*/ 151 w 151"/>
                <a:gd name="T96" fmla="*/ 269 h 26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47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47 h 252"/>
                <a:gd name="T2" fmla="*/ 0 w 61"/>
                <a:gd name="T3" fmla="*/ 0 h 252"/>
                <a:gd name="T4" fmla="*/ 7 w 61"/>
                <a:gd name="T5" fmla="*/ 0 h 252"/>
                <a:gd name="T6" fmla="*/ 7 w 61"/>
                <a:gd name="T7" fmla="*/ 45 h 252"/>
                <a:gd name="T8" fmla="*/ 9 w 61"/>
                <a:gd name="T9" fmla="*/ 51 h 252"/>
                <a:gd name="T10" fmla="*/ 14 w 61"/>
                <a:gd name="T11" fmla="*/ 52 h 252"/>
                <a:gd name="T12" fmla="*/ 14 w 61"/>
                <a:gd name="T13" fmla="*/ 59 h 252"/>
                <a:gd name="T14" fmla="*/ 0 w 61"/>
                <a:gd name="T15" fmla="*/ 47 h 2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52"/>
                <a:gd name="T26" fmla="*/ 61 w 61"/>
                <a:gd name="T27" fmla="*/ 252 h 2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48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25 w 140"/>
                <a:gd name="T1" fmla="*/ 42 h 179"/>
                <a:gd name="T2" fmla="*/ 25 w 140"/>
                <a:gd name="T3" fmla="*/ 18 h 179"/>
                <a:gd name="T4" fmla="*/ 23 w 140"/>
                <a:gd name="T5" fmla="*/ 9 h 179"/>
                <a:gd name="T6" fmla="*/ 16 w 140"/>
                <a:gd name="T7" fmla="*/ 6 h 179"/>
                <a:gd name="T8" fmla="*/ 11 w 140"/>
                <a:gd name="T9" fmla="*/ 8 h 179"/>
                <a:gd name="T10" fmla="*/ 7 w 140"/>
                <a:gd name="T11" fmla="*/ 11 h 179"/>
                <a:gd name="T12" fmla="*/ 7 w 140"/>
                <a:gd name="T13" fmla="*/ 42 h 179"/>
                <a:gd name="T14" fmla="*/ 0 w 140"/>
                <a:gd name="T15" fmla="*/ 42 h 179"/>
                <a:gd name="T16" fmla="*/ 0 w 140"/>
                <a:gd name="T17" fmla="*/ 1 h 179"/>
                <a:gd name="T18" fmla="*/ 5 w 140"/>
                <a:gd name="T19" fmla="*/ 1 h 179"/>
                <a:gd name="T20" fmla="*/ 7 w 140"/>
                <a:gd name="T21" fmla="*/ 6 h 179"/>
                <a:gd name="T22" fmla="*/ 19 w 140"/>
                <a:gd name="T23" fmla="*/ 0 h 179"/>
                <a:gd name="T24" fmla="*/ 32 w 140"/>
                <a:gd name="T25" fmla="*/ 17 h 179"/>
                <a:gd name="T26" fmla="*/ 32 w 140"/>
                <a:gd name="T27" fmla="*/ 42 h 179"/>
                <a:gd name="T28" fmla="*/ 25 w 140"/>
                <a:gd name="T29" fmla="*/ 42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0"/>
                <a:gd name="T46" fmla="*/ 0 h 179"/>
                <a:gd name="T47" fmla="*/ 140 w 140"/>
                <a:gd name="T48" fmla="*/ 179 h 1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49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6 w 76"/>
                <a:gd name="T1" fmla="*/ 62 h 265"/>
                <a:gd name="T2" fmla="*/ 6 w 76"/>
                <a:gd name="T3" fmla="*/ 27 h 265"/>
                <a:gd name="T4" fmla="*/ 0 w 76"/>
                <a:gd name="T5" fmla="*/ 27 h 265"/>
                <a:gd name="T6" fmla="*/ 0 w 76"/>
                <a:gd name="T7" fmla="*/ 21 h 265"/>
                <a:gd name="T8" fmla="*/ 13 w 76"/>
                <a:gd name="T9" fmla="*/ 21 h 265"/>
                <a:gd name="T10" fmla="*/ 13 w 76"/>
                <a:gd name="T11" fmla="*/ 62 h 265"/>
                <a:gd name="T12" fmla="*/ 6 w 76"/>
                <a:gd name="T13" fmla="*/ 62 h 265"/>
                <a:gd name="T14" fmla="*/ 17 w 76"/>
                <a:gd name="T15" fmla="*/ 0 h 265"/>
                <a:gd name="T16" fmla="*/ 9 w 76"/>
                <a:gd name="T17" fmla="*/ 13 h 265"/>
                <a:gd name="T18" fmla="*/ 4 w 76"/>
                <a:gd name="T19" fmla="*/ 13 h 265"/>
                <a:gd name="T20" fmla="*/ 10 w 76"/>
                <a:gd name="T21" fmla="*/ 0 h 265"/>
                <a:gd name="T22" fmla="*/ 17 w 76"/>
                <a:gd name="T23" fmla="*/ 0 h 2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265"/>
                <a:gd name="T38" fmla="*/ 76 w 76"/>
                <a:gd name="T39" fmla="*/ 265 h 26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50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25 w 151"/>
                <a:gd name="T1" fmla="*/ 37 h 183"/>
                <a:gd name="T2" fmla="*/ 12 w 151"/>
                <a:gd name="T3" fmla="*/ 43 h 183"/>
                <a:gd name="T4" fmla="*/ 3 w 151"/>
                <a:gd name="T5" fmla="*/ 39 h 183"/>
                <a:gd name="T6" fmla="*/ 0 w 151"/>
                <a:gd name="T7" fmla="*/ 31 h 183"/>
                <a:gd name="T8" fmla="*/ 6 w 151"/>
                <a:gd name="T9" fmla="*/ 20 h 183"/>
                <a:gd name="T10" fmla="*/ 19 w 151"/>
                <a:gd name="T11" fmla="*/ 16 h 183"/>
                <a:gd name="T12" fmla="*/ 25 w 151"/>
                <a:gd name="T13" fmla="*/ 17 h 183"/>
                <a:gd name="T14" fmla="*/ 16 w 151"/>
                <a:gd name="T15" fmla="*/ 7 h 183"/>
                <a:gd name="T16" fmla="*/ 5 w 151"/>
                <a:gd name="T17" fmla="*/ 10 h 183"/>
                <a:gd name="T18" fmla="*/ 2 w 151"/>
                <a:gd name="T19" fmla="*/ 4 h 183"/>
                <a:gd name="T20" fmla="*/ 8 w 151"/>
                <a:gd name="T21" fmla="*/ 1 h 183"/>
                <a:gd name="T22" fmla="*/ 15 w 151"/>
                <a:gd name="T23" fmla="*/ 0 h 183"/>
                <a:gd name="T24" fmla="*/ 28 w 151"/>
                <a:gd name="T25" fmla="*/ 4 h 183"/>
                <a:gd name="T26" fmla="*/ 32 w 151"/>
                <a:gd name="T27" fmla="*/ 17 h 183"/>
                <a:gd name="T28" fmla="*/ 32 w 151"/>
                <a:gd name="T29" fmla="*/ 32 h 183"/>
                <a:gd name="T30" fmla="*/ 35 w 151"/>
                <a:gd name="T31" fmla="*/ 39 h 183"/>
                <a:gd name="T32" fmla="*/ 35 w 151"/>
                <a:gd name="T33" fmla="*/ 43 h 183"/>
                <a:gd name="T34" fmla="*/ 28 w 151"/>
                <a:gd name="T35" fmla="*/ 42 h 183"/>
                <a:gd name="T36" fmla="*/ 25 w 151"/>
                <a:gd name="T37" fmla="*/ 37 h 183"/>
                <a:gd name="T38" fmla="*/ 25 w 151"/>
                <a:gd name="T39" fmla="*/ 22 h 183"/>
                <a:gd name="T40" fmla="*/ 20 w 151"/>
                <a:gd name="T41" fmla="*/ 21 h 183"/>
                <a:gd name="T42" fmla="*/ 11 w 151"/>
                <a:gd name="T43" fmla="*/ 24 h 183"/>
                <a:gd name="T44" fmla="*/ 7 w 151"/>
                <a:gd name="T45" fmla="*/ 31 h 183"/>
                <a:gd name="T46" fmla="*/ 15 w 151"/>
                <a:gd name="T47" fmla="*/ 37 h 183"/>
                <a:gd name="T48" fmla="*/ 25 w 151"/>
                <a:gd name="T49" fmla="*/ 32 h 183"/>
                <a:gd name="T50" fmla="*/ 25 w 151"/>
                <a:gd name="T51" fmla="*/ 22 h 18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1"/>
                <a:gd name="T79" fmla="*/ 0 h 183"/>
                <a:gd name="T80" fmla="*/ 151 w 151"/>
                <a:gd name="T81" fmla="*/ 183 h 18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51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9 w 60"/>
                <a:gd name="T1" fmla="*/ 0 h 242"/>
                <a:gd name="T2" fmla="*/ 12 w 60"/>
                <a:gd name="T3" fmla="*/ 1 h 242"/>
                <a:gd name="T4" fmla="*/ 13 w 60"/>
                <a:gd name="T5" fmla="*/ 4 h 242"/>
                <a:gd name="T6" fmla="*/ 12 w 60"/>
                <a:gd name="T7" fmla="*/ 8 h 242"/>
                <a:gd name="T8" fmla="*/ 9 w 60"/>
                <a:gd name="T9" fmla="*/ 9 h 242"/>
                <a:gd name="T10" fmla="*/ 6 w 60"/>
                <a:gd name="T11" fmla="*/ 8 h 242"/>
                <a:gd name="T12" fmla="*/ 5 w 60"/>
                <a:gd name="T13" fmla="*/ 4 h 242"/>
                <a:gd name="T14" fmla="*/ 6 w 60"/>
                <a:gd name="T15" fmla="*/ 1 h 242"/>
                <a:gd name="T16" fmla="*/ 9 w 60"/>
                <a:gd name="T17" fmla="*/ 0 h 242"/>
                <a:gd name="T18" fmla="*/ 5 w 60"/>
                <a:gd name="T19" fmla="*/ 56 h 242"/>
                <a:gd name="T20" fmla="*/ 5 w 60"/>
                <a:gd name="T21" fmla="*/ 22 h 242"/>
                <a:gd name="T22" fmla="*/ 0 w 60"/>
                <a:gd name="T23" fmla="*/ 22 h 242"/>
                <a:gd name="T24" fmla="*/ 0 w 60"/>
                <a:gd name="T25" fmla="*/ 16 h 242"/>
                <a:gd name="T26" fmla="*/ 12 w 60"/>
                <a:gd name="T27" fmla="*/ 16 h 242"/>
                <a:gd name="T28" fmla="*/ 12 w 60"/>
                <a:gd name="T29" fmla="*/ 56 h 242"/>
                <a:gd name="T30" fmla="*/ 5 w 60"/>
                <a:gd name="T31" fmla="*/ 56 h 2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0"/>
                <a:gd name="T49" fmla="*/ 0 h 242"/>
                <a:gd name="T50" fmla="*/ 60 w 60"/>
                <a:gd name="T51" fmla="*/ 242 h 24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52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25 w 140"/>
                <a:gd name="T1" fmla="*/ 42 h 179"/>
                <a:gd name="T2" fmla="*/ 25 w 140"/>
                <a:gd name="T3" fmla="*/ 18 h 179"/>
                <a:gd name="T4" fmla="*/ 23 w 140"/>
                <a:gd name="T5" fmla="*/ 9 h 179"/>
                <a:gd name="T6" fmla="*/ 16 w 140"/>
                <a:gd name="T7" fmla="*/ 6 h 179"/>
                <a:gd name="T8" fmla="*/ 11 w 140"/>
                <a:gd name="T9" fmla="*/ 8 h 179"/>
                <a:gd name="T10" fmla="*/ 7 w 140"/>
                <a:gd name="T11" fmla="*/ 11 h 179"/>
                <a:gd name="T12" fmla="*/ 7 w 140"/>
                <a:gd name="T13" fmla="*/ 42 h 179"/>
                <a:gd name="T14" fmla="*/ 0 w 140"/>
                <a:gd name="T15" fmla="*/ 42 h 179"/>
                <a:gd name="T16" fmla="*/ 0 w 140"/>
                <a:gd name="T17" fmla="*/ 1 h 179"/>
                <a:gd name="T18" fmla="*/ 5 w 140"/>
                <a:gd name="T19" fmla="*/ 1 h 179"/>
                <a:gd name="T20" fmla="*/ 7 w 140"/>
                <a:gd name="T21" fmla="*/ 6 h 179"/>
                <a:gd name="T22" fmla="*/ 19 w 140"/>
                <a:gd name="T23" fmla="*/ 0 h 179"/>
                <a:gd name="T24" fmla="*/ 32 w 140"/>
                <a:gd name="T25" fmla="*/ 17 h 179"/>
                <a:gd name="T26" fmla="*/ 32 w 140"/>
                <a:gd name="T27" fmla="*/ 42 h 179"/>
                <a:gd name="T28" fmla="*/ 25 w 140"/>
                <a:gd name="T29" fmla="*/ 42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0"/>
                <a:gd name="T46" fmla="*/ 0 h 179"/>
                <a:gd name="T47" fmla="*/ 140 w 140"/>
                <a:gd name="T48" fmla="*/ 179 h 1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53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19 w 161"/>
                <a:gd name="T1" fmla="*/ 42 h 180"/>
                <a:gd name="T2" fmla="*/ 17 w 161"/>
                <a:gd name="T3" fmla="*/ 42 h 180"/>
                <a:gd name="T4" fmla="*/ 0 w 161"/>
                <a:gd name="T5" fmla="*/ 0 h 180"/>
                <a:gd name="T6" fmla="*/ 8 w 161"/>
                <a:gd name="T7" fmla="*/ 0 h 180"/>
                <a:gd name="T8" fmla="*/ 19 w 161"/>
                <a:gd name="T9" fmla="*/ 29 h 180"/>
                <a:gd name="T10" fmla="*/ 29 w 161"/>
                <a:gd name="T11" fmla="*/ 0 h 180"/>
                <a:gd name="T12" fmla="*/ 37 w 161"/>
                <a:gd name="T13" fmla="*/ 0 h 180"/>
                <a:gd name="T14" fmla="*/ 19 w 161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1"/>
                <a:gd name="T25" fmla="*/ 0 h 180"/>
                <a:gd name="T26" fmla="*/ 161 w 161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54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37 w 162"/>
                <a:gd name="T1" fmla="*/ 22 h 183"/>
                <a:gd name="T2" fmla="*/ 8 w 162"/>
                <a:gd name="T3" fmla="*/ 22 h 183"/>
                <a:gd name="T4" fmla="*/ 11 w 162"/>
                <a:gd name="T5" fmla="*/ 33 h 183"/>
                <a:gd name="T6" fmla="*/ 20 w 162"/>
                <a:gd name="T7" fmla="*/ 37 h 183"/>
                <a:gd name="T8" fmla="*/ 30 w 162"/>
                <a:gd name="T9" fmla="*/ 33 h 183"/>
                <a:gd name="T10" fmla="*/ 33 w 162"/>
                <a:gd name="T11" fmla="*/ 38 h 183"/>
                <a:gd name="T12" fmla="*/ 28 w 162"/>
                <a:gd name="T13" fmla="*/ 41 h 183"/>
                <a:gd name="T14" fmla="*/ 19 w 162"/>
                <a:gd name="T15" fmla="*/ 43 h 183"/>
                <a:gd name="T16" fmla="*/ 6 w 162"/>
                <a:gd name="T17" fmla="*/ 38 h 183"/>
                <a:gd name="T18" fmla="*/ 0 w 162"/>
                <a:gd name="T19" fmla="*/ 22 h 183"/>
                <a:gd name="T20" fmla="*/ 6 w 162"/>
                <a:gd name="T21" fmla="*/ 6 h 183"/>
                <a:gd name="T22" fmla="*/ 19 w 162"/>
                <a:gd name="T23" fmla="*/ 0 h 183"/>
                <a:gd name="T24" fmla="*/ 32 w 162"/>
                <a:gd name="T25" fmla="*/ 5 h 183"/>
                <a:gd name="T26" fmla="*/ 37 w 162"/>
                <a:gd name="T27" fmla="*/ 18 h 183"/>
                <a:gd name="T28" fmla="*/ 37 w 162"/>
                <a:gd name="T29" fmla="*/ 22 h 183"/>
                <a:gd name="T30" fmla="*/ 19 w 162"/>
                <a:gd name="T31" fmla="*/ 6 h 183"/>
                <a:gd name="T32" fmla="*/ 11 w 162"/>
                <a:gd name="T33" fmla="*/ 9 h 183"/>
                <a:gd name="T34" fmla="*/ 8 w 162"/>
                <a:gd name="T35" fmla="*/ 17 h 183"/>
                <a:gd name="T36" fmla="*/ 30 w 162"/>
                <a:gd name="T37" fmla="*/ 17 h 183"/>
                <a:gd name="T38" fmla="*/ 27 w 162"/>
                <a:gd name="T39" fmla="*/ 9 h 183"/>
                <a:gd name="T40" fmla="*/ 19 w 162"/>
                <a:gd name="T41" fmla="*/ 6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2"/>
                <a:gd name="T64" fmla="*/ 0 h 183"/>
                <a:gd name="T65" fmla="*/ 162 w 162"/>
                <a:gd name="T66" fmla="*/ 183 h 1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55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40 h 183"/>
                <a:gd name="T2" fmla="*/ 2 w 115"/>
                <a:gd name="T3" fmla="*/ 33 h 183"/>
                <a:gd name="T4" fmla="*/ 12 w 115"/>
                <a:gd name="T5" fmla="*/ 37 h 183"/>
                <a:gd name="T6" fmla="*/ 19 w 115"/>
                <a:gd name="T7" fmla="*/ 31 h 183"/>
                <a:gd name="T8" fmla="*/ 12 w 115"/>
                <a:gd name="T9" fmla="*/ 24 h 183"/>
                <a:gd name="T10" fmla="*/ 6 w 115"/>
                <a:gd name="T11" fmla="*/ 20 h 183"/>
                <a:gd name="T12" fmla="*/ 3 w 115"/>
                <a:gd name="T13" fmla="*/ 18 h 183"/>
                <a:gd name="T14" fmla="*/ 1 w 115"/>
                <a:gd name="T15" fmla="*/ 15 h 183"/>
                <a:gd name="T16" fmla="*/ 0 w 115"/>
                <a:gd name="T17" fmla="*/ 11 h 183"/>
                <a:gd name="T18" fmla="*/ 4 w 115"/>
                <a:gd name="T19" fmla="*/ 3 h 183"/>
                <a:gd name="T20" fmla="*/ 13 w 115"/>
                <a:gd name="T21" fmla="*/ 0 h 183"/>
                <a:gd name="T22" fmla="*/ 24 w 115"/>
                <a:gd name="T23" fmla="*/ 3 h 183"/>
                <a:gd name="T24" fmla="*/ 22 w 115"/>
                <a:gd name="T25" fmla="*/ 10 h 183"/>
                <a:gd name="T26" fmla="*/ 14 w 115"/>
                <a:gd name="T27" fmla="*/ 6 h 183"/>
                <a:gd name="T28" fmla="*/ 9 w 115"/>
                <a:gd name="T29" fmla="*/ 8 h 183"/>
                <a:gd name="T30" fmla="*/ 8 w 115"/>
                <a:gd name="T31" fmla="*/ 11 h 183"/>
                <a:gd name="T32" fmla="*/ 12 w 115"/>
                <a:gd name="T33" fmla="*/ 17 h 183"/>
                <a:gd name="T34" fmla="*/ 17 w 115"/>
                <a:gd name="T35" fmla="*/ 19 h 183"/>
                <a:gd name="T36" fmla="*/ 24 w 115"/>
                <a:gd name="T37" fmla="*/ 24 h 183"/>
                <a:gd name="T38" fmla="*/ 26 w 115"/>
                <a:gd name="T39" fmla="*/ 31 h 183"/>
                <a:gd name="T40" fmla="*/ 22 w 115"/>
                <a:gd name="T41" fmla="*/ 40 h 183"/>
                <a:gd name="T42" fmla="*/ 12 w 115"/>
                <a:gd name="T43" fmla="*/ 43 h 183"/>
                <a:gd name="T44" fmla="*/ 0 w 115"/>
                <a:gd name="T45" fmla="*/ 40 h 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5"/>
                <a:gd name="T70" fmla="*/ 0 h 183"/>
                <a:gd name="T71" fmla="*/ 115 w 115"/>
                <a:gd name="T72" fmla="*/ 183 h 18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56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5 w 113"/>
                <a:gd name="T1" fmla="*/ 17 h 228"/>
                <a:gd name="T2" fmla="*/ 0 w 113"/>
                <a:gd name="T3" fmla="*/ 17 h 228"/>
                <a:gd name="T4" fmla="*/ 0 w 113"/>
                <a:gd name="T5" fmla="*/ 11 h 228"/>
                <a:gd name="T6" fmla="*/ 5 w 113"/>
                <a:gd name="T7" fmla="*/ 11 h 228"/>
                <a:gd name="T8" fmla="*/ 5 w 113"/>
                <a:gd name="T9" fmla="*/ 3 h 228"/>
                <a:gd name="T10" fmla="*/ 12 w 113"/>
                <a:gd name="T11" fmla="*/ 0 h 228"/>
                <a:gd name="T12" fmla="*/ 12 w 113"/>
                <a:gd name="T13" fmla="*/ 11 h 228"/>
                <a:gd name="T14" fmla="*/ 23 w 113"/>
                <a:gd name="T15" fmla="*/ 11 h 228"/>
                <a:gd name="T16" fmla="*/ 23 w 113"/>
                <a:gd name="T17" fmla="*/ 17 h 228"/>
                <a:gd name="T18" fmla="*/ 12 w 113"/>
                <a:gd name="T19" fmla="*/ 17 h 228"/>
                <a:gd name="T20" fmla="*/ 12 w 113"/>
                <a:gd name="T21" fmla="*/ 37 h 228"/>
                <a:gd name="T22" fmla="*/ 14 w 113"/>
                <a:gd name="T23" fmla="*/ 45 h 228"/>
                <a:gd name="T24" fmla="*/ 19 w 113"/>
                <a:gd name="T25" fmla="*/ 47 h 228"/>
                <a:gd name="T26" fmla="*/ 25 w 113"/>
                <a:gd name="T27" fmla="*/ 45 h 228"/>
                <a:gd name="T28" fmla="*/ 26 w 113"/>
                <a:gd name="T29" fmla="*/ 52 h 228"/>
                <a:gd name="T30" fmla="*/ 16 w 113"/>
                <a:gd name="T31" fmla="*/ 53 h 228"/>
                <a:gd name="T32" fmla="*/ 8 w 113"/>
                <a:gd name="T33" fmla="*/ 49 h 228"/>
                <a:gd name="T34" fmla="*/ 5 w 113"/>
                <a:gd name="T35" fmla="*/ 40 h 228"/>
                <a:gd name="T36" fmla="*/ 5 w 113"/>
                <a:gd name="T37" fmla="*/ 17 h 2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3"/>
                <a:gd name="T58" fmla="*/ 0 h 228"/>
                <a:gd name="T59" fmla="*/ 113 w 113"/>
                <a:gd name="T60" fmla="*/ 228 h 2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57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10 w 61"/>
                <a:gd name="T1" fmla="*/ 0 h 242"/>
                <a:gd name="T2" fmla="*/ 13 w 61"/>
                <a:gd name="T3" fmla="*/ 1 h 242"/>
                <a:gd name="T4" fmla="*/ 14 w 61"/>
                <a:gd name="T5" fmla="*/ 4 h 242"/>
                <a:gd name="T6" fmla="*/ 13 w 61"/>
                <a:gd name="T7" fmla="*/ 8 h 242"/>
                <a:gd name="T8" fmla="*/ 10 w 61"/>
                <a:gd name="T9" fmla="*/ 9 h 242"/>
                <a:gd name="T10" fmla="*/ 6 w 61"/>
                <a:gd name="T11" fmla="*/ 8 h 242"/>
                <a:gd name="T12" fmla="*/ 5 w 61"/>
                <a:gd name="T13" fmla="*/ 4 h 242"/>
                <a:gd name="T14" fmla="*/ 6 w 61"/>
                <a:gd name="T15" fmla="*/ 1 h 242"/>
                <a:gd name="T16" fmla="*/ 10 w 61"/>
                <a:gd name="T17" fmla="*/ 0 h 242"/>
                <a:gd name="T18" fmla="*/ 6 w 61"/>
                <a:gd name="T19" fmla="*/ 56 h 242"/>
                <a:gd name="T20" fmla="*/ 6 w 61"/>
                <a:gd name="T21" fmla="*/ 22 h 242"/>
                <a:gd name="T22" fmla="*/ 0 w 61"/>
                <a:gd name="T23" fmla="*/ 22 h 242"/>
                <a:gd name="T24" fmla="*/ 0 w 61"/>
                <a:gd name="T25" fmla="*/ 16 h 242"/>
                <a:gd name="T26" fmla="*/ 13 w 61"/>
                <a:gd name="T27" fmla="*/ 16 h 242"/>
                <a:gd name="T28" fmla="*/ 13 w 61"/>
                <a:gd name="T29" fmla="*/ 56 h 242"/>
                <a:gd name="T30" fmla="*/ 6 w 61"/>
                <a:gd name="T31" fmla="*/ 56 h 2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1"/>
                <a:gd name="T49" fmla="*/ 0 h 242"/>
                <a:gd name="T50" fmla="*/ 61 w 61"/>
                <a:gd name="T51" fmla="*/ 242 h 24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58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33 w 145"/>
                <a:gd name="T1" fmla="*/ 24 h 270"/>
                <a:gd name="T2" fmla="*/ 29 w 145"/>
                <a:gd name="T3" fmla="*/ 30 h 270"/>
                <a:gd name="T4" fmla="*/ 25 w 145"/>
                <a:gd name="T5" fmla="*/ 28 h 270"/>
                <a:gd name="T6" fmla="*/ 20 w 145"/>
                <a:gd name="T7" fmla="*/ 27 h 270"/>
                <a:gd name="T8" fmla="*/ 11 w 145"/>
                <a:gd name="T9" fmla="*/ 31 h 270"/>
                <a:gd name="T10" fmla="*/ 8 w 145"/>
                <a:gd name="T11" fmla="*/ 42 h 270"/>
                <a:gd name="T12" fmla="*/ 11 w 145"/>
                <a:gd name="T13" fmla="*/ 53 h 270"/>
                <a:gd name="T14" fmla="*/ 21 w 145"/>
                <a:gd name="T15" fmla="*/ 57 h 270"/>
                <a:gd name="T16" fmla="*/ 30 w 145"/>
                <a:gd name="T17" fmla="*/ 53 h 270"/>
                <a:gd name="T18" fmla="*/ 33 w 145"/>
                <a:gd name="T19" fmla="*/ 59 h 270"/>
                <a:gd name="T20" fmla="*/ 19 w 145"/>
                <a:gd name="T21" fmla="*/ 63 h 270"/>
                <a:gd name="T22" fmla="*/ 5 w 145"/>
                <a:gd name="T23" fmla="*/ 57 h 270"/>
                <a:gd name="T24" fmla="*/ 0 w 145"/>
                <a:gd name="T25" fmla="*/ 42 h 270"/>
                <a:gd name="T26" fmla="*/ 6 w 145"/>
                <a:gd name="T27" fmla="*/ 26 h 270"/>
                <a:gd name="T28" fmla="*/ 21 w 145"/>
                <a:gd name="T29" fmla="*/ 20 h 270"/>
                <a:gd name="T30" fmla="*/ 28 w 145"/>
                <a:gd name="T31" fmla="*/ 22 h 270"/>
                <a:gd name="T32" fmla="*/ 33 w 145"/>
                <a:gd name="T33" fmla="*/ 24 h 270"/>
                <a:gd name="T34" fmla="*/ 32 w 145"/>
                <a:gd name="T35" fmla="*/ 0 h 270"/>
                <a:gd name="T36" fmla="*/ 20 w 145"/>
                <a:gd name="T37" fmla="*/ 13 h 270"/>
                <a:gd name="T38" fmla="*/ 17 w 145"/>
                <a:gd name="T39" fmla="*/ 13 h 270"/>
                <a:gd name="T40" fmla="*/ 5 w 145"/>
                <a:gd name="T41" fmla="*/ 0 h 270"/>
                <a:gd name="T42" fmla="*/ 12 w 145"/>
                <a:gd name="T43" fmla="*/ 0 h 270"/>
                <a:gd name="T44" fmla="*/ 18 w 145"/>
                <a:gd name="T45" fmla="*/ 7 h 270"/>
                <a:gd name="T46" fmla="*/ 25 w 145"/>
                <a:gd name="T47" fmla="*/ 0 h 270"/>
                <a:gd name="T48" fmla="*/ 32 w 145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5"/>
                <a:gd name="T76" fmla="*/ 0 h 270"/>
                <a:gd name="T77" fmla="*/ 145 w 145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59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25 w 139"/>
                <a:gd name="T1" fmla="*/ 42 h 179"/>
                <a:gd name="T2" fmla="*/ 25 w 139"/>
                <a:gd name="T3" fmla="*/ 18 h 179"/>
                <a:gd name="T4" fmla="*/ 23 w 139"/>
                <a:gd name="T5" fmla="*/ 9 h 179"/>
                <a:gd name="T6" fmla="*/ 16 w 139"/>
                <a:gd name="T7" fmla="*/ 6 h 179"/>
                <a:gd name="T8" fmla="*/ 11 w 139"/>
                <a:gd name="T9" fmla="*/ 8 h 179"/>
                <a:gd name="T10" fmla="*/ 7 w 139"/>
                <a:gd name="T11" fmla="*/ 11 h 179"/>
                <a:gd name="T12" fmla="*/ 7 w 139"/>
                <a:gd name="T13" fmla="*/ 42 h 179"/>
                <a:gd name="T14" fmla="*/ 0 w 139"/>
                <a:gd name="T15" fmla="*/ 42 h 179"/>
                <a:gd name="T16" fmla="*/ 0 w 139"/>
                <a:gd name="T17" fmla="*/ 1 h 179"/>
                <a:gd name="T18" fmla="*/ 5 w 139"/>
                <a:gd name="T19" fmla="*/ 1 h 179"/>
                <a:gd name="T20" fmla="*/ 7 w 139"/>
                <a:gd name="T21" fmla="*/ 6 h 179"/>
                <a:gd name="T22" fmla="*/ 19 w 139"/>
                <a:gd name="T23" fmla="*/ 0 h 179"/>
                <a:gd name="T24" fmla="*/ 32 w 139"/>
                <a:gd name="T25" fmla="*/ 17 h 179"/>
                <a:gd name="T26" fmla="*/ 32 w 139"/>
                <a:gd name="T27" fmla="*/ 42 h 179"/>
                <a:gd name="T28" fmla="*/ 25 w 139"/>
                <a:gd name="T29" fmla="*/ 42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"/>
                <a:gd name="T46" fmla="*/ 0 h 179"/>
                <a:gd name="T47" fmla="*/ 139 w 139"/>
                <a:gd name="T48" fmla="*/ 179 h 1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60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5 w 76"/>
                <a:gd name="T1" fmla="*/ 62 h 265"/>
                <a:gd name="T2" fmla="*/ 5 w 76"/>
                <a:gd name="T3" fmla="*/ 27 h 265"/>
                <a:gd name="T4" fmla="*/ 0 w 76"/>
                <a:gd name="T5" fmla="*/ 27 h 265"/>
                <a:gd name="T6" fmla="*/ 0 w 76"/>
                <a:gd name="T7" fmla="*/ 21 h 265"/>
                <a:gd name="T8" fmla="*/ 13 w 76"/>
                <a:gd name="T9" fmla="*/ 21 h 265"/>
                <a:gd name="T10" fmla="*/ 13 w 76"/>
                <a:gd name="T11" fmla="*/ 62 h 265"/>
                <a:gd name="T12" fmla="*/ 5 w 76"/>
                <a:gd name="T13" fmla="*/ 62 h 265"/>
                <a:gd name="T14" fmla="*/ 17 w 76"/>
                <a:gd name="T15" fmla="*/ 0 h 265"/>
                <a:gd name="T16" fmla="*/ 9 w 76"/>
                <a:gd name="T17" fmla="*/ 13 h 265"/>
                <a:gd name="T18" fmla="*/ 4 w 76"/>
                <a:gd name="T19" fmla="*/ 13 h 265"/>
                <a:gd name="T20" fmla="*/ 10 w 76"/>
                <a:gd name="T21" fmla="*/ 0 h 265"/>
                <a:gd name="T22" fmla="*/ 17 w 76"/>
                <a:gd name="T23" fmla="*/ 0 h 2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265"/>
                <a:gd name="T38" fmla="*/ 76 w 76"/>
                <a:gd name="T39" fmla="*/ 265 h 26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61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25 w 116"/>
                <a:gd name="T1" fmla="*/ 7 h 248"/>
                <a:gd name="T2" fmla="*/ 21 w 116"/>
                <a:gd name="T3" fmla="*/ 6 h 248"/>
                <a:gd name="T4" fmla="*/ 15 w 116"/>
                <a:gd name="T5" fmla="*/ 8 h 248"/>
                <a:gd name="T6" fmla="*/ 13 w 116"/>
                <a:gd name="T7" fmla="*/ 15 h 248"/>
                <a:gd name="T8" fmla="*/ 13 w 116"/>
                <a:gd name="T9" fmla="*/ 17 h 248"/>
                <a:gd name="T10" fmla="*/ 22 w 116"/>
                <a:gd name="T11" fmla="*/ 17 h 248"/>
                <a:gd name="T12" fmla="*/ 22 w 116"/>
                <a:gd name="T13" fmla="*/ 23 h 248"/>
                <a:gd name="T14" fmla="*/ 13 w 116"/>
                <a:gd name="T15" fmla="*/ 23 h 248"/>
                <a:gd name="T16" fmla="*/ 13 w 116"/>
                <a:gd name="T17" fmla="*/ 58 h 248"/>
                <a:gd name="T18" fmla="*/ 6 w 116"/>
                <a:gd name="T19" fmla="*/ 58 h 248"/>
                <a:gd name="T20" fmla="*/ 6 w 116"/>
                <a:gd name="T21" fmla="*/ 23 h 248"/>
                <a:gd name="T22" fmla="*/ 0 w 116"/>
                <a:gd name="T23" fmla="*/ 23 h 248"/>
                <a:gd name="T24" fmla="*/ 0 w 116"/>
                <a:gd name="T25" fmla="*/ 17 h 248"/>
                <a:gd name="T26" fmla="*/ 6 w 116"/>
                <a:gd name="T27" fmla="*/ 17 h 248"/>
                <a:gd name="T28" fmla="*/ 10 w 116"/>
                <a:gd name="T29" fmla="*/ 5 h 248"/>
                <a:gd name="T30" fmla="*/ 20 w 116"/>
                <a:gd name="T31" fmla="*/ 0 h 248"/>
                <a:gd name="T32" fmla="*/ 27 w 116"/>
                <a:gd name="T33" fmla="*/ 1 h 248"/>
                <a:gd name="T34" fmla="*/ 25 w 116"/>
                <a:gd name="T35" fmla="*/ 7 h 24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6"/>
                <a:gd name="T55" fmla="*/ 0 h 248"/>
                <a:gd name="T56" fmla="*/ 116 w 116"/>
                <a:gd name="T57" fmla="*/ 248 h 24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62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21 h 183"/>
                <a:gd name="T2" fmla="*/ 5 w 159"/>
                <a:gd name="T3" fmla="*/ 6 h 183"/>
                <a:gd name="T4" fmla="*/ 19 w 159"/>
                <a:gd name="T5" fmla="*/ 0 h 183"/>
                <a:gd name="T6" fmla="*/ 32 w 159"/>
                <a:gd name="T7" fmla="*/ 6 h 183"/>
                <a:gd name="T8" fmla="*/ 37 w 159"/>
                <a:gd name="T9" fmla="*/ 21 h 183"/>
                <a:gd name="T10" fmla="*/ 32 w 159"/>
                <a:gd name="T11" fmla="*/ 37 h 183"/>
                <a:gd name="T12" fmla="*/ 19 w 159"/>
                <a:gd name="T13" fmla="*/ 43 h 183"/>
                <a:gd name="T14" fmla="*/ 5 w 159"/>
                <a:gd name="T15" fmla="*/ 37 h 183"/>
                <a:gd name="T16" fmla="*/ 0 w 159"/>
                <a:gd name="T17" fmla="*/ 21 h 183"/>
                <a:gd name="T18" fmla="*/ 8 w 159"/>
                <a:gd name="T19" fmla="*/ 21 h 183"/>
                <a:gd name="T20" fmla="*/ 19 w 159"/>
                <a:gd name="T21" fmla="*/ 37 h 183"/>
                <a:gd name="T22" fmla="*/ 27 w 159"/>
                <a:gd name="T23" fmla="*/ 33 h 183"/>
                <a:gd name="T24" fmla="*/ 30 w 159"/>
                <a:gd name="T25" fmla="*/ 21 h 183"/>
                <a:gd name="T26" fmla="*/ 19 w 159"/>
                <a:gd name="T27" fmla="*/ 6 h 183"/>
                <a:gd name="T28" fmla="*/ 11 w 159"/>
                <a:gd name="T29" fmla="*/ 10 h 183"/>
                <a:gd name="T30" fmla="*/ 8 w 159"/>
                <a:gd name="T31" fmla="*/ 21 h 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9"/>
                <a:gd name="T49" fmla="*/ 0 h 183"/>
                <a:gd name="T50" fmla="*/ 159 w 159"/>
                <a:gd name="T51" fmla="*/ 183 h 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63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25 w 139"/>
                <a:gd name="T1" fmla="*/ 42 h 179"/>
                <a:gd name="T2" fmla="*/ 25 w 139"/>
                <a:gd name="T3" fmla="*/ 18 h 179"/>
                <a:gd name="T4" fmla="*/ 23 w 139"/>
                <a:gd name="T5" fmla="*/ 9 h 179"/>
                <a:gd name="T6" fmla="*/ 16 w 139"/>
                <a:gd name="T7" fmla="*/ 6 h 179"/>
                <a:gd name="T8" fmla="*/ 11 w 139"/>
                <a:gd name="T9" fmla="*/ 8 h 179"/>
                <a:gd name="T10" fmla="*/ 7 w 139"/>
                <a:gd name="T11" fmla="*/ 11 h 179"/>
                <a:gd name="T12" fmla="*/ 7 w 139"/>
                <a:gd name="T13" fmla="*/ 42 h 179"/>
                <a:gd name="T14" fmla="*/ 0 w 139"/>
                <a:gd name="T15" fmla="*/ 42 h 179"/>
                <a:gd name="T16" fmla="*/ 0 w 139"/>
                <a:gd name="T17" fmla="*/ 1 h 179"/>
                <a:gd name="T18" fmla="*/ 5 w 139"/>
                <a:gd name="T19" fmla="*/ 1 h 179"/>
                <a:gd name="T20" fmla="*/ 7 w 139"/>
                <a:gd name="T21" fmla="*/ 6 h 179"/>
                <a:gd name="T22" fmla="*/ 19 w 139"/>
                <a:gd name="T23" fmla="*/ 0 h 179"/>
                <a:gd name="T24" fmla="*/ 32 w 139"/>
                <a:gd name="T25" fmla="*/ 17 h 179"/>
                <a:gd name="T26" fmla="*/ 32 w 139"/>
                <a:gd name="T27" fmla="*/ 42 h 179"/>
                <a:gd name="T28" fmla="*/ 25 w 139"/>
                <a:gd name="T29" fmla="*/ 42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"/>
                <a:gd name="T46" fmla="*/ 0 h 179"/>
                <a:gd name="T47" fmla="*/ 139 w 139"/>
                <a:gd name="T48" fmla="*/ 179 h 1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64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28 w 153"/>
                <a:gd name="T1" fmla="*/ 58 h 252"/>
                <a:gd name="T2" fmla="*/ 28 w 153"/>
                <a:gd name="T3" fmla="*/ 55 h 252"/>
                <a:gd name="T4" fmla="*/ 17 w 153"/>
                <a:gd name="T5" fmla="*/ 59 h 252"/>
                <a:gd name="T6" fmla="*/ 5 w 153"/>
                <a:gd name="T7" fmla="*/ 53 h 252"/>
                <a:gd name="T8" fmla="*/ 0 w 153"/>
                <a:gd name="T9" fmla="*/ 39 h 252"/>
                <a:gd name="T10" fmla="*/ 5 w 153"/>
                <a:gd name="T11" fmla="*/ 23 h 252"/>
                <a:gd name="T12" fmla="*/ 18 w 153"/>
                <a:gd name="T13" fmla="*/ 16 h 252"/>
                <a:gd name="T14" fmla="*/ 28 w 153"/>
                <a:gd name="T15" fmla="*/ 19 h 252"/>
                <a:gd name="T16" fmla="*/ 28 w 153"/>
                <a:gd name="T17" fmla="*/ 0 h 252"/>
                <a:gd name="T18" fmla="*/ 35 w 153"/>
                <a:gd name="T19" fmla="*/ 0 h 252"/>
                <a:gd name="T20" fmla="*/ 35 w 153"/>
                <a:gd name="T21" fmla="*/ 58 h 252"/>
                <a:gd name="T22" fmla="*/ 28 w 153"/>
                <a:gd name="T23" fmla="*/ 58 h 252"/>
                <a:gd name="T24" fmla="*/ 28 w 153"/>
                <a:gd name="T25" fmla="*/ 26 h 252"/>
                <a:gd name="T26" fmla="*/ 20 w 153"/>
                <a:gd name="T27" fmla="*/ 22 h 252"/>
                <a:gd name="T28" fmla="*/ 11 w 153"/>
                <a:gd name="T29" fmla="*/ 27 h 252"/>
                <a:gd name="T30" fmla="*/ 8 w 153"/>
                <a:gd name="T31" fmla="*/ 38 h 252"/>
                <a:gd name="T32" fmla="*/ 21 w 153"/>
                <a:gd name="T33" fmla="*/ 53 h 252"/>
                <a:gd name="T34" fmla="*/ 25 w 153"/>
                <a:gd name="T35" fmla="*/ 52 h 252"/>
                <a:gd name="T36" fmla="*/ 28 w 153"/>
                <a:gd name="T37" fmla="*/ 49 h 252"/>
                <a:gd name="T38" fmla="*/ 28 w 153"/>
                <a:gd name="T39" fmla="*/ 26 h 25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3"/>
                <a:gd name="T61" fmla="*/ 0 h 252"/>
                <a:gd name="T62" fmla="*/ 153 w 153"/>
                <a:gd name="T63" fmla="*/ 252 h 25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65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20 w 162"/>
                <a:gd name="T1" fmla="*/ 48 h 244"/>
                <a:gd name="T2" fmla="*/ 14 w 162"/>
                <a:gd name="T3" fmla="*/ 54 h 244"/>
                <a:gd name="T4" fmla="*/ 4 w 162"/>
                <a:gd name="T5" fmla="*/ 57 h 244"/>
                <a:gd name="T6" fmla="*/ 4 w 162"/>
                <a:gd name="T7" fmla="*/ 50 h 244"/>
                <a:gd name="T8" fmla="*/ 12 w 162"/>
                <a:gd name="T9" fmla="*/ 48 h 244"/>
                <a:gd name="T10" fmla="*/ 15 w 162"/>
                <a:gd name="T11" fmla="*/ 43 h 244"/>
                <a:gd name="T12" fmla="*/ 14 w 162"/>
                <a:gd name="T13" fmla="*/ 37 h 244"/>
                <a:gd name="T14" fmla="*/ 11 w 162"/>
                <a:gd name="T15" fmla="*/ 29 h 244"/>
                <a:gd name="T16" fmla="*/ 0 w 162"/>
                <a:gd name="T17" fmla="*/ 0 h 244"/>
                <a:gd name="T18" fmla="*/ 7 w 162"/>
                <a:gd name="T19" fmla="*/ 0 h 244"/>
                <a:gd name="T20" fmla="*/ 19 w 162"/>
                <a:gd name="T21" fmla="*/ 32 h 244"/>
                <a:gd name="T22" fmla="*/ 30 w 162"/>
                <a:gd name="T23" fmla="*/ 0 h 244"/>
                <a:gd name="T24" fmla="*/ 37 w 162"/>
                <a:gd name="T25" fmla="*/ 0 h 244"/>
                <a:gd name="T26" fmla="*/ 20 w 162"/>
                <a:gd name="T27" fmla="*/ 48 h 2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2"/>
                <a:gd name="T43" fmla="*/ 0 h 244"/>
                <a:gd name="T44" fmla="*/ 162 w 162"/>
                <a:gd name="T45" fmla="*/ 244 h 2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66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28 h 249"/>
                <a:gd name="T2" fmla="*/ 6 w 201"/>
                <a:gd name="T3" fmla="*/ 8 h 249"/>
                <a:gd name="T4" fmla="*/ 22 w 201"/>
                <a:gd name="T5" fmla="*/ 0 h 249"/>
                <a:gd name="T6" fmla="*/ 40 w 201"/>
                <a:gd name="T7" fmla="*/ 7 h 249"/>
                <a:gd name="T8" fmla="*/ 46 w 201"/>
                <a:gd name="T9" fmla="*/ 28 h 249"/>
                <a:gd name="T10" fmla="*/ 40 w 201"/>
                <a:gd name="T11" fmla="*/ 50 h 249"/>
                <a:gd name="T12" fmla="*/ 22 w 201"/>
                <a:gd name="T13" fmla="*/ 58 h 249"/>
                <a:gd name="T14" fmla="*/ 6 w 201"/>
                <a:gd name="T15" fmla="*/ 50 h 249"/>
                <a:gd name="T16" fmla="*/ 0 w 201"/>
                <a:gd name="T17" fmla="*/ 28 h 249"/>
                <a:gd name="T18" fmla="*/ 8 w 201"/>
                <a:gd name="T19" fmla="*/ 28 h 249"/>
                <a:gd name="T20" fmla="*/ 12 w 201"/>
                <a:gd name="T21" fmla="*/ 44 h 249"/>
                <a:gd name="T22" fmla="*/ 22 w 201"/>
                <a:gd name="T23" fmla="*/ 51 h 249"/>
                <a:gd name="T24" fmla="*/ 34 w 201"/>
                <a:gd name="T25" fmla="*/ 45 h 249"/>
                <a:gd name="T26" fmla="*/ 38 w 201"/>
                <a:gd name="T27" fmla="*/ 28 h 249"/>
                <a:gd name="T28" fmla="*/ 22 w 201"/>
                <a:gd name="T29" fmla="*/ 7 h 249"/>
                <a:gd name="T30" fmla="*/ 12 w 201"/>
                <a:gd name="T31" fmla="*/ 13 h 249"/>
                <a:gd name="T32" fmla="*/ 8 w 201"/>
                <a:gd name="T33" fmla="*/ 28 h 2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1"/>
                <a:gd name="T52" fmla="*/ 0 h 249"/>
                <a:gd name="T53" fmla="*/ 201 w 201"/>
                <a:gd name="T54" fmla="*/ 249 h 2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67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7 w 153"/>
                <a:gd name="T1" fmla="*/ 40 h 248"/>
                <a:gd name="T2" fmla="*/ 7 w 153"/>
                <a:gd name="T3" fmla="*/ 58 h 248"/>
                <a:gd name="T4" fmla="*/ 0 w 153"/>
                <a:gd name="T5" fmla="*/ 58 h 248"/>
                <a:gd name="T6" fmla="*/ 0 w 153"/>
                <a:gd name="T7" fmla="*/ 1 h 248"/>
                <a:gd name="T8" fmla="*/ 7 w 153"/>
                <a:gd name="T9" fmla="*/ 1 h 248"/>
                <a:gd name="T10" fmla="*/ 7 w 153"/>
                <a:gd name="T11" fmla="*/ 4 h 248"/>
                <a:gd name="T12" fmla="*/ 17 w 153"/>
                <a:gd name="T13" fmla="*/ 0 h 248"/>
                <a:gd name="T14" fmla="*/ 30 w 153"/>
                <a:gd name="T15" fmla="*/ 6 h 248"/>
                <a:gd name="T16" fmla="*/ 35 w 153"/>
                <a:gd name="T17" fmla="*/ 22 h 248"/>
                <a:gd name="T18" fmla="*/ 30 w 153"/>
                <a:gd name="T19" fmla="*/ 37 h 248"/>
                <a:gd name="T20" fmla="*/ 16 w 153"/>
                <a:gd name="T21" fmla="*/ 43 h 248"/>
                <a:gd name="T22" fmla="*/ 11 w 153"/>
                <a:gd name="T23" fmla="*/ 42 h 248"/>
                <a:gd name="T24" fmla="*/ 7 w 153"/>
                <a:gd name="T25" fmla="*/ 40 h 248"/>
                <a:gd name="T26" fmla="*/ 7 w 153"/>
                <a:gd name="T27" fmla="*/ 10 h 248"/>
                <a:gd name="T28" fmla="*/ 7 w 153"/>
                <a:gd name="T29" fmla="*/ 34 h 248"/>
                <a:gd name="T30" fmla="*/ 10 w 153"/>
                <a:gd name="T31" fmla="*/ 36 h 248"/>
                <a:gd name="T32" fmla="*/ 14 w 153"/>
                <a:gd name="T33" fmla="*/ 37 h 248"/>
                <a:gd name="T34" fmla="*/ 27 w 153"/>
                <a:gd name="T35" fmla="*/ 21 h 248"/>
                <a:gd name="T36" fmla="*/ 24 w 153"/>
                <a:gd name="T37" fmla="*/ 10 h 248"/>
                <a:gd name="T38" fmla="*/ 14 w 153"/>
                <a:gd name="T39" fmla="*/ 6 h 248"/>
                <a:gd name="T40" fmla="*/ 11 w 153"/>
                <a:gd name="T41" fmla="*/ 7 h 248"/>
                <a:gd name="T42" fmla="*/ 7 w 153"/>
                <a:gd name="T43" fmla="*/ 10 h 2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3"/>
                <a:gd name="T67" fmla="*/ 0 h 248"/>
                <a:gd name="T68" fmla="*/ 153 w 153"/>
                <a:gd name="T69" fmla="*/ 248 h 24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68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37 w 162"/>
                <a:gd name="T1" fmla="*/ 22 h 183"/>
                <a:gd name="T2" fmla="*/ 8 w 162"/>
                <a:gd name="T3" fmla="*/ 22 h 183"/>
                <a:gd name="T4" fmla="*/ 12 w 162"/>
                <a:gd name="T5" fmla="*/ 33 h 183"/>
                <a:gd name="T6" fmla="*/ 21 w 162"/>
                <a:gd name="T7" fmla="*/ 37 h 183"/>
                <a:gd name="T8" fmla="*/ 31 w 162"/>
                <a:gd name="T9" fmla="*/ 33 h 183"/>
                <a:gd name="T10" fmla="*/ 34 w 162"/>
                <a:gd name="T11" fmla="*/ 38 h 183"/>
                <a:gd name="T12" fmla="*/ 29 w 162"/>
                <a:gd name="T13" fmla="*/ 41 h 183"/>
                <a:gd name="T14" fmla="*/ 19 w 162"/>
                <a:gd name="T15" fmla="*/ 43 h 183"/>
                <a:gd name="T16" fmla="*/ 6 w 162"/>
                <a:gd name="T17" fmla="*/ 38 h 183"/>
                <a:gd name="T18" fmla="*/ 0 w 162"/>
                <a:gd name="T19" fmla="*/ 22 h 183"/>
                <a:gd name="T20" fmla="*/ 6 w 162"/>
                <a:gd name="T21" fmla="*/ 6 h 183"/>
                <a:gd name="T22" fmla="*/ 19 w 162"/>
                <a:gd name="T23" fmla="*/ 0 h 183"/>
                <a:gd name="T24" fmla="*/ 33 w 162"/>
                <a:gd name="T25" fmla="*/ 5 h 183"/>
                <a:gd name="T26" fmla="*/ 38 w 162"/>
                <a:gd name="T27" fmla="*/ 18 h 183"/>
                <a:gd name="T28" fmla="*/ 37 w 162"/>
                <a:gd name="T29" fmla="*/ 22 h 183"/>
                <a:gd name="T30" fmla="*/ 20 w 162"/>
                <a:gd name="T31" fmla="*/ 6 h 183"/>
                <a:gd name="T32" fmla="*/ 11 w 162"/>
                <a:gd name="T33" fmla="*/ 9 h 183"/>
                <a:gd name="T34" fmla="*/ 8 w 162"/>
                <a:gd name="T35" fmla="*/ 17 h 183"/>
                <a:gd name="T36" fmla="*/ 31 w 162"/>
                <a:gd name="T37" fmla="*/ 17 h 183"/>
                <a:gd name="T38" fmla="*/ 28 w 162"/>
                <a:gd name="T39" fmla="*/ 9 h 183"/>
                <a:gd name="T40" fmla="*/ 20 w 162"/>
                <a:gd name="T41" fmla="*/ 6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2"/>
                <a:gd name="T64" fmla="*/ 0 h 183"/>
                <a:gd name="T65" fmla="*/ 162 w 162"/>
                <a:gd name="T66" fmla="*/ 183 h 1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69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21 w 106"/>
                <a:gd name="T1" fmla="*/ 8 h 180"/>
                <a:gd name="T2" fmla="*/ 17 w 106"/>
                <a:gd name="T3" fmla="*/ 6 h 180"/>
                <a:gd name="T4" fmla="*/ 10 w 106"/>
                <a:gd name="T5" fmla="*/ 10 h 180"/>
                <a:gd name="T6" fmla="*/ 7 w 106"/>
                <a:gd name="T7" fmla="*/ 18 h 180"/>
                <a:gd name="T8" fmla="*/ 7 w 106"/>
                <a:gd name="T9" fmla="*/ 42 h 180"/>
                <a:gd name="T10" fmla="*/ 0 w 106"/>
                <a:gd name="T11" fmla="*/ 42 h 180"/>
                <a:gd name="T12" fmla="*/ 0 w 106"/>
                <a:gd name="T13" fmla="*/ 1 h 180"/>
                <a:gd name="T14" fmla="*/ 7 w 106"/>
                <a:gd name="T15" fmla="*/ 1 h 180"/>
                <a:gd name="T16" fmla="*/ 7 w 106"/>
                <a:gd name="T17" fmla="*/ 7 h 180"/>
                <a:gd name="T18" fmla="*/ 19 w 106"/>
                <a:gd name="T19" fmla="*/ 0 h 180"/>
                <a:gd name="T20" fmla="*/ 24 w 106"/>
                <a:gd name="T21" fmla="*/ 1 h 180"/>
                <a:gd name="T22" fmla="*/ 21 w 106"/>
                <a:gd name="T23" fmla="*/ 8 h 1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180"/>
                <a:gd name="T38" fmla="*/ 106 w 106"/>
                <a:gd name="T39" fmla="*/ 180 h 1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70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25 w 151"/>
                <a:gd name="T1" fmla="*/ 37 h 183"/>
                <a:gd name="T2" fmla="*/ 11 w 151"/>
                <a:gd name="T3" fmla="*/ 43 h 183"/>
                <a:gd name="T4" fmla="*/ 4 w 151"/>
                <a:gd name="T5" fmla="*/ 39 h 183"/>
                <a:gd name="T6" fmla="*/ 0 w 151"/>
                <a:gd name="T7" fmla="*/ 31 h 183"/>
                <a:gd name="T8" fmla="*/ 5 w 151"/>
                <a:gd name="T9" fmla="*/ 20 h 183"/>
                <a:gd name="T10" fmla="*/ 19 w 151"/>
                <a:gd name="T11" fmla="*/ 16 h 183"/>
                <a:gd name="T12" fmla="*/ 24 w 151"/>
                <a:gd name="T13" fmla="*/ 17 h 183"/>
                <a:gd name="T14" fmla="*/ 15 w 151"/>
                <a:gd name="T15" fmla="*/ 7 h 183"/>
                <a:gd name="T16" fmla="*/ 5 w 151"/>
                <a:gd name="T17" fmla="*/ 10 h 183"/>
                <a:gd name="T18" fmla="*/ 2 w 151"/>
                <a:gd name="T19" fmla="*/ 4 h 183"/>
                <a:gd name="T20" fmla="*/ 8 w 151"/>
                <a:gd name="T21" fmla="*/ 1 h 183"/>
                <a:gd name="T22" fmla="*/ 14 w 151"/>
                <a:gd name="T23" fmla="*/ 0 h 183"/>
                <a:gd name="T24" fmla="*/ 27 w 151"/>
                <a:gd name="T25" fmla="*/ 4 h 183"/>
                <a:gd name="T26" fmla="*/ 31 w 151"/>
                <a:gd name="T27" fmla="*/ 17 h 183"/>
                <a:gd name="T28" fmla="*/ 31 w 151"/>
                <a:gd name="T29" fmla="*/ 32 h 183"/>
                <a:gd name="T30" fmla="*/ 34 w 151"/>
                <a:gd name="T31" fmla="*/ 39 h 183"/>
                <a:gd name="T32" fmla="*/ 34 w 151"/>
                <a:gd name="T33" fmla="*/ 43 h 183"/>
                <a:gd name="T34" fmla="*/ 27 w 151"/>
                <a:gd name="T35" fmla="*/ 42 h 183"/>
                <a:gd name="T36" fmla="*/ 25 w 151"/>
                <a:gd name="T37" fmla="*/ 37 h 183"/>
                <a:gd name="T38" fmla="*/ 24 w 151"/>
                <a:gd name="T39" fmla="*/ 22 h 183"/>
                <a:gd name="T40" fmla="*/ 19 w 151"/>
                <a:gd name="T41" fmla="*/ 21 h 183"/>
                <a:gd name="T42" fmla="*/ 11 w 151"/>
                <a:gd name="T43" fmla="*/ 24 h 183"/>
                <a:gd name="T44" fmla="*/ 7 w 151"/>
                <a:gd name="T45" fmla="*/ 31 h 183"/>
                <a:gd name="T46" fmla="*/ 14 w 151"/>
                <a:gd name="T47" fmla="*/ 37 h 183"/>
                <a:gd name="T48" fmla="*/ 24 w 151"/>
                <a:gd name="T49" fmla="*/ 32 h 183"/>
                <a:gd name="T50" fmla="*/ 24 w 151"/>
                <a:gd name="T51" fmla="*/ 22 h 18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1"/>
                <a:gd name="T79" fmla="*/ 0 h 183"/>
                <a:gd name="T80" fmla="*/ 151 w 151"/>
                <a:gd name="T81" fmla="*/ 183 h 18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71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34 w 145"/>
                <a:gd name="T1" fmla="*/ 24 h 270"/>
                <a:gd name="T2" fmla="*/ 30 w 145"/>
                <a:gd name="T3" fmla="*/ 30 h 270"/>
                <a:gd name="T4" fmla="*/ 26 w 145"/>
                <a:gd name="T5" fmla="*/ 28 h 270"/>
                <a:gd name="T6" fmla="*/ 21 w 145"/>
                <a:gd name="T7" fmla="*/ 27 h 270"/>
                <a:gd name="T8" fmla="*/ 11 w 145"/>
                <a:gd name="T9" fmla="*/ 31 h 270"/>
                <a:gd name="T10" fmla="*/ 8 w 145"/>
                <a:gd name="T11" fmla="*/ 42 h 270"/>
                <a:gd name="T12" fmla="*/ 11 w 145"/>
                <a:gd name="T13" fmla="*/ 53 h 270"/>
                <a:gd name="T14" fmla="*/ 21 w 145"/>
                <a:gd name="T15" fmla="*/ 57 h 270"/>
                <a:gd name="T16" fmla="*/ 31 w 145"/>
                <a:gd name="T17" fmla="*/ 53 h 270"/>
                <a:gd name="T18" fmla="*/ 34 w 145"/>
                <a:gd name="T19" fmla="*/ 59 h 270"/>
                <a:gd name="T20" fmla="*/ 19 w 145"/>
                <a:gd name="T21" fmla="*/ 63 h 270"/>
                <a:gd name="T22" fmla="*/ 5 w 145"/>
                <a:gd name="T23" fmla="*/ 57 h 270"/>
                <a:gd name="T24" fmla="*/ 0 w 145"/>
                <a:gd name="T25" fmla="*/ 42 h 270"/>
                <a:gd name="T26" fmla="*/ 6 w 145"/>
                <a:gd name="T27" fmla="*/ 26 h 270"/>
                <a:gd name="T28" fmla="*/ 21 w 145"/>
                <a:gd name="T29" fmla="*/ 20 h 270"/>
                <a:gd name="T30" fmla="*/ 28 w 145"/>
                <a:gd name="T31" fmla="*/ 22 h 270"/>
                <a:gd name="T32" fmla="*/ 34 w 145"/>
                <a:gd name="T33" fmla="*/ 24 h 270"/>
                <a:gd name="T34" fmla="*/ 33 w 145"/>
                <a:gd name="T35" fmla="*/ 0 h 270"/>
                <a:gd name="T36" fmla="*/ 21 w 145"/>
                <a:gd name="T37" fmla="*/ 13 h 270"/>
                <a:gd name="T38" fmla="*/ 17 w 145"/>
                <a:gd name="T39" fmla="*/ 13 h 270"/>
                <a:gd name="T40" fmla="*/ 5 w 145"/>
                <a:gd name="T41" fmla="*/ 0 h 270"/>
                <a:gd name="T42" fmla="*/ 12 w 145"/>
                <a:gd name="T43" fmla="*/ 0 h 270"/>
                <a:gd name="T44" fmla="*/ 19 w 145"/>
                <a:gd name="T45" fmla="*/ 7 h 270"/>
                <a:gd name="T46" fmla="*/ 25 w 145"/>
                <a:gd name="T47" fmla="*/ 0 h 270"/>
                <a:gd name="T48" fmla="*/ 33 w 145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5"/>
                <a:gd name="T76" fmla="*/ 0 h 270"/>
                <a:gd name="T77" fmla="*/ 145 w 145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72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25 w 139"/>
                <a:gd name="T1" fmla="*/ 42 h 180"/>
                <a:gd name="T2" fmla="*/ 25 w 139"/>
                <a:gd name="T3" fmla="*/ 18 h 180"/>
                <a:gd name="T4" fmla="*/ 23 w 139"/>
                <a:gd name="T5" fmla="*/ 9 h 180"/>
                <a:gd name="T6" fmla="*/ 16 w 139"/>
                <a:gd name="T7" fmla="*/ 6 h 180"/>
                <a:gd name="T8" fmla="*/ 11 w 139"/>
                <a:gd name="T9" fmla="*/ 8 h 180"/>
                <a:gd name="T10" fmla="*/ 7 w 139"/>
                <a:gd name="T11" fmla="*/ 11 h 180"/>
                <a:gd name="T12" fmla="*/ 7 w 139"/>
                <a:gd name="T13" fmla="*/ 42 h 180"/>
                <a:gd name="T14" fmla="*/ 0 w 139"/>
                <a:gd name="T15" fmla="*/ 42 h 180"/>
                <a:gd name="T16" fmla="*/ 0 w 139"/>
                <a:gd name="T17" fmla="*/ 1 h 180"/>
                <a:gd name="T18" fmla="*/ 5 w 139"/>
                <a:gd name="T19" fmla="*/ 1 h 180"/>
                <a:gd name="T20" fmla="*/ 7 w 139"/>
                <a:gd name="T21" fmla="*/ 6 h 180"/>
                <a:gd name="T22" fmla="*/ 19 w 139"/>
                <a:gd name="T23" fmla="*/ 0 h 180"/>
                <a:gd name="T24" fmla="*/ 32 w 139"/>
                <a:gd name="T25" fmla="*/ 17 h 180"/>
                <a:gd name="T26" fmla="*/ 32 w 139"/>
                <a:gd name="T27" fmla="*/ 42 h 180"/>
                <a:gd name="T28" fmla="*/ 25 w 139"/>
                <a:gd name="T29" fmla="*/ 42 h 1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"/>
                <a:gd name="T46" fmla="*/ 0 h 180"/>
                <a:gd name="T47" fmla="*/ 139 w 139"/>
                <a:gd name="T48" fmla="*/ 180 h 1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73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6 w 76"/>
                <a:gd name="T1" fmla="*/ 62 h 266"/>
                <a:gd name="T2" fmla="*/ 6 w 76"/>
                <a:gd name="T3" fmla="*/ 27 h 266"/>
                <a:gd name="T4" fmla="*/ 0 w 76"/>
                <a:gd name="T5" fmla="*/ 27 h 266"/>
                <a:gd name="T6" fmla="*/ 0 w 76"/>
                <a:gd name="T7" fmla="*/ 21 h 266"/>
                <a:gd name="T8" fmla="*/ 13 w 76"/>
                <a:gd name="T9" fmla="*/ 21 h 266"/>
                <a:gd name="T10" fmla="*/ 13 w 76"/>
                <a:gd name="T11" fmla="*/ 62 h 266"/>
                <a:gd name="T12" fmla="*/ 6 w 76"/>
                <a:gd name="T13" fmla="*/ 62 h 266"/>
                <a:gd name="T14" fmla="*/ 18 w 76"/>
                <a:gd name="T15" fmla="*/ 0 h 266"/>
                <a:gd name="T16" fmla="*/ 9 w 76"/>
                <a:gd name="T17" fmla="*/ 13 h 266"/>
                <a:gd name="T18" fmla="*/ 4 w 76"/>
                <a:gd name="T19" fmla="*/ 13 h 266"/>
                <a:gd name="T20" fmla="*/ 10 w 76"/>
                <a:gd name="T21" fmla="*/ 0 h 266"/>
                <a:gd name="T22" fmla="*/ 18 w 76"/>
                <a:gd name="T23" fmla="*/ 0 h 2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266"/>
                <a:gd name="T38" fmla="*/ 76 w 76"/>
                <a:gd name="T39" fmla="*/ 266 h 2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74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7 w 153"/>
                <a:gd name="T1" fmla="*/ 40 h 248"/>
                <a:gd name="T2" fmla="*/ 7 w 153"/>
                <a:gd name="T3" fmla="*/ 58 h 248"/>
                <a:gd name="T4" fmla="*/ 0 w 153"/>
                <a:gd name="T5" fmla="*/ 58 h 248"/>
                <a:gd name="T6" fmla="*/ 0 w 153"/>
                <a:gd name="T7" fmla="*/ 1 h 248"/>
                <a:gd name="T8" fmla="*/ 7 w 153"/>
                <a:gd name="T9" fmla="*/ 1 h 248"/>
                <a:gd name="T10" fmla="*/ 7 w 153"/>
                <a:gd name="T11" fmla="*/ 4 h 248"/>
                <a:gd name="T12" fmla="*/ 17 w 153"/>
                <a:gd name="T13" fmla="*/ 0 h 248"/>
                <a:gd name="T14" fmla="*/ 30 w 153"/>
                <a:gd name="T15" fmla="*/ 6 h 248"/>
                <a:gd name="T16" fmla="*/ 35 w 153"/>
                <a:gd name="T17" fmla="*/ 22 h 248"/>
                <a:gd name="T18" fmla="*/ 30 w 153"/>
                <a:gd name="T19" fmla="*/ 37 h 248"/>
                <a:gd name="T20" fmla="*/ 16 w 153"/>
                <a:gd name="T21" fmla="*/ 43 h 248"/>
                <a:gd name="T22" fmla="*/ 11 w 153"/>
                <a:gd name="T23" fmla="*/ 42 h 248"/>
                <a:gd name="T24" fmla="*/ 7 w 153"/>
                <a:gd name="T25" fmla="*/ 40 h 248"/>
                <a:gd name="T26" fmla="*/ 7 w 153"/>
                <a:gd name="T27" fmla="*/ 10 h 248"/>
                <a:gd name="T28" fmla="*/ 7 w 153"/>
                <a:gd name="T29" fmla="*/ 34 h 248"/>
                <a:gd name="T30" fmla="*/ 10 w 153"/>
                <a:gd name="T31" fmla="*/ 36 h 248"/>
                <a:gd name="T32" fmla="*/ 14 w 153"/>
                <a:gd name="T33" fmla="*/ 37 h 248"/>
                <a:gd name="T34" fmla="*/ 27 w 153"/>
                <a:gd name="T35" fmla="*/ 21 h 248"/>
                <a:gd name="T36" fmla="*/ 24 w 153"/>
                <a:gd name="T37" fmla="*/ 10 h 248"/>
                <a:gd name="T38" fmla="*/ 14 w 153"/>
                <a:gd name="T39" fmla="*/ 6 h 248"/>
                <a:gd name="T40" fmla="*/ 11 w 153"/>
                <a:gd name="T41" fmla="*/ 7 h 248"/>
                <a:gd name="T42" fmla="*/ 7 w 153"/>
                <a:gd name="T43" fmla="*/ 10 h 2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3"/>
                <a:gd name="T67" fmla="*/ 0 h 248"/>
                <a:gd name="T68" fmla="*/ 153 w 153"/>
                <a:gd name="T69" fmla="*/ 248 h 24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75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21 w 106"/>
                <a:gd name="T1" fmla="*/ 8 h 180"/>
                <a:gd name="T2" fmla="*/ 16 w 106"/>
                <a:gd name="T3" fmla="*/ 6 h 180"/>
                <a:gd name="T4" fmla="*/ 10 w 106"/>
                <a:gd name="T5" fmla="*/ 10 h 180"/>
                <a:gd name="T6" fmla="*/ 7 w 106"/>
                <a:gd name="T7" fmla="*/ 18 h 180"/>
                <a:gd name="T8" fmla="*/ 7 w 106"/>
                <a:gd name="T9" fmla="*/ 42 h 180"/>
                <a:gd name="T10" fmla="*/ 0 w 106"/>
                <a:gd name="T11" fmla="*/ 42 h 180"/>
                <a:gd name="T12" fmla="*/ 0 w 106"/>
                <a:gd name="T13" fmla="*/ 1 h 180"/>
                <a:gd name="T14" fmla="*/ 7 w 106"/>
                <a:gd name="T15" fmla="*/ 1 h 180"/>
                <a:gd name="T16" fmla="*/ 7 w 106"/>
                <a:gd name="T17" fmla="*/ 7 h 180"/>
                <a:gd name="T18" fmla="*/ 18 w 106"/>
                <a:gd name="T19" fmla="*/ 0 h 180"/>
                <a:gd name="T20" fmla="*/ 24 w 106"/>
                <a:gd name="T21" fmla="*/ 1 h 180"/>
                <a:gd name="T22" fmla="*/ 21 w 106"/>
                <a:gd name="T23" fmla="*/ 8 h 1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180"/>
                <a:gd name="T38" fmla="*/ 106 w 106"/>
                <a:gd name="T39" fmla="*/ 180 h 1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76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21 h 183"/>
                <a:gd name="T2" fmla="*/ 5 w 159"/>
                <a:gd name="T3" fmla="*/ 6 h 183"/>
                <a:gd name="T4" fmla="*/ 19 w 159"/>
                <a:gd name="T5" fmla="*/ 0 h 183"/>
                <a:gd name="T6" fmla="*/ 32 w 159"/>
                <a:gd name="T7" fmla="*/ 6 h 183"/>
                <a:gd name="T8" fmla="*/ 37 w 159"/>
                <a:gd name="T9" fmla="*/ 21 h 183"/>
                <a:gd name="T10" fmla="*/ 32 w 159"/>
                <a:gd name="T11" fmla="*/ 37 h 183"/>
                <a:gd name="T12" fmla="*/ 19 w 159"/>
                <a:gd name="T13" fmla="*/ 43 h 183"/>
                <a:gd name="T14" fmla="*/ 5 w 159"/>
                <a:gd name="T15" fmla="*/ 37 h 183"/>
                <a:gd name="T16" fmla="*/ 0 w 159"/>
                <a:gd name="T17" fmla="*/ 21 h 183"/>
                <a:gd name="T18" fmla="*/ 8 w 159"/>
                <a:gd name="T19" fmla="*/ 21 h 183"/>
                <a:gd name="T20" fmla="*/ 19 w 159"/>
                <a:gd name="T21" fmla="*/ 37 h 183"/>
                <a:gd name="T22" fmla="*/ 27 w 159"/>
                <a:gd name="T23" fmla="*/ 33 h 183"/>
                <a:gd name="T24" fmla="*/ 30 w 159"/>
                <a:gd name="T25" fmla="*/ 21 h 183"/>
                <a:gd name="T26" fmla="*/ 19 w 159"/>
                <a:gd name="T27" fmla="*/ 6 h 183"/>
                <a:gd name="T28" fmla="*/ 11 w 159"/>
                <a:gd name="T29" fmla="*/ 10 h 183"/>
                <a:gd name="T30" fmla="*/ 8 w 159"/>
                <a:gd name="T31" fmla="*/ 21 h 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9"/>
                <a:gd name="T49" fmla="*/ 0 h 183"/>
                <a:gd name="T50" fmla="*/ 159 w 159"/>
                <a:gd name="T51" fmla="*/ 183 h 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77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1 w 146"/>
                <a:gd name="T1" fmla="*/ 55 h 256"/>
                <a:gd name="T2" fmla="*/ 5 w 146"/>
                <a:gd name="T3" fmla="*/ 49 h 256"/>
                <a:gd name="T4" fmla="*/ 16 w 146"/>
                <a:gd name="T5" fmla="*/ 54 h 256"/>
                <a:gd name="T6" fmla="*/ 24 w 146"/>
                <a:gd name="T7" fmla="*/ 52 h 256"/>
                <a:gd name="T8" fmla="*/ 26 w 146"/>
                <a:gd name="T9" fmla="*/ 48 h 256"/>
                <a:gd name="T10" fmla="*/ 19 w 146"/>
                <a:gd name="T11" fmla="*/ 43 h 256"/>
                <a:gd name="T12" fmla="*/ 15 w 146"/>
                <a:gd name="T13" fmla="*/ 43 h 256"/>
                <a:gd name="T14" fmla="*/ 10 w 146"/>
                <a:gd name="T15" fmla="*/ 44 h 256"/>
                <a:gd name="T16" fmla="*/ 2 w 146"/>
                <a:gd name="T17" fmla="*/ 37 h 256"/>
                <a:gd name="T18" fmla="*/ 4 w 146"/>
                <a:gd name="T19" fmla="*/ 34 h 256"/>
                <a:gd name="T20" fmla="*/ 8 w 146"/>
                <a:gd name="T21" fmla="*/ 31 h 256"/>
                <a:gd name="T22" fmla="*/ 0 w 146"/>
                <a:gd name="T23" fmla="*/ 17 h 256"/>
                <a:gd name="T24" fmla="*/ 5 w 146"/>
                <a:gd name="T25" fmla="*/ 6 h 256"/>
                <a:gd name="T26" fmla="*/ 15 w 146"/>
                <a:gd name="T27" fmla="*/ 2 h 256"/>
                <a:gd name="T28" fmla="*/ 24 w 146"/>
                <a:gd name="T29" fmla="*/ 4 h 256"/>
                <a:gd name="T30" fmla="*/ 28 w 146"/>
                <a:gd name="T31" fmla="*/ 0 h 256"/>
                <a:gd name="T32" fmla="*/ 33 w 146"/>
                <a:gd name="T33" fmla="*/ 5 h 256"/>
                <a:gd name="T34" fmla="*/ 28 w 146"/>
                <a:gd name="T35" fmla="*/ 8 h 256"/>
                <a:gd name="T36" fmla="*/ 31 w 146"/>
                <a:gd name="T37" fmla="*/ 17 h 256"/>
                <a:gd name="T38" fmla="*/ 27 w 146"/>
                <a:gd name="T39" fmla="*/ 28 h 256"/>
                <a:gd name="T40" fmla="*/ 17 w 146"/>
                <a:gd name="T41" fmla="*/ 33 h 256"/>
                <a:gd name="T42" fmla="*/ 12 w 146"/>
                <a:gd name="T43" fmla="*/ 33 h 256"/>
                <a:gd name="T44" fmla="*/ 9 w 146"/>
                <a:gd name="T45" fmla="*/ 34 h 256"/>
                <a:gd name="T46" fmla="*/ 7 w 146"/>
                <a:gd name="T47" fmla="*/ 36 h 256"/>
                <a:gd name="T48" fmla="*/ 11 w 146"/>
                <a:gd name="T49" fmla="*/ 38 h 256"/>
                <a:gd name="T50" fmla="*/ 16 w 146"/>
                <a:gd name="T51" fmla="*/ 37 h 256"/>
                <a:gd name="T52" fmla="*/ 21 w 146"/>
                <a:gd name="T53" fmla="*/ 37 h 256"/>
                <a:gd name="T54" fmla="*/ 30 w 146"/>
                <a:gd name="T55" fmla="*/ 39 h 256"/>
                <a:gd name="T56" fmla="*/ 33 w 146"/>
                <a:gd name="T57" fmla="*/ 47 h 256"/>
                <a:gd name="T58" fmla="*/ 28 w 146"/>
                <a:gd name="T59" fmla="*/ 57 h 256"/>
                <a:gd name="T60" fmla="*/ 16 w 146"/>
                <a:gd name="T61" fmla="*/ 60 h 256"/>
                <a:gd name="T62" fmla="*/ 7 w 146"/>
                <a:gd name="T63" fmla="*/ 59 h 256"/>
                <a:gd name="T64" fmla="*/ 1 w 146"/>
                <a:gd name="T65" fmla="*/ 55 h 256"/>
                <a:gd name="T66" fmla="*/ 16 w 146"/>
                <a:gd name="T67" fmla="*/ 8 h 256"/>
                <a:gd name="T68" fmla="*/ 10 w 146"/>
                <a:gd name="T69" fmla="*/ 11 h 256"/>
                <a:gd name="T70" fmla="*/ 7 w 146"/>
                <a:gd name="T71" fmla="*/ 17 h 256"/>
                <a:gd name="T72" fmla="*/ 9 w 146"/>
                <a:gd name="T73" fmla="*/ 24 h 256"/>
                <a:gd name="T74" fmla="*/ 16 w 146"/>
                <a:gd name="T75" fmla="*/ 27 h 256"/>
                <a:gd name="T76" fmla="*/ 21 w 146"/>
                <a:gd name="T77" fmla="*/ 24 h 256"/>
                <a:gd name="T78" fmla="*/ 24 w 146"/>
                <a:gd name="T79" fmla="*/ 17 h 256"/>
                <a:gd name="T80" fmla="*/ 21 w 146"/>
                <a:gd name="T81" fmla="*/ 11 h 256"/>
                <a:gd name="T82" fmla="*/ 16 w 146"/>
                <a:gd name="T83" fmla="*/ 8 h 2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46"/>
                <a:gd name="T127" fmla="*/ 0 h 256"/>
                <a:gd name="T128" fmla="*/ 146 w 146"/>
                <a:gd name="T129" fmla="*/ 256 h 25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78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21 w 106"/>
                <a:gd name="T1" fmla="*/ 8 h 180"/>
                <a:gd name="T2" fmla="*/ 16 w 106"/>
                <a:gd name="T3" fmla="*/ 6 h 180"/>
                <a:gd name="T4" fmla="*/ 10 w 106"/>
                <a:gd name="T5" fmla="*/ 10 h 180"/>
                <a:gd name="T6" fmla="*/ 7 w 106"/>
                <a:gd name="T7" fmla="*/ 18 h 180"/>
                <a:gd name="T8" fmla="*/ 7 w 106"/>
                <a:gd name="T9" fmla="*/ 42 h 180"/>
                <a:gd name="T10" fmla="*/ 0 w 106"/>
                <a:gd name="T11" fmla="*/ 42 h 180"/>
                <a:gd name="T12" fmla="*/ 0 w 106"/>
                <a:gd name="T13" fmla="*/ 1 h 180"/>
                <a:gd name="T14" fmla="*/ 7 w 106"/>
                <a:gd name="T15" fmla="*/ 1 h 180"/>
                <a:gd name="T16" fmla="*/ 7 w 106"/>
                <a:gd name="T17" fmla="*/ 7 h 180"/>
                <a:gd name="T18" fmla="*/ 19 w 106"/>
                <a:gd name="T19" fmla="*/ 0 h 180"/>
                <a:gd name="T20" fmla="*/ 24 w 106"/>
                <a:gd name="T21" fmla="*/ 1 h 180"/>
                <a:gd name="T22" fmla="*/ 21 w 106"/>
                <a:gd name="T23" fmla="*/ 8 h 1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180"/>
                <a:gd name="T38" fmla="*/ 106 w 106"/>
                <a:gd name="T39" fmla="*/ 180 h 1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79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24 w 150"/>
                <a:gd name="T1" fmla="*/ 37 h 183"/>
                <a:gd name="T2" fmla="*/ 12 w 150"/>
                <a:gd name="T3" fmla="*/ 43 h 183"/>
                <a:gd name="T4" fmla="*/ 3 w 150"/>
                <a:gd name="T5" fmla="*/ 39 h 183"/>
                <a:gd name="T6" fmla="*/ 0 w 150"/>
                <a:gd name="T7" fmla="*/ 31 h 183"/>
                <a:gd name="T8" fmla="*/ 5 w 150"/>
                <a:gd name="T9" fmla="*/ 20 h 183"/>
                <a:gd name="T10" fmla="*/ 19 w 150"/>
                <a:gd name="T11" fmla="*/ 16 h 183"/>
                <a:gd name="T12" fmla="*/ 24 w 150"/>
                <a:gd name="T13" fmla="*/ 17 h 183"/>
                <a:gd name="T14" fmla="*/ 15 w 150"/>
                <a:gd name="T15" fmla="*/ 7 h 183"/>
                <a:gd name="T16" fmla="*/ 5 w 150"/>
                <a:gd name="T17" fmla="*/ 10 h 183"/>
                <a:gd name="T18" fmla="*/ 2 w 150"/>
                <a:gd name="T19" fmla="*/ 4 h 183"/>
                <a:gd name="T20" fmla="*/ 8 w 150"/>
                <a:gd name="T21" fmla="*/ 1 h 183"/>
                <a:gd name="T22" fmla="*/ 15 w 150"/>
                <a:gd name="T23" fmla="*/ 0 h 183"/>
                <a:gd name="T24" fmla="*/ 27 w 150"/>
                <a:gd name="T25" fmla="*/ 4 h 183"/>
                <a:gd name="T26" fmla="*/ 31 w 150"/>
                <a:gd name="T27" fmla="*/ 17 h 183"/>
                <a:gd name="T28" fmla="*/ 31 w 150"/>
                <a:gd name="T29" fmla="*/ 32 h 183"/>
                <a:gd name="T30" fmla="*/ 34 w 150"/>
                <a:gd name="T31" fmla="*/ 39 h 183"/>
                <a:gd name="T32" fmla="*/ 34 w 150"/>
                <a:gd name="T33" fmla="*/ 43 h 183"/>
                <a:gd name="T34" fmla="*/ 28 w 150"/>
                <a:gd name="T35" fmla="*/ 42 h 183"/>
                <a:gd name="T36" fmla="*/ 24 w 150"/>
                <a:gd name="T37" fmla="*/ 37 h 183"/>
                <a:gd name="T38" fmla="*/ 24 w 150"/>
                <a:gd name="T39" fmla="*/ 22 h 183"/>
                <a:gd name="T40" fmla="*/ 19 w 150"/>
                <a:gd name="T41" fmla="*/ 21 h 183"/>
                <a:gd name="T42" fmla="*/ 10 w 150"/>
                <a:gd name="T43" fmla="*/ 24 h 183"/>
                <a:gd name="T44" fmla="*/ 7 w 150"/>
                <a:gd name="T45" fmla="*/ 31 h 183"/>
                <a:gd name="T46" fmla="*/ 14 w 150"/>
                <a:gd name="T47" fmla="*/ 37 h 183"/>
                <a:gd name="T48" fmla="*/ 24 w 150"/>
                <a:gd name="T49" fmla="*/ 32 h 183"/>
                <a:gd name="T50" fmla="*/ 24 w 150"/>
                <a:gd name="T51" fmla="*/ 22 h 18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0"/>
                <a:gd name="T79" fmla="*/ 0 h 183"/>
                <a:gd name="T80" fmla="*/ 150 w 150"/>
                <a:gd name="T81" fmla="*/ 183 h 18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80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46 w 234"/>
                <a:gd name="T1" fmla="*/ 42 h 180"/>
                <a:gd name="T2" fmla="*/ 46 w 234"/>
                <a:gd name="T3" fmla="*/ 16 h 180"/>
                <a:gd name="T4" fmla="*/ 38 w 234"/>
                <a:gd name="T5" fmla="*/ 6 h 180"/>
                <a:gd name="T6" fmla="*/ 33 w 234"/>
                <a:gd name="T7" fmla="*/ 8 h 180"/>
                <a:gd name="T8" fmla="*/ 30 w 234"/>
                <a:gd name="T9" fmla="*/ 12 h 180"/>
                <a:gd name="T10" fmla="*/ 30 w 234"/>
                <a:gd name="T11" fmla="*/ 42 h 180"/>
                <a:gd name="T12" fmla="*/ 23 w 234"/>
                <a:gd name="T13" fmla="*/ 42 h 180"/>
                <a:gd name="T14" fmla="*/ 23 w 234"/>
                <a:gd name="T15" fmla="*/ 13 h 180"/>
                <a:gd name="T16" fmla="*/ 21 w 234"/>
                <a:gd name="T17" fmla="*/ 8 h 180"/>
                <a:gd name="T18" fmla="*/ 15 w 234"/>
                <a:gd name="T19" fmla="*/ 6 h 180"/>
                <a:gd name="T20" fmla="*/ 10 w 234"/>
                <a:gd name="T21" fmla="*/ 8 h 180"/>
                <a:gd name="T22" fmla="*/ 7 w 234"/>
                <a:gd name="T23" fmla="*/ 12 h 180"/>
                <a:gd name="T24" fmla="*/ 7 w 234"/>
                <a:gd name="T25" fmla="*/ 42 h 180"/>
                <a:gd name="T26" fmla="*/ 0 w 234"/>
                <a:gd name="T27" fmla="*/ 42 h 180"/>
                <a:gd name="T28" fmla="*/ 0 w 234"/>
                <a:gd name="T29" fmla="*/ 1 h 180"/>
                <a:gd name="T30" fmla="*/ 5 w 234"/>
                <a:gd name="T31" fmla="*/ 1 h 180"/>
                <a:gd name="T32" fmla="*/ 7 w 234"/>
                <a:gd name="T33" fmla="*/ 6 h 180"/>
                <a:gd name="T34" fmla="*/ 17 w 234"/>
                <a:gd name="T35" fmla="*/ 0 h 180"/>
                <a:gd name="T36" fmla="*/ 29 w 234"/>
                <a:gd name="T37" fmla="*/ 6 h 180"/>
                <a:gd name="T38" fmla="*/ 34 w 234"/>
                <a:gd name="T39" fmla="*/ 2 h 180"/>
                <a:gd name="T40" fmla="*/ 40 w 234"/>
                <a:gd name="T41" fmla="*/ 0 h 180"/>
                <a:gd name="T42" fmla="*/ 50 w 234"/>
                <a:gd name="T43" fmla="*/ 4 h 180"/>
                <a:gd name="T44" fmla="*/ 53 w 234"/>
                <a:gd name="T45" fmla="*/ 14 h 180"/>
                <a:gd name="T46" fmla="*/ 53 w 234"/>
                <a:gd name="T47" fmla="*/ 42 h 180"/>
                <a:gd name="T48" fmla="*/ 46 w 234"/>
                <a:gd name="T49" fmla="*/ 42 h 1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4"/>
                <a:gd name="T76" fmla="*/ 0 h 180"/>
                <a:gd name="T77" fmla="*/ 234 w 234"/>
                <a:gd name="T78" fmla="*/ 180 h 18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81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24 w 193"/>
                <a:gd name="T1" fmla="*/ 57 h 244"/>
                <a:gd name="T2" fmla="*/ 21 w 193"/>
                <a:gd name="T3" fmla="*/ 57 h 244"/>
                <a:gd name="T4" fmla="*/ 0 w 193"/>
                <a:gd name="T5" fmla="*/ 0 h 244"/>
                <a:gd name="T6" fmla="*/ 8 w 193"/>
                <a:gd name="T7" fmla="*/ 0 h 244"/>
                <a:gd name="T8" fmla="*/ 22 w 193"/>
                <a:gd name="T9" fmla="*/ 41 h 244"/>
                <a:gd name="T10" fmla="*/ 36 w 193"/>
                <a:gd name="T11" fmla="*/ 0 h 244"/>
                <a:gd name="T12" fmla="*/ 44 w 193"/>
                <a:gd name="T13" fmla="*/ 0 h 244"/>
                <a:gd name="T14" fmla="*/ 24 w 193"/>
                <a:gd name="T15" fmla="*/ 57 h 2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3"/>
                <a:gd name="T25" fmla="*/ 0 h 244"/>
                <a:gd name="T26" fmla="*/ 193 w 193"/>
                <a:gd name="T27" fmla="*/ 244 h 2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82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20 w 162"/>
                <a:gd name="T1" fmla="*/ 69 h 334"/>
                <a:gd name="T2" fmla="*/ 14 w 162"/>
                <a:gd name="T3" fmla="*/ 75 h 334"/>
                <a:gd name="T4" fmla="*/ 4 w 162"/>
                <a:gd name="T5" fmla="*/ 78 h 334"/>
                <a:gd name="T6" fmla="*/ 4 w 162"/>
                <a:gd name="T7" fmla="*/ 72 h 334"/>
                <a:gd name="T8" fmla="*/ 12 w 162"/>
                <a:gd name="T9" fmla="*/ 69 h 334"/>
                <a:gd name="T10" fmla="*/ 15 w 162"/>
                <a:gd name="T11" fmla="*/ 64 h 334"/>
                <a:gd name="T12" fmla="*/ 14 w 162"/>
                <a:gd name="T13" fmla="*/ 58 h 334"/>
                <a:gd name="T14" fmla="*/ 11 w 162"/>
                <a:gd name="T15" fmla="*/ 50 h 334"/>
                <a:gd name="T16" fmla="*/ 0 w 162"/>
                <a:gd name="T17" fmla="*/ 21 h 334"/>
                <a:gd name="T18" fmla="*/ 7 w 162"/>
                <a:gd name="T19" fmla="*/ 21 h 334"/>
                <a:gd name="T20" fmla="*/ 19 w 162"/>
                <a:gd name="T21" fmla="*/ 53 h 334"/>
                <a:gd name="T22" fmla="*/ 30 w 162"/>
                <a:gd name="T23" fmla="*/ 21 h 334"/>
                <a:gd name="T24" fmla="*/ 37 w 162"/>
                <a:gd name="T25" fmla="*/ 21 h 334"/>
                <a:gd name="T26" fmla="*/ 20 w 162"/>
                <a:gd name="T27" fmla="*/ 69 h 334"/>
                <a:gd name="T28" fmla="*/ 28 w 162"/>
                <a:gd name="T29" fmla="*/ 0 h 334"/>
                <a:gd name="T30" fmla="*/ 19 w 162"/>
                <a:gd name="T31" fmla="*/ 13 h 334"/>
                <a:gd name="T32" fmla="*/ 14 w 162"/>
                <a:gd name="T33" fmla="*/ 13 h 334"/>
                <a:gd name="T34" fmla="*/ 21 w 162"/>
                <a:gd name="T35" fmla="*/ 0 h 334"/>
                <a:gd name="T36" fmla="*/ 28 w 162"/>
                <a:gd name="T37" fmla="*/ 0 h 3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2"/>
                <a:gd name="T58" fmla="*/ 0 h 334"/>
                <a:gd name="T59" fmla="*/ 162 w 162"/>
                <a:gd name="T60" fmla="*/ 334 h 3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83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11 w 146"/>
                <a:gd name="T1" fmla="*/ 34 h 176"/>
                <a:gd name="T2" fmla="*/ 34 w 146"/>
                <a:gd name="T3" fmla="*/ 34 h 176"/>
                <a:gd name="T4" fmla="*/ 34 w 146"/>
                <a:gd name="T5" fmla="*/ 41 h 176"/>
                <a:gd name="T6" fmla="*/ 0 w 146"/>
                <a:gd name="T7" fmla="*/ 41 h 176"/>
                <a:gd name="T8" fmla="*/ 0 w 146"/>
                <a:gd name="T9" fmla="*/ 39 h 176"/>
                <a:gd name="T10" fmla="*/ 23 w 146"/>
                <a:gd name="T11" fmla="*/ 7 h 176"/>
                <a:gd name="T12" fmla="*/ 0 w 146"/>
                <a:gd name="T13" fmla="*/ 7 h 176"/>
                <a:gd name="T14" fmla="*/ 0 w 146"/>
                <a:gd name="T15" fmla="*/ 0 h 176"/>
                <a:gd name="T16" fmla="*/ 34 w 146"/>
                <a:gd name="T17" fmla="*/ 0 h 176"/>
                <a:gd name="T18" fmla="*/ 34 w 146"/>
                <a:gd name="T19" fmla="*/ 2 h 176"/>
                <a:gd name="T20" fmla="*/ 11 w 146"/>
                <a:gd name="T21" fmla="*/ 34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6"/>
                <a:gd name="T34" fmla="*/ 0 h 176"/>
                <a:gd name="T35" fmla="*/ 146 w 146"/>
                <a:gd name="T36" fmla="*/ 176 h 1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84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26 w 148"/>
                <a:gd name="T1" fmla="*/ 58 h 248"/>
                <a:gd name="T2" fmla="*/ 14 w 148"/>
                <a:gd name="T3" fmla="*/ 37 h 248"/>
                <a:gd name="T4" fmla="*/ 7 w 148"/>
                <a:gd name="T5" fmla="*/ 44 h 248"/>
                <a:gd name="T6" fmla="*/ 7 w 148"/>
                <a:gd name="T7" fmla="*/ 58 h 248"/>
                <a:gd name="T8" fmla="*/ 0 w 148"/>
                <a:gd name="T9" fmla="*/ 58 h 248"/>
                <a:gd name="T10" fmla="*/ 0 w 148"/>
                <a:gd name="T11" fmla="*/ 0 h 248"/>
                <a:gd name="T12" fmla="*/ 7 w 148"/>
                <a:gd name="T13" fmla="*/ 0 h 248"/>
                <a:gd name="T14" fmla="*/ 7 w 148"/>
                <a:gd name="T15" fmla="*/ 36 h 248"/>
                <a:gd name="T16" fmla="*/ 23 w 148"/>
                <a:gd name="T17" fmla="*/ 17 h 248"/>
                <a:gd name="T18" fmla="*/ 31 w 148"/>
                <a:gd name="T19" fmla="*/ 17 h 248"/>
                <a:gd name="T20" fmla="*/ 18 w 148"/>
                <a:gd name="T21" fmla="*/ 33 h 248"/>
                <a:gd name="T22" fmla="*/ 34 w 148"/>
                <a:gd name="T23" fmla="*/ 58 h 248"/>
                <a:gd name="T24" fmla="*/ 26 w 148"/>
                <a:gd name="T25" fmla="*/ 58 h 2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8"/>
                <a:gd name="T40" fmla="*/ 0 h 248"/>
                <a:gd name="T41" fmla="*/ 148 w 148"/>
                <a:gd name="T42" fmla="*/ 248 h 2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85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7 w 143"/>
                <a:gd name="T1" fmla="*/ 0 h 179"/>
                <a:gd name="T2" fmla="*/ 7 w 143"/>
                <a:gd name="T3" fmla="*/ 26 h 179"/>
                <a:gd name="T4" fmla="*/ 15 w 143"/>
                <a:gd name="T5" fmla="*/ 36 h 179"/>
                <a:gd name="T6" fmla="*/ 21 w 143"/>
                <a:gd name="T7" fmla="*/ 34 h 179"/>
                <a:gd name="T8" fmla="*/ 25 w 143"/>
                <a:gd name="T9" fmla="*/ 29 h 179"/>
                <a:gd name="T10" fmla="*/ 25 w 143"/>
                <a:gd name="T11" fmla="*/ 0 h 179"/>
                <a:gd name="T12" fmla="*/ 32 w 143"/>
                <a:gd name="T13" fmla="*/ 0 h 179"/>
                <a:gd name="T14" fmla="*/ 32 w 143"/>
                <a:gd name="T15" fmla="*/ 41 h 179"/>
                <a:gd name="T16" fmla="*/ 25 w 143"/>
                <a:gd name="T17" fmla="*/ 41 h 179"/>
                <a:gd name="T18" fmla="*/ 25 w 143"/>
                <a:gd name="T19" fmla="*/ 35 h 179"/>
                <a:gd name="T20" fmla="*/ 20 w 143"/>
                <a:gd name="T21" fmla="*/ 40 h 179"/>
                <a:gd name="T22" fmla="*/ 13 w 143"/>
                <a:gd name="T23" fmla="*/ 42 h 179"/>
                <a:gd name="T24" fmla="*/ 4 w 143"/>
                <a:gd name="T25" fmla="*/ 38 h 179"/>
                <a:gd name="T26" fmla="*/ 0 w 143"/>
                <a:gd name="T27" fmla="*/ 27 h 179"/>
                <a:gd name="T28" fmla="*/ 0 w 143"/>
                <a:gd name="T29" fmla="*/ 0 h 179"/>
                <a:gd name="T30" fmla="*/ 7 w 143"/>
                <a:gd name="T31" fmla="*/ 0 h 1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3"/>
                <a:gd name="T49" fmla="*/ 0 h 179"/>
                <a:gd name="T50" fmla="*/ 143 w 143"/>
                <a:gd name="T51" fmla="*/ 179 h 17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86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46 w 234"/>
                <a:gd name="T1" fmla="*/ 42 h 180"/>
                <a:gd name="T2" fmla="*/ 46 w 234"/>
                <a:gd name="T3" fmla="*/ 16 h 180"/>
                <a:gd name="T4" fmla="*/ 38 w 234"/>
                <a:gd name="T5" fmla="*/ 6 h 180"/>
                <a:gd name="T6" fmla="*/ 33 w 234"/>
                <a:gd name="T7" fmla="*/ 8 h 180"/>
                <a:gd name="T8" fmla="*/ 30 w 234"/>
                <a:gd name="T9" fmla="*/ 12 h 180"/>
                <a:gd name="T10" fmla="*/ 30 w 234"/>
                <a:gd name="T11" fmla="*/ 42 h 180"/>
                <a:gd name="T12" fmla="*/ 23 w 234"/>
                <a:gd name="T13" fmla="*/ 42 h 180"/>
                <a:gd name="T14" fmla="*/ 23 w 234"/>
                <a:gd name="T15" fmla="*/ 13 h 180"/>
                <a:gd name="T16" fmla="*/ 21 w 234"/>
                <a:gd name="T17" fmla="*/ 8 h 180"/>
                <a:gd name="T18" fmla="*/ 15 w 234"/>
                <a:gd name="T19" fmla="*/ 6 h 180"/>
                <a:gd name="T20" fmla="*/ 10 w 234"/>
                <a:gd name="T21" fmla="*/ 8 h 180"/>
                <a:gd name="T22" fmla="*/ 7 w 234"/>
                <a:gd name="T23" fmla="*/ 12 h 180"/>
                <a:gd name="T24" fmla="*/ 7 w 234"/>
                <a:gd name="T25" fmla="*/ 42 h 180"/>
                <a:gd name="T26" fmla="*/ 0 w 234"/>
                <a:gd name="T27" fmla="*/ 42 h 180"/>
                <a:gd name="T28" fmla="*/ 0 w 234"/>
                <a:gd name="T29" fmla="*/ 1 h 180"/>
                <a:gd name="T30" fmla="*/ 5 w 234"/>
                <a:gd name="T31" fmla="*/ 1 h 180"/>
                <a:gd name="T32" fmla="*/ 7 w 234"/>
                <a:gd name="T33" fmla="*/ 6 h 180"/>
                <a:gd name="T34" fmla="*/ 17 w 234"/>
                <a:gd name="T35" fmla="*/ 0 h 180"/>
                <a:gd name="T36" fmla="*/ 29 w 234"/>
                <a:gd name="T37" fmla="*/ 6 h 180"/>
                <a:gd name="T38" fmla="*/ 34 w 234"/>
                <a:gd name="T39" fmla="*/ 2 h 180"/>
                <a:gd name="T40" fmla="*/ 40 w 234"/>
                <a:gd name="T41" fmla="*/ 0 h 180"/>
                <a:gd name="T42" fmla="*/ 50 w 234"/>
                <a:gd name="T43" fmla="*/ 4 h 180"/>
                <a:gd name="T44" fmla="*/ 53 w 234"/>
                <a:gd name="T45" fmla="*/ 14 h 180"/>
                <a:gd name="T46" fmla="*/ 53 w 234"/>
                <a:gd name="T47" fmla="*/ 42 h 180"/>
                <a:gd name="T48" fmla="*/ 46 w 234"/>
                <a:gd name="T49" fmla="*/ 42 h 1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4"/>
                <a:gd name="T76" fmla="*/ 0 h 180"/>
                <a:gd name="T77" fmla="*/ 234 w 234"/>
                <a:gd name="T78" fmla="*/ 180 h 18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87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2 w 56"/>
                <a:gd name="T1" fmla="*/ 24 h 105"/>
                <a:gd name="T2" fmla="*/ 0 w 56"/>
                <a:gd name="T3" fmla="*/ 21 h 105"/>
                <a:gd name="T4" fmla="*/ 7 w 56"/>
                <a:gd name="T5" fmla="*/ 12 h 105"/>
                <a:gd name="T6" fmla="*/ 5 w 56"/>
                <a:gd name="T7" fmla="*/ 9 h 105"/>
                <a:gd name="T8" fmla="*/ 2 w 56"/>
                <a:gd name="T9" fmla="*/ 5 h 105"/>
                <a:gd name="T10" fmla="*/ 4 w 56"/>
                <a:gd name="T11" fmla="*/ 1 h 105"/>
                <a:gd name="T12" fmla="*/ 8 w 56"/>
                <a:gd name="T13" fmla="*/ 0 h 105"/>
                <a:gd name="T14" fmla="*/ 11 w 56"/>
                <a:gd name="T15" fmla="*/ 2 h 105"/>
                <a:gd name="T16" fmla="*/ 13 w 56"/>
                <a:gd name="T17" fmla="*/ 6 h 105"/>
                <a:gd name="T18" fmla="*/ 11 w 56"/>
                <a:gd name="T19" fmla="*/ 15 h 105"/>
                <a:gd name="T20" fmla="*/ 2 w 56"/>
                <a:gd name="T21" fmla="*/ 24 h 10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6"/>
                <a:gd name="T34" fmla="*/ 0 h 105"/>
                <a:gd name="T35" fmla="*/ 56 w 56"/>
                <a:gd name="T36" fmla="*/ 105 h 10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88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19 w 160"/>
                <a:gd name="T1" fmla="*/ 42 h 180"/>
                <a:gd name="T2" fmla="*/ 17 w 160"/>
                <a:gd name="T3" fmla="*/ 42 h 180"/>
                <a:gd name="T4" fmla="*/ 0 w 160"/>
                <a:gd name="T5" fmla="*/ 0 h 180"/>
                <a:gd name="T6" fmla="*/ 8 w 160"/>
                <a:gd name="T7" fmla="*/ 0 h 180"/>
                <a:gd name="T8" fmla="*/ 19 w 160"/>
                <a:gd name="T9" fmla="*/ 29 h 180"/>
                <a:gd name="T10" fmla="*/ 30 w 160"/>
                <a:gd name="T11" fmla="*/ 0 h 180"/>
                <a:gd name="T12" fmla="*/ 37 w 160"/>
                <a:gd name="T13" fmla="*/ 0 h 180"/>
                <a:gd name="T14" fmla="*/ 19 w 160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0"/>
                <a:gd name="T25" fmla="*/ 0 h 180"/>
                <a:gd name="T26" fmla="*/ 160 w 160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89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20 w 162"/>
                <a:gd name="T1" fmla="*/ 69 h 334"/>
                <a:gd name="T2" fmla="*/ 14 w 162"/>
                <a:gd name="T3" fmla="*/ 75 h 334"/>
                <a:gd name="T4" fmla="*/ 4 w 162"/>
                <a:gd name="T5" fmla="*/ 78 h 334"/>
                <a:gd name="T6" fmla="*/ 4 w 162"/>
                <a:gd name="T7" fmla="*/ 72 h 334"/>
                <a:gd name="T8" fmla="*/ 12 w 162"/>
                <a:gd name="T9" fmla="*/ 69 h 334"/>
                <a:gd name="T10" fmla="*/ 15 w 162"/>
                <a:gd name="T11" fmla="*/ 64 h 334"/>
                <a:gd name="T12" fmla="*/ 14 w 162"/>
                <a:gd name="T13" fmla="*/ 58 h 334"/>
                <a:gd name="T14" fmla="*/ 11 w 162"/>
                <a:gd name="T15" fmla="*/ 50 h 334"/>
                <a:gd name="T16" fmla="*/ 0 w 162"/>
                <a:gd name="T17" fmla="*/ 21 h 334"/>
                <a:gd name="T18" fmla="*/ 7 w 162"/>
                <a:gd name="T19" fmla="*/ 21 h 334"/>
                <a:gd name="T20" fmla="*/ 19 w 162"/>
                <a:gd name="T21" fmla="*/ 53 h 334"/>
                <a:gd name="T22" fmla="*/ 30 w 162"/>
                <a:gd name="T23" fmla="*/ 21 h 334"/>
                <a:gd name="T24" fmla="*/ 37 w 162"/>
                <a:gd name="T25" fmla="*/ 21 h 334"/>
                <a:gd name="T26" fmla="*/ 20 w 162"/>
                <a:gd name="T27" fmla="*/ 69 h 334"/>
                <a:gd name="T28" fmla="*/ 28 w 162"/>
                <a:gd name="T29" fmla="*/ 0 h 334"/>
                <a:gd name="T30" fmla="*/ 19 w 162"/>
                <a:gd name="T31" fmla="*/ 13 h 334"/>
                <a:gd name="T32" fmla="*/ 14 w 162"/>
                <a:gd name="T33" fmla="*/ 13 h 334"/>
                <a:gd name="T34" fmla="*/ 21 w 162"/>
                <a:gd name="T35" fmla="*/ 0 h 334"/>
                <a:gd name="T36" fmla="*/ 28 w 162"/>
                <a:gd name="T37" fmla="*/ 0 h 3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2"/>
                <a:gd name="T58" fmla="*/ 0 h 334"/>
                <a:gd name="T59" fmla="*/ 162 w 162"/>
                <a:gd name="T60" fmla="*/ 334 h 3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90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19 w 161"/>
                <a:gd name="T1" fmla="*/ 42 h 180"/>
                <a:gd name="T2" fmla="*/ 17 w 161"/>
                <a:gd name="T3" fmla="*/ 42 h 180"/>
                <a:gd name="T4" fmla="*/ 0 w 161"/>
                <a:gd name="T5" fmla="*/ 0 h 180"/>
                <a:gd name="T6" fmla="*/ 8 w 161"/>
                <a:gd name="T7" fmla="*/ 0 h 180"/>
                <a:gd name="T8" fmla="*/ 19 w 161"/>
                <a:gd name="T9" fmla="*/ 29 h 180"/>
                <a:gd name="T10" fmla="*/ 29 w 161"/>
                <a:gd name="T11" fmla="*/ 0 h 180"/>
                <a:gd name="T12" fmla="*/ 37 w 161"/>
                <a:gd name="T13" fmla="*/ 0 h 180"/>
                <a:gd name="T14" fmla="*/ 19 w 161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1"/>
                <a:gd name="T25" fmla="*/ 0 h 180"/>
                <a:gd name="T26" fmla="*/ 161 w 161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91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21 h 183"/>
                <a:gd name="T2" fmla="*/ 5 w 159"/>
                <a:gd name="T3" fmla="*/ 6 h 183"/>
                <a:gd name="T4" fmla="*/ 18 w 159"/>
                <a:gd name="T5" fmla="*/ 0 h 183"/>
                <a:gd name="T6" fmla="*/ 31 w 159"/>
                <a:gd name="T7" fmla="*/ 6 h 183"/>
                <a:gd name="T8" fmla="*/ 36 w 159"/>
                <a:gd name="T9" fmla="*/ 21 h 183"/>
                <a:gd name="T10" fmla="*/ 31 w 159"/>
                <a:gd name="T11" fmla="*/ 37 h 183"/>
                <a:gd name="T12" fmla="*/ 18 w 159"/>
                <a:gd name="T13" fmla="*/ 43 h 183"/>
                <a:gd name="T14" fmla="*/ 5 w 159"/>
                <a:gd name="T15" fmla="*/ 37 h 183"/>
                <a:gd name="T16" fmla="*/ 0 w 159"/>
                <a:gd name="T17" fmla="*/ 21 h 183"/>
                <a:gd name="T18" fmla="*/ 7 w 159"/>
                <a:gd name="T19" fmla="*/ 21 h 183"/>
                <a:gd name="T20" fmla="*/ 18 w 159"/>
                <a:gd name="T21" fmla="*/ 37 h 183"/>
                <a:gd name="T22" fmla="*/ 26 w 159"/>
                <a:gd name="T23" fmla="*/ 33 h 183"/>
                <a:gd name="T24" fmla="*/ 29 w 159"/>
                <a:gd name="T25" fmla="*/ 21 h 183"/>
                <a:gd name="T26" fmla="*/ 18 w 159"/>
                <a:gd name="T27" fmla="*/ 6 h 183"/>
                <a:gd name="T28" fmla="*/ 10 w 159"/>
                <a:gd name="T29" fmla="*/ 10 h 183"/>
                <a:gd name="T30" fmla="*/ 7 w 159"/>
                <a:gd name="T31" fmla="*/ 21 h 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9"/>
                <a:gd name="T49" fmla="*/ 0 h 183"/>
                <a:gd name="T50" fmla="*/ 159 w 159"/>
                <a:gd name="T51" fmla="*/ 183 h 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92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16 w 88"/>
                <a:gd name="T1" fmla="*/ 0 h 311"/>
                <a:gd name="T2" fmla="*/ 19 w 88"/>
                <a:gd name="T3" fmla="*/ 1 h 311"/>
                <a:gd name="T4" fmla="*/ 21 w 88"/>
                <a:gd name="T5" fmla="*/ 4 h 311"/>
                <a:gd name="T6" fmla="*/ 19 w 88"/>
                <a:gd name="T7" fmla="*/ 8 h 311"/>
                <a:gd name="T8" fmla="*/ 16 w 88"/>
                <a:gd name="T9" fmla="*/ 9 h 311"/>
                <a:gd name="T10" fmla="*/ 13 w 88"/>
                <a:gd name="T11" fmla="*/ 8 h 311"/>
                <a:gd name="T12" fmla="*/ 12 w 88"/>
                <a:gd name="T13" fmla="*/ 4 h 311"/>
                <a:gd name="T14" fmla="*/ 13 w 88"/>
                <a:gd name="T15" fmla="*/ 1 h 311"/>
                <a:gd name="T16" fmla="*/ 16 w 88"/>
                <a:gd name="T17" fmla="*/ 0 h 311"/>
                <a:gd name="T18" fmla="*/ 0 w 88"/>
                <a:gd name="T19" fmla="*/ 73 h 311"/>
                <a:gd name="T20" fmla="*/ 0 w 88"/>
                <a:gd name="T21" fmla="*/ 67 h 311"/>
                <a:gd name="T22" fmla="*/ 11 w 88"/>
                <a:gd name="T23" fmla="*/ 64 h 311"/>
                <a:gd name="T24" fmla="*/ 13 w 88"/>
                <a:gd name="T25" fmla="*/ 57 h 311"/>
                <a:gd name="T26" fmla="*/ 13 w 88"/>
                <a:gd name="T27" fmla="*/ 22 h 311"/>
                <a:gd name="T28" fmla="*/ 5 w 88"/>
                <a:gd name="T29" fmla="*/ 22 h 311"/>
                <a:gd name="T30" fmla="*/ 5 w 88"/>
                <a:gd name="T31" fmla="*/ 16 h 311"/>
                <a:gd name="T32" fmla="*/ 21 w 88"/>
                <a:gd name="T33" fmla="*/ 16 h 311"/>
                <a:gd name="T34" fmla="*/ 21 w 88"/>
                <a:gd name="T35" fmla="*/ 57 h 311"/>
                <a:gd name="T36" fmla="*/ 16 w 88"/>
                <a:gd name="T37" fmla="*/ 69 h 311"/>
                <a:gd name="T38" fmla="*/ 0 w 88"/>
                <a:gd name="T39" fmla="*/ 73 h 31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8"/>
                <a:gd name="T61" fmla="*/ 0 h 311"/>
                <a:gd name="T62" fmla="*/ 88 w 88"/>
                <a:gd name="T63" fmla="*/ 311 h 31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93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25 w 151"/>
                <a:gd name="T1" fmla="*/ 37 h 183"/>
                <a:gd name="T2" fmla="*/ 12 w 151"/>
                <a:gd name="T3" fmla="*/ 43 h 183"/>
                <a:gd name="T4" fmla="*/ 3 w 151"/>
                <a:gd name="T5" fmla="*/ 39 h 183"/>
                <a:gd name="T6" fmla="*/ 0 w 151"/>
                <a:gd name="T7" fmla="*/ 31 h 183"/>
                <a:gd name="T8" fmla="*/ 6 w 151"/>
                <a:gd name="T9" fmla="*/ 20 h 183"/>
                <a:gd name="T10" fmla="*/ 19 w 151"/>
                <a:gd name="T11" fmla="*/ 16 h 183"/>
                <a:gd name="T12" fmla="*/ 25 w 151"/>
                <a:gd name="T13" fmla="*/ 17 h 183"/>
                <a:gd name="T14" fmla="*/ 16 w 151"/>
                <a:gd name="T15" fmla="*/ 7 h 183"/>
                <a:gd name="T16" fmla="*/ 5 w 151"/>
                <a:gd name="T17" fmla="*/ 10 h 183"/>
                <a:gd name="T18" fmla="*/ 2 w 151"/>
                <a:gd name="T19" fmla="*/ 4 h 183"/>
                <a:gd name="T20" fmla="*/ 8 w 151"/>
                <a:gd name="T21" fmla="*/ 1 h 183"/>
                <a:gd name="T22" fmla="*/ 15 w 151"/>
                <a:gd name="T23" fmla="*/ 0 h 183"/>
                <a:gd name="T24" fmla="*/ 28 w 151"/>
                <a:gd name="T25" fmla="*/ 4 h 183"/>
                <a:gd name="T26" fmla="*/ 32 w 151"/>
                <a:gd name="T27" fmla="*/ 17 h 183"/>
                <a:gd name="T28" fmla="*/ 32 w 151"/>
                <a:gd name="T29" fmla="*/ 32 h 183"/>
                <a:gd name="T30" fmla="*/ 35 w 151"/>
                <a:gd name="T31" fmla="*/ 39 h 183"/>
                <a:gd name="T32" fmla="*/ 35 w 151"/>
                <a:gd name="T33" fmla="*/ 43 h 183"/>
                <a:gd name="T34" fmla="*/ 28 w 151"/>
                <a:gd name="T35" fmla="*/ 42 h 183"/>
                <a:gd name="T36" fmla="*/ 25 w 151"/>
                <a:gd name="T37" fmla="*/ 37 h 183"/>
                <a:gd name="T38" fmla="*/ 25 w 151"/>
                <a:gd name="T39" fmla="*/ 22 h 183"/>
                <a:gd name="T40" fmla="*/ 20 w 151"/>
                <a:gd name="T41" fmla="*/ 21 h 183"/>
                <a:gd name="T42" fmla="*/ 11 w 151"/>
                <a:gd name="T43" fmla="*/ 24 h 183"/>
                <a:gd name="T44" fmla="*/ 7 w 151"/>
                <a:gd name="T45" fmla="*/ 31 h 183"/>
                <a:gd name="T46" fmla="*/ 15 w 151"/>
                <a:gd name="T47" fmla="*/ 37 h 183"/>
                <a:gd name="T48" fmla="*/ 25 w 151"/>
                <a:gd name="T49" fmla="*/ 32 h 183"/>
                <a:gd name="T50" fmla="*/ 25 w 151"/>
                <a:gd name="T51" fmla="*/ 22 h 18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1"/>
                <a:gd name="T79" fmla="*/ 0 h 183"/>
                <a:gd name="T80" fmla="*/ 151 w 151"/>
                <a:gd name="T81" fmla="*/ 183 h 18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94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19 w 161"/>
                <a:gd name="T1" fmla="*/ 42 h 180"/>
                <a:gd name="T2" fmla="*/ 17 w 161"/>
                <a:gd name="T3" fmla="*/ 42 h 180"/>
                <a:gd name="T4" fmla="*/ 0 w 161"/>
                <a:gd name="T5" fmla="*/ 0 h 180"/>
                <a:gd name="T6" fmla="*/ 8 w 161"/>
                <a:gd name="T7" fmla="*/ 0 h 180"/>
                <a:gd name="T8" fmla="*/ 19 w 161"/>
                <a:gd name="T9" fmla="*/ 29 h 180"/>
                <a:gd name="T10" fmla="*/ 29 w 161"/>
                <a:gd name="T11" fmla="*/ 0 h 180"/>
                <a:gd name="T12" fmla="*/ 37 w 161"/>
                <a:gd name="T13" fmla="*/ 0 h 180"/>
                <a:gd name="T14" fmla="*/ 19 w 161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1"/>
                <a:gd name="T25" fmla="*/ 0 h 180"/>
                <a:gd name="T26" fmla="*/ 161 w 161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95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11 w 147"/>
                <a:gd name="T1" fmla="*/ 34 h 176"/>
                <a:gd name="T2" fmla="*/ 34 w 147"/>
                <a:gd name="T3" fmla="*/ 34 h 176"/>
                <a:gd name="T4" fmla="*/ 34 w 147"/>
                <a:gd name="T5" fmla="*/ 41 h 176"/>
                <a:gd name="T6" fmla="*/ 0 w 147"/>
                <a:gd name="T7" fmla="*/ 41 h 176"/>
                <a:gd name="T8" fmla="*/ 0 w 147"/>
                <a:gd name="T9" fmla="*/ 39 h 176"/>
                <a:gd name="T10" fmla="*/ 23 w 147"/>
                <a:gd name="T11" fmla="*/ 7 h 176"/>
                <a:gd name="T12" fmla="*/ 0 w 147"/>
                <a:gd name="T13" fmla="*/ 7 h 176"/>
                <a:gd name="T14" fmla="*/ 0 w 147"/>
                <a:gd name="T15" fmla="*/ 0 h 176"/>
                <a:gd name="T16" fmla="*/ 34 w 147"/>
                <a:gd name="T17" fmla="*/ 0 h 176"/>
                <a:gd name="T18" fmla="*/ 34 w 147"/>
                <a:gd name="T19" fmla="*/ 2 h 176"/>
                <a:gd name="T20" fmla="*/ 11 w 147"/>
                <a:gd name="T21" fmla="*/ 34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7"/>
                <a:gd name="T34" fmla="*/ 0 h 176"/>
                <a:gd name="T35" fmla="*/ 147 w 147"/>
                <a:gd name="T36" fmla="*/ 176 h 1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96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27 w 152"/>
                <a:gd name="T1" fmla="*/ 58 h 251"/>
                <a:gd name="T2" fmla="*/ 27 w 152"/>
                <a:gd name="T3" fmla="*/ 55 h 251"/>
                <a:gd name="T4" fmla="*/ 17 w 152"/>
                <a:gd name="T5" fmla="*/ 59 h 251"/>
                <a:gd name="T6" fmla="*/ 4 w 152"/>
                <a:gd name="T7" fmla="*/ 53 h 251"/>
                <a:gd name="T8" fmla="*/ 0 w 152"/>
                <a:gd name="T9" fmla="*/ 39 h 251"/>
                <a:gd name="T10" fmla="*/ 5 w 152"/>
                <a:gd name="T11" fmla="*/ 23 h 251"/>
                <a:gd name="T12" fmla="*/ 18 w 152"/>
                <a:gd name="T13" fmla="*/ 16 h 251"/>
                <a:gd name="T14" fmla="*/ 27 w 152"/>
                <a:gd name="T15" fmla="*/ 19 h 251"/>
                <a:gd name="T16" fmla="*/ 27 w 152"/>
                <a:gd name="T17" fmla="*/ 0 h 251"/>
                <a:gd name="T18" fmla="*/ 34 w 152"/>
                <a:gd name="T19" fmla="*/ 0 h 251"/>
                <a:gd name="T20" fmla="*/ 34 w 152"/>
                <a:gd name="T21" fmla="*/ 58 h 251"/>
                <a:gd name="T22" fmla="*/ 27 w 152"/>
                <a:gd name="T23" fmla="*/ 58 h 251"/>
                <a:gd name="T24" fmla="*/ 27 w 152"/>
                <a:gd name="T25" fmla="*/ 26 h 251"/>
                <a:gd name="T26" fmla="*/ 20 w 152"/>
                <a:gd name="T27" fmla="*/ 22 h 251"/>
                <a:gd name="T28" fmla="*/ 11 w 152"/>
                <a:gd name="T29" fmla="*/ 27 h 251"/>
                <a:gd name="T30" fmla="*/ 7 w 152"/>
                <a:gd name="T31" fmla="*/ 38 h 251"/>
                <a:gd name="T32" fmla="*/ 20 w 152"/>
                <a:gd name="T33" fmla="*/ 53 h 251"/>
                <a:gd name="T34" fmla="*/ 24 w 152"/>
                <a:gd name="T35" fmla="*/ 52 h 251"/>
                <a:gd name="T36" fmla="*/ 27 w 152"/>
                <a:gd name="T37" fmla="*/ 49 h 251"/>
                <a:gd name="T38" fmla="*/ 27 w 152"/>
                <a:gd name="T39" fmla="*/ 26 h 25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2"/>
                <a:gd name="T61" fmla="*/ 0 h 251"/>
                <a:gd name="T62" fmla="*/ 152 w 152"/>
                <a:gd name="T63" fmla="*/ 251 h 25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97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37 w 163"/>
                <a:gd name="T1" fmla="*/ 42 h 270"/>
                <a:gd name="T2" fmla="*/ 8 w 163"/>
                <a:gd name="T3" fmla="*/ 42 h 270"/>
                <a:gd name="T4" fmla="*/ 12 w 163"/>
                <a:gd name="T5" fmla="*/ 53 h 270"/>
                <a:gd name="T6" fmla="*/ 21 w 163"/>
                <a:gd name="T7" fmla="*/ 57 h 270"/>
                <a:gd name="T8" fmla="*/ 31 w 163"/>
                <a:gd name="T9" fmla="*/ 53 h 270"/>
                <a:gd name="T10" fmla="*/ 34 w 163"/>
                <a:gd name="T11" fmla="*/ 58 h 270"/>
                <a:gd name="T12" fmla="*/ 29 w 163"/>
                <a:gd name="T13" fmla="*/ 61 h 270"/>
                <a:gd name="T14" fmla="*/ 19 w 163"/>
                <a:gd name="T15" fmla="*/ 63 h 270"/>
                <a:gd name="T16" fmla="*/ 6 w 163"/>
                <a:gd name="T17" fmla="*/ 58 h 270"/>
                <a:gd name="T18" fmla="*/ 0 w 163"/>
                <a:gd name="T19" fmla="*/ 42 h 270"/>
                <a:gd name="T20" fmla="*/ 6 w 163"/>
                <a:gd name="T21" fmla="*/ 26 h 270"/>
                <a:gd name="T22" fmla="*/ 19 w 163"/>
                <a:gd name="T23" fmla="*/ 20 h 270"/>
                <a:gd name="T24" fmla="*/ 33 w 163"/>
                <a:gd name="T25" fmla="*/ 25 h 270"/>
                <a:gd name="T26" fmla="*/ 38 w 163"/>
                <a:gd name="T27" fmla="*/ 38 h 270"/>
                <a:gd name="T28" fmla="*/ 37 w 163"/>
                <a:gd name="T29" fmla="*/ 42 h 270"/>
                <a:gd name="T30" fmla="*/ 20 w 163"/>
                <a:gd name="T31" fmla="*/ 27 h 270"/>
                <a:gd name="T32" fmla="*/ 11 w 163"/>
                <a:gd name="T33" fmla="*/ 30 h 270"/>
                <a:gd name="T34" fmla="*/ 8 w 163"/>
                <a:gd name="T35" fmla="*/ 37 h 270"/>
                <a:gd name="T36" fmla="*/ 31 w 163"/>
                <a:gd name="T37" fmla="*/ 37 h 270"/>
                <a:gd name="T38" fmla="*/ 28 w 163"/>
                <a:gd name="T39" fmla="*/ 30 h 270"/>
                <a:gd name="T40" fmla="*/ 20 w 163"/>
                <a:gd name="T41" fmla="*/ 27 h 270"/>
                <a:gd name="T42" fmla="*/ 32 w 163"/>
                <a:gd name="T43" fmla="*/ 0 h 270"/>
                <a:gd name="T44" fmla="*/ 21 w 163"/>
                <a:gd name="T45" fmla="*/ 13 h 270"/>
                <a:gd name="T46" fmla="*/ 17 w 163"/>
                <a:gd name="T47" fmla="*/ 13 h 270"/>
                <a:gd name="T48" fmla="*/ 5 w 163"/>
                <a:gd name="T49" fmla="*/ 0 h 270"/>
                <a:gd name="T50" fmla="*/ 12 w 163"/>
                <a:gd name="T51" fmla="*/ 0 h 270"/>
                <a:gd name="T52" fmla="*/ 19 w 163"/>
                <a:gd name="T53" fmla="*/ 7 h 270"/>
                <a:gd name="T54" fmla="*/ 25 w 163"/>
                <a:gd name="T55" fmla="*/ 0 h 270"/>
                <a:gd name="T56" fmla="*/ 32 w 163"/>
                <a:gd name="T57" fmla="*/ 0 h 2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3"/>
                <a:gd name="T88" fmla="*/ 0 h 270"/>
                <a:gd name="T89" fmla="*/ 163 w 163"/>
                <a:gd name="T90" fmla="*/ 270 h 2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98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47 h 251"/>
                <a:gd name="T2" fmla="*/ 0 w 61"/>
                <a:gd name="T3" fmla="*/ 0 h 251"/>
                <a:gd name="T4" fmla="*/ 7 w 61"/>
                <a:gd name="T5" fmla="*/ 0 h 251"/>
                <a:gd name="T6" fmla="*/ 7 w 61"/>
                <a:gd name="T7" fmla="*/ 45 h 251"/>
                <a:gd name="T8" fmla="*/ 9 w 61"/>
                <a:gd name="T9" fmla="*/ 51 h 251"/>
                <a:gd name="T10" fmla="*/ 14 w 61"/>
                <a:gd name="T11" fmla="*/ 52 h 251"/>
                <a:gd name="T12" fmla="*/ 14 w 61"/>
                <a:gd name="T13" fmla="*/ 59 h 251"/>
                <a:gd name="T14" fmla="*/ 0 w 61"/>
                <a:gd name="T15" fmla="*/ 47 h 2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51"/>
                <a:gd name="T26" fmla="*/ 61 w 61"/>
                <a:gd name="T27" fmla="*/ 251 h 25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499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24 w 150"/>
                <a:gd name="T1" fmla="*/ 57 h 269"/>
                <a:gd name="T2" fmla="*/ 12 w 150"/>
                <a:gd name="T3" fmla="*/ 63 h 269"/>
                <a:gd name="T4" fmla="*/ 3 w 150"/>
                <a:gd name="T5" fmla="*/ 59 h 269"/>
                <a:gd name="T6" fmla="*/ 0 w 150"/>
                <a:gd name="T7" fmla="*/ 51 h 269"/>
                <a:gd name="T8" fmla="*/ 5 w 150"/>
                <a:gd name="T9" fmla="*/ 40 h 269"/>
                <a:gd name="T10" fmla="*/ 19 w 150"/>
                <a:gd name="T11" fmla="*/ 36 h 269"/>
                <a:gd name="T12" fmla="*/ 24 w 150"/>
                <a:gd name="T13" fmla="*/ 37 h 269"/>
                <a:gd name="T14" fmla="*/ 15 w 150"/>
                <a:gd name="T15" fmla="*/ 27 h 269"/>
                <a:gd name="T16" fmla="*/ 5 w 150"/>
                <a:gd name="T17" fmla="*/ 30 h 269"/>
                <a:gd name="T18" fmla="*/ 2 w 150"/>
                <a:gd name="T19" fmla="*/ 24 h 269"/>
                <a:gd name="T20" fmla="*/ 7 w 150"/>
                <a:gd name="T21" fmla="*/ 22 h 269"/>
                <a:gd name="T22" fmla="*/ 14 w 150"/>
                <a:gd name="T23" fmla="*/ 20 h 269"/>
                <a:gd name="T24" fmla="*/ 27 w 150"/>
                <a:gd name="T25" fmla="*/ 24 h 269"/>
                <a:gd name="T26" fmla="*/ 31 w 150"/>
                <a:gd name="T27" fmla="*/ 37 h 269"/>
                <a:gd name="T28" fmla="*/ 31 w 150"/>
                <a:gd name="T29" fmla="*/ 52 h 269"/>
                <a:gd name="T30" fmla="*/ 34 w 150"/>
                <a:gd name="T31" fmla="*/ 59 h 269"/>
                <a:gd name="T32" fmla="*/ 34 w 150"/>
                <a:gd name="T33" fmla="*/ 63 h 269"/>
                <a:gd name="T34" fmla="*/ 28 w 150"/>
                <a:gd name="T35" fmla="*/ 62 h 269"/>
                <a:gd name="T36" fmla="*/ 24 w 150"/>
                <a:gd name="T37" fmla="*/ 57 h 269"/>
                <a:gd name="T38" fmla="*/ 24 w 150"/>
                <a:gd name="T39" fmla="*/ 42 h 269"/>
                <a:gd name="T40" fmla="*/ 19 w 150"/>
                <a:gd name="T41" fmla="*/ 41 h 269"/>
                <a:gd name="T42" fmla="*/ 10 w 150"/>
                <a:gd name="T43" fmla="*/ 44 h 269"/>
                <a:gd name="T44" fmla="*/ 7 w 150"/>
                <a:gd name="T45" fmla="*/ 51 h 269"/>
                <a:gd name="T46" fmla="*/ 14 w 150"/>
                <a:gd name="T47" fmla="*/ 57 h 269"/>
                <a:gd name="T48" fmla="*/ 24 w 150"/>
                <a:gd name="T49" fmla="*/ 52 h 269"/>
                <a:gd name="T50" fmla="*/ 24 w 150"/>
                <a:gd name="T51" fmla="*/ 42 h 269"/>
                <a:gd name="T52" fmla="*/ 25 w 150"/>
                <a:gd name="T53" fmla="*/ 0 h 269"/>
                <a:gd name="T54" fmla="*/ 17 w 150"/>
                <a:gd name="T55" fmla="*/ 13 h 269"/>
                <a:gd name="T56" fmla="*/ 12 w 150"/>
                <a:gd name="T57" fmla="*/ 13 h 269"/>
                <a:gd name="T58" fmla="*/ 18 w 150"/>
                <a:gd name="T59" fmla="*/ 0 h 269"/>
                <a:gd name="T60" fmla="*/ 25 w 150"/>
                <a:gd name="T61" fmla="*/ 0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0"/>
                <a:gd name="T94" fmla="*/ 0 h 269"/>
                <a:gd name="T95" fmla="*/ 150 w 150"/>
                <a:gd name="T96" fmla="*/ 269 h 26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500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19 w 161"/>
                <a:gd name="T1" fmla="*/ 42 h 180"/>
                <a:gd name="T2" fmla="*/ 17 w 161"/>
                <a:gd name="T3" fmla="*/ 42 h 180"/>
                <a:gd name="T4" fmla="*/ 0 w 161"/>
                <a:gd name="T5" fmla="*/ 0 h 180"/>
                <a:gd name="T6" fmla="*/ 8 w 161"/>
                <a:gd name="T7" fmla="*/ 0 h 180"/>
                <a:gd name="T8" fmla="*/ 19 w 161"/>
                <a:gd name="T9" fmla="*/ 29 h 180"/>
                <a:gd name="T10" fmla="*/ 29 w 161"/>
                <a:gd name="T11" fmla="*/ 0 h 180"/>
                <a:gd name="T12" fmla="*/ 37 w 161"/>
                <a:gd name="T13" fmla="*/ 0 h 180"/>
                <a:gd name="T14" fmla="*/ 19 w 161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1"/>
                <a:gd name="T25" fmla="*/ 0 h 180"/>
                <a:gd name="T26" fmla="*/ 161 w 161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501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25 w 150"/>
                <a:gd name="T1" fmla="*/ 57 h 269"/>
                <a:gd name="T2" fmla="*/ 12 w 150"/>
                <a:gd name="T3" fmla="*/ 63 h 269"/>
                <a:gd name="T4" fmla="*/ 3 w 150"/>
                <a:gd name="T5" fmla="*/ 59 h 269"/>
                <a:gd name="T6" fmla="*/ 0 w 150"/>
                <a:gd name="T7" fmla="*/ 51 h 269"/>
                <a:gd name="T8" fmla="*/ 5 w 150"/>
                <a:gd name="T9" fmla="*/ 40 h 269"/>
                <a:gd name="T10" fmla="*/ 19 w 150"/>
                <a:gd name="T11" fmla="*/ 36 h 269"/>
                <a:gd name="T12" fmla="*/ 24 w 150"/>
                <a:gd name="T13" fmla="*/ 37 h 269"/>
                <a:gd name="T14" fmla="*/ 16 w 150"/>
                <a:gd name="T15" fmla="*/ 27 h 269"/>
                <a:gd name="T16" fmla="*/ 5 w 150"/>
                <a:gd name="T17" fmla="*/ 30 h 269"/>
                <a:gd name="T18" fmla="*/ 2 w 150"/>
                <a:gd name="T19" fmla="*/ 24 h 269"/>
                <a:gd name="T20" fmla="*/ 8 w 150"/>
                <a:gd name="T21" fmla="*/ 22 h 269"/>
                <a:gd name="T22" fmla="*/ 15 w 150"/>
                <a:gd name="T23" fmla="*/ 20 h 269"/>
                <a:gd name="T24" fmla="*/ 28 w 150"/>
                <a:gd name="T25" fmla="*/ 24 h 269"/>
                <a:gd name="T26" fmla="*/ 32 w 150"/>
                <a:gd name="T27" fmla="*/ 37 h 269"/>
                <a:gd name="T28" fmla="*/ 32 w 150"/>
                <a:gd name="T29" fmla="*/ 52 h 269"/>
                <a:gd name="T30" fmla="*/ 35 w 150"/>
                <a:gd name="T31" fmla="*/ 59 h 269"/>
                <a:gd name="T32" fmla="*/ 35 w 150"/>
                <a:gd name="T33" fmla="*/ 63 h 269"/>
                <a:gd name="T34" fmla="*/ 28 w 150"/>
                <a:gd name="T35" fmla="*/ 62 h 269"/>
                <a:gd name="T36" fmla="*/ 25 w 150"/>
                <a:gd name="T37" fmla="*/ 57 h 269"/>
                <a:gd name="T38" fmla="*/ 24 w 150"/>
                <a:gd name="T39" fmla="*/ 42 h 269"/>
                <a:gd name="T40" fmla="*/ 20 w 150"/>
                <a:gd name="T41" fmla="*/ 41 h 269"/>
                <a:gd name="T42" fmla="*/ 11 w 150"/>
                <a:gd name="T43" fmla="*/ 44 h 269"/>
                <a:gd name="T44" fmla="*/ 7 w 150"/>
                <a:gd name="T45" fmla="*/ 51 h 269"/>
                <a:gd name="T46" fmla="*/ 15 w 150"/>
                <a:gd name="T47" fmla="*/ 57 h 269"/>
                <a:gd name="T48" fmla="*/ 24 w 150"/>
                <a:gd name="T49" fmla="*/ 52 h 269"/>
                <a:gd name="T50" fmla="*/ 24 w 150"/>
                <a:gd name="T51" fmla="*/ 42 h 269"/>
                <a:gd name="T52" fmla="*/ 26 w 150"/>
                <a:gd name="T53" fmla="*/ 0 h 269"/>
                <a:gd name="T54" fmla="*/ 18 w 150"/>
                <a:gd name="T55" fmla="*/ 13 h 269"/>
                <a:gd name="T56" fmla="*/ 12 w 150"/>
                <a:gd name="T57" fmla="*/ 13 h 269"/>
                <a:gd name="T58" fmla="*/ 19 w 150"/>
                <a:gd name="T59" fmla="*/ 0 h 269"/>
                <a:gd name="T60" fmla="*/ 26 w 150"/>
                <a:gd name="T61" fmla="*/ 0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0"/>
                <a:gd name="T94" fmla="*/ 0 h 269"/>
                <a:gd name="T95" fmla="*/ 150 w 150"/>
                <a:gd name="T96" fmla="*/ 269 h 26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502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25 w 139"/>
                <a:gd name="T1" fmla="*/ 42 h 180"/>
                <a:gd name="T2" fmla="*/ 25 w 139"/>
                <a:gd name="T3" fmla="*/ 18 h 180"/>
                <a:gd name="T4" fmla="*/ 23 w 139"/>
                <a:gd name="T5" fmla="*/ 9 h 180"/>
                <a:gd name="T6" fmla="*/ 16 w 139"/>
                <a:gd name="T7" fmla="*/ 6 h 180"/>
                <a:gd name="T8" fmla="*/ 11 w 139"/>
                <a:gd name="T9" fmla="*/ 8 h 180"/>
                <a:gd name="T10" fmla="*/ 7 w 139"/>
                <a:gd name="T11" fmla="*/ 11 h 180"/>
                <a:gd name="T12" fmla="*/ 7 w 139"/>
                <a:gd name="T13" fmla="*/ 42 h 180"/>
                <a:gd name="T14" fmla="*/ 0 w 139"/>
                <a:gd name="T15" fmla="*/ 42 h 180"/>
                <a:gd name="T16" fmla="*/ 0 w 139"/>
                <a:gd name="T17" fmla="*/ 1 h 180"/>
                <a:gd name="T18" fmla="*/ 5 w 139"/>
                <a:gd name="T19" fmla="*/ 1 h 180"/>
                <a:gd name="T20" fmla="*/ 7 w 139"/>
                <a:gd name="T21" fmla="*/ 6 h 180"/>
                <a:gd name="T22" fmla="*/ 19 w 139"/>
                <a:gd name="T23" fmla="*/ 0 h 180"/>
                <a:gd name="T24" fmla="*/ 32 w 139"/>
                <a:gd name="T25" fmla="*/ 17 h 180"/>
                <a:gd name="T26" fmla="*/ 32 w 139"/>
                <a:gd name="T27" fmla="*/ 42 h 180"/>
                <a:gd name="T28" fmla="*/ 25 w 139"/>
                <a:gd name="T29" fmla="*/ 42 h 1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"/>
                <a:gd name="T46" fmla="*/ 0 h 180"/>
                <a:gd name="T47" fmla="*/ 139 w 139"/>
                <a:gd name="T48" fmla="*/ 180 h 1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15503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6 w 76"/>
                <a:gd name="T1" fmla="*/ 62 h 266"/>
                <a:gd name="T2" fmla="*/ 6 w 76"/>
                <a:gd name="T3" fmla="*/ 27 h 266"/>
                <a:gd name="T4" fmla="*/ 0 w 76"/>
                <a:gd name="T5" fmla="*/ 27 h 266"/>
                <a:gd name="T6" fmla="*/ 0 w 76"/>
                <a:gd name="T7" fmla="*/ 21 h 266"/>
                <a:gd name="T8" fmla="*/ 13 w 76"/>
                <a:gd name="T9" fmla="*/ 21 h 266"/>
                <a:gd name="T10" fmla="*/ 13 w 76"/>
                <a:gd name="T11" fmla="*/ 62 h 266"/>
                <a:gd name="T12" fmla="*/ 6 w 76"/>
                <a:gd name="T13" fmla="*/ 62 h 266"/>
                <a:gd name="T14" fmla="*/ 17 w 76"/>
                <a:gd name="T15" fmla="*/ 0 h 266"/>
                <a:gd name="T16" fmla="*/ 9 w 76"/>
                <a:gd name="T17" fmla="*/ 13 h 266"/>
                <a:gd name="T18" fmla="*/ 4 w 76"/>
                <a:gd name="T19" fmla="*/ 13 h 266"/>
                <a:gd name="T20" fmla="*/ 10 w 76"/>
                <a:gd name="T21" fmla="*/ 0 h 266"/>
                <a:gd name="T22" fmla="*/ 17 w 76"/>
                <a:gd name="T23" fmla="*/ 0 h 2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266"/>
                <a:gd name="T38" fmla="*/ 76 w 76"/>
                <a:gd name="T39" fmla="*/ 266 h 2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2988" y="2060575"/>
            <a:ext cx="6781800" cy="7921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3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Rodný list komplexní úlohy obsahuje:</a:t>
            </a:r>
            <a:br>
              <a:rPr lang="cs-CZ" sz="31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cs-CZ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578" name="TextovéPole 4"/>
          <p:cNvSpPr txBox="1">
            <a:spLocks noChangeArrowheads="1"/>
          </p:cNvSpPr>
          <p:nvPr/>
        </p:nvSpPr>
        <p:spPr bwMode="auto">
          <a:xfrm>
            <a:off x="1169988" y="1341438"/>
            <a:ext cx="4464050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cs-CZ" sz="2400" b="1">
                <a:latin typeface="Times New Roman" pitchFamily="18" charset="0"/>
              </a:rPr>
              <a:t>název úlohy,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cs-CZ" sz="2400" b="1">
                <a:latin typeface="Times New Roman" pitchFamily="18" charset="0"/>
              </a:rPr>
              <a:t>vazba na modul,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cs-CZ" sz="2400" b="1">
                <a:latin typeface="Times New Roman" pitchFamily="18" charset="0"/>
              </a:rPr>
              <a:t>kategorie vzdělávání,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cs-CZ" sz="2400" b="1">
                <a:latin typeface="Times New Roman" pitchFamily="18" charset="0"/>
              </a:rPr>
              <a:t>časová náročnost,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cs-CZ" sz="2400" b="1">
                <a:latin typeface="Times New Roman" pitchFamily="18" charset="0"/>
              </a:rPr>
              <a:t>stručný popis,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cs-CZ" sz="2400" b="1">
                <a:latin typeface="Times New Roman" pitchFamily="18" charset="0"/>
              </a:rPr>
              <a:t>očekávané výsledky učení (montuje, spojuje, utěsňuje apod.),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cs-CZ" sz="2400" b="1">
                <a:latin typeface="Times New Roman" pitchFamily="18" charset="0"/>
              </a:rPr>
              <a:t>způsob realizace (učebna, dílna apod.)</a:t>
            </a:r>
            <a:br>
              <a:rPr lang="cs-CZ" sz="2400" b="1">
                <a:latin typeface="Times New Roman" pitchFamily="18" charset="0"/>
              </a:rPr>
            </a:br>
            <a:r>
              <a:rPr lang="cs-CZ" sz="2400" b="1">
                <a:latin typeface="Times New Roman" pitchFamily="18" charset="0"/>
              </a:rPr>
              <a:t>pomůcky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cs-CZ" sz="2400" b="1">
                <a:latin typeface="Times New Roman" pitchFamily="18" charset="0"/>
              </a:rPr>
              <a:t>kritéria hodnocení (dodržení zásad správné montáže …).</a:t>
            </a:r>
            <a:r>
              <a:rPr lang="cs-CZ" sz="4000">
                <a:latin typeface="Times New Roman" pitchFamily="18" charset="0"/>
              </a:rPr>
              <a:t/>
            </a:r>
            <a:br>
              <a:rPr lang="cs-CZ" sz="4000">
                <a:latin typeface="Times New Roman" pitchFamily="18" charset="0"/>
              </a:rPr>
            </a:br>
            <a:endParaRPr lang="cs-CZ">
              <a:latin typeface="Times New Roman" pitchFamily="18" charset="0"/>
            </a:endParaRPr>
          </a:p>
        </p:txBody>
      </p:sp>
      <p:pic>
        <p:nvPicPr>
          <p:cNvPr id="24579" name="Obrázek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25" y="0"/>
            <a:ext cx="2301875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Obrázek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" y="0"/>
            <a:ext cx="1038225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Nadpis 1"/>
          <p:cNvSpPr>
            <a:spLocks noGrp="1"/>
          </p:cNvSpPr>
          <p:nvPr>
            <p:ph type="title"/>
          </p:nvPr>
        </p:nvSpPr>
        <p:spPr>
          <a:xfrm>
            <a:off x="1116013" y="404813"/>
            <a:ext cx="6781800" cy="1600200"/>
          </a:xfrm>
        </p:spPr>
        <p:txBody>
          <a:bodyPr/>
          <a:lstStyle/>
          <a:p>
            <a:r>
              <a:rPr lang="cs-CZ" sz="4000" smtClean="0"/>
              <a:t>Výhody účasti v projektu:</a:t>
            </a:r>
            <a:br>
              <a:rPr lang="cs-CZ" sz="4000" smtClean="0"/>
            </a:br>
            <a:endParaRPr lang="cs-CZ" smtClean="0"/>
          </a:p>
        </p:txBody>
      </p:sp>
      <p:sp>
        <p:nvSpPr>
          <p:cNvPr id="25602" name="TextovéPole 5"/>
          <p:cNvSpPr txBox="1">
            <a:spLocks noChangeArrowheads="1"/>
          </p:cNvSpPr>
          <p:nvPr/>
        </p:nvSpPr>
        <p:spPr bwMode="auto">
          <a:xfrm>
            <a:off x="1331913" y="1412875"/>
            <a:ext cx="51847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cs-CZ" sz="3200" b="1">
                <a:latin typeface="Times New Roman" pitchFamily="18" charset="0"/>
              </a:rPr>
              <a:t>aktivní přístup škol k aktualizacím RVP,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cs-CZ" sz="3200" b="1">
                <a:latin typeface="Times New Roman" pitchFamily="18" charset="0"/>
              </a:rPr>
              <a:t>sdílení a výměna informací a názorů s kolegy z jiných škol,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cs-CZ" sz="3200" b="1">
                <a:latin typeface="Times New Roman" pitchFamily="18" charset="0"/>
              </a:rPr>
              <a:t>možnost konzultace výstupů s odborníky z praxe.</a:t>
            </a:r>
            <a:br>
              <a:rPr lang="cs-CZ" sz="3200" b="1">
                <a:latin typeface="Times New Roman" pitchFamily="18" charset="0"/>
              </a:rPr>
            </a:br>
            <a:endParaRPr lang="cs-CZ" sz="3200" b="1">
              <a:latin typeface="Times New Roman" pitchFamily="18" charset="0"/>
            </a:endParaRPr>
          </a:p>
        </p:txBody>
      </p:sp>
      <p:pic>
        <p:nvPicPr>
          <p:cNvPr id="25603" name="Obrázek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874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Obrázek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0525" y="0"/>
            <a:ext cx="2409825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1600200" y="3152775"/>
            <a:ext cx="59436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3300" b="1">
                <a:solidFill>
                  <a:srgbClr val="2BC3E1"/>
                </a:solidFill>
                <a:ea typeface="Roboto Condensed"/>
                <a:cs typeface="Roboto Condensed"/>
              </a:rPr>
              <a:t>Děkuji za pozornost               v Olomouci 14. 5. 2018</a:t>
            </a:r>
            <a:endParaRPr lang="en-US" sz="3300" b="1">
              <a:solidFill>
                <a:srgbClr val="2BC3E1"/>
              </a:solidFill>
              <a:ea typeface="Roboto Condensed"/>
              <a:cs typeface="Roboto Condensed"/>
            </a:endParaRPr>
          </a:p>
        </p:txBody>
      </p:sp>
      <p:grpSp>
        <p:nvGrpSpPr>
          <p:cNvPr id="26626" name="Group 3"/>
          <p:cNvGrpSpPr>
            <a:grpSpLocks/>
          </p:cNvGrpSpPr>
          <p:nvPr/>
        </p:nvGrpSpPr>
        <p:grpSpPr bwMode="auto">
          <a:xfrm>
            <a:off x="1714500" y="3086100"/>
            <a:ext cx="342900" cy="3429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627" name="Group 7"/>
          <p:cNvGrpSpPr>
            <a:grpSpLocks/>
          </p:cNvGrpSpPr>
          <p:nvPr/>
        </p:nvGrpSpPr>
        <p:grpSpPr bwMode="auto">
          <a:xfrm rot="10800000">
            <a:off x="7162800" y="3429000"/>
            <a:ext cx="342900" cy="3429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628" name="Obrázek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763" y="4533900"/>
            <a:ext cx="1001712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bdélník 12"/>
          <p:cNvSpPr/>
          <p:nvPr/>
        </p:nvSpPr>
        <p:spPr>
          <a:xfrm>
            <a:off x="6400800" y="4819650"/>
            <a:ext cx="2171700" cy="5540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ústav pro vzdělávání</a:t>
            </a:r>
            <a:r>
              <a:rPr lang="cs-CZ" sz="1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000" dirty="0">
                <a:solidFill>
                  <a:schemeClr val="tx2"/>
                </a:solidFill>
                <a:latin typeface="+mj-lt"/>
                <a:cs typeface="+mn-cs"/>
              </a:rPr>
              <a:t>modernizace odborného vzdělávání </a:t>
            </a:r>
            <a:endParaRPr lang="cs-CZ" sz="10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www.projektmov.cz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4"/>
          <p:cNvGrpSpPr>
            <a:grpSpLocks noChangeAspect="1"/>
          </p:cNvGrpSpPr>
          <p:nvPr/>
        </p:nvGrpSpPr>
        <p:grpSpPr bwMode="auto">
          <a:xfrm>
            <a:off x="1236663" y="2857500"/>
            <a:ext cx="6746875" cy="901700"/>
            <a:chOff x="4205" y="3032"/>
            <a:chExt cx="3110" cy="416"/>
          </a:xfrm>
        </p:grpSpPr>
        <p:sp>
          <p:nvSpPr>
            <p:cNvPr id="276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52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254 w 1597"/>
                <a:gd name="T1" fmla="*/ 138 h 1077"/>
                <a:gd name="T2" fmla="*/ 254 w 1597"/>
                <a:gd name="T3" fmla="*/ 112 h 1077"/>
                <a:gd name="T4" fmla="*/ 227 w 1597"/>
                <a:gd name="T5" fmla="*/ 112 h 1077"/>
                <a:gd name="T6" fmla="*/ 206 w 1597"/>
                <a:gd name="T7" fmla="*/ 141 h 1077"/>
                <a:gd name="T8" fmla="*/ 182 w 1597"/>
                <a:gd name="T9" fmla="*/ 128 h 1077"/>
                <a:gd name="T10" fmla="*/ 171 w 1597"/>
                <a:gd name="T11" fmla="*/ 132 h 1077"/>
                <a:gd name="T12" fmla="*/ 201 w 1597"/>
                <a:gd name="T13" fmla="*/ 146 h 1077"/>
                <a:gd name="T14" fmla="*/ 159 w 1597"/>
                <a:gd name="T15" fmla="*/ 202 h 1077"/>
                <a:gd name="T16" fmla="*/ 159 w 1597"/>
                <a:gd name="T17" fmla="*/ 202 h 1077"/>
                <a:gd name="T18" fmla="*/ 90 w 1597"/>
                <a:gd name="T19" fmla="*/ 113 h 1077"/>
                <a:gd name="T20" fmla="*/ 168 w 1597"/>
                <a:gd name="T21" fmla="*/ 13 h 1077"/>
                <a:gd name="T22" fmla="*/ 168 w 1597"/>
                <a:gd name="T23" fmla="*/ 110 h 1077"/>
                <a:gd name="T24" fmla="*/ 190 w 1597"/>
                <a:gd name="T25" fmla="*/ 110 h 1077"/>
                <a:gd name="T26" fmla="*/ 190 w 1597"/>
                <a:gd name="T27" fmla="*/ 84 h 1077"/>
                <a:gd name="T28" fmla="*/ 236 w 1597"/>
                <a:gd name="T29" fmla="*/ 95 h 1077"/>
                <a:gd name="T30" fmla="*/ 268 w 1597"/>
                <a:gd name="T31" fmla="*/ 120 h 1077"/>
                <a:gd name="T32" fmla="*/ 254 w 1597"/>
                <a:gd name="T33" fmla="*/ 138 h 1077"/>
                <a:gd name="T34" fmla="*/ 263 w 1597"/>
                <a:gd name="T35" fmla="*/ 144 h 1077"/>
                <a:gd name="T36" fmla="*/ 293 w 1597"/>
                <a:gd name="T37" fmla="*/ 116 h 1077"/>
                <a:gd name="T38" fmla="*/ 251 w 1597"/>
                <a:gd name="T39" fmla="*/ 86 h 1077"/>
                <a:gd name="T40" fmla="*/ 196 w 1597"/>
                <a:gd name="T41" fmla="*/ 62 h 1077"/>
                <a:gd name="T42" fmla="*/ 195 w 1597"/>
                <a:gd name="T43" fmla="*/ 57 h 1077"/>
                <a:gd name="T44" fmla="*/ 234 w 1597"/>
                <a:gd name="T45" fmla="*/ 34 h 1077"/>
                <a:gd name="T46" fmla="*/ 275 w 1597"/>
                <a:gd name="T47" fmla="*/ 48 h 1077"/>
                <a:gd name="T48" fmla="*/ 286 w 1597"/>
                <a:gd name="T49" fmla="*/ 44 h 1077"/>
                <a:gd name="T50" fmla="*/ 234 w 1597"/>
                <a:gd name="T51" fmla="*/ 29 h 1077"/>
                <a:gd name="T52" fmla="*/ 190 w 1597"/>
                <a:gd name="T53" fmla="*/ 38 h 1077"/>
                <a:gd name="T54" fmla="*/ 190 w 1597"/>
                <a:gd name="T55" fmla="*/ 0 h 1077"/>
                <a:gd name="T56" fmla="*/ 164 w 1597"/>
                <a:gd name="T57" fmla="*/ 0 h 1077"/>
                <a:gd name="T58" fmla="*/ 96 w 1597"/>
                <a:gd name="T59" fmla="*/ 90 h 1077"/>
                <a:gd name="T60" fmla="*/ 95 w 1597"/>
                <a:gd name="T61" fmla="*/ 90 h 1077"/>
                <a:gd name="T62" fmla="*/ 26 w 1597"/>
                <a:gd name="T63" fmla="*/ 0 h 1077"/>
                <a:gd name="T64" fmla="*/ 0 w 1597"/>
                <a:gd name="T65" fmla="*/ 0 h 1077"/>
                <a:gd name="T66" fmla="*/ 0 w 1597"/>
                <a:gd name="T67" fmla="*/ 110 h 1077"/>
                <a:gd name="T68" fmla="*/ 13 w 1597"/>
                <a:gd name="T69" fmla="*/ 110 h 1077"/>
                <a:gd name="T70" fmla="*/ 13 w 1597"/>
                <a:gd name="T71" fmla="*/ 14 h 1077"/>
                <a:gd name="T72" fmla="*/ 89 w 1597"/>
                <a:gd name="T73" fmla="*/ 112 h 1077"/>
                <a:gd name="T74" fmla="*/ 65 w 1597"/>
                <a:gd name="T75" fmla="*/ 112 h 1077"/>
                <a:gd name="T76" fmla="*/ 65 w 1597"/>
                <a:gd name="T77" fmla="*/ 223 h 1077"/>
                <a:gd name="T78" fmla="*/ 76 w 1597"/>
                <a:gd name="T79" fmla="*/ 223 h 1077"/>
                <a:gd name="T80" fmla="*/ 76 w 1597"/>
                <a:gd name="T81" fmla="*/ 126 h 1077"/>
                <a:gd name="T82" fmla="*/ 153 w 1597"/>
                <a:gd name="T83" fmla="*/ 226 h 1077"/>
                <a:gd name="T84" fmla="*/ 154 w 1597"/>
                <a:gd name="T85" fmla="*/ 226 h 1077"/>
                <a:gd name="T86" fmla="*/ 231 w 1597"/>
                <a:gd name="T87" fmla="*/ 125 h 1077"/>
                <a:gd name="T88" fmla="*/ 231 w 1597"/>
                <a:gd name="T89" fmla="*/ 223 h 1077"/>
                <a:gd name="T90" fmla="*/ 254 w 1597"/>
                <a:gd name="T91" fmla="*/ 223 h 1077"/>
                <a:gd name="T92" fmla="*/ 254 w 1597"/>
                <a:gd name="T93" fmla="*/ 149 h 1077"/>
                <a:gd name="T94" fmla="*/ 294 w 1597"/>
                <a:gd name="T95" fmla="*/ 149 h 1077"/>
                <a:gd name="T96" fmla="*/ 294 w 1597"/>
                <a:gd name="T97" fmla="*/ 252 h 1077"/>
                <a:gd name="T98" fmla="*/ 318 w 1597"/>
                <a:gd name="T99" fmla="*/ 252 h 1077"/>
                <a:gd name="T100" fmla="*/ 318 w 1597"/>
                <a:gd name="T101" fmla="*/ 149 h 1077"/>
                <a:gd name="T102" fmla="*/ 366 w 1597"/>
                <a:gd name="T103" fmla="*/ 149 h 1077"/>
                <a:gd name="T104" fmla="*/ 366 w 1597"/>
                <a:gd name="T105" fmla="*/ 144 h 1077"/>
                <a:gd name="T106" fmla="*/ 263 w 1597"/>
                <a:gd name="T107" fmla="*/ 144 h 1077"/>
                <a:gd name="T108" fmla="*/ 245 w 1597"/>
                <a:gd name="T109" fmla="*/ 22 h 1077"/>
                <a:gd name="T110" fmla="*/ 282 w 1597"/>
                <a:gd name="T111" fmla="*/ 0 h 1077"/>
                <a:gd name="T112" fmla="*/ 270 w 1597"/>
                <a:gd name="T113" fmla="*/ 0 h 1077"/>
                <a:gd name="T114" fmla="*/ 236 w 1597"/>
                <a:gd name="T115" fmla="*/ 16 h 1077"/>
                <a:gd name="T116" fmla="*/ 201 w 1597"/>
                <a:gd name="T117" fmla="*/ 0 h 1077"/>
                <a:gd name="T118" fmla="*/ 190 w 1597"/>
                <a:gd name="T119" fmla="*/ 0 h 1077"/>
                <a:gd name="T120" fmla="*/ 228 w 1597"/>
                <a:gd name="T121" fmla="*/ 22 h 1077"/>
                <a:gd name="T122" fmla="*/ 245 w 1597"/>
                <a:gd name="T123" fmla="*/ 22 h 107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97"/>
                <a:gd name="T187" fmla="*/ 0 h 1077"/>
                <a:gd name="T188" fmla="*/ 1597 w 1597"/>
                <a:gd name="T189" fmla="*/ 1077 h 107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53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5 w 172"/>
                <a:gd name="T3" fmla="*/ 0 h 149"/>
                <a:gd name="T4" fmla="*/ 20 w 172"/>
                <a:gd name="T5" fmla="*/ 32 h 149"/>
                <a:gd name="T6" fmla="*/ 34 w 172"/>
                <a:gd name="T7" fmla="*/ 0 h 149"/>
                <a:gd name="T8" fmla="*/ 39 w 172"/>
                <a:gd name="T9" fmla="*/ 0 h 149"/>
                <a:gd name="T10" fmla="*/ 39 w 172"/>
                <a:gd name="T11" fmla="*/ 35 h 149"/>
                <a:gd name="T12" fmla="*/ 36 w 172"/>
                <a:gd name="T13" fmla="*/ 35 h 149"/>
                <a:gd name="T14" fmla="*/ 36 w 172"/>
                <a:gd name="T15" fmla="*/ 3 h 149"/>
                <a:gd name="T16" fmla="*/ 22 w 172"/>
                <a:gd name="T17" fmla="*/ 35 h 149"/>
                <a:gd name="T18" fmla="*/ 18 w 172"/>
                <a:gd name="T19" fmla="*/ 35 h 149"/>
                <a:gd name="T20" fmla="*/ 3 w 172"/>
                <a:gd name="T21" fmla="*/ 3 h 149"/>
                <a:gd name="T22" fmla="*/ 3 w 172"/>
                <a:gd name="T23" fmla="*/ 35 h 149"/>
                <a:gd name="T24" fmla="*/ 0 w 172"/>
                <a:gd name="T25" fmla="*/ 35 h 149"/>
                <a:gd name="T26" fmla="*/ 0 w 172"/>
                <a:gd name="T27" fmla="*/ 0 h 1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2"/>
                <a:gd name="T43" fmla="*/ 0 h 149"/>
                <a:gd name="T44" fmla="*/ 172 w 172"/>
                <a:gd name="T45" fmla="*/ 149 h 1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54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 sz="900"/>
            </a:p>
          </p:txBody>
        </p:sp>
        <p:sp>
          <p:nvSpPr>
            <p:cNvPr id="27655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4 w 138"/>
                <a:gd name="T3" fmla="*/ 0 h 149"/>
                <a:gd name="T4" fmla="*/ 28 w 138"/>
                <a:gd name="T5" fmla="*/ 31 h 149"/>
                <a:gd name="T6" fmla="*/ 28 w 138"/>
                <a:gd name="T7" fmla="*/ 0 h 149"/>
                <a:gd name="T8" fmla="*/ 31 w 138"/>
                <a:gd name="T9" fmla="*/ 0 h 149"/>
                <a:gd name="T10" fmla="*/ 31 w 138"/>
                <a:gd name="T11" fmla="*/ 35 h 149"/>
                <a:gd name="T12" fmla="*/ 27 w 138"/>
                <a:gd name="T13" fmla="*/ 35 h 149"/>
                <a:gd name="T14" fmla="*/ 3 w 138"/>
                <a:gd name="T15" fmla="*/ 4 h 149"/>
                <a:gd name="T16" fmla="*/ 3 w 138"/>
                <a:gd name="T17" fmla="*/ 35 h 149"/>
                <a:gd name="T18" fmla="*/ 0 w 138"/>
                <a:gd name="T19" fmla="*/ 35 h 149"/>
                <a:gd name="T20" fmla="*/ 0 w 138"/>
                <a:gd name="T21" fmla="*/ 0 h 1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8"/>
                <a:gd name="T34" fmla="*/ 0 h 149"/>
                <a:gd name="T35" fmla="*/ 138 w 138"/>
                <a:gd name="T36" fmla="*/ 149 h 14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56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 sz="900"/>
            </a:p>
          </p:txBody>
        </p:sp>
        <p:sp>
          <p:nvSpPr>
            <p:cNvPr id="27657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4 w 125"/>
                <a:gd name="T1" fmla="*/ 24 h 156"/>
                <a:gd name="T2" fmla="*/ 4 w 125"/>
                <a:gd name="T3" fmla="*/ 25 h 156"/>
                <a:gd name="T4" fmla="*/ 15 w 125"/>
                <a:gd name="T5" fmla="*/ 34 h 156"/>
                <a:gd name="T6" fmla="*/ 25 w 125"/>
                <a:gd name="T7" fmla="*/ 26 h 156"/>
                <a:gd name="T8" fmla="*/ 17 w 125"/>
                <a:gd name="T9" fmla="*/ 20 h 156"/>
                <a:gd name="T10" fmla="*/ 9 w 125"/>
                <a:gd name="T11" fmla="*/ 19 h 156"/>
                <a:gd name="T12" fmla="*/ 1 w 125"/>
                <a:gd name="T13" fmla="*/ 10 h 156"/>
                <a:gd name="T14" fmla="*/ 14 w 125"/>
                <a:gd name="T15" fmla="*/ 0 h 156"/>
                <a:gd name="T16" fmla="*/ 28 w 125"/>
                <a:gd name="T17" fmla="*/ 11 h 156"/>
                <a:gd name="T18" fmla="*/ 24 w 125"/>
                <a:gd name="T19" fmla="*/ 11 h 156"/>
                <a:gd name="T20" fmla="*/ 14 w 125"/>
                <a:gd name="T21" fmla="*/ 3 h 156"/>
                <a:gd name="T22" fmla="*/ 5 w 125"/>
                <a:gd name="T23" fmla="*/ 10 h 156"/>
                <a:gd name="T24" fmla="*/ 13 w 125"/>
                <a:gd name="T25" fmla="*/ 16 h 156"/>
                <a:gd name="T26" fmla="*/ 20 w 125"/>
                <a:gd name="T27" fmla="*/ 17 h 156"/>
                <a:gd name="T28" fmla="*/ 29 w 125"/>
                <a:gd name="T29" fmla="*/ 26 h 156"/>
                <a:gd name="T30" fmla="*/ 15 w 125"/>
                <a:gd name="T31" fmla="*/ 37 h 156"/>
                <a:gd name="T32" fmla="*/ 0 w 125"/>
                <a:gd name="T33" fmla="*/ 25 h 156"/>
                <a:gd name="T34" fmla="*/ 0 w 125"/>
                <a:gd name="T35" fmla="*/ 24 h 156"/>
                <a:gd name="T36" fmla="*/ 4 w 125"/>
                <a:gd name="T37" fmla="*/ 24 h 1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5"/>
                <a:gd name="T58" fmla="*/ 0 h 156"/>
                <a:gd name="T59" fmla="*/ 125 w 125"/>
                <a:gd name="T60" fmla="*/ 156 h 1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58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13 w 130"/>
                <a:gd name="T1" fmla="*/ 3 h 149"/>
                <a:gd name="T2" fmla="*/ 0 w 130"/>
                <a:gd name="T3" fmla="*/ 3 h 149"/>
                <a:gd name="T4" fmla="*/ 0 w 130"/>
                <a:gd name="T5" fmla="*/ 0 h 149"/>
                <a:gd name="T6" fmla="*/ 30 w 130"/>
                <a:gd name="T7" fmla="*/ 0 h 149"/>
                <a:gd name="T8" fmla="*/ 30 w 130"/>
                <a:gd name="T9" fmla="*/ 3 h 149"/>
                <a:gd name="T10" fmla="*/ 17 w 130"/>
                <a:gd name="T11" fmla="*/ 3 h 149"/>
                <a:gd name="T12" fmla="*/ 17 w 130"/>
                <a:gd name="T13" fmla="*/ 35 h 149"/>
                <a:gd name="T14" fmla="*/ 13 w 130"/>
                <a:gd name="T15" fmla="*/ 35 h 149"/>
                <a:gd name="T16" fmla="*/ 13 w 130"/>
                <a:gd name="T17" fmla="*/ 3 h 1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0"/>
                <a:gd name="T28" fmla="*/ 0 h 149"/>
                <a:gd name="T29" fmla="*/ 130 w 130"/>
                <a:gd name="T30" fmla="*/ 149 h 1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59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26 w 115"/>
                <a:gd name="T3" fmla="*/ 0 h 149"/>
                <a:gd name="T4" fmla="*/ 26 w 115"/>
                <a:gd name="T5" fmla="*/ 3 h 149"/>
                <a:gd name="T6" fmla="*/ 3 w 115"/>
                <a:gd name="T7" fmla="*/ 3 h 149"/>
                <a:gd name="T8" fmla="*/ 3 w 115"/>
                <a:gd name="T9" fmla="*/ 16 h 149"/>
                <a:gd name="T10" fmla="*/ 24 w 115"/>
                <a:gd name="T11" fmla="*/ 16 h 149"/>
                <a:gd name="T12" fmla="*/ 24 w 115"/>
                <a:gd name="T13" fmla="*/ 19 h 149"/>
                <a:gd name="T14" fmla="*/ 3 w 115"/>
                <a:gd name="T15" fmla="*/ 19 h 149"/>
                <a:gd name="T16" fmla="*/ 3 w 115"/>
                <a:gd name="T17" fmla="*/ 32 h 149"/>
                <a:gd name="T18" fmla="*/ 26 w 115"/>
                <a:gd name="T19" fmla="*/ 32 h 149"/>
                <a:gd name="T20" fmla="*/ 26 w 115"/>
                <a:gd name="T21" fmla="*/ 35 h 149"/>
                <a:gd name="T22" fmla="*/ 0 w 115"/>
                <a:gd name="T23" fmla="*/ 35 h 149"/>
                <a:gd name="T24" fmla="*/ 0 w 115"/>
                <a:gd name="T25" fmla="*/ 0 h 1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5"/>
                <a:gd name="T40" fmla="*/ 0 h 149"/>
                <a:gd name="T41" fmla="*/ 115 w 115"/>
                <a:gd name="T42" fmla="*/ 149 h 1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60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3 w 129"/>
                <a:gd name="T1" fmla="*/ 3 h 149"/>
                <a:gd name="T2" fmla="*/ 3 w 129"/>
                <a:gd name="T3" fmla="*/ 17 h 149"/>
                <a:gd name="T4" fmla="*/ 16 w 129"/>
                <a:gd name="T5" fmla="*/ 17 h 149"/>
                <a:gd name="T6" fmla="*/ 26 w 129"/>
                <a:gd name="T7" fmla="*/ 10 h 149"/>
                <a:gd name="T8" fmla="*/ 16 w 129"/>
                <a:gd name="T9" fmla="*/ 3 h 149"/>
                <a:gd name="T10" fmla="*/ 3 w 129"/>
                <a:gd name="T11" fmla="*/ 3 h 149"/>
                <a:gd name="T12" fmla="*/ 0 w 129"/>
                <a:gd name="T13" fmla="*/ 0 h 149"/>
                <a:gd name="T14" fmla="*/ 17 w 129"/>
                <a:gd name="T15" fmla="*/ 0 h 149"/>
                <a:gd name="T16" fmla="*/ 29 w 129"/>
                <a:gd name="T17" fmla="*/ 9 h 149"/>
                <a:gd name="T18" fmla="*/ 23 w 129"/>
                <a:gd name="T19" fmla="*/ 18 h 149"/>
                <a:gd name="T20" fmla="*/ 28 w 129"/>
                <a:gd name="T21" fmla="*/ 25 h 149"/>
                <a:gd name="T22" fmla="*/ 30 w 129"/>
                <a:gd name="T23" fmla="*/ 35 h 149"/>
                <a:gd name="T24" fmla="*/ 26 w 129"/>
                <a:gd name="T25" fmla="*/ 35 h 149"/>
                <a:gd name="T26" fmla="*/ 25 w 129"/>
                <a:gd name="T27" fmla="*/ 25 h 149"/>
                <a:gd name="T28" fmla="*/ 18 w 129"/>
                <a:gd name="T29" fmla="*/ 20 h 149"/>
                <a:gd name="T30" fmla="*/ 3 w 129"/>
                <a:gd name="T31" fmla="*/ 20 h 149"/>
                <a:gd name="T32" fmla="*/ 3 w 129"/>
                <a:gd name="T33" fmla="*/ 35 h 149"/>
                <a:gd name="T34" fmla="*/ 0 w 129"/>
                <a:gd name="T35" fmla="*/ 35 h 149"/>
                <a:gd name="T36" fmla="*/ 0 w 129"/>
                <a:gd name="T37" fmla="*/ 0 h 1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149"/>
                <a:gd name="T59" fmla="*/ 129 w 129"/>
                <a:gd name="T60" fmla="*/ 149 h 14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61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3 w 125"/>
                <a:gd name="T1" fmla="*/ 24 h 156"/>
                <a:gd name="T2" fmla="*/ 3 w 125"/>
                <a:gd name="T3" fmla="*/ 25 h 156"/>
                <a:gd name="T4" fmla="*/ 15 w 125"/>
                <a:gd name="T5" fmla="*/ 34 h 156"/>
                <a:gd name="T6" fmla="*/ 25 w 125"/>
                <a:gd name="T7" fmla="*/ 26 h 156"/>
                <a:gd name="T8" fmla="*/ 17 w 125"/>
                <a:gd name="T9" fmla="*/ 20 h 156"/>
                <a:gd name="T10" fmla="*/ 9 w 125"/>
                <a:gd name="T11" fmla="*/ 19 h 156"/>
                <a:gd name="T12" fmla="*/ 1 w 125"/>
                <a:gd name="T13" fmla="*/ 10 h 156"/>
                <a:gd name="T14" fmla="*/ 14 w 125"/>
                <a:gd name="T15" fmla="*/ 0 h 156"/>
                <a:gd name="T16" fmla="*/ 28 w 125"/>
                <a:gd name="T17" fmla="*/ 11 h 156"/>
                <a:gd name="T18" fmla="*/ 24 w 125"/>
                <a:gd name="T19" fmla="*/ 11 h 156"/>
                <a:gd name="T20" fmla="*/ 14 w 125"/>
                <a:gd name="T21" fmla="*/ 3 h 156"/>
                <a:gd name="T22" fmla="*/ 5 w 125"/>
                <a:gd name="T23" fmla="*/ 10 h 156"/>
                <a:gd name="T24" fmla="*/ 13 w 125"/>
                <a:gd name="T25" fmla="*/ 16 h 156"/>
                <a:gd name="T26" fmla="*/ 20 w 125"/>
                <a:gd name="T27" fmla="*/ 17 h 156"/>
                <a:gd name="T28" fmla="*/ 29 w 125"/>
                <a:gd name="T29" fmla="*/ 26 h 156"/>
                <a:gd name="T30" fmla="*/ 15 w 125"/>
                <a:gd name="T31" fmla="*/ 37 h 156"/>
                <a:gd name="T32" fmla="*/ 0 w 125"/>
                <a:gd name="T33" fmla="*/ 25 h 156"/>
                <a:gd name="T34" fmla="*/ 0 w 125"/>
                <a:gd name="T35" fmla="*/ 24 h 156"/>
                <a:gd name="T36" fmla="*/ 3 w 125"/>
                <a:gd name="T37" fmla="*/ 24 h 1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5"/>
                <a:gd name="T58" fmla="*/ 0 h 156"/>
                <a:gd name="T59" fmla="*/ 125 w 125"/>
                <a:gd name="T60" fmla="*/ 156 h 1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62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13 w 130"/>
                <a:gd name="T1" fmla="*/ 3 h 149"/>
                <a:gd name="T2" fmla="*/ 0 w 130"/>
                <a:gd name="T3" fmla="*/ 3 h 149"/>
                <a:gd name="T4" fmla="*/ 0 w 130"/>
                <a:gd name="T5" fmla="*/ 0 h 149"/>
                <a:gd name="T6" fmla="*/ 30 w 130"/>
                <a:gd name="T7" fmla="*/ 0 h 149"/>
                <a:gd name="T8" fmla="*/ 30 w 130"/>
                <a:gd name="T9" fmla="*/ 3 h 149"/>
                <a:gd name="T10" fmla="*/ 17 w 130"/>
                <a:gd name="T11" fmla="*/ 3 h 149"/>
                <a:gd name="T12" fmla="*/ 17 w 130"/>
                <a:gd name="T13" fmla="*/ 35 h 149"/>
                <a:gd name="T14" fmla="*/ 13 w 130"/>
                <a:gd name="T15" fmla="*/ 35 h 149"/>
                <a:gd name="T16" fmla="*/ 13 w 130"/>
                <a:gd name="T17" fmla="*/ 3 h 1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0"/>
                <a:gd name="T28" fmla="*/ 0 h 149"/>
                <a:gd name="T29" fmla="*/ 130 w 130"/>
                <a:gd name="T30" fmla="*/ 149 h 1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63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4 w 152"/>
                <a:gd name="T3" fmla="*/ 0 h 149"/>
                <a:gd name="T4" fmla="*/ 18 w 152"/>
                <a:gd name="T5" fmla="*/ 32 h 149"/>
                <a:gd name="T6" fmla="*/ 31 w 152"/>
                <a:gd name="T7" fmla="*/ 0 h 149"/>
                <a:gd name="T8" fmla="*/ 35 w 152"/>
                <a:gd name="T9" fmla="*/ 0 h 149"/>
                <a:gd name="T10" fmla="*/ 20 w 152"/>
                <a:gd name="T11" fmla="*/ 35 h 149"/>
                <a:gd name="T12" fmla="*/ 15 w 152"/>
                <a:gd name="T13" fmla="*/ 35 h 149"/>
                <a:gd name="T14" fmla="*/ 0 w 152"/>
                <a:gd name="T15" fmla="*/ 0 h 1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2"/>
                <a:gd name="T25" fmla="*/ 0 h 149"/>
                <a:gd name="T26" fmla="*/ 152 w 152"/>
                <a:gd name="T27" fmla="*/ 149 h 1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64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33 w 156"/>
                <a:gd name="T1" fmla="*/ 19 h 156"/>
                <a:gd name="T2" fmla="*/ 18 w 156"/>
                <a:gd name="T3" fmla="*/ 3 h 156"/>
                <a:gd name="T4" fmla="*/ 3 w 156"/>
                <a:gd name="T5" fmla="*/ 19 h 156"/>
                <a:gd name="T6" fmla="*/ 18 w 156"/>
                <a:gd name="T7" fmla="*/ 34 h 156"/>
                <a:gd name="T8" fmla="*/ 33 w 156"/>
                <a:gd name="T9" fmla="*/ 19 h 156"/>
                <a:gd name="T10" fmla="*/ 18 w 156"/>
                <a:gd name="T11" fmla="*/ 37 h 156"/>
                <a:gd name="T12" fmla="*/ 0 w 156"/>
                <a:gd name="T13" fmla="*/ 19 h 156"/>
                <a:gd name="T14" fmla="*/ 18 w 156"/>
                <a:gd name="T15" fmla="*/ 0 h 156"/>
                <a:gd name="T16" fmla="*/ 36 w 156"/>
                <a:gd name="T17" fmla="*/ 19 h 156"/>
                <a:gd name="T18" fmla="*/ 18 w 156"/>
                <a:gd name="T19" fmla="*/ 37 h 1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6"/>
                <a:gd name="T31" fmla="*/ 0 h 156"/>
                <a:gd name="T32" fmla="*/ 156 w 156"/>
                <a:gd name="T33" fmla="*/ 156 h 1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65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19 w 125"/>
                <a:gd name="T1" fmla="*/ 0 h 198"/>
                <a:gd name="T2" fmla="*/ 23 w 125"/>
                <a:gd name="T3" fmla="*/ 0 h 198"/>
                <a:gd name="T4" fmla="*/ 16 w 125"/>
                <a:gd name="T5" fmla="*/ 7 h 198"/>
                <a:gd name="T6" fmla="*/ 12 w 125"/>
                <a:gd name="T7" fmla="*/ 7 h 198"/>
                <a:gd name="T8" fmla="*/ 6 w 125"/>
                <a:gd name="T9" fmla="*/ 0 h 198"/>
                <a:gd name="T10" fmla="*/ 9 w 125"/>
                <a:gd name="T11" fmla="*/ 0 h 198"/>
                <a:gd name="T12" fmla="*/ 14 w 125"/>
                <a:gd name="T13" fmla="*/ 5 h 198"/>
                <a:gd name="T14" fmla="*/ 19 w 125"/>
                <a:gd name="T15" fmla="*/ 0 h 198"/>
                <a:gd name="T16" fmla="*/ 4 w 125"/>
                <a:gd name="T17" fmla="*/ 34 h 198"/>
                <a:gd name="T18" fmla="*/ 4 w 125"/>
                <a:gd name="T19" fmla="*/ 35 h 198"/>
                <a:gd name="T20" fmla="*/ 15 w 125"/>
                <a:gd name="T21" fmla="*/ 44 h 198"/>
                <a:gd name="T22" fmla="*/ 25 w 125"/>
                <a:gd name="T23" fmla="*/ 36 h 198"/>
                <a:gd name="T24" fmla="*/ 17 w 125"/>
                <a:gd name="T25" fmla="*/ 30 h 198"/>
                <a:gd name="T26" fmla="*/ 9 w 125"/>
                <a:gd name="T27" fmla="*/ 29 h 198"/>
                <a:gd name="T28" fmla="*/ 1 w 125"/>
                <a:gd name="T29" fmla="*/ 20 h 198"/>
                <a:gd name="T30" fmla="*/ 14 w 125"/>
                <a:gd name="T31" fmla="*/ 10 h 198"/>
                <a:gd name="T32" fmla="*/ 28 w 125"/>
                <a:gd name="T33" fmla="*/ 21 h 198"/>
                <a:gd name="T34" fmla="*/ 24 w 125"/>
                <a:gd name="T35" fmla="*/ 21 h 198"/>
                <a:gd name="T36" fmla="*/ 14 w 125"/>
                <a:gd name="T37" fmla="*/ 13 h 198"/>
                <a:gd name="T38" fmla="*/ 5 w 125"/>
                <a:gd name="T39" fmla="*/ 20 h 198"/>
                <a:gd name="T40" fmla="*/ 13 w 125"/>
                <a:gd name="T41" fmla="*/ 26 h 198"/>
                <a:gd name="T42" fmla="*/ 20 w 125"/>
                <a:gd name="T43" fmla="*/ 27 h 198"/>
                <a:gd name="T44" fmla="*/ 29 w 125"/>
                <a:gd name="T45" fmla="*/ 36 h 198"/>
                <a:gd name="T46" fmla="*/ 15 w 125"/>
                <a:gd name="T47" fmla="*/ 47 h 198"/>
                <a:gd name="T48" fmla="*/ 0 w 125"/>
                <a:gd name="T49" fmla="*/ 35 h 198"/>
                <a:gd name="T50" fmla="*/ 0 w 125"/>
                <a:gd name="T51" fmla="*/ 34 h 198"/>
                <a:gd name="T52" fmla="*/ 4 w 125"/>
                <a:gd name="T53" fmla="*/ 34 h 19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5"/>
                <a:gd name="T82" fmla="*/ 0 h 198"/>
                <a:gd name="T83" fmla="*/ 125 w 125"/>
                <a:gd name="T84" fmla="*/ 198 h 19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66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3 w 127"/>
                <a:gd name="T3" fmla="*/ 0 h 149"/>
                <a:gd name="T4" fmla="*/ 3 w 127"/>
                <a:gd name="T5" fmla="*/ 19 h 149"/>
                <a:gd name="T6" fmla="*/ 24 w 127"/>
                <a:gd name="T7" fmla="*/ 0 h 149"/>
                <a:gd name="T8" fmla="*/ 29 w 127"/>
                <a:gd name="T9" fmla="*/ 0 h 149"/>
                <a:gd name="T10" fmla="*/ 13 w 127"/>
                <a:gd name="T11" fmla="*/ 15 h 149"/>
                <a:gd name="T12" fmla="*/ 29 w 127"/>
                <a:gd name="T13" fmla="*/ 35 h 149"/>
                <a:gd name="T14" fmla="*/ 25 w 127"/>
                <a:gd name="T15" fmla="*/ 35 h 149"/>
                <a:gd name="T16" fmla="*/ 11 w 127"/>
                <a:gd name="T17" fmla="*/ 17 h 149"/>
                <a:gd name="T18" fmla="*/ 3 w 127"/>
                <a:gd name="T19" fmla="*/ 23 h 149"/>
                <a:gd name="T20" fmla="*/ 3 w 127"/>
                <a:gd name="T21" fmla="*/ 35 h 149"/>
                <a:gd name="T22" fmla="*/ 0 w 127"/>
                <a:gd name="T23" fmla="*/ 35 h 149"/>
                <a:gd name="T24" fmla="*/ 0 w 127"/>
                <a:gd name="T25" fmla="*/ 0 h 1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7"/>
                <a:gd name="T40" fmla="*/ 0 h 149"/>
                <a:gd name="T41" fmla="*/ 127 w 127"/>
                <a:gd name="T42" fmla="*/ 149 h 1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67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33 w 156"/>
                <a:gd name="T1" fmla="*/ 19 h 156"/>
                <a:gd name="T2" fmla="*/ 18 w 156"/>
                <a:gd name="T3" fmla="*/ 3 h 156"/>
                <a:gd name="T4" fmla="*/ 3 w 156"/>
                <a:gd name="T5" fmla="*/ 19 h 156"/>
                <a:gd name="T6" fmla="*/ 18 w 156"/>
                <a:gd name="T7" fmla="*/ 34 h 156"/>
                <a:gd name="T8" fmla="*/ 33 w 156"/>
                <a:gd name="T9" fmla="*/ 19 h 156"/>
                <a:gd name="T10" fmla="*/ 18 w 156"/>
                <a:gd name="T11" fmla="*/ 37 h 156"/>
                <a:gd name="T12" fmla="*/ 0 w 156"/>
                <a:gd name="T13" fmla="*/ 19 h 156"/>
                <a:gd name="T14" fmla="*/ 18 w 156"/>
                <a:gd name="T15" fmla="*/ 0 h 156"/>
                <a:gd name="T16" fmla="*/ 36 w 156"/>
                <a:gd name="T17" fmla="*/ 19 h 156"/>
                <a:gd name="T18" fmla="*/ 18 w 156"/>
                <a:gd name="T19" fmla="*/ 37 h 1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6"/>
                <a:gd name="T31" fmla="*/ 0 h 156"/>
                <a:gd name="T32" fmla="*/ 156 w 156"/>
                <a:gd name="T33" fmla="*/ 156 h 1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68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3 w 109"/>
                <a:gd name="T3" fmla="*/ 0 h 149"/>
                <a:gd name="T4" fmla="*/ 3 w 109"/>
                <a:gd name="T5" fmla="*/ 32 h 149"/>
                <a:gd name="T6" fmla="*/ 25 w 109"/>
                <a:gd name="T7" fmla="*/ 32 h 149"/>
                <a:gd name="T8" fmla="*/ 25 w 109"/>
                <a:gd name="T9" fmla="*/ 35 h 149"/>
                <a:gd name="T10" fmla="*/ 0 w 109"/>
                <a:gd name="T11" fmla="*/ 35 h 149"/>
                <a:gd name="T12" fmla="*/ 0 w 109"/>
                <a:gd name="T13" fmla="*/ 0 h 1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9"/>
                <a:gd name="T22" fmla="*/ 0 h 149"/>
                <a:gd name="T23" fmla="*/ 109 w 109"/>
                <a:gd name="T24" fmla="*/ 149 h 14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69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4 w 124"/>
                <a:gd name="T1" fmla="*/ 24 h 156"/>
                <a:gd name="T2" fmla="*/ 4 w 124"/>
                <a:gd name="T3" fmla="*/ 25 h 156"/>
                <a:gd name="T4" fmla="*/ 15 w 124"/>
                <a:gd name="T5" fmla="*/ 34 h 156"/>
                <a:gd name="T6" fmla="*/ 25 w 124"/>
                <a:gd name="T7" fmla="*/ 26 h 156"/>
                <a:gd name="T8" fmla="*/ 17 w 124"/>
                <a:gd name="T9" fmla="*/ 20 h 156"/>
                <a:gd name="T10" fmla="*/ 9 w 124"/>
                <a:gd name="T11" fmla="*/ 19 h 156"/>
                <a:gd name="T12" fmla="*/ 1 w 124"/>
                <a:gd name="T13" fmla="*/ 10 h 156"/>
                <a:gd name="T14" fmla="*/ 14 w 124"/>
                <a:gd name="T15" fmla="*/ 0 h 156"/>
                <a:gd name="T16" fmla="*/ 28 w 124"/>
                <a:gd name="T17" fmla="*/ 11 h 156"/>
                <a:gd name="T18" fmla="*/ 25 w 124"/>
                <a:gd name="T19" fmla="*/ 11 h 156"/>
                <a:gd name="T20" fmla="*/ 15 w 124"/>
                <a:gd name="T21" fmla="*/ 3 h 156"/>
                <a:gd name="T22" fmla="*/ 5 w 124"/>
                <a:gd name="T23" fmla="*/ 10 h 156"/>
                <a:gd name="T24" fmla="*/ 13 w 124"/>
                <a:gd name="T25" fmla="*/ 16 h 156"/>
                <a:gd name="T26" fmla="*/ 20 w 124"/>
                <a:gd name="T27" fmla="*/ 17 h 156"/>
                <a:gd name="T28" fmla="*/ 29 w 124"/>
                <a:gd name="T29" fmla="*/ 26 h 156"/>
                <a:gd name="T30" fmla="*/ 15 w 124"/>
                <a:gd name="T31" fmla="*/ 37 h 156"/>
                <a:gd name="T32" fmla="*/ 0 w 124"/>
                <a:gd name="T33" fmla="*/ 25 h 156"/>
                <a:gd name="T34" fmla="*/ 0 w 124"/>
                <a:gd name="T35" fmla="*/ 24 h 156"/>
                <a:gd name="T36" fmla="*/ 4 w 124"/>
                <a:gd name="T37" fmla="*/ 24 h 1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156"/>
                <a:gd name="T59" fmla="*/ 124 w 124"/>
                <a:gd name="T60" fmla="*/ 156 h 1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70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13 w 129"/>
                <a:gd name="T1" fmla="*/ 3 h 149"/>
                <a:gd name="T2" fmla="*/ 0 w 129"/>
                <a:gd name="T3" fmla="*/ 3 h 149"/>
                <a:gd name="T4" fmla="*/ 0 w 129"/>
                <a:gd name="T5" fmla="*/ 0 h 149"/>
                <a:gd name="T6" fmla="*/ 29 w 129"/>
                <a:gd name="T7" fmla="*/ 0 h 149"/>
                <a:gd name="T8" fmla="*/ 29 w 129"/>
                <a:gd name="T9" fmla="*/ 3 h 149"/>
                <a:gd name="T10" fmla="*/ 16 w 129"/>
                <a:gd name="T11" fmla="*/ 3 h 149"/>
                <a:gd name="T12" fmla="*/ 16 w 129"/>
                <a:gd name="T13" fmla="*/ 35 h 149"/>
                <a:gd name="T14" fmla="*/ 13 w 129"/>
                <a:gd name="T15" fmla="*/ 35 h 149"/>
                <a:gd name="T16" fmla="*/ 13 w 129"/>
                <a:gd name="T17" fmla="*/ 3 h 1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9"/>
                <a:gd name="T28" fmla="*/ 0 h 149"/>
                <a:gd name="T29" fmla="*/ 129 w 129"/>
                <a:gd name="T30" fmla="*/ 149 h 1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71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4 w 153"/>
                <a:gd name="T3" fmla="*/ 0 h 149"/>
                <a:gd name="T4" fmla="*/ 18 w 153"/>
                <a:gd name="T5" fmla="*/ 32 h 149"/>
                <a:gd name="T6" fmla="*/ 31 w 153"/>
                <a:gd name="T7" fmla="*/ 0 h 149"/>
                <a:gd name="T8" fmla="*/ 35 w 153"/>
                <a:gd name="T9" fmla="*/ 0 h 149"/>
                <a:gd name="T10" fmla="*/ 20 w 153"/>
                <a:gd name="T11" fmla="*/ 35 h 149"/>
                <a:gd name="T12" fmla="*/ 15 w 153"/>
                <a:gd name="T13" fmla="*/ 35 h 149"/>
                <a:gd name="T14" fmla="*/ 0 w 153"/>
                <a:gd name="T15" fmla="*/ 0 h 1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3"/>
                <a:gd name="T25" fmla="*/ 0 h 149"/>
                <a:gd name="T26" fmla="*/ 153 w 153"/>
                <a:gd name="T27" fmla="*/ 149 h 1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72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5 w 38"/>
                <a:gd name="T1" fmla="*/ 0 h 194"/>
                <a:gd name="T2" fmla="*/ 9 w 38"/>
                <a:gd name="T3" fmla="*/ 0 h 194"/>
                <a:gd name="T4" fmla="*/ 3 w 38"/>
                <a:gd name="T5" fmla="*/ 7 h 194"/>
                <a:gd name="T6" fmla="*/ 0 w 38"/>
                <a:gd name="T7" fmla="*/ 7 h 194"/>
                <a:gd name="T8" fmla="*/ 5 w 38"/>
                <a:gd name="T9" fmla="*/ 0 h 194"/>
                <a:gd name="T10" fmla="*/ 0 w 38"/>
                <a:gd name="T11" fmla="*/ 11 h 194"/>
                <a:gd name="T12" fmla="*/ 4 w 38"/>
                <a:gd name="T13" fmla="*/ 11 h 194"/>
                <a:gd name="T14" fmla="*/ 4 w 38"/>
                <a:gd name="T15" fmla="*/ 46 h 194"/>
                <a:gd name="T16" fmla="*/ 0 w 38"/>
                <a:gd name="T17" fmla="*/ 46 h 194"/>
                <a:gd name="T18" fmla="*/ 0 w 38"/>
                <a:gd name="T19" fmla="*/ 11 h 19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194"/>
                <a:gd name="T32" fmla="*/ 38 w 38"/>
                <a:gd name="T33" fmla="*/ 194 h 19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73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3 w 17"/>
                <a:gd name="T3" fmla="*/ 0 h 50"/>
                <a:gd name="T4" fmla="*/ 3 w 17"/>
                <a:gd name="T5" fmla="*/ 6 h 50"/>
                <a:gd name="T6" fmla="*/ 0 w 17"/>
                <a:gd name="T7" fmla="*/ 12 h 50"/>
                <a:gd name="T8" fmla="*/ 0 w 17"/>
                <a:gd name="T9" fmla="*/ 10 h 50"/>
                <a:gd name="T10" fmla="*/ 1 w 17"/>
                <a:gd name="T11" fmla="*/ 6 h 50"/>
                <a:gd name="T12" fmla="*/ 1 w 17"/>
                <a:gd name="T13" fmla="*/ 4 h 50"/>
                <a:gd name="T14" fmla="*/ 0 w 17"/>
                <a:gd name="T15" fmla="*/ 4 h 50"/>
                <a:gd name="T16" fmla="*/ 0 w 17"/>
                <a:gd name="T17" fmla="*/ 0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50"/>
                <a:gd name="T29" fmla="*/ 17 w 1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74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4 w 142"/>
                <a:gd name="T3" fmla="*/ 0 h 123"/>
                <a:gd name="T4" fmla="*/ 16 w 142"/>
                <a:gd name="T5" fmla="*/ 26 h 123"/>
                <a:gd name="T6" fmla="*/ 28 w 142"/>
                <a:gd name="T7" fmla="*/ 0 h 123"/>
                <a:gd name="T8" fmla="*/ 32 w 142"/>
                <a:gd name="T9" fmla="*/ 0 h 123"/>
                <a:gd name="T10" fmla="*/ 32 w 142"/>
                <a:gd name="T11" fmla="*/ 29 h 123"/>
                <a:gd name="T12" fmla="*/ 29 w 142"/>
                <a:gd name="T13" fmla="*/ 29 h 123"/>
                <a:gd name="T14" fmla="*/ 30 w 142"/>
                <a:gd name="T15" fmla="*/ 2 h 123"/>
                <a:gd name="T16" fmla="*/ 18 w 142"/>
                <a:gd name="T17" fmla="*/ 29 h 123"/>
                <a:gd name="T18" fmla="*/ 14 w 142"/>
                <a:gd name="T19" fmla="*/ 29 h 123"/>
                <a:gd name="T20" fmla="*/ 2 w 142"/>
                <a:gd name="T21" fmla="*/ 2 h 123"/>
                <a:gd name="T22" fmla="*/ 3 w 142"/>
                <a:gd name="T23" fmla="*/ 29 h 123"/>
                <a:gd name="T24" fmla="*/ 0 w 142"/>
                <a:gd name="T25" fmla="*/ 29 h 123"/>
                <a:gd name="T26" fmla="*/ 0 w 142"/>
                <a:gd name="T27" fmla="*/ 0 h 1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2"/>
                <a:gd name="T43" fmla="*/ 0 h 123"/>
                <a:gd name="T44" fmla="*/ 142 w 142"/>
                <a:gd name="T45" fmla="*/ 123 h 12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75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3 w 90"/>
                <a:gd name="T3" fmla="*/ 0 h 123"/>
                <a:gd name="T4" fmla="*/ 3 w 90"/>
                <a:gd name="T5" fmla="*/ 26 h 123"/>
                <a:gd name="T6" fmla="*/ 21 w 90"/>
                <a:gd name="T7" fmla="*/ 26 h 123"/>
                <a:gd name="T8" fmla="*/ 21 w 90"/>
                <a:gd name="T9" fmla="*/ 29 h 123"/>
                <a:gd name="T10" fmla="*/ 0 w 90"/>
                <a:gd name="T11" fmla="*/ 29 h 123"/>
                <a:gd name="T12" fmla="*/ 0 w 90"/>
                <a:gd name="T13" fmla="*/ 0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123"/>
                <a:gd name="T23" fmla="*/ 90 w 90"/>
                <a:gd name="T24" fmla="*/ 123 h 1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76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17 w 128"/>
                <a:gd name="T1" fmla="*/ 0 h 161"/>
                <a:gd name="T2" fmla="*/ 21 w 128"/>
                <a:gd name="T3" fmla="*/ 0 h 161"/>
                <a:gd name="T4" fmla="*/ 16 w 128"/>
                <a:gd name="T5" fmla="*/ 6 h 161"/>
                <a:gd name="T6" fmla="*/ 14 w 128"/>
                <a:gd name="T7" fmla="*/ 6 h 161"/>
                <a:gd name="T8" fmla="*/ 17 w 128"/>
                <a:gd name="T9" fmla="*/ 0 h 161"/>
                <a:gd name="T10" fmla="*/ 22 w 128"/>
                <a:gd name="T11" fmla="*/ 26 h 161"/>
                <a:gd name="T12" fmla="*/ 15 w 128"/>
                <a:gd name="T13" fmla="*/ 11 h 161"/>
                <a:gd name="T14" fmla="*/ 8 w 128"/>
                <a:gd name="T15" fmla="*/ 26 h 161"/>
                <a:gd name="T16" fmla="*/ 22 w 128"/>
                <a:gd name="T17" fmla="*/ 26 h 161"/>
                <a:gd name="T18" fmla="*/ 13 w 128"/>
                <a:gd name="T19" fmla="*/ 9 h 161"/>
                <a:gd name="T20" fmla="*/ 17 w 128"/>
                <a:gd name="T21" fmla="*/ 9 h 161"/>
                <a:gd name="T22" fmla="*/ 30 w 128"/>
                <a:gd name="T23" fmla="*/ 38 h 161"/>
                <a:gd name="T24" fmla="*/ 27 w 128"/>
                <a:gd name="T25" fmla="*/ 38 h 161"/>
                <a:gd name="T26" fmla="*/ 23 w 128"/>
                <a:gd name="T27" fmla="*/ 29 h 161"/>
                <a:gd name="T28" fmla="*/ 7 w 128"/>
                <a:gd name="T29" fmla="*/ 29 h 161"/>
                <a:gd name="T30" fmla="*/ 3 w 128"/>
                <a:gd name="T31" fmla="*/ 38 h 161"/>
                <a:gd name="T32" fmla="*/ 0 w 128"/>
                <a:gd name="T33" fmla="*/ 38 h 161"/>
                <a:gd name="T34" fmla="*/ 13 w 128"/>
                <a:gd name="T35" fmla="*/ 9 h 1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8"/>
                <a:gd name="T55" fmla="*/ 0 h 161"/>
                <a:gd name="T56" fmla="*/ 128 w 128"/>
                <a:gd name="T57" fmla="*/ 161 h 16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77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3 w 116"/>
                <a:gd name="T1" fmla="*/ 3 h 123"/>
                <a:gd name="T2" fmla="*/ 3 w 116"/>
                <a:gd name="T3" fmla="*/ 26 h 123"/>
                <a:gd name="T4" fmla="*/ 10 w 116"/>
                <a:gd name="T5" fmla="*/ 26 h 123"/>
                <a:gd name="T6" fmla="*/ 20 w 116"/>
                <a:gd name="T7" fmla="*/ 24 h 123"/>
                <a:gd name="T8" fmla="*/ 24 w 116"/>
                <a:gd name="T9" fmla="*/ 14 h 123"/>
                <a:gd name="T10" fmla="*/ 20 w 116"/>
                <a:gd name="T11" fmla="*/ 4 h 123"/>
                <a:gd name="T12" fmla="*/ 10 w 116"/>
                <a:gd name="T13" fmla="*/ 3 h 123"/>
                <a:gd name="T14" fmla="*/ 3 w 116"/>
                <a:gd name="T15" fmla="*/ 3 h 123"/>
                <a:gd name="T16" fmla="*/ 22 w 116"/>
                <a:gd name="T17" fmla="*/ 3 h 123"/>
                <a:gd name="T18" fmla="*/ 27 w 116"/>
                <a:gd name="T19" fmla="*/ 14 h 123"/>
                <a:gd name="T20" fmla="*/ 22 w 116"/>
                <a:gd name="T21" fmla="*/ 26 h 123"/>
                <a:gd name="T22" fmla="*/ 10 w 116"/>
                <a:gd name="T23" fmla="*/ 29 h 123"/>
                <a:gd name="T24" fmla="*/ 0 w 116"/>
                <a:gd name="T25" fmla="*/ 29 h 123"/>
                <a:gd name="T26" fmla="*/ 0 w 116"/>
                <a:gd name="T27" fmla="*/ 0 h 123"/>
                <a:gd name="T28" fmla="*/ 10 w 116"/>
                <a:gd name="T29" fmla="*/ 0 h 123"/>
                <a:gd name="T30" fmla="*/ 22 w 116"/>
                <a:gd name="T31" fmla="*/ 3 h 12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6"/>
                <a:gd name="T49" fmla="*/ 0 h 123"/>
                <a:gd name="T50" fmla="*/ 116 w 116"/>
                <a:gd name="T51" fmla="*/ 123 h 12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78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22 w 95"/>
                <a:gd name="T3" fmla="*/ 0 h 123"/>
                <a:gd name="T4" fmla="*/ 22 w 95"/>
                <a:gd name="T5" fmla="*/ 3 h 123"/>
                <a:gd name="T6" fmla="*/ 3 w 95"/>
                <a:gd name="T7" fmla="*/ 3 h 123"/>
                <a:gd name="T8" fmla="*/ 3 w 95"/>
                <a:gd name="T9" fmla="*/ 13 h 123"/>
                <a:gd name="T10" fmla="*/ 20 w 95"/>
                <a:gd name="T11" fmla="*/ 13 h 123"/>
                <a:gd name="T12" fmla="*/ 20 w 95"/>
                <a:gd name="T13" fmla="*/ 16 h 123"/>
                <a:gd name="T14" fmla="*/ 3 w 95"/>
                <a:gd name="T15" fmla="*/ 16 h 123"/>
                <a:gd name="T16" fmla="*/ 3 w 95"/>
                <a:gd name="T17" fmla="*/ 26 h 123"/>
                <a:gd name="T18" fmla="*/ 22 w 95"/>
                <a:gd name="T19" fmla="*/ 26 h 123"/>
                <a:gd name="T20" fmla="*/ 22 w 95"/>
                <a:gd name="T21" fmla="*/ 29 h 123"/>
                <a:gd name="T22" fmla="*/ 0 w 95"/>
                <a:gd name="T23" fmla="*/ 29 h 123"/>
                <a:gd name="T24" fmla="*/ 0 w 95"/>
                <a:gd name="T25" fmla="*/ 0 h 1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5"/>
                <a:gd name="T40" fmla="*/ 0 h 123"/>
                <a:gd name="T41" fmla="*/ 95 w 95"/>
                <a:gd name="T42" fmla="*/ 123 h 12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79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18 w 108"/>
                <a:gd name="T1" fmla="*/ 0 h 161"/>
                <a:gd name="T2" fmla="*/ 21 w 108"/>
                <a:gd name="T3" fmla="*/ 0 h 161"/>
                <a:gd name="T4" fmla="*/ 16 w 108"/>
                <a:gd name="T5" fmla="*/ 6 h 161"/>
                <a:gd name="T6" fmla="*/ 13 w 108"/>
                <a:gd name="T7" fmla="*/ 6 h 161"/>
                <a:gd name="T8" fmla="*/ 7 w 108"/>
                <a:gd name="T9" fmla="*/ 0 h 161"/>
                <a:gd name="T10" fmla="*/ 10 w 108"/>
                <a:gd name="T11" fmla="*/ 0 h 161"/>
                <a:gd name="T12" fmla="*/ 14 w 108"/>
                <a:gd name="T13" fmla="*/ 4 h 161"/>
                <a:gd name="T14" fmla="*/ 18 w 108"/>
                <a:gd name="T15" fmla="*/ 0 h 161"/>
                <a:gd name="T16" fmla="*/ 0 w 108"/>
                <a:gd name="T17" fmla="*/ 35 h 161"/>
                <a:gd name="T18" fmla="*/ 21 w 108"/>
                <a:gd name="T19" fmla="*/ 12 h 161"/>
                <a:gd name="T20" fmla="*/ 1 w 108"/>
                <a:gd name="T21" fmla="*/ 12 h 161"/>
                <a:gd name="T22" fmla="*/ 1 w 108"/>
                <a:gd name="T23" fmla="*/ 9 h 161"/>
                <a:gd name="T24" fmla="*/ 25 w 108"/>
                <a:gd name="T25" fmla="*/ 9 h 161"/>
                <a:gd name="T26" fmla="*/ 25 w 108"/>
                <a:gd name="T27" fmla="*/ 12 h 161"/>
                <a:gd name="T28" fmla="*/ 3 w 108"/>
                <a:gd name="T29" fmla="*/ 35 h 161"/>
                <a:gd name="T30" fmla="*/ 25 w 108"/>
                <a:gd name="T31" fmla="*/ 35 h 161"/>
                <a:gd name="T32" fmla="*/ 25 w 108"/>
                <a:gd name="T33" fmla="*/ 38 h 161"/>
                <a:gd name="T34" fmla="*/ 0 w 108"/>
                <a:gd name="T35" fmla="*/ 38 h 161"/>
                <a:gd name="T36" fmla="*/ 0 w 108"/>
                <a:gd name="T37" fmla="*/ 35 h 16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8"/>
                <a:gd name="T58" fmla="*/ 0 h 161"/>
                <a:gd name="T59" fmla="*/ 108 w 108"/>
                <a:gd name="T60" fmla="*/ 161 h 16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80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22 w 95"/>
                <a:gd name="T3" fmla="*/ 0 h 123"/>
                <a:gd name="T4" fmla="*/ 22 w 95"/>
                <a:gd name="T5" fmla="*/ 3 h 123"/>
                <a:gd name="T6" fmla="*/ 3 w 95"/>
                <a:gd name="T7" fmla="*/ 3 h 123"/>
                <a:gd name="T8" fmla="*/ 3 w 95"/>
                <a:gd name="T9" fmla="*/ 13 h 123"/>
                <a:gd name="T10" fmla="*/ 20 w 95"/>
                <a:gd name="T11" fmla="*/ 13 h 123"/>
                <a:gd name="T12" fmla="*/ 20 w 95"/>
                <a:gd name="T13" fmla="*/ 16 h 123"/>
                <a:gd name="T14" fmla="*/ 3 w 95"/>
                <a:gd name="T15" fmla="*/ 16 h 123"/>
                <a:gd name="T16" fmla="*/ 3 w 95"/>
                <a:gd name="T17" fmla="*/ 26 h 123"/>
                <a:gd name="T18" fmla="*/ 22 w 95"/>
                <a:gd name="T19" fmla="*/ 26 h 123"/>
                <a:gd name="T20" fmla="*/ 22 w 95"/>
                <a:gd name="T21" fmla="*/ 29 h 123"/>
                <a:gd name="T22" fmla="*/ 0 w 95"/>
                <a:gd name="T23" fmla="*/ 29 h 123"/>
                <a:gd name="T24" fmla="*/ 0 w 95"/>
                <a:gd name="T25" fmla="*/ 0 h 1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5"/>
                <a:gd name="T40" fmla="*/ 0 h 123"/>
                <a:gd name="T41" fmla="*/ 95 w 95"/>
                <a:gd name="T42" fmla="*/ 123 h 12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81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21 w 127"/>
                <a:gd name="T1" fmla="*/ 17 h 123"/>
                <a:gd name="T2" fmla="*/ 15 w 127"/>
                <a:gd name="T3" fmla="*/ 2 h 123"/>
                <a:gd name="T4" fmla="*/ 8 w 127"/>
                <a:gd name="T5" fmla="*/ 17 h 123"/>
                <a:gd name="T6" fmla="*/ 21 w 127"/>
                <a:gd name="T7" fmla="*/ 17 h 123"/>
                <a:gd name="T8" fmla="*/ 13 w 127"/>
                <a:gd name="T9" fmla="*/ 0 h 123"/>
                <a:gd name="T10" fmla="*/ 16 w 127"/>
                <a:gd name="T11" fmla="*/ 0 h 123"/>
                <a:gd name="T12" fmla="*/ 29 w 127"/>
                <a:gd name="T13" fmla="*/ 29 h 123"/>
                <a:gd name="T14" fmla="*/ 26 w 127"/>
                <a:gd name="T15" fmla="*/ 29 h 123"/>
                <a:gd name="T16" fmla="*/ 22 w 127"/>
                <a:gd name="T17" fmla="*/ 20 h 123"/>
                <a:gd name="T18" fmla="*/ 7 w 127"/>
                <a:gd name="T19" fmla="*/ 20 h 123"/>
                <a:gd name="T20" fmla="*/ 3 w 127"/>
                <a:gd name="T21" fmla="*/ 29 h 123"/>
                <a:gd name="T22" fmla="*/ 0 w 127"/>
                <a:gd name="T23" fmla="*/ 29 h 123"/>
                <a:gd name="T24" fmla="*/ 13 w 127"/>
                <a:gd name="T25" fmla="*/ 0 h 1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7"/>
                <a:gd name="T40" fmla="*/ 0 h 123"/>
                <a:gd name="T41" fmla="*/ 127 w 127"/>
                <a:gd name="T42" fmla="*/ 123 h 12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82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11 w 108"/>
                <a:gd name="T1" fmla="*/ 3 h 123"/>
                <a:gd name="T2" fmla="*/ 0 w 108"/>
                <a:gd name="T3" fmla="*/ 3 h 123"/>
                <a:gd name="T4" fmla="*/ 0 w 108"/>
                <a:gd name="T5" fmla="*/ 0 h 123"/>
                <a:gd name="T6" fmla="*/ 25 w 108"/>
                <a:gd name="T7" fmla="*/ 0 h 123"/>
                <a:gd name="T8" fmla="*/ 25 w 108"/>
                <a:gd name="T9" fmla="*/ 3 h 123"/>
                <a:gd name="T10" fmla="*/ 14 w 108"/>
                <a:gd name="T11" fmla="*/ 3 h 123"/>
                <a:gd name="T12" fmla="*/ 14 w 108"/>
                <a:gd name="T13" fmla="*/ 29 h 123"/>
                <a:gd name="T14" fmla="*/ 11 w 108"/>
                <a:gd name="T15" fmla="*/ 29 h 123"/>
                <a:gd name="T16" fmla="*/ 11 w 108"/>
                <a:gd name="T17" fmla="*/ 3 h 1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"/>
                <a:gd name="T28" fmla="*/ 0 h 123"/>
                <a:gd name="T29" fmla="*/ 108 w 108"/>
                <a:gd name="T30" fmla="*/ 123 h 1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83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15 w 95"/>
                <a:gd name="T1" fmla="*/ 0 h 161"/>
                <a:gd name="T2" fmla="*/ 19 w 95"/>
                <a:gd name="T3" fmla="*/ 0 h 161"/>
                <a:gd name="T4" fmla="*/ 13 w 95"/>
                <a:gd name="T5" fmla="*/ 6 h 161"/>
                <a:gd name="T6" fmla="*/ 10 w 95"/>
                <a:gd name="T7" fmla="*/ 6 h 161"/>
                <a:gd name="T8" fmla="*/ 4 w 95"/>
                <a:gd name="T9" fmla="*/ 0 h 161"/>
                <a:gd name="T10" fmla="*/ 7 w 95"/>
                <a:gd name="T11" fmla="*/ 0 h 161"/>
                <a:gd name="T12" fmla="*/ 11 w 95"/>
                <a:gd name="T13" fmla="*/ 4 h 161"/>
                <a:gd name="T14" fmla="*/ 15 w 95"/>
                <a:gd name="T15" fmla="*/ 0 h 161"/>
                <a:gd name="T16" fmla="*/ 0 w 95"/>
                <a:gd name="T17" fmla="*/ 9 h 161"/>
                <a:gd name="T18" fmla="*/ 22 w 95"/>
                <a:gd name="T19" fmla="*/ 9 h 161"/>
                <a:gd name="T20" fmla="*/ 22 w 95"/>
                <a:gd name="T21" fmla="*/ 12 h 161"/>
                <a:gd name="T22" fmla="*/ 3 w 95"/>
                <a:gd name="T23" fmla="*/ 12 h 161"/>
                <a:gd name="T24" fmla="*/ 3 w 95"/>
                <a:gd name="T25" fmla="*/ 22 h 161"/>
                <a:gd name="T26" fmla="*/ 21 w 95"/>
                <a:gd name="T27" fmla="*/ 22 h 161"/>
                <a:gd name="T28" fmla="*/ 21 w 95"/>
                <a:gd name="T29" fmla="*/ 25 h 161"/>
                <a:gd name="T30" fmla="*/ 3 w 95"/>
                <a:gd name="T31" fmla="*/ 25 h 161"/>
                <a:gd name="T32" fmla="*/ 3 w 95"/>
                <a:gd name="T33" fmla="*/ 35 h 161"/>
                <a:gd name="T34" fmla="*/ 22 w 95"/>
                <a:gd name="T35" fmla="*/ 35 h 161"/>
                <a:gd name="T36" fmla="*/ 22 w 95"/>
                <a:gd name="T37" fmla="*/ 38 h 161"/>
                <a:gd name="T38" fmla="*/ 0 w 95"/>
                <a:gd name="T39" fmla="*/ 38 h 161"/>
                <a:gd name="T40" fmla="*/ 0 w 95"/>
                <a:gd name="T41" fmla="*/ 9 h 16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5"/>
                <a:gd name="T64" fmla="*/ 0 h 161"/>
                <a:gd name="T65" fmla="*/ 95 w 95"/>
                <a:gd name="T66" fmla="*/ 161 h 16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84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3 w 90"/>
                <a:gd name="T3" fmla="*/ 0 h 123"/>
                <a:gd name="T4" fmla="*/ 3 w 90"/>
                <a:gd name="T5" fmla="*/ 26 h 123"/>
                <a:gd name="T6" fmla="*/ 20 w 90"/>
                <a:gd name="T7" fmla="*/ 26 h 123"/>
                <a:gd name="T8" fmla="*/ 20 w 90"/>
                <a:gd name="T9" fmla="*/ 29 h 123"/>
                <a:gd name="T10" fmla="*/ 0 w 90"/>
                <a:gd name="T11" fmla="*/ 29 h 123"/>
                <a:gd name="T12" fmla="*/ 0 w 90"/>
                <a:gd name="T13" fmla="*/ 0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123"/>
                <a:gd name="T23" fmla="*/ 90 w 90"/>
                <a:gd name="T24" fmla="*/ 123 h 1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85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27 w 130"/>
                <a:gd name="T1" fmla="*/ 16 h 130"/>
                <a:gd name="T2" fmla="*/ 15 w 130"/>
                <a:gd name="T3" fmla="*/ 3 h 130"/>
                <a:gd name="T4" fmla="*/ 3 w 130"/>
                <a:gd name="T5" fmla="*/ 16 h 130"/>
                <a:gd name="T6" fmla="*/ 15 w 130"/>
                <a:gd name="T7" fmla="*/ 28 h 130"/>
                <a:gd name="T8" fmla="*/ 27 w 130"/>
                <a:gd name="T9" fmla="*/ 16 h 130"/>
                <a:gd name="T10" fmla="*/ 15 w 130"/>
                <a:gd name="T11" fmla="*/ 31 h 130"/>
                <a:gd name="T12" fmla="*/ 0 w 130"/>
                <a:gd name="T13" fmla="*/ 16 h 130"/>
                <a:gd name="T14" fmla="*/ 15 w 130"/>
                <a:gd name="T15" fmla="*/ 0 h 130"/>
                <a:gd name="T16" fmla="*/ 30 w 130"/>
                <a:gd name="T17" fmla="*/ 16 h 130"/>
                <a:gd name="T18" fmla="*/ 15 w 130"/>
                <a:gd name="T19" fmla="*/ 31 h 1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0"/>
                <a:gd name="T31" fmla="*/ 0 h 130"/>
                <a:gd name="T32" fmla="*/ 130 w 130"/>
                <a:gd name="T33" fmla="*/ 130 h 1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86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3 w 126"/>
                <a:gd name="T3" fmla="*/ 0 h 123"/>
                <a:gd name="T4" fmla="*/ 15 w 126"/>
                <a:gd name="T5" fmla="*/ 26 h 123"/>
                <a:gd name="T6" fmla="*/ 26 w 126"/>
                <a:gd name="T7" fmla="*/ 0 h 123"/>
                <a:gd name="T8" fmla="*/ 29 w 126"/>
                <a:gd name="T9" fmla="*/ 0 h 123"/>
                <a:gd name="T10" fmla="*/ 16 w 126"/>
                <a:gd name="T11" fmla="*/ 29 h 123"/>
                <a:gd name="T12" fmla="*/ 13 w 126"/>
                <a:gd name="T13" fmla="*/ 29 h 123"/>
                <a:gd name="T14" fmla="*/ 0 w 126"/>
                <a:gd name="T15" fmla="*/ 0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23"/>
                <a:gd name="T26" fmla="*/ 126 w 126"/>
                <a:gd name="T27" fmla="*/ 123 h 12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87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16 w 118"/>
                <a:gd name="T1" fmla="*/ 0 h 161"/>
                <a:gd name="T2" fmla="*/ 20 w 118"/>
                <a:gd name="T3" fmla="*/ 0 h 161"/>
                <a:gd name="T4" fmla="*/ 15 w 118"/>
                <a:gd name="T5" fmla="*/ 6 h 161"/>
                <a:gd name="T6" fmla="*/ 13 w 118"/>
                <a:gd name="T7" fmla="*/ 6 h 161"/>
                <a:gd name="T8" fmla="*/ 16 w 118"/>
                <a:gd name="T9" fmla="*/ 0 h 161"/>
                <a:gd name="T10" fmla="*/ 12 w 118"/>
                <a:gd name="T11" fmla="*/ 25 h 161"/>
                <a:gd name="T12" fmla="*/ 0 w 118"/>
                <a:gd name="T13" fmla="*/ 9 h 161"/>
                <a:gd name="T14" fmla="*/ 3 w 118"/>
                <a:gd name="T15" fmla="*/ 9 h 161"/>
                <a:gd name="T16" fmla="*/ 14 w 118"/>
                <a:gd name="T17" fmla="*/ 23 h 161"/>
                <a:gd name="T18" fmla="*/ 24 w 118"/>
                <a:gd name="T19" fmla="*/ 9 h 161"/>
                <a:gd name="T20" fmla="*/ 27 w 118"/>
                <a:gd name="T21" fmla="*/ 9 h 161"/>
                <a:gd name="T22" fmla="*/ 15 w 118"/>
                <a:gd name="T23" fmla="*/ 25 h 161"/>
                <a:gd name="T24" fmla="*/ 15 w 118"/>
                <a:gd name="T25" fmla="*/ 38 h 161"/>
                <a:gd name="T26" fmla="*/ 12 w 118"/>
                <a:gd name="T27" fmla="*/ 38 h 161"/>
                <a:gd name="T28" fmla="*/ 12 w 118"/>
                <a:gd name="T29" fmla="*/ 25 h 16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8"/>
                <a:gd name="T46" fmla="*/ 0 h 161"/>
                <a:gd name="T47" fmla="*/ 118 w 118"/>
                <a:gd name="T48" fmla="*/ 161 h 16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88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15 w 124"/>
                <a:gd name="T1" fmla="*/ 3 h 130"/>
                <a:gd name="T2" fmla="*/ 3 w 124"/>
                <a:gd name="T3" fmla="*/ 16 h 130"/>
                <a:gd name="T4" fmla="*/ 15 w 124"/>
                <a:gd name="T5" fmla="*/ 28 h 130"/>
                <a:gd name="T6" fmla="*/ 26 w 124"/>
                <a:gd name="T7" fmla="*/ 19 h 130"/>
                <a:gd name="T8" fmla="*/ 29 w 124"/>
                <a:gd name="T9" fmla="*/ 19 h 130"/>
                <a:gd name="T10" fmla="*/ 15 w 124"/>
                <a:gd name="T11" fmla="*/ 31 h 130"/>
                <a:gd name="T12" fmla="*/ 0 w 124"/>
                <a:gd name="T13" fmla="*/ 16 h 130"/>
                <a:gd name="T14" fmla="*/ 15 w 124"/>
                <a:gd name="T15" fmla="*/ 0 h 130"/>
                <a:gd name="T16" fmla="*/ 29 w 124"/>
                <a:gd name="T17" fmla="*/ 10 h 130"/>
                <a:gd name="T18" fmla="*/ 25 w 124"/>
                <a:gd name="T19" fmla="*/ 10 h 130"/>
                <a:gd name="T20" fmla="*/ 15 w 124"/>
                <a:gd name="T21" fmla="*/ 3 h 1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4"/>
                <a:gd name="T34" fmla="*/ 0 h 130"/>
                <a:gd name="T35" fmla="*/ 124 w 124"/>
                <a:gd name="T36" fmla="*/ 130 h 1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89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3 w 105"/>
                <a:gd name="T3" fmla="*/ 0 h 123"/>
                <a:gd name="T4" fmla="*/ 3 w 105"/>
                <a:gd name="T5" fmla="*/ 12 h 123"/>
                <a:gd name="T6" fmla="*/ 21 w 105"/>
                <a:gd name="T7" fmla="*/ 12 h 123"/>
                <a:gd name="T8" fmla="*/ 21 w 105"/>
                <a:gd name="T9" fmla="*/ 0 h 123"/>
                <a:gd name="T10" fmla="*/ 24 w 105"/>
                <a:gd name="T11" fmla="*/ 0 h 123"/>
                <a:gd name="T12" fmla="*/ 24 w 105"/>
                <a:gd name="T13" fmla="*/ 29 h 123"/>
                <a:gd name="T14" fmla="*/ 21 w 105"/>
                <a:gd name="T15" fmla="*/ 29 h 123"/>
                <a:gd name="T16" fmla="*/ 21 w 105"/>
                <a:gd name="T17" fmla="*/ 15 h 123"/>
                <a:gd name="T18" fmla="*/ 3 w 105"/>
                <a:gd name="T19" fmla="*/ 15 h 123"/>
                <a:gd name="T20" fmla="*/ 3 w 105"/>
                <a:gd name="T21" fmla="*/ 29 h 123"/>
                <a:gd name="T22" fmla="*/ 0 w 105"/>
                <a:gd name="T23" fmla="*/ 29 h 123"/>
                <a:gd name="T24" fmla="*/ 0 w 105"/>
                <a:gd name="T25" fmla="*/ 0 h 12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5"/>
                <a:gd name="T40" fmla="*/ 0 h 123"/>
                <a:gd name="T41" fmla="*/ 105 w 105"/>
                <a:gd name="T42" fmla="*/ 123 h 12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90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27 w 130"/>
                <a:gd name="T1" fmla="*/ 16 h 130"/>
                <a:gd name="T2" fmla="*/ 15 w 130"/>
                <a:gd name="T3" fmla="*/ 3 h 130"/>
                <a:gd name="T4" fmla="*/ 3 w 130"/>
                <a:gd name="T5" fmla="*/ 16 h 130"/>
                <a:gd name="T6" fmla="*/ 15 w 130"/>
                <a:gd name="T7" fmla="*/ 28 h 130"/>
                <a:gd name="T8" fmla="*/ 27 w 130"/>
                <a:gd name="T9" fmla="*/ 16 h 130"/>
                <a:gd name="T10" fmla="*/ 15 w 130"/>
                <a:gd name="T11" fmla="*/ 31 h 130"/>
                <a:gd name="T12" fmla="*/ 0 w 130"/>
                <a:gd name="T13" fmla="*/ 16 h 130"/>
                <a:gd name="T14" fmla="*/ 15 w 130"/>
                <a:gd name="T15" fmla="*/ 0 h 130"/>
                <a:gd name="T16" fmla="*/ 30 w 130"/>
                <a:gd name="T17" fmla="*/ 16 h 130"/>
                <a:gd name="T18" fmla="*/ 15 w 130"/>
                <a:gd name="T19" fmla="*/ 31 h 1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0"/>
                <a:gd name="T31" fmla="*/ 0 h 130"/>
                <a:gd name="T32" fmla="*/ 130 w 130"/>
                <a:gd name="T33" fmla="*/ 130 h 1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91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3 w 126"/>
                <a:gd name="T3" fmla="*/ 0 h 123"/>
                <a:gd name="T4" fmla="*/ 15 w 126"/>
                <a:gd name="T5" fmla="*/ 26 h 123"/>
                <a:gd name="T6" fmla="*/ 26 w 126"/>
                <a:gd name="T7" fmla="*/ 0 h 123"/>
                <a:gd name="T8" fmla="*/ 29 w 126"/>
                <a:gd name="T9" fmla="*/ 0 h 123"/>
                <a:gd name="T10" fmla="*/ 16 w 126"/>
                <a:gd name="T11" fmla="*/ 29 h 123"/>
                <a:gd name="T12" fmla="*/ 13 w 126"/>
                <a:gd name="T13" fmla="*/ 29 h 123"/>
                <a:gd name="T14" fmla="*/ 0 w 126"/>
                <a:gd name="T15" fmla="*/ 0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123"/>
                <a:gd name="T26" fmla="*/ 126 w 126"/>
                <a:gd name="T27" fmla="*/ 123 h 12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92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12 w 118"/>
                <a:gd name="T1" fmla="*/ 17 h 123"/>
                <a:gd name="T2" fmla="*/ 0 w 118"/>
                <a:gd name="T3" fmla="*/ 0 h 123"/>
                <a:gd name="T4" fmla="*/ 3 w 118"/>
                <a:gd name="T5" fmla="*/ 0 h 123"/>
                <a:gd name="T6" fmla="*/ 14 w 118"/>
                <a:gd name="T7" fmla="*/ 14 h 123"/>
                <a:gd name="T8" fmla="*/ 24 w 118"/>
                <a:gd name="T9" fmla="*/ 0 h 123"/>
                <a:gd name="T10" fmla="*/ 27 w 118"/>
                <a:gd name="T11" fmla="*/ 0 h 123"/>
                <a:gd name="T12" fmla="*/ 15 w 118"/>
                <a:gd name="T13" fmla="*/ 17 h 123"/>
                <a:gd name="T14" fmla="*/ 15 w 118"/>
                <a:gd name="T15" fmla="*/ 29 h 123"/>
                <a:gd name="T16" fmla="*/ 12 w 118"/>
                <a:gd name="T17" fmla="*/ 29 h 123"/>
                <a:gd name="T18" fmla="*/ 12 w 118"/>
                <a:gd name="T19" fmla="*/ 17 h 1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8"/>
                <a:gd name="T31" fmla="*/ 0 h 123"/>
                <a:gd name="T32" fmla="*/ 118 w 118"/>
                <a:gd name="T33" fmla="*/ 123 h 1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93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 sz="900"/>
            </a:p>
          </p:txBody>
        </p:sp>
        <p:sp>
          <p:nvSpPr>
            <p:cNvPr id="27694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 sz="900"/>
            </a:p>
          </p:txBody>
        </p:sp>
        <p:sp>
          <p:nvSpPr>
            <p:cNvPr id="27695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8 w 174"/>
                <a:gd name="T1" fmla="*/ 39 h 166"/>
                <a:gd name="T2" fmla="*/ 20 w 174"/>
                <a:gd name="T3" fmla="*/ 30 h 166"/>
                <a:gd name="T4" fmla="*/ 32 w 174"/>
                <a:gd name="T5" fmla="*/ 39 h 166"/>
                <a:gd name="T6" fmla="*/ 28 w 174"/>
                <a:gd name="T7" fmla="*/ 24 h 166"/>
                <a:gd name="T8" fmla="*/ 40 w 174"/>
                <a:gd name="T9" fmla="*/ 15 h 166"/>
                <a:gd name="T10" fmla="*/ 25 w 174"/>
                <a:gd name="T11" fmla="*/ 15 h 166"/>
                <a:gd name="T12" fmla="*/ 20 w 174"/>
                <a:gd name="T13" fmla="*/ 0 h 166"/>
                <a:gd name="T14" fmla="*/ 15 w 174"/>
                <a:gd name="T15" fmla="*/ 15 h 166"/>
                <a:gd name="T16" fmla="*/ 0 w 174"/>
                <a:gd name="T17" fmla="*/ 15 h 166"/>
                <a:gd name="T18" fmla="*/ 12 w 174"/>
                <a:gd name="T19" fmla="*/ 24 h 166"/>
                <a:gd name="T20" fmla="*/ 8 w 174"/>
                <a:gd name="T21" fmla="*/ 39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4"/>
                <a:gd name="T34" fmla="*/ 0 h 166"/>
                <a:gd name="T35" fmla="*/ 174 w 174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96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8 w 175"/>
                <a:gd name="T1" fmla="*/ 39 h 166"/>
                <a:gd name="T2" fmla="*/ 20 w 175"/>
                <a:gd name="T3" fmla="*/ 30 h 166"/>
                <a:gd name="T4" fmla="*/ 32 w 175"/>
                <a:gd name="T5" fmla="*/ 39 h 166"/>
                <a:gd name="T6" fmla="*/ 27 w 175"/>
                <a:gd name="T7" fmla="*/ 24 h 166"/>
                <a:gd name="T8" fmla="*/ 40 w 175"/>
                <a:gd name="T9" fmla="*/ 15 h 166"/>
                <a:gd name="T10" fmla="*/ 25 w 175"/>
                <a:gd name="T11" fmla="*/ 15 h 166"/>
                <a:gd name="T12" fmla="*/ 20 w 175"/>
                <a:gd name="T13" fmla="*/ 0 h 166"/>
                <a:gd name="T14" fmla="*/ 15 w 175"/>
                <a:gd name="T15" fmla="*/ 15 h 166"/>
                <a:gd name="T16" fmla="*/ 0 w 175"/>
                <a:gd name="T17" fmla="*/ 15 h 166"/>
                <a:gd name="T18" fmla="*/ 12 w 175"/>
                <a:gd name="T19" fmla="*/ 24 h 166"/>
                <a:gd name="T20" fmla="*/ 8 w 175"/>
                <a:gd name="T21" fmla="*/ 39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97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20 w 175"/>
                <a:gd name="T1" fmla="*/ 0 h 166"/>
                <a:gd name="T2" fmla="*/ 15 w 175"/>
                <a:gd name="T3" fmla="*/ 15 h 166"/>
                <a:gd name="T4" fmla="*/ 0 w 175"/>
                <a:gd name="T5" fmla="*/ 15 h 166"/>
                <a:gd name="T6" fmla="*/ 13 w 175"/>
                <a:gd name="T7" fmla="*/ 24 h 166"/>
                <a:gd name="T8" fmla="*/ 8 w 175"/>
                <a:gd name="T9" fmla="*/ 39 h 166"/>
                <a:gd name="T10" fmla="*/ 20 w 175"/>
                <a:gd name="T11" fmla="*/ 30 h 166"/>
                <a:gd name="T12" fmla="*/ 32 w 175"/>
                <a:gd name="T13" fmla="*/ 39 h 166"/>
                <a:gd name="T14" fmla="*/ 28 w 175"/>
                <a:gd name="T15" fmla="*/ 24 h 166"/>
                <a:gd name="T16" fmla="*/ 40 w 175"/>
                <a:gd name="T17" fmla="*/ 15 h 166"/>
                <a:gd name="T18" fmla="*/ 25 w 175"/>
                <a:gd name="T19" fmla="*/ 15 h 166"/>
                <a:gd name="T20" fmla="*/ 20 w 175"/>
                <a:gd name="T21" fmla="*/ 0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98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20 w 175"/>
                <a:gd name="T1" fmla="*/ 29 h 166"/>
                <a:gd name="T2" fmla="*/ 32 w 175"/>
                <a:gd name="T3" fmla="*/ 38 h 166"/>
                <a:gd name="T4" fmla="*/ 28 w 175"/>
                <a:gd name="T5" fmla="*/ 23 h 166"/>
                <a:gd name="T6" fmla="*/ 40 w 175"/>
                <a:gd name="T7" fmla="*/ 14 h 166"/>
                <a:gd name="T8" fmla="*/ 25 w 175"/>
                <a:gd name="T9" fmla="*/ 14 h 166"/>
                <a:gd name="T10" fmla="*/ 20 w 175"/>
                <a:gd name="T11" fmla="*/ 0 h 166"/>
                <a:gd name="T12" fmla="*/ 15 w 175"/>
                <a:gd name="T13" fmla="*/ 15 h 166"/>
                <a:gd name="T14" fmla="*/ 0 w 175"/>
                <a:gd name="T15" fmla="*/ 14 h 166"/>
                <a:gd name="T16" fmla="*/ 12 w 175"/>
                <a:gd name="T17" fmla="*/ 23 h 166"/>
                <a:gd name="T18" fmla="*/ 8 w 175"/>
                <a:gd name="T19" fmla="*/ 38 h 166"/>
                <a:gd name="T20" fmla="*/ 20 w 175"/>
                <a:gd name="T21" fmla="*/ 29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699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25 w 175"/>
                <a:gd name="T1" fmla="*/ 15 h 166"/>
                <a:gd name="T2" fmla="*/ 20 w 175"/>
                <a:gd name="T3" fmla="*/ 0 h 166"/>
                <a:gd name="T4" fmla="*/ 15 w 175"/>
                <a:gd name="T5" fmla="*/ 15 h 166"/>
                <a:gd name="T6" fmla="*/ 0 w 175"/>
                <a:gd name="T7" fmla="*/ 15 h 166"/>
                <a:gd name="T8" fmla="*/ 13 w 175"/>
                <a:gd name="T9" fmla="*/ 24 h 166"/>
                <a:gd name="T10" fmla="*/ 8 w 175"/>
                <a:gd name="T11" fmla="*/ 39 h 166"/>
                <a:gd name="T12" fmla="*/ 20 w 175"/>
                <a:gd name="T13" fmla="*/ 30 h 166"/>
                <a:gd name="T14" fmla="*/ 32 w 175"/>
                <a:gd name="T15" fmla="*/ 39 h 166"/>
                <a:gd name="T16" fmla="*/ 28 w 175"/>
                <a:gd name="T17" fmla="*/ 24 h 166"/>
                <a:gd name="T18" fmla="*/ 40 w 175"/>
                <a:gd name="T19" fmla="*/ 15 h 166"/>
                <a:gd name="T20" fmla="*/ 25 w 175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00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25 w 175"/>
                <a:gd name="T1" fmla="*/ 15 h 166"/>
                <a:gd name="T2" fmla="*/ 20 w 175"/>
                <a:gd name="T3" fmla="*/ 0 h 166"/>
                <a:gd name="T4" fmla="*/ 15 w 175"/>
                <a:gd name="T5" fmla="*/ 15 h 166"/>
                <a:gd name="T6" fmla="*/ 0 w 175"/>
                <a:gd name="T7" fmla="*/ 15 h 166"/>
                <a:gd name="T8" fmla="*/ 13 w 175"/>
                <a:gd name="T9" fmla="*/ 24 h 166"/>
                <a:gd name="T10" fmla="*/ 8 w 175"/>
                <a:gd name="T11" fmla="*/ 39 h 166"/>
                <a:gd name="T12" fmla="*/ 20 w 175"/>
                <a:gd name="T13" fmla="*/ 30 h 166"/>
                <a:gd name="T14" fmla="*/ 32 w 175"/>
                <a:gd name="T15" fmla="*/ 39 h 166"/>
                <a:gd name="T16" fmla="*/ 28 w 175"/>
                <a:gd name="T17" fmla="*/ 24 h 166"/>
                <a:gd name="T18" fmla="*/ 40 w 175"/>
                <a:gd name="T19" fmla="*/ 15 h 166"/>
                <a:gd name="T20" fmla="*/ 25 w 175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01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25 w 174"/>
                <a:gd name="T1" fmla="*/ 15 h 166"/>
                <a:gd name="T2" fmla="*/ 20 w 174"/>
                <a:gd name="T3" fmla="*/ 0 h 166"/>
                <a:gd name="T4" fmla="*/ 15 w 174"/>
                <a:gd name="T5" fmla="*/ 15 h 166"/>
                <a:gd name="T6" fmla="*/ 0 w 174"/>
                <a:gd name="T7" fmla="*/ 15 h 166"/>
                <a:gd name="T8" fmla="*/ 12 w 174"/>
                <a:gd name="T9" fmla="*/ 24 h 166"/>
                <a:gd name="T10" fmla="*/ 8 w 174"/>
                <a:gd name="T11" fmla="*/ 39 h 166"/>
                <a:gd name="T12" fmla="*/ 20 w 174"/>
                <a:gd name="T13" fmla="*/ 30 h 166"/>
                <a:gd name="T14" fmla="*/ 32 w 174"/>
                <a:gd name="T15" fmla="*/ 39 h 166"/>
                <a:gd name="T16" fmla="*/ 28 w 174"/>
                <a:gd name="T17" fmla="*/ 24 h 166"/>
                <a:gd name="T18" fmla="*/ 40 w 174"/>
                <a:gd name="T19" fmla="*/ 15 h 166"/>
                <a:gd name="T20" fmla="*/ 25 w 174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4"/>
                <a:gd name="T34" fmla="*/ 0 h 166"/>
                <a:gd name="T35" fmla="*/ 174 w 174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02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25 w 175"/>
                <a:gd name="T1" fmla="*/ 15 h 166"/>
                <a:gd name="T2" fmla="*/ 20 w 175"/>
                <a:gd name="T3" fmla="*/ 0 h 166"/>
                <a:gd name="T4" fmla="*/ 15 w 175"/>
                <a:gd name="T5" fmla="*/ 15 h 166"/>
                <a:gd name="T6" fmla="*/ 0 w 175"/>
                <a:gd name="T7" fmla="*/ 15 h 166"/>
                <a:gd name="T8" fmla="*/ 12 w 175"/>
                <a:gd name="T9" fmla="*/ 24 h 166"/>
                <a:gd name="T10" fmla="*/ 8 w 175"/>
                <a:gd name="T11" fmla="*/ 39 h 166"/>
                <a:gd name="T12" fmla="*/ 20 w 175"/>
                <a:gd name="T13" fmla="*/ 30 h 166"/>
                <a:gd name="T14" fmla="*/ 32 w 175"/>
                <a:gd name="T15" fmla="*/ 39 h 166"/>
                <a:gd name="T16" fmla="*/ 27 w 175"/>
                <a:gd name="T17" fmla="*/ 24 h 166"/>
                <a:gd name="T18" fmla="*/ 40 w 175"/>
                <a:gd name="T19" fmla="*/ 15 h 166"/>
                <a:gd name="T20" fmla="*/ 25 w 175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03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25 w 174"/>
                <a:gd name="T1" fmla="*/ 15 h 166"/>
                <a:gd name="T2" fmla="*/ 20 w 174"/>
                <a:gd name="T3" fmla="*/ 0 h 166"/>
                <a:gd name="T4" fmla="*/ 15 w 174"/>
                <a:gd name="T5" fmla="*/ 15 h 166"/>
                <a:gd name="T6" fmla="*/ 0 w 174"/>
                <a:gd name="T7" fmla="*/ 15 h 166"/>
                <a:gd name="T8" fmla="*/ 12 w 174"/>
                <a:gd name="T9" fmla="*/ 24 h 166"/>
                <a:gd name="T10" fmla="*/ 8 w 174"/>
                <a:gd name="T11" fmla="*/ 39 h 166"/>
                <a:gd name="T12" fmla="*/ 20 w 174"/>
                <a:gd name="T13" fmla="*/ 30 h 166"/>
                <a:gd name="T14" fmla="*/ 32 w 174"/>
                <a:gd name="T15" fmla="*/ 39 h 166"/>
                <a:gd name="T16" fmla="*/ 28 w 174"/>
                <a:gd name="T17" fmla="*/ 24 h 166"/>
                <a:gd name="T18" fmla="*/ 40 w 174"/>
                <a:gd name="T19" fmla="*/ 15 h 166"/>
                <a:gd name="T20" fmla="*/ 25 w 174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4"/>
                <a:gd name="T34" fmla="*/ 0 h 166"/>
                <a:gd name="T35" fmla="*/ 174 w 174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04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40 w 175"/>
                <a:gd name="T1" fmla="*/ 15 h 166"/>
                <a:gd name="T2" fmla="*/ 25 w 175"/>
                <a:gd name="T3" fmla="*/ 15 h 166"/>
                <a:gd name="T4" fmla="*/ 20 w 175"/>
                <a:gd name="T5" fmla="*/ 0 h 166"/>
                <a:gd name="T6" fmla="*/ 15 w 175"/>
                <a:gd name="T7" fmla="*/ 15 h 166"/>
                <a:gd name="T8" fmla="*/ 0 w 175"/>
                <a:gd name="T9" fmla="*/ 15 h 166"/>
                <a:gd name="T10" fmla="*/ 12 w 175"/>
                <a:gd name="T11" fmla="*/ 24 h 166"/>
                <a:gd name="T12" fmla="*/ 8 w 175"/>
                <a:gd name="T13" fmla="*/ 39 h 166"/>
                <a:gd name="T14" fmla="*/ 20 w 175"/>
                <a:gd name="T15" fmla="*/ 30 h 166"/>
                <a:gd name="T16" fmla="*/ 32 w 175"/>
                <a:gd name="T17" fmla="*/ 39 h 166"/>
                <a:gd name="T18" fmla="*/ 28 w 175"/>
                <a:gd name="T19" fmla="*/ 24 h 166"/>
                <a:gd name="T20" fmla="*/ 40 w 175"/>
                <a:gd name="T21" fmla="*/ 15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05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8 w 174"/>
                <a:gd name="T1" fmla="*/ 38 h 165"/>
                <a:gd name="T2" fmla="*/ 20 w 174"/>
                <a:gd name="T3" fmla="*/ 29 h 165"/>
                <a:gd name="T4" fmla="*/ 32 w 174"/>
                <a:gd name="T5" fmla="*/ 38 h 165"/>
                <a:gd name="T6" fmla="*/ 28 w 174"/>
                <a:gd name="T7" fmla="*/ 23 h 165"/>
                <a:gd name="T8" fmla="*/ 40 w 174"/>
                <a:gd name="T9" fmla="*/ 15 h 165"/>
                <a:gd name="T10" fmla="*/ 25 w 174"/>
                <a:gd name="T11" fmla="*/ 15 h 165"/>
                <a:gd name="T12" fmla="*/ 20 w 174"/>
                <a:gd name="T13" fmla="*/ 0 h 165"/>
                <a:gd name="T14" fmla="*/ 15 w 174"/>
                <a:gd name="T15" fmla="*/ 15 h 165"/>
                <a:gd name="T16" fmla="*/ 0 w 174"/>
                <a:gd name="T17" fmla="*/ 15 h 165"/>
                <a:gd name="T18" fmla="*/ 12 w 174"/>
                <a:gd name="T19" fmla="*/ 23 h 165"/>
                <a:gd name="T20" fmla="*/ 8 w 174"/>
                <a:gd name="T21" fmla="*/ 38 h 1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4"/>
                <a:gd name="T34" fmla="*/ 0 h 165"/>
                <a:gd name="T35" fmla="*/ 174 w 174"/>
                <a:gd name="T36" fmla="*/ 165 h 1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06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20 w 175"/>
                <a:gd name="T1" fmla="*/ 0 h 166"/>
                <a:gd name="T2" fmla="*/ 15 w 175"/>
                <a:gd name="T3" fmla="*/ 15 h 166"/>
                <a:gd name="T4" fmla="*/ 0 w 175"/>
                <a:gd name="T5" fmla="*/ 15 h 166"/>
                <a:gd name="T6" fmla="*/ 12 w 175"/>
                <a:gd name="T7" fmla="*/ 24 h 166"/>
                <a:gd name="T8" fmla="*/ 8 w 175"/>
                <a:gd name="T9" fmla="*/ 39 h 166"/>
                <a:gd name="T10" fmla="*/ 20 w 175"/>
                <a:gd name="T11" fmla="*/ 30 h 166"/>
                <a:gd name="T12" fmla="*/ 32 w 175"/>
                <a:gd name="T13" fmla="*/ 39 h 166"/>
                <a:gd name="T14" fmla="*/ 27 w 175"/>
                <a:gd name="T15" fmla="*/ 24 h 166"/>
                <a:gd name="T16" fmla="*/ 40 w 175"/>
                <a:gd name="T17" fmla="*/ 15 h 166"/>
                <a:gd name="T18" fmla="*/ 24 w 175"/>
                <a:gd name="T19" fmla="*/ 15 h 166"/>
                <a:gd name="T20" fmla="*/ 20 w 175"/>
                <a:gd name="T21" fmla="*/ 0 h 1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166"/>
                <a:gd name="T35" fmla="*/ 175 w 175"/>
                <a:gd name="T36" fmla="*/ 166 h 1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07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9 w 166"/>
                <a:gd name="T1" fmla="*/ 7 h 240"/>
                <a:gd name="T2" fmla="*/ 9 w 166"/>
                <a:gd name="T3" fmla="*/ 22 h 240"/>
                <a:gd name="T4" fmla="*/ 30 w 166"/>
                <a:gd name="T5" fmla="*/ 22 h 240"/>
                <a:gd name="T6" fmla="*/ 30 w 166"/>
                <a:gd name="T7" fmla="*/ 29 h 240"/>
                <a:gd name="T8" fmla="*/ 9 w 166"/>
                <a:gd name="T9" fmla="*/ 29 h 240"/>
                <a:gd name="T10" fmla="*/ 9 w 166"/>
                <a:gd name="T11" fmla="*/ 49 h 240"/>
                <a:gd name="T12" fmla="*/ 38 w 166"/>
                <a:gd name="T13" fmla="*/ 49 h 240"/>
                <a:gd name="T14" fmla="*/ 38 w 166"/>
                <a:gd name="T15" fmla="*/ 56 h 240"/>
                <a:gd name="T16" fmla="*/ 0 w 166"/>
                <a:gd name="T17" fmla="*/ 56 h 240"/>
                <a:gd name="T18" fmla="*/ 0 w 166"/>
                <a:gd name="T19" fmla="*/ 0 h 240"/>
                <a:gd name="T20" fmla="*/ 38 w 166"/>
                <a:gd name="T21" fmla="*/ 0 h 240"/>
                <a:gd name="T22" fmla="*/ 38 w 166"/>
                <a:gd name="T23" fmla="*/ 7 h 240"/>
                <a:gd name="T24" fmla="*/ 9 w 166"/>
                <a:gd name="T25" fmla="*/ 7 h 2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6"/>
                <a:gd name="T40" fmla="*/ 0 h 240"/>
                <a:gd name="T41" fmla="*/ 166 w 166"/>
                <a:gd name="T42" fmla="*/ 240 h 2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08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28 w 223"/>
                <a:gd name="T1" fmla="*/ 57 h 244"/>
                <a:gd name="T2" fmla="*/ 24 w 223"/>
                <a:gd name="T3" fmla="*/ 57 h 244"/>
                <a:gd name="T4" fmla="*/ 0 w 223"/>
                <a:gd name="T5" fmla="*/ 0 h 244"/>
                <a:gd name="T6" fmla="*/ 10 w 223"/>
                <a:gd name="T7" fmla="*/ 0 h 244"/>
                <a:gd name="T8" fmla="*/ 26 w 223"/>
                <a:gd name="T9" fmla="*/ 41 h 244"/>
                <a:gd name="T10" fmla="*/ 42 w 223"/>
                <a:gd name="T11" fmla="*/ 0 h 244"/>
                <a:gd name="T12" fmla="*/ 51 w 223"/>
                <a:gd name="T13" fmla="*/ 0 h 244"/>
                <a:gd name="T14" fmla="*/ 28 w 223"/>
                <a:gd name="T15" fmla="*/ 57 h 2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3"/>
                <a:gd name="T25" fmla="*/ 0 h 244"/>
                <a:gd name="T26" fmla="*/ 223 w 223"/>
                <a:gd name="T27" fmla="*/ 244 h 2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09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35 w 196"/>
                <a:gd name="T1" fmla="*/ 57 h 243"/>
                <a:gd name="T2" fmla="*/ 18 w 196"/>
                <a:gd name="T3" fmla="*/ 33 h 243"/>
                <a:gd name="T4" fmla="*/ 9 w 196"/>
                <a:gd name="T5" fmla="*/ 32 h 243"/>
                <a:gd name="T6" fmla="*/ 9 w 196"/>
                <a:gd name="T7" fmla="*/ 57 h 243"/>
                <a:gd name="T8" fmla="*/ 0 w 196"/>
                <a:gd name="T9" fmla="*/ 57 h 243"/>
                <a:gd name="T10" fmla="*/ 0 w 196"/>
                <a:gd name="T11" fmla="*/ 1 h 243"/>
                <a:gd name="T12" fmla="*/ 7 w 196"/>
                <a:gd name="T13" fmla="*/ 0 h 243"/>
                <a:gd name="T14" fmla="*/ 16 w 196"/>
                <a:gd name="T15" fmla="*/ 0 h 243"/>
                <a:gd name="T16" fmla="*/ 39 w 196"/>
                <a:gd name="T17" fmla="*/ 16 h 243"/>
                <a:gd name="T18" fmla="*/ 35 w 196"/>
                <a:gd name="T19" fmla="*/ 26 h 243"/>
                <a:gd name="T20" fmla="*/ 26 w 196"/>
                <a:gd name="T21" fmla="*/ 31 h 243"/>
                <a:gd name="T22" fmla="*/ 45 w 196"/>
                <a:gd name="T23" fmla="*/ 57 h 243"/>
                <a:gd name="T24" fmla="*/ 35 w 196"/>
                <a:gd name="T25" fmla="*/ 57 h 243"/>
                <a:gd name="T26" fmla="*/ 9 w 196"/>
                <a:gd name="T27" fmla="*/ 8 h 243"/>
                <a:gd name="T28" fmla="*/ 9 w 196"/>
                <a:gd name="T29" fmla="*/ 26 h 243"/>
                <a:gd name="T30" fmla="*/ 15 w 196"/>
                <a:gd name="T31" fmla="*/ 26 h 243"/>
                <a:gd name="T32" fmla="*/ 26 w 196"/>
                <a:gd name="T33" fmla="*/ 24 h 243"/>
                <a:gd name="T34" fmla="*/ 30 w 196"/>
                <a:gd name="T35" fmla="*/ 16 h 243"/>
                <a:gd name="T36" fmla="*/ 26 w 196"/>
                <a:gd name="T37" fmla="*/ 9 h 243"/>
                <a:gd name="T38" fmla="*/ 14 w 196"/>
                <a:gd name="T39" fmla="*/ 7 h 243"/>
                <a:gd name="T40" fmla="*/ 9 w 196"/>
                <a:gd name="T41" fmla="*/ 8 h 2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96"/>
                <a:gd name="T64" fmla="*/ 0 h 243"/>
                <a:gd name="T65" fmla="*/ 196 w 196"/>
                <a:gd name="T66" fmla="*/ 243 h 24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10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29 h 248"/>
                <a:gd name="T2" fmla="*/ 7 w 231"/>
                <a:gd name="T3" fmla="*/ 8 h 248"/>
                <a:gd name="T4" fmla="*/ 26 w 231"/>
                <a:gd name="T5" fmla="*/ 0 h 248"/>
                <a:gd name="T6" fmla="*/ 46 w 231"/>
                <a:gd name="T7" fmla="*/ 7 h 248"/>
                <a:gd name="T8" fmla="*/ 53 w 231"/>
                <a:gd name="T9" fmla="*/ 29 h 248"/>
                <a:gd name="T10" fmla="*/ 46 w 231"/>
                <a:gd name="T11" fmla="*/ 50 h 248"/>
                <a:gd name="T12" fmla="*/ 26 w 231"/>
                <a:gd name="T13" fmla="*/ 58 h 248"/>
                <a:gd name="T14" fmla="*/ 7 w 231"/>
                <a:gd name="T15" fmla="*/ 50 h 248"/>
                <a:gd name="T16" fmla="*/ 0 w 231"/>
                <a:gd name="T17" fmla="*/ 29 h 248"/>
                <a:gd name="T18" fmla="*/ 9 w 231"/>
                <a:gd name="T19" fmla="*/ 29 h 248"/>
                <a:gd name="T20" fmla="*/ 13 w 231"/>
                <a:gd name="T21" fmla="*/ 45 h 248"/>
                <a:gd name="T22" fmla="*/ 26 w 231"/>
                <a:gd name="T23" fmla="*/ 51 h 248"/>
                <a:gd name="T24" fmla="*/ 39 w 231"/>
                <a:gd name="T25" fmla="*/ 45 h 248"/>
                <a:gd name="T26" fmla="*/ 44 w 231"/>
                <a:gd name="T27" fmla="*/ 29 h 248"/>
                <a:gd name="T28" fmla="*/ 26 w 231"/>
                <a:gd name="T29" fmla="*/ 7 h 248"/>
                <a:gd name="T30" fmla="*/ 13 w 231"/>
                <a:gd name="T31" fmla="*/ 13 h 248"/>
                <a:gd name="T32" fmla="*/ 9 w 231"/>
                <a:gd name="T33" fmla="*/ 29 h 2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1"/>
                <a:gd name="T52" fmla="*/ 0 h 248"/>
                <a:gd name="T53" fmla="*/ 231 w 231"/>
                <a:gd name="T54" fmla="*/ 248 h 2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11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9 w 173"/>
                <a:gd name="T1" fmla="*/ 35 h 242"/>
                <a:gd name="T2" fmla="*/ 9 w 173"/>
                <a:gd name="T3" fmla="*/ 56 h 242"/>
                <a:gd name="T4" fmla="*/ 0 w 173"/>
                <a:gd name="T5" fmla="*/ 56 h 242"/>
                <a:gd name="T6" fmla="*/ 0 w 173"/>
                <a:gd name="T7" fmla="*/ 0 h 242"/>
                <a:gd name="T8" fmla="*/ 12 w 173"/>
                <a:gd name="T9" fmla="*/ 0 h 242"/>
                <a:gd name="T10" fmla="*/ 39 w 173"/>
                <a:gd name="T11" fmla="*/ 16 h 242"/>
                <a:gd name="T12" fmla="*/ 15 w 173"/>
                <a:gd name="T13" fmla="*/ 35 h 242"/>
                <a:gd name="T14" fmla="*/ 9 w 173"/>
                <a:gd name="T15" fmla="*/ 35 h 242"/>
                <a:gd name="T16" fmla="*/ 9 w 173"/>
                <a:gd name="T17" fmla="*/ 7 h 242"/>
                <a:gd name="T18" fmla="*/ 9 w 173"/>
                <a:gd name="T19" fmla="*/ 28 h 242"/>
                <a:gd name="T20" fmla="*/ 14 w 173"/>
                <a:gd name="T21" fmla="*/ 28 h 242"/>
                <a:gd name="T22" fmla="*/ 30 w 173"/>
                <a:gd name="T23" fmla="*/ 17 h 242"/>
                <a:gd name="T24" fmla="*/ 13 w 173"/>
                <a:gd name="T25" fmla="*/ 7 h 242"/>
                <a:gd name="T26" fmla="*/ 9 w 173"/>
                <a:gd name="T27" fmla="*/ 7 h 2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3"/>
                <a:gd name="T43" fmla="*/ 0 h 242"/>
                <a:gd name="T44" fmla="*/ 173 w 173"/>
                <a:gd name="T45" fmla="*/ 242 h 2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12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54 h 248"/>
                <a:gd name="T2" fmla="*/ 3 w 156"/>
                <a:gd name="T3" fmla="*/ 47 h 248"/>
                <a:gd name="T4" fmla="*/ 9 w 156"/>
                <a:gd name="T5" fmla="*/ 50 h 248"/>
                <a:gd name="T6" fmla="*/ 15 w 156"/>
                <a:gd name="T7" fmla="*/ 51 h 248"/>
                <a:gd name="T8" fmla="*/ 24 w 156"/>
                <a:gd name="T9" fmla="*/ 49 h 248"/>
                <a:gd name="T10" fmla="*/ 26 w 156"/>
                <a:gd name="T11" fmla="*/ 43 h 248"/>
                <a:gd name="T12" fmla="*/ 25 w 156"/>
                <a:gd name="T13" fmla="*/ 37 h 248"/>
                <a:gd name="T14" fmla="*/ 16 w 156"/>
                <a:gd name="T15" fmla="*/ 32 h 248"/>
                <a:gd name="T16" fmla="*/ 11 w 156"/>
                <a:gd name="T17" fmla="*/ 30 h 248"/>
                <a:gd name="T18" fmla="*/ 2 w 156"/>
                <a:gd name="T19" fmla="*/ 23 h 248"/>
                <a:gd name="T20" fmla="*/ 0 w 156"/>
                <a:gd name="T21" fmla="*/ 15 h 248"/>
                <a:gd name="T22" fmla="*/ 5 w 156"/>
                <a:gd name="T23" fmla="*/ 4 h 248"/>
                <a:gd name="T24" fmla="*/ 18 w 156"/>
                <a:gd name="T25" fmla="*/ 0 h 248"/>
                <a:gd name="T26" fmla="*/ 32 w 156"/>
                <a:gd name="T27" fmla="*/ 3 h 248"/>
                <a:gd name="T28" fmla="*/ 29 w 156"/>
                <a:gd name="T29" fmla="*/ 10 h 248"/>
                <a:gd name="T30" fmla="*/ 24 w 156"/>
                <a:gd name="T31" fmla="*/ 7 h 248"/>
                <a:gd name="T32" fmla="*/ 18 w 156"/>
                <a:gd name="T33" fmla="*/ 7 h 248"/>
                <a:gd name="T34" fmla="*/ 11 w 156"/>
                <a:gd name="T35" fmla="*/ 9 h 248"/>
                <a:gd name="T36" fmla="*/ 8 w 156"/>
                <a:gd name="T37" fmla="*/ 15 h 248"/>
                <a:gd name="T38" fmla="*/ 9 w 156"/>
                <a:gd name="T39" fmla="*/ 18 h 248"/>
                <a:gd name="T40" fmla="*/ 12 w 156"/>
                <a:gd name="T41" fmla="*/ 21 h 248"/>
                <a:gd name="T42" fmla="*/ 18 w 156"/>
                <a:gd name="T43" fmla="*/ 25 h 248"/>
                <a:gd name="T44" fmla="*/ 23 w 156"/>
                <a:gd name="T45" fmla="*/ 27 h 248"/>
                <a:gd name="T46" fmla="*/ 32 w 156"/>
                <a:gd name="T47" fmla="*/ 33 h 248"/>
                <a:gd name="T48" fmla="*/ 35 w 156"/>
                <a:gd name="T49" fmla="*/ 43 h 248"/>
                <a:gd name="T50" fmla="*/ 29 w 156"/>
                <a:gd name="T51" fmla="*/ 54 h 248"/>
                <a:gd name="T52" fmla="*/ 14 w 156"/>
                <a:gd name="T53" fmla="*/ 58 h 248"/>
                <a:gd name="T54" fmla="*/ 0 w 156"/>
                <a:gd name="T55" fmla="*/ 54 h 2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56"/>
                <a:gd name="T85" fmla="*/ 0 h 248"/>
                <a:gd name="T86" fmla="*/ 156 w 156"/>
                <a:gd name="T87" fmla="*/ 248 h 24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13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36 w 195"/>
                <a:gd name="T1" fmla="*/ 56 h 240"/>
                <a:gd name="T2" fmla="*/ 17 w 195"/>
                <a:gd name="T3" fmla="*/ 30 h 240"/>
                <a:gd name="T4" fmla="*/ 9 w 195"/>
                <a:gd name="T5" fmla="*/ 41 h 240"/>
                <a:gd name="T6" fmla="*/ 9 w 195"/>
                <a:gd name="T7" fmla="*/ 56 h 240"/>
                <a:gd name="T8" fmla="*/ 0 w 195"/>
                <a:gd name="T9" fmla="*/ 56 h 240"/>
                <a:gd name="T10" fmla="*/ 0 w 195"/>
                <a:gd name="T11" fmla="*/ 0 h 240"/>
                <a:gd name="T12" fmla="*/ 9 w 195"/>
                <a:gd name="T13" fmla="*/ 0 h 240"/>
                <a:gd name="T14" fmla="*/ 9 w 195"/>
                <a:gd name="T15" fmla="*/ 31 h 240"/>
                <a:gd name="T16" fmla="*/ 33 w 195"/>
                <a:gd name="T17" fmla="*/ 0 h 240"/>
                <a:gd name="T18" fmla="*/ 42 w 195"/>
                <a:gd name="T19" fmla="*/ 0 h 240"/>
                <a:gd name="T20" fmla="*/ 23 w 195"/>
                <a:gd name="T21" fmla="*/ 24 h 240"/>
                <a:gd name="T22" fmla="*/ 45 w 195"/>
                <a:gd name="T23" fmla="*/ 56 h 240"/>
                <a:gd name="T24" fmla="*/ 36 w 195"/>
                <a:gd name="T25" fmla="*/ 56 h 2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5"/>
                <a:gd name="T40" fmla="*/ 0 h 240"/>
                <a:gd name="T41" fmla="*/ 195 w 195"/>
                <a:gd name="T42" fmla="*/ 240 h 2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14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42 w 228"/>
                <a:gd name="T1" fmla="*/ 73 h 315"/>
                <a:gd name="T2" fmla="*/ 38 w 228"/>
                <a:gd name="T3" fmla="*/ 61 h 315"/>
                <a:gd name="T4" fmla="*/ 14 w 228"/>
                <a:gd name="T5" fmla="*/ 61 h 315"/>
                <a:gd name="T6" fmla="*/ 10 w 228"/>
                <a:gd name="T7" fmla="*/ 73 h 315"/>
                <a:gd name="T8" fmla="*/ 0 w 228"/>
                <a:gd name="T9" fmla="*/ 73 h 315"/>
                <a:gd name="T10" fmla="*/ 26 w 228"/>
                <a:gd name="T11" fmla="*/ 17 h 315"/>
                <a:gd name="T12" fmla="*/ 28 w 228"/>
                <a:gd name="T13" fmla="*/ 17 h 315"/>
                <a:gd name="T14" fmla="*/ 52 w 228"/>
                <a:gd name="T15" fmla="*/ 73 h 315"/>
                <a:gd name="T16" fmla="*/ 42 w 228"/>
                <a:gd name="T17" fmla="*/ 73 h 315"/>
                <a:gd name="T18" fmla="*/ 26 w 228"/>
                <a:gd name="T19" fmla="*/ 31 h 315"/>
                <a:gd name="T20" fmla="*/ 17 w 228"/>
                <a:gd name="T21" fmla="*/ 56 h 315"/>
                <a:gd name="T22" fmla="*/ 36 w 228"/>
                <a:gd name="T23" fmla="*/ 56 h 315"/>
                <a:gd name="T24" fmla="*/ 26 w 228"/>
                <a:gd name="T25" fmla="*/ 31 h 315"/>
                <a:gd name="T26" fmla="*/ 37 w 228"/>
                <a:gd name="T27" fmla="*/ 0 h 315"/>
                <a:gd name="T28" fmla="*/ 27 w 228"/>
                <a:gd name="T29" fmla="*/ 13 h 315"/>
                <a:gd name="T30" fmla="*/ 21 w 228"/>
                <a:gd name="T31" fmla="*/ 13 h 315"/>
                <a:gd name="T32" fmla="*/ 29 w 228"/>
                <a:gd name="T33" fmla="*/ 0 h 315"/>
                <a:gd name="T34" fmla="*/ 37 w 228"/>
                <a:gd name="T35" fmla="*/ 0 h 3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8"/>
                <a:gd name="T55" fmla="*/ 0 h 315"/>
                <a:gd name="T56" fmla="*/ 228 w 228"/>
                <a:gd name="T57" fmla="*/ 315 h 31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15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9 w 194"/>
                <a:gd name="T3" fmla="*/ 0 h 244"/>
                <a:gd name="T4" fmla="*/ 9 w 194"/>
                <a:gd name="T5" fmla="*/ 38 h 244"/>
                <a:gd name="T6" fmla="*/ 12 w 194"/>
                <a:gd name="T7" fmla="*/ 47 h 244"/>
                <a:gd name="T8" fmla="*/ 22 w 194"/>
                <a:gd name="T9" fmla="*/ 50 h 244"/>
                <a:gd name="T10" fmla="*/ 32 w 194"/>
                <a:gd name="T11" fmla="*/ 47 h 244"/>
                <a:gd name="T12" fmla="*/ 35 w 194"/>
                <a:gd name="T13" fmla="*/ 38 h 244"/>
                <a:gd name="T14" fmla="*/ 35 w 194"/>
                <a:gd name="T15" fmla="*/ 0 h 244"/>
                <a:gd name="T16" fmla="*/ 44 w 194"/>
                <a:gd name="T17" fmla="*/ 0 h 244"/>
                <a:gd name="T18" fmla="*/ 44 w 194"/>
                <a:gd name="T19" fmla="*/ 39 h 244"/>
                <a:gd name="T20" fmla="*/ 38 w 194"/>
                <a:gd name="T21" fmla="*/ 52 h 244"/>
                <a:gd name="T22" fmla="*/ 22 w 194"/>
                <a:gd name="T23" fmla="*/ 57 h 244"/>
                <a:gd name="T24" fmla="*/ 6 w 194"/>
                <a:gd name="T25" fmla="*/ 52 h 244"/>
                <a:gd name="T26" fmla="*/ 0 w 194"/>
                <a:gd name="T27" fmla="*/ 39 h 244"/>
                <a:gd name="T28" fmla="*/ 0 w 194"/>
                <a:gd name="T29" fmla="*/ 0 h 2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4"/>
                <a:gd name="T46" fmla="*/ 0 h 244"/>
                <a:gd name="T47" fmla="*/ 194 w 194"/>
                <a:gd name="T48" fmla="*/ 244 h 2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16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41 w 191"/>
                <a:gd name="T1" fmla="*/ 57 h 244"/>
                <a:gd name="T2" fmla="*/ 8 w 191"/>
                <a:gd name="T3" fmla="*/ 16 h 244"/>
                <a:gd name="T4" fmla="*/ 8 w 191"/>
                <a:gd name="T5" fmla="*/ 56 h 244"/>
                <a:gd name="T6" fmla="*/ 0 w 191"/>
                <a:gd name="T7" fmla="*/ 56 h 244"/>
                <a:gd name="T8" fmla="*/ 0 w 191"/>
                <a:gd name="T9" fmla="*/ 0 h 244"/>
                <a:gd name="T10" fmla="*/ 3 w 191"/>
                <a:gd name="T11" fmla="*/ 0 h 244"/>
                <a:gd name="T12" fmla="*/ 36 w 191"/>
                <a:gd name="T13" fmla="*/ 39 h 244"/>
                <a:gd name="T14" fmla="*/ 36 w 191"/>
                <a:gd name="T15" fmla="*/ 0 h 244"/>
                <a:gd name="T16" fmla="*/ 44 w 191"/>
                <a:gd name="T17" fmla="*/ 0 h 244"/>
                <a:gd name="T18" fmla="*/ 44 w 191"/>
                <a:gd name="T19" fmla="*/ 57 h 244"/>
                <a:gd name="T20" fmla="*/ 41 w 191"/>
                <a:gd name="T21" fmla="*/ 57 h 2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1"/>
                <a:gd name="T34" fmla="*/ 0 h 244"/>
                <a:gd name="T35" fmla="*/ 191 w 191"/>
                <a:gd name="T36" fmla="*/ 244 h 2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17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lIns="45720" tIns="22860" rIns="45720" bIns="22860"/>
            <a:lstStyle/>
            <a:p>
              <a:endParaRPr lang="cs-CZ" sz="900"/>
            </a:p>
          </p:txBody>
        </p:sp>
        <p:sp>
          <p:nvSpPr>
            <p:cNvPr id="27718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9 w 166"/>
                <a:gd name="T1" fmla="*/ 7 h 240"/>
                <a:gd name="T2" fmla="*/ 9 w 166"/>
                <a:gd name="T3" fmla="*/ 22 h 240"/>
                <a:gd name="T4" fmla="*/ 30 w 166"/>
                <a:gd name="T5" fmla="*/ 22 h 240"/>
                <a:gd name="T6" fmla="*/ 30 w 166"/>
                <a:gd name="T7" fmla="*/ 29 h 240"/>
                <a:gd name="T8" fmla="*/ 9 w 166"/>
                <a:gd name="T9" fmla="*/ 29 h 240"/>
                <a:gd name="T10" fmla="*/ 9 w 166"/>
                <a:gd name="T11" fmla="*/ 49 h 240"/>
                <a:gd name="T12" fmla="*/ 38 w 166"/>
                <a:gd name="T13" fmla="*/ 49 h 240"/>
                <a:gd name="T14" fmla="*/ 38 w 166"/>
                <a:gd name="T15" fmla="*/ 56 h 240"/>
                <a:gd name="T16" fmla="*/ 0 w 166"/>
                <a:gd name="T17" fmla="*/ 56 h 240"/>
                <a:gd name="T18" fmla="*/ 0 w 166"/>
                <a:gd name="T19" fmla="*/ 0 h 240"/>
                <a:gd name="T20" fmla="*/ 38 w 166"/>
                <a:gd name="T21" fmla="*/ 0 h 240"/>
                <a:gd name="T22" fmla="*/ 38 w 166"/>
                <a:gd name="T23" fmla="*/ 7 h 240"/>
                <a:gd name="T24" fmla="*/ 9 w 166"/>
                <a:gd name="T25" fmla="*/ 7 h 2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6"/>
                <a:gd name="T40" fmla="*/ 0 h 240"/>
                <a:gd name="T41" fmla="*/ 166 w 166"/>
                <a:gd name="T42" fmla="*/ 240 h 2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19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7 w 143"/>
                <a:gd name="T1" fmla="*/ 7 h 240"/>
                <a:gd name="T2" fmla="*/ 7 w 143"/>
                <a:gd name="T3" fmla="*/ 22 h 240"/>
                <a:gd name="T4" fmla="*/ 25 w 143"/>
                <a:gd name="T5" fmla="*/ 22 h 240"/>
                <a:gd name="T6" fmla="*/ 25 w 143"/>
                <a:gd name="T7" fmla="*/ 29 h 240"/>
                <a:gd name="T8" fmla="*/ 7 w 143"/>
                <a:gd name="T9" fmla="*/ 29 h 240"/>
                <a:gd name="T10" fmla="*/ 7 w 143"/>
                <a:gd name="T11" fmla="*/ 49 h 240"/>
                <a:gd name="T12" fmla="*/ 32 w 143"/>
                <a:gd name="T13" fmla="*/ 49 h 240"/>
                <a:gd name="T14" fmla="*/ 32 w 143"/>
                <a:gd name="T15" fmla="*/ 56 h 240"/>
                <a:gd name="T16" fmla="*/ 0 w 143"/>
                <a:gd name="T17" fmla="*/ 56 h 240"/>
                <a:gd name="T18" fmla="*/ 0 w 143"/>
                <a:gd name="T19" fmla="*/ 0 h 240"/>
                <a:gd name="T20" fmla="*/ 32 w 143"/>
                <a:gd name="T21" fmla="*/ 0 h 240"/>
                <a:gd name="T22" fmla="*/ 32 w 143"/>
                <a:gd name="T23" fmla="*/ 7 h 240"/>
                <a:gd name="T24" fmla="*/ 7 w 143"/>
                <a:gd name="T25" fmla="*/ 7 h 2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3"/>
                <a:gd name="T40" fmla="*/ 0 h 240"/>
                <a:gd name="T41" fmla="*/ 143 w 143"/>
                <a:gd name="T42" fmla="*/ 240 h 2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20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19 w 160"/>
                <a:gd name="T1" fmla="*/ 42 h 180"/>
                <a:gd name="T2" fmla="*/ 17 w 160"/>
                <a:gd name="T3" fmla="*/ 42 h 180"/>
                <a:gd name="T4" fmla="*/ 0 w 160"/>
                <a:gd name="T5" fmla="*/ 0 h 180"/>
                <a:gd name="T6" fmla="*/ 8 w 160"/>
                <a:gd name="T7" fmla="*/ 0 h 180"/>
                <a:gd name="T8" fmla="*/ 18 w 160"/>
                <a:gd name="T9" fmla="*/ 29 h 180"/>
                <a:gd name="T10" fmla="*/ 29 w 160"/>
                <a:gd name="T11" fmla="*/ 0 h 180"/>
                <a:gd name="T12" fmla="*/ 36 w 160"/>
                <a:gd name="T13" fmla="*/ 0 h 180"/>
                <a:gd name="T14" fmla="*/ 19 w 160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0"/>
                <a:gd name="T25" fmla="*/ 0 h 180"/>
                <a:gd name="T26" fmla="*/ 160 w 160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21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21 w 106"/>
                <a:gd name="T1" fmla="*/ 8 h 179"/>
                <a:gd name="T2" fmla="*/ 16 w 106"/>
                <a:gd name="T3" fmla="*/ 6 h 179"/>
                <a:gd name="T4" fmla="*/ 10 w 106"/>
                <a:gd name="T5" fmla="*/ 10 h 179"/>
                <a:gd name="T6" fmla="*/ 7 w 106"/>
                <a:gd name="T7" fmla="*/ 19 h 179"/>
                <a:gd name="T8" fmla="*/ 7 w 106"/>
                <a:gd name="T9" fmla="*/ 42 h 179"/>
                <a:gd name="T10" fmla="*/ 0 w 106"/>
                <a:gd name="T11" fmla="*/ 42 h 179"/>
                <a:gd name="T12" fmla="*/ 0 w 106"/>
                <a:gd name="T13" fmla="*/ 1 h 179"/>
                <a:gd name="T14" fmla="*/ 7 w 106"/>
                <a:gd name="T15" fmla="*/ 1 h 179"/>
                <a:gd name="T16" fmla="*/ 7 w 106"/>
                <a:gd name="T17" fmla="*/ 8 h 179"/>
                <a:gd name="T18" fmla="*/ 19 w 106"/>
                <a:gd name="T19" fmla="*/ 0 h 179"/>
                <a:gd name="T20" fmla="*/ 24 w 106"/>
                <a:gd name="T21" fmla="*/ 1 h 179"/>
                <a:gd name="T22" fmla="*/ 21 w 106"/>
                <a:gd name="T23" fmla="*/ 8 h 1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179"/>
                <a:gd name="T38" fmla="*/ 106 w 106"/>
                <a:gd name="T39" fmla="*/ 179 h 17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22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21 h 183"/>
                <a:gd name="T2" fmla="*/ 5 w 159"/>
                <a:gd name="T3" fmla="*/ 6 h 183"/>
                <a:gd name="T4" fmla="*/ 18 w 159"/>
                <a:gd name="T5" fmla="*/ 0 h 183"/>
                <a:gd name="T6" fmla="*/ 31 w 159"/>
                <a:gd name="T7" fmla="*/ 6 h 183"/>
                <a:gd name="T8" fmla="*/ 36 w 159"/>
                <a:gd name="T9" fmla="*/ 21 h 183"/>
                <a:gd name="T10" fmla="*/ 31 w 159"/>
                <a:gd name="T11" fmla="*/ 37 h 183"/>
                <a:gd name="T12" fmla="*/ 18 w 159"/>
                <a:gd name="T13" fmla="*/ 43 h 183"/>
                <a:gd name="T14" fmla="*/ 5 w 159"/>
                <a:gd name="T15" fmla="*/ 37 h 183"/>
                <a:gd name="T16" fmla="*/ 0 w 159"/>
                <a:gd name="T17" fmla="*/ 21 h 183"/>
                <a:gd name="T18" fmla="*/ 7 w 159"/>
                <a:gd name="T19" fmla="*/ 21 h 183"/>
                <a:gd name="T20" fmla="*/ 18 w 159"/>
                <a:gd name="T21" fmla="*/ 37 h 183"/>
                <a:gd name="T22" fmla="*/ 26 w 159"/>
                <a:gd name="T23" fmla="*/ 33 h 183"/>
                <a:gd name="T24" fmla="*/ 29 w 159"/>
                <a:gd name="T25" fmla="*/ 21 h 183"/>
                <a:gd name="T26" fmla="*/ 18 w 159"/>
                <a:gd name="T27" fmla="*/ 6 h 183"/>
                <a:gd name="T28" fmla="*/ 10 w 159"/>
                <a:gd name="T29" fmla="*/ 10 h 183"/>
                <a:gd name="T30" fmla="*/ 7 w 159"/>
                <a:gd name="T31" fmla="*/ 21 h 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9"/>
                <a:gd name="T49" fmla="*/ 0 h 183"/>
                <a:gd name="T50" fmla="*/ 159 w 159"/>
                <a:gd name="T51" fmla="*/ 183 h 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23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7 w 154"/>
                <a:gd name="T1" fmla="*/ 40 h 248"/>
                <a:gd name="T2" fmla="*/ 7 w 154"/>
                <a:gd name="T3" fmla="*/ 58 h 248"/>
                <a:gd name="T4" fmla="*/ 0 w 154"/>
                <a:gd name="T5" fmla="*/ 58 h 248"/>
                <a:gd name="T6" fmla="*/ 0 w 154"/>
                <a:gd name="T7" fmla="*/ 1 h 248"/>
                <a:gd name="T8" fmla="*/ 7 w 154"/>
                <a:gd name="T9" fmla="*/ 1 h 248"/>
                <a:gd name="T10" fmla="*/ 7 w 154"/>
                <a:gd name="T11" fmla="*/ 4 h 248"/>
                <a:gd name="T12" fmla="*/ 17 w 154"/>
                <a:gd name="T13" fmla="*/ 0 h 248"/>
                <a:gd name="T14" fmla="*/ 31 w 154"/>
                <a:gd name="T15" fmla="*/ 6 h 248"/>
                <a:gd name="T16" fmla="*/ 36 w 154"/>
                <a:gd name="T17" fmla="*/ 22 h 248"/>
                <a:gd name="T18" fmla="*/ 31 w 154"/>
                <a:gd name="T19" fmla="*/ 37 h 248"/>
                <a:gd name="T20" fmla="*/ 17 w 154"/>
                <a:gd name="T21" fmla="*/ 43 h 248"/>
                <a:gd name="T22" fmla="*/ 11 w 154"/>
                <a:gd name="T23" fmla="*/ 42 h 248"/>
                <a:gd name="T24" fmla="*/ 7 w 154"/>
                <a:gd name="T25" fmla="*/ 40 h 248"/>
                <a:gd name="T26" fmla="*/ 7 w 154"/>
                <a:gd name="T27" fmla="*/ 10 h 248"/>
                <a:gd name="T28" fmla="*/ 7 w 154"/>
                <a:gd name="T29" fmla="*/ 34 h 248"/>
                <a:gd name="T30" fmla="*/ 10 w 154"/>
                <a:gd name="T31" fmla="*/ 36 h 248"/>
                <a:gd name="T32" fmla="*/ 15 w 154"/>
                <a:gd name="T33" fmla="*/ 36 h 248"/>
                <a:gd name="T34" fmla="*/ 28 w 154"/>
                <a:gd name="T35" fmla="*/ 21 h 248"/>
                <a:gd name="T36" fmla="*/ 25 w 154"/>
                <a:gd name="T37" fmla="*/ 10 h 248"/>
                <a:gd name="T38" fmla="*/ 15 w 154"/>
                <a:gd name="T39" fmla="*/ 6 h 248"/>
                <a:gd name="T40" fmla="*/ 11 w 154"/>
                <a:gd name="T41" fmla="*/ 7 h 248"/>
                <a:gd name="T42" fmla="*/ 7 w 154"/>
                <a:gd name="T43" fmla="*/ 10 h 2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4"/>
                <a:gd name="T67" fmla="*/ 0 h 248"/>
                <a:gd name="T68" fmla="*/ 154 w 154"/>
                <a:gd name="T69" fmla="*/ 248 h 24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24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40 h 183"/>
                <a:gd name="T2" fmla="*/ 3 w 115"/>
                <a:gd name="T3" fmla="*/ 33 h 183"/>
                <a:gd name="T4" fmla="*/ 12 w 115"/>
                <a:gd name="T5" fmla="*/ 37 h 183"/>
                <a:gd name="T6" fmla="*/ 19 w 115"/>
                <a:gd name="T7" fmla="*/ 31 h 183"/>
                <a:gd name="T8" fmla="*/ 13 w 115"/>
                <a:gd name="T9" fmla="*/ 24 h 183"/>
                <a:gd name="T10" fmla="*/ 6 w 115"/>
                <a:gd name="T11" fmla="*/ 20 h 183"/>
                <a:gd name="T12" fmla="*/ 3 w 115"/>
                <a:gd name="T13" fmla="*/ 18 h 183"/>
                <a:gd name="T14" fmla="*/ 1 w 115"/>
                <a:gd name="T15" fmla="*/ 15 h 183"/>
                <a:gd name="T16" fmla="*/ 0 w 115"/>
                <a:gd name="T17" fmla="*/ 11 h 183"/>
                <a:gd name="T18" fmla="*/ 4 w 115"/>
                <a:gd name="T19" fmla="*/ 3 h 183"/>
                <a:gd name="T20" fmla="*/ 14 w 115"/>
                <a:gd name="T21" fmla="*/ 0 h 183"/>
                <a:gd name="T22" fmla="*/ 25 w 115"/>
                <a:gd name="T23" fmla="*/ 3 h 183"/>
                <a:gd name="T24" fmla="*/ 23 w 115"/>
                <a:gd name="T25" fmla="*/ 10 h 183"/>
                <a:gd name="T26" fmla="*/ 14 w 115"/>
                <a:gd name="T27" fmla="*/ 6 h 183"/>
                <a:gd name="T28" fmla="*/ 10 w 115"/>
                <a:gd name="T29" fmla="*/ 8 h 183"/>
                <a:gd name="T30" fmla="*/ 8 w 115"/>
                <a:gd name="T31" fmla="*/ 11 h 183"/>
                <a:gd name="T32" fmla="*/ 12 w 115"/>
                <a:gd name="T33" fmla="*/ 17 h 183"/>
                <a:gd name="T34" fmla="*/ 18 w 115"/>
                <a:gd name="T35" fmla="*/ 19 h 183"/>
                <a:gd name="T36" fmla="*/ 25 w 115"/>
                <a:gd name="T37" fmla="*/ 24 h 183"/>
                <a:gd name="T38" fmla="*/ 27 w 115"/>
                <a:gd name="T39" fmla="*/ 31 h 183"/>
                <a:gd name="T40" fmla="*/ 23 w 115"/>
                <a:gd name="T41" fmla="*/ 40 h 183"/>
                <a:gd name="T42" fmla="*/ 12 w 115"/>
                <a:gd name="T43" fmla="*/ 43 h 183"/>
                <a:gd name="T44" fmla="*/ 0 w 115"/>
                <a:gd name="T45" fmla="*/ 40 h 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5"/>
                <a:gd name="T70" fmla="*/ 0 h 183"/>
                <a:gd name="T71" fmla="*/ 115 w 115"/>
                <a:gd name="T72" fmla="*/ 183 h 18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25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26 w 147"/>
                <a:gd name="T1" fmla="*/ 58 h 248"/>
                <a:gd name="T2" fmla="*/ 13 w 147"/>
                <a:gd name="T3" fmla="*/ 37 h 248"/>
                <a:gd name="T4" fmla="*/ 7 w 147"/>
                <a:gd name="T5" fmla="*/ 44 h 248"/>
                <a:gd name="T6" fmla="*/ 7 w 147"/>
                <a:gd name="T7" fmla="*/ 58 h 248"/>
                <a:gd name="T8" fmla="*/ 0 w 147"/>
                <a:gd name="T9" fmla="*/ 58 h 248"/>
                <a:gd name="T10" fmla="*/ 0 w 147"/>
                <a:gd name="T11" fmla="*/ 0 h 248"/>
                <a:gd name="T12" fmla="*/ 7 w 147"/>
                <a:gd name="T13" fmla="*/ 0 h 248"/>
                <a:gd name="T14" fmla="*/ 7 w 147"/>
                <a:gd name="T15" fmla="*/ 36 h 248"/>
                <a:gd name="T16" fmla="*/ 23 w 147"/>
                <a:gd name="T17" fmla="*/ 17 h 248"/>
                <a:gd name="T18" fmla="*/ 31 w 147"/>
                <a:gd name="T19" fmla="*/ 17 h 248"/>
                <a:gd name="T20" fmla="*/ 18 w 147"/>
                <a:gd name="T21" fmla="*/ 33 h 248"/>
                <a:gd name="T22" fmla="*/ 34 w 147"/>
                <a:gd name="T23" fmla="*/ 58 h 248"/>
                <a:gd name="T24" fmla="*/ 26 w 147"/>
                <a:gd name="T25" fmla="*/ 58 h 2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7"/>
                <a:gd name="T40" fmla="*/ 0 h 248"/>
                <a:gd name="T41" fmla="*/ 147 w 147"/>
                <a:gd name="T42" fmla="*/ 248 h 2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26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36 w 162"/>
                <a:gd name="T1" fmla="*/ 42 h 269"/>
                <a:gd name="T2" fmla="*/ 8 w 162"/>
                <a:gd name="T3" fmla="*/ 42 h 269"/>
                <a:gd name="T4" fmla="*/ 11 w 162"/>
                <a:gd name="T5" fmla="*/ 53 h 269"/>
                <a:gd name="T6" fmla="*/ 20 w 162"/>
                <a:gd name="T7" fmla="*/ 57 h 269"/>
                <a:gd name="T8" fmla="*/ 30 w 162"/>
                <a:gd name="T9" fmla="*/ 53 h 269"/>
                <a:gd name="T10" fmla="*/ 33 w 162"/>
                <a:gd name="T11" fmla="*/ 58 h 269"/>
                <a:gd name="T12" fmla="*/ 28 w 162"/>
                <a:gd name="T13" fmla="*/ 61 h 269"/>
                <a:gd name="T14" fmla="*/ 19 w 162"/>
                <a:gd name="T15" fmla="*/ 63 h 269"/>
                <a:gd name="T16" fmla="*/ 6 w 162"/>
                <a:gd name="T17" fmla="*/ 58 h 269"/>
                <a:gd name="T18" fmla="*/ 0 w 162"/>
                <a:gd name="T19" fmla="*/ 42 h 269"/>
                <a:gd name="T20" fmla="*/ 6 w 162"/>
                <a:gd name="T21" fmla="*/ 26 h 269"/>
                <a:gd name="T22" fmla="*/ 19 w 162"/>
                <a:gd name="T23" fmla="*/ 20 h 269"/>
                <a:gd name="T24" fmla="*/ 32 w 162"/>
                <a:gd name="T25" fmla="*/ 25 h 269"/>
                <a:gd name="T26" fmla="*/ 37 w 162"/>
                <a:gd name="T27" fmla="*/ 38 h 269"/>
                <a:gd name="T28" fmla="*/ 36 w 162"/>
                <a:gd name="T29" fmla="*/ 42 h 269"/>
                <a:gd name="T30" fmla="*/ 19 w 162"/>
                <a:gd name="T31" fmla="*/ 26 h 269"/>
                <a:gd name="T32" fmla="*/ 11 w 162"/>
                <a:gd name="T33" fmla="*/ 30 h 269"/>
                <a:gd name="T34" fmla="*/ 8 w 162"/>
                <a:gd name="T35" fmla="*/ 37 h 269"/>
                <a:gd name="T36" fmla="*/ 30 w 162"/>
                <a:gd name="T37" fmla="*/ 37 h 269"/>
                <a:gd name="T38" fmla="*/ 27 w 162"/>
                <a:gd name="T39" fmla="*/ 30 h 269"/>
                <a:gd name="T40" fmla="*/ 19 w 162"/>
                <a:gd name="T41" fmla="*/ 26 h 269"/>
                <a:gd name="T42" fmla="*/ 28 w 162"/>
                <a:gd name="T43" fmla="*/ 0 h 269"/>
                <a:gd name="T44" fmla="*/ 20 w 162"/>
                <a:gd name="T45" fmla="*/ 13 h 269"/>
                <a:gd name="T46" fmla="*/ 15 w 162"/>
                <a:gd name="T47" fmla="*/ 13 h 269"/>
                <a:gd name="T48" fmla="*/ 21 w 162"/>
                <a:gd name="T49" fmla="*/ 0 h 269"/>
                <a:gd name="T50" fmla="*/ 28 w 162"/>
                <a:gd name="T51" fmla="*/ 0 h 26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2"/>
                <a:gd name="T79" fmla="*/ 0 h 269"/>
                <a:gd name="T80" fmla="*/ 162 w 162"/>
                <a:gd name="T81" fmla="*/ 269 h 26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27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40 h 183"/>
                <a:gd name="T2" fmla="*/ 2 w 115"/>
                <a:gd name="T3" fmla="*/ 33 h 183"/>
                <a:gd name="T4" fmla="*/ 12 w 115"/>
                <a:gd name="T5" fmla="*/ 37 h 183"/>
                <a:gd name="T6" fmla="*/ 19 w 115"/>
                <a:gd name="T7" fmla="*/ 31 h 183"/>
                <a:gd name="T8" fmla="*/ 12 w 115"/>
                <a:gd name="T9" fmla="*/ 24 h 183"/>
                <a:gd name="T10" fmla="*/ 6 w 115"/>
                <a:gd name="T11" fmla="*/ 20 h 183"/>
                <a:gd name="T12" fmla="*/ 3 w 115"/>
                <a:gd name="T13" fmla="*/ 18 h 183"/>
                <a:gd name="T14" fmla="*/ 1 w 115"/>
                <a:gd name="T15" fmla="*/ 15 h 183"/>
                <a:gd name="T16" fmla="*/ 0 w 115"/>
                <a:gd name="T17" fmla="*/ 11 h 183"/>
                <a:gd name="T18" fmla="*/ 4 w 115"/>
                <a:gd name="T19" fmla="*/ 3 h 183"/>
                <a:gd name="T20" fmla="*/ 13 w 115"/>
                <a:gd name="T21" fmla="*/ 0 h 183"/>
                <a:gd name="T22" fmla="*/ 24 w 115"/>
                <a:gd name="T23" fmla="*/ 3 h 183"/>
                <a:gd name="T24" fmla="*/ 22 w 115"/>
                <a:gd name="T25" fmla="*/ 10 h 183"/>
                <a:gd name="T26" fmla="*/ 14 w 115"/>
                <a:gd name="T27" fmla="*/ 6 h 183"/>
                <a:gd name="T28" fmla="*/ 9 w 115"/>
                <a:gd name="T29" fmla="*/ 8 h 183"/>
                <a:gd name="T30" fmla="*/ 8 w 115"/>
                <a:gd name="T31" fmla="*/ 11 h 183"/>
                <a:gd name="T32" fmla="*/ 12 w 115"/>
                <a:gd name="T33" fmla="*/ 17 h 183"/>
                <a:gd name="T34" fmla="*/ 17 w 115"/>
                <a:gd name="T35" fmla="*/ 19 h 183"/>
                <a:gd name="T36" fmla="*/ 24 w 115"/>
                <a:gd name="T37" fmla="*/ 24 h 183"/>
                <a:gd name="T38" fmla="*/ 26 w 115"/>
                <a:gd name="T39" fmla="*/ 31 h 183"/>
                <a:gd name="T40" fmla="*/ 22 w 115"/>
                <a:gd name="T41" fmla="*/ 40 h 183"/>
                <a:gd name="T42" fmla="*/ 12 w 115"/>
                <a:gd name="T43" fmla="*/ 43 h 183"/>
                <a:gd name="T44" fmla="*/ 0 w 115"/>
                <a:gd name="T45" fmla="*/ 40 h 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5"/>
                <a:gd name="T70" fmla="*/ 0 h 183"/>
                <a:gd name="T71" fmla="*/ 115 w 115"/>
                <a:gd name="T72" fmla="*/ 183 h 18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28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5 w 112"/>
                <a:gd name="T1" fmla="*/ 17 h 228"/>
                <a:gd name="T2" fmla="*/ 0 w 112"/>
                <a:gd name="T3" fmla="*/ 17 h 228"/>
                <a:gd name="T4" fmla="*/ 0 w 112"/>
                <a:gd name="T5" fmla="*/ 11 h 228"/>
                <a:gd name="T6" fmla="*/ 5 w 112"/>
                <a:gd name="T7" fmla="*/ 11 h 228"/>
                <a:gd name="T8" fmla="*/ 5 w 112"/>
                <a:gd name="T9" fmla="*/ 3 h 228"/>
                <a:gd name="T10" fmla="*/ 12 w 112"/>
                <a:gd name="T11" fmla="*/ 0 h 228"/>
                <a:gd name="T12" fmla="*/ 12 w 112"/>
                <a:gd name="T13" fmla="*/ 11 h 228"/>
                <a:gd name="T14" fmla="*/ 23 w 112"/>
                <a:gd name="T15" fmla="*/ 11 h 228"/>
                <a:gd name="T16" fmla="*/ 23 w 112"/>
                <a:gd name="T17" fmla="*/ 17 h 228"/>
                <a:gd name="T18" fmla="*/ 12 w 112"/>
                <a:gd name="T19" fmla="*/ 17 h 228"/>
                <a:gd name="T20" fmla="*/ 12 w 112"/>
                <a:gd name="T21" fmla="*/ 37 h 228"/>
                <a:gd name="T22" fmla="*/ 14 w 112"/>
                <a:gd name="T23" fmla="*/ 45 h 228"/>
                <a:gd name="T24" fmla="*/ 19 w 112"/>
                <a:gd name="T25" fmla="*/ 47 h 228"/>
                <a:gd name="T26" fmla="*/ 25 w 112"/>
                <a:gd name="T27" fmla="*/ 45 h 228"/>
                <a:gd name="T28" fmla="*/ 26 w 112"/>
                <a:gd name="T29" fmla="*/ 52 h 228"/>
                <a:gd name="T30" fmla="*/ 16 w 112"/>
                <a:gd name="T31" fmla="*/ 53 h 228"/>
                <a:gd name="T32" fmla="*/ 8 w 112"/>
                <a:gd name="T33" fmla="*/ 49 h 228"/>
                <a:gd name="T34" fmla="*/ 5 w 112"/>
                <a:gd name="T35" fmla="*/ 40 h 228"/>
                <a:gd name="T36" fmla="*/ 5 w 112"/>
                <a:gd name="T37" fmla="*/ 17 h 2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2"/>
                <a:gd name="T58" fmla="*/ 0 h 228"/>
                <a:gd name="T59" fmla="*/ 112 w 112"/>
                <a:gd name="T60" fmla="*/ 228 h 2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29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22 w 106"/>
                <a:gd name="T1" fmla="*/ 8 h 179"/>
                <a:gd name="T2" fmla="*/ 17 w 106"/>
                <a:gd name="T3" fmla="*/ 6 h 179"/>
                <a:gd name="T4" fmla="*/ 10 w 106"/>
                <a:gd name="T5" fmla="*/ 10 h 179"/>
                <a:gd name="T6" fmla="*/ 7 w 106"/>
                <a:gd name="T7" fmla="*/ 19 h 179"/>
                <a:gd name="T8" fmla="*/ 7 w 106"/>
                <a:gd name="T9" fmla="*/ 42 h 179"/>
                <a:gd name="T10" fmla="*/ 0 w 106"/>
                <a:gd name="T11" fmla="*/ 42 h 179"/>
                <a:gd name="T12" fmla="*/ 0 w 106"/>
                <a:gd name="T13" fmla="*/ 1 h 179"/>
                <a:gd name="T14" fmla="*/ 7 w 106"/>
                <a:gd name="T15" fmla="*/ 1 h 179"/>
                <a:gd name="T16" fmla="*/ 7 w 106"/>
                <a:gd name="T17" fmla="*/ 8 h 179"/>
                <a:gd name="T18" fmla="*/ 19 w 106"/>
                <a:gd name="T19" fmla="*/ 0 h 179"/>
                <a:gd name="T20" fmla="*/ 25 w 106"/>
                <a:gd name="T21" fmla="*/ 1 h 179"/>
                <a:gd name="T22" fmla="*/ 22 w 106"/>
                <a:gd name="T23" fmla="*/ 8 h 1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179"/>
                <a:gd name="T38" fmla="*/ 106 w 106"/>
                <a:gd name="T39" fmla="*/ 179 h 17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30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7 w 143"/>
                <a:gd name="T1" fmla="*/ 0 h 179"/>
                <a:gd name="T2" fmla="*/ 7 w 143"/>
                <a:gd name="T3" fmla="*/ 26 h 179"/>
                <a:gd name="T4" fmla="*/ 15 w 143"/>
                <a:gd name="T5" fmla="*/ 36 h 179"/>
                <a:gd name="T6" fmla="*/ 22 w 143"/>
                <a:gd name="T7" fmla="*/ 34 h 179"/>
                <a:gd name="T8" fmla="*/ 26 w 143"/>
                <a:gd name="T9" fmla="*/ 29 h 179"/>
                <a:gd name="T10" fmla="*/ 26 w 143"/>
                <a:gd name="T11" fmla="*/ 0 h 179"/>
                <a:gd name="T12" fmla="*/ 33 w 143"/>
                <a:gd name="T13" fmla="*/ 0 h 179"/>
                <a:gd name="T14" fmla="*/ 33 w 143"/>
                <a:gd name="T15" fmla="*/ 41 h 179"/>
                <a:gd name="T16" fmla="*/ 26 w 143"/>
                <a:gd name="T17" fmla="*/ 41 h 179"/>
                <a:gd name="T18" fmla="*/ 26 w 143"/>
                <a:gd name="T19" fmla="*/ 35 h 179"/>
                <a:gd name="T20" fmla="*/ 21 w 143"/>
                <a:gd name="T21" fmla="*/ 40 h 179"/>
                <a:gd name="T22" fmla="*/ 14 w 143"/>
                <a:gd name="T23" fmla="*/ 42 h 179"/>
                <a:gd name="T24" fmla="*/ 3 w 143"/>
                <a:gd name="T25" fmla="*/ 38 h 179"/>
                <a:gd name="T26" fmla="*/ 0 w 143"/>
                <a:gd name="T27" fmla="*/ 27 h 179"/>
                <a:gd name="T28" fmla="*/ 0 w 143"/>
                <a:gd name="T29" fmla="*/ 0 h 179"/>
                <a:gd name="T30" fmla="*/ 7 w 143"/>
                <a:gd name="T31" fmla="*/ 0 h 1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3"/>
                <a:gd name="T49" fmla="*/ 0 h 179"/>
                <a:gd name="T50" fmla="*/ 143 w 143"/>
                <a:gd name="T51" fmla="*/ 179 h 17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31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26 w 147"/>
                <a:gd name="T1" fmla="*/ 58 h 248"/>
                <a:gd name="T2" fmla="*/ 13 w 147"/>
                <a:gd name="T3" fmla="*/ 37 h 248"/>
                <a:gd name="T4" fmla="*/ 7 w 147"/>
                <a:gd name="T5" fmla="*/ 44 h 248"/>
                <a:gd name="T6" fmla="*/ 7 w 147"/>
                <a:gd name="T7" fmla="*/ 58 h 248"/>
                <a:gd name="T8" fmla="*/ 0 w 147"/>
                <a:gd name="T9" fmla="*/ 58 h 248"/>
                <a:gd name="T10" fmla="*/ 0 w 147"/>
                <a:gd name="T11" fmla="*/ 0 h 248"/>
                <a:gd name="T12" fmla="*/ 7 w 147"/>
                <a:gd name="T13" fmla="*/ 0 h 248"/>
                <a:gd name="T14" fmla="*/ 7 w 147"/>
                <a:gd name="T15" fmla="*/ 36 h 248"/>
                <a:gd name="T16" fmla="*/ 23 w 147"/>
                <a:gd name="T17" fmla="*/ 17 h 248"/>
                <a:gd name="T18" fmla="*/ 31 w 147"/>
                <a:gd name="T19" fmla="*/ 17 h 248"/>
                <a:gd name="T20" fmla="*/ 18 w 147"/>
                <a:gd name="T21" fmla="*/ 33 h 248"/>
                <a:gd name="T22" fmla="*/ 34 w 147"/>
                <a:gd name="T23" fmla="*/ 58 h 248"/>
                <a:gd name="T24" fmla="*/ 26 w 147"/>
                <a:gd name="T25" fmla="*/ 58 h 2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7"/>
                <a:gd name="T40" fmla="*/ 0 h 248"/>
                <a:gd name="T41" fmla="*/ 147 w 147"/>
                <a:gd name="T42" fmla="*/ 248 h 2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32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4 w 112"/>
                <a:gd name="T1" fmla="*/ 17 h 228"/>
                <a:gd name="T2" fmla="*/ 0 w 112"/>
                <a:gd name="T3" fmla="*/ 17 h 228"/>
                <a:gd name="T4" fmla="*/ 0 w 112"/>
                <a:gd name="T5" fmla="*/ 11 h 228"/>
                <a:gd name="T6" fmla="*/ 4 w 112"/>
                <a:gd name="T7" fmla="*/ 11 h 228"/>
                <a:gd name="T8" fmla="*/ 4 w 112"/>
                <a:gd name="T9" fmla="*/ 3 h 228"/>
                <a:gd name="T10" fmla="*/ 11 w 112"/>
                <a:gd name="T11" fmla="*/ 0 h 228"/>
                <a:gd name="T12" fmla="*/ 11 w 112"/>
                <a:gd name="T13" fmla="*/ 11 h 228"/>
                <a:gd name="T14" fmla="*/ 22 w 112"/>
                <a:gd name="T15" fmla="*/ 11 h 228"/>
                <a:gd name="T16" fmla="*/ 22 w 112"/>
                <a:gd name="T17" fmla="*/ 17 h 228"/>
                <a:gd name="T18" fmla="*/ 11 w 112"/>
                <a:gd name="T19" fmla="*/ 17 h 228"/>
                <a:gd name="T20" fmla="*/ 11 w 112"/>
                <a:gd name="T21" fmla="*/ 37 h 228"/>
                <a:gd name="T22" fmla="*/ 13 w 112"/>
                <a:gd name="T23" fmla="*/ 45 h 228"/>
                <a:gd name="T24" fmla="*/ 19 w 112"/>
                <a:gd name="T25" fmla="*/ 47 h 228"/>
                <a:gd name="T26" fmla="*/ 24 w 112"/>
                <a:gd name="T27" fmla="*/ 45 h 228"/>
                <a:gd name="T28" fmla="*/ 25 w 112"/>
                <a:gd name="T29" fmla="*/ 52 h 228"/>
                <a:gd name="T30" fmla="*/ 16 w 112"/>
                <a:gd name="T31" fmla="*/ 53 h 228"/>
                <a:gd name="T32" fmla="*/ 8 w 112"/>
                <a:gd name="T33" fmla="*/ 49 h 228"/>
                <a:gd name="T34" fmla="*/ 4 w 112"/>
                <a:gd name="T35" fmla="*/ 40 h 228"/>
                <a:gd name="T36" fmla="*/ 4 w 112"/>
                <a:gd name="T37" fmla="*/ 17 h 2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2"/>
                <a:gd name="T58" fmla="*/ 0 h 228"/>
                <a:gd name="T59" fmla="*/ 112 w 112"/>
                <a:gd name="T60" fmla="*/ 228 h 2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33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7 w 143"/>
                <a:gd name="T1" fmla="*/ 0 h 179"/>
                <a:gd name="T2" fmla="*/ 7 w 143"/>
                <a:gd name="T3" fmla="*/ 26 h 179"/>
                <a:gd name="T4" fmla="*/ 15 w 143"/>
                <a:gd name="T5" fmla="*/ 36 h 179"/>
                <a:gd name="T6" fmla="*/ 22 w 143"/>
                <a:gd name="T7" fmla="*/ 34 h 179"/>
                <a:gd name="T8" fmla="*/ 26 w 143"/>
                <a:gd name="T9" fmla="*/ 29 h 179"/>
                <a:gd name="T10" fmla="*/ 26 w 143"/>
                <a:gd name="T11" fmla="*/ 0 h 179"/>
                <a:gd name="T12" fmla="*/ 33 w 143"/>
                <a:gd name="T13" fmla="*/ 0 h 179"/>
                <a:gd name="T14" fmla="*/ 33 w 143"/>
                <a:gd name="T15" fmla="*/ 41 h 179"/>
                <a:gd name="T16" fmla="*/ 26 w 143"/>
                <a:gd name="T17" fmla="*/ 41 h 179"/>
                <a:gd name="T18" fmla="*/ 26 w 143"/>
                <a:gd name="T19" fmla="*/ 35 h 179"/>
                <a:gd name="T20" fmla="*/ 21 w 143"/>
                <a:gd name="T21" fmla="*/ 40 h 179"/>
                <a:gd name="T22" fmla="*/ 14 w 143"/>
                <a:gd name="T23" fmla="*/ 42 h 179"/>
                <a:gd name="T24" fmla="*/ 3 w 143"/>
                <a:gd name="T25" fmla="*/ 38 h 179"/>
                <a:gd name="T26" fmla="*/ 0 w 143"/>
                <a:gd name="T27" fmla="*/ 27 h 179"/>
                <a:gd name="T28" fmla="*/ 0 w 143"/>
                <a:gd name="T29" fmla="*/ 0 h 179"/>
                <a:gd name="T30" fmla="*/ 7 w 143"/>
                <a:gd name="T31" fmla="*/ 0 h 1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3"/>
                <a:gd name="T49" fmla="*/ 0 h 179"/>
                <a:gd name="T50" fmla="*/ 143 w 143"/>
                <a:gd name="T51" fmla="*/ 179 h 17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34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22 w 107"/>
                <a:gd name="T1" fmla="*/ 8 h 179"/>
                <a:gd name="T2" fmla="*/ 17 w 107"/>
                <a:gd name="T3" fmla="*/ 6 h 179"/>
                <a:gd name="T4" fmla="*/ 10 w 107"/>
                <a:gd name="T5" fmla="*/ 10 h 179"/>
                <a:gd name="T6" fmla="*/ 7 w 107"/>
                <a:gd name="T7" fmla="*/ 19 h 179"/>
                <a:gd name="T8" fmla="*/ 7 w 107"/>
                <a:gd name="T9" fmla="*/ 42 h 179"/>
                <a:gd name="T10" fmla="*/ 0 w 107"/>
                <a:gd name="T11" fmla="*/ 42 h 179"/>
                <a:gd name="T12" fmla="*/ 0 w 107"/>
                <a:gd name="T13" fmla="*/ 1 h 179"/>
                <a:gd name="T14" fmla="*/ 7 w 107"/>
                <a:gd name="T15" fmla="*/ 1 h 179"/>
                <a:gd name="T16" fmla="*/ 7 w 107"/>
                <a:gd name="T17" fmla="*/ 8 h 179"/>
                <a:gd name="T18" fmla="*/ 19 w 107"/>
                <a:gd name="T19" fmla="*/ 0 h 179"/>
                <a:gd name="T20" fmla="*/ 25 w 107"/>
                <a:gd name="T21" fmla="*/ 1 h 179"/>
                <a:gd name="T22" fmla="*/ 22 w 107"/>
                <a:gd name="T23" fmla="*/ 8 h 17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7"/>
                <a:gd name="T37" fmla="*/ 0 h 179"/>
                <a:gd name="T38" fmla="*/ 107 w 107"/>
                <a:gd name="T39" fmla="*/ 179 h 17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35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25 w 151"/>
                <a:gd name="T1" fmla="*/ 57 h 269"/>
                <a:gd name="T2" fmla="*/ 11 w 151"/>
                <a:gd name="T3" fmla="*/ 63 h 269"/>
                <a:gd name="T4" fmla="*/ 3 w 151"/>
                <a:gd name="T5" fmla="*/ 59 h 269"/>
                <a:gd name="T6" fmla="*/ 0 w 151"/>
                <a:gd name="T7" fmla="*/ 51 h 269"/>
                <a:gd name="T8" fmla="*/ 5 w 151"/>
                <a:gd name="T9" fmla="*/ 40 h 269"/>
                <a:gd name="T10" fmla="*/ 19 w 151"/>
                <a:gd name="T11" fmla="*/ 36 h 269"/>
                <a:gd name="T12" fmla="*/ 24 w 151"/>
                <a:gd name="T13" fmla="*/ 37 h 269"/>
                <a:gd name="T14" fmla="*/ 15 w 151"/>
                <a:gd name="T15" fmla="*/ 27 h 269"/>
                <a:gd name="T16" fmla="*/ 5 w 151"/>
                <a:gd name="T17" fmla="*/ 30 h 269"/>
                <a:gd name="T18" fmla="*/ 2 w 151"/>
                <a:gd name="T19" fmla="*/ 24 h 269"/>
                <a:gd name="T20" fmla="*/ 8 w 151"/>
                <a:gd name="T21" fmla="*/ 21 h 269"/>
                <a:gd name="T22" fmla="*/ 14 w 151"/>
                <a:gd name="T23" fmla="*/ 20 h 269"/>
                <a:gd name="T24" fmla="*/ 27 w 151"/>
                <a:gd name="T25" fmla="*/ 24 h 269"/>
                <a:gd name="T26" fmla="*/ 31 w 151"/>
                <a:gd name="T27" fmla="*/ 37 h 269"/>
                <a:gd name="T28" fmla="*/ 31 w 151"/>
                <a:gd name="T29" fmla="*/ 52 h 269"/>
                <a:gd name="T30" fmla="*/ 34 w 151"/>
                <a:gd name="T31" fmla="*/ 59 h 269"/>
                <a:gd name="T32" fmla="*/ 34 w 151"/>
                <a:gd name="T33" fmla="*/ 63 h 269"/>
                <a:gd name="T34" fmla="*/ 27 w 151"/>
                <a:gd name="T35" fmla="*/ 62 h 269"/>
                <a:gd name="T36" fmla="*/ 25 w 151"/>
                <a:gd name="T37" fmla="*/ 57 h 269"/>
                <a:gd name="T38" fmla="*/ 24 w 151"/>
                <a:gd name="T39" fmla="*/ 42 h 269"/>
                <a:gd name="T40" fmla="*/ 19 w 151"/>
                <a:gd name="T41" fmla="*/ 41 h 269"/>
                <a:gd name="T42" fmla="*/ 10 w 151"/>
                <a:gd name="T43" fmla="*/ 44 h 269"/>
                <a:gd name="T44" fmla="*/ 7 w 151"/>
                <a:gd name="T45" fmla="*/ 51 h 269"/>
                <a:gd name="T46" fmla="*/ 14 w 151"/>
                <a:gd name="T47" fmla="*/ 57 h 269"/>
                <a:gd name="T48" fmla="*/ 24 w 151"/>
                <a:gd name="T49" fmla="*/ 52 h 269"/>
                <a:gd name="T50" fmla="*/ 24 w 151"/>
                <a:gd name="T51" fmla="*/ 42 h 269"/>
                <a:gd name="T52" fmla="*/ 25 w 151"/>
                <a:gd name="T53" fmla="*/ 0 h 269"/>
                <a:gd name="T54" fmla="*/ 17 w 151"/>
                <a:gd name="T55" fmla="*/ 13 h 269"/>
                <a:gd name="T56" fmla="*/ 12 w 151"/>
                <a:gd name="T57" fmla="*/ 13 h 269"/>
                <a:gd name="T58" fmla="*/ 18 w 151"/>
                <a:gd name="T59" fmla="*/ 0 h 269"/>
                <a:gd name="T60" fmla="*/ 25 w 151"/>
                <a:gd name="T61" fmla="*/ 0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1"/>
                <a:gd name="T94" fmla="*/ 0 h 269"/>
                <a:gd name="T95" fmla="*/ 151 w 151"/>
                <a:gd name="T96" fmla="*/ 269 h 26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36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47 h 252"/>
                <a:gd name="T2" fmla="*/ 0 w 61"/>
                <a:gd name="T3" fmla="*/ 0 h 252"/>
                <a:gd name="T4" fmla="*/ 7 w 61"/>
                <a:gd name="T5" fmla="*/ 0 h 252"/>
                <a:gd name="T6" fmla="*/ 7 w 61"/>
                <a:gd name="T7" fmla="*/ 45 h 252"/>
                <a:gd name="T8" fmla="*/ 9 w 61"/>
                <a:gd name="T9" fmla="*/ 51 h 252"/>
                <a:gd name="T10" fmla="*/ 14 w 61"/>
                <a:gd name="T11" fmla="*/ 52 h 252"/>
                <a:gd name="T12" fmla="*/ 14 w 61"/>
                <a:gd name="T13" fmla="*/ 59 h 252"/>
                <a:gd name="T14" fmla="*/ 0 w 61"/>
                <a:gd name="T15" fmla="*/ 47 h 2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52"/>
                <a:gd name="T26" fmla="*/ 61 w 61"/>
                <a:gd name="T27" fmla="*/ 252 h 2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37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25 w 140"/>
                <a:gd name="T1" fmla="*/ 42 h 179"/>
                <a:gd name="T2" fmla="*/ 25 w 140"/>
                <a:gd name="T3" fmla="*/ 18 h 179"/>
                <a:gd name="T4" fmla="*/ 23 w 140"/>
                <a:gd name="T5" fmla="*/ 9 h 179"/>
                <a:gd name="T6" fmla="*/ 16 w 140"/>
                <a:gd name="T7" fmla="*/ 6 h 179"/>
                <a:gd name="T8" fmla="*/ 11 w 140"/>
                <a:gd name="T9" fmla="*/ 8 h 179"/>
                <a:gd name="T10" fmla="*/ 7 w 140"/>
                <a:gd name="T11" fmla="*/ 11 h 179"/>
                <a:gd name="T12" fmla="*/ 7 w 140"/>
                <a:gd name="T13" fmla="*/ 42 h 179"/>
                <a:gd name="T14" fmla="*/ 0 w 140"/>
                <a:gd name="T15" fmla="*/ 42 h 179"/>
                <a:gd name="T16" fmla="*/ 0 w 140"/>
                <a:gd name="T17" fmla="*/ 1 h 179"/>
                <a:gd name="T18" fmla="*/ 5 w 140"/>
                <a:gd name="T19" fmla="*/ 1 h 179"/>
                <a:gd name="T20" fmla="*/ 7 w 140"/>
                <a:gd name="T21" fmla="*/ 6 h 179"/>
                <a:gd name="T22" fmla="*/ 19 w 140"/>
                <a:gd name="T23" fmla="*/ 0 h 179"/>
                <a:gd name="T24" fmla="*/ 32 w 140"/>
                <a:gd name="T25" fmla="*/ 17 h 179"/>
                <a:gd name="T26" fmla="*/ 32 w 140"/>
                <a:gd name="T27" fmla="*/ 42 h 179"/>
                <a:gd name="T28" fmla="*/ 25 w 140"/>
                <a:gd name="T29" fmla="*/ 42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0"/>
                <a:gd name="T46" fmla="*/ 0 h 179"/>
                <a:gd name="T47" fmla="*/ 140 w 140"/>
                <a:gd name="T48" fmla="*/ 179 h 1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38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6 w 76"/>
                <a:gd name="T1" fmla="*/ 62 h 265"/>
                <a:gd name="T2" fmla="*/ 6 w 76"/>
                <a:gd name="T3" fmla="*/ 27 h 265"/>
                <a:gd name="T4" fmla="*/ 0 w 76"/>
                <a:gd name="T5" fmla="*/ 27 h 265"/>
                <a:gd name="T6" fmla="*/ 0 w 76"/>
                <a:gd name="T7" fmla="*/ 21 h 265"/>
                <a:gd name="T8" fmla="*/ 13 w 76"/>
                <a:gd name="T9" fmla="*/ 21 h 265"/>
                <a:gd name="T10" fmla="*/ 13 w 76"/>
                <a:gd name="T11" fmla="*/ 62 h 265"/>
                <a:gd name="T12" fmla="*/ 6 w 76"/>
                <a:gd name="T13" fmla="*/ 62 h 265"/>
                <a:gd name="T14" fmla="*/ 17 w 76"/>
                <a:gd name="T15" fmla="*/ 0 h 265"/>
                <a:gd name="T16" fmla="*/ 9 w 76"/>
                <a:gd name="T17" fmla="*/ 13 h 265"/>
                <a:gd name="T18" fmla="*/ 4 w 76"/>
                <a:gd name="T19" fmla="*/ 13 h 265"/>
                <a:gd name="T20" fmla="*/ 10 w 76"/>
                <a:gd name="T21" fmla="*/ 0 h 265"/>
                <a:gd name="T22" fmla="*/ 17 w 76"/>
                <a:gd name="T23" fmla="*/ 0 h 2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265"/>
                <a:gd name="T38" fmla="*/ 76 w 76"/>
                <a:gd name="T39" fmla="*/ 265 h 26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39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25 w 151"/>
                <a:gd name="T1" fmla="*/ 37 h 183"/>
                <a:gd name="T2" fmla="*/ 12 w 151"/>
                <a:gd name="T3" fmla="*/ 43 h 183"/>
                <a:gd name="T4" fmla="*/ 3 w 151"/>
                <a:gd name="T5" fmla="*/ 39 h 183"/>
                <a:gd name="T6" fmla="*/ 0 w 151"/>
                <a:gd name="T7" fmla="*/ 31 h 183"/>
                <a:gd name="T8" fmla="*/ 6 w 151"/>
                <a:gd name="T9" fmla="*/ 20 h 183"/>
                <a:gd name="T10" fmla="*/ 19 w 151"/>
                <a:gd name="T11" fmla="*/ 16 h 183"/>
                <a:gd name="T12" fmla="*/ 25 w 151"/>
                <a:gd name="T13" fmla="*/ 17 h 183"/>
                <a:gd name="T14" fmla="*/ 16 w 151"/>
                <a:gd name="T15" fmla="*/ 7 h 183"/>
                <a:gd name="T16" fmla="*/ 5 w 151"/>
                <a:gd name="T17" fmla="*/ 10 h 183"/>
                <a:gd name="T18" fmla="*/ 2 w 151"/>
                <a:gd name="T19" fmla="*/ 4 h 183"/>
                <a:gd name="T20" fmla="*/ 8 w 151"/>
                <a:gd name="T21" fmla="*/ 1 h 183"/>
                <a:gd name="T22" fmla="*/ 15 w 151"/>
                <a:gd name="T23" fmla="*/ 0 h 183"/>
                <a:gd name="T24" fmla="*/ 28 w 151"/>
                <a:gd name="T25" fmla="*/ 4 h 183"/>
                <a:gd name="T26" fmla="*/ 32 w 151"/>
                <a:gd name="T27" fmla="*/ 17 h 183"/>
                <a:gd name="T28" fmla="*/ 32 w 151"/>
                <a:gd name="T29" fmla="*/ 32 h 183"/>
                <a:gd name="T30" fmla="*/ 35 w 151"/>
                <a:gd name="T31" fmla="*/ 39 h 183"/>
                <a:gd name="T32" fmla="*/ 35 w 151"/>
                <a:gd name="T33" fmla="*/ 43 h 183"/>
                <a:gd name="T34" fmla="*/ 28 w 151"/>
                <a:gd name="T35" fmla="*/ 42 h 183"/>
                <a:gd name="T36" fmla="*/ 25 w 151"/>
                <a:gd name="T37" fmla="*/ 37 h 183"/>
                <a:gd name="T38" fmla="*/ 25 w 151"/>
                <a:gd name="T39" fmla="*/ 22 h 183"/>
                <a:gd name="T40" fmla="*/ 20 w 151"/>
                <a:gd name="T41" fmla="*/ 21 h 183"/>
                <a:gd name="T42" fmla="*/ 11 w 151"/>
                <a:gd name="T43" fmla="*/ 24 h 183"/>
                <a:gd name="T44" fmla="*/ 7 w 151"/>
                <a:gd name="T45" fmla="*/ 31 h 183"/>
                <a:gd name="T46" fmla="*/ 15 w 151"/>
                <a:gd name="T47" fmla="*/ 37 h 183"/>
                <a:gd name="T48" fmla="*/ 25 w 151"/>
                <a:gd name="T49" fmla="*/ 32 h 183"/>
                <a:gd name="T50" fmla="*/ 25 w 151"/>
                <a:gd name="T51" fmla="*/ 22 h 18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1"/>
                <a:gd name="T79" fmla="*/ 0 h 183"/>
                <a:gd name="T80" fmla="*/ 151 w 151"/>
                <a:gd name="T81" fmla="*/ 183 h 18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40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9 w 60"/>
                <a:gd name="T1" fmla="*/ 0 h 242"/>
                <a:gd name="T2" fmla="*/ 12 w 60"/>
                <a:gd name="T3" fmla="*/ 1 h 242"/>
                <a:gd name="T4" fmla="*/ 13 w 60"/>
                <a:gd name="T5" fmla="*/ 4 h 242"/>
                <a:gd name="T6" fmla="*/ 12 w 60"/>
                <a:gd name="T7" fmla="*/ 8 h 242"/>
                <a:gd name="T8" fmla="*/ 9 w 60"/>
                <a:gd name="T9" fmla="*/ 9 h 242"/>
                <a:gd name="T10" fmla="*/ 6 w 60"/>
                <a:gd name="T11" fmla="*/ 8 h 242"/>
                <a:gd name="T12" fmla="*/ 5 w 60"/>
                <a:gd name="T13" fmla="*/ 4 h 242"/>
                <a:gd name="T14" fmla="*/ 6 w 60"/>
                <a:gd name="T15" fmla="*/ 1 h 242"/>
                <a:gd name="T16" fmla="*/ 9 w 60"/>
                <a:gd name="T17" fmla="*/ 0 h 242"/>
                <a:gd name="T18" fmla="*/ 5 w 60"/>
                <a:gd name="T19" fmla="*/ 56 h 242"/>
                <a:gd name="T20" fmla="*/ 5 w 60"/>
                <a:gd name="T21" fmla="*/ 22 h 242"/>
                <a:gd name="T22" fmla="*/ 0 w 60"/>
                <a:gd name="T23" fmla="*/ 22 h 242"/>
                <a:gd name="T24" fmla="*/ 0 w 60"/>
                <a:gd name="T25" fmla="*/ 16 h 242"/>
                <a:gd name="T26" fmla="*/ 12 w 60"/>
                <a:gd name="T27" fmla="*/ 16 h 242"/>
                <a:gd name="T28" fmla="*/ 12 w 60"/>
                <a:gd name="T29" fmla="*/ 56 h 242"/>
                <a:gd name="T30" fmla="*/ 5 w 60"/>
                <a:gd name="T31" fmla="*/ 56 h 2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0"/>
                <a:gd name="T49" fmla="*/ 0 h 242"/>
                <a:gd name="T50" fmla="*/ 60 w 60"/>
                <a:gd name="T51" fmla="*/ 242 h 24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41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25 w 140"/>
                <a:gd name="T1" fmla="*/ 42 h 179"/>
                <a:gd name="T2" fmla="*/ 25 w 140"/>
                <a:gd name="T3" fmla="*/ 18 h 179"/>
                <a:gd name="T4" fmla="*/ 23 w 140"/>
                <a:gd name="T5" fmla="*/ 9 h 179"/>
                <a:gd name="T6" fmla="*/ 16 w 140"/>
                <a:gd name="T7" fmla="*/ 6 h 179"/>
                <a:gd name="T8" fmla="*/ 11 w 140"/>
                <a:gd name="T9" fmla="*/ 8 h 179"/>
                <a:gd name="T10" fmla="*/ 7 w 140"/>
                <a:gd name="T11" fmla="*/ 11 h 179"/>
                <a:gd name="T12" fmla="*/ 7 w 140"/>
                <a:gd name="T13" fmla="*/ 42 h 179"/>
                <a:gd name="T14" fmla="*/ 0 w 140"/>
                <a:gd name="T15" fmla="*/ 42 h 179"/>
                <a:gd name="T16" fmla="*/ 0 w 140"/>
                <a:gd name="T17" fmla="*/ 1 h 179"/>
                <a:gd name="T18" fmla="*/ 5 w 140"/>
                <a:gd name="T19" fmla="*/ 1 h 179"/>
                <a:gd name="T20" fmla="*/ 7 w 140"/>
                <a:gd name="T21" fmla="*/ 6 h 179"/>
                <a:gd name="T22" fmla="*/ 19 w 140"/>
                <a:gd name="T23" fmla="*/ 0 h 179"/>
                <a:gd name="T24" fmla="*/ 32 w 140"/>
                <a:gd name="T25" fmla="*/ 17 h 179"/>
                <a:gd name="T26" fmla="*/ 32 w 140"/>
                <a:gd name="T27" fmla="*/ 42 h 179"/>
                <a:gd name="T28" fmla="*/ 25 w 140"/>
                <a:gd name="T29" fmla="*/ 42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0"/>
                <a:gd name="T46" fmla="*/ 0 h 179"/>
                <a:gd name="T47" fmla="*/ 140 w 140"/>
                <a:gd name="T48" fmla="*/ 179 h 1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42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19 w 161"/>
                <a:gd name="T1" fmla="*/ 42 h 180"/>
                <a:gd name="T2" fmla="*/ 17 w 161"/>
                <a:gd name="T3" fmla="*/ 42 h 180"/>
                <a:gd name="T4" fmla="*/ 0 w 161"/>
                <a:gd name="T5" fmla="*/ 0 h 180"/>
                <a:gd name="T6" fmla="*/ 8 w 161"/>
                <a:gd name="T7" fmla="*/ 0 h 180"/>
                <a:gd name="T8" fmla="*/ 19 w 161"/>
                <a:gd name="T9" fmla="*/ 29 h 180"/>
                <a:gd name="T10" fmla="*/ 29 w 161"/>
                <a:gd name="T11" fmla="*/ 0 h 180"/>
                <a:gd name="T12" fmla="*/ 37 w 161"/>
                <a:gd name="T13" fmla="*/ 0 h 180"/>
                <a:gd name="T14" fmla="*/ 19 w 161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1"/>
                <a:gd name="T25" fmla="*/ 0 h 180"/>
                <a:gd name="T26" fmla="*/ 161 w 161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43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37 w 162"/>
                <a:gd name="T1" fmla="*/ 22 h 183"/>
                <a:gd name="T2" fmla="*/ 8 w 162"/>
                <a:gd name="T3" fmla="*/ 22 h 183"/>
                <a:gd name="T4" fmla="*/ 11 w 162"/>
                <a:gd name="T5" fmla="*/ 33 h 183"/>
                <a:gd name="T6" fmla="*/ 20 w 162"/>
                <a:gd name="T7" fmla="*/ 37 h 183"/>
                <a:gd name="T8" fmla="*/ 30 w 162"/>
                <a:gd name="T9" fmla="*/ 33 h 183"/>
                <a:gd name="T10" fmla="*/ 33 w 162"/>
                <a:gd name="T11" fmla="*/ 38 h 183"/>
                <a:gd name="T12" fmla="*/ 28 w 162"/>
                <a:gd name="T13" fmla="*/ 41 h 183"/>
                <a:gd name="T14" fmla="*/ 19 w 162"/>
                <a:gd name="T15" fmla="*/ 43 h 183"/>
                <a:gd name="T16" fmla="*/ 6 w 162"/>
                <a:gd name="T17" fmla="*/ 38 h 183"/>
                <a:gd name="T18" fmla="*/ 0 w 162"/>
                <a:gd name="T19" fmla="*/ 22 h 183"/>
                <a:gd name="T20" fmla="*/ 6 w 162"/>
                <a:gd name="T21" fmla="*/ 6 h 183"/>
                <a:gd name="T22" fmla="*/ 19 w 162"/>
                <a:gd name="T23" fmla="*/ 0 h 183"/>
                <a:gd name="T24" fmla="*/ 32 w 162"/>
                <a:gd name="T25" fmla="*/ 5 h 183"/>
                <a:gd name="T26" fmla="*/ 37 w 162"/>
                <a:gd name="T27" fmla="*/ 18 h 183"/>
                <a:gd name="T28" fmla="*/ 37 w 162"/>
                <a:gd name="T29" fmla="*/ 22 h 183"/>
                <a:gd name="T30" fmla="*/ 19 w 162"/>
                <a:gd name="T31" fmla="*/ 6 h 183"/>
                <a:gd name="T32" fmla="*/ 11 w 162"/>
                <a:gd name="T33" fmla="*/ 9 h 183"/>
                <a:gd name="T34" fmla="*/ 8 w 162"/>
                <a:gd name="T35" fmla="*/ 17 h 183"/>
                <a:gd name="T36" fmla="*/ 30 w 162"/>
                <a:gd name="T37" fmla="*/ 17 h 183"/>
                <a:gd name="T38" fmla="*/ 27 w 162"/>
                <a:gd name="T39" fmla="*/ 9 h 183"/>
                <a:gd name="T40" fmla="*/ 19 w 162"/>
                <a:gd name="T41" fmla="*/ 6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2"/>
                <a:gd name="T64" fmla="*/ 0 h 183"/>
                <a:gd name="T65" fmla="*/ 162 w 162"/>
                <a:gd name="T66" fmla="*/ 183 h 1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44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40 h 183"/>
                <a:gd name="T2" fmla="*/ 2 w 115"/>
                <a:gd name="T3" fmla="*/ 33 h 183"/>
                <a:gd name="T4" fmla="*/ 12 w 115"/>
                <a:gd name="T5" fmla="*/ 37 h 183"/>
                <a:gd name="T6" fmla="*/ 19 w 115"/>
                <a:gd name="T7" fmla="*/ 31 h 183"/>
                <a:gd name="T8" fmla="*/ 12 w 115"/>
                <a:gd name="T9" fmla="*/ 24 h 183"/>
                <a:gd name="T10" fmla="*/ 6 w 115"/>
                <a:gd name="T11" fmla="*/ 20 h 183"/>
                <a:gd name="T12" fmla="*/ 3 w 115"/>
                <a:gd name="T13" fmla="*/ 18 h 183"/>
                <a:gd name="T14" fmla="*/ 1 w 115"/>
                <a:gd name="T15" fmla="*/ 15 h 183"/>
                <a:gd name="T16" fmla="*/ 0 w 115"/>
                <a:gd name="T17" fmla="*/ 11 h 183"/>
                <a:gd name="T18" fmla="*/ 4 w 115"/>
                <a:gd name="T19" fmla="*/ 3 h 183"/>
                <a:gd name="T20" fmla="*/ 13 w 115"/>
                <a:gd name="T21" fmla="*/ 0 h 183"/>
                <a:gd name="T22" fmla="*/ 24 w 115"/>
                <a:gd name="T23" fmla="*/ 3 h 183"/>
                <a:gd name="T24" fmla="*/ 22 w 115"/>
                <a:gd name="T25" fmla="*/ 10 h 183"/>
                <a:gd name="T26" fmla="*/ 14 w 115"/>
                <a:gd name="T27" fmla="*/ 6 h 183"/>
                <a:gd name="T28" fmla="*/ 9 w 115"/>
                <a:gd name="T29" fmla="*/ 8 h 183"/>
                <a:gd name="T30" fmla="*/ 8 w 115"/>
                <a:gd name="T31" fmla="*/ 11 h 183"/>
                <a:gd name="T32" fmla="*/ 12 w 115"/>
                <a:gd name="T33" fmla="*/ 17 h 183"/>
                <a:gd name="T34" fmla="*/ 17 w 115"/>
                <a:gd name="T35" fmla="*/ 19 h 183"/>
                <a:gd name="T36" fmla="*/ 24 w 115"/>
                <a:gd name="T37" fmla="*/ 24 h 183"/>
                <a:gd name="T38" fmla="*/ 26 w 115"/>
                <a:gd name="T39" fmla="*/ 31 h 183"/>
                <a:gd name="T40" fmla="*/ 22 w 115"/>
                <a:gd name="T41" fmla="*/ 40 h 183"/>
                <a:gd name="T42" fmla="*/ 12 w 115"/>
                <a:gd name="T43" fmla="*/ 43 h 183"/>
                <a:gd name="T44" fmla="*/ 0 w 115"/>
                <a:gd name="T45" fmla="*/ 40 h 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5"/>
                <a:gd name="T70" fmla="*/ 0 h 183"/>
                <a:gd name="T71" fmla="*/ 115 w 115"/>
                <a:gd name="T72" fmla="*/ 183 h 18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45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5 w 113"/>
                <a:gd name="T1" fmla="*/ 17 h 228"/>
                <a:gd name="T2" fmla="*/ 0 w 113"/>
                <a:gd name="T3" fmla="*/ 17 h 228"/>
                <a:gd name="T4" fmla="*/ 0 w 113"/>
                <a:gd name="T5" fmla="*/ 11 h 228"/>
                <a:gd name="T6" fmla="*/ 5 w 113"/>
                <a:gd name="T7" fmla="*/ 11 h 228"/>
                <a:gd name="T8" fmla="*/ 5 w 113"/>
                <a:gd name="T9" fmla="*/ 3 h 228"/>
                <a:gd name="T10" fmla="*/ 12 w 113"/>
                <a:gd name="T11" fmla="*/ 0 h 228"/>
                <a:gd name="T12" fmla="*/ 12 w 113"/>
                <a:gd name="T13" fmla="*/ 11 h 228"/>
                <a:gd name="T14" fmla="*/ 23 w 113"/>
                <a:gd name="T15" fmla="*/ 11 h 228"/>
                <a:gd name="T16" fmla="*/ 23 w 113"/>
                <a:gd name="T17" fmla="*/ 17 h 228"/>
                <a:gd name="T18" fmla="*/ 12 w 113"/>
                <a:gd name="T19" fmla="*/ 17 h 228"/>
                <a:gd name="T20" fmla="*/ 12 w 113"/>
                <a:gd name="T21" fmla="*/ 37 h 228"/>
                <a:gd name="T22" fmla="*/ 14 w 113"/>
                <a:gd name="T23" fmla="*/ 45 h 228"/>
                <a:gd name="T24" fmla="*/ 19 w 113"/>
                <a:gd name="T25" fmla="*/ 47 h 228"/>
                <a:gd name="T26" fmla="*/ 25 w 113"/>
                <a:gd name="T27" fmla="*/ 45 h 228"/>
                <a:gd name="T28" fmla="*/ 26 w 113"/>
                <a:gd name="T29" fmla="*/ 52 h 228"/>
                <a:gd name="T30" fmla="*/ 16 w 113"/>
                <a:gd name="T31" fmla="*/ 53 h 228"/>
                <a:gd name="T32" fmla="*/ 8 w 113"/>
                <a:gd name="T33" fmla="*/ 49 h 228"/>
                <a:gd name="T34" fmla="*/ 5 w 113"/>
                <a:gd name="T35" fmla="*/ 40 h 228"/>
                <a:gd name="T36" fmla="*/ 5 w 113"/>
                <a:gd name="T37" fmla="*/ 17 h 2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3"/>
                <a:gd name="T58" fmla="*/ 0 h 228"/>
                <a:gd name="T59" fmla="*/ 113 w 113"/>
                <a:gd name="T60" fmla="*/ 228 h 2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46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10 w 61"/>
                <a:gd name="T1" fmla="*/ 0 h 242"/>
                <a:gd name="T2" fmla="*/ 13 w 61"/>
                <a:gd name="T3" fmla="*/ 1 h 242"/>
                <a:gd name="T4" fmla="*/ 14 w 61"/>
                <a:gd name="T5" fmla="*/ 4 h 242"/>
                <a:gd name="T6" fmla="*/ 13 w 61"/>
                <a:gd name="T7" fmla="*/ 8 h 242"/>
                <a:gd name="T8" fmla="*/ 10 w 61"/>
                <a:gd name="T9" fmla="*/ 9 h 242"/>
                <a:gd name="T10" fmla="*/ 6 w 61"/>
                <a:gd name="T11" fmla="*/ 8 h 242"/>
                <a:gd name="T12" fmla="*/ 5 w 61"/>
                <a:gd name="T13" fmla="*/ 4 h 242"/>
                <a:gd name="T14" fmla="*/ 6 w 61"/>
                <a:gd name="T15" fmla="*/ 1 h 242"/>
                <a:gd name="T16" fmla="*/ 10 w 61"/>
                <a:gd name="T17" fmla="*/ 0 h 242"/>
                <a:gd name="T18" fmla="*/ 6 w 61"/>
                <a:gd name="T19" fmla="*/ 56 h 242"/>
                <a:gd name="T20" fmla="*/ 6 w 61"/>
                <a:gd name="T21" fmla="*/ 22 h 242"/>
                <a:gd name="T22" fmla="*/ 0 w 61"/>
                <a:gd name="T23" fmla="*/ 22 h 242"/>
                <a:gd name="T24" fmla="*/ 0 w 61"/>
                <a:gd name="T25" fmla="*/ 16 h 242"/>
                <a:gd name="T26" fmla="*/ 13 w 61"/>
                <a:gd name="T27" fmla="*/ 16 h 242"/>
                <a:gd name="T28" fmla="*/ 13 w 61"/>
                <a:gd name="T29" fmla="*/ 56 h 242"/>
                <a:gd name="T30" fmla="*/ 6 w 61"/>
                <a:gd name="T31" fmla="*/ 56 h 2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1"/>
                <a:gd name="T49" fmla="*/ 0 h 242"/>
                <a:gd name="T50" fmla="*/ 61 w 61"/>
                <a:gd name="T51" fmla="*/ 242 h 24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47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33 w 145"/>
                <a:gd name="T1" fmla="*/ 24 h 270"/>
                <a:gd name="T2" fmla="*/ 29 w 145"/>
                <a:gd name="T3" fmla="*/ 30 h 270"/>
                <a:gd name="T4" fmla="*/ 25 w 145"/>
                <a:gd name="T5" fmla="*/ 28 h 270"/>
                <a:gd name="T6" fmla="*/ 20 w 145"/>
                <a:gd name="T7" fmla="*/ 27 h 270"/>
                <a:gd name="T8" fmla="*/ 11 w 145"/>
                <a:gd name="T9" fmla="*/ 31 h 270"/>
                <a:gd name="T10" fmla="*/ 8 w 145"/>
                <a:gd name="T11" fmla="*/ 42 h 270"/>
                <a:gd name="T12" fmla="*/ 11 w 145"/>
                <a:gd name="T13" fmla="*/ 53 h 270"/>
                <a:gd name="T14" fmla="*/ 21 w 145"/>
                <a:gd name="T15" fmla="*/ 57 h 270"/>
                <a:gd name="T16" fmla="*/ 30 w 145"/>
                <a:gd name="T17" fmla="*/ 53 h 270"/>
                <a:gd name="T18" fmla="*/ 33 w 145"/>
                <a:gd name="T19" fmla="*/ 59 h 270"/>
                <a:gd name="T20" fmla="*/ 19 w 145"/>
                <a:gd name="T21" fmla="*/ 63 h 270"/>
                <a:gd name="T22" fmla="*/ 5 w 145"/>
                <a:gd name="T23" fmla="*/ 57 h 270"/>
                <a:gd name="T24" fmla="*/ 0 w 145"/>
                <a:gd name="T25" fmla="*/ 42 h 270"/>
                <a:gd name="T26" fmla="*/ 6 w 145"/>
                <a:gd name="T27" fmla="*/ 26 h 270"/>
                <a:gd name="T28" fmla="*/ 21 w 145"/>
                <a:gd name="T29" fmla="*/ 20 h 270"/>
                <a:gd name="T30" fmla="*/ 28 w 145"/>
                <a:gd name="T31" fmla="*/ 22 h 270"/>
                <a:gd name="T32" fmla="*/ 33 w 145"/>
                <a:gd name="T33" fmla="*/ 24 h 270"/>
                <a:gd name="T34" fmla="*/ 32 w 145"/>
                <a:gd name="T35" fmla="*/ 0 h 270"/>
                <a:gd name="T36" fmla="*/ 20 w 145"/>
                <a:gd name="T37" fmla="*/ 13 h 270"/>
                <a:gd name="T38" fmla="*/ 17 w 145"/>
                <a:gd name="T39" fmla="*/ 13 h 270"/>
                <a:gd name="T40" fmla="*/ 5 w 145"/>
                <a:gd name="T41" fmla="*/ 0 h 270"/>
                <a:gd name="T42" fmla="*/ 12 w 145"/>
                <a:gd name="T43" fmla="*/ 0 h 270"/>
                <a:gd name="T44" fmla="*/ 18 w 145"/>
                <a:gd name="T45" fmla="*/ 7 h 270"/>
                <a:gd name="T46" fmla="*/ 25 w 145"/>
                <a:gd name="T47" fmla="*/ 0 h 270"/>
                <a:gd name="T48" fmla="*/ 32 w 145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5"/>
                <a:gd name="T76" fmla="*/ 0 h 270"/>
                <a:gd name="T77" fmla="*/ 145 w 145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48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25 w 139"/>
                <a:gd name="T1" fmla="*/ 42 h 179"/>
                <a:gd name="T2" fmla="*/ 25 w 139"/>
                <a:gd name="T3" fmla="*/ 18 h 179"/>
                <a:gd name="T4" fmla="*/ 23 w 139"/>
                <a:gd name="T5" fmla="*/ 9 h 179"/>
                <a:gd name="T6" fmla="*/ 16 w 139"/>
                <a:gd name="T7" fmla="*/ 6 h 179"/>
                <a:gd name="T8" fmla="*/ 11 w 139"/>
                <a:gd name="T9" fmla="*/ 8 h 179"/>
                <a:gd name="T10" fmla="*/ 7 w 139"/>
                <a:gd name="T11" fmla="*/ 11 h 179"/>
                <a:gd name="T12" fmla="*/ 7 w 139"/>
                <a:gd name="T13" fmla="*/ 42 h 179"/>
                <a:gd name="T14" fmla="*/ 0 w 139"/>
                <a:gd name="T15" fmla="*/ 42 h 179"/>
                <a:gd name="T16" fmla="*/ 0 w 139"/>
                <a:gd name="T17" fmla="*/ 1 h 179"/>
                <a:gd name="T18" fmla="*/ 5 w 139"/>
                <a:gd name="T19" fmla="*/ 1 h 179"/>
                <a:gd name="T20" fmla="*/ 7 w 139"/>
                <a:gd name="T21" fmla="*/ 6 h 179"/>
                <a:gd name="T22" fmla="*/ 19 w 139"/>
                <a:gd name="T23" fmla="*/ 0 h 179"/>
                <a:gd name="T24" fmla="*/ 32 w 139"/>
                <a:gd name="T25" fmla="*/ 17 h 179"/>
                <a:gd name="T26" fmla="*/ 32 w 139"/>
                <a:gd name="T27" fmla="*/ 42 h 179"/>
                <a:gd name="T28" fmla="*/ 25 w 139"/>
                <a:gd name="T29" fmla="*/ 42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"/>
                <a:gd name="T46" fmla="*/ 0 h 179"/>
                <a:gd name="T47" fmla="*/ 139 w 139"/>
                <a:gd name="T48" fmla="*/ 179 h 1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49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5 w 76"/>
                <a:gd name="T1" fmla="*/ 62 h 265"/>
                <a:gd name="T2" fmla="*/ 5 w 76"/>
                <a:gd name="T3" fmla="*/ 27 h 265"/>
                <a:gd name="T4" fmla="*/ 0 w 76"/>
                <a:gd name="T5" fmla="*/ 27 h 265"/>
                <a:gd name="T6" fmla="*/ 0 w 76"/>
                <a:gd name="T7" fmla="*/ 21 h 265"/>
                <a:gd name="T8" fmla="*/ 13 w 76"/>
                <a:gd name="T9" fmla="*/ 21 h 265"/>
                <a:gd name="T10" fmla="*/ 13 w 76"/>
                <a:gd name="T11" fmla="*/ 62 h 265"/>
                <a:gd name="T12" fmla="*/ 5 w 76"/>
                <a:gd name="T13" fmla="*/ 62 h 265"/>
                <a:gd name="T14" fmla="*/ 17 w 76"/>
                <a:gd name="T15" fmla="*/ 0 h 265"/>
                <a:gd name="T16" fmla="*/ 9 w 76"/>
                <a:gd name="T17" fmla="*/ 13 h 265"/>
                <a:gd name="T18" fmla="*/ 4 w 76"/>
                <a:gd name="T19" fmla="*/ 13 h 265"/>
                <a:gd name="T20" fmla="*/ 10 w 76"/>
                <a:gd name="T21" fmla="*/ 0 h 265"/>
                <a:gd name="T22" fmla="*/ 17 w 76"/>
                <a:gd name="T23" fmla="*/ 0 h 2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265"/>
                <a:gd name="T38" fmla="*/ 76 w 76"/>
                <a:gd name="T39" fmla="*/ 265 h 26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50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25 w 116"/>
                <a:gd name="T1" fmla="*/ 7 h 248"/>
                <a:gd name="T2" fmla="*/ 21 w 116"/>
                <a:gd name="T3" fmla="*/ 6 h 248"/>
                <a:gd name="T4" fmla="*/ 15 w 116"/>
                <a:gd name="T5" fmla="*/ 8 h 248"/>
                <a:gd name="T6" fmla="*/ 13 w 116"/>
                <a:gd name="T7" fmla="*/ 15 h 248"/>
                <a:gd name="T8" fmla="*/ 13 w 116"/>
                <a:gd name="T9" fmla="*/ 17 h 248"/>
                <a:gd name="T10" fmla="*/ 22 w 116"/>
                <a:gd name="T11" fmla="*/ 17 h 248"/>
                <a:gd name="T12" fmla="*/ 22 w 116"/>
                <a:gd name="T13" fmla="*/ 23 h 248"/>
                <a:gd name="T14" fmla="*/ 13 w 116"/>
                <a:gd name="T15" fmla="*/ 23 h 248"/>
                <a:gd name="T16" fmla="*/ 13 w 116"/>
                <a:gd name="T17" fmla="*/ 58 h 248"/>
                <a:gd name="T18" fmla="*/ 6 w 116"/>
                <a:gd name="T19" fmla="*/ 58 h 248"/>
                <a:gd name="T20" fmla="*/ 6 w 116"/>
                <a:gd name="T21" fmla="*/ 23 h 248"/>
                <a:gd name="T22" fmla="*/ 0 w 116"/>
                <a:gd name="T23" fmla="*/ 23 h 248"/>
                <a:gd name="T24" fmla="*/ 0 w 116"/>
                <a:gd name="T25" fmla="*/ 17 h 248"/>
                <a:gd name="T26" fmla="*/ 6 w 116"/>
                <a:gd name="T27" fmla="*/ 17 h 248"/>
                <a:gd name="T28" fmla="*/ 10 w 116"/>
                <a:gd name="T29" fmla="*/ 5 h 248"/>
                <a:gd name="T30" fmla="*/ 20 w 116"/>
                <a:gd name="T31" fmla="*/ 0 h 248"/>
                <a:gd name="T32" fmla="*/ 27 w 116"/>
                <a:gd name="T33" fmla="*/ 1 h 248"/>
                <a:gd name="T34" fmla="*/ 25 w 116"/>
                <a:gd name="T35" fmla="*/ 7 h 24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6"/>
                <a:gd name="T55" fmla="*/ 0 h 248"/>
                <a:gd name="T56" fmla="*/ 116 w 116"/>
                <a:gd name="T57" fmla="*/ 248 h 24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51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21 h 183"/>
                <a:gd name="T2" fmla="*/ 5 w 159"/>
                <a:gd name="T3" fmla="*/ 6 h 183"/>
                <a:gd name="T4" fmla="*/ 19 w 159"/>
                <a:gd name="T5" fmla="*/ 0 h 183"/>
                <a:gd name="T6" fmla="*/ 32 w 159"/>
                <a:gd name="T7" fmla="*/ 6 h 183"/>
                <a:gd name="T8" fmla="*/ 37 w 159"/>
                <a:gd name="T9" fmla="*/ 21 h 183"/>
                <a:gd name="T10" fmla="*/ 32 w 159"/>
                <a:gd name="T11" fmla="*/ 37 h 183"/>
                <a:gd name="T12" fmla="*/ 19 w 159"/>
                <a:gd name="T13" fmla="*/ 43 h 183"/>
                <a:gd name="T14" fmla="*/ 5 w 159"/>
                <a:gd name="T15" fmla="*/ 37 h 183"/>
                <a:gd name="T16" fmla="*/ 0 w 159"/>
                <a:gd name="T17" fmla="*/ 21 h 183"/>
                <a:gd name="T18" fmla="*/ 8 w 159"/>
                <a:gd name="T19" fmla="*/ 21 h 183"/>
                <a:gd name="T20" fmla="*/ 19 w 159"/>
                <a:gd name="T21" fmla="*/ 37 h 183"/>
                <a:gd name="T22" fmla="*/ 27 w 159"/>
                <a:gd name="T23" fmla="*/ 33 h 183"/>
                <a:gd name="T24" fmla="*/ 30 w 159"/>
                <a:gd name="T25" fmla="*/ 21 h 183"/>
                <a:gd name="T26" fmla="*/ 19 w 159"/>
                <a:gd name="T27" fmla="*/ 6 h 183"/>
                <a:gd name="T28" fmla="*/ 11 w 159"/>
                <a:gd name="T29" fmla="*/ 10 h 183"/>
                <a:gd name="T30" fmla="*/ 8 w 159"/>
                <a:gd name="T31" fmla="*/ 21 h 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9"/>
                <a:gd name="T49" fmla="*/ 0 h 183"/>
                <a:gd name="T50" fmla="*/ 159 w 159"/>
                <a:gd name="T51" fmla="*/ 183 h 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52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25 w 139"/>
                <a:gd name="T1" fmla="*/ 42 h 179"/>
                <a:gd name="T2" fmla="*/ 25 w 139"/>
                <a:gd name="T3" fmla="*/ 18 h 179"/>
                <a:gd name="T4" fmla="*/ 23 w 139"/>
                <a:gd name="T5" fmla="*/ 9 h 179"/>
                <a:gd name="T6" fmla="*/ 16 w 139"/>
                <a:gd name="T7" fmla="*/ 6 h 179"/>
                <a:gd name="T8" fmla="*/ 11 w 139"/>
                <a:gd name="T9" fmla="*/ 8 h 179"/>
                <a:gd name="T10" fmla="*/ 7 w 139"/>
                <a:gd name="T11" fmla="*/ 11 h 179"/>
                <a:gd name="T12" fmla="*/ 7 w 139"/>
                <a:gd name="T13" fmla="*/ 42 h 179"/>
                <a:gd name="T14" fmla="*/ 0 w 139"/>
                <a:gd name="T15" fmla="*/ 42 h 179"/>
                <a:gd name="T16" fmla="*/ 0 w 139"/>
                <a:gd name="T17" fmla="*/ 1 h 179"/>
                <a:gd name="T18" fmla="*/ 5 w 139"/>
                <a:gd name="T19" fmla="*/ 1 h 179"/>
                <a:gd name="T20" fmla="*/ 7 w 139"/>
                <a:gd name="T21" fmla="*/ 6 h 179"/>
                <a:gd name="T22" fmla="*/ 19 w 139"/>
                <a:gd name="T23" fmla="*/ 0 h 179"/>
                <a:gd name="T24" fmla="*/ 32 w 139"/>
                <a:gd name="T25" fmla="*/ 17 h 179"/>
                <a:gd name="T26" fmla="*/ 32 w 139"/>
                <a:gd name="T27" fmla="*/ 42 h 179"/>
                <a:gd name="T28" fmla="*/ 25 w 139"/>
                <a:gd name="T29" fmla="*/ 42 h 1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"/>
                <a:gd name="T46" fmla="*/ 0 h 179"/>
                <a:gd name="T47" fmla="*/ 139 w 139"/>
                <a:gd name="T48" fmla="*/ 179 h 1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53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28 w 153"/>
                <a:gd name="T1" fmla="*/ 58 h 252"/>
                <a:gd name="T2" fmla="*/ 28 w 153"/>
                <a:gd name="T3" fmla="*/ 55 h 252"/>
                <a:gd name="T4" fmla="*/ 17 w 153"/>
                <a:gd name="T5" fmla="*/ 59 h 252"/>
                <a:gd name="T6" fmla="*/ 5 w 153"/>
                <a:gd name="T7" fmla="*/ 53 h 252"/>
                <a:gd name="T8" fmla="*/ 0 w 153"/>
                <a:gd name="T9" fmla="*/ 39 h 252"/>
                <a:gd name="T10" fmla="*/ 5 w 153"/>
                <a:gd name="T11" fmla="*/ 23 h 252"/>
                <a:gd name="T12" fmla="*/ 18 w 153"/>
                <a:gd name="T13" fmla="*/ 16 h 252"/>
                <a:gd name="T14" fmla="*/ 28 w 153"/>
                <a:gd name="T15" fmla="*/ 19 h 252"/>
                <a:gd name="T16" fmla="*/ 28 w 153"/>
                <a:gd name="T17" fmla="*/ 0 h 252"/>
                <a:gd name="T18" fmla="*/ 35 w 153"/>
                <a:gd name="T19" fmla="*/ 0 h 252"/>
                <a:gd name="T20" fmla="*/ 35 w 153"/>
                <a:gd name="T21" fmla="*/ 58 h 252"/>
                <a:gd name="T22" fmla="*/ 28 w 153"/>
                <a:gd name="T23" fmla="*/ 58 h 252"/>
                <a:gd name="T24" fmla="*/ 28 w 153"/>
                <a:gd name="T25" fmla="*/ 26 h 252"/>
                <a:gd name="T26" fmla="*/ 20 w 153"/>
                <a:gd name="T27" fmla="*/ 22 h 252"/>
                <a:gd name="T28" fmla="*/ 11 w 153"/>
                <a:gd name="T29" fmla="*/ 27 h 252"/>
                <a:gd name="T30" fmla="*/ 8 w 153"/>
                <a:gd name="T31" fmla="*/ 38 h 252"/>
                <a:gd name="T32" fmla="*/ 21 w 153"/>
                <a:gd name="T33" fmla="*/ 53 h 252"/>
                <a:gd name="T34" fmla="*/ 25 w 153"/>
                <a:gd name="T35" fmla="*/ 52 h 252"/>
                <a:gd name="T36" fmla="*/ 28 w 153"/>
                <a:gd name="T37" fmla="*/ 49 h 252"/>
                <a:gd name="T38" fmla="*/ 28 w 153"/>
                <a:gd name="T39" fmla="*/ 26 h 25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3"/>
                <a:gd name="T61" fmla="*/ 0 h 252"/>
                <a:gd name="T62" fmla="*/ 153 w 153"/>
                <a:gd name="T63" fmla="*/ 252 h 25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54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20 w 162"/>
                <a:gd name="T1" fmla="*/ 48 h 244"/>
                <a:gd name="T2" fmla="*/ 14 w 162"/>
                <a:gd name="T3" fmla="*/ 54 h 244"/>
                <a:gd name="T4" fmla="*/ 4 w 162"/>
                <a:gd name="T5" fmla="*/ 57 h 244"/>
                <a:gd name="T6" fmla="*/ 4 w 162"/>
                <a:gd name="T7" fmla="*/ 50 h 244"/>
                <a:gd name="T8" fmla="*/ 12 w 162"/>
                <a:gd name="T9" fmla="*/ 48 h 244"/>
                <a:gd name="T10" fmla="*/ 15 w 162"/>
                <a:gd name="T11" fmla="*/ 43 h 244"/>
                <a:gd name="T12" fmla="*/ 14 w 162"/>
                <a:gd name="T13" fmla="*/ 37 h 244"/>
                <a:gd name="T14" fmla="*/ 11 w 162"/>
                <a:gd name="T15" fmla="*/ 29 h 244"/>
                <a:gd name="T16" fmla="*/ 0 w 162"/>
                <a:gd name="T17" fmla="*/ 0 h 244"/>
                <a:gd name="T18" fmla="*/ 7 w 162"/>
                <a:gd name="T19" fmla="*/ 0 h 244"/>
                <a:gd name="T20" fmla="*/ 19 w 162"/>
                <a:gd name="T21" fmla="*/ 32 h 244"/>
                <a:gd name="T22" fmla="*/ 30 w 162"/>
                <a:gd name="T23" fmla="*/ 0 h 244"/>
                <a:gd name="T24" fmla="*/ 37 w 162"/>
                <a:gd name="T25" fmla="*/ 0 h 244"/>
                <a:gd name="T26" fmla="*/ 20 w 162"/>
                <a:gd name="T27" fmla="*/ 48 h 2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2"/>
                <a:gd name="T43" fmla="*/ 0 h 244"/>
                <a:gd name="T44" fmla="*/ 162 w 162"/>
                <a:gd name="T45" fmla="*/ 244 h 2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55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28 h 249"/>
                <a:gd name="T2" fmla="*/ 6 w 201"/>
                <a:gd name="T3" fmla="*/ 8 h 249"/>
                <a:gd name="T4" fmla="*/ 22 w 201"/>
                <a:gd name="T5" fmla="*/ 0 h 249"/>
                <a:gd name="T6" fmla="*/ 40 w 201"/>
                <a:gd name="T7" fmla="*/ 7 h 249"/>
                <a:gd name="T8" fmla="*/ 46 w 201"/>
                <a:gd name="T9" fmla="*/ 28 h 249"/>
                <a:gd name="T10" fmla="*/ 40 w 201"/>
                <a:gd name="T11" fmla="*/ 50 h 249"/>
                <a:gd name="T12" fmla="*/ 22 w 201"/>
                <a:gd name="T13" fmla="*/ 58 h 249"/>
                <a:gd name="T14" fmla="*/ 6 w 201"/>
                <a:gd name="T15" fmla="*/ 50 h 249"/>
                <a:gd name="T16" fmla="*/ 0 w 201"/>
                <a:gd name="T17" fmla="*/ 28 h 249"/>
                <a:gd name="T18" fmla="*/ 8 w 201"/>
                <a:gd name="T19" fmla="*/ 28 h 249"/>
                <a:gd name="T20" fmla="*/ 12 w 201"/>
                <a:gd name="T21" fmla="*/ 44 h 249"/>
                <a:gd name="T22" fmla="*/ 22 w 201"/>
                <a:gd name="T23" fmla="*/ 51 h 249"/>
                <a:gd name="T24" fmla="*/ 34 w 201"/>
                <a:gd name="T25" fmla="*/ 45 h 249"/>
                <a:gd name="T26" fmla="*/ 38 w 201"/>
                <a:gd name="T27" fmla="*/ 28 h 249"/>
                <a:gd name="T28" fmla="*/ 22 w 201"/>
                <a:gd name="T29" fmla="*/ 7 h 249"/>
                <a:gd name="T30" fmla="*/ 12 w 201"/>
                <a:gd name="T31" fmla="*/ 13 h 249"/>
                <a:gd name="T32" fmla="*/ 8 w 201"/>
                <a:gd name="T33" fmla="*/ 28 h 2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1"/>
                <a:gd name="T52" fmla="*/ 0 h 249"/>
                <a:gd name="T53" fmla="*/ 201 w 201"/>
                <a:gd name="T54" fmla="*/ 249 h 2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56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7 w 153"/>
                <a:gd name="T1" fmla="*/ 40 h 248"/>
                <a:gd name="T2" fmla="*/ 7 w 153"/>
                <a:gd name="T3" fmla="*/ 58 h 248"/>
                <a:gd name="T4" fmla="*/ 0 w 153"/>
                <a:gd name="T5" fmla="*/ 58 h 248"/>
                <a:gd name="T6" fmla="*/ 0 w 153"/>
                <a:gd name="T7" fmla="*/ 1 h 248"/>
                <a:gd name="T8" fmla="*/ 7 w 153"/>
                <a:gd name="T9" fmla="*/ 1 h 248"/>
                <a:gd name="T10" fmla="*/ 7 w 153"/>
                <a:gd name="T11" fmla="*/ 4 h 248"/>
                <a:gd name="T12" fmla="*/ 17 w 153"/>
                <a:gd name="T13" fmla="*/ 0 h 248"/>
                <a:gd name="T14" fmla="*/ 30 w 153"/>
                <a:gd name="T15" fmla="*/ 6 h 248"/>
                <a:gd name="T16" fmla="*/ 35 w 153"/>
                <a:gd name="T17" fmla="*/ 22 h 248"/>
                <a:gd name="T18" fmla="*/ 30 w 153"/>
                <a:gd name="T19" fmla="*/ 37 h 248"/>
                <a:gd name="T20" fmla="*/ 16 w 153"/>
                <a:gd name="T21" fmla="*/ 43 h 248"/>
                <a:gd name="T22" fmla="*/ 11 w 153"/>
                <a:gd name="T23" fmla="*/ 42 h 248"/>
                <a:gd name="T24" fmla="*/ 7 w 153"/>
                <a:gd name="T25" fmla="*/ 40 h 248"/>
                <a:gd name="T26" fmla="*/ 7 w 153"/>
                <a:gd name="T27" fmla="*/ 10 h 248"/>
                <a:gd name="T28" fmla="*/ 7 w 153"/>
                <a:gd name="T29" fmla="*/ 34 h 248"/>
                <a:gd name="T30" fmla="*/ 10 w 153"/>
                <a:gd name="T31" fmla="*/ 36 h 248"/>
                <a:gd name="T32" fmla="*/ 14 w 153"/>
                <a:gd name="T33" fmla="*/ 37 h 248"/>
                <a:gd name="T34" fmla="*/ 27 w 153"/>
                <a:gd name="T35" fmla="*/ 21 h 248"/>
                <a:gd name="T36" fmla="*/ 24 w 153"/>
                <a:gd name="T37" fmla="*/ 10 h 248"/>
                <a:gd name="T38" fmla="*/ 14 w 153"/>
                <a:gd name="T39" fmla="*/ 6 h 248"/>
                <a:gd name="T40" fmla="*/ 11 w 153"/>
                <a:gd name="T41" fmla="*/ 7 h 248"/>
                <a:gd name="T42" fmla="*/ 7 w 153"/>
                <a:gd name="T43" fmla="*/ 10 h 2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3"/>
                <a:gd name="T67" fmla="*/ 0 h 248"/>
                <a:gd name="T68" fmla="*/ 153 w 153"/>
                <a:gd name="T69" fmla="*/ 248 h 24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57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37 w 162"/>
                <a:gd name="T1" fmla="*/ 22 h 183"/>
                <a:gd name="T2" fmla="*/ 8 w 162"/>
                <a:gd name="T3" fmla="*/ 22 h 183"/>
                <a:gd name="T4" fmla="*/ 12 w 162"/>
                <a:gd name="T5" fmla="*/ 33 h 183"/>
                <a:gd name="T6" fmla="*/ 21 w 162"/>
                <a:gd name="T7" fmla="*/ 37 h 183"/>
                <a:gd name="T8" fmla="*/ 31 w 162"/>
                <a:gd name="T9" fmla="*/ 33 h 183"/>
                <a:gd name="T10" fmla="*/ 34 w 162"/>
                <a:gd name="T11" fmla="*/ 38 h 183"/>
                <a:gd name="T12" fmla="*/ 29 w 162"/>
                <a:gd name="T13" fmla="*/ 41 h 183"/>
                <a:gd name="T14" fmla="*/ 19 w 162"/>
                <a:gd name="T15" fmla="*/ 43 h 183"/>
                <a:gd name="T16" fmla="*/ 6 w 162"/>
                <a:gd name="T17" fmla="*/ 38 h 183"/>
                <a:gd name="T18" fmla="*/ 0 w 162"/>
                <a:gd name="T19" fmla="*/ 22 h 183"/>
                <a:gd name="T20" fmla="*/ 6 w 162"/>
                <a:gd name="T21" fmla="*/ 6 h 183"/>
                <a:gd name="T22" fmla="*/ 19 w 162"/>
                <a:gd name="T23" fmla="*/ 0 h 183"/>
                <a:gd name="T24" fmla="*/ 33 w 162"/>
                <a:gd name="T25" fmla="*/ 5 h 183"/>
                <a:gd name="T26" fmla="*/ 38 w 162"/>
                <a:gd name="T27" fmla="*/ 18 h 183"/>
                <a:gd name="T28" fmla="*/ 37 w 162"/>
                <a:gd name="T29" fmla="*/ 22 h 183"/>
                <a:gd name="T30" fmla="*/ 20 w 162"/>
                <a:gd name="T31" fmla="*/ 6 h 183"/>
                <a:gd name="T32" fmla="*/ 11 w 162"/>
                <a:gd name="T33" fmla="*/ 9 h 183"/>
                <a:gd name="T34" fmla="*/ 8 w 162"/>
                <a:gd name="T35" fmla="*/ 17 h 183"/>
                <a:gd name="T36" fmla="*/ 31 w 162"/>
                <a:gd name="T37" fmla="*/ 17 h 183"/>
                <a:gd name="T38" fmla="*/ 28 w 162"/>
                <a:gd name="T39" fmla="*/ 9 h 183"/>
                <a:gd name="T40" fmla="*/ 20 w 162"/>
                <a:gd name="T41" fmla="*/ 6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2"/>
                <a:gd name="T64" fmla="*/ 0 h 183"/>
                <a:gd name="T65" fmla="*/ 162 w 162"/>
                <a:gd name="T66" fmla="*/ 183 h 1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58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21 w 106"/>
                <a:gd name="T1" fmla="*/ 8 h 180"/>
                <a:gd name="T2" fmla="*/ 17 w 106"/>
                <a:gd name="T3" fmla="*/ 6 h 180"/>
                <a:gd name="T4" fmla="*/ 10 w 106"/>
                <a:gd name="T5" fmla="*/ 10 h 180"/>
                <a:gd name="T6" fmla="*/ 7 w 106"/>
                <a:gd name="T7" fmla="*/ 18 h 180"/>
                <a:gd name="T8" fmla="*/ 7 w 106"/>
                <a:gd name="T9" fmla="*/ 42 h 180"/>
                <a:gd name="T10" fmla="*/ 0 w 106"/>
                <a:gd name="T11" fmla="*/ 42 h 180"/>
                <a:gd name="T12" fmla="*/ 0 w 106"/>
                <a:gd name="T13" fmla="*/ 1 h 180"/>
                <a:gd name="T14" fmla="*/ 7 w 106"/>
                <a:gd name="T15" fmla="*/ 1 h 180"/>
                <a:gd name="T16" fmla="*/ 7 w 106"/>
                <a:gd name="T17" fmla="*/ 7 h 180"/>
                <a:gd name="T18" fmla="*/ 19 w 106"/>
                <a:gd name="T19" fmla="*/ 0 h 180"/>
                <a:gd name="T20" fmla="*/ 24 w 106"/>
                <a:gd name="T21" fmla="*/ 1 h 180"/>
                <a:gd name="T22" fmla="*/ 21 w 106"/>
                <a:gd name="T23" fmla="*/ 8 h 1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180"/>
                <a:gd name="T38" fmla="*/ 106 w 106"/>
                <a:gd name="T39" fmla="*/ 180 h 1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59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25 w 151"/>
                <a:gd name="T1" fmla="*/ 37 h 183"/>
                <a:gd name="T2" fmla="*/ 11 w 151"/>
                <a:gd name="T3" fmla="*/ 43 h 183"/>
                <a:gd name="T4" fmla="*/ 4 w 151"/>
                <a:gd name="T5" fmla="*/ 39 h 183"/>
                <a:gd name="T6" fmla="*/ 0 w 151"/>
                <a:gd name="T7" fmla="*/ 31 h 183"/>
                <a:gd name="T8" fmla="*/ 5 w 151"/>
                <a:gd name="T9" fmla="*/ 20 h 183"/>
                <a:gd name="T10" fmla="*/ 19 w 151"/>
                <a:gd name="T11" fmla="*/ 16 h 183"/>
                <a:gd name="T12" fmla="*/ 24 w 151"/>
                <a:gd name="T13" fmla="*/ 17 h 183"/>
                <a:gd name="T14" fmla="*/ 15 w 151"/>
                <a:gd name="T15" fmla="*/ 7 h 183"/>
                <a:gd name="T16" fmla="*/ 5 w 151"/>
                <a:gd name="T17" fmla="*/ 10 h 183"/>
                <a:gd name="T18" fmla="*/ 2 w 151"/>
                <a:gd name="T19" fmla="*/ 4 h 183"/>
                <a:gd name="T20" fmla="*/ 8 w 151"/>
                <a:gd name="T21" fmla="*/ 1 h 183"/>
                <a:gd name="T22" fmla="*/ 14 w 151"/>
                <a:gd name="T23" fmla="*/ 0 h 183"/>
                <a:gd name="T24" fmla="*/ 27 w 151"/>
                <a:gd name="T25" fmla="*/ 4 h 183"/>
                <a:gd name="T26" fmla="*/ 31 w 151"/>
                <a:gd name="T27" fmla="*/ 17 h 183"/>
                <a:gd name="T28" fmla="*/ 31 w 151"/>
                <a:gd name="T29" fmla="*/ 32 h 183"/>
                <a:gd name="T30" fmla="*/ 34 w 151"/>
                <a:gd name="T31" fmla="*/ 39 h 183"/>
                <a:gd name="T32" fmla="*/ 34 w 151"/>
                <a:gd name="T33" fmla="*/ 43 h 183"/>
                <a:gd name="T34" fmla="*/ 27 w 151"/>
                <a:gd name="T35" fmla="*/ 42 h 183"/>
                <a:gd name="T36" fmla="*/ 25 w 151"/>
                <a:gd name="T37" fmla="*/ 37 h 183"/>
                <a:gd name="T38" fmla="*/ 24 w 151"/>
                <a:gd name="T39" fmla="*/ 22 h 183"/>
                <a:gd name="T40" fmla="*/ 19 w 151"/>
                <a:gd name="T41" fmla="*/ 21 h 183"/>
                <a:gd name="T42" fmla="*/ 11 w 151"/>
                <a:gd name="T43" fmla="*/ 24 h 183"/>
                <a:gd name="T44" fmla="*/ 7 w 151"/>
                <a:gd name="T45" fmla="*/ 31 h 183"/>
                <a:gd name="T46" fmla="*/ 14 w 151"/>
                <a:gd name="T47" fmla="*/ 37 h 183"/>
                <a:gd name="T48" fmla="*/ 24 w 151"/>
                <a:gd name="T49" fmla="*/ 32 h 183"/>
                <a:gd name="T50" fmla="*/ 24 w 151"/>
                <a:gd name="T51" fmla="*/ 22 h 18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1"/>
                <a:gd name="T79" fmla="*/ 0 h 183"/>
                <a:gd name="T80" fmla="*/ 151 w 151"/>
                <a:gd name="T81" fmla="*/ 183 h 18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60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34 w 145"/>
                <a:gd name="T1" fmla="*/ 24 h 270"/>
                <a:gd name="T2" fmla="*/ 30 w 145"/>
                <a:gd name="T3" fmla="*/ 30 h 270"/>
                <a:gd name="T4" fmla="*/ 26 w 145"/>
                <a:gd name="T5" fmla="*/ 28 h 270"/>
                <a:gd name="T6" fmla="*/ 21 w 145"/>
                <a:gd name="T7" fmla="*/ 27 h 270"/>
                <a:gd name="T8" fmla="*/ 11 w 145"/>
                <a:gd name="T9" fmla="*/ 31 h 270"/>
                <a:gd name="T10" fmla="*/ 8 w 145"/>
                <a:gd name="T11" fmla="*/ 42 h 270"/>
                <a:gd name="T12" fmla="*/ 11 w 145"/>
                <a:gd name="T13" fmla="*/ 53 h 270"/>
                <a:gd name="T14" fmla="*/ 21 w 145"/>
                <a:gd name="T15" fmla="*/ 57 h 270"/>
                <a:gd name="T16" fmla="*/ 31 w 145"/>
                <a:gd name="T17" fmla="*/ 53 h 270"/>
                <a:gd name="T18" fmla="*/ 34 w 145"/>
                <a:gd name="T19" fmla="*/ 59 h 270"/>
                <a:gd name="T20" fmla="*/ 19 w 145"/>
                <a:gd name="T21" fmla="*/ 63 h 270"/>
                <a:gd name="T22" fmla="*/ 5 w 145"/>
                <a:gd name="T23" fmla="*/ 57 h 270"/>
                <a:gd name="T24" fmla="*/ 0 w 145"/>
                <a:gd name="T25" fmla="*/ 42 h 270"/>
                <a:gd name="T26" fmla="*/ 6 w 145"/>
                <a:gd name="T27" fmla="*/ 26 h 270"/>
                <a:gd name="T28" fmla="*/ 21 w 145"/>
                <a:gd name="T29" fmla="*/ 20 h 270"/>
                <a:gd name="T30" fmla="*/ 28 w 145"/>
                <a:gd name="T31" fmla="*/ 22 h 270"/>
                <a:gd name="T32" fmla="*/ 34 w 145"/>
                <a:gd name="T33" fmla="*/ 24 h 270"/>
                <a:gd name="T34" fmla="*/ 33 w 145"/>
                <a:gd name="T35" fmla="*/ 0 h 270"/>
                <a:gd name="T36" fmla="*/ 21 w 145"/>
                <a:gd name="T37" fmla="*/ 13 h 270"/>
                <a:gd name="T38" fmla="*/ 17 w 145"/>
                <a:gd name="T39" fmla="*/ 13 h 270"/>
                <a:gd name="T40" fmla="*/ 5 w 145"/>
                <a:gd name="T41" fmla="*/ 0 h 270"/>
                <a:gd name="T42" fmla="*/ 12 w 145"/>
                <a:gd name="T43" fmla="*/ 0 h 270"/>
                <a:gd name="T44" fmla="*/ 19 w 145"/>
                <a:gd name="T45" fmla="*/ 7 h 270"/>
                <a:gd name="T46" fmla="*/ 25 w 145"/>
                <a:gd name="T47" fmla="*/ 0 h 270"/>
                <a:gd name="T48" fmla="*/ 33 w 145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5"/>
                <a:gd name="T76" fmla="*/ 0 h 270"/>
                <a:gd name="T77" fmla="*/ 145 w 145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61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25 w 139"/>
                <a:gd name="T1" fmla="*/ 42 h 180"/>
                <a:gd name="T2" fmla="*/ 25 w 139"/>
                <a:gd name="T3" fmla="*/ 18 h 180"/>
                <a:gd name="T4" fmla="*/ 23 w 139"/>
                <a:gd name="T5" fmla="*/ 9 h 180"/>
                <a:gd name="T6" fmla="*/ 16 w 139"/>
                <a:gd name="T7" fmla="*/ 6 h 180"/>
                <a:gd name="T8" fmla="*/ 11 w 139"/>
                <a:gd name="T9" fmla="*/ 8 h 180"/>
                <a:gd name="T10" fmla="*/ 7 w 139"/>
                <a:gd name="T11" fmla="*/ 11 h 180"/>
                <a:gd name="T12" fmla="*/ 7 w 139"/>
                <a:gd name="T13" fmla="*/ 42 h 180"/>
                <a:gd name="T14" fmla="*/ 0 w 139"/>
                <a:gd name="T15" fmla="*/ 42 h 180"/>
                <a:gd name="T16" fmla="*/ 0 w 139"/>
                <a:gd name="T17" fmla="*/ 1 h 180"/>
                <a:gd name="T18" fmla="*/ 5 w 139"/>
                <a:gd name="T19" fmla="*/ 1 h 180"/>
                <a:gd name="T20" fmla="*/ 7 w 139"/>
                <a:gd name="T21" fmla="*/ 6 h 180"/>
                <a:gd name="T22" fmla="*/ 19 w 139"/>
                <a:gd name="T23" fmla="*/ 0 h 180"/>
                <a:gd name="T24" fmla="*/ 32 w 139"/>
                <a:gd name="T25" fmla="*/ 17 h 180"/>
                <a:gd name="T26" fmla="*/ 32 w 139"/>
                <a:gd name="T27" fmla="*/ 42 h 180"/>
                <a:gd name="T28" fmla="*/ 25 w 139"/>
                <a:gd name="T29" fmla="*/ 42 h 1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"/>
                <a:gd name="T46" fmla="*/ 0 h 180"/>
                <a:gd name="T47" fmla="*/ 139 w 139"/>
                <a:gd name="T48" fmla="*/ 180 h 1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62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6 w 76"/>
                <a:gd name="T1" fmla="*/ 62 h 266"/>
                <a:gd name="T2" fmla="*/ 6 w 76"/>
                <a:gd name="T3" fmla="*/ 27 h 266"/>
                <a:gd name="T4" fmla="*/ 0 w 76"/>
                <a:gd name="T5" fmla="*/ 27 h 266"/>
                <a:gd name="T6" fmla="*/ 0 w 76"/>
                <a:gd name="T7" fmla="*/ 21 h 266"/>
                <a:gd name="T8" fmla="*/ 13 w 76"/>
                <a:gd name="T9" fmla="*/ 21 h 266"/>
                <a:gd name="T10" fmla="*/ 13 w 76"/>
                <a:gd name="T11" fmla="*/ 62 h 266"/>
                <a:gd name="T12" fmla="*/ 6 w 76"/>
                <a:gd name="T13" fmla="*/ 62 h 266"/>
                <a:gd name="T14" fmla="*/ 18 w 76"/>
                <a:gd name="T15" fmla="*/ 0 h 266"/>
                <a:gd name="T16" fmla="*/ 9 w 76"/>
                <a:gd name="T17" fmla="*/ 13 h 266"/>
                <a:gd name="T18" fmla="*/ 4 w 76"/>
                <a:gd name="T19" fmla="*/ 13 h 266"/>
                <a:gd name="T20" fmla="*/ 10 w 76"/>
                <a:gd name="T21" fmla="*/ 0 h 266"/>
                <a:gd name="T22" fmla="*/ 18 w 76"/>
                <a:gd name="T23" fmla="*/ 0 h 2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266"/>
                <a:gd name="T38" fmla="*/ 76 w 76"/>
                <a:gd name="T39" fmla="*/ 266 h 2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63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7 w 153"/>
                <a:gd name="T1" fmla="*/ 40 h 248"/>
                <a:gd name="T2" fmla="*/ 7 w 153"/>
                <a:gd name="T3" fmla="*/ 58 h 248"/>
                <a:gd name="T4" fmla="*/ 0 w 153"/>
                <a:gd name="T5" fmla="*/ 58 h 248"/>
                <a:gd name="T6" fmla="*/ 0 w 153"/>
                <a:gd name="T7" fmla="*/ 1 h 248"/>
                <a:gd name="T8" fmla="*/ 7 w 153"/>
                <a:gd name="T9" fmla="*/ 1 h 248"/>
                <a:gd name="T10" fmla="*/ 7 w 153"/>
                <a:gd name="T11" fmla="*/ 4 h 248"/>
                <a:gd name="T12" fmla="*/ 17 w 153"/>
                <a:gd name="T13" fmla="*/ 0 h 248"/>
                <a:gd name="T14" fmla="*/ 30 w 153"/>
                <a:gd name="T15" fmla="*/ 6 h 248"/>
                <a:gd name="T16" fmla="*/ 35 w 153"/>
                <a:gd name="T17" fmla="*/ 22 h 248"/>
                <a:gd name="T18" fmla="*/ 30 w 153"/>
                <a:gd name="T19" fmla="*/ 37 h 248"/>
                <a:gd name="T20" fmla="*/ 16 w 153"/>
                <a:gd name="T21" fmla="*/ 43 h 248"/>
                <a:gd name="T22" fmla="*/ 11 w 153"/>
                <a:gd name="T23" fmla="*/ 42 h 248"/>
                <a:gd name="T24" fmla="*/ 7 w 153"/>
                <a:gd name="T25" fmla="*/ 40 h 248"/>
                <a:gd name="T26" fmla="*/ 7 w 153"/>
                <a:gd name="T27" fmla="*/ 10 h 248"/>
                <a:gd name="T28" fmla="*/ 7 w 153"/>
                <a:gd name="T29" fmla="*/ 34 h 248"/>
                <a:gd name="T30" fmla="*/ 10 w 153"/>
                <a:gd name="T31" fmla="*/ 36 h 248"/>
                <a:gd name="T32" fmla="*/ 14 w 153"/>
                <a:gd name="T33" fmla="*/ 37 h 248"/>
                <a:gd name="T34" fmla="*/ 27 w 153"/>
                <a:gd name="T35" fmla="*/ 21 h 248"/>
                <a:gd name="T36" fmla="*/ 24 w 153"/>
                <a:gd name="T37" fmla="*/ 10 h 248"/>
                <a:gd name="T38" fmla="*/ 14 w 153"/>
                <a:gd name="T39" fmla="*/ 6 h 248"/>
                <a:gd name="T40" fmla="*/ 11 w 153"/>
                <a:gd name="T41" fmla="*/ 7 h 248"/>
                <a:gd name="T42" fmla="*/ 7 w 153"/>
                <a:gd name="T43" fmla="*/ 10 h 2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3"/>
                <a:gd name="T67" fmla="*/ 0 h 248"/>
                <a:gd name="T68" fmla="*/ 153 w 153"/>
                <a:gd name="T69" fmla="*/ 248 h 24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64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21 w 106"/>
                <a:gd name="T1" fmla="*/ 8 h 180"/>
                <a:gd name="T2" fmla="*/ 16 w 106"/>
                <a:gd name="T3" fmla="*/ 6 h 180"/>
                <a:gd name="T4" fmla="*/ 10 w 106"/>
                <a:gd name="T5" fmla="*/ 10 h 180"/>
                <a:gd name="T6" fmla="*/ 7 w 106"/>
                <a:gd name="T7" fmla="*/ 18 h 180"/>
                <a:gd name="T8" fmla="*/ 7 w 106"/>
                <a:gd name="T9" fmla="*/ 42 h 180"/>
                <a:gd name="T10" fmla="*/ 0 w 106"/>
                <a:gd name="T11" fmla="*/ 42 h 180"/>
                <a:gd name="T12" fmla="*/ 0 w 106"/>
                <a:gd name="T13" fmla="*/ 1 h 180"/>
                <a:gd name="T14" fmla="*/ 7 w 106"/>
                <a:gd name="T15" fmla="*/ 1 h 180"/>
                <a:gd name="T16" fmla="*/ 7 w 106"/>
                <a:gd name="T17" fmla="*/ 7 h 180"/>
                <a:gd name="T18" fmla="*/ 18 w 106"/>
                <a:gd name="T19" fmla="*/ 0 h 180"/>
                <a:gd name="T20" fmla="*/ 24 w 106"/>
                <a:gd name="T21" fmla="*/ 1 h 180"/>
                <a:gd name="T22" fmla="*/ 21 w 106"/>
                <a:gd name="T23" fmla="*/ 8 h 1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180"/>
                <a:gd name="T38" fmla="*/ 106 w 106"/>
                <a:gd name="T39" fmla="*/ 180 h 1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65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21 h 183"/>
                <a:gd name="T2" fmla="*/ 5 w 159"/>
                <a:gd name="T3" fmla="*/ 6 h 183"/>
                <a:gd name="T4" fmla="*/ 19 w 159"/>
                <a:gd name="T5" fmla="*/ 0 h 183"/>
                <a:gd name="T6" fmla="*/ 32 w 159"/>
                <a:gd name="T7" fmla="*/ 6 h 183"/>
                <a:gd name="T8" fmla="*/ 37 w 159"/>
                <a:gd name="T9" fmla="*/ 21 h 183"/>
                <a:gd name="T10" fmla="*/ 32 w 159"/>
                <a:gd name="T11" fmla="*/ 37 h 183"/>
                <a:gd name="T12" fmla="*/ 19 w 159"/>
                <a:gd name="T13" fmla="*/ 43 h 183"/>
                <a:gd name="T14" fmla="*/ 5 w 159"/>
                <a:gd name="T15" fmla="*/ 37 h 183"/>
                <a:gd name="T16" fmla="*/ 0 w 159"/>
                <a:gd name="T17" fmla="*/ 21 h 183"/>
                <a:gd name="T18" fmla="*/ 8 w 159"/>
                <a:gd name="T19" fmla="*/ 21 h 183"/>
                <a:gd name="T20" fmla="*/ 19 w 159"/>
                <a:gd name="T21" fmla="*/ 37 h 183"/>
                <a:gd name="T22" fmla="*/ 27 w 159"/>
                <a:gd name="T23" fmla="*/ 33 h 183"/>
                <a:gd name="T24" fmla="*/ 30 w 159"/>
                <a:gd name="T25" fmla="*/ 21 h 183"/>
                <a:gd name="T26" fmla="*/ 19 w 159"/>
                <a:gd name="T27" fmla="*/ 6 h 183"/>
                <a:gd name="T28" fmla="*/ 11 w 159"/>
                <a:gd name="T29" fmla="*/ 10 h 183"/>
                <a:gd name="T30" fmla="*/ 8 w 159"/>
                <a:gd name="T31" fmla="*/ 21 h 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9"/>
                <a:gd name="T49" fmla="*/ 0 h 183"/>
                <a:gd name="T50" fmla="*/ 159 w 159"/>
                <a:gd name="T51" fmla="*/ 183 h 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66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1 w 146"/>
                <a:gd name="T1" fmla="*/ 55 h 256"/>
                <a:gd name="T2" fmla="*/ 5 w 146"/>
                <a:gd name="T3" fmla="*/ 49 h 256"/>
                <a:gd name="T4" fmla="*/ 16 w 146"/>
                <a:gd name="T5" fmla="*/ 54 h 256"/>
                <a:gd name="T6" fmla="*/ 24 w 146"/>
                <a:gd name="T7" fmla="*/ 52 h 256"/>
                <a:gd name="T8" fmla="*/ 26 w 146"/>
                <a:gd name="T9" fmla="*/ 48 h 256"/>
                <a:gd name="T10" fmla="*/ 19 w 146"/>
                <a:gd name="T11" fmla="*/ 43 h 256"/>
                <a:gd name="T12" fmla="*/ 15 w 146"/>
                <a:gd name="T13" fmla="*/ 43 h 256"/>
                <a:gd name="T14" fmla="*/ 10 w 146"/>
                <a:gd name="T15" fmla="*/ 44 h 256"/>
                <a:gd name="T16" fmla="*/ 2 w 146"/>
                <a:gd name="T17" fmla="*/ 37 h 256"/>
                <a:gd name="T18" fmla="*/ 4 w 146"/>
                <a:gd name="T19" fmla="*/ 34 h 256"/>
                <a:gd name="T20" fmla="*/ 8 w 146"/>
                <a:gd name="T21" fmla="*/ 31 h 256"/>
                <a:gd name="T22" fmla="*/ 0 w 146"/>
                <a:gd name="T23" fmla="*/ 17 h 256"/>
                <a:gd name="T24" fmla="*/ 5 w 146"/>
                <a:gd name="T25" fmla="*/ 6 h 256"/>
                <a:gd name="T26" fmla="*/ 15 w 146"/>
                <a:gd name="T27" fmla="*/ 2 h 256"/>
                <a:gd name="T28" fmla="*/ 24 w 146"/>
                <a:gd name="T29" fmla="*/ 4 h 256"/>
                <a:gd name="T30" fmla="*/ 28 w 146"/>
                <a:gd name="T31" fmla="*/ 0 h 256"/>
                <a:gd name="T32" fmla="*/ 33 w 146"/>
                <a:gd name="T33" fmla="*/ 5 h 256"/>
                <a:gd name="T34" fmla="*/ 28 w 146"/>
                <a:gd name="T35" fmla="*/ 8 h 256"/>
                <a:gd name="T36" fmla="*/ 31 w 146"/>
                <a:gd name="T37" fmla="*/ 17 h 256"/>
                <a:gd name="T38" fmla="*/ 27 w 146"/>
                <a:gd name="T39" fmla="*/ 28 h 256"/>
                <a:gd name="T40" fmla="*/ 17 w 146"/>
                <a:gd name="T41" fmla="*/ 33 h 256"/>
                <a:gd name="T42" fmla="*/ 12 w 146"/>
                <a:gd name="T43" fmla="*/ 33 h 256"/>
                <a:gd name="T44" fmla="*/ 9 w 146"/>
                <a:gd name="T45" fmla="*/ 34 h 256"/>
                <a:gd name="T46" fmla="*/ 7 w 146"/>
                <a:gd name="T47" fmla="*/ 36 h 256"/>
                <a:gd name="T48" fmla="*/ 11 w 146"/>
                <a:gd name="T49" fmla="*/ 38 h 256"/>
                <a:gd name="T50" fmla="*/ 16 w 146"/>
                <a:gd name="T51" fmla="*/ 37 h 256"/>
                <a:gd name="T52" fmla="*/ 21 w 146"/>
                <a:gd name="T53" fmla="*/ 37 h 256"/>
                <a:gd name="T54" fmla="*/ 30 w 146"/>
                <a:gd name="T55" fmla="*/ 39 h 256"/>
                <a:gd name="T56" fmla="*/ 33 w 146"/>
                <a:gd name="T57" fmla="*/ 47 h 256"/>
                <a:gd name="T58" fmla="*/ 28 w 146"/>
                <a:gd name="T59" fmla="*/ 57 h 256"/>
                <a:gd name="T60" fmla="*/ 16 w 146"/>
                <a:gd name="T61" fmla="*/ 60 h 256"/>
                <a:gd name="T62" fmla="*/ 7 w 146"/>
                <a:gd name="T63" fmla="*/ 59 h 256"/>
                <a:gd name="T64" fmla="*/ 1 w 146"/>
                <a:gd name="T65" fmla="*/ 55 h 256"/>
                <a:gd name="T66" fmla="*/ 16 w 146"/>
                <a:gd name="T67" fmla="*/ 8 h 256"/>
                <a:gd name="T68" fmla="*/ 10 w 146"/>
                <a:gd name="T69" fmla="*/ 11 h 256"/>
                <a:gd name="T70" fmla="*/ 7 w 146"/>
                <a:gd name="T71" fmla="*/ 17 h 256"/>
                <a:gd name="T72" fmla="*/ 9 w 146"/>
                <a:gd name="T73" fmla="*/ 24 h 256"/>
                <a:gd name="T74" fmla="*/ 16 w 146"/>
                <a:gd name="T75" fmla="*/ 27 h 256"/>
                <a:gd name="T76" fmla="*/ 21 w 146"/>
                <a:gd name="T77" fmla="*/ 24 h 256"/>
                <a:gd name="T78" fmla="*/ 24 w 146"/>
                <a:gd name="T79" fmla="*/ 17 h 256"/>
                <a:gd name="T80" fmla="*/ 21 w 146"/>
                <a:gd name="T81" fmla="*/ 11 h 256"/>
                <a:gd name="T82" fmla="*/ 16 w 146"/>
                <a:gd name="T83" fmla="*/ 8 h 25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46"/>
                <a:gd name="T127" fmla="*/ 0 h 256"/>
                <a:gd name="T128" fmla="*/ 146 w 146"/>
                <a:gd name="T129" fmla="*/ 256 h 25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67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21 w 106"/>
                <a:gd name="T1" fmla="*/ 8 h 180"/>
                <a:gd name="T2" fmla="*/ 16 w 106"/>
                <a:gd name="T3" fmla="*/ 6 h 180"/>
                <a:gd name="T4" fmla="*/ 10 w 106"/>
                <a:gd name="T5" fmla="*/ 10 h 180"/>
                <a:gd name="T6" fmla="*/ 7 w 106"/>
                <a:gd name="T7" fmla="*/ 18 h 180"/>
                <a:gd name="T8" fmla="*/ 7 w 106"/>
                <a:gd name="T9" fmla="*/ 42 h 180"/>
                <a:gd name="T10" fmla="*/ 0 w 106"/>
                <a:gd name="T11" fmla="*/ 42 h 180"/>
                <a:gd name="T12" fmla="*/ 0 w 106"/>
                <a:gd name="T13" fmla="*/ 1 h 180"/>
                <a:gd name="T14" fmla="*/ 7 w 106"/>
                <a:gd name="T15" fmla="*/ 1 h 180"/>
                <a:gd name="T16" fmla="*/ 7 w 106"/>
                <a:gd name="T17" fmla="*/ 7 h 180"/>
                <a:gd name="T18" fmla="*/ 19 w 106"/>
                <a:gd name="T19" fmla="*/ 0 h 180"/>
                <a:gd name="T20" fmla="*/ 24 w 106"/>
                <a:gd name="T21" fmla="*/ 1 h 180"/>
                <a:gd name="T22" fmla="*/ 21 w 106"/>
                <a:gd name="T23" fmla="*/ 8 h 1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6"/>
                <a:gd name="T37" fmla="*/ 0 h 180"/>
                <a:gd name="T38" fmla="*/ 106 w 106"/>
                <a:gd name="T39" fmla="*/ 180 h 1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68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24 w 150"/>
                <a:gd name="T1" fmla="*/ 37 h 183"/>
                <a:gd name="T2" fmla="*/ 12 w 150"/>
                <a:gd name="T3" fmla="*/ 43 h 183"/>
                <a:gd name="T4" fmla="*/ 3 w 150"/>
                <a:gd name="T5" fmla="*/ 39 h 183"/>
                <a:gd name="T6" fmla="*/ 0 w 150"/>
                <a:gd name="T7" fmla="*/ 31 h 183"/>
                <a:gd name="T8" fmla="*/ 5 w 150"/>
                <a:gd name="T9" fmla="*/ 20 h 183"/>
                <a:gd name="T10" fmla="*/ 19 w 150"/>
                <a:gd name="T11" fmla="*/ 16 h 183"/>
                <a:gd name="T12" fmla="*/ 24 w 150"/>
                <a:gd name="T13" fmla="*/ 17 h 183"/>
                <a:gd name="T14" fmla="*/ 15 w 150"/>
                <a:gd name="T15" fmla="*/ 7 h 183"/>
                <a:gd name="T16" fmla="*/ 5 w 150"/>
                <a:gd name="T17" fmla="*/ 10 h 183"/>
                <a:gd name="T18" fmla="*/ 2 w 150"/>
                <a:gd name="T19" fmla="*/ 4 h 183"/>
                <a:gd name="T20" fmla="*/ 8 w 150"/>
                <a:gd name="T21" fmla="*/ 1 h 183"/>
                <a:gd name="T22" fmla="*/ 15 w 150"/>
                <a:gd name="T23" fmla="*/ 0 h 183"/>
                <a:gd name="T24" fmla="*/ 27 w 150"/>
                <a:gd name="T25" fmla="*/ 4 h 183"/>
                <a:gd name="T26" fmla="*/ 31 w 150"/>
                <a:gd name="T27" fmla="*/ 17 h 183"/>
                <a:gd name="T28" fmla="*/ 31 w 150"/>
                <a:gd name="T29" fmla="*/ 32 h 183"/>
                <a:gd name="T30" fmla="*/ 34 w 150"/>
                <a:gd name="T31" fmla="*/ 39 h 183"/>
                <a:gd name="T32" fmla="*/ 34 w 150"/>
                <a:gd name="T33" fmla="*/ 43 h 183"/>
                <a:gd name="T34" fmla="*/ 28 w 150"/>
                <a:gd name="T35" fmla="*/ 42 h 183"/>
                <a:gd name="T36" fmla="*/ 24 w 150"/>
                <a:gd name="T37" fmla="*/ 37 h 183"/>
                <a:gd name="T38" fmla="*/ 24 w 150"/>
                <a:gd name="T39" fmla="*/ 22 h 183"/>
                <a:gd name="T40" fmla="*/ 19 w 150"/>
                <a:gd name="T41" fmla="*/ 21 h 183"/>
                <a:gd name="T42" fmla="*/ 10 w 150"/>
                <a:gd name="T43" fmla="*/ 24 h 183"/>
                <a:gd name="T44" fmla="*/ 7 w 150"/>
                <a:gd name="T45" fmla="*/ 31 h 183"/>
                <a:gd name="T46" fmla="*/ 14 w 150"/>
                <a:gd name="T47" fmla="*/ 37 h 183"/>
                <a:gd name="T48" fmla="*/ 24 w 150"/>
                <a:gd name="T49" fmla="*/ 32 h 183"/>
                <a:gd name="T50" fmla="*/ 24 w 150"/>
                <a:gd name="T51" fmla="*/ 22 h 18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0"/>
                <a:gd name="T79" fmla="*/ 0 h 183"/>
                <a:gd name="T80" fmla="*/ 150 w 150"/>
                <a:gd name="T81" fmla="*/ 183 h 18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69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46 w 234"/>
                <a:gd name="T1" fmla="*/ 42 h 180"/>
                <a:gd name="T2" fmla="*/ 46 w 234"/>
                <a:gd name="T3" fmla="*/ 16 h 180"/>
                <a:gd name="T4" fmla="*/ 38 w 234"/>
                <a:gd name="T5" fmla="*/ 6 h 180"/>
                <a:gd name="T6" fmla="*/ 33 w 234"/>
                <a:gd name="T7" fmla="*/ 8 h 180"/>
                <a:gd name="T8" fmla="*/ 30 w 234"/>
                <a:gd name="T9" fmla="*/ 12 h 180"/>
                <a:gd name="T10" fmla="*/ 30 w 234"/>
                <a:gd name="T11" fmla="*/ 42 h 180"/>
                <a:gd name="T12" fmla="*/ 23 w 234"/>
                <a:gd name="T13" fmla="*/ 42 h 180"/>
                <a:gd name="T14" fmla="*/ 23 w 234"/>
                <a:gd name="T15" fmla="*/ 13 h 180"/>
                <a:gd name="T16" fmla="*/ 21 w 234"/>
                <a:gd name="T17" fmla="*/ 8 h 180"/>
                <a:gd name="T18" fmla="*/ 15 w 234"/>
                <a:gd name="T19" fmla="*/ 6 h 180"/>
                <a:gd name="T20" fmla="*/ 10 w 234"/>
                <a:gd name="T21" fmla="*/ 8 h 180"/>
                <a:gd name="T22" fmla="*/ 7 w 234"/>
                <a:gd name="T23" fmla="*/ 12 h 180"/>
                <a:gd name="T24" fmla="*/ 7 w 234"/>
                <a:gd name="T25" fmla="*/ 42 h 180"/>
                <a:gd name="T26" fmla="*/ 0 w 234"/>
                <a:gd name="T27" fmla="*/ 42 h 180"/>
                <a:gd name="T28" fmla="*/ 0 w 234"/>
                <a:gd name="T29" fmla="*/ 1 h 180"/>
                <a:gd name="T30" fmla="*/ 5 w 234"/>
                <a:gd name="T31" fmla="*/ 1 h 180"/>
                <a:gd name="T32" fmla="*/ 7 w 234"/>
                <a:gd name="T33" fmla="*/ 6 h 180"/>
                <a:gd name="T34" fmla="*/ 17 w 234"/>
                <a:gd name="T35" fmla="*/ 0 h 180"/>
                <a:gd name="T36" fmla="*/ 29 w 234"/>
                <a:gd name="T37" fmla="*/ 6 h 180"/>
                <a:gd name="T38" fmla="*/ 34 w 234"/>
                <a:gd name="T39" fmla="*/ 2 h 180"/>
                <a:gd name="T40" fmla="*/ 40 w 234"/>
                <a:gd name="T41" fmla="*/ 0 h 180"/>
                <a:gd name="T42" fmla="*/ 50 w 234"/>
                <a:gd name="T43" fmla="*/ 4 h 180"/>
                <a:gd name="T44" fmla="*/ 53 w 234"/>
                <a:gd name="T45" fmla="*/ 14 h 180"/>
                <a:gd name="T46" fmla="*/ 53 w 234"/>
                <a:gd name="T47" fmla="*/ 42 h 180"/>
                <a:gd name="T48" fmla="*/ 46 w 234"/>
                <a:gd name="T49" fmla="*/ 42 h 1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4"/>
                <a:gd name="T76" fmla="*/ 0 h 180"/>
                <a:gd name="T77" fmla="*/ 234 w 234"/>
                <a:gd name="T78" fmla="*/ 180 h 18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70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24 w 193"/>
                <a:gd name="T1" fmla="*/ 57 h 244"/>
                <a:gd name="T2" fmla="*/ 21 w 193"/>
                <a:gd name="T3" fmla="*/ 57 h 244"/>
                <a:gd name="T4" fmla="*/ 0 w 193"/>
                <a:gd name="T5" fmla="*/ 0 h 244"/>
                <a:gd name="T6" fmla="*/ 8 w 193"/>
                <a:gd name="T7" fmla="*/ 0 h 244"/>
                <a:gd name="T8" fmla="*/ 22 w 193"/>
                <a:gd name="T9" fmla="*/ 41 h 244"/>
                <a:gd name="T10" fmla="*/ 36 w 193"/>
                <a:gd name="T11" fmla="*/ 0 h 244"/>
                <a:gd name="T12" fmla="*/ 44 w 193"/>
                <a:gd name="T13" fmla="*/ 0 h 244"/>
                <a:gd name="T14" fmla="*/ 24 w 193"/>
                <a:gd name="T15" fmla="*/ 57 h 2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3"/>
                <a:gd name="T25" fmla="*/ 0 h 244"/>
                <a:gd name="T26" fmla="*/ 193 w 193"/>
                <a:gd name="T27" fmla="*/ 244 h 2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71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20 w 162"/>
                <a:gd name="T1" fmla="*/ 69 h 334"/>
                <a:gd name="T2" fmla="*/ 14 w 162"/>
                <a:gd name="T3" fmla="*/ 75 h 334"/>
                <a:gd name="T4" fmla="*/ 4 w 162"/>
                <a:gd name="T5" fmla="*/ 78 h 334"/>
                <a:gd name="T6" fmla="*/ 4 w 162"/>
                <a:gd name="T7" fmla="*/ 72 h 334"/>
                <a:gd name="T8" fmla="*/ 12 w 162"/>
                <a:gd name="T9" fmla="*/ 69 h 334"/>
                <a:gd name="T10" fmla="*/ 15 w 162"/>
                <a:gd name="T11" fmla="*/ 64 h 334"/>
                <a:gd name="T12" fmla="*/ 14 w 162"/>
                <a:gd name="T13" fmla="*/ 58 h 334"/>
                <a:gd name="T14" fmla="*/ 11 w 162"/>
                <a:gd name="T15" fmla="*/ 50 h 334"/>
                <a:gd name="T16" fmla="*/ 0 w 162"/>
                <a:gd name="T17" fmla="*/ 21 h 334"/>
                <a:gd name="T18" fmla="*/ 7 w 162"/>
                <a:gd name="T19" fmla="*/ 21 h 334"/>
                <a:gd name="T20" fmla="*/ 19 w 162"/>
                <a:gd name="T21" fmla="*/ 53 h 334"/>
                <a:gd name="T22" fmla="*/ 30 w 162"/>
                <a:gd name="T23" fmla="*/ 21 h 334"/>
                <a:gd name="T24" fmla="*/ 37 w 162"/>
                <a:gd name="T25" fmla="*/ 21 h 334"/>
                <a:gd name="T26" fmla="*/ 20 w 162"/>
                <a:gd name="T27" fmla="*/ 69 h 334"/>
                <a:gd name="T28" fmla="*/ 28 w 162"/>
                <a:gd name="T29" fmla="*/ 0 h 334"/>
                <a:gd name="T30" fmla="*/ 19 w 162"/>
                <a:gd name="T31" fmla="*/ 13 h 334"/>
                <a:gd name="T32" fmla="*/ 14 w 162"/>
                <a:gd name="T33" fmla="*/ 13 h 334"/>
                <a:gd name="T34" fmla="*/ 21 w 162"/>
                <a:gd name="T35" fmla="*/ 0 h 334"/>
                <a:gd name="T36" fmla="*/ 28 w 162"/>
                <a:gd name="T37" fmla="*/ 0 h 3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2"/>
                <a:gd name="T58" fmla="*/ 0 h 334"/>
                <a:gd name="T59" fmla="*/ 162 w 162"/>
                <a:gd name="T60" fmla="*/ 334 h 3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72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11 w 146"/>
                <a:gd name="T1" fmla="*/ 34 h 176"/>
                <a:gd name="T2" fmla="*/ 34 w 146"/>
                <a:gd name="T3" fmla="*/ 34 h 176"/>
                <a:gd name="T4" fmla="*/ 34 w 146"/>
                <a:gd name="T5" fmla="*/ 41 h 176"/>
                <a:gd name="T6" fmla="*/ 0 w 146"/>
                <a:gd name="T7" fmla="*/ 41 h 176"/>
                <a:gd name="T8" fmla="*/ 0 w 146"/>
                <a:gd name="T9" fmla="*/ 39 h 176"/>
                <a:gd name="T10" fmla="*/ 23 w 146"/>
                <a:gd name="T11" fmla="*/ 7 h 176"/>
                <a:gd name="T12" fmla="*/ 0 w 146"/>
                <a:gd name="T13" fmla="*/ 7 h 176"/>
                <a:gd name="T14" fmla="*/ 0 w 146"/>
                <a:gd name="T15" fmla="*/ 0 h 176"/>
                <a:gd name="T16" fmla="*/ 34 w 146"/>
                <a:gd name="T17" fmla="*/ 0 h 176"/>
                <a:gd name="T18" fmla="*/ 34 w 146"/>
                <a:gd name="T19" fmla="*/ 2 h 176"/>
                <a:gd name="T20" fmla="*/ 11 w 146"/>
                <a:gd name="T21" fmla="*/ 34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6"/>
                <a:gd name="T34" fmla="*/ 0 h 176"/>
                <a:gd name="T35" fmla="*/ 146 w 146"/>
                <a:gd name="T36" fmla="*/ 176 h 1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73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26 w 148"/>
                <a:gd name="T1" fmla="*/ 58 h 248"/>
                <a:gd name="T2" fmla="*/ 14 w 148"/>
                <a:gd name="T3" fmla="*/ 37 h 248"/>
                <a:gd name="T4" fmla="*/ 7 w 148"/>
                <a:gd name="T5" fmla="*/ 44 h 248"/>
                <a:gd name="T6" fmla="*/ 7 w 148"/>
                <a:gd name="T7" fmla="*/ 58 h 248"/>
                <a:gd name="T8" fmla="*/ 0 w 148"/>
                <a:gd name="T9" fmla="*/ 58 h 248"/>
                <a:gd name="T10" fmla="*/ 0 w 148"/>
                <a:gd name="T11" fmla="*/ 0 h 248"/>
                <a:gd name="T12" fmla="*/ 7 w 148"/>
                <a:gd name="T13" fmla="*/ 0 h 248"/>
                <a:gd name="T14" fmla="*/ 7 w 148"/>
                <a:gd name="T15" fmla="*/ 36 h 248"/>
                <a:gd name="T16" fmla="*/ 23 w 148"/>
                <a:gd name="T17" fmla="*/ 17 h 248"/>
                <a:gd name="T18" fmla="*/ 31 w 148"/>
                <a:gd name="T19" fmla="*/ 17 h 248"/>
                <a:gd name="T20" fmla="*/ 18 w 148"/>
                <a:gd name="T21" fmla="*/ 33 h 248"/>
                <a:gd name="T22" fmla="*/ 34 w 148"/>
                <a:gd name="T23" fmla="*/ 58 h 248"/>
                <a:gd name="T24" fmla="*/ 26 w 148"/>
                <a:gd name="T25" fmla="*/ 58 h 2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8"/>
                <a:gd name="T40" fmla="*/ 0 h 248"/>
                <a:gd name="T41" fmla="*/ 148 w 148"/>
                <a:gd name="T42" fmla="*/ 248 h 2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74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7 w 143"/>
                <a:gd name="T1" fmla="*/ 0 h 179"/>
                <a:gd name="T2" fmla="*/ 7 w 143"/>
                <a:gd name="T3" fmla="*/ 26 h 179"/>
                <a:gd name="T4" fmla="*/ 15 w 143"/>
                <a:gd name="T5" fmla="*/ 36 h 179"/>
                <a:gd name="T6" fmla="*/ 21 w 143"/>
                <a:gd name="T7" fmla="*/ 34 h 179"/>
                <a:gd name="T8" fmla="*/ 25 w 143"/>
                <a:gd name="T9" fmla="*/ 29 h 179"/>
                <a:gd name="T10" fmla="*/ 25 w 143"/>
                <a:gd name="T11" fmla="*/ 0 h 179"/>
                <a:gd name="T12" fmla="*/ 32 w 143"/>
                <a:gd name="T13" fmla="*/ 0 h 179"/>
                <a:gd name="T14" fmla="*/ 32 w 143"/>
                <a:gd name="T15" fmla="*/ 41 h 179"/>
                <a:gd name="T16" fmla="*/ 25 w 143"/>
                <a:gd name="T17" fmla="*/ 41 h 179"/>
                <a:gd name="T18" fmla="*/ 25 w 143"/>
                <a:gd name="T19" fmla="*/ 35 h 179"/>
                <a:gd name="T20" fmla="*/ 20 w 143"/>
                <a:gd name="T21" fmla="*/ 40 h 179"/>
                <a:gd name="T22" fmla="*/ 13 w 143"/>
                <a:gd name="T23" fmla="*/ 42 h 179"/>
                <a:gd name="T24" fmla="*/ 4 w 143"/>
                <a:gd name="T25" fmla="*/ 38 h 179"/>
                <a:gd name="T26" fmla="*/ 0 w 143"/>
                <a:gd name="T27" fmla="*/ 27 h 179"/>
                <a:gd name="T28" fmla="*/ 0 w 143"/>
                <a:gd name="T29" fmla="*/ 0 h 179"/>
                <a:gd name="T30" fmla="*/ 7 w 143"/>
                <a:gd name="T31" fmla="*/ 0 h 1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3"/>
                <a:gd name="T49" fmla="*/ 0 h 179"/>
                <a:gd name="T50" fmla="*/ 143 w 143"/>
                <a:gd name="T51" fmla="*/ 179 h 17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75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46 w 234"/>
                <a:gd name="T1" fmla="*/ 42 h 180"/>
                <a:gd name="T2" fmla="*/ 46 w 234"/>
                <a:gd name="T3" fmla="*/ 16 h 180"/>
                <a:gd name="T4" fmla="*/ 38 w 234"/>
                <a:gd name="T5" fmla="*/ 6 h 180"/>
                <a:gd name="T6" fmla="*/ 33 w 234"/>
                <a:gd name="T7" fmla="*/ 8 h 180"/>
                <a:gd name="T8" fmla="*/ 30 w 234"/>
                <a:gd name="T9" fmla="*/ 12 h 180"/>
                <a:gd name="T10" fmla="*/ 30 w 234"/>
                <a:gd name="T11" fmla="*/ 42 h 180"/>
                <a:gd name="T12" fmla="*/ 23 w 234"/>
                <a:gd name="T13" fmla="*/ 42 h 180"/>
                <a:gd name="T14" fmla="*/ 23 w 234"/>
                <a:gd name="T15" fmla="*/ 13 h 180"/>
                <a:gd name="T16" fmla="*/ 21 w 234"/>
                <a:gd name="T17" fmla="*/ 8 h 180"/>
                <a:gd name="T18" fmla="*/ 15 w 234"/>
                <a:gd name="T19" fmla="*/ 6 h 180"/>
                <a:gd name="T20" fmla="*/ 10 w 234"/>
                <a:gd name="T21" fmla="*/ 8 h 180"/>
                <a:gd name="T22" fmla="*/ 7 w 234"/>
                <a:gd name="T23" fmla="*/ 12 h 180"/>
                <a:gd name="T24" fmla="*/ 7 w 234"/>
                <a:gd name="T25" fmla="*/ 42 h 180"/>
                <a:gd name="T26" fmla="*/ 0 w 234"/>
                <a:gd name="T27" fmla="*/ 42 h 180"/>
                <a:gd name="T28" fmla="*/ 0 w 234"/>
                <a:gd name="T29" fmla="*/ 1 h 180"/>
                <a:gd name="T30" fmla="*/ 5 w 234"/>
                <a:gd name="T31" fmla="*/ 1 h 180"/>
                <a:gd name="T32" fmla="*/ 7 w 234"/>
                <a:gd name="T33" fmla="*/ 6 h 180"/>
                <a:gd name="T34" fmla="*/ 17 w 234"/>
                <a:gd name="T35" fmla="*/ 0 h 180"/>
                <a:gd name="T36" fmla="*/ 29 w 234"/>
                <a:gd name="T37" fmla="*/ 6 h 180"/>
                <a:gd name="T38" fmla="*/ 34 w 234"/>
                <a:gd name="T39" fmla="*/ 2 h 180"/>
                <a:gd name="T40" fmla="*/ 40 w 234"/>
                <a:gd name="T41" fmla="*/ 0 h 180"/>
                <a:gd name="T42" fmla="*/ 50 w 234"/>
                <a:gd name="T43" fmla="*/ 4 h 180"/>
                <a:gd name="T44" fmla="*/ 53 w 234"/>
                <a:gd name="T45" fmla="*/ 14 h 180"/>
                <a:gd name="T46" fmla="*/ 53 w 234"/>
                <a:gd name="T47" fmla="*/ 42 h 180"/>
                <a:gd name="T48" fmla="*/ 46 w 234"/>
                <a:gd name="T49" fmla="*/ 42 h 1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4"/>
                <a:gd name="T76" fmla="*/ 0 h 180"/>
                <a:gd name="T77" fmla="*/ 234 w 234"/>
                <a:gd name="T78" fmla="*/ 180 h 18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76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2 w 56"/>
                <a:gd name="T1" fmla="*/ 24 h 105"/>
                <a:gd name="T2" fmla="*/ 0 w 56"/>
                <a:gd name="T3" fmla="*/ 21 h 105"/>
                <a:gd name="T4" fmla="*/ 7 w 56"/>
                <a:gd name="T5" fmla="*/ 12 h 105"/>
                <a:gd name="T6" fmla="*/ 5 w 56"/>
                <a:gd name="T7" fmla="*/ 9 h 105"/>
                <a:gd name="T8" fmla="*/ 2 w 56"/>
                <a:gd name="T9" fmla="*/ 5 h 105"/>
                <a:gd name="T10" fmla="*/ 4 w 56"/>
                <a:gd name="T11" fmla="*/ 1 h 105"/>
                <a:gd name="T12" fmla="*/ 8 w 56"/>
                <a:gd name="T13" fmla="*/ 0 h 105"/>
                <a:gd name="T14" fmla="*/ 11 w 56"/>
                <a:gd name="T15" fmla="*/ 2 h 105"/>
                <a:gd name="T16" fmla="*/ 13 w 56"/>
                <a:gd name="T17" fmla="*/ 6 h 105"/>
                <a:gd name="T18" fmla="*/ 11 w 56"/>
                <a:gd name="T19" fmla="*/ 15 h 105"/>
                <a:gd name="T20" fmla="*/ 2 w 56"/>
                <a:gd name="T21" fmla="*/ 24 h 10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6"/>
                <a:gd name="T34" fmla="*/ 0 h 105"/>
                <a:gd name="T35" fmla="*/ 56 w 56"/>
                <a:gd name="T36" fmla="*/ 105 h 10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77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19 w 160"/>
                <a:gd name="T1" fmla="*/ 42 h 180"/>
                <a:gd name="T2" fmla="*/ 17 w 160"/>
                <a:gd name="T3" fmla="*/ 42 h 180"/>
                <a:gd name="T4" fmla="*/ 0 w 160"/>
                <a:gd name="T5" fmla="*/ 0 h 180"/>
                <a:gd name="T6" fmla="*/ 8 w 160"/>
                <a:gd name="T7" fmla="*/ 0 h 180"/>
                <a:gd name="T8" fmla="*/ 19 w 160"/>
                <a:gd name="T9" fmla="*/ 29 h 180"/>
                <a:gd name="T10" fmla="*/ 30 w 160"/>
                <a:gd name="T11" fmla="*/ 0 h 180"/>
                <a:gd name="T12" fmla="*/ 37 w 160"/>
                <a:gd name="T13" fmla="*/ 0 h 180"/>
                <a:gd name="T14" fmla="*/ 19 w 160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0"/>
                <a:gd name="T25" fmla="*/ 0 h 180"/>
                <a:gd name="T26" fmla="*/ 160 w 160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78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20 w 162"/>
                <a:gd name="T1" fmla="*/ 69 h 334"/>
                <a:gd name="T2" fmla="*/ 14 w 162"/>
                <a:gd name="T3" fmla="*/ 75 h 334"/>
                <a:gd name="T4" fmla="*/ 4 w 162"/>
                <a:gd name="T5" fmla="*/ 78 h 334"/>
                <a:gd name="T6" fmla="*/ 4 w 162"/>
                <a:gd name="T7" fmla="*/ 72 h 334"/>
                <a:gd name="T8" fmla="*/ 12 w 162"/>
                <a:gd name="T9" fmla="*/ 69 h 334"/>
                <a:gd name="T10" fmla="*/ 15 w 162"/>
                <a:gd name="T11" fmla="*/ 64 h 334"/>
                <a:gd name="T12" fmla="*/ 14 w 162"/>
                <a:gd name="T13" fmla="*/ 58 h 334"/>
                <a:gd name="T14" fmla="*/ 11 w 162"/>
                <a:gd name="T15" fmla="*/ 50 h 334"/>
                <a:gd name="T16" fmla="*/ 0 w 162"/>
                <a:gd name="T17" fmla="*/ 21 h 334"/>
                <a:gd name="T18" fmla="*/ 7 w 162"/>
                <a:gd name="T19" fmla="*/ 21 h 334"/>
                <a:gd name="T20" fmla="*/ 19 w 162"/>
                <a:gd name="T21" fmla="*/ 53 h 334"/>
                <a:gd name="T22" fmla="*/ 30 w 162"/>
                <a:gd name="T23" fmla="*/ 21 h 334"/>
                <a:gd name="T24" fmla="*/ 37 w 162"/>
                <a:gd name="T25" fmla="*/ 21 h 334"/>
                <a:gd name="T26" fmla="*/ 20 w 162"/>
                <a:gd name="T27" fmla="*/ 69 h 334"/>
                <a:gd name="T28" fmla="*/ 28 w 162"/>
                <a:gd name="T29" fmla="*/ 0 h 334"/>
                <a:gd name="T30" fmla="*/ 19 w 162"/>
                <a:gd name="T31" fmla="*/ 13 h 334"/>
                <a:gd name="T32" fmla="*/ 14 w 162"/>
                <a:gd name="T33" fmla="*/ 13 h 334"/>
                <a:gd name="T34" fmla="*/ 21 w 162"/>
                <a:gd name="T35" fmla="*/ 0 h 334"/>
                <a:gd name="T36" fmla="*/ 28 w 162"/>
                <a:gd name="T37" fmla="*/ 0 h 3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2"/>
                <a:gd name="T58" fmla="*/ 0 h 334"/>
                <a:gd name="T59" fmla="*/ 162 w 162"/>
                <a:gd name="T60" fmla="*/ 334 h 3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79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19 w 161"/>
                <a:gd name="T1" fmla="*/ 42 h 180"/>
                <a:gd name="T2" fmla="*/ 17 w 161"/>
                <a:gd name="T3" fmla="*/ 42 h 180"/>
                <a:gd name="T4" fmla="*/ 0 w 161"/>
                <a:gd name="T5" fmla="*/ 0 h 180"/>
                <a:gd name="T6" fmla="*/ 8 w 161"/>
                <a:gd name="T7" fmla="*/ 0 h 180"/>
                <a:gd name="T8" fmla="*/ 19 w 161"/>
                <a:gd name="T9" fmla="*/ 29 h 180"/>
                <a:gd name="T10" fmla="*/ 29 w 161"/>
                <a:gd name="T11" fmla="*/ 0 h 180"/>
                <a:gd name="T12" fmla="*/ 37 w 161"/>
                <a:gd name="T13" fmla="*/ 0 h 180"/>
                <a:gd name="T14" fmla="*/ 19 w 161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1"/>
                <a:gd name="T25" fmla="*/ 0 h 180"/>
                <a:gd name="T26" fmla="*/ 161 w 161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80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21 h 183"/>
                <a:gd name="T2" fmla="*/ 5 w 159"/>
                <a:gd name="T3" fmla="*/ 6 h 183"/>
                <a:gd name="T4" fmla="*/ 18 w 159"/>
                <a:gd name="T5" fmla="*/ 0 h 183"/>
                <a:gd name="T6" fmla="*/ 31 w 159"/>
                <a:gd name="T7" fmla="*/ 6 h 183"/>
                <a:gd name="T8" fmla="*/ 36 w 159"/>
                <a:gd name="T9" fmla="*/ 21 h 183"/>
                <a:gd name="T10" fmla="*/ 31 w 159"/>
                <a:gd name="T11" fmla="*/ 37 h 183"/>
                <a:gd name="T12" fmla="*/ 18 w 159"/>
                <a:gd name="T13" fmla="*/ 43 h 183"/>
                <a:gd name="T14" fmla="*/ 5 w 159"/>
                <a:gd name="T15" fmla="*/ 37 h 183"/>
                <a:gd name="T16" fmla="*/ 0 w 159"/>
                <a:gd name="T17" fmla="*/ 21 h 183"/>
                <a:gd name="T18" fmla="*/ 7 w 159"/>
                <a:gd name="T19" fmla="*/ 21 h 183"/>
                <a:gd name="T20" fmla="*/ 18 w 159"/>
                <a:gd name="T21" fmla="*/ 37 h 183"/>
                <a:gd name="T22" fmla="*/ 26 w 159"/>
                <a:gd name="T23" fmla="*/ 33 h 183"/>
                <a:gd name="T24" fmla="*/ 29 w 159"/>
                <a:gd name="T25" fmla="*/ 21 h 183"/>
                <a:gd name="T26" fmla="*/ 18 w 159"/>
                <a:gd name="T27" fmla="*/ 6 h 183"/>
                <a:gd name="T28" fmla="*/ 10 w 159"/>
                <a:gd name="T29" fmla="*/ 10 h 183"/>
                <a:gd name="T30" fmla="*/ 7 w 159"/>
                <a:gd name="T31" fmla="*/ 21 h 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9"/>
                <a:gd name="T49" fmla="*/ 0 h 183"/>
                <a:gd name="T50" fmla="*/ 159 w 159"/>
                <a:gd name="T51" fmla="*/ 183 h 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81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16 w 88"/>
                <a:gd name="T1" fmla="*/ 0 h 311"/>
                <a:gd name="T2" fmla="*/ 19 w 88"/>
                <a:gd name="T3" fmla="*/ 1 h 311"/>
                <a:gd name="T4" fmla="*/ 21 w 88"/>
                <a:gd name="T5" fmla="*/ 4 h 311"/>
                <a:gd name="T6" fmla="*/ 19 w 88"/>
                <a:gd name="T7" fmla="*/ 8 h 311"/>
                <a:gd name="T8" fmla="*/ 16 w 88"/>
                <a:gd name="T9" fmla="*/ 9 h 311"/>
                <a:gd name="T10" fmla="*/ 13 w 88"/>
                <a:gd name="T11" fmla="*/ 8 h 311"/>
                <a:gd name="T12" fmla="*/ 12 w 88"/>
                <a:gd name="T13" fmla="*/ 4 h 311"/>
                <a:gd name="T14" fmla="*/ 13 w 88"/>
                <a:gd name="T15" fmla="*/ 1 h 311"/>
                <a:gd name="T16" fmla="*/ 16 w 88"/>
                <a:gd name="T17" fmla="*/ 0 h 311"/>
                <a:gd name="T18" fmla="*/ 0 w 88"/>
                <a:gd name="T19" fmla="*/ 73 h 311"/>
                <a:gd name="T20" fmla="*/ 0 w 88"/>
                <a:gd name="T21" fmla="*/ 67 h 311"/>
                <a:gd name="T22" fmla="*/ 11 w 88"/>
                <a:gd name="T23" fmla="*/ 64 h 311"/>
                <a:gd name="T24" fmla="*/ 13 w 88"/>
                <a:gd name="T25" fmla="*/ 57 h 311"/>
                <a:gd name="T26" fmla="*/ 13 w 88"/>
                <a:gd name="T27" fmla="*/ 22 h 311"/>
                <a:gd name="T28" fmla="*/ 5 w 88"/>
                <a:gd name="T29" fmla="*/ 22 h 311"/>
                <a:gd name="T30" fmla="*/ 5 w 88"/>
                <a:gd name="T31" fmla="*/ 16 h 311"/>
                <a:gd name="T32" fmla="*/ 21 w 88"/>
                <a:gd name="T33" fmla="*/ 16 h 311"/>
                <a:gd name="T34" fmla="*/ 21 w 88"/>
                <a:gd name="T35" fmla="*/ 57 h 311"/>
                <a:gd name="T36" fmla="*/ 16 w 88"/>
                <a:gd name="T37" fmla="*/ 69 h 311"/>
                <a:gd name="T38" fmla="*/ 0 w 88"/>
                <a:gd name="T39" fmla="*/ 73 h 31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8"/>
                <a:gd name="T61" fmla="*/ 0 h 311"/>
                <a:gd name="T62" fmla="*/ 88 w 88"/>
                <a:gd name="T63" fmla="*/ 311 h 31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82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25 w 151"/>
                <a:gd name="T1" fmla="*/ 37 h 183"/>
                <a:gd name="T2" fmla="*/ 12 w 151"/>
                <a:gd name="T3" fmla="*/ 43 h 183"/>
                <a:gd name="T4" fmla="*/ 3 w 151"/>
                <a:gd name="T5" fmla="*/ 39 h 183"/>
                <a:gd name="T6" fmla="*/ 0 w 151"/>
                <a:gd name="T7" fmla="*/ 31 h 183"/>
                <a:gd name="T8" fmla="*/ 6 w 151"/>
                <a:gd name="T9" fmla="*/ 20 h 183"/>
                <a:gd name="T10" fmla="*/ 19 w 151"/>
                <a:gd name="T11" fmla="*/ 16 h 183"/>
                <a:gd name="T12" fmla="*/ 25 w 151"/>
                <a:gd name="T13" fmla="*/ 17 h 183"/>
                <a:gd name="T14" fmla="*/ 16 w 151"/>
                <a:gd name="T15" fmla="*/ 7 h 183"/>
                <a:gd name="T16" fmla="*/ 5 w 151"/>
                <a:gd name="T17" fmla="*/ 10 h 183"/>
                <a:gd name="T18" fmla="*/ 2 w 151"/>
                <a:gd name="T19" fmla="*/ 4 h 183"/>
                <a:gd name="T20" fmla="*/ 8 w 151"/>
                <a:gd name="T21" fmla="*/ 1 h 183"/>
                <a:gd name="T22" fmla="*/ 15 w 151"/>
                <a:gd name="T23" fmla="*/ 0 h 183"/>
                <a:gd name="T24" fmla="*/ 28 w 151"/>
                <a:gd name="T25" fmla="*/ 4 h 183"/>
                <a:gd name="T26" fmla="*/ 32 w 151"/>
                <a:gd name="T27" fmla="*/ 17 h 183"/>
                <a:gd name="T28" fmla="*/ 32 w 151"/>
                <a:gd name="T29" fmla="*/ 32 h 183"/>
                <a:gd name="T30" fmla="*/ 35 w 151"/>
                <a:gd name="T31" fmla="*/ 39 h 183"/>
                <a:gd name="T32" fmla="*/ 35 w 151"/>
                <a:gd name="T33" fmla="*/ 43 h 183"/>
                <a:gd name="T34" fmla="*/ 28 w 151"/>
                <a:gd name="T35" fmla="*/ 42 h 183"/>
                <a:gd name="T36" fmla="*/ 25 w 151"/>
                <a:gd name="T37" fmla="*/ 37 h 183"/>
                <a:gd name="T38" fmla="*/ 25 w 151"/>
                <a:gd name="T39" fmla="*/ 22 h 183"/>
                <a:gd name="T40" fmla="*/ 20 w 151"/>
                <a:gd name="T41" fmla="*/ 21 h 183"/>
                <a:gd name="T42" fmla="*/ 11 w 151"/>
                <a:gd name="T43" fmla="*/ 24 h 183"/>
                <a:gd name="T44" fmla="*/ 7 w 151"/>
                <a:gd name="T45" fmla="*/ 31 h 183"/>
                <a:gd name="T46" fmla="*/ 15 w 151"/>
                <a:gd name="T47" fmla="*/ 37 h 183"/>
                <a:gd name="T48" fmla="*/ 25 w 151"/>
                <a:gd name="T49" fmla="*/ 32 h 183"/>
                <a:gd name="T50" fmla="*/ 25 w 151"/>
                <a:gd name="T51" fmla="*/ 22 h 18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1"/>
                <a:gd name="T79" fmla="*/ 0 h 183"/>
                <a:gd name="T80" fmla="*/ 151 w 151"/>
                <a:gd name="T81" fmla="*/ 183 h 18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83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19 w 161"/>
                <a:gd name="T1" fmla="*/ 42 h 180"/>
                <a:gd name="T2" fmla="*/ 17 w 161"/>
                <a:gd name="T3" fmla="*/ 42 h 180"/>
                <a:gd name="T4" fmla="*/ 0 w 161"/>
                <a:gd name="T5" fmla="*/ 0 h 180"/>
                <a:gd name="T6" fmla="*/ 8 w 161"/>
                <a:gd name="T7" fmla="*/ 0 h 180"/>
                <a:gd name="T8" fmla="*/ 19 w 161"/>
                <a:gd name="T9" fmla="*/ 29 h 180"/>
                <a:gd name="T10" fmla="*/ 29 w 161"/>
                <a:gd name="T11" fmla="*/ 0 h 180"/>
                <a:gd name="T12" fmla="*/ 37 w 161"/>
                <a:gd name="T13" fmla="*/ 0 h 180"/>
                <a:gd name="T14" fmla="*/ 19 w 161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1"/>
                <a:gd name="T25" fmla="*/ 0 h 180"/>
                <a:gd name="T26" fmla="*/ 161 w 161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84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11 w 147"/>
                <a:gd name="T1" fmla="*/ 34 h 176"/>
                <a:gd name="T2" fmla="*/ 34 w 147"/>
                <a:gd name="T3" fmla="*/ 34 h 176"/>
                <a:gd name="T4" fmla="*/ 34 w 147"/>
                <a:gd name="T5" fmla="*/ 41 h 176"/>
                <a:gd name="T6" fmla="*/ 0 w 147"/>
                <a:gd name="T7" fmla="*/ 41 h 176"/>
                <a:gd name="T8" fmla="*/ 0 w 147"/>
                <a:gd name="T9" fmla="*/ 39 h 176"/>
                <a:gd name="T10" fmla="*/ 23 w 147"/>
                <a:gd name="T11" fmla="*/ 7 h 176"/>
                <a:gd name="T12" fmla="*/ 0 w 147"/>
                <a:gd name="T13" fmla="*/ 7 h 176"/>
                <a:gd name="T14" fmla="*/ 0 w 147"/>
                <a:gd name="T15" fmla="*/ 0 h 176"/>
                <a:gd name="T16" fmla="*/ 34 w 147"/>
                <a:gd name="T17" fmla="*/ 0 h 176"/>
                <a:gd name="T18" fmla="*/ 34 w 147"/>
                <a:gd name="T19" fmla="*/ 2 h 176"/>
                <a:gd name="T20" fmla="*/ 11 w 147"/>
                <a:gd name="T21" fmla="*/ 34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7"/>
                <a:gd name="T34" fmla="*/ 0 h 176"/>
                <a:gd name="T35" fmla="*/ 147 w 147"/>
                <a:gd name="T36" fmla="*/ 176 h 17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85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27 w 152"/>
                <a:gd name="T1" fmla="*/ 58 h 251"/>
                <a:gd name="T2" fmla="*/ 27 w 152"/>
                <a:gd name="T3" fmla="*/ 55 h 251"/>
                <a:gd name="T4" fmla="*/ 17 w 152"/>
                <a:gd name="T5" fmla="*/ 59 h 251"/>
                <a:gd name="T6" fmla="*/ 4 w 152"/>
                <a:gd name="T7" fmla="*/ 53 h 251"/>
                <a:gd name="T8" fmla="*/ 0 w 152"/>
                <a:gd name="T9" fmla="*/ 39 h 251"/>
                <a:gd name="T10" fmla="*/ 5 w 152"/>
                <a:gd name="T11" fmla="*/ 23 h 251"/>
                <a:gd name="T12" fmla="*/ 18 w 152"/>
                <a:gd name="T13" fmla="*/ 16 h 251"/>
                <a:gd name="T14" fmla="*/ 27 w 152"/>
                <a:gd name="T15" fmla="*/ 19 h 251"/>
                <a:gd name="T16" fmla="*/ 27 w 152"/>
                <a:gd name="T17" fmla="*/ 0 h 251"/>
                <a:gd name="T18" fmla="*/ 34 w 152"/>
                <a:gd name="T19" fmla="*/ 0 h 251"/>
                <a:gd name="T20" fmla="*/ 34 w 152"/>
                <a:gd name="T21" fmla="*/ 58 h 251"/>
                <a:gd name="T22" fmla="*/ 27 w 152"/>
                <a:gd name="T23" fmla="*/ 58 h 251"/>
                <a:gd name="T24" fmla="*/ 27 w 152"/>
                <a:gd name="T25" fmla="*/ 26 h 251"/>
                <a:gd name="T26" fmla="*/ 20 w 152"/>
                <a:gd name="T27" fmla="*/ 22 h 251"/>
                <a:gd name="T28" fmla="*/ 11 w 152"/>
                <a:gd name="T29" fmla="*/ 27 h 251"/>
                <a:gd name="T30" fmla="*/ 7 w 152"/>
                <a:gd name="T31" fmla="*/ 38 h 251"/>
                <a:gd name="T32" fmla="*/ 20 w 152"/>
                <a:gd name="T33" fmla="*/ 53 h 251"/>
                <a:gd name="T34" fmla="*/ 24 w 152"/>
                <a:gd name="T35" fmla="*/ 52 h 251"/>
                <a:gd name="T36" fmla="*/ 27 w 152"/>
                <a:gd name="T37" fmla="*/ 49 h 251"/>
                <a:gd name="T38" fmla="*/ 27 w 152"/>
                <a:gd name="T39" fmla="*/ 26 h 25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2"/>
                <a:gd name="T61" fmla="*/ 0 h 251"/>
                <a:gd name="T62" fmla="*/ 152 w 152"/>
                <a:gd name="T63" fmla="*/ 251 h 25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86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37 w 163"/>
                <a:gd name="T1" fmla="*/ 42 h 270"/>
                <a:gd name="T2" fmla="*/ 8 w 163"/>
                <a:gd name="T3" fmla="*/ 42 h 270"/>
                <a:gd name="T4" fmla="*/ 12 w 163"/>
                <a:gd name="T5" fmla="*/ 53 h 270"/>
                <a:gd name="T6" fmla="*/ 21 w 163"/>
                <a:gd name="T7" fmla="*/ 57 h 270"/>
                <a:gd name="T8" fmla="*/ 31 w 163"/>
                <a:gd name="T9" fmla="*/ 53 h 270"/>
                <a:gd name="T10" fmla="*/ 34 w 163"/>
                <a:gd name="T11" fmla="*/ 58 h 270"/>
                <a:gd name="T12" fmla="*/ 29 w 163"/>
                <a:gd name="T13" fmla="*/ 61 h 270"/>
                <a:gd name="T14" fmla="*/ 19 w 163"/>
                <a:gd name="T15" fmla="*/ 63 h 270"/>
                <a:gd name="T16" fmla="*/ 6 w 163"/>
                <a:gd name="T17" fmla="*/ 58 h 270"/>
                <a:gd name="T18" fmla="*/ 0 w 163"/>
                <a:gd name="T19" fmla="*/ 42 h 270"/>
                <a:gd name="T20" fmla="*/ 6 w 163"/>
                <a:gd name="T21" fmla="*/ 26 h 270"/>
                <a:gd name="T22" fmla="*/ 19 w 163"/>
                <a:gd name="T23" fmla="*/ 20 h 270"/>
                <a:gd name="T24" fmla="*/ 33 w 163"/>
                <a:gd name="T25" fmla="*/ 25 h 270"/>
                <a:gd name="T26" fmla="*/ 38 w 163"/>
                <a:gd name="T27" fmla="*/ 38 h 270"/>
                <a:gd name="T28" fmla="*/ 37 w 163"/>
                <a:gd name="T29" fmla="*/ 42 h 270"/>
                <a:gd name="T30" fmla="*/ 20 w 163"/>
                <a:gd name="T31" fmla="*/ 27 h 270"/>
                <a:gd name="T32" fmla="*/ 11 w 163"/>
                <a:gd name="T33" fmla="*/ 30 h 270"/>
                <a:gd name="T34" fmla="*/ 8 w 163"/>
                <a:gd name="T35" fmla="*/ 37 h 270"/>
                <a:gd name="T36" fmla="*/ 31 w 163"/>
                <a:gd name="T37" fmla="*/ 37 h 270"/>
                <a:gd name="T38" fmla="*/ 28 w 163"/>
                <a:gd name="T39" fmla="*/ 30 h 270"/>
                <a:gd name="T40" fmla="*/ 20 w 163"/>
                <a:gd name="T41" fmla="*/ 27 h 270"/>
                <a:gd name="T42" fmla="*/ 32 w 163"/>
                <a:gd name="T43" fmla="*/ 0 h 270"/>
                <a:gd name="T44" fmla="*/ 21 w 163"/>
                <a:gd name="T45" fmla="*/ 13 h 270"/>
                <a:gd name="T46" fmla="*/ 17 w 163"/>
                <a:gd name="T47" fmla="*/ 13 h 270"/>
                <a:gd name="T48" fmla="*/ 5 w 163"/>
                <a:gd name="T49" fmla="*/ 0 h 270"/>
                <a:gd name="T50" fmla="*/ 12 w 163"/>
                <a:gd name="T51" fmla="*/ 0 h 270"/>
                <a:gd name="T52" fmla="*/ 19 w 163"/>
                <a:gd name="T53" fmla="*/ 7 h 270"/>
                <a:gd name="T54" fmla="*/ 25 w 163"/>
                <a:gd name="T55" fmla="*/ 0 h 270"/>
                <a:gd name="T56" fmla="*/ 32 w 163"/>
                <a:gd name="T57" fmla="*/ 0 h 2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3"/>
                <a:gd name="T88" fmla="*/ 0 h 270"/>
                <a:gd name="T89" fmla="*/ 163 w 163"/>
                <a:gd name="T90" fmla="*/ 270 h 2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87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47 h 251"/>
                <a:gd name="T2" fmla="*/ 0 w 61"/>
                <a:gd name="T3" fmla="*/ 0 h 251"/>
                <a:gd name="T4" fmla="*/ 7 w 61"/>
                <a:gd name="T5" fmla="*/ 0 h 251"/>
                <a:gd name="T6" fmla="*/ 7 w 61"/>
                <a:gd name="T7" fmla="*/ 45 h 251"/>
                <a:gd name="T8" fmla="*/ 9 w 61"/>
                <a:gd name="T9" fmla="*/ 51 h 251"/>
                <a:gd name="T10" fmla="*/ 14 w 61"/>
                <a:gd name="T11" fmla="*/ 52 h 251"/>
                <a:gd name="T12" fmla="*/ 14 w 61"/>
                <a:gd name="T13" fmla="*/ 59 h 251"/>
                <a:gd name="T14" fmla="*/ 0 w 61"/>
                <a:gd name="T15" fmla="*/ 47 h 2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51"/>
                <a:gd name="T26" fmla="*/ 61 w 61"/>
                <a:gd name="T27" fmla="*/ 251 h 25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88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24 w 150"/>
                <a:gd name="T1" fmla="*/ 57 h 269"/>
                <a:gd name="T2" fmla="*/ 12 w 150"/>
                <a:gd name="T3" fmla="*/ 63 h 269"/>
                <a:gd name="T4" fmla="*/ 3 w 150"/>
                <a:gd name="T5" fmla="*/ 59 h 269"/>
                <a:gd name="T6" fmla="*/ 0 w 150"/>
                <a:gd name="T7" fmla="*/ 51 h 269"/>
                <a:gd name="T8" fmla="*/ 5 w 150"/>
                <a:gd name="T9" fmla="*/ 40 h 269"/>
                <a:gd name="T10" fmla="*/ 19 w 150"/>
                <a:gd name="T11" fmla="*/ 36 h 269"/>
                <a:gd name="T12" fmla="*/ 24 w 150"/>
                <a:gd name="T13" fmla="*/ 37 h 269"/>
                <a:gd name="T14" fmla="*/ 15 w 150"/>
                <a:gd name="T15" fmla="*/ 27 h 269"/>
                <a:gd name="T16" fmla="*/ 5 w 150"/>
                <a:gd name="T17" fmla="*/ 30 h 269"/>
                <a:gd name="T18" fmla="*/ 2 w 150"/>
                <a:gd name="T19" fmla="*/ 24 h 269"/>
                <a:gd name="T20" fmla="*/ 7 w 150"/>
                <a:gd name="T21" fmla="*/ 22 h 269"/>
                <a:gd name="T22" fmla="*/ 14 w 150"/>
                <a:gd name="T23" fmla="*/ 20 h 269"/>
                <a:gd name="T24" fmla="*/ 27 w 150"/>
                <a:gd name="T25" fmla="*/ 24 h 269"/>
                <a:gd name="T26" fmla="*/ 31 w 150"/>
                <a:gd name="T27" fmla="*/ 37 h 269"/>
                <a:gd name="T28" fmla="*/ 31 w 150"/>
                <a:gd name="T29" fmla="*/ 52 h 269"/>
                <a:gd name="T30" fmla="*/ 34 w 150"/>
                <a:gd name="T31" fmla="*/ 59 h 269"/>
                <a:gd name="T32" fmla="*/ 34 w 150"/>
                <a:gd name="T33" fmla="*/ 63 h 269"/>
                <a:gd name="T34" fmla="*/ 28 w 150"/>
                <a:gd name="T35" fmla="*/ 62 h 269"/>
                <a:gd name="T36" fmla="*/ 24 w 150"/>
                <a:gd name="T37" fmla="*/ 57 h 269"/>
                <a:gd name="T38" fmla="*/ 24 w 150"/>
                <a:gd name="T39" fmla="*/ 42 h 269"/>
                <a:gd name="T40" fmla="*/ 19 w 150"/>
                <a:gd name="T41" fmla="*/ 41 h 269"/>
                <a:gd name="T42" fmla="*/ 10 w 150"/>
                <a:gd name="T43" fmla="*/ 44 h 269"/>
                <a:gd name="T44" fmla="*/ 7 w 150"/>
                <a:gd name="T45" fmla="*/ 51 h 269"/>
                <a:gd name="T46" fmla="*/ 14 w 150"/>
                <a:gd name="T47" fmla="*/ 57 h 269"/>
                <a:gd name="T48" fmla="*/ 24 w 150"/>
                <a:gd name="T49" fmla="*/ 52 h 269"/>
                <a:gd name="T50" fmla="*/ 24 w 150"/>
                <a:gd name="T51" fmla="*/ 42 h 269"/>
                <a:gd name="T52" fmla="*/ 25 w 150"/>
                <a:gd name="T53" fmla="*/ 0 h 269"/>
                <a:gd name="T54" fmla="*/ 17 w 150"/>
                <a:gd name="T55" fmla="*/ 13 h 269"/>
                <a:gd name="T56" fmla="*/ 12 w 150"/>
                <a:gd name="T57" fmla="*/ 13 h 269"/>
                <a:gd name="T58" fmla="*/ 18 w 150"/>
                <a:gd name="T59" fmla="*/ 0 h 269"/>
                <a:gd name="T60" fmla="*/ 25 w 150"/>
                <a:gd name="T61" fmla="*/ 0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0"/>
                <a:gd name="T94" fmla="*/ 0 h 269"/>
                <a:gd name="T95" fmla="*/ 150 w 150"/>
                <a:gd name="T96" fmla="*/ 269 h 26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89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19 w 161"/>
                <a:gd name="T1" fmla="*/ 42 h 180"/>
                <a:gd name="T2" fmla="*/ 17 w 161"/>
                <a:gd name="T3" fmla="*/ 42 h 180"/>
                <a:gd name="T4" fmla="*/ 0 w 161"/>
                <a:gd name="T5" fmla="*/ 0 h 180"/>
                <a:gd name="T6" fmla="*/ 8 w 161"/>
                <a:gd name="T7" fmla="*/ 0 h 180"/>
                <a:gd name="T8" fmla="*/ 19 w 161"/>
                <a:gd name="T9" fmla="*/ 29 h 180"/>
                <a:gd name="T10" fmla="*/ 29 w 161"/>
                <a:gd name="T11" fmla="*/ 0 h 180"/>
                <a:gd name="T12" fmla="*/ 37 w 161"/>
                <a:gd name="T13" fmla="*/ 0 h 180"/>
                <a:gd name="T14" fmla="*/ 19 w 161"/>
                <a:gd name="T15" fmla="*/ 42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1"/>
                <a:gd name="T25" fmla="*/ 0 h 180"/>
                <a:gd name="T26" fmla="*/ 161 w 161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90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25 w 150"/>
                <a:gd name="T1" fmla="*/ 57 h 269"/>
                <a:gd name="T2" fmla="*/ 12 w 150"/>
                <a:gd name="T3" fmla="*/ 63 h 269"/>
                <a:gd name="T4" fmla="*/ 3 w 150"/>
                <a:gd name="T5" fmla="*/ 59 h 269"/>
                <a:gd name="T6" fmla="*/ 0 w 150"/>
                <a:gd name="T7" fmla="*/ 51 h 269"/>
                <a:gd name="T8" fmla="*/ 5 w 150"/>
                <a:gd name="T9" fmla="*/ 40 h 269"/>
                <a:gd name="T10" fmla="*/ 19 w 150"/>
                <a:gd name="T11" fmla="*/ 36 h 269"/>
                <a:gd name="T12" fmla="*/ 24 w 150"/>
                <a:gd name="T13" fmla="*/ 37 h 269"/>
                <a:gd name="T14" fmla="*/ 16 w 150"/>
                <a:gd name="T15" fmla="*/ 27 h 269"/>
                <a:gd name="T16" fmla="*/ 5 w 150"/>
                <a:gd name="T17" fmla="*/ 30 h 269"/>
                <a:gd name="T18" fmla="*/ 2 w 150"/>
                <a:gd name="T19" fmla="*/ 24 h 269"/>
                <a:gd name="T20" fmla="*/ 8 w 150"/>
                <a:gd name="T21" fmla="*/ 22 h 269"/>
                <a:gd name="T22" fmla="*/ 15 w 150"/>
                <a:gd name="T23" fmla="*/ 20 h 269"/>
                <a:gd name="T24" fmla="*/ 28 w 150"/>
                <a:gd name="T25" fmla="*/ 24 h 269"/>
                <a:gd name="T26" fmla="*/ 32 w 150"/>
                <a:gd name="T27" fmla="*/ 37 h 269"/>
                <a:gd name="T28" fmla="*/ 32 w 150"/>
                <a:gd name="T29" fmla="*/ 52 h 269"/>
                <a:gd name="T30" fmla="*/ 35 w 150"/>
                <a:gd name="T31" fmla="*/ 59 h 269"/>
                <a:gd name="T32" fmla="*/ 35 w 150"/>
                <a:gd name="T33" fmla="*/ 63 h 269"/>
                <a:gd name="T34" fmla="*/ 28 w 150"/>
                <a:gd name="T35" fmla="*/ 62 h 269"/>
                <a:gd name="T36" fmla="*/ 25 w 150"/>
                <a:gd name="T37" fmla="*/ 57 h 269"/>
                <a:gd name="T38" fmla="*/ 24 w 150"/>
                <a:gd name="T39" fmla="*/ 42 h 269"/>
                <a:gd name="T40" fmla="*/ 20 w 150"/>
                <a:gd name="T41" fmla="*/ 41 h 269"/>
                <a:gd name="T42" fmla="*/ 11 w 150"/>
                <a:gd name="T43" fmla="*/ 44 h 269"/>
                <a:gd name="T44" fmla="*/ 7 w 150"/>
                <a:gd name="T45" fmla="*/ 51 h 269"/>
                <a:gd name="T46" fmla="*/ 15 w 150"/>
                <a:gd name="T47" fmla="*/ 57 h 269"/>
                <a:gd name="T48" fmla="*/ 24 w 150"/>
                <a:gd name="T49" fmla="*/ 52 h 269"/>
                <a:gd name="T50" fmla="*/ 24 w 150"/>
                <a:gd name="T51" fmla="*/ 42 h 269"/>
                <a:gd name="T52" fmla="*/ 26 w 150"/>
                <a:gd name="T53" fmla="*/ 0 h 269"/>
                <a:gd name="T54" fmla="*/ 18 w 150"/>
                <a:gd name="T55" fmla="*/ 13 h 269"/>
                <a:gd name="T56" fmla="*/ 12 w 150"/>
                <a:gd name="T57" fmla="*/ 13 h 269"/>
                <a:gd name="T58" fmla="*/ 19 w 150"/>
                <a:gd name="T59" fmla="*/ 0 h 269"/>
                <a:gd name="T60" fmla="*/ 26 w 150"/>
                <a:gd name="T61" fmla="*/ 0 h 26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0"/>
                <a:gd name="T94" fmla="*/ 0 h 269"/>
                <a:gd name="T95" fmla="*/ 150 w 150"/>
                <a:gd name="T96" fmla="*/ 269 h 26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91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25 w 139"/>
                <a:gd name="T1" fmla="*/ 42 h 180"/>
                <a:gd name="T2" fmla="*/ 25 w 139"/>
                <a:gd name="T3" fmla="*/ 18 h 180"/>
                <a:gd name="T4" fmla="*/ 23 w 139"/>
                <a:gd name="T5" fmla="*/ 9 h 180"/>
                <a:gd name="T6" fmla="*/ 16 w 139"/>
                <a:gd name="T7" fmla="*/ 6 h 180"/>
                <a:gd name="T8" fmla="*/ 11 w 139"/>
                <a:gd name="T9" fmla="*/ 8 h 180"/>
                <a:gd name="T10" fmla="*/ 7 w 139"/>
                <a:gd name="T11" fmla="*/ 11 h 180"/>
                <a:gd name="T12" fmla="*/ 7 w 139"/>
                <a:gd name="T13" fmla="*/ 42 h 180"/>
                <a:gd name="T14" fmla="*/ 0 w 139"/>
                <a:gd name="T15" fmla="*/ 42 h 180"/>
                <a:gd name="T16" fmla="*/ 0 w 139"/>
                <a:gd name="T17" fmla="*/ 1 h 180"/>
                <a:gd name="T18" fmla="*/ 5 w 139"/>
                <a:gd name="T19" fmla="*/ 1 h 180"/>
                <a:gd name="T20" fmla="*/ 7 w 139"/>
                <a:gd name="T21" fmla="*/ 6 h 180"/>
                <a:gd name="T22" fmla="*/ 19 w 139"/>
                <a:gd name="T23" fmla="*/ 0 h 180"/>
                <a:gd name="T24" fmla="*/ 32 w 139"/>
                <a:gd name="T25" fmla="*/ 17 h 180"/>
                <a:gd name="T26" fmla="*/ 32 w 139"/>
                <a:gd name="T27" fmla="*/ 42 h 180"/>
                <a:gd name="T28" fmla="*/ 25 w 139"/>
                <a:gd name="T29" fmla="*/ 42 h 1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"/>
                <a:gd name="T46" fmla="*/ 0 h 180"/>
                <a:gd name="T47" fmla="*/ 139 w 139"/>
                <a:gd name="T48" fmla="*/ 180 h 1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  <p:sp>
          <p:nvSpPr>
            <p:cNvPr id="27792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6 w 76"/>
                <a:gd name="T1" fmla="*/ 62 h 266"/>
                <a:gd name="T2" fmla="*/ 6 w 76"/>
                <a:gd name="T3" fmla="*/ 27 h 266"/>
                <a:gd name="T4" fmla="*/ 0 w 76"/>
                <a:gd name="T5" fmla="*/ 27 h 266"/>
                <a:gd name="T6" fmla="*/ 0 w 76"/>
                <a:gd name="T7" fmla="*/ 21 h 266"/>
                <a:gd name="T8" fmla="*/ 13 w 76"/>
                <a:gd name="T9" fmla="*/ 21 h 266"/>
                <a:gd name="T10" fmla="*/ 13 w 76"/>
                <a:gd name="T11" fmla="*/ 62 h 266"/>
                <a:gd name="T12" fmla="*/ 6 w 76"/>
                <a:gd name="T13" fmla="*/ 62 h 266"/>
                <a:gd name="T14" fmla="*/ 17 w 76"/>
                <a:gd name="T15" fmla="*/ 0 h 266"/>
                <a:gd name="T16" fmla="*/ 9 w 76"/>
                <a:gd name="T17" fmla="*/ 13 h 266"/>
                <a:gd name="T18" fmla="*/ 4 w 76"/>
                <a:gd name="T19" fmla="*/ 13 h 266"/>
                <a:gd name="T20" fmla="*/ 10 w 76"/>
                <a:gd name="T21" fmla="*/ 0 h 266"/>
                <a:gd name="T22" fmla="*/ 17 w 76"/>
                <a:gd name="T23" fmla="*/ 0 h 2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266"/>
                <a:gd name="T38" fmla="*/ 76 w 76"/>
                <a:gd name="T39" fmla="*/ 266 h 26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lIns="45720" tIns="22860" rIns="45720" bIns="22860"/>
            <a:lstStyle/>
            <a:p>
              <a:endParaRPr lang="cs-CZ"/>
            </a:p>
          </p:txBody>
        </p:sp>
      </p:grpSp>
      <p:sp>
        <p:nvSpPr>
          <p:cNvPr id="155" name="Obdélník 154"/>
          <p:cNvSpPr/>
          <p:nvPr/>
        </p:nvSpPr>
        <p:spPr>
          <a:xfrm>
            <a:off x="1233488" y="4991100"/>
            <a:ext cx="679767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200" dirty="0">
                <a:latin typeface="+mn-lt"/>
                <a:cs typeface="+mn-cs"/>
              </a:rPr>
              <a:t>Projekt Modernizace odborného vzdělávání (MOV) rozvíjí kvalitu odborného vzdělávání </a:t>
            </a:r>
            <a:br>
              <a:rPr lang="cs-CZ" sz="1200" dirty="0">
                <a:latin typeface="+mn-lt"/>
                <a:cs typeface="+mn-cs"/>
              </a:rPr>
            </a:br>
            <a:r>
              <a:rPr lang="cs-CZ" sz="1200" dirty="0">
                <a:latin typeface="+mn-lt"/>
                <a:cs typeface="+mn-cs"/>
              </a:rPr>
              <a:t>a podporuje uplatnitelnost absolventů na trhu práce. Je financován z Evropských strukturálních </a:t>
            </a:r>
            <a:br>
              <a:rPr lang="cs-CZ" sz="1200" dirty="0">
                <a:latin typeface="+mn-lt"/>
                <a:cs typeface="+mn-cs"/>
              </a:rPr>
            </a:br>
            <a:r>
              <a:rPr lang="cs-CZ" sz="1200" dirty="0">
                <a:latin typeface="+mn-lt"/>
                <a:cs typeface="+mn-cs"/>
              </a:rPr>
              <a:t>a investičních fondů a jeho realizaci zajišťuje Národní ústav pro vzdělávání.</a:t>
            </a:r>
            <a:endParaRPr lang="en-US" sz="14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992888" cy="2808311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isometricOffAxis2Left"/>
            <a:lightRig rig="threePt" dir="t"/>
          </a:scene3d>
          <a:sp3d>
            <a:bevelT prst="angle"/>
          </a:sp3d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PRAKTICKÉ ZKUŠENOSTI ŠKOLY </a:t>
            </a:r>
            <a:r>
              <a:rPr lang="cs-CZ" sz="5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ZAPOJENÉ DO PROJEKTU MOV</a:t>
            </a:r>
          </a:p>
        </p:txBody>
      </p:sp>
      <p:sp>
        <p:nvSpPr>
          <p:cNvPr id="16386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  <a:p>
            <a:endParaRPr lang="cs-CZ" smtClean="0"/>
          </a:p>
        </p:txBody>
      </p:sp>
      <p:pic>
        <p:nvPicPr>
          <p:cNvPr id="16387" name="Obrázek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6575" y="-20638"/>
            <a:ext cx="3527425" cy="234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Obrázek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8"/>
            <a:ext cx="1741488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Nadpis 1"/>
          <p:cNvSpPr>
            <a:spLocks noGrp="1"/>
          </p:cNvSpPr>
          <p:nvPr>
            <p:ph type="title"/>
          </p:nvPr>
        </p:nvSpPr>
        <p:spPr>
          <a:xfrm>
            <a:off x="684213" y="1125538"/>
            <a:ext cx="6781800" cy="5343525"/>
          </a:xfrm>
        </p:spPr>
        <p:txBody>
          <a:bodyPr/>
          <a:lstStyle/>
          <a:p>
            <a:r>
              <a:rPr lang="cs-CZ" sz="3200" smtClean="0"/>
              <a:t>Střední škola polytechnická Olomouc je zapojena v rámci pracovní skupiny pro obory :</a:t>
            </a:r>
            <a:br>
              <a:rPr lang="cs-CZ" sz="3200" smtClean="0"/>
            </a:br>
            <a:r>
              <a:rPr lang="cs-CZ" sz="3200" smtClean="0"/>
              <a:t/>
            </a:r>
            <a:br>
              <a:rPr lang="cs-CZ" sz="3200" smtClean="0"/>
            </a:br>
            <a:r>
              <a:rPr lang="cs-CZ" sz="3200" smtClean="0"/>
              <a:t>36-52-H/01   Instalatér</a:t>
            </a:r>
            <a:br>
              <a:rPr lang="cs-CZ" sz="3200" smtClean="0"/>
            </a:br>
            <a:r>
              <a:rPr lang="cs-CZ" sz="3200" smtClean="0"/>
              <a:t/>
            </a:r>
            <a:br>
              <a:rPr lang="cs-CZ" sz="3200" smtClean="0"/>
            </a:br>
            <a:r>
              <a:rPr lang="cs-CZ" sz="3200" smtClean="0"/>
              <a:t>39-41-L/02    Mechanik instalatérských a    elektrotechnických zařízení</a:t>
            </a:r>
            <a:r>
              <a:rPr lang="cs-CZ" sz="3600" smtClean="0"/>
              <a:t/>
            </a:r>
            <a:br>
              <a:rPr lang="cs-CZ" sz="3600" smtClean="0"/>
            </a:br>
            <a:endParaRPr lang="cs-CZ" sz="3600" smtClean="0"/>
          </a:p>
        </p:txBody>
      </p:sp>
      <p:pic>
        <p:nvPicPr>
          <p:cNvPr id="17410" name="Obrázek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0"/>
            <a:ext cx="2700337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Obrázek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75" y="0"/>
            <a:ext cx="1741488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6013" y="765175"/>
            <a:ext cx="6781800" cy="56943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Činnost pracovní skupiny:</a:t>
            </a:r>
            <a:br>
              <a:rPr lang="cs-CZ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cs-CZ" sz="3600" u="sng" dirty="0">
                <a:solidFill>
                  <a:schemeClr val="accent6">
                    <a:lumMod val="50000"/>
                  </a:schemeClr>
                </a:solidFill>
              </a:rPr>
              <a:t>1. Aktualizace stávajících RVP</a:t>
            </a:r>
            <a:br>
              <a:rPr lang="cs-CZ" sz="3600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Pracovní skupina se podrobně seznámila s návrhem aktualizace RVP u výše zmíněných oborů. Členové pracovní skupiny předložený návrh inovace doplnili a upravili jednak formou vzájemných jednáních na pracovních skupinách, tak i formou elektronické komunikace.</a:t>
            </a:r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cs-CZ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8434" name="Obrázek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62725" y="20638"/>
            <a:ext cx="2555875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Obrázek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42988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836613"/>
            <a:ext cx="6781800" cy="53355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4000" u="sng" dirty="0">
                <a:solidFill>
                  <a:schemeClr val="accent6">
                    <a:lumMod val="50000"/>
                  </a:schemeClr>
                </a:solidFill>
              </a:rPr>
              <a:t>2.Širší společný základ stavební</a:t>
            </a:r>
            <a:br>
              <a:rPr lang="cs-CZ" sz="4000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cs-CZ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Je vytvořený z širšího společného základu technického. Členové pracovní skupiny se vyjádřili zda obsahuje relevantní výsledky učení a </a:t>
            </a:r>
            <a:r>
              <a:rPr lang="cs-CZ" sz="4000">
                <a:solidFill>
                  <a:schemeClr val="tx1">
                    <a:lumMod val="85000"/>
                    <a:lumOff val="15000"/>
                  </a:schemeClr>
                </a:solidFill>
              </a:rPr>
              <a:t>navrhli </a:t>
            </a:r>
            <a:r>
              <a:rPr lang="cs-CZ" sz="40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doplnění.</a:t>
            </a:r>
            <a:endParaRPr lang="cs-CZ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9458" name="Obrázek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8275" y="0"/>
            <a:ext cx="2625725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Obrázek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476250"/>
            <a:ext cx="6781800" cy="56959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3600" u="sng" dirty="0">
                <a:solidFill>
                  <a:schemeClr val="accent6">
                    <a:lumMod val="50000"/>
                  </a:schemeClr>
                </a:solidFill>
              </a:rPr>
              <a:t>3. Užší společný základ</a:t>
            </a:r>
            <a:br>
              <a:rPr lang="cs-CZ" sz="3600" u="sng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Vychází z širšího společného základu, ale zaměřuje se na konkrétnější odborné dovednosti. Členové pracovní skupiny porovnávali připravené obsahové okruhy a výsledky učení k nim přiřazené u oborů Instalatér a MIEZ a stanovili dovednosti absolventa na konci studia  u těchto oborů průřezově (co mají žáci na konci vzdělávání umět).</a:t>
            </a:r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cs-CZ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482" name="Obrázek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0"/>
            <a:ext cx="75565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Obrázek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588"/>
            <a:ext cx="1868487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138" y="1773238"/>
            <a:ext cx="7543800" cy="38862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cs-CZ" sz="3700" u="sng" smtClean="0">
                <a:solidFill>
                  <a:srgbClr val="3A0700"/>
                </a:solidFill>
              </a:rPr>
              <a:t>4. Schéma pokrytí vzdělávacího programu moduly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cs-CZ" sz="3700" smtClean="0"/>
              <a:t>Na základě  obsahových okruhů a výsledků vzdělávání z užšího i z širšího společného základu členové pracovní skupiny po vzájemných konzultacích provedli pokrytí průběhu výuky v 1. – 3. ročníku oboru instalatér. </a:t>
            </a:r>
          </a:p>
          <a:p>
            <a:pPr marL="0" indent="0">
              <a:lnSpc>
                <a:spcPct val="90000"/>
              </a:lnSpc>
            </a:pPr>
            <a:endParaRPr lang="cs-CZ" sz="600" smtClean="0"/>
          </a:p>
        </p:txBody>
      </p:sp>
      <p:pic>
        <p:nvPicPr>
          <p:cNvPr id="21507" name="Obrázek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3463" y="0"/>
            <a:ext cx="176053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Obrázek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811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3600" u="sng" dirty="0">
                <a:solidFill>
                  <a:schemeClr val="accent6">
                    <a:lumMod val="75000"/>
                  </a:schemeClr>
                </a:solidFill>
              </a:rPr>
              <a:t>5. Tvorba modulů</a:t>
            </a:r>
            <a:br>
              <a:rPr lang="cs-CZ" sz="3600" u="sng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Na základě širšího a užšího společného základu a pokrytí vzdělávacího programu moduly členové pracovní skupiny vypracovali v první fázi 3 verze tzv. </a:t>
            </a:r>
            <a:r>
              <a:rPr lang="cs-CZ" sz="3600" u="sng" dirty="0">
                <a:solidFill>
                  <a:srgbClr val="FF0000"/>
                </a:solidFill>
              </a:rPr>
              <a:t>rodných listů modulů</a:t>
            </a:r>
            <a:r>
              <a:rPr lang="cs-CZ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V současnosti se vypracovávají další (postupně budou vypracovány rodné listy pro celý vzdělávací program).</a:t>
            </a:r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cs-CZ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2530" name="Obrázek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938"/>
            <a:ext cx="1092200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Obrázek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-7938"/>
            <a:ext cx="1619250" cy="199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4000" u="sng" dirty="0">
                <a:solidFill>
                  <a:schemeClr val="accent2"/>
                </a:solidFill>
              </a:rPr>
              <a:t>6. Tvorba komplexních úloh</a:t>
            </a:r>
            <a:br>
              <a:rPr lang="cs-CZ" sz="4000" u="sng" dirty="0">
                <a:solidFill>
                  <a:schemeClr val="accent2"/>
                </a:solidFill>
              </a:rPr>
            </a:br>
            <a:r>
              <a:rPr lang="cs-CZ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Vztahuje se k modulům a je to vlastně výstup pro ověření výsledků vzdělávání. Může mít různou podobu (např. schéma, nákres, výrobek).</a:t>
            </a:r>
            <a:br>
              <a:rPr lang="cs-CZ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cs-CZ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Členové pracovní skupiny připravují návrh anotace v rámci rodného listu komplexní úlohy.</a:t>
            </a:r>
            <a: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cs-CZ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cs-CZ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3554" name="Obrázek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58025" y="0"/>
            <a:ext cx="208597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Obrázek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476</TotalTime>
  <Words>181</Words>
  <Application>Microsoft Office PowerPoint</Application>
  <PresentationFormat>Předvádění na obrazovce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NewsPrint</vt:lpstr>
      <vt:lpstr>Prezentace aplikace PowerPoint</vt:lpstr>
      <vt:lpstr>PRAKTICKÉ ZKUŠENOSTI ŠKOLY ZAPOJENÉ DO PROJEKTU MOV</vt:lpstr>
      <vt:lpstr>Střední škola polytechnická Olomouc je zapojena v rámci pracovní skupiny pro obory :  36-52-H/01   Instalatér  39-41-L/02    Mechanik instalatérských a    elektrotechnických zařízení </vt:lpstr>
      <vt:lpstr>Činnost pracovní skupiny: 1. Aktualizace stávajících RVP Pracovní skupina se podrobně seznámila s návrhem aktualizace RVP u výše zmíněných oborů. Členové pracovní skupiny předložený návrh inovace doplnili a upravili jednak formou vzájemných jednáních na pracovních skupinách, tak i formou elektronické komunikace. </vt:lpstr>
      <vt:lpstr>2.Širší společný základ stavební Je vytvořený z širšího společného základu technického. Členové pracovní skupiny se vyjádřili zda obsahuje relevantní výsledky učení a navrhli doplnění.</vt:lpstr>
      <vt:lpstr>3. Užší společný základ Vychází z širšího společného základu, ale zaměřuje se na konkrétnější odborné dovednosti. Členové pracovní skupiny porovnávali připravené obsahové okruhy a výsledky učení k nim přiřazené u oborů Instalatér a MIEZ a stanovili dovednosti absolventa na konci studia  u těchto oborů průřezově (co mají žáci na konci vzdělávání umět). </vt:lpstr>
      <vt:lpstr>Prezentace aplikace PowerPoint</vt:lpstr>
      <vt:lpstr>5. Tvorba modulů Na základě širšího a užšího společného základu a pokrytí vzdělávacího programu moduly členové pracovní skupiny vypracovali v první fázi 3 verze tzv. rodných listů modulů. V současnosti se vypracovávají další (postupně budou vypracovány rodné listy pro celý vzdělávací program). </vt:lpstr>
      <vt:lpstr>6. Tvorba komplexních úloh Vztahuje se k modulům a je to vlastně výstup pro ověření výsledků vzdělávání. Může mít různou podobu (např. schéma, nákres, výrobek). Členové pracovní skupiny připravují návrh anotace v rámci rodného listu komplexní úlohy. </vt:lpstr>
      <vt:lpstr>Rodný list komplexní úlohy obsahuje:  </vt:lpstr>
      <vt:lpstr>Výhody účasti v projektu: 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MODERNIZACE ODBORNÉHO VZDĚLÁVÁNÍ</dc:title>
  <dc:creator>Pazdera Petr</dc:creator>
  <cp:lastModifiedBy>Pazdera Petr</cp:lastModifiedBy>
  <cp:revision>32</cp:revision>
  <cp:lastPrinted>2018-05-11T13:15:39Z</cp:lastPrinted>
  <dcterms:created xsi:type="dcterms:W3CDTF">2018-04-25T11:13:06Z</dcterms:created>
  <dcterms:modified xsi:type="dcterms:W3CDTF">2018-05-14T06:32:55Z</dcterms:modified>
</cp:coreProperties>
</file>