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82" r:id="rId3"/>
    <p:sldId id="283" r:id="rId4"/>
    <p:sldId id="286" r:id="rId5"/>
    <p:sldId id="287" r:id="rId6"/>
    <p:sldId id="288" r:id="rId7"/>
    <p:sldId id="289" r:id="rId8"/>
    <p:sldId id="290" r:id="rId9"/>
    <p:sldId id="284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59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B213D72B-A82E-C44D-A4A4-517CB46A73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Název projektu:	Implementace krajského akčního plánu v Olomouckém kraji II</a:t>
            </a:r>
          </a:p>
          <a:p>
            <a:r>
              <a:rPr lang="cs-CZ"/>
              <a:t>
</a:t>
            </a:r>
          </a:p>
          <a:p>
            <a:r>
              <a:rPr lang="cs-CZ"/>
              <a:t>
	Registrační číslo:	CZ.02.3.68/0.0/0.0/19_078/0017425</a:t>
            </a:r>
          </a:p>
          <a:p>
            <a:r>
              <a:rPr lang="cs-CZ"/>
              <a:t>
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7AF9307-0425-064E-8091-353CA2A949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1F2638-31FF-CF44-948E-8D9C7C3A3C84}" type="datetimeFigureOut">
              <a:rPr lang="cs-CZ" smtClean="0"/>
              <a:t>14.10.2021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5626CC0-5E43-984B-A7FF-67271D5615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589DB95-C25E-7F41-8F0A-6029B438FC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DC4C8-3A0C-C849-A354-3151143805D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181834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Název projektu:	Implementace krajského akčního plánu v Olomouckém kraji II</a:t>
            </a:r>
          </a:p>
          <a:p>
            <a:r>
              <a:rPr lang="cs-CZ"/>
              <a:t>
</a:t>
            </a:r>
          </a:p>
          <a:p>
            <a:r>
              <a:rPr lang="cs-CZ"/>
              <a:t>
	Registrační číslo:	CZ.02.3.68/0.0/0.0/19_078/0017425</a:t>
            </a:r>
          </a:p>
          <a:p>
            <a:r>
              <a:rPr lang="cs-CZ"/>
              <a:t>
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1423A-AF9B-45B6-A093-DF757D7DF729}" type="datetimeFigureOut">
              <a:rPr lang="cs-CZ" smtClean="0"/>
              <a:t>14.10.2021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3CB4F-DFD3-41E2-B381-490D9330092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868401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816AC-BA7D-47B0-9D40-93E203EF069E}" type="datetime1">
              <a:rPr lang="cs-CZ" smtClean="0"/>
              <a:t>14.10.2021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5945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75B5-0214-4D5A-B8B3-9DE2CF5497C2}" type="datetime1">
              <a:rPr lang="cs-CZ" smtClean="0"/>
              <a:t>14.10.2021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510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A05C7-A50D-4F65-B14D-886388885DE3}" type="datetime1">
              <a:rPr lang="cs-CZ" smtClean="0"/>
              <a:t>14.10.2021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31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C1876-7BEE-412E-BB4A-7F29E9AECEE4}" type="datetime1">
              <a:rPr lang="cs-CZ" smtClean="0"/>
              <a:t>14.10.2021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331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E745A-CA70-4461-AC60-81B5CD270A7F}" type="datetime1">
              <a:rPr lang="cs-CZ" smtClean="0"/>
              <a:t>14.10.2021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157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C39FB-6397-4E12-8D1A-9AA2410626FC}" type="datetime1">
              <a:rPr lang="cs-CZ" smtClean="0"/>
              <a:t>14.10.2021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9884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7D294-9F15-4A3D-9710-E701A2044E1D}" type="datetime1">
              <a:rPr lang="cs-CZ" smtClean="0"/>
              <a:t>14.10.2021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543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7CFA-2177-4790-B704-1824BAE179B5}" type="datetime1">
              <a:rPr lang="cs-CZ" smtClean="0"/>
              <a:t>14.10.2021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16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64643-15B1-44FE-9B94-55077FFA44FE}" type="datetime1">
              <a:rPr lang="cs-CZ" smtClean="0"/>
              <a:t>14.10.2021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2295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344DB-2302-4FB4-94DA-3621BCD012D7}" type="datetime1">
              <a:rPr lang="cs-CZ" smtClean="0"/>
              <a:t>14.10.2021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346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CBB62-39D9-4AA0-8EB0-3D334790E7A4}" type="datetime1">
              <a:rPr lang="cs-CZ" smtClean="0"/>
              <a:t>14.10.2021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358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C8637-EEDD-4995-9A9C-21A7BDD64D3F}" type="datetime1">
              <a:rPr lang="cs-CZ" smtClean="0"/>
              <a:t>14.10.2021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34A82-05EB-4635-B3F0-0CE1A5B7BF0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682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petrova@gytool.cz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kap2.ikap.cz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1BA40B1-46EF-40C6-81E2-C7DF9C2BAFD1}"/>
              </a:ext>
            </a:extLst>
          </p:cNvPr>
          <p:cNvSpPr txBox="1"/>
          <p:nvPr/>
        </p:nvSpPr>
        <p:spPr>
          <a:xfrm>
            <a:off x="0" y="98177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/>
              <a:t>Název projektu: Implementace krajského akčního plánu v Olomouckém kraji II</a:t>
            </a:r>
          </a:p>
          <a:p>
            <a:pPr algn="ctr"/>
            <a:r>
              <a:rPr lang="cs-CZ" sz="800" dirty="0"/>
              <a:t>Registrační číslo: CZ.02.3.68/0.0/0.0/19_078/0017425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BFE0141-CE21-40E6-BCDF-226759BD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452"/>
            <a:ext cx="12192000" cy="134054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1A10A8AB-4394-491E-8FC0-F63C1F333B90}"/>
              </a:ext>
            </a:extLst>
          </p:cNvPr>
          <p:cNvSpPr txBox="1"/>
          <p:nvPr/>
        </p:nvSpPr>
        <p:spPr>
          <a:xfrm>
            <a:off x="374073" y="2120950"/>
            <a:ext cx="11416145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3200" b="1" dirty="0"/>
              <a:t>Implementace krajského akčního plánu II</a:t>
            </a:r>
            <a:br>
              <a:rPr lang="cs-CZ" sz="3200" b="1" dirty="0"/>
            </a:br>
            <a:r>
              <a:rPr lang="cs-CZ" sz="3200" b="1" dirty="0"/>
              <a:t> v Olomouckém kraji</a:t>
            </a:r>
            <a:br>
              <a:rPr lang="cs-CZ" sz="3200" b="1" dirty="0"/>
            </a:br>
            <a:br>
              <a:rPr lang="cs-CZ" sz="3200" b="1" dirty="0"/>
            </a:br>
            <a:r>
              <a:rPr lang="cs-CZ" sz="1800" b="1" dirty="0"/>
              <a:t>registrační číslo projektu: CZ.02.3.68/0.0./0.0/19_078/0017425 </a:t>
            </a:r>
            <a:endParaRPr lang="cs-CZ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9E4EA9E9-9307-4911-AE03-48EA7CE4E137}"/>
              </a:ext>
            </a:extLst>
          </p:cNvPr>
          <p:cNvSpPr txBox="1"/>
          <p:nvPr/>
        </p:nvSpPr>
        <p:spPr>
          <a:xfrm>
            <a:off x="3449782" y="425576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cs-CZ" b="1" dirty="0"/>
              <a:t>Aktivita KA 6 – Krajské centrum kariérového poradenství</a:t>
            </a:r>
          </a:p>
          <a:p>
            <a:pPr lvl="0" algn="ctr"/>
            <a:r>
              <a:rPr lang="cs-CZ" dirty="0"/>
              <a:t>Doba trvání projektu: 11/2020 – 11/2023</a:t>
            </a:r>
          </a:p>
        </p:txBody>
      </p:sp>
    </p:spTree>
    <p:extLst>
      <p:ext uri="{BB962C8B-B14F-4D97-AF65-F5344CB8AC3E}">
        <p14:creationId xmlns:p14="http://schemas.microsoft.com/office/powerpoint/2010/main" val="1961249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1BA40B1-46EF-40C6-81E2-C7DF9C2BAFD1}"/>
              </a:ext>
            </a:extLst>
          </p:cNvPr>
          <p:cNvSpPr txBox="1"/>
          <p:nvPr/>
        </p:nvSpPr>
        <p:spPr>
          <a:xfrm>
            <a:off x="0" y="98177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/>
              <a:t>Název projektu: Implementace krajského akčního plánu v Olomouckém kraji II</a:t>
            </a:r>
          </a:p>
          <a:p>
            <a:pPr algn="ctr"/>
            <a:r>
              <a:rPr lang="cs-CZ" sz="800" dirty="0"/>
              <a:t>Registrační číslo: CZ.02.3.68/0.0/0.0/19_078/0017425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BFE0141-CE21-40E6-BCDF-226759BD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452"/>
            <a:ext cx="12192000" cy="134054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8FAED0D2-59F6-4CCF-B20B-0F82441C6E3C}"/>
              </a:ext>
            </a:extLst>
          </p:cNvPr>
          <p:cNvSpPr txBox="1"/>
          <p:nvPr/>
        </p:nvSpPr>
        <p:spPr>
          <a:xfrm>
            <a:off x="3048000" y="3244334"/>
            <a:ext cx="6096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400" b="1" dirty="0"/>
              <a:t>Kontakt na KA 6</a:t>
            </a:r>
          </a:p>
          <a:p>
            <a:endParaRPr lang="cs-CZ" b="1" dirty="0"/>
          </a:p>
          <a:p>
            <a:pPr algn="ctr"/>
            <a:r>
              <a:rPr lang="cs-CZ" b="1" dirty="0"/>
              <a:t>Mgr. Kateřina Petrová</a:t>
            </a:r>
          </a:p>
          <a:p>
            <a:pPr algn="ctr"/>
            <a:r>
              <a:rPr lang="cs-CZ" b="1" dirty="0"/>
              <a:t>E-mail: </a:t>
            </a:r>
            <a:r>
              <a:rPr lang="cs-CZ" b="1" dirty="0">
                <a:hlinkClick r:id="rId4"/>
              </a:rPr>
              <a:t>petrova@gytool.cz</a:t>
            </a:r>
            <a:endParaRPr lang="cs-CZ" b="1" dirty="0"/>
          </a:p>
          <a:p>
            <a:pPr algn="ctr"/>
            <a:r>
              <a:rPr lang="cs-CZ" b="1" dirty="0"/>
              <a:t>Tel.: 724 704 106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342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1BA40B1-46EF-40C6-81E2-C7DF9C2BAFD1}"/>
              </a:ext>
            </a:extLst>
          </p:cNvPr>
          <p:cNvSpPr txBox="1"/>
          <p:nvPr/>
        </p:nvSpPr>
        <p:spPr>
          <a:xfrm>
            <a:off x="0" y="98177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/>
              <a:t>Název projektu: Implementace krajského akčního plánu v Olomouckém kraji II</a:t>
            </a:r>
          </a:p>
          <a:p>
            <a:pPr algn="ctr"/>
            <a:r>
              <a:rPr lang="cs-CZ" sz="800" dirty="0"/>
              <a:t>Registrační číslo: CZ.02.3.68/0.0/0.0/19_078/0017425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BFE0141-CE21-40E6-BCDF-226759BD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452"/>
            <a:ext cx="12192000" cy="134054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897AFEC-51C6-4E26-A46A-42480E3D10B4}"/>
              </a:ext>
            </a:extLst>
          </p:cNvPr>
          <p:cNvSpPr txBox="1"/>
          <p:nvPr/>
        </p:nvSpPr>
        <p:spPr>
          <a:xfrm>
            <a:off x="3186546" y="177450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400" b="1" dirty="0"/>
              <a:t>Aktivity kariérových poradců (KP) v projektu</a:t>
            </a:r>
            <a:endParaRPr lang="cs-CZ" sz="24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274464BC-99D3-4EF1-9132-5EB9C192DEDA}"/>
              </a:ext>
            </a:extLst>
          </p:cNvPr>
          <p:cNvSpPr txBox="1"/>
          <p:nvPr/>
        </p:nvSpPr>
        <p:spPr>
          <a:xfrm>
            <a:off x="872836" y="2751195"/>
            <a:ext cx="9947564" cy="1649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</a:pPr>
            <a:r>
              <a:rPr lang="cs-CZ" dirty="0"/>
              <a:t>Individuální a skupinové kariérové poradenství pro žáky domovské školy </a:t>
            </a:r>
          </a:p>
          <a:p>
            <a:pPr lvl="0">
              <a:lnSpc>
                <a:spcPct val="80000"/>
              </a:lnSpc>
            </a:pPr>
            <a:r>
              <a:rPr lang="cs-CZ" dirty="0"/>
              <a:t>Návštěvy regionálních „budoucích zaměstnavatelů“</a:t>
            </a:r>
          </a:p>
          <a:p>
            <a:pPr lvl="0">
              <a:lnSpc>
                <a:spcPct val="80000"/>
              </a:lnSpc>
            </a:pPr>
            <a:r>
              <a:rPr lang="cs-CZ" dirty="0"/>
              <a:t>Komunikace s regionálními SŠ a seznámení se s nabídkou oborů</a:t>
            </a:r>
          </a:p>
          <a:p>
            <a:pPr lvl="0">
              <a:lnSpc>
                <a:spcPct val="80000"/>
              </a:lnSpc>
            </a:pPr>
            <a:r>
              <a:rPr lang="cs-CZ" dirty="0"/>
              <a:t>Vzdělávání (hard skills, soft skills, nadané děti, program pro KP, mentoring a další dle potřeby)</a:t>
            </a:r>
          </a:p>
          <a:p>
            <a:pPr lvl="0">
              <a:lnSpc>
                <a:spcPct val="80000"/>
              </a:lnSpc>
            </a:pPr>
            <a:r>
              <a:rPr lang="cs-CZ" dirty="0"/>
              <a:t>Sdílení zkušeností s ostatními KP</a:t>
            </a:r>
          </a:p>
          <a:p>
            <a:pPr lvl="0">
              <a:lnSpc>
                <a:spcPct val="80000"/>
              </a:lnSpc>
            </a:pPr>
            <a:r>
              <a:rPr lang="cs-CZ" dirty="0"/>
              <a:t>Schůzky KP dané oblasti</a:t>
            </a:r>
          </a:p>
          <a:p>
            <a:pPr lvl="0">
              <a:lnSpc>
                <a:spcPct val="80000"/>
              </a:lnSpc>
            </a:pPr>
            <a:r>
              <a:rPr lang="cs-CZ" dirty="0"/>
              <a:t>Práce s nadanými žáky</a:t>
            </a:r>
          </a:p>
        </p:txBody>
      </p:sp>
    </p:spTree>
    <p:extLst>
      <p:ext uri="{BB962C8B-B14F-4D97-AF65-F5344CB8AC3E}">
        <p14:creationId xmlns:p14="http://schemas.microsoft.com/office/powerpoint/2010/main" val="23370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1BA40B1-46EF-40C6-81E2-C7DF9C2BAFD1}"/>
              </a:ext>
            </a:extLst>
          </p:cNvPr>
          <p:cNvSpPr txBox="1"/>
          <p:nvPr/>
        </p:nvSpPr>
        <p:spPr>
          <a:xfrm>
            <a:off x="0" y="98177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/>
              <a:t>Název projektu: Implementace krajského akčního plánu v Olomouckém kraji II</a:t>
            </a:r>
          </a:p>
          <a:p>
            <a:pPr algn="ctr"/>
            <a:r>
              <a:rPr lang="cs-CZ" sz="800" dirty="0"/>
              <a:t>Registrační číslo: CZ.02.3.68/0.0/0.0/19_078/0017425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BFE0141-CE21-40E6-BCDF-226759BD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452"/>
            <a:ext cx="12192000" cy="134054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897AFEC-51C6-4E26-A46A-42480E3D10B4}"/>
              </a:ext>
            </a:extLst>
          </p:cNvPr>
          <p:cNvSpPr txBox="1"/>
          <p:nvPr/>
        </p:nvSpPr>
        <p:spPr>
          <a:xfrm>
            <a:off x="3186546" y="177450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400" b="1" dirty="0"/>
              <a:t>Kariérové poradenství</a:t>
            </a:r>
            <a:endParaRPr lang="cs-CZ" sz="24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274464BC-99D3-4EF1-9132-5EB9C192DEDA}"/>
              </a:ext>
            </a:extLst>
          </p:cNvPr>
          <p:cNvSpPr txBox="1"/>
          <p:nvPr/>
        </p:nvSpPr>
        <p:spPr>
          <a:xfrm>
            <a:off x="872836" y="2751195"/>
            <a:ext cx="994756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cs-CZ" dirty="0"/>
              <a:t>Komunikace s rodiči</a:t>
            </a:r>
          </a:p>
          <a:p>
            <a:pPr lvl="0"/>
            <a:r>
              <a:rPr lang="cs-CZ" dirty="0"/>
              <a:t>Komunikace s žáky</a:t>
            </a:r>
          </a:p>
          <a:p>
            <a:pPr lvl="0"/>
            <a:r>
              <a:rPr lang="cs-CZ" dirty="0"/>
              <a:t>Komunikace s kolegy na škole</a:t>
            </a:r>
          </a:p>
          <a:p>
            <a:pPr lvl="0"/>
            <a:r>
              <a:rPr lang="cs-CZ" dirty="0"/>
              <a:t>Znalost nabídky budoucích zaměstnavatelů</a:t>
            </a:r>
          </a:p>
          <a:p>
            <a:pPr lvl="0"/>
            <a:r>
              <a:rPr lang="cs-CZ" dirty="0"/>
              <a:t>Znalost nabídky oborů SŠ</a:t>
            </a:r>
          </a:p>
        </p:txBody>
      </p:sp>
    </p:spTree>
    <p:extLst>
      <p:ext uri="{BB962C8B-B14F-4D97-AF65-F5344CB8AC3E}">
        <p14:creationId xmlns:p14="http://schemas.microsoft.com/office/powerpoint/2010/main" val="2492681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1BA40B1-46EF-40C6-81E2-C7DF9C2BAFD1}"/>
              </a:ext>
            </a:extLst>
          </p:cNvPr>
          <p:cNvSpPr txBox="1"/>
          <p:nvPr/>
        </p:nvSpPr>
        <p:spPr>
          <a:xfrm>
            <a:off x="0" y="98177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/>
              <a:t>Název projektu: Implementace krajského akčního plánu v Olomouckém kraji II</a:t>
            </a:r>
          </a:p>
          <a:p>
            <a:pPr algn="ctr"/>
            <a:r>
              <a:rPr lang="cs-CZ" sz="800" dirty="0"/>
              <a:t>Registrační číslo: CZ.02.3.68/0.0/0.0/19_078/0017425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BFE0141-CE21-40E6-BCDF-226759BD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452"/>
            <a:ext cx="12192000" cy="134054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897AFEC-51C6-4E26-A46A-42480E3D10B4}"/>
              </a:ext>
            </a:extLst>
          </p:cNvPr>
          <p:cNvSpPr txBox="1"/>
          <p:nvPr/>
        </p:nvSpPr>
        <p:spPr>
          <a:xfrm>
            <a:off x="3186546" y="177450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400" b="1" dirty="0"/>
              <a:t>Podpora KP v projektu</a:t>
            </a:r>
            <a:endParaRPr lang="cs-CZ" sz="24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274464BC-99D3-4EF1-9132-5EB9C192DEDA}"/>
              </a:ext>
            </a:extLst>
          </p:cNvPr>
          <p:cNvSpPr txBox="1"/>
          <p:nvPr/>
        </p:nvSpPr>
        <p:spPr>
          <a:xfrm>
            <a:off x="872836" y="2751195"/>
            <a:ext cx="994756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cs-CZ" dirty="0"/>
              <a:t>Program pro KP – software </a:t>
            </a:r>
          </a:p>
          <a:p>
            <a:pPr lvl="0"/>
            <a:r>
              <a:rPr lang="cs-CZ" dirty="0"/>
              <a:t>Hardware – notebook</a:t>
            </a:r>
          </a:p>
          <a:p>
            <a:pPr lvl="0"/>
            <a:r>
              <a:rPr lang="cs-CZ" dirty="0"/>
              <a:t>Vzdělávání</a:t>
            </a:r>
          </a:p>
          <a:p>
            <a:pPr lvl="0"/>
            <a:r>
              <a:rPr lang="cs-CZ" dirty="0"/>
              <a:t>Návštěvy budoucích zaměstnavatelů</a:t>
            </a:r>
          </a:p>
          <a:p>
            <a:pPr lvl="0"/>
            <a:r>
              <a:rPr lang="cs-CZ" dirty="0"/>
              <a:t>Spolupráci se SŠ</a:t>
            </a:r>
          </a:p>
          <a:p>
            <a:pPr lvl="0"/>
            <a:r>
              <a:rPr lang="cs-CZ" dirty="0"/>
              <a:t>Poradenství odborníků na dovednosti potřebné k realizaci kariérového poradenství</a:t>
            </a:r>
          </a:p>
          <a:p>
            <a:pPr lvl="0"/>
            <a:r>
              <a:rPr lang="cs-CZ" dirty="0"/>
              <a:t>Sdílení zkušeností</a:t>
            </a:r>
          </a:p>
        </p:txBody>
      </p:sp>
    </p:spTree>
    <p:extLst>
      <p:ext uri="{BB962C8B-B14F-4D97-AF65-F5344CB8AC3E}">
        <p14:creationId xmlns:p14="http://schemas.microsoft.com/office/powerpoint/2010/main" val="2931124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1BA40B1-46EF-40C6-81E2-C7DF9C2BAFD1}"/>
              </a:ext>
            </a:extLst>
          </p:cNvPr>
          <p:cNvSpPr txBox="1"/>
          <p:nvPr/>
        </p:nvSpPr>
        <p:spPr>
          <a:xfrm>
            <a:off x="0" y="98177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/>
              <a:t>Název projektu: Implementace krajského akčního plánu v Olomouckém kraji II</a:t>
            </a:r>
          </a:p>
          <a:p>
            <a:pPr algn="ctr"/>
            <a:r>
              <a:rPr lang="cs-CZ" sz="800" dirty="0"/>
              <a:t>Registrační číslo: CZ.02.3.68/0.0/0.0/19_078/0017425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BFE0141-CE21-40E6-BCDF-226759BD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452"/>
            <a:ext cx="12192000" cy="134054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897AFEC-51C6-4E26-A46A-42480E3D10B4}"/>
              </a:ext>
            </a:extLst>
          </p:cNvPr>
          <p:cNvSpPr txBox="1"/>
          <p:nvPr/>
        </p:nvSpPr>
        <p:spPr>
          <a:xfrm>
            <a:off x="3186546" y="177450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400" b="1" dirty="0"/>
              <a:t>Vzdělávání KP v projektu</a:t>
            </a:r>
            <a:endParaRPr lang="cs-CZ" sz="24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274464BC-99D3-4EF1-9132-5EB9C192DEDA}"/>
              </a:ext>
            </a:extLst>
          </p:cNvPr>
          <p:cNvSpPr txBox="1"/>
          <p:nvPr/>
        </p:nvSpPr>
        <p:spPr>
          <a:xfrm>
            <a:off x="872836" y="2751195"/>
            <a:ext cx="994756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cs-CZ" dirty="0"/>
              <a:t>Hard skills – 8 hodin</a:t>
            </a:r>
          </a:p>
          <a:p>
            <a:pPr lvl="0"/>
            <a:r>
              <a:rPr lang="cs-CZ" dirty="0"/>
              <a:t>Soft skills – 16 hodin</a:t>
            </a:r>
          </a:p>
          <a:p>
            <a:pPr lvl="0"/>
            <a:r>
              <a:rPr lang="cs-CZ" dirty="0"/>
              <a:t>Nadané děti – 8 hodin</a:t>
            </a:r>
          </a:p>
          <a:p>
            <a:pPr lvl="0"/>
            <a:r>
              <a:rPr lang="cs-CZ" dirty="0"/>
              <a:t>Program pro kariérové poradce – 4 hodiny</a:t>
            </a:r>
          </a:p>
          <a:p>
            <a:pPr lvl="0"/>
            <a:r>
              <a:rPr lang="cs-CZ" dirty="0"/>
              <a:t>Mentoring – 16 hodin</a:t>
            </a:r>
          </a:p>
          <a:p>
            <a:pPr lvl="0"/>
            <a:r>
              <a:rPr lang="cs-CZ" dirty="0"/>
              <a:t>Další vzdělávání dle potřeby</a:t>
            </a:r>
          </a:p>
          <a:p>
            <a:pPr lvl="0"/>
            <a:endParaRPr lang="cs-CZ" dirty="0"/>
          </a:p>
          <a:p>
            <a:pPr lvl="0"/>
            <a:r>
              <a:rPr lang="cs-CZ" dirty="0"/>
              <a:t>V současné době probíhá on - line</a:t>
            </a:r>
          </a:p>
        </p:txBody>
      </p:sp>
    </p:spTree>
    <p:extLst>
      <p:ext uri="{BB962C8B-B14F-4D97-AF65-F5344CB8AC3E}">
        <p14:creationId xmlns:p14="http://schemas.microsoft.com/office/powerpoint/2010/main" val="34797535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1BA40B1-46EF-40C6-81E2-C7DF9C2BAFD1}"/>
              </a:ext>
            </a:extLst>
          </p:cNvPr>
          <p:cNvSpPr txBox="1"/>
          <p:nvPr/>
        </p:nvSpPr>
        <p:spPr>
          <a:xfrm>
            <a:off x="0" y="98177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/>
              <a:t>Název projektu: Implementace krajského akčního plánu v Olomouckém kraji II</a:t>
            </a:r>
          </a:p>
          <a:p>
            <a:pPr algn="ctr"/>
            <a:r>
              <a:rPr lang="cs-CZ" sz="800" dirty="0"/>
              <a:t>Registrační číslo: CZ.02.3.68/0.0/0.0/19_078/0017425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BFE0141-CE21-40E6-BCDF-226759BD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452"/>
            <a:ext cx="12192000" cy="134054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897AFEC-51C6-4E26-A46A-42480E3D10B4}"/>
              </a:ext>
            </a:extLst>
          </p:cNvPr>
          <p:cNvSpPr txBox="1"/>
          <p:nvPr/>
        </p:nvSpPr>
        <p:spPr>
          <a:xfrm>
            <a:off x="3186546" y="177450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400" b="1" dirty="0"/>
              <a:t>Poradenské centrum</a:t>
            </a:r>
            <a:endParaRPr lang="cs-CZ" sz="24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274464BC-99D3-4EF1-9132-5EB9C192DEDA}"/>
              </a:ext>
            </a:extLst>
          </p:cNvPr>
          <p:cNvSpPr txBox="1"/>
          <p:nvPr/>
        </p:nvSpPr>
        <p:spPr>
          <a:xfrm>
            <a:off x="872836" y="2751195"/>
            <a:ext cx="99475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cs-CZ" dirty="0"/>
              <a:t>V průběhu celého projektu jsou KP, kromě vedení aktivity, k dispozici odborníci na:</a:t>
            </a:r>
          </a:p>
          <a:p>
            <a:pPr lvl="0"/>
            <a:r>
              <a:rPr lang="cs-CZ" dirty="0"/>
              <a:t>Hard skills</a:t>
            </a:r>
          </a:p>
          <a:p>
            <a:pPr lvl="0"/>
            <a:r>
              <a:rPr lang="cs-CZ" dirty="0"/>
              <a:t>Soft skills</a:t>
            </a:r>
          </a:p>
          <a:p>
            <a:pPr lvl="0"/>
            <a:r>
              <a:rPr lang="cs-CZ" dirty="0"/>
              <a:t>Nadané děti</a:t>
            </a:r>
          </a:p>
        </p:txBody>
      </p:sp>
    </p:spTree>
    <p:extLst>
      <p:ext uri="{BB962C8B-B14F-4D97-AF65-F5344CB8AC3E}">
        <p14:creationId xmlns:p14="http://schemas.microsoft.com/office/powerpoint/2010/main" val="2986725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1BA40B1-46EF-40C6-81E2-C7DF9C2BAFD1}"/>
              </a:ext>
            </a:extLst>
          </p:cNvPr>
          <p:cNvSpPr txBox="1"/>
          <p:nvPr/>
        </p:nvSpPr>
        <p:spPr>
          <a:xfrm>
            <a:off x="0" y="98177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/>
              <a:t>Název projektu: Implementace krajského akčního plánu v Olomouckém kraji II</a:t>
            </a:r>
          </a:p>
          <a:p>
            <a:pPr algn="ctr"/>
            <a:r>
              <a:rPr lang="cs-CZ" sz="800" dirty="0"/>
              <a:t>Registrační číslo: CZ.02.3.68/0.0/0.0/19_078/0017425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BFE0141-CE21-40E6-BCDF-226759BD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452"/>
            <a:ext cx="12192000" cy="134054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897AFEC-51C6-4E26-A46A-42480E3D10B4}"/>
              </a:ext>
            </a:extLst>
          </p:cNvPr>
          <p:cNvSpPr txBox="1"/>
          <p:nvPr/>
        </p:nvSpPr>
        <p:spPr>
          <a:xfrm>
            <a:off x="3186546" y="177450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400" b="1" dirty="0"/>
              <a:t>Poradenské centrum - web</a:t>
            </a:r>
            <a:endParaRPr lang="cs-CZ" sz="24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274464BC-99D3-4EF1-9132-5EB9C192DEDA}"/>
              </a:ext>
            </a:extLst>
          </p:cNvPr>
          <p:cNvSpPr txBox="1"/>
          <p:nvPr/>
        </p:nvSpPr>
        <p:spPr>
          <a:xfrm>
            <a:off x="872836" y="2751195"/>
            <a:ext cx="99475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s-CZ" sz="1800" b="0" i="0" dirty="0">
                <a:solidFill>
                  <a:srgbClr val="1F497D"/>
                </a:solidFill>
                <a:effectLst/>
                <a:latin typeface="Calibri" panose="020F0502020204030204" pitchFamily="34" charset="0"/>
              </a:rPr>
              <a:t>Na webových stánkách projektu, v sekci Krajská centra – Krajské centrum kariérového poradenství budou zveřejněny nejčastější otázky a odpovědi k hlavním tématům kariérového poradenství.</a:t>
            </a:r>
            <a:endParaRPr lang="cs-CZ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cs-CZ" sz="1800" b="0" i="0" dirty="0">
                <a:solidFill>
                  <a:srgbClr val="1F497D"/>
                </a:solidFill>
                <a:effectLst/>
                <a:latin typeface="Calibri" panose="020F0502020204030204" pitchFamily="34" charset="0"/>
              </a:rPr>
              <a:t>Webové stránky jsou přístupné veřejnosti na </a:t>
            </a:r>
            <a:r>
              <a:rPr lang="cs-CZ" sz="1800" b="1" i="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hlinkClick r:id="rId4" tooltip="http://ikap2.ikap.cz"/>
              </a:rPr>
              <a:t>ikap2.ikap.cz</a:t>
            </a:r>
            <a:endParaRPr lang="cs-CZ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88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8">
            <a:extLst>
              <a:ext uri="{FF2B5EF4-FFF2-40B4-BE49-F238E27FC236}">
                <a16:creationId xmlns:a16="http://schemas.microsoft.com/office/drawing/2014/main" id="{E1BA40B1-46EF-40C6-81E2-C7DF9C2BAFD1}"/>
              </a:ext>
            </a:extLst>
          </p:cNvPr>
          <p:cNvSpPr txBox="1"/>
          <p:nvPr/>
        </p:nvSpPr>
        <p:spPr>
          <a:xfrm>
            <a:off x="0" y="981778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dirty="0"/>
              <a:t>Název projektu: Implementace krajského akčního plánu v Olomouckém kraji II</a:t>
            </a:r>
          </a:p>
          <a:p>
            <a:pPr algn="ctr"/>
            <a:r>
              <a:rPr lang="cs-CZ" sz="800" dirty="0"/>
              <a:t>Registrační číslo: CZ.02.3.68/0.0/0.0/19_078/0017425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BFE0141-CE21-40E6-BCDF-226759BD4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452"/>
            <a:ext cx="12192000" cy="1340548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77160D72-4FBD-4683-A384-42A7EECB7513}"/>
              </a:ext>
            </a:extLst>
          </p:cNvPr>
          <p:cNvSpPr txBox="1"/>
          <p:nvPr/>
        </p:nvSpPr>
        <p:spPr>
          <a:xfrm>
            <a:off x="3048000" y="269033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cs-CZ" sz="3200" b="1" dirty="0"/>
              <a:t>Děkuji za pozornost</a:t>
            </a:r>
          </a:p>
        </p:txBody>
      </p:sp>
    </p:spTree>
    <p:extLst>
      <p:ext uri="{BB962C8B-B14F-4D97-AF65-F5344CB8AC3E}">
        <p14:creationId xmlns:p14="http://schemas.microsoft.com/office/powerpoint/2010/main" val="25468456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2116</TotalTime>
  <Words>436</Words>
  <Application>Microsoft Office PowerPoint</Application>
  <PresentationFormat>Širokoúhlá obrazovka</PresentationFormat>
  <Paragraphs>66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iva</dc:creator>
  <cp:lastModifiedBy>Petrova, Katerina</cp:lastModifiedBy>
  <cp:revision>97</cp:revision>
  <dcterms:created xsi:type="dcterms:W3CDTF">2018-08-31T08:58:51Z</dcterms:created>
  <dcterms:modified xsi:type="dcterms:W3CDTF">2021-10-14T07:22:04Z</dcterms:modified>
</cp:coreProperties>
</file>