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7" r:id="rId2"/>
    <p:sldId id="278" r:id="rId3"/>
    <p:sldId id="279" r:id="rId4"/>
    <p:sldId id="280" r:id="rId5"/>
    <p:sldId id="282" r:id="rId6"/>
    <p:sldId id="281" r:id="rId7"/>
    <p:sldId id="283" r:id="rId8"/>
    <p:sldId id="284" r:id="rId9"/>
    <p:sldId id="285" r:id="rId10"/>
    <p:sldId id="256" r:id="rId11"/>
    <p:sldId id="257" r:id="rId12"/>
    <p:sldId id="274" r:id="rId13"/>
    <p:sldId id="276" r:id="rId14"/>
    <p:sldId id="275" r:id="rId15"/>
    <p:sldId id="273" r:id="rId16"/>
    <p:sldId id="272" r:id="rId17"/>
    <p:sldId id="286" r:id="rId18"/>
    <p:sldId id="287" r:id="rId19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E1"/>
    <a:srgbClr val="FFC5C5"/>
    <a:srgbClr val="FF9999"/>
    <a:srgbClr val="31BD92"/>
    <a:srgbClr val="2898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0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8FDE2-DD86-438B-83FC-D96EC7DEE70A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56BAF-E33A-41AF-B8CA-BDDA70CB47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1413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591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53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096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389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489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837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89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7296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710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259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982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6F2CA-3DEC-44FF-BC2B-C84BC9445B83}" type="datetimeFigureOut">
              <a:rPr lang="cs-CZ" smtClean="0"/>
              <a:t>12.06.2017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8A4F3-83A3-4C56-B5D7-F0E3F873F6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182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9600" y="2085975"/>
            <a:ext cx="11074400" cy="1948996"/>
          </a:xfrm>
        </p:spPr>
        <p:txBody>
          <a:bodyPr/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Využití metody CLIL ve výuce fiktivních firem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609600" y="4702628"/>
            <a:ext cx="11074400" cy="17054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8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78" y="0"/>
            <a:ext cx="8869585" cy="30978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443893" y="3224277"/>
            <a:ext cx="45614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i="1" dirty="0" err="1" smtClean="0">
                <a:latin typeface="+mj-lt"/>
              </a:rPr>
              <a:t>You</a:t>
            </a:r>
            <a:r>
              <a:rPr lang="cs-CZ" sz="4000" i="1" dirty="0" smtClean="0">
                <a:latin typeface="+mj-lt"/>
              </a:rPr>
              <a:t> </a:t>
            </a:r>
            <a:r>
              <a:rPr lang="cs-CZ" sz="4000" i="1" dirty="0" err="1" smtClean="0">
                <a:latin typeface="+mj-lt"/>
              </a:rPr>
              <a:t>fall</a:t>
            </a:r>
            <a:r>
              <a:rPr lang="cs-CZ" sz="4000" i="1" dirty="0" smtClean="0">
                <a:latin typeface="+mj-lt"/>
              </a:rPr>
              <a:t> in love </a:t>
            </a:r>
            <a:r>
              <a:rPr lang="cs-CZ" sz="4000" i="1" dirty="0" err="1" smtClean="0">
                <a:latin typeface="+mj-lt"/>
              </a:rPr>
              <a:t>with</a:t>
            </a:r>
            <a:r>
              <a:rPr lang="cs-CZ" sz="4000" i="1" dirty="0" smtClean="0">
                <a:latin typeface="+mj-lt"/>
              </a:rPr>
              <a:t> </a:t>
            </a:r>
            <a:r>
              <a:rPr lang="cs-CZ" sz="4000" i="1" dirty="0" err="1" smtClean="0">
                <a:latin typeface="+mj-lt"/>
              </a:rPr>
              <a:t>the</a:t>
            </a:r>
            <a:r>
              <a:rPr lang="cs-CZ" sz="4000" i="1" dirty="0" smtClean="0">
                <a:latin typeface="+mj-lt"/>
              </a:rPr>
              <a:t> </a:t>
            </a:r>
            <a:r>
              <a:rPr lang="cs-CZ" sz="4000" i="1" dirty="0" err="1" smtClean="0">
                <a:latin typeface="+mj-lt"/>
              </a:rPr>
              <a:t>first</a:t>
            </a:r>
            <a:r>
              <a:rPr lang="cs-CZ" sz="4000" i="1" dirty="0" smtClean="0">
                <a:latin typeface="+mj-lt"/>
              </a:rPr>
              <a:t> bite. </a:t>
            </a:r>
            <a:endParaRPr lang="cs-CZ" sz="4000" i="1" dirty="0">
              <a:latin typeface="+mj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688" y="2625731"/>
            <a:ext cx="3035510" cy="283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4" y="1078566"/>
            <a:ext cx="6029736" cy="452230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ovéPole 6"/>
          <p:cNvSpPr txBox="1"/>
          <p:nvPr/>
        </p:nvSpPr>
        <p:spPr>
          <a:xfrm>
            <a:off x="7195929" y="1977571"/>
            <a:ext cx="5155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We</a:t>
            </a:r>
            <a:r>
              <a:rPr lang="cs-CZ" sz="2400" dirty="0" smtClean="0"/>
              <a:t> </a:t>
            </a:r>
            <a:r>
              <a:rPr lang="cs-CZ" sz="2400" dirty="0" err="1" smtClean="0"/>
              <a:t>bake</a:t>
            </a:r>
            <a:r>
              <a:rPr lang="cs-CZ" sz="2400" dirty="0" smtClean="0"/>
              <a:t> </a:t>
            </a:r>
            <a:r>
              <a:rPr lang="cs-CZ" sz="2400" dirty="0" err="1" smtClean="0"/>
              <a:t>with</a:t>
            </a:r>
            <a:r>
              <a:rPr lang="cs-CZ" sz="2400" dirty="0" smtClean="0"/>
              <a:t> love</a:t>
            </a: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Common</a:t>
            </a:r>
            <a:r>
              <a:rPr lang="cs-CZ" sz="2400" dirty="0" smtClean="0"/>
              <a:t> and </a:t>
            </a:r>
            <a:r>
              <a:rPr lang="cs-CZ" sz="2400" dirty="0" err="1" smtClean="0"/>
              <a:t>special</a:t>
            </a:r>
            <a:r>
              <a:rPr lang="cs-CZ" sz="2400" dirty="0" smtClean="0"/>
              <a:t> </a:t>
            </a:r>
            <a:r>
              <a:rPr lang="cs-CZ" sz="2400" dirty="0"/>
              <a:t>cupcakes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F</a:t>
            </a:r>
            <a:r>
              <a:rPr lang="cs-CZ" sz="2400" dirty="0" err="1" smtClean="0"/>
              <a:t>or</a:t>
            </a:r>
            <a:r>
              <a:rPr lang="cs-CZ" sz="2400" dirty="0" smtClean="0"/>
              <a:t> </a:t>
            </a:r>
            <a:r>
              <a:rPr lang="cs-CZ" sz="2400" dirty="0" err="1" smtClean="0"/>
              <a:t>everyone</a:t>
            </a:r>
            <a:endParaRPr lang="cs-CZ" sz="24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29" y="435382"/>
            <a:ext cx="3239842" cy="124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3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540" y="860529"/>
            <a:ext cx="5075581" cy="507558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ovéPole 7"/>
          <p:cNvSpPr txBox="1"/>
          <p:nvPr/>
        </p:nvSpPr>
        <p:spPr>
          <a:xfrm>
            <a:off x="797871" y="1964600"/>
            <a:ext cx="52213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/>
              <a:t>Maskot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firm</a:t>
            </a: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Kind</a:t>
            </a:r>
            <a:r>
              <a:rPr lang="cs-CZ" sz="2400" dirty="0" smtClean="0"/>
              <a:t> and </a:t>
            </a:r>
            <a:r>
              <a:rPr lang="cs-CZ" sz="2400" dirty="0" err="1" smtClean="0"/>
              <a:t>funny</a:t>
            </a: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Hero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children</a:t>
            </a:r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34" y="648494"/>
            <a:ext cx="4865280" cy="131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518" y="1120498"/>
            <a:ext cx="5290793" cy="529079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67" y="1120498"/>
            <a:ext cx="5290793" cy="529079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ovéPole 5"/>
          <p:cNvSpPr txBox="1"/>
          <p:nvPr/>
        </p:nvSpPr>
        <p:spPr>
          <a:xfrm>
            <a:off x="3430863" y="365123"/>
            <a:ext cx="7116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i="1" dirty="0" err="1" smtClean="0">
                <a:latin typeface="+mj-lt"/>
              </a:rPr>
              <a:t>The</a:t>
            </a:r>
            <a:r>
              <a:rPr lang="cs-CZ" sz="2400" i="1" dirty="0">
                <a:latin typeface="+mj-lt"/>
              </a:rPr>
              <a:t> </a:t>
            </a:r>
            <a:r>
              <a:rPr lang="cs-CZ" sz="2400" i="1" dirty="0" err="1" smtClean="0">
                <a:latin typeface="+mj-lt"/>
              </a:rPr>
              <a:t>favourite</a:t>
            </a:r>
            <a:r>
              <a:rPr lang="cs-CZ" sz="2400" i="1" dirty="0" smtClean="0">
                <a:latin typeface="+mj-lt"/>
              </a:rPr>
              <a:t> </a:t>
            </a:r>
            <a:r>
              <a:rPr lang="cs-CZ" sz="2400" i="1" dirty="0" err="1" smtClean="0">
                <a:latin typeface="+mj-lt"/>
              </a:rPr>
              <a:t>cupcakes</a:t>
            </a:r>
            <a:r>
              <a:rPr lang="cs-CZ" sz="2400" i="1" dirty="0" smtClean="0">
                <a:latin typeface="+mj-lt"/>
              </a:rPr>
              <a:t> </a:t>
            </a:r>
            <a:r>
              <a:rPr lang="cs-CZ" sz="2400" i="1" dirty="0" err="1" smtClean="0">
                <a:latin typeface="+mj-lt"/>
              </a:rPr>
              <a:t>for</a:t>
            </a:r>
            <a:r>
              <a:rPr lang="cs-CZ" sz="2400" i="1" dirty="0" smtClean="0">
                <a:latin typeface="+mj-lt"/>
              </a:rPr>
              <a:t> </a:t>
            </a:r>
            <a:r>
              <a:rPr lang="cs-CZ" sz="2400" i="1" dirty="0" err="1" smtClean="0">
                <a:latin typeface="+mj-lt"/>
              </a:rPr>
              <a:t>children</a:t>
            </a:r>
            <a:r>
              <a:rPr lang="cs-CZ" sz="2400" i="1" dirty="0" smtClean="0">
                <a:latin typeface="+mj-lt"/>
              </a:rPr>
              <a:t> and </a:t>
            </a:r>
            <a:r>
              <a:rPr lang="cs-CZ" sz="2400" i="1" dirty="0" err="1" smtClean="0">
                <a:latin typeface="+mj-lt"/>
              </a:rPr>
              <a:t>adults</a:t>
            </a:r>
            <a:r>
              <a:rPr lang="cs-CZ" sz="2400" i="1" dirty="0" smtClean="0">
                <a:latin typeface="+mj-lt"/>
              </a:rPr>
              <a:t>. </a:t>
            </a:r>
            <a:endParaRPr lang="cs-CZ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311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024" y="1060874"/>
            <a:ext cx="4085410" cy="54472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10" y="1060875"/>
            <a:ext cx="4085409" cy="54472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ovéPole 5"/>
          <p:cNvSpPr txBox="1"/>
          <p:nvPr/>
        </p:nvSpPr>
        <p:spPr>
          <a:xfrm>
            <a:off x="2911738" y="395722"/>
            <a:ext cx="6546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i="1" dirty="0" err="1" smtClean="0">
                <a:latin typeface="+mj-lt"/>
              </a:rPr>
              <a:t>Children</a:t>
            </a:r>
            <a:r>
              <a:rPr lang="cs-CZ" sz="2400" i="1" dirty="0" smtClean="0">
                <a:latin typeface="+mj-lt"/>
              </a:rPr>
              <a:t> love </a:t>
            </a:r>
            <a:r>
              <a:rPr lang="cs-CZ" sz="2400" i="1" dirty="0" err="1" smtClean="0">
                <a:latin typeface="+mj-lt"/>
              </a:rPr>
              <a:t>them</a:t>
            </a:r>
            <a:r>
              <a:rPr lang="cs-CZ" sz="2400" i="1" dirty="0" smtClean="0">
                <a:latin typeface="+mj-lt"/>
              </a:rPr>
              <a:t>. </a:t>
            </a:r>
            <a:r>
              <a:rPr lang="cs-CZ" sz="2400" dirty="0">
                <a:latin typeface="+mj-lt"/>
                <a:sym typeface="Wingdings" panose="05000000000000000000" pitchFamily="2" charset="2"/>
              </a:rPr>
              <a:t> </a:t>
            </a:r>
            <a:endParaRPr lang="cs-CZ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07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960" y="2595918"/>
            <a:ext cx="382485" cy="3824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960" y="3172368"/>
            <a:ext cx="407402" cy="40740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794" y="3763214"/>
            <a:ext cx="383568" cy="3835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960" y="1999891"/>
            <a:ext cx="385973" cy="385973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7985748" y="2008211"/>
            <a:ext cx="39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U Hradiska 29, 779 00 Olomouc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7985748" y="2595918"/>
            <a:ext cx="331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+420 585 556 111</a:t>
            </a:r>
          </a:p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027096" y="3172368"/>
            <a:ext cx="424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yummycupcakes@seznam.cz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8027096" y="3762811"/>
            <a:ext cx="3379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/>
              <a:t>Yummy</a:t>
            </a:r>
            <a:r>
              <a:rPr lang="cs-CZ" dirty="0"/>
              <a:t> Cupcakes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3352"/>
            <a:ext cx="5609147" cy="42068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121"/>
            <a:ext cx="7018908" cy="11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09082"/>
            <a:ext cx="10515600" cy="1384424"/>
          </a:xfrm>
        </p:spPr>
      </p:pic>
    </p:spTree>
    <p:extLst>
      <p:ext uri="{BB962C8B-B14F-4D97-AF65-F5344CB8AC3E}">
        <p14:creationId xmlns:p14="http://schemas.microsoft.com/office/powerpoint/2010/main" val="427969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Časová náročnost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4200"/>
            <a:ext cx="10515600" cy="4351338"/>
          </a:xfrm>
        </p:spPr>
        <p:txBody>
          <a:bodyPr>
            <a:normAutofit/>
          </a:bodyPr>
          <a:lstStyle/>
          <a:p>
            <a:endParaRPr lang="cs-CZ" sz="3000" b="1" dirty="0" smtClean="0"/>
          </a:p>
          <a:p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Vytvoření elektronické prezentace -  30 minut</a:t>
            </a:r>
          </a:p>
          <a:p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Příprava ústní prezentace – 20 minut </a:t>
            </a:r>
          </a:p>
          <a:p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Vlastní prezentace – 1 – 1,5 minuty </a:t>
            </a:r>
          </a:p>
          <a:p>
            <a:endParaRPr lang="cs-CZ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Celkem 2 vyučovací hodiny</a:t>
            </a:r>
            <a:endParaRPr lang="cs-CZ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42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000" b="1" dirty="0" smtClean="0"/>
          </a:p>
          <a:p>
            <a:pPr marL="0" indent="0">
              <a:buNone/>
            </a:pPr>
            <a:endParaRPr lang="cs-CZ" sz="3000" b="1" dirty="0"/>
          </a:p>
          <a:p>
            <a:pPr marL="0" indent="0" algn="ctr">
              <a:buNone/>
            </a:pPr>
            <a:r>
              <a:rPr lang="cs-CZ" sz="3000" b="1" dirty="0" smtClean="0"/>
              <a:t>   </a:t>
            </a:r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pozornost. </a:t>
            </a:r>
          </a:p>
          <a:p>
            <a:pPr marL="0" indent="0" algn="ctr">
              <a:buNone/>
            </a:pPr>
            <a:endParaRPr lang="cs-CZ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3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letochova@sslch.cz</a:t>
            </a:r>
          </a:p>
        </p:txBody>
      </p:sp>
    </p:spTree>
    <p:extLst>
      <p:ext uri="{BB962C8B-B14F-4D97-AF65-F5344CB8AC3E}">
        <p14:creationId xmlns:p14="http://schemas.microsoft.com/office/powerpoint/2010/main" val="7723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CLIL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Přirozené spojení cizího jazyka a odborného předmětu. </a:t>
            </a:r>
            <a:endParaRPr lang="cs-CZ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4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Možnosti využití ve výuce fiktivní firmy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Prezentace firmy na před publikem 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Obchodní maily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Obchodní dopisy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Životopis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Motivační dopis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Propagační materiály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Obchodní strategie firmy na veletrhy</a:t>
            </a:r>
            <a:endParaRPr lang="cs-C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76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39" y="1842542"/>
            <a:ext cx="11829378" cy="423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Greeting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3200" dirty="0" smtClean="0"/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happy to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glad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opportunity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tell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my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something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interesting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tell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….</a:t>
            </a:r>
            <a:endParaRPr lang="cs-C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3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Topic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secretary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acountant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…)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(big)….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in …..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has 30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</a:p>
          <a:p>
            <a:pPr marL="0" indent="0">
              <a:buNone/>
            </a:pPr>
            <a:endParaRPr lang="cs-CZ" sz="3200" dirty="0" smtClean="0"/>
          </a:p>
          <a:p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12327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My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market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93668"/>
            <a:ext cx="10663238" cy="4872445"/>
          </a:xfrm>
        </p:spPr>
        <p:txBody>
          <a:bodyPr>
            <a:normAutofit fontScale="92500" lnSpcReduction="20000"/>
          </a:bodyPr>
          <a:lstStyle/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manufacture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make…..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are….</a:t>
            </a:r>
          </a:p>
          <a:p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market /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luxury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market</a:t>
            </a:r>
          </a:p>
          <a:p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market /export market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determined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……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sell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market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222983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663238" cy="4351338"/>
          </a:xfrm>
        </p:spPr>
        <p:txBody>
          <a:bodyPr>
            <a:normAutofit/>
          </a:bodyPr>
          <a:lstStyle/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contain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look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consist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….</a:t>
            </a:r>
          </a:p>
          <a:p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……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especially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determined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personalised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chocolate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market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niche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14933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663238" cy="4351338"/>
          </a:xfrm>
        </p:spPr>
        <p:txBody>
          <a:bodyPr>
            <a:normAutofit/>
          </a:bodyPr>
          <a:lstStyle/>
          <a:p>
            <a:r>
              <a:rPr lang="cs-CZ" sz="3200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find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more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call …….</a:t>
            </a:r>
            <a:endParaRPr lang="cs-CZ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e-mail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hope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useful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look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forward to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hearing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soon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83662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1109</TotalTime>
  <Words>331</Words>
  <Application>Microsoft Office PowerPoint</Application>
  <PresentationFormat>Širokoúhlá obrazovka</PresentationFormat>
  <Paragraphs>81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Motiv Office</vt:lpstr>
      <vt:lpstr>Využití metody CLIL ve výuce fiktivních firem</vt:lpstr>
      <vt:lpstr>Metoda CLIL</vt:lpstr>
      <vt:lpstr>Možnosti využití ve výuce fiktivní firmy</vt:lpstr>
      <vt:lpstr>A presentation of the company</vt:lpstr>
      <vt:lpstr>Greeting</vt:lpstr>
      <vt:lpstr>Topic</vt:lpstr>
      <vt:lpstr>My company – our market</vt:lpstr>
      <vt:lpstr>Our products</vt:lpstr>
      <vt:lpstr>Conclusion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Časová náročnost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YUMMY CUPCAKES</dc:title>
  <dc:creator>Markéta</dc:creator>
  <cp:lastModifiedBy>u209</cp:lastModifiedBy>
  <cp:revision>80</cp:revision>
  <cp:lastPrinted>2017-06-12T07:23:17Z</cp:lastPrinted>
  <dcterms:created xsi:type="dcterms:W3CDTF">2016-10-30T19:06:21Z</dcterms:created>
  <dcterms:modified xsi:type="dcterms:W3CDTF">2017-06-12T09:45:00Z</dcterms:modified>
</cp:coreProperties>
</file>