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1" r:id="rId2"/>
    <p:sldId id="298" r:id="rId3"/>
    <p:sldId id="299" r:id="rId4"/>
    <p:sldId id="300" r:id="rId5"/>
    <p:sldId id="301" r:id="rId6"/>
    <p:sldId id="302" r:id="rId7"/>
    <p:sldId id="304" r:id="rId8"/>
    <p:sldId id="303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C846"/>
    <a:srgbClr val="92D400"/>
    <a:srgbClr val="00549F"/>
    <a:srgbClr val="578A4C"/>
    <a:srgbClr val="A5C659"/>
    <a:srgbClr val="6BB7EB"/>
    <a:srgbClr val="EABB47"/>
    <a:srgbClr val="C4262E"/>
    <a:srgbClr val="A1C0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3" d="100"/>
          <a:sy n="63" d="100"/>
        </p:scale>
        <p:origin x="80" y="13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dzok.cz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hrncir.idzok@gmail.co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r"/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Projektový web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  <a:hlinkClick r:id="rId6"/>
              </a:rPr>
              <a:t>www.idzok.cz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  <a:p>
            <a:pPr algn="r"/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06AB3A46-4CDE-E9F5-C479-2D34E2C043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956930"/>
            <a:ext cx="12828625" cy="8753353"/>
          </a:xfr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3" name="Šipka: doprava 2">
            <a:extLst>
              <a:ext uri="{FF2B5EF4-FFF2-40B4-BE49-F238E27FC236}">
                <a16:creationId xmlns:a16="http://schemas.microsoft.com/office/drawing/2014/main" id="{7858D3DD-9883-923E-442D-60833FF65117}"/>
              </a:ext>
            </a:extLst>
          </p:cNvPr>
          <p:cNvSpPr/>
          <p:nvPr/>
        </p:nvSpPr>
        <p:spPr>
          <a:xfrm rot="18630783">
            <a:off x="4430279" y="724611"/>
            <a:ext cx="1020052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7898A39B-33DE-E3AB-B03A-90C233E5C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F56B8F0-4319-3574-0050-5AC479E1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40E1005-B091-887E-BFAD-4F635F7C0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4037" y="-776177"/>
            <a:ext cx="13109943" cy="8399721"/>
          </a:xfrm>
          <a:prstGeom prst="rect">
            <a:avLst/>
          </a:prstGeom>
        </p:spPr>
      </p:pic>
      <p:sp>
        <p:nvSpPr>
          <p:cNvPr id="4" name="Šipka: doprava 3">
            <a:extLst>
              <a:ext uri="{FF2B5EF4-FFF2-40B4-BE49-F238E27FC236}">
                <a16:creationId xmlns:a16="http://schemas.microsoft.com/office/drawing/2014/main" id="{C9351901-E5E9-C786-229E-37E5852994F5}"/>
              </a:ext>
            </a:extLst>
          </p:cNvPr>
          <p:cNvSpPr/>
          <p:nvPr/>
        </p:nvSpPr>
        <p:spPr>
          <a:xfrm rot="20625719">
            <a:off x="333376" y="1828800"/>
            <a:ext cx="152400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326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24BFE2AF-0E08-83E2-7A55-3C854A2A0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5DE04C6-0BDC-3AF6-781C-CB1E8D366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BC1AA30-98D8-79CB-BC89-41A605EB6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1175" y="-882502"/>
            <a:ext cx="12192000" cy="8623004"/>
          </a:xfrm>
          <a:prstGeom prst="rect">
            <a:avLst/>
          </a:prstGeom>
        </p:spPr>
      </p:pic>
      <p:sp>
        <p:nvSpPr>
          <p:cNvPr id="4" name="Šipka: dolů 3">
            <a:extLst>
              <a:ext uri="{FF2B5EF4-FFF2-40B4-BE49-F238E27FC236}">
                <a16:creationId xmlns:a16="http://schemas.microsoft.com/office/drawing/2014/main" id="{726D3B8C-489B-AAF8-DD69-6807ED0CD4C9}"/>
              </a:ext>
            </a:extLst>
          </p:cNvPr>
          <p:cNvSpPr/>
          <p:nvPr/>
        </p:nvSpPr>
        <p:spPr>
          <a:xfrm>
            <a:off x="4991100" y="2939796"/>
            <a:ext cx="484632" cy="97840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170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DA494815-E112-BEB4-92E6-B420C4DE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1B57805-46A5-950C-D11E-7680EE6B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CE92E80-4266-86AC-A61F-FFD34DC69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67293"/>
            <a:ext cx="12812233" cy="859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1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4903097-1AB9-FD38-0764-4C85E0B54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686050"/>
            <a:ext cx="3932237" cy="742950"/>
          </a:xfrm>
        </p:spPr>
        <p:txBody>
          <a:bodyPr/>
          <a:lstStyle/>
          <a:p>
            <a:pPr algn="ctr"/>
            <a:r>
              <a:rPr lang="cs-CZ" b="1" dirty="0"/>
              <a:t>ELUC</a:t>
            </a:r>
            <a:endParaRPr lang="en-US" b="1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135F45F-1050-B04B-5F52-29ACFE969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5" y="1688305"/>
            <a:ext cx="7402513" cy="4341019"/>
          </a:xfrm>
          <a:prstGeom prst="rect">
            <a:avLst/>
          </a:prstGeom>
          <a:noFill/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F5BA1F0-3997-3367-17D7-F513F5897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52850"/>
            <a:ext cx="3932237" cy="2116138"/>
          </a:xfrm>
        </p:spPr>
        <p:txBody>
          <a:bodyPr/>
          <a:lstStyle/>
          <a:p>
            <a:r>
              <a:rPr lang="cs-CZ" dirty="0"/>
              <a:t>Elektronická učebnice</a:t>
            </a:r>
          </a:p>
          <a:p>
            <a:r>
              <a:rPr lang="cs-CZ" dirty="0"/>
              <a:t>Databáze výukových videí</a:t>
            </a:r>
          </a:p>
          <a:p>
            <a:r>
              <a:rPr lang="cs-CZ" dirty="0"/>
              <a:t>(Archív z IKAP II)</a:t>
            </a:r>
            <a:endParaRPr lang="en-US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92C0DA31-9F93-64CB-D79D-FE361EE7D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B686D75-DCE8-9BFB-FD6B-A91EBE06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6</a:t>
            </a:fld>
            <a:endParaRPr lang="cs-CZ"/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32492A74-0D4B-85FE-777C-4D5D28CAD83A}"/>
              </a:ext>
            </a:extLst>
          </p:cNvPr>
          <p:cNvSpPr/>
          <p:nvPr/>
        </p:nvSpPr>
        <p:spPr>
          <a:xfrm rot="18728071">
            <a:off x="9543250" y="3159111"/>
            <a:ext cx="1272668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620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BCF625-B1BD-2F31-70B8-E9F52279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4100" b="1"/>
              <a:t>Transformace webu idzok.cz po 1. 7. 2024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4B3D7CF-F8FA-6469-7739-7B45B8FBA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1179121"/>
          </a:xfrm>
        </p:spPr>
        <p:txBody>
          <a:bodyPr/>
          <a:lstStyle/>
          <a:p>
            <a:r>
              <a:rPr lang="cs-CZ" dirty="0"/>
              <a:t>Veřejná část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00850C9-0F29-8748-8A5A-CBC49BDE0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830319"/>
            <a:ext cx="5157787" cy="2359343"/>
          </a:xfrm>
        </p:spPr>
        <p:txBody>
          <a:bodyPr/>
          <a:lstStyle/>
          <a:p>
            <a:r>
              <a:rPr lang="cs-CZ" dirty="0"/>
              <a:t>Informace</a:t>
            </a:r>
          </a:p>
          <a:p>
            <a:r>
              <a:rPr lang="cs-CZ" dirty="0"/>
              <a:t>Aktuality</a:t>
            </a:r>
          </a:p>
          <a:p>
            <a:r>
              <a:rPr lang="cs-CZ" dirty="0"/>
              <a:t>Výstupy</a:t>
            </a:r>
          </a:p>
          <a:p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9DF61CF-3CFA-1AB3-5D85-E7387ADB8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1179121"/>
          </a:xfrm>
        </p:spPr>
        <p:txBody>
          <a:bodyPr/>
          <a:lstStyle/>
          <a:p>
            <a:r>
              <a:rPr lang="cs-CZ" dirty="0"/>
              <a:t>Interní část</a:t>
            </a:r>
            <a:endParaRPr lang="en-US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52A0D423-D43C-AE5A-FD89-D13271014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830319"/>
            <a:ext cx="5183188" cy="2359344"/>
          </a:xfrm>
        </p:spPr>
        <p:txBody>
          <a:bodyPr/>
          <a:lstStyle/>
          <a:p>
            <a:r>
              <a:rPr lang="cs-CZ" dirty="0"/>
              <a:t>Řízení projektu</a:t>
            </a:r>
          </a:p>
          <a:p>
            <a:r>
              <a:rPr lang="cs-CZ" dirty="0"/>
              <a:t>Komunikace v realizačním týmu</a:t>
            </a:r>
            <a:endParaRPr lang="en-US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25B1D93-0278-1F70-D38E-A052A937C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5EBFDF4-9D5B-3203-9960-93385CE4F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951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CB0657-65A2-D17B-765D-C141660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4100" b="1"/>
              <a:t>Odborný garant 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BB122E-E326-B22C-5FF2-6928397D8D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/>
              <a:t>Jakub Hrnčíř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hrncir.idzok@gmail.com</a:t>
            </a:r>
            <a:endParaRPr lang="cs-CZ"/>
          </a:p>
          <a:p>
            <a:pPr marL="0" indent="0">
              <a:buNone/>
            </a:pPr>
            <a:endParaRPr lang="cs-CZ"/>
          </a:p>
          <a:p>
            <a:pPr marL="0" indent="0">
              <a:buNone/>
            </a:pPr>
            <a:r>
              <a:rPr lang="cs-CZ" dirty="0"/>
              <a:t>koordinuje a garantuje IT podporu účastníkům projektu</a:t>
            </a:r>
            <a:endParaRPr lang="cs-CZ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Zástupný obsah 6" descr="Programátor samčího pohlaví se souvislou výplní">
            <a:extLst>
              <a:ext uri="{FF2B5EF4-FFF2-40B4-BE49-F238E27FC236}">
                <a16:creationId xmlns:a16="http://schemas.microsoft.com/office/drawing/2014/main" id="{1C268707-4819-7F19-FA94-ED1C286C03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9918" y="1990799"/>
            <a:ext cx="4186163" cy="4186163"/>
          </a:xfr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7CD6BEB-DF8D-13F4-453F-27AB1DDA0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203512B-19A8-9CB2-294A-B86B610A5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07597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118</TotalTime>
  <Words>111</Words>
  <Application>Microsoft Office PowerPoint</Application>
  <PresentationFormat>Širokoúhlá obrazovka</PresentationFormat>
  <Paragraphs>33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Motiv Office</vt:lpstr>
      <vt:lpstr>Projektový web</vt:lpstr>
      <vt:lpstr>Prezentace aplikace PowerPoint</vt:lpstr>
      <vt:lpstr>Prezentace aplikace PowerPoint</vt:lpstr>
      <vt:lpstr>Prezentace aplikace PowerPoint</vt:lpstr>
      <vt:lpstr>Prezentace aplikace PowerPoint</vt:lpstr>
      <vt:lpstr>ELUC</vt:lpstr>
      <vt:lpstr>Transformace webu idzok.cz po 1. 7. 2024</vt:lpstr>
      <vt:lpstr>Odborný garant IT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20</cp:revision>
  <dcterms:created xsi:type="dcterms:W3CDTF">2022-03-10T07:10:19Z</dcterms:created>
  <dcterms:modified xsi:type="dcterms:W3CDTF">2024-06-25T18:02:51Z</dcterms:modified>
</cp:coreProperties>
</file>