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8434AF-D4DC-D39F-3CA4-45527FCD1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02ABC0F-C740-D1D0-0BB7-9ED5DB0E5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FDF133F-C879-DBD4-3613-CBFD4A39E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F17C626-953E-6DA3-5C6D-DD73B0981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968273C-B08C-E669-88D8-683C70649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750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52C47D-156C-6316-5647-85198B29E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771F2C-E2AE-B581-AD97-5F47C2DF7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A1B10AA-8FA0-730D-46AE-01051559D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B4D0D12-1C72-A3EF-CDD2-C4CFFEBD0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65A8FAC-CE85-01B8-E212-26C12C523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5058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F50BF065-611A-1A6E-DCC9-533AE7ACDD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1BBB3C6-CF53-E9D1-D1CE-143B8974C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E34F726-EAC6-3362-AF98-817B127BA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DECE513-5AC0-D905-F0E9-22D1CF5B8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5B0B73A-F1EA-9F39-A513-2732EC8DC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25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5C2EB4-5609-0FF8-7B83-FD8E74693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46DF054-4571-B8CF-2295-B6A9777E6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6304203-3CD2-02FE-B71D-04360027F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63C05C5-8662-D06D-BEBF-EA555D3BD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E9242F-2FBC-2075-BFF4-2149BD177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179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71F7C11-8863-2677-E4F3-3B0068B54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3DABC2C-3B74-A3FB-9486-F454695F0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0B24532-A287-5023-1397-EACE3A58D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55327D-6ABD-6058-BCD6-5CF782CBB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CA7B7D-F38B-FFDE-70D8-F26E865B3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18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612798-04A1-85A7-C9C1-E90C14F04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7E5F664-3021-F813-0FC9-65113B6BA9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FC39726-7288-00CF-A09A-4D03F365D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94576CD-BF4F-48AF-2796-21F28CC0B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B839C41-3CFB-DDC9-A4D1-738EF3335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C84F6AB-7201-7286-5EF4-8383FA062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7732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8D560C-0594-946B-42FF-A95CF5ACD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D3291CB-30E5-CC69-FFFF-9D11487C3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BC4A75C-271C-0240-6641-194BD39FAA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7BF25C6-0009-9378-464B-981971AB6C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F835F34-0CE2-C9A8-151B-ACD7F8326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00151ED-FFFF-C474-9FAF-E1344707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F9A5A76-1D36-7FA0-7530-F8B9711F2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ED2FA4A-C535-F7A8-F4B3-CC158D567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134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F833FB-FF7A-13EB-5049-ADC55A93C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1DC0094-08C8-8C9C-AE33-C613C5353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738698F-59BF-DD76-0851-7DC54B0F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35D9519-B036-BB94-8DAF-03B7831C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071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9F8B18F-6F97-263C-5F78-33EA1C80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30A16760-F9FF-1822-34D1-ED871E24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E8BA50E-131A-001B-394B-FE480EF8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1812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ED2A1-537B-9563-295D-63E3F2E7D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8DEDC9-9F9D-39E9-39B5-C9DFC91B0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9988836E-2EB2-B395-3CC9-D2A0476278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2099D09-D933-87D8-C3D4-79651964C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263B9BD6-32DC-64CB-2A92-701D7FB9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6FA331D-5414-CEFF-2001-64194255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3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F08EC4-3A40-1FAB-92AF-70DAE73FA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4DEDB3A-CFF4-BEE1-150B-36F79B9872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1F826F5-D939-0713-7E74-6916E33C4D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4A09983-2AD2-FFEF-59A7-6E0674FFF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C48AC54-68FB-F813-6A76-55FC2F91C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099FDF2-5B51-0544-D61C-FBD3CA9D4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1983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5C4EC555-5F95-3325-86AE-8D69450D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D8E70C8-491C-605B-F98E-9C1727D75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F938EDC-E9C7-B74C-7B97-D0A8C9AD6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9BF53-A562-4DD4-86F6-553D5A101D41}" type="datetimeFigureOut">
              <a:rPr lang="cs-CZ" smtClean="0"/>
              <a:t>12.10.2022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A7391-1C1B-7852-B79D-3B87ED79B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70EFA5-7C1B-1EF7-1C1C-10658AA92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1465B-10D7-4335-8FA8-B6EF3822A9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2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LI4LvGW1fY" TargetMode="External"/><Relationship Id="rId2" Type="http://schemas.openxmlformats.org/officeDocument/2006/relationships/hyperlink" Target="https://youtu.be/IOnj9_RLo_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o3HBPhieoY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B14457-C904-8AB4-F618-2073CC988E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Vzdělávací programy VMO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C15D141-1587-D8AA-8D13-1988B4AC71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Vlastivědné muzeum v Olomouci</a:t>
            </a:r>
          </a:p>
          <a:p>
            <a:endParaRPr lang="cs-CZ" dirty="0"/>
          </a:p>
          <a:p>
            <a:r>
              <a:rPr lang="cs-CZ" dirty="0"/>
              <a:t>Jakub Ráliš</a:t>
            </a:r>
          </a:p>
        </p:txBody>
      </p:sp>
    </p:spTree>
    <p:extLst>
      <p:ext uri="{BB962C8B-B14F-4D97-AF65-F5344CB8AC3E}">
        <p14:creationId xmlns:p14="http://schemas.microsoft.com/office/powerpoint/2010/main" val="64619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E0208E-62F5-ED53-6ACC-15FF04898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Digitální vzdělávací programy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264216-59A2-055D-3D3F-E6C2B3D8C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Dokončení prosince 2022 – začátek objednávání</a:t>
            </a:r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Od ledna 2023 další vývoj programů ve spolupráci s pedagogy a jednotlivými školami</a:t>
            </a:r>
          </a:p>
          <a:p>
            <a:pPr marL="0" indent="0">
              <a:buNone/>
            </a:pPr>
            <a:r>
              <a:rPr lang="cs-CZ" dirty="0"/>
              <a:t> 	</a:t>
            </a:r>
          </a:p>
          <a:p>
            <a:endParaRPr lang="cs-CZ" dirty="0"/>
          </a:p>
          <a:p>
            <a:r>
              <a:rPr lang="cs-CZ" dirty="0"/>
              <a:t>Mobilní zařízení (VR a tablety) užitelné v muzeu i školách</a:t>
            </a:r>
          </a:p>
          <a:p>
            <a:endParaRPr lang="cs-CZ" dirty="0"/>
          </a:p>
          <a:p>
            <a:r>
              <a:rPr lang="cs-CZ" dirty="0"/>
              <a:t>Atraktivní forma pro historii a přírodní vědy</a:t>
            </a:r>
          </a:p>
        </p:txBody>
      </p:sp>
    </p:spTree>
    <p:extLst>
      <p:ext uri="{BB962C8B-B14F-4D97-AF65-F5344CB8AC3E}">
        <p14:creationId xmlns:p14="http://schemas.microsoft.com/office/powerpoint/2010/main" val="123823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1AE99BA-4F27-8598-2FA8-0E71606D8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Vzdělávací programy a </a:t>
            </a:r>
            <a:r>
              <a:rPr lang="cs-CZ" dirty="0" err="1"/>
              <a:t>spec</a:t>
            </a:r>
            <a:r>
              <a:rPr lang="cs-CZ" dirty="0"/>
              <a:t>. pedagogika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6520C43-01CE-E953-AC56-F1388042C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Společný projekt s Doc. </a:t>
            </a:r>
            <a:r>
              <a:rPr lang="cs-CZ" dirty="0" err="1"/>
              <a:t>Šobáňovou</a:t>
            </a:r>
            <a:r>
              <a:rPr lang="cs-CZ" dirty="0"/>
              <a:t> a </a:t>
            </a:r>
            <a:r>
              <a:rPr lang="cs-CZ" dirty="0" err="1"/>
              <a:t>muz</a:t>
            </a:r>
            <a:r>
              <a:rPr lang="cs-CZ" dirty="0"/>
              <a:t>. pedagogikou UP</a:t>
            </a:r>
          </a:p>
          <a:p>
            <a:endParaRPr lang="cs-CZ" dirty="0"/>
          </a:p>
          <a:p>
            <a:r>
              <a:rPr lang="cs-CZ" dirty="0"/>
              <a:t>Kompletní </a:t>
            </a:r>
            <a:r>
              <a:rPr lang="cs-CZ" dirty="0" err="1"/>
              <a:t>rekoncepce</a:t>
            </a:r>
            <a:r>
              <a:rPr lang="cs-CZ" dirty="0"/>
              <a:t> vzdělávacích programů</a:t>
            </a:r>
          </a:p>
          <a:p>
            <a:endParaRPr lang="cs-CZ" dirty="0"/>
          </a:p>
          <a:p>
            <a:r>
              <a:rPr lang="cs-CZ" dirty="0"/>
              <a:t>Spolupráce s pedagogy a přizpůsobení potřebám škol</a:t>
            </a:r>
          </a:p>
          <a:p>
            <a:endParaRPr lang="cs-CZ" dirty="0"/>
          </a:p>
          <a:p>
            <a:r>
              <a:rPr lang="cs-CZ" dirty="0"/>
              <a:t>Úprava programů podle potřeba škol a pedagogů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189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37607D3-05DE-36F9-F079-811259C0E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Ukázka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2CA8059-0856-C710-1820-8F346AE24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cs-C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Čtvrtohory </a:t>
            </a:r>
          </a:p>
          <a:p>
            <a:pPr algn="l"/>
            <a:r>
              <a:rPr lang="cs-CZ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2"/>
              </a:rPr>
              <a:t>https://youtu.be/IOnj9_RLo_4</a:t>
            </a:r>
            <a:br>
              <a:rPr lang="cs-C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endParaRPr lang="cs-CZ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cs-C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Terciér</a:t>
            </a:r>
          </a:p>
          <a:p>
            <a:pPr algn="l"/>
            <a:r>
              <a:rPr lang="cs-CZ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3"/>
              </a:rPr>
              <a:t>https://youtu.be/aLI4LvGW1fY</a:t>
            </a:r>
            <a:endParaRPr lang="cs-CZ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br>
              <a:rPr lang="cs-C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</a:br>
            <a:r>
              <a:rPr lang="cs-C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aplikace</a:t>
            </a:r>
          </a:p>
          <a:p>
            <a:pPr algn="l"/>
            <a:r>
              <a:rPr lang="cs-CZ" b="0" i="0" dirty="0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https://youtu.be/o3HBPhieoYs</a:t>
            </a:r>
            <a:endParaRPr lang="cs-CZ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427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F80B3-EC11-F607-D1E1-B2EFB2421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Díky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9DF9019-4628-0E8F-12A9-2205B46AC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Jakub Ráliš </a:t>
            </a:r>
          </a:p>
          <a:p>
            <a:endParaRPr lang="cs-CZ" dirty="0"/>
          </a:p>
          <a:p>
            <a:r>
              <a:rPr lang="cs-CZ" dirty="0"/>
              <a:t>774325132</a:t>
            </a:r>
          </a:p>
          <a:p>
            <a:endParaRPr lang="cs-CZ" dirty="0"/>
          </a:p>
          <a:p>
            <a:r>
              <a:rPr lang="cs-CZ" dirty="0"/>
              <a:t>ralis@vmo.cz</a:t>
            </a:r>
          </a:p>
        </p:txBody>
      </p:sp>
    </p:spTree>
    <p:extLst>
      <p:ext uri="{BB962C8B-B14F-4D97-AF65-F5344CB8AC3E}">
        <p14:creationId xmlns:p14="http://schemas.microsoft.com/office/powerpoint/2010/main" val="214694850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129</Words>
  <Application>Microsoft Office PowerPoint</Application>
  <PresentationFormat>Širokoúhlá obrazovka</PresentationFormat>
  <Paragraphs>35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Vzdělávací programy VMO</vt:lpstr>
      <vt:lpstr>Digitální vzdělávací programy</vt:lpstr>
      <vt:lpstr>Vzdělávací programy a spec. pedagogika</vt:lpstr>
      <vt:lpstr>Ukázka</vt:lpstr>
      <vt:lpstr>Díky za pozornost</vt:lpstr>
    </vt:vector>
  </TitlesOfParts>
  <Company>Vlastivedne muzeum v Olomouci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Vzdělávací programy VMO</dc:title>
  <dc:creator>Ráliš Jakub</dc:creator>
  <cp:lastModifiedBy>Ráliš Jakub</cp:lastModifiedBy>
  <cp:revision>2</cp:revision>
  <dcterms:created xsi:type="dcterms:W3CDTF">2022-10-12T10:30:48Z</dcterms:created>
  <dcterms:modified xsi:type="dcterms:W3CDTF">2022-10-12T10:42:39Z</dcterms:modified>
</cp:coreProperties>
</file>