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369" r:id="rId6"/>
    <p:sldId id="370" r:id="rId7"/>
    <p:sldId id="368" r:id="rId8"/>
    <p:sldId id="376" r:id="rId9"/>
    <p:sldId id="372" r:id="rId10"/>
    <p:sldId id="373" r:id="rId11"/>
    <p:sldId id="374" r:id="rId12"/>
    <p:sldId id="375" r:id="rId13"/>
    <p:sldId id="379" r:id="rId14"/>
    <p:sldId id="377" r:id="rId15"/>
    <p:sldId id="378" r:id="rId16"/>
    <p:sldId id="371" r:id="rId17"/>
    <p:sldId id="324" r:id="rId1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B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4660"/>
  </p:normalViewPr>
  <p:slideViewPr>
    <p:cSldViewPr snapToGrid="0">
      <p:cViewPr varScale="1">
        <p:scale>
          <a:sx n="67" d="100"/>
          <a:sy n="67" d="100"/>
        </p:scale>
        <p:origin x="632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C4B51-C3AC-46AA-BBB7-08E2FBFAE516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10785-1A29-4758-BAB5-15A825876A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0117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76207E-3413-390F-9163-85ED1E3E33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ED0BA0C-EC0E-D542-D659-3BB6EFF7CB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E98C98A-164A-8AB5-1113-D6E7ED179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92998A4-3DB0-158A-2659-F482D4718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9D6E350-E640-4A10-4525-2934FD702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5139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37BC36-13C0-7679-6548-98F3EE645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BD32729-B84C-9EB3-040A-FBA80FEC40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07E5CF7-C214-4A99-B6ED-7EAE5212C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2058A8E-588A-15A1-D13C-DCAC11D5E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4120C57-F141-7651-4F12-1C22F8748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4616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66CE8679-5E9D-5B1F-4299-15108B8238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DA6B879-46B5-1373-4A16-E58D1B14FA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306CE35-8B07-010E-6770-C6ED119AC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C81963-4EB1-7C76-BFAD-2BD0C01A4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3B75B03-D0D8-A343-1994-B9BF548E1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0048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2015124" y="1256511"/>
            <a:ext cx="1486294" cy="14862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321002" y="1256511"/>
            <a:ext cx="1486294" cy="14862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626880" y="1256511"/>
            <a:ext cx="1486294" cy="14862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8932758" y="1256511"/>
            <a:ext cx="1486294" cy="14862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2015124" y="3880442"/>
            <a:ext cx="1486294" cy="14862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4321002" y="3880442"/>
            <a:ext cx="1486294" cy="14862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22"/>
          </p:nvPr>
        </p:nvSpPr>
        <p:spPr>
          <a:xfrm>
            <a:off x="6626880" y="3880442"/>
            <a:ext cx="1486294" cy="14862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23"/>
          </p:nvPr>
        </p:nvSpPr>
        <p:spPr>
          <a:xfrm>
            <a:off x="8932758" y="3880442"/>
            <a:ext cx="1486294" cy="14862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23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171720-5858-6097-276D-7FE95740A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8EBB538-173B-DAA8-7F75-EBD99EC65C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0543118-9EA1-CC1B-8EA2-CCF4A771F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0FE3D47-DF3E-EAF1-7BD9-D6B78267C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510BC5E-91A0-EC6B-B7BA-FEA368925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8010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CC2461-2F29-1C8D-40C9-717F7CB20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17EC58E-CD59-3D0F-25F8-4BF1E65D8D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00A9963-4DCB-A840-BE70-FF3CD6B6C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72E270E-1B1C-2519-4045-3E4CCBE36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51EFAF4-16C5-20D6-29EF-835ABF5DA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779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73D9578-190B-14BD-C069-436DDE085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476DF36-661D-8D74-202A-57B56909C5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A273D0E-E67C-49AF-78B4-A7D5316496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B14EB23-EE83-E753-6797-B30477E02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C4E33CF-CE9A-C858-4F1B-AE083A926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EA60148-4D28-2DE9-6BE3-8A407CF0A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726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CDA1F7-C944-C5A3-A6FA-24E853A3A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8062721-E2B0-AA13-45A7-79A7AB873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6161DD6-6FFB-C1F1-A89A-332F459A0A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F2F71FA4-516E-3550-B953-F2D3F4150D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40EE3337-7DF4-411D-4696-E6A3745B79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219285C6-3085-53A8-C18B-D200CD88A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037F9C27-52CA-C156-8D2B-513CE1E6D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01C5FCFD-0D64-09C5-0114-085A8A8F9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8002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C13E88-918E-96D5-6542-DD57CA2A9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6CD039C-1853-24C7-7977-3082D1B71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3DD53B95-414E-8E21-70FA-6A0A0C9FC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83801C3-4C41-E931-466F-B93DB586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3930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D8A5C2D6-0E22-C2AB-655D-CA84CD6F2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ED8E04C-2298-B1E9-334A-8E2AFC644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0F8C881-B562-287E-74F7-03431FBB2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8058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5B85F4-C8EA-3663-C26A-43518989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80371A0-39DA-1210-ACF5-0280C18B9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B5EA222B-9B90-454E-4C56-EA0064DFE7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90F2A51-55C8-B3EB-BF66-88225B27F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29CC635-E86D-BB75-E5A3-1D1175F11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81F5671-309B-6A05-4A06-EA83657E8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1093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AA110E-62E8-89D3-2854-1AA868B65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4163A4E5-570E-11E8-74F5-E53775DC64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CDA9642-4658-DFB7-65C8-75220F7769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681DBE9-9DCA-29CE-B113-0A4B0FCAC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836A2A7-4F8E-4700-18A3-20AA6F1E4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A7959A4-DF7F-EB37-5C6C-57C023D5E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0265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A80D9DA-466D-C4A1-8D0F-02A6D9190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0863134-8A2A-7E1A-1960-F9BD8E6A40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EEDCBAC-AFBD-99D2-2A9D-F9F410AAB1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2E412-B2F4-4D3C-BB14-F76920881329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43B6AC6-9666-BE33-FD0C-760DE3E8B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FECC807-C2DC-6707-6C52-8750A009C0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9779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D0F55F2A-4135-6E01-9769-03BB77E61C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368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34C6B4F5-A93E-1BDE-30FD-A4BC02BB3AAE}"/>
              </a:ext>
            </a:extLst>
          </p:cNvPr>
          <p:cNvSpPr txBox="1">
            <a:spLocks/>
          </p:cNvSpPr>
          <p:nvPr/>
        </p:nvSpPr>
        <p:spPr>
          <a:xfrm>
            <a:off x="364266" y="18223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sp>
        <p:nvSpPr>
          <p:cNvPr id="2" name="Zástupný obsah 2">
            <a:extLst>
              <a:ext uri="{FF2B5EF4-FFF2-40B4-BE49-F238E27FC236}">
                <a16:creationId xmlns:a16="http://schemas.microsoft.com/office/drawing/2014/main" id="{66642E2A-2DB8-BAFB-E1CF-E0953DBD07B6}"/>
              </a:ext>
            </a:extLst>
          </p:cNvPr>
          <p:cNvSpPr txBox="1">
            <a:spLocks/>
          </p:cNvSpPr>
          <p:nvPr/>
        </p:nvSpPr>
        <p:spPr>
          <a:xfrm>
            <a:off x="516666" y="19747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108EEB1-5781-FC8E-1BC6-6BFA45D68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737" y="20527"/>
            <a:ext cx="5566395" cy="3125809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9B2993F1-DFEB-402C-91FF-9D2818CC85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8552" y="3172506"/>
            <a:ext cx="3674183" cy="365960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5850158D-8ACD-8AE2-5130-CAF0CEA74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5135" y="3155246"/>
            <a:ext cx="3698793" cy="367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002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34C6B4F5-A93E-1BDE-30FD-A4BC02BB3AAE}"/>
              </a:ext>
            </a:extLst>
          </p:cNvPr>
          <p:cNvSpPr txBox="1">
            <a:spLocks/>
          </p:cNvSpPr>
          <p:nvPr/>
        </p:nvSpPr>
        <p:spPr>
          <a:xfrm>
            <a:off x="364266" y="18223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sp>
        <p:nvSpPr>
          <p:cNvPr id="2" name="Zástupný obsah 2">
            <a:extLst>
              <a:ext uri="{FF2B5EF4-FFF2-40B4-BE49-F238E27FC236}">
                <a16:creationId xmlns:a16="http://schemas.microsoft.com/office/drawing/2014/main" id="{66642E2A-2DB8-BAFB-E1CF-E0953DBD07B6}"/>
              </a:ext>
            </a:extLst>
          </p:cNvPr>
          <p:cNvSpPr txBox="1">
            <a:spLocks/>
          </p:cNvSpPr>
          <p:nvPr/>
        </p:nvSpPr>
        <p:spPr>
          <a:xfrm>
            <a:off x="516666" y="19747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26D3E5EC-263F-66BB-87A5-2B648AAACB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486" y="0"/>
            <a:ext cx="96910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798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34C6B4F5-A93E-1BDE-30FD-A4BC02BB3AAE}"/>
              </a:ext>
            </a:extLst>
          </p:cNvPr>
          <p:cNvSpPr txBox="1">
            <a:spLocks/>
          </p:cNvSpPr>
          <p:nvPr/>
        </p:nvSpPr>
        <p:spPr>
          <a:xfrm>
            <a:off x="364266" y="18223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sp>
        <p:nvSpPr>
          <p:cNvPr id="2" name="Zástupný obsah 2">
            <a:extLst>
              <a:ext uri="{FF2B5EF4-FFF2-40B4-BE49-F238E27FC236}">
                <a16:creationId xmlns:a16="http://schemas.microsoft.com/office/drawing/2014/main" id="{66642E2A-2DB8-BAFB-E1CF-E0953DBD07B6}"/>
              </a:ext>
            </a:extLst>
          </p:cNvPr>
          <p:cNvSpPr txBox="1">
            <a:spLocks/>
          </p:cNvSpPr>
          <p:nvPr/>
        </p:nvSpPr>
        <p:spPr>
          <a:xfrm>
            <a:off x="516666" y="19747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F1AAD6BC-ED9C-6387-3BC5-7017A5C871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0"/>
            <a:ext cx="5079206" cy="6858000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FD5B5390-D876-2B3A-9569-DD391E255F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764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976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Obsah obrázku logo&#10;&#10;Popis se vygeneroval automaticky.">
            <a:extLst>
              <a:ext uri="{FF2B5EF4-FFF2-40B4-BE49-F238E27FC236}">
                <a16:creationId xmlns:a16="http://schemas.microsoft.com/office/drawing/2014/main" id="{22EDC869-FE66-D11D-6270-2F33F2247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0" y="4400550"/>
            <a:ext cx="2438400" cy="2457450"/>
          </a:xfrm>
          <a:prstGeom prst="rect">
            <a:avLst/>
          </a:prstGeom>
        </p:spPr>
      </p:pic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34C6B4F5-A93E-1BDE-30FD-A4BC02BB3AAE}"/>
              </a:ext>
            </a:extLst>
          </p:cNvPr>
          <p:cNvSpPr txBox="1">
            <a:spLocks/>
          </p:cNvSpPr>
          <p:nvPr/>
        </p:nvSpPr>
        <p:spPr>
          <a:xfrm>
            <a:off x="364266" y="18223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B5157CF9-B019-7FC1-D10F-104EACD65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5742" y="233865"/>
            <a:ext cx="1834116" cy="591026"/>
          </a:xfrm>
          <a:prstGeom prst="rect">
            <a:avLst/>
          </a:prstGeom>
        </p:spPr>
      </p:pic>
      <p:sp>
        <p:nvSpPr>
          <p:cNvPr id="2" name="Zástupný obsah 2">
            <a:extLst>
              <a:ext uri="{FF2B5EF4-FFF2-40B4-BE49-F238E27FC236}">
                <a16:creationId xmlns:a16="http://schemas.microsoft.com/office/drawing/2014/main" id="{66642E2A-2DB8-BAFB-E1CF-E0953DBD07B6}"/>
              </a:ext>
            </a:extLst>
          </p:cNvPr>
          <p:cNvSpPr txBox="1">
            <a:spLocks/>
          </p:cNvSpPr>
          <p:nvPr/>
        </p:nvSpPr>
        <p:spPr>
          <a:xfrm>
            <a:off x="516666" y="19747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898A59D-F6D2-E82E-2431-B851CC06C9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66" y="0"/>
            <a:ext cx="5028355" cy="6858000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CA14E176-29C5-BDEE-C0D6-667A6490DD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2733" y="989802"/>
            <a:ext cx="1135478" cy="1135478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E91D979C-F3C5-1574-BB50-2647F64F2F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9340" y="2400031"/>
            <a:ext cx="5639587" cy="216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753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B87F3CF2-1BFB-DD20-4BEB-9E1C5EFF61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720" y="0"/>
            <a:ext cx="493776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3FB1759-C716-D438-B8E8-2A0569092936}"/>
              </a:ext>
            </a:extLst>
          </p:cNvPr>
          <p:cNvSpPr txBox="1"/>
          <p:nvPr/>
        </p:nvSpPr>
        <p:spPr>
          <a:xfrm>
            <a:off x="446819" y="1374180"/>
            <a:ext cx="7274781" cy="498598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5400" b="1" dirty="0">
                <a:latin typeface="League Spartan"/>
              </a:rPr>
              <a:t>Děkuji za pozornost a těším se na neformální diskuzi</a:t>
            </a:r>
            <a:r>
              <a:rPr lang="cs-CZ" sz="5400" b="1" dirty="0">
                <a:solidFill>
                  <a:srgbClr val="EEB400"/>
                </a:solidFill>
                <a:latin typeface="League Spartan"/>
              </a:rPr>
              <a:t>!</a:t>
            </a:r>
          </a:p>
          <a:p>
            <a:endParaRPr lang="cs-CZ" sz="3200" b="1" dirty="0">
              <a:solidFill>
                <a:srgbClr val="EEB400"/>
              </a:solidFill>
              <a:latin typeface="League Spartan"/>
            </a:endParaRPr>
          </a:p>
          <a:p>
            <a:r>
              <a:rPr lang="cs-CZ" sz="3200" dirty="0">
                <a:solidFill>
                  <a:srgbClr val="EEB400"/>
                </a:solidFill>
                <a:latin typeface="League Spartan" pitchFamily="2" charset="77"/>
              </a:rPr>
              <a:t>Mgr. Michal Bubeník</a:t>
            </a:r>
          </a:p>
          <a:p>
            <a:r>
              <a:rPr lang="cs-CZ" sz="3200" dirty="0">
                <a:solidFill>
                  <a:srgbClr val="EEB400"/>
                </a:solidFill>
                <a:latin typeface="League Spartan" pitchFamily="2" charset="77"/>
              </a:rPr>
              <a:t>RIS3 Manažer, ICOK</a:t>
            </a:r>
          </a:p>
          <a:p>
            <a:endParaRPr lang="cs-CZ" sz="2000" b="1" dirty="0">
              <a:solidFill>
                <a:srgbClr val="EEB400"/>
              </a:solidFill>
              <a:latin typeface="League Spartan" pitchFamily="2" charset="77"/>
            </a:endParaRPr>
          </a:p>
          <a:p>
            <a:endParaRPr lang="cs-CZ" sz="2000" b="1" dirty="0">
              <a:solidFill>
                <a:srgbClr val="EEB400"/>
              </a:solidFill>
              <a:latin typeface="League Spartan" pitchFamily="2" charset="77"/>
            </a:endParaRPr>
          </a:p>
          <a:p>
            <a:endParaRPr lang="cs-CZ" sz="2000" b="1" dirty="0">
              <a:solidFill>
                <a:srgbClr val="EEB400"/>
              </a:solidFill>
              <a:latin typeface="Spartan Medium"/>
            </a:endParaRPr>
          </a:p>
        </p:txBody>
      </p:sp>
      <p:pic>
        <p:nvPicPr>
          <p:cNvPr id="4" name="Obrázek 14">
            <a:extLst>
              <a:ext uri="{FF2B5EF4-FFF2-40B4-BE49-F238E27FC236}">
                <a16:creationId xmlns:a16="http://schemas.microsoft.com/office/drawing/2014/main" id="{65D5191A-0E0D-3D8D-7544-9B07B76438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19" y="344418"/>
            <a:ext cx="2743200" cy="704850"/>
          </a:xfrm>
          <a:prstGeom prst="rect">
            <a:avLst/>
          </a:prstGeom>
        </p:spPr>
      </p:pic>
      <p:pic>
        <p:nvPicPr>
          <p:cNvPr id="5" name="Obrázek 13" descr="Obsah obrázku text&#10;&#10;Popis se vygeneroval automaticky.">
            <a:extLst>
              <a:ext uri="{FF2B5EF4-FFF2-40B4-BE49-F238E27FC236}">
                <a16:creationId xmlns:a16="http://schemas.microsoft.com/office/drawing/2014/main" id="{1A074C90-5F5F-F482-E7D4-A038376A66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720" y="6029647"/>
            <a:ext cx="4643120" cy="66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19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Obsah obrázku logo&#10;&#10;Popis se vygeneroval automaticky.">
            <a:extLst>
              <a:ext uri="{FF2B5EF4-FFF2-40B4-BE49-F238E27FC236}">
                <a16:creationId xmlns:a16="http://schemas.microsoft.com/office/drawing/2014/main" id="{22EDC869-FE66-D11D-6270-2F33F2247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0" y="4400550"/>
            <a:ext cx="2438400" cy="2457450"/>
          </a:xfrm>
          <a:prstGeom prst="rect">
            <a:avLst/>
          </a:prstGeom>
        </p:spPr>
      </p:pic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34C6B4F5-A93E-1BDE-30FD-A4BC02BB3AAE}"/>
              </a:ext>
            </a:extLst>
          </p:cNvPr>
          <p:cNvSpPr txBox="1">
            <a:spLocks/>
          </p:cNvSpPr>
          <p:nvPr/>
        </p:nvSpPr>
        <p:spPr>
          <a:xfrm>
            <a:off x="364266" y="18223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B5157CF9-B019-7FC1-D10F-104EACD65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5742" y="233865"/>
            <a:ext cx="1834116" cy="591026"/>
          </a:xfrm>
          <a:prstGeom prst="rect">
            <a:avLst/>
          </a:prstGeom>
        </p:spPr>
      </p:pic>
      <p:sp>
        <p:nvSpPr>
          <p:cNvPr id="2" name="Zástupný obsah 2">
            <a:extLst>
              <a:ext uri="{FF2B5EF4-FFF2-40B4-BE49-F238E27FC236}">
                <a16:creationId xmlns:a16="http://schemas.microsoft.com/office/drawing/2014/main" id="{66642E2A-2DB8-BAFB-E1CF-E0953DBD07B6}"/>
              </a:ext>
            </a:extLst>
          </p:cNvPr>
          <p:cNvSpPr txBox="1">
            <a:spLocks/>
          </p:cNvSpPr>
          <p:nvPr/>
        </p:nvSpPr>
        <p:spPr>
          <a:xfrm>
            <a:off x="516666" y="19747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298BE36F-A9D6-8EB0-30A0-6D908D6F1C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253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Obsah obrázku logo&#10;&#10;Popis se vygeneroval automaticky.">
            <a:extLst>
              <a:ext uri="{FF2B5EF4-FFF2-40B4-BE49-F238E27FC236}">
                <a16:creationId xmlns:a16="http://schemas.microsoft.com/office/drawing/2014/main" id="{22EDC869-FE66-D11D-6270-2F33F2247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0" y="4400550"/>
            <a:ext cx="2438400" cy="2457450"/>
          </a:xfrm>
          <a:prstGeom prst="rect">
            <a:avLst/>
          </a:prstGeom>
        </p:spPr>
      </p:pic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34C6B4F5-A93E-1BDE-30FD-A4BC02BB3AAE}"/>
              </a:ext>
            </a:extLst>
          </p:cNvPr>
          <p:cNvSpPr txBox="1">
            <a:spLocks/>
          </p:cNvSpPr>
          <p:nvPr/>
        </p:nvSpPr>
        <p:spPr>
          <a:xfrm>
            <a:off x="364266" y="18223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B5157CF9-B019-7FC1-D10F-104EACD65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5742" y="233865"/>
            <a:ext cx="1834116" cy="591026"/>
          </a:xfrm>
          <a:prstGeom prst="rect">
            <a:avLst/>
          </a:prstGeom>
        </p:spPr>
      </p:pic>
      <p:sp>
        <p:nvSpPr>
          <p:cNvPr id="2" name="Zástupný obsah 2">
            <a:extLst>
              <a:ext uri="{FF2B5EF4-FFF2-40B4-BE49-F238E27FC236}">
                <a16:creationId xmlns:a16="http://schemas.microsoft.com/office/drawing/2014/main" id="{66642E2A-2DB8-BAFB-E1CF-E0953DBD07B6}"/>
              </a:ext>
            </a:extLst>
          </p:cNvPr>
          <p:cNvSpPr txBox="1">
            <a:spLocks/>
          </p:cNvSpPr>
          <p:nvPr/>
        </p:nvSpPr>
        <p:spPr>
          <a:xfrm>
            <a:off x="516666" y="19747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D425FC0-9609-DBA3-6F38-569141A141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679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Obsah obrázku logo&#10;&#10;Popis se vygeneroval automaticky.">
            <a:extLst>
              <a:ext uri="{FF2B5EF4-FFF2-40B4-BE49-F238E27FC236}">
                <a16:creationId xmlns:a16="http://schemas.microsoft.com/office/drawing/2014/main" id="{22EDC869-FE66-D11D-6270-2F33F2247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0" y="4400550"/>
            <a:ext cx="2438400" cy="2457450"/>
          </a:xfrm>
          <a:prstGeom prst="rect">
            <a:avLst/>
          </a:prstGeom>
        </p:spPr>
      </p:pic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34C6B4F5-A93E-1BDE-30FD-A4BC02BB3AAE}"/>
              </a:ext>
            </a:extLst>
          </p:cNvPr>
          <p:cNvSpPr txBox="1">
            <a:spLocks/>
          </p:cNvSpPr>
          <p:nvPr/>
        </p:nvSpPr>
        <p:spPr>
          <a:xfrm>
            <a:off x="364266" y="18223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B5157CF9-B019-7FC1-D10F-104EACD65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5742" y="233865"/>
            <a:ext cx="1834116" cy="591026"/>
          </a:xfrm>
          <a:prstGeom prst="rect">
            <a:avLst/>
          </a:prstGeom>
        </p:spPr>
      </p:pic>
      <p:sp>
        <p:nvSpPr>
          <p:cNvPr id="2" name="Zástupný obsah 2">
            <a:extLst>
              <a:ext uri="{FF2B5EF4-FFF2-40B4-BE49-F238E27FC236}">
                <a16:creationId xmlns:a16="http://schemas.microsoft.com/office/drawing/2014/main" id="{66642E2A-2DB8-BAFB-E1CF-E0953DBD07B6}"/>
              </a:ext>
            </a:extLst>
          </p:cNvPr>
          <p:cNvSpPr txBox="1">
            <a:spLocks/>
          </p:cNvSpPr>
          <p:nvPr/>
        </p:nvSpPr>
        <p:spPr>
          <a:xfrm>
            <a:off x="516666" y="19747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6364235B-A6B2-1202-08E1-92131183EC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232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34C6B4F5-A93E-1BDE-30FD-A4BC02BB3AAE}"/>
              </a:ext>
            </a:extLst>
          </p:cNvPr>
          <p:cNvSpPr txBox="1">
            <a:spLocks/>
          </p:cNvSpPr>
          <p:nvPr/>
        </p:nvSpPr>
        <p:spPr>
          <a:xfrm>
            <a:off x="364266" y="18223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sp>
        <p:nvSpPr>
          <p:cNvPr id="2" name="Zástupný obsah 2">
            <a:extLst>
              <a:ext uri="{FF2B5EF4-FFF2-40B4-BE49-F238E27FC236}">
                <a16:creationId xmlns:a16="http://schemas.microsoft.com/office/drawing/2014/main" id="{66642E2A-2DB8-BAFB-E1CF-E0953DBD07B6}"/>
              </a:ext>
            </a:extLst>
          </p:cNvPr>
          <p:cNvSpPr txBox="1">
            <a:spLocks/>
          </p:cNvSpPr>
          <p:nvPr/>
        </p:nvSpPr>
        <p:spPr>
          <a:xfrm>
            <a:off x="516666" y="19747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395F7F0B-70E7-BE29-7439-A8B725755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66" y="0"/>
            <a:ext cx="4756547" cy="6858000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F1B8EB92-114A-659E-EB10-D7061C05B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3855" y="0"/>
            <a:ext cx="63864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195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Obsah obrázku logo&#10;&#10;Popis se vygeneroval automaticky.">
            <a:extLst>
              <a:ext uri="{FF2B5EF4-FFF2-40B4-BE49-F238E27FC236}">
                <a16:creationId xmlns:a16="http://schemas.microsoft.com/office/drawing/2014/main" id="{22EDC869-FE66-D11D-6270-2F33F2247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0" y="4400550"/>
            <a:ext cx="2438400" cy="2457450"/>
          </a:xfrm>
          <a:prstGeom prst="rect">
            <a:avLst/>
          </a:prstGeom>
        </p:spPr>
      </p:pic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34C6B4F5-A93E-1BDE-30FD-A4BC02BB3AAE}"/>
              </a:ext>
            </a:extLst>
          </p:cNvPr>
          <p:cNvSpPr txBox="1">
            <a:spLocks/>
          </p:cNvSpPr>
          <p:nvPr/>
        </p:nvSpPr>
        <p:spPr>
          <a:xfrm>
            <a:off x="364266" y="18223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B5157CF9-B019-7FC1-D10F-104EACD65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5742" y="233865"/>
            <a:ext cx="1834116" cy="591026"/>
          </a:xfrm>
          <a:prstGeom prst="rect">
            <a:avLst/>
          </a:prstGeom>
        </p:spPr>
      </p:pic>
      <p:sp>
        <p:nvSpPr>
          <p:cNvPr id="2" name="Zástupný obsah 2">
            <a:extLst>
              <a:ext uri="{FF2B5EF4-FFF2-40B4-BE49-F238E27FC236}">
                <a16:creationId xmlns:a16="http://schemas.microsoft.com/office/drawing/2014/main" id="{66642E2A-2DB8-BAFB-E1CF-E0953DBD07B6}"/>
              </a:ext>
            </a:extLst>
          </p:cNvPr>
          <p:cNvSpPr txBox="1">
            <a:spLocks/>
          </p:cNvSpPr>
          <p:nvPr/>
        </p:nvSpPr>
        <p:spPr>
          <a:xfrm>
            <a:off x="516666" y="19747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9CE9F95-D58B-08C5-0EBE-2E882C6563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035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Obsah obrázku logo&#10;&#10;Popis se vygeneroval automaticky.">
            <a:extLst>
              <a:ext uri="{FF2B5EF4-FFF2-40B4-BE49-F238E27FC236}">
                <a16:creationId xmlns:a16="http://schemas.microsoft.com/office/drawing/2014/main" id="{22EDC869-FE66-D11D-6270-2F33F2247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0" y="4400550"/>
            <a:ext cx="2438400" cy="2457450"/>
          </a:xfrm>
          <a:prstGeom prst="rect">
            <a:avLst/>
          </a:prstGeom>
        </p:spPr>
      </p:pic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34C6B4F5-A93E-1BDE-30FD-A4BC02BB3AAE}"/>
              </a:ext>
            </a:extLst>
          </p:cNvPr>
          <p:cNvSpPr txBox="1">
            <a:spLocks/>
          </p:cNvSpPr>
          <p:nvPr/>
        </p:nvSpPr>
        <p:spPr>
          <a:xfrm>
            <a:off x="364266" y="18223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B5157CF9-B019-7FC1-D10F-104EACD65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5742" y="233865"/>
            <a:ext cx="1834116" cy="591026"/>
          </a:xfrm>
          <a:prstGeom prst="rect">
            <a:avLst/>
          </a:prstGeom>
        </p:spPr>
      </p:pic>
      <p:sp>
        <p:nvSpPr>
          <p:cNvPr id="2" name="Zástupný obsah 2">
            <a:extLst>
              <a:ext uri="{FF2B5EF4-FFF2-40B4-BE49-F238E27FC236}">
                <a16:creationId xmlns:a16="http://schemas.microsoft.com/office/drawing/2014/main" id="{66642E2A-2DB8-BAFB-E1CF-E0953DBD07B6}"/>
              </a:ext>
            </a:extLst>
          </p:cNvPr>
          <p:cNvSpPr txBox="1">
            <a:spLocks/>
          </p:cNvSpPr>
          <p:nvPr/>
        </p:nvSpPr>
        <p:spPr>
          <a:xfrm>
            <a:off x="516666" y="19747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A6BA93C7-CE83-CA9A-B8B2-EE71ABBDAE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373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Obsah obrázku logo&#10;&#10;Popis se vygeneroval automaticky.">
            <a:extLst>
              <a:ext uri="{FF2B5EF4-FFF2-40B4-BE49-F238E27FC236}">
                <a16:creationId xmlns:a16="http://schemas.microsoft.com/office/drawing/2014/main" id="{22EDC869-FE66-D11D-6270-2F33F2247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0" y="4400550"/>
            <a:ext cx="2438400" cy="2457450"/>
          </a:xfrm>
          <a:prstGeom prst="rect">
            <a:avLst/>
          </a:prstGeom>
        </p:spPr>
      </p:pic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34C6B4F5-A93E-1BDE-30FD-A4BC02BB3AAE}"/>
              </a:ext>
            </a:extLst>
          </p:cNvPr>
          <p:cNvSpPr txBox="1">
            <a:spLocks/>
          </p:cNvSpPr>
          <p:nvPr/>
        </p:nvSpPr>
        <p:spPr>
          <a:xfrm>
            <a:off x="364266" y="18223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B5157CF9-B019-7FC1-D10F-104EACD65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5742" y="233865"/>
            <a:ext cx="1834116" cy="591026"/>
          </a:xfrm>
          <a:prstGeom prst="rect">
            <a:avLst/>
          </a:prstGeom>
        </p:spPr>
      </p:pic>
      <p:sp>
        <p:nvSpPr>
          <p:cNvPr id="2" name="Zástupný obsah 2">
            <a:extLst>
              <a:ext uri="{FF2B5EF4-FFF2-40B4-BE49-F238E27FC236}">
                <a16:creationId xmlns:a16="http://schemas.microsoft.com/office/drawing/2014/main" id="{66642E2A-2DB8-BAFB-E1CF-E0953DBD07B6}"/>
              </a:ext>
            </a:extLst>
          </p:cNvPr>
          <p:cNvSpPr txBox="1">
            <a:spLocks/>
          </p:cNvSpPr>
          <p:nvPr/>
        </p:nvSpPr>
        <p:spPr>
          <a:xfrm>
            <a:off x="516666" y="19747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6697CE7C-40D1-BD94-A666-90D10E51FC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904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Obsah obrázku logo&#10;&#10;Popis se vygeneroval automaticky.">
            <a:extLst>
              <a:ext uri="{FF2B5EF4-FFF2-40B4-BE49-F238E27FC236}">
                <a16:creationId xmlns:a16="http://schemas.microsoft.com/office/drawing/2014/main" id="{22EDC869-FE66-D11D-6270-2F33F2247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0" y="4400550"/>
            <a:ext cx="2438400" cy="2457450"/>
          </a:xfrm>
          <a:prstGeom prst="rect">
            <a:avLst/>
          </a:prstGeom>
        </p:spPr>
      </p:pic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34C6B4F5-A93E-1BDE-30FD-A4BC02BB3AAE}"/>
              </a:ext>
            </a:extLst>
          </p:cNvPr>
          <p:cNvSpPr txBox="1">
            <a:spLocks/>
          </p:cNvSpPr>
          <p:nvPr/>
        </p:nvSpPr>
        <p:spPr>
          <a:xfrm>
            <a:off x="364266" y="18223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B5157CF9-B019-7FC1-D10F-104EACD65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5742" y="233865"/>
            <a:ext cx="1834116" cy="591026"/>
          </a:xfrm>
          <a:prstGeom prst="rect">
            <a:avLst/>
          </a:prstGeom>
        </p:spPr>
      </p:pic>
      <p:sp>
        <p:nvSpPr>
          <p:cNvPr id="2" name="Zástupný obsah 2">
            <a:extLst>
              <a:ext uri="{FF2B5EF4-FFF2-40B4-BE49-F238E27FC236}">
                <a16:creationId xmlns:a16="http://schemas.microsoft.com/office/drawing/2014/main" id="{66642E2A-2DB8-BAFB-E1CF-E0953DBD07B6}"/>
              </a:ext>
            </a:extLst>
          </p:cNvPr>
          <p:cNvSpPr txBox="1">
            <a:spLocks/>
          </p:cNvSpPr>
          <p:nvPr/>
        </p:nvSpPr>
        <p:spPr>
          <a:xfrm>
            <a:off x="516666" y="1974737"/>
            <a:ext cx="11353601" cy="4618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EEB400"/>
              </a:buClr>
              <a:buSzPct val="130000"/>
              <a:buNone/>
            </a:pPr>
            <a:endParaRPr lang="cs-CZ" sz="2800" dirty="0">
              <a:latin typeface="Spartan Medium" pitchFamily="2" charset="-18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6697CE7C-40D1-BD94-A666-90D10E51FC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66E3527A-BB8D-5ADC-C1B3-2B60221405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52670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0CD70DA194D894BAB2AF3AE464B2EFA" ma:contentTypeVersion="16" ma:contentTypeDescription="Vytvoří nový dokument" ma:contentTypeScope="" ma:versionID="f39d9bce424445961d1ce4986b130f75">
  <xsd:schema xmlns:xsd="http://www.w3.org/2001/XMLSchema" xmlns:xs="http://www.w3.org/2001/XMLSchema" xmlns:p="http://schemas.microsoft.com/office/2006/metadata/properties" xmlns:ns2="279f6711-a8b3-4e59-8213-36487f80597f" xmlns:ns3="6025ffb6-fb11-4843-845e-f50846f44d2c" targetNamespace="http://schemas.microsoft.com/office/2006/metadata/properties" ma:root="true" ma:fieldsID="82aab72164f3048c2da9d58d6f62ff33" ns2:_="" ns3:_="">
    <xsd:import namespace="279f6711-a8b3-4e59-8213-36487f80597f"/>
    <xsd:import namespace="6025ffb6-fb11-4843-845e-f50846f44d2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9f6711-a8b3-4e59-8213-36487f8059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Značky obrázků" ma:readOnly="false" ma:fieldId="{5cf76f15-5ced-4ddc-b409-7134ff3c332f}" ma:taxonomyMulti="true" ma:sspId="b4d0a995-87a2-4281-95a7-62d9ae9b07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25ffb6-fb11-4843-845e-f50846f44d2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50b1038-b86d-4694-889e-501b90e93363}" ma:internalName="TaxCatchAll" ma:showField="CatchAllData" ma:web="6025ffb6-fb11-4843-845e-f50846f44d2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79f6711-a8b3-4e59-8213-36487f80597f">
      <Terms xmlns="http://schemas.microsoft.com/office/infopath/2007/PartnerControls"/>
    </lcf76f155ced4ddcb4097134ff3c332f>
    <TaxCatchAll xmlns="6025ffb6-fb11-4843-845e-f50846f44d2c" xsi:nil="true"/>
    <MediaLengthInSeconds xmlns="279f6711-a8b3-4e59-8213-36487f80597f" xsi:nil="true"/>
    <SharedWithUsers xmlns="6025ffb6-fb11-4843-845e-f50846f44d2c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68B58018-2505-44DF-AAD3-6FC8A8D6A0A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4551A8-A9B8-4742-9147-FB7E28D251A6}">
  <ds:schemaRefs>
    <ds:schemaRef ds:uri="279f6711-a8b3-4e59-8213-36487f80597f"/>
    <ds:schemaRef ds:uri="6025ffb6-fb11-4843-845e-f50846f44d2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E078CD2-E6CC-42D5-99B5-C08E14C7F03B}">
  <ds:schemaRefs>
    <ds:schemaRef ds:uri="279f6711-a8b3-4e59-8213-36487f80597f"/>
    <ds:schemaRef ds:uri="6025ffb6-fb11-4843-845e-f50846f44d2c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3620</TotalTime>
  <Words>18</Words>
  <Application>Microsoft Office PowerPoint</Application>
  <PresentationFormat>Širokoúhlá obrazovka</PresentationFormat>
  <Paragraphs>5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League Spartan</vt:lpstr>
      <vt:lpstr>Spartan Medium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Podpora inovačního podnikání a podnikavosti</dc:title>
  <dc:creator>Anna Zbořiláková│ICOK</dc:creator>
  <cp:lastModifiedBy>Vláčilová Bronislava</cp:lastModifiedBy>
  <cp:revision>83</cp:revision>
  <dcterms:created xsi:type="dcterms:W3CDTF">2023-02-14T10:15:53Z</dcterms:created>
  <dcterms:modified xsi:type="dcterms:W3CDTF">2023-10-31T12:47:49Z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0x010100C0CD70DA194D894BAB2AF3AE464B2EFA</vt:lpwstr>
  </property>
  <property fmtid="{D5CDD505-2E9C-101B-9397-08002B2CF9AE}" pid="3" name="MediaServiceImageTags">
    <vt:lpwstr/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</Properties>
</file>