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7"/>
  </p:notesMasterIdLst>
  <p:handoutMasterIdLst>
    <p:handoutMasterId r:id="rId8"/>
  </p:handoutMasterIdLst>
  <p:sldIdLst>
    <p:sldId id="256" r:id="rId2"/>
    <p:sldId id="392" r:id="rId3"/>
    <p:sldId id="385" r:id="rId4"/>
    <p:sldId id="386" r:id="rId5"/>
    <p:sldId id="387" r:id="rId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FF00"/>
    <a:srgbClr val="FFFF00"/>
    <a:srgbClr val="000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5" autoAdjust="0"/>
    <p:restoredTop sz="93721" autoAdjust="0"/>
  </p:normalViewPr>
  <p:slideViewPr>
    <p:cSldViewPr>
      <p:cViewPr varScale="1">
        <p:scale>
          <a:sx n="64" d="100"/>
          <a:sy n="64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DCFC9C-33B9-44CD-AD3E-765D65807C73}" type="datetimeFigureOut">
              <a:rPr lang="cs-CZ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FD4CE9-9580-470D-8370-1A08837AF86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17100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64E2472-23BF-439C-BB5D-B004196E77DD}" type="datetimeFigureOut">
              <a:rPr lang="cs-CZ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75F5B9-C471-4C64-82ED-48EC924BAC1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79600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854483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191724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9201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90168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88958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6B2575-C586-43DA-9305-472B5EA40940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1B962-60A4-4059-B9E6-3C95A5C4678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29073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1A83D4-0871-49D1-85AE-64D5F1B51240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36A79-F226-4591-8603-BD2E205619D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281790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39EAEC-F8BB-4362-991F-3B01B44AF67D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DAE39-16C6-416D-8076-EBA47F7929B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284739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78982C-7C0F-4AF7-925D-382CCB822DA1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72739-DB62-455A-AD82-A1A63585E6B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253783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4774FA-5779-4E63-B909-C1F46EC5D902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AB36D-73F6-4C78-A32C-2A76CBA34D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838397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A8CEEB-9615-49A6-B318-6C9E13FC0CB9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DE1EB-C4DD-499C-BD69-84B5B8D73313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651410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BB22EB-DB03-42A3-A3F3-B6E9DF7BA079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0C571-AE95-4EDF-A8D9-2ACB038FEDF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513292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97A9AE-D7F7-4AC6-8E34-CCB3373EFA5F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F1B17-C441-4F94-9D9B-37BE5C0E4F5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360149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73E56F-8CAC-4E4E-AB88-BFD8ACF49C36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7A215-B5BE-4998-BB21-84F18146C74C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677331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2F3681-3432-4F83-964A-20596F441589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E8A85-070A-4777-A489-663DA40A93F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278226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C0B986-EEC2-45A7-9E84-D7FDFF14EE01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B3B7F2-73ED-46E1-AF62-D25DBDC1F3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946300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31D4CD-6C9C-4FD9-8605-11935A946615}" type="datetime1">
              <a:rPr lang="cs-CZ" smtClean="0"/>
              <a:pPr>
                <a:defRPr/>
              </a:pPr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 smtClean="0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CF46A8-042F-4FD6-ACF6-88BD7548C73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993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slow">
    <p:split orient="vert"/>
  </p:transition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 smtClean="0">
                <a:solidFill>
                  <a:srgbClr val="3333FF"/>
                </a:solidFill>
              </a:rPr>
              <a:t>SETKÁNÍ VÝCHOVNÝCH PORADCŮ </a:t>
            </a:r>
            <a:br>
              <a:rPr lang="cs-CZ" sz="3600" b="1" dirty="0" smtClean="0">
                <a:solidFill>
                  <a:srgbClr val="3333FF"/>
                </a:solidFill>
              </a:rPr>
            </a:br>
            <a:r>
              <a:rPr lang="cs-CZ" sz="3600" b="1" dirty="0" smtClean="0">
                <a:solidFill>
                  <a:srgbClr val="3333FF"/>
                </a:solidFill>
              </a:rPr>
              <a:t>19. 11. 2020</a:t>
            </a: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23528" y="1723578"/>
            <a:ext cx="82809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3333FF"/>
                </a:solidFill>
              </a:rPr>
              <a:t>Přijímací řízení – mimořádná opatření</a:t>
            </a:r>
          </a:p>
          <a:p>
            <a:r>
              <a:rPr lang="cs-CZ" sz="2400" dirty="0" smtClean="0">
                <a:solidFill>
                  <a:srgbClr val="3333FF"/>
                </a:solidFill>
              </a:rPr>
              <a:t>Nekonají se: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Přehlídky škol </a:t>
            </a:r>
            <a:r>
              <a:rPr lang="cs-CZ" dirty="0" err="1" smtClean="0"/>
              <a:t>Scholaris</a:t>
            </a:r>
            <a:r>
              <a:rPr lang="cs-CZ" dirty="0" smtClean="0"/>
              <a:t>, burzy práce a vzdělávání</a:t>
            </a:r>
          </a:p>
          <a:p>
            <a:endParaRPr lang="cs-CZ" dirty="0"/>
          </a:p>
          <a:p>
            <a:r>
              <a:rPr lang="cs-CZ" sz="2400" dirty="0">
                <a:solidFill>
                  <a:srgbClr val="3333FF"/>
                </a:solidFill>
              </a:rPr>
              <a:t>P</a:t>
            </a:r>
            <a:r>
              <a:rPr lang="cs-CZ" sz="2400" dirty="0" smtClean="0">
                <a:solidFill>
                  <a:srgbClr val="3333FF"/>
                </a:solidFill>
              </a:rPr>
              <a:t>lánují se: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DOD, individuální konzultace</a:t>
            </a:r>
          </a:p>
          <a:p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Setkání výchovných poradců s pedagogy SŠ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Prezentace středních škol na základních školách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Vstupy žáků SŠ do základních škol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Přípravné kurzy z českého jazyka a matematiky</a:t>
            </a:r>
          </a:p>
          <a:p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861048"/>
            <a:ext cx="3491880" cy="2996952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 smtClean="0">
                <a:solidFill>
                  <a:srgbClr val="3333FF"/>
                </a:solidFill>
              </a:rPr>
              <a:t/>
            </a:r>
            <a:br>
              <a:rPr lang="cs-CZ" sz="3600" b="1" dirty="0" smtClean="0">
                <a:solidFill>
                  <a:srgbClr val="3333FF"/>
                </a:solidFill>
              </a:rPr>
            </a:br>
            <a:r>
              <a:rPr lang="cs-CZ" sz="3600" b="1" dirty="0" smtClean="0">
                <a:solidFill>
                  <a:srgbClr val="3333FF"/>
                </a:solidFill>
              </a:rPr>
              <a:t>SETKÁNÍ VÝCHOVNÝCH PORADCŮ </a:t>
            </a:r>
            <a:br>
              <a:rPr lang="cs-CZ" sz="3600" b="1" dirty="0" smtClean="0">
                <a:solidFill>
                  <a:srgbClr val="3333FF"/>
                </a:solidFill>
              </a:rPr>
            </a:b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23528" y="1723578"/>
            <a:ext cx="82809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3333FF"/>
                </a:solidFill>
              </a:rPr>
              <a:t>Informace o středních školách</a:t>
            </a:r>
            <a:endParaRPr lang="cs-CZ" sz="2400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400" dirty="0"/>
              <a:t>www stránky škol – obory, vzdělávací programy, vybavení škol</a:t>
            </a:r>
          </a:p>
          <a:p>
            <a:endParaRPr lang="cs-CZ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400" dirty="0"/>
              <a:t>Tisk – Atlas školství, přílohy novin, inzeráty</a:t>
            </a:r>
          </a:p>
          <a:p>
            <a:endParaRPr lang="cs-CZ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400" dirty="0"/>
              <a:t>Krátké </a:t>
            </a:r>
            <a:r>
              <a:rPr lang="cs-CZ" sz="2400" dirty="0" err="1"/>
              <a:t>videovstupy</a:t>
            </a:r>
            <a:r>
              <a:rPr lang="cs-CZ" sz="2400" dirty="0"/>
              <a:t> do škol na stránkách </a:t>
            </a:r>
            <a:r>
              <a:rPr lang="cs-CZ" sz="2400" dirty="0" smtClean="0"/>
              <a:t>středních škol</a:t>
            </a:r>
            <a:endParaRPr lang="cs-CZ" sz="2400" dirty="0"/>
          </a:p>
          <a:p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15610" y="4344723"/>
            <a:ext cx="3572813" cy="2497207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344723"/>
            <a:ext cx="3923928" cy="252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5744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smtClean="0">
                <a:solidFill>
                  <a:srgbClr val="3333FF"/>
                </a:solidFill>
              </a:rPr>
              <a:t>SETKÁNÍ VÝCHOVNÝCH PORADCŮ</a:t>
            </a: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31540" y="1629261"/>
            <a:ext cx="828092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3333FF"/>
                </a:solidFill>
              </a:rPr>
              <a:t>Aktivity středních odborných škol v rámci projektu IKAP I a IKAP II pro žáky základních škol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Odborné kroužky</a:t>
            </a:r>
          </a:p>
          <a:p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W</a:t>
            </a:r>
            <a:r>
              <a:rPr lang="cs-CZ" dirty="0" smtClean="0"/>
              <a:t>orkshopy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Projektové dny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Sdílená výuka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Soutěže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64904"/>
            <a:ext cx="5724128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4965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smtClean="0">
                <a:solidFill>
                  <a:srgbClr val="3333FF"/>
                </a:solidFill>
              </a:rPr>
              <a:t>SETKÁNÍ VÝCHOVNÝCH PORADCŮ</a:t>
            </a: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87524" y="1988840"/>
            <a:ext cx="85689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3333FF"/>
                </a:solidFill>
              </a:rPr>
              <a:t>Aktivity středních odborných škol v rámci projektu IKAP </a:t>
            </a:r>
            <a:r>
              <a:rPr lang="cs-CZ" sz="2400" dirty="0" smtClean="0">
                <a:solidFill>
                  <a:srgbClr val="3333FF"/>
                </a:solidFill>
              </a:rPr>
              <a:t>I a II – </a:t>
            </a:r>
          </a:p>
          <a:p>
            <a:r>
              <a:rPr lang="cs-CZ" sz="2400" dirty="0" smtClean="0">
                <a:solidFill>
                  <a:srgbClr val="3333FF"/>
                </a:solidFill>
              </a:rPr>
              <a:t>pro pedagogické pracovníky ZŠ a SŠ</a:t>
            </a:r>
            <a:endParaRPr lang="cs-CZ" sz="2400" dirty="0">
              <a:solidFill>
                <a:srgbClr val="3333FF"/>
              </a:solidFill>
            </a:endParaRPr>
          </a:p>
          <a:p>
            <a:endParaRPr lang="cs-CZ" sz="2400" dirty="0" smtClean="0">
              <a:solidFill>
                <a:srgbClr val="3333FF"/>
              </a:solidFill>
            </a:endParaRP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Semináře	</a:t>
            </a:r>
          </a:p>
          <a:p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err="1" smtClean="0"/>
              <a:t>Webináře</a:t>
            </a:r>
            <a:endParaRPr lang="cs-CZ" dirty="0" smtClean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Využití dílen středních škol</a:t>
            </a:r>
          </a:p>
          <a:p>
            <a:r>
              <a:rPr lang="cs-CZ" dirty="0" smtClean="0"/>
              <a:t>     pro pedagogy ZŠ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1026" name="Picture 2" descr="IMG_20190523_1209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82904"/>
            <a:ext cx="5148064" cy="367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61459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smtClean="0">
                <a:solidFill>
                  <a:srgbClr val="3333FF"/>
                </a:solidFill>
              </a:rPr>
              <a:t>SETKÁNÍ VÝCHOVNÝCH PORADCŮ</a:t>
            </a: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23528" y="1700808"/>
            <a:ext cx="61926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3333FF"/>
                </a:solidFill>
              </a:rPr>
              <a:t>Další informace pro žáky a rodiče</a:t>
            </a:r>
          </a:p>
          <a:p>
            <a:endParaRPr lang="cs-CZ" sz="2400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Důsledné vyplňování přihlášek</a:t>
            </a:r>
          </a:p>
          <a:p>
            <a:r>
              <a:rPr lang="cs-CZ" dirty="0"/>
              <a:t>    </a:t>
            </a:r>
            <a:r>
              <a:rPr lang="cs-CZ" dirty="0" smtClean="0"/>
              <a:t>	</a:t>
            </a:r>
            <a:r>
              <a:rPr lang="cs-CZ" dirty="0" smtClean="0"/>
              <a:t>- </a:t>
            </a:r>
            <a:r>
              <a:rPr lang="cs-CZ" dirty="0" smtClean="0"/>
              <a:t>zaměření </a:t>
            </a:r>
            <a:r>
              <a:rPr lang="cs-CZ" dirty="0"/>
              <a:t>u </a:t>
            </a:r>
            <a:r>
              <a:rPr lang="cs-CZ" dirty="0" smtClean="0"/>
              <a:t>oborů</a:t>
            </a:r>
          </a:p>
          <a:p>
            <a:r>
              <a:rPr lang="cs-CZ" dirty="0"/>
              <a:t>	</a:t>
            </a:r>
            <a:r>
              <a:rPr lang="cs-CZ" dirty="0" smtClean="0"/>
              <a:t>- odevzdání přihlášek </a:t>
            </a:r>
            <a:r>
              <a:rPr lang="cs-CZ" sz="2000" dirty="0" smtClean="0">
                <a:sym typeface="Wingdings" panose="05000000000000000000" pitchFamily="2" charset="2"/>
              </a:rPr>
              <a:t></a:t>
            </a:r>
            <a:endParaRPr lang="cs-CZ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Zdravotní stav žáka</a:t>
            </a:r>
          </a:p>
          <a:p>
            <a:r>
              <a:rPr lang="cs-CZ" dirty="0"/>
              <a:t>	- apelovat na soudnost rodičů</a:t>
            </a:r>
          </a:p>
          <a:p>
            <a:r>
              <a:rPr lang="cs-CZ" dirty="0"/>
              <a:t>    	- nařízení vlády č. 211/2010 Sb</a:t>
            </a:r>
            <a:r>
              <a:rPr lang="cs-CZ" sz="2400" dirty="0"/>
              <a:t>. </a:t>
            </a:r>
          </a:p>
          <a:p>
            <a:endParaRPr lang="cs-CZ" sz="2400" dirty="0" smtClean="0">
              <a:solidFill>
                <a:srgbClr val="3333FF"/>
              </a:solidFill>
            </a:endParaRP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Prospěchová stipendia OK</a:t>
            </a:r>
          </a:p>
          <a:p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smtClean="0"/>
              <a:t>Firemní motivační stipendia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6992"/>
            <a:ext cx="4571999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0179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3653</TotalTime>
  <Words>145</Words>
  <Application>Microsoft Office PowerPoint</Application>
  <PresentationFormat>Předvádění na obrazovce (4:3)</PresentationFormat>
  <Paragraphs>61</Paragraphs>
  <Slides>5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Motiv Office</vt:lpstr>
      <vt:lpstr>SETKÁNÍ VÝCHOVNÝCH PORADCŮ  19. 11. 2020</vt:lpstr>
      <vt:lpstr> SETKÁNÍ VÝCHOVNÝCH PORADCŮ  </vt:lpstr>
      <vt:lpstr>SETKÁNÍ VÝCHOVNÝCH PORADCŮ</vt:lpstr>
      <vt:lpstr>SETKÁNÍ VÝCHOVNÝCH PORADCŮ</vt:lpstr>
      <vt:lpstr>SETKÁNÍ VÝCHOVNÝCH PORADCŮ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Prerov1</dc:creator>
  <cp:lastModifiedBy>Hana</cp:lastModifiedBy>
  <cp:revision>879</cp:revision>
  <dcterms:created xsi:type="dcterms:W3CDTF">2010-10-24T08:52:03Z</dcterms:created>
  <dcterms:modified xsi:type="dcterms:W3CDTF">2020-11-12T11:09:36Z</dcterms:modified>
</cp:coreProperties>
</file>