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8" r:id="rId2"/>
    <p:sldId id="265" r:id="rId3"/>
    <p:sldId id="258" r:id="rId4"/>
    <p:sldId id="259" r:id="rId5"/>
    <p:sldId id="274" r:id="rId6"/>
    <p:sldId id="260" r:id="rId7"/>
    <p:sldId id="262" r:id="rId8"/>
    <p:sldId id="269" r:id="rId9"/>
    <p:sldId id="270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8E478-6777-4AA8-A822-069BAB6A7D05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2DC4A-38E8-4D67-89ED-CA962B87999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09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43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53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760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7148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257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201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9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54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35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24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55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6D643-518A-43CB-AD1C-98EDB64625B0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22400-F287-4C66-B920-977B454E46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050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šumpe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385901" cy="389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043608" y="5013176"/>
            <a:ext cx="7737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Exkurze – okolí města Šumperk</a:t>
            </a:r>
          </a:p>
        </p:txBody>
      </p:sp>
    </p:spTree>
    <p:extLst>
      <p:ext uri="{BB962C8B-B14F-4D97-AF65-F5344CB8AC3E}">
        <p14:creationId xmlns:p14="http://schemas.microsoft.com/office/powerpoint/2010/main" val="868690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 smtClean="0">
                <a:solidFill>
                  <a:srgbClr val="002060"/>
                </a:solidFill>
              </a:rPr>
              <a:t>blízká oblast Hynčice pod Sušinou</a:t>
            </a:r>
            <a:br>
              <a:rPr lang="cs-CZ" sz="2800" b="1" dirty="0" smtClean="0">
                <a:solidFill>
                  <a:srgbClr val="002060"/>
                </a:solidFill>
              </a:rPr>
            </a:br>
            <a:r>
              <a:rPr lang="cs-CZ" sz="2800" b="1" dirty="0" smtClean="0">
                <a:solidFill>
                  <a:srgbClr val="002060"/>
                </a:solidFill>
              </a:rPr>
              <a:t>rozhledna Stříbrná </a:t>
            </a:r>
            <a:r>
              <a:rPr lang="cs-CZ" sz="2800" b="1" dirty="0" err="1" smtClean="0">
                <a:solidFill>
                  <a:srgbClr val="002060"/>
                </a:solidFill>
              </a:rPr>
              <a:t>Twiggy</a:t>
            </a:r>
            <a:endParaRPr lang="cs-CZ" sz="2800" b="1" dirty="0">
              <a:solidFill>
                <a:srgbClr val="002060"/>
              </a:solidFill>
            </a:endParaRPr>
          </a:p>
        </p:txBody>
      </p:sp>
      <p:sp>
        <p:nvSpPr>
          <p:cNvPr id="9" name="AutoShape 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AutoShape 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1" name="AutoShape 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2" name="AutoShape 8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" name="AutoShape 10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4" name="AutoShape 1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" name="AutoShape 1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6" name="AutoShape 1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AutoShape 2" descr="Image result for jeseník erb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AutoShape 8" descr="https://email.seznam.cz/imageresize/?width=1920&amp;height=1040&amp;mid=23408&amp;aid=6&amp;uid=32715436&amp;default=%2Fstatic%2Fwm%2Fimg%2Fdefault-image.sv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" name="AutoShape 10" descr="https://email.seznam.cz/imageresize/?width=1920&amp;height=1040&amp;mid=23408&amp;aid=6&amp;uid=32715436&amp;default=%2Fstatic%2Fwm%2Fimg%2Fdefault-image.sv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6" name="Obrázek 25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1531937"/>
            <a:ext cx="3101444" cy="4308559"/>
          </a:xfrm>
          <a:prstGeom prst="rect">
            <a:avLst/>
          </a:prstGeom>
        </p:spPr>
      </p:pic>
      <p:pic>
        <p:nvPicPr>
          <p:cNvPr id="1026" name="Picture 2" descr="Olomoucký deník | Rozhledna Stříbrná Twiggy na Šumpersku | fotogaler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846" y="4797152"/>
            <a:ext cx="27003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ozhledna na Štvanici u Hynčic pod Sušino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71" y="1598572"/>
            <a:ext cx="4242049" cy="281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1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2060"/>
                </a:solidFill>
              </a:rPr>
              <a:t>Lipová – lázně, Na Pomezí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err="1" smtClean="0"/>
              <a:t>Faunapark</a:t>
            </a:r>
            <a:endParaRPr lang="cs-CZ" dirty="0" smtClean="0"/>
          </a:p>
          <a:p>
            <a:r>
              <a:rPr lang="cs-CZ" dirty="0" smtClean="0"/>
              <a:t>Lesní bar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Jeskyně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Picture 6" descr="Znak obce Lipová-lázn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215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jeskyně na pomez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88840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Lesní bar na podzi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2960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 result for faunapark lipová lázně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211" y="3931669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68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2060"/>
                </a:solidFill>
              </a:rPr>
              <a:t>Velké Losiny</a:t>
            </a:r>
            <a:endParaRPr lang="cs-CZ" b="1" dirty="0">
              <a:solidFill>
                <a:srgbClr val="002060"/>
              </a:solidFill>
            </a:endParaRPr>
          </a:p>
        </p:txBody>
      </p:sp>
      <p:pic>
        <p:nvPicPr>
          <p:cNvPr id="4" name="Zástupný symbol pro obsah 3" descr="https://upload.wikimedia.org/wikipedia/commons/thumb/a/ac/Z%C3%A1mek_Velk%C3%A9_Losiny%2C_Velk%C3%A9_Losiny_268.JPG/1920px-Z%C3%A1mek_Velk%C3%A9_Losiny%2C_Velk%C3%A9_Losiny_26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3669296" cy="254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SouvisejÃ­cÃ­ obrÃ¡zek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399" y="3573016"/>
            <a:ext cx="446449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 descr="VÃ½sledek obrÃ¡zku pro obrÃ¡zky erb velkÃ© losiny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92696"/>
            <a:ext cx="1800200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AutoShape 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AutoShape 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1" name="AutoShape 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2" name="AutoShape 8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" name="AutoShape 10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4" name="AutoShape 1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" name="AutoShape 1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6" name="AutoShape 1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731" y="414907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847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453650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- Zámek, čarodějnické procesy</a:t>
            </a:r>
            <a:b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- Ruční papírna – workshopy 			                    			Vánoce, Velikonoce</a:t>
            </a:r>
            <a:b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3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Pralinkárna</a:t>
            </a: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sz="3100" dirty="0"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okoládové lázně</a:t>
            </a:r>
            <a:b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ručně vyráběné pralinky</a:t>
            </a:r>
            <a:b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- Lázně, lázeňský pramen, termální bazén</a:t>
            </a:r>
            <a:b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- Stezka pro pěší – zámek, dětské hřiště,  			papírna, lázně</a:t>
            </a: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332656"/>
            <a:ext cx="6400800" cy="72008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</a:rPr>
              <a:t>Možnosti aktivit</a:t>
            </a:r>
            <a:endParaRPr lang="cs-CZ" sz="4000" b="1" dirty="0">
              <a:solidFill>
                <a:srgbClr val="FF0000"/>
              </a:solidFill>
            </a:endParaRPr>
          </a:p>
        </p:txBody>
      </p:sp>
      <p:pic>
        <p:nvPicPr>
          <p:cNvPr id="4" name="Obrázek 3" descr="Image result for strom velké losiny OBRÁZE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24744"/>
            <a:ext cx="1944216" cy="1224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73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Úsovsko</a:t>
            </a:r>
            <a:r>
              <a:rPr lang="cs-CZ" dirty="0" smtClean="0"/>
              <a:t> – Klopina, Doubravský dvůr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Výrobna müsli tyčinek, cereálií, </a:t>
            </a:r>
            <a:r>
              <a:rPr lang="cs-CZ" dirty="0" err="1" smtClean="0"/>
              <a:t>snacků</a:t>
            </a:r>
            <a:r>
              <a:rPr lang="cs-CZ" dirty="0" smtClean="0"/>
              <a:t>, biopotravin</a:t>
            </a:r>
          </a:p>
          <a:p>
            <a:r>
              <a:rPr lang="cs-CZ" dirty="0" smtClean="0"/>
              <a:t>Výrobce potravin ekologického zemědělství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Farma – zemědělská činnost (pěstování si potravin pro dobytek) a mlékárna </a:t>
            </a:r>
          </a:p>
          <a:p>
            <a:r>
              <a:rPr lang="cs-CZ" dirty="0" smtClean="0"/>
              <a:t>Výrobce mléčných produktů (tvaroh, sýry, jogurty, zmrzlina)</a:t>
            </a:r>
          </a:p>
          <a:p>
            <a:r>
              <a:rPr lang="cs-CZ" dirty="0" smtClean="0"/>
              <a:t>Regionální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produkt</a:t>
            </a:r>
            <a:endParaRPr lang="cs-CZ" dirty="0"/>
          </a:p>
        </p:txBody>
      </p:sp>
      <p:pic>
        <p:nvPicPr>
          <p:cNvPr id="5" name="Obrázek 4" descr="Doubravský dvů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97152"/>
            <a:ext cx="1586483" cy="166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" descr="Image result for úsovsko klopina symbol obráz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695" y="2564904"/>
            <a:ext cx="74420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mage result for musli tyčinka fi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14123"/>
            <a:ext cx="2356946" cy="96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 descr="Image result for musli tyčinka fit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506" y="4077072"/>
            <a:ext cx="1584176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4" name="Picture 6" descr="Image result for bersi fi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81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2060"/>
                </a:solidFill>
              </a:rPr>
              <a:t>Lázně Jeseník</a:t>
            </a:r>
            <a:endParaRPr lang="cs-CZ" b="1" dirty="0">
              <a:solidFill>
                <a:srgbClr val="002060"/>
              </a:solidFill>
            </a:endParaRPr>
          </a:p>
        </p:txBody>
      </p:sp>
      <p:sp>
        <p:nvSpPr>
          <p:cNvPr id="9" name="AutoShape 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AutoShape 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1" name="AutoShape 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2" name="AutoShape 8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" name="AutoShape 10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4" name="AutoShape 12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" name="AutoShape 14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6" name="AutoShape 16" descr="Image result for obrázek pralinkárna velké losiny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9" name="Picture 4" descr="Image result for jeseník lázně muzeum leg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45" y="4653136"/>
            <a:ext cx="31546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mage result for jeseník lázně obrázky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0" y="1227138"/>
            <a:ext cx="4764434" cy="317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Image result for jeseník lázně balneopa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4544151" cy="300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" descr="Image result for jeseník erb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076" name="Picture 4" descr="Image result for jeseník er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17538"/>
            <a:ext cx="1688365" cy="210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41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82453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Balneopark</a:t>
            </a: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Vincenze</a:t>
            </a: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Priessnitze</a:t>
            </a: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vodní 	zahrada</a:t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Procházky s mnoha aktivitami v rámci     	parku (dětské hřiště velké a malé, 	minigolf, cukrárna, aj.)</a:t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- Muzeum Lega 			               </a:t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332656"/>
            <a:ext cx="6400800" cy="72008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FF0000"/>
                </a:solidFill>
              </a:rPr>
              <a:t>Možnosti aktivit</a:t>
            </a:r>
          </a:p>
        </p:txBody>
      </p:sp>
    </p:spTree>
    <p:extLst>
      <p:ext uri="{BB962C8B-B14F-4D97-AF65-F5344CB8AC3E}">
        <p14:creationId xmlns:p14="http://schemas.microsoft.com/office/powerpoint/2010/main" val="2324718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002060"/>
                </a:solidFill>
              </a:rPr>
              <a:t>Staré Město pod Sněžníkem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cs-CZ" dirty="0" err="1" smtClean="0"/>
              <a:t>Biomlýn</a:t>
            </a:r>
            <a:r>
              <a:rPr lang="cs-CZ" dirty="0" smtClean="0"/>
              <a:t> – bezlepkový mlýn na Severní Moravě </a:t>
            </a:r>
            <a:endParaRPr lang="cs-CZ" dirty="0"/>
          </a:p>
          <a:p>
            <a:r>
              <a:rPr lang="cs-CZ" dirty="0" smtClean="0"/>
              <a:t>Prázdninové </a:t>
            </a:r>
            <a:r>
              <a:rPr lang="cs-CZ" dirty="0" err="1" smtClean="0"/>
              <a:t>Bioslavnosti</a:t>
            </a:r>
            <a:r>
              <a:rPr lang="cs-CZ" dirty="0" smtClean="0"/>
              <a:t> (2019 – kváskový chléb)</a:t>
            </a:r>
          </a:p>
        </p:txBody>
      </p:sp>
      <p:pic>
        <p:nvPicPr>
          <p:cNvPr id="9" name="Obrázek 8" descr="Image result for fstaré město biomlý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2016224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4" descr="Image result for staré město biomlýn bioslavnosti 20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08791"/>
            <a:ext cx="4038600" cy="370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480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Image result for fstaré město biomlý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137" y="3573016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Image result for fstaré město biomlý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88" y="4509120"/>
            <a:ext cx="345638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Image result for staré město biomlýn OBRÁZ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8851"/>
            <a:ext cx="41387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Image result for staré město biomlýn OBRÁZE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36" y="332656"/>
            <a:ext cx="2642592" cy="360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822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92</Words>
  <Application>Microsoft Office PowerPoint</Application>
  <PresentationFormat>Předvádění na obrazovce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systému Office</vt:lpstr>
      <vt:lpstr>Prezentace aplikace PowerPoint</vt:lpstr>
      <vt:lpstr>Lipová – lázně, Na Pomezí</vt:lpstr>
      <vt:lpstr>Velké Losiny</vt:lpstr>
      <vt:lpstr>  - Zámek, čarodějnické procesy - Ruční papírna – workshopy                           Vánoce, Velikonoce - Pralinkárna – Čokoládové lázně         ručně vyráběné pralinky - Lázně, lázeňský pramen, termální bazén - Stezka pro pěší – zámek, dětské hřiště,     papírna, lázně  </vt:lpstr>
      <vt:lpstr>Úsovsko – Klopina, Doubravský dvůr</vt:lpstr>
      <vt:lpstr>Lázně Jeseník</vt:lpstr>
      <vt:lpstr> - Balneopark Vincenze Priessnitze, vodní  zahrada - Procházky s mnoha aktivitami v rámci      parku (dětské hřiště velké a malé,  minigolf, cukrárna, aj.)  - Muzeum Lega                     </vt:lpstr>
      <vt:lpstr>Staré Město pod Sněžníkem</vt:lpstr>
      <vt:lpstr>Prezentace aplikace PowerPoint</vt:lpstr>
      <vt:lpstr>blízká oblast Hynčice pod Sušinou rozhledna Stříbrná Twiggy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Příklady s exkurzí</dc:title>
  <dc:creator>martinka</dc:creator>
  <cp:lastModifiedBy>Michal</cp:lastModifiedBy>
  <cp:revision>18</cp:revision>
  <dcterms:created xsi:type="dcterms:W3CDTF">2020-02-16T19:47:07Z</dcterms:created>
  <dcterms:modified xsi:type="dcterms:W3CDTF">2021-03-15T15:56:14Z</dcterms:modified>
</cp:coreProperties>
</file>