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2"/>
  </p:sldMasterIdLst>
  <p:notesMasterIdLst>
    <p:notesMasterId r:id="rId18"/>
  </p:notesMasterIdLst>
  <p:handoutMasterIdLst>
    <p:handoutMasterId r:id="rId19"/>
  </p:handoutMasterIdLst>
  <p:sldIdLst>
    <p:sldId id="367" r:id="rId3"/>
    <p:sldId id="399" r:id="rId4"/>
    <p:sldId id="394" r:id="rId5"/>
    <p:sldId id="393" r:id="rId6"/>
    <p:sldId id="392" r:id="rId7"/>
    <p:sldId id="379" r:id="rId8"/>
    <p:sldId id="395" r:id="rId9"/>
    <p:sldId id="397" r:id="rId10"/>
    <p:sldId id="396" r:id="rId11"/>
    <p:sldId id="384" r:id="rId12"/>
    <p:sldId id="375" r:id="rId13"/>
    <p:sldId id="380" r:id="rId14"/>
    <p:sldId id="400" r:id="rId15"/>
    <p:sldId id="401" r:id="rId16"/>
    <p:sldId id="35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6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DB13388-9D86-858B-9A51-882A5EF6D581}" name="Nancy Guan" initials="NG" userId="S::yinguan@publicisgroupe.net::36e8976c-9e47-4384-bdfe-6c666b7def2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9E9"/>
    <a:srgbClr val="F58C35"/>
    <a:srgbClr val="D0CECE"/>
    <a:srgbClr val="008CB7"/>
    <a:srgbClr val="FE8C35"/>
    <a:srgbClr val="EEEFEF"/>
    <a:srgbClr val="954F72"/>
    <a:srgbClr val="575757"/>
    <a:srgbClr val="8C8C8C"/>
    <a:srgbClr val="EDED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800" autoAdjust="0"/>
  </p:normalViewPr>
  <p:slideViewPr>
    <p:cSldViewPr snapToGrid="0">
      <p:cViewPr varScale="1">
        <p:scale>
          <a:sx n="122" d="100"/>
          <a:sy n="122" d="100"/>
        </p:scale>
        <p:origin x="90" y="210"/>
      </p:cViewPr>
      <p:guideLst>
        <p:guide orient="horz" pos="186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-720"/>
    </p:cViewPr>
  </p:sorterViewPr>
  <p:notesViewPr>
    <p:cSldViewPr snapToGrid="0">
      <p:cViewPr varScale="1">
        <p:scale>
          <a:sx n="68" d="100"/>
          <a:sy n="68" d="100"/>
        </p:scale>
        <p:origin x="252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microsoft.com/office/2018/10/relationships/authors" Target="author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meha2\AppData\Roaming\Microsoft\Excel\Se&#353;it9%20(version%201).xlsb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meha2\AppData\Roaming\Microsoft\Excel\Se&#353;it7%20(version%201).xlsb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zameha2\AppData\Roaming\Microsoft\Excel\Se&#353;it9%20(version%201).xlsb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Se&#353;it2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List2!$N$46</c:f>
              <c:strCache>
                <c:ptCount val="1"/>
                <c:pt idx="0">
                  <c:v>Počet z Kategorie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List2!$M$47:$M$56</c:f>
              <c:strCache>
                <c:ptCount val="10"/>
                <c:pt idx="0">
                  <c:v>vývoj</c:v>
                </c:pt>
                <c:pt idx="1">
                  <c:v>GE</c:v>
                </c:pt>
                <c:pt idx="2">
                  <c:v>IT</c:v>
                </c:pt>
                <c:pt idx="3">
                  <c:v>LAB</c:v>
                </c:pt>
                <c:pt idx="4">
                  <c:v>OPS</c:v>
                </c:pt>
                <c:pt idx="5">
                  <c:v>HR</c:v>
                </c:pt>
                <c:pt idx="6">
                  <c:v>Log</c:v>
                </c:pt>
                <c:pt idx="7">
                  <c:v>VMK</c:v>
                </c:pt>
                <c:pt idx="8">
                  <c:v>EHS</c:v>
                </c:pt>
                <c:pt idx="9">
                  <c:v>Finance</c:v>
                </c:pt>
              </c:strCache>
            </c:strRef>
          </c:cat>
          <c:val>
            <c:numRef>
              <c:f>List2!$N$47:$N$56</c:f>
              <c:numCache>
                <c:formatCode>General</c:formatCode>
                <c:ptCount val="10"/>
                <c:pt idx="0">
                  <c:v>14</c:v>
                </c:pt>
                <c:pt idx="1">
                  <c:v>11</c:v>
                </c:pt>
                <c:pt idx="2">
                  <c:v>9</c:v>
                </c:pt>
                <c:pt idx="3">
                  <c:v>9</c:v>
                </c:pt>
                <c:pt idx="4">
                  <c:v>6</c:v>
                </c:pt>
                <c:pt idx="5">
                  <c:v>2</c:v>
                </c:pt>
                <c:pt idx="6">
                  <c:v>2</c:v>
                </c:pt>
                <c:pt idx="7">
                  <c:v>2</c:v>
                </c:pt>
                <c:pt idx="8">
                  <c:v>1</c:v>
                </c:pt>
                <c:pt idx="9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D3D-4F5E-859C-4E8A8F6E7ED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066396056"/>
        <c:axId val="1066392120"/>
      </c:barChart>
      <c:catAx>
        <c:axId val="10663960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6392120"/>
        <c:crosses val="autoZero"/>
        <c:auto val="1"/>
        <c:lblAlgn val="ctr"/>
        <c:lblOffset val="100"/>
        <c:noMultiLvlLbl val="0"/>
      </c:catAx>
      <c:valAx>
        <c:axId val="10663921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663960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[Sešit7 (version 1).xlsb]List1!Kontingenční tabulka5</c:name>
    <c:fmtId val="-1"/>
  </c:pivotSource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showLegendKey val="0"/>
          <c:showVal val="0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</c:pivotFmt>
      <c:pivotFmt>
        <c:idx val="9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bestFit"/>
          <c:showLegendKey val="0"/>
          <c:showVal val="1"/>
          <c:showCatName val="0"/>
          <c:showSerName val="0"/>
          <c:showPercent val="0"/>
          <c:showBubbleSize val="0"/>
          <c:extLst>
            <c:ext xmlns:c15="http://schemas.microsoft.com/office/drawing/2012/chart" uri="{CE6537A1-D6FC-4f65-9D91-7224C49458BB}"/>
          </c:extLst>
        </c:dLbl>
      </c:pivotFmt>
      <c:pivotFmt>
        <c:idx val="10"/>
        <c:spPr>
          <a:solidFill>
            <a:schemeClr val="accent1"/>
          </a:solidFill>
          <a:ln>
            <a:noFill/>
          </a:ln>
          <a:effectLst/>
        </c:spPr>
      </c:pivotFmt>
      <c:pivotFmt>
        <c:idx val="11"/>
        <c:spPr>
          <a:solidFill>
            <a:schemeClr val="accent1"/>
          </a:solidFill>
          <a:ln>
            <a:noFill/>
          </a:ln>
          <a:effectLst/>
        </c:spPr>
      </c:pivotFmt>
      <c:pivotFmt>
        <c:idx val="12"/>
        <c:spPr>
          <a:solidFill>
            <a:schemeClr val="accent1"/>
          </a:solidFill>
          <a:ln>
            <a:noFill/>
          </a:ln>
          <a:effectLst/>
        </c:spPr>
      </c:pivotFmt>
      <c:pivotFmt>
        <c:idx val="13"/>
        <c:spPr>
          <a:solidFill>
            <a:schemeClr val="accent1"/>
          </a:solidFill>
          <a:ln>
            <a:noFill/>
          </a:ln>
          <a:effectLst/>
        </c:spPr>
      </c:pivotFmt>
      <c:pivotFmt>
        <c:idx val="14"/>
        <c:spPr>
          <a:solidFill>
            <a:schemeClr val="accent1"/>
          </a:solidFill>
          <a:ln>
            <a:noFill/>
          </a:ln>
          <a:effectLst/>
        </c:spPr>
      </c:pivotFmt>
      <c:pivotFmt>
        <c:idx val="15"/>
        <c:spPr>
          <a:solidFill>
            <a:schemeClr val="accent1"/>
          </a:solidFill>
          <a:ln>
            <a:noFill/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List1!$T$55</c:f>
              <c:strCache>
                <c:ptCount val="1"/>
                <c:pt idx="0">
                  <c:v>Celkem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0F3-45C4-BAC5-3136C240F3C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0F3-45C4-BAC5-3136C240F3C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0F3-45C4-BAC5-3136C240F3C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10F3-45C4-BAC5-3136C240F3C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10F3-45C4-BAC5-3136C240F3C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10F3-45C4-BAC5-3136C240F3C4}"/>
              </c:ext>
            </c:extLst>
          </c:dPt>
          <c:dLbls>
            <c:spPr>
              <a:solidFill>
                <a:srgbClr val="FFFFFF"/>
              </a:solidFill>
              <a:ln>
                <a:solidFill>
                  <a:srgbClr val="171616">
                    <a:lumMod val="25000"/>
                    <a:lumOff val="75000"/>
                  </a:srgb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List1!$S$56:$S$62</c:f>
              <c:strCache>
                <c:ptCount val="6"/>
                <c:pt idx="0">
                  <c:v>HPP</c:v>
                </c:pt>
                <c:pt idx="1">
                  <c:v>pauza</c:v>
                </c:pt>
                <c:pt idx="2">
                  <c:v>pokračuje</c:v>
                </c:pt>
                <c:pt idx="3">
                  <c:v>ukončení z naší strany</c:v>
                </c:pt>
                <c:pt idx="4">
                  <c:v>ukončení z Trainee strany</c:v>
                </c:pt>
                <c:pt idx="5">
                  <c:v>v řešení</c:v>
                </c:pt>
              </c:strCache>
            </c:strRef>
          </c:cat>
          <c:val>
            <c:numRef>
              <c:f>List1!$T$56:$T$62</c:f>
              <c:numCache>
                <c:formatCode>General</c:formatCode>
                <c:ptCount val="6"/>
                <c:pt idx="0">
                  <c:v>6</c:v>
                </c:pt>
                <c:pt idx="1">
                  <c:v>2</c:v>
                </c:pt>
                <c:pt idx="2">
                  <c:v>32</c:v>
                </c:pt>
                <c:pt idx="3">
                  <c:v>6</c:v>
                </c:pt>
                <c:pt idx="4">
                  <c:v>6</c:v>
                </c:pt>
                <c:pt idx="5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0F3-45C4-BAC5-3136C240F3C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List3!$AA$5</c:f>
              <c:strCache>
                <c:ptCount val="1"/>
                <c:pt idx="0">
                  <c:v>Počet z Kategorie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List3!$Z$6:$Z$14</c:f>
              <c:strCache>
                <c:ptCount val="9"/>
                <c:pt idx="0">
                  <c:v>GE</c:v>
                </c:pt>
                <c:pt idx="1">
                  <c:v>vývoj</c:v>
                </c:pt>
                <c:pt idx="2">
                  <c:v>IT</c:v>
                </c:pt>
                <c:pt idx="3">
                  <c:v>LAB</c:v>
                </c:pt>
                <c:pt idx="4">
                  <c:v>OPS</c:v>
                </c:pt>
                <c:pt idx="5">
                  <c:v>VMK</c:v>
                </c:pt>
                <c:pt idx="6">
                  <c:v>Log</c:v>
                </c:pt>
                <c:pt idx="7">
                  <c:v>Finance</c:v>
                </c:pt>
                <c:pt idx="8">
                  <c:v>HR</c:v>
                </c:pt>
              </c:strCache>
            </c:strRef>
          </c:cat>
          <c:val>
            <c:numRef>
              <c:f>List3!$AA$6:$AA$14</c:f>
              <c:numCache>
                <c:formatCode>General</c:formatCode>
                <c:ptCount val="9"/>
                <c:pt idx="0">
                  <c:v>9</c:v>
                </c:pt>
                <c:pt idx="1">
                  <c:v>9</c:v>
                </c:pt>
                <c:pt idx="2">
                  <c:v>6</c:v>
                </c:pt>
                <c:pt idx="3">
                  <c:v>5</c:v>
                </c:pt>
                <c:pt idx="4">
                  <c:v>5</c:v>
                </c:pt>
                <c:pt idx="5">
                  <c:v>3</c:v>
                </c:pt>
                <c:pt idx="6">
                  <c:v>2</c:v>
                </c:pt>
                <c:pt idx="7">
                  <c:v>1</c:v>
                </c:pt>
                <c:pt idx="8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0B2-4409-A306-B9E52521AA3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437361416"/>
        <c:axId val="437362728"/>
      </c:barChart>
      <c:catAx>
        <c:axId val="437361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362728"/>
        <c:crosses val="autoZero"/>
        <c:auto val="1"/>
        <c:lblAlgn val="ctr"/>
        <c:lblOffset val="100"/>
        <c:noMultiLvlLbl val="0"/>
      </c:catAx>
      <c:valAx>
        <c:axId val="437362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73614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pivotSource>
    <c:name>[Sešit2]List1!Kontingenční tabulka10</c:name>
    <c:fmtId val="-1"/>
  </c:pivotSource>
  <c:chart>
    <c:autoTitleDeleted val="1"/>
    <c:pivotFmts>
      <c:pivotFmt>
        <c:idx val="0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1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2"/>
        <c:spPr>
          <a:solidFill>
            <a:schemeClr val="accent1"/>
          </a:solidFill>
          <a:ln>
            <a:noFill/>
          </a:ln>
          <a:effectLst/>
        </c:spPr>
      </c:pivotFmt>
      <c:pivotFmt>
        <c:idx val="3"/>
        <c:spPr>
          <a:solidFill>
            <a:schemeClr val="accent1"/>
          </a:solidFill>
          <a:ln>
            <a:noFill/>
          </a:ln>
          <a:effectLst/>
        </c:spPr>
      </c:pivotFmt>
      <c:pivotFmt>
        <c:idx val="4"/>
        <c:spPr>
          <a:solidFill>
            <a:schemeClr val="accent1"/>
          </a:solidFill>
          <a:ln>
            <a:noFill/>
          </a:ln>
          <a:effectLst/>
        </c:spPr>
      </c:pivotFmt>
      <c:pivotFmt>
        <c:idx val="5"/>
        <c:spPr>
          <a:solidFill>
            <a:schemeClr val="accent1"/>
          </a:solidFill>
          <a:ln>
            <a:noFill/>
          </a:ln>
          <a:effectLst/>
        </c:spPr>
        <c:marker>
          <c:symbol val="none"/>
        </c:marker>
        <c:dLbl>
          <c:idx val="0"/>
          <c:spPr>
            <a:solidFill>
              <a:sysClr val="window" lastClr="FFFFFF"/>
            </a:solidFill>
            <a:ln>
              <a:solidFill>
                <a:sysClr val="windowText" lastClr="000000">
                  <a:lumMod val="25000"/>
                  <a:lumOff val="75000"/>
                </a:sysClr>
              </a:solidFill>
            </a:ln>
            <a:effectLst/>
          </c:spPr>
          <c:txPr>
            <a:bodyPr rot="0" spcFirstLastPara="1" vertOverflow="clip" horzOverflow="clip" vert="horz" wrap="square" lIns="38100" tIns="19050" rIns="38100" bIns="19050" anchor="ctr" anchorCtr="1">
              <a:spAutoFit/>
            </a:bodyPr>
            <a:lstStyle/>
            <a:p>
              <a:pPr>
                <a:defRPr sz="900" b="0" i="0" u="none" strike="noStrike" kern="1200" baseline="0"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  <c:dLblPos val="outEnd"/>
          <c:showLegendKey val="0"/>
          <c:showVal val="0"/>
          <c:showCatName val="1"/>
          <c:showSerName val="0"/>
          <c:showPercent val="1"/>
          <c:showBubbleSize val="0"/>
          <c:extLst>
            <c:ext xmlns:c15="http://schemas.microsoft.com/office/drawing/2012/chart" uri="{CE6537A1-D6FC-4f65-9D91-7224C49458BB}">
              <c15:spPr xmlns:c15="http://schemas.microsoft.com/office/drawing/2012/chart">
                <a:prstGeom prst="wedgeRectCallout">
                  <a:avLst/>
                </a:prstGeom>
                <a:noFill/>
                <a:ln>
                  <a:noFill/>
                </a:ln>
              </c15:spPr>
            </c:ext>
          </c:extLst>
        </c:dLbl>
      </c:pivotFmt>
      <c:pivotFmt>
        <c:idx val="6"/>
        <c:spPr>
          <a:solidFill>
            <a:schemeClr val="accent1"/>
          </a:solidFill>
          <a:ln>
            <a:noFill/>
          </a:ln>
          <a:effectLst/>
        </c:spPr>
      </c:pivotFmt>
      <c:pivotFmt>
        <c:idx val="7"/>
        <c:spPr>
          <a:solidFill>
            <a:schemeClr val="accent1"/>
          </a:solidFill>
          <a:ln>
            <a:noFill/>
          </a:ln>
          <a:effectLst/>
        </c:spPr>
      </c:pivotFmt>
      <c:pivotFmt>
        <c:idx val="8"/>
        <c:spPr>
          <a:solidFill>
            <a:schemeClr val="accent1"/>
          </a:solidFill>
          <a:ln>
            <a:noFill/>
          </a:ln>
          <a:effectLst/>
        </c:spPr>
      </c:pivotFmt>
    </c:pivotFmts>
    <c:plotArea>
      <c:layout/>
      <c:pieChart>
        <c:varyColors val="1"/>
        <c:ser>
          <c:idx val="0"/>
          <c:order val="0"/>
          <c:tx>
            <c:strRef>
              <c:f>List1!$G$1</c:f>
              <c:strCache>
                <c:ptCount val="1"/>
                <c:pt idx="0">
                  <c:v>Celkem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BDF-431F-BC9F-F134ABDFE64E}"/>
              </c:ext>
            </c:extLst>
          </c:dPt>
          <c:dPt>
            <c:idx val="1"/>
            <c:bubble3D val="0"/>
            <c:spPr>
              <a:solidFill>
                <a:srgbClr val="92D050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BDF-431F-BC9F-F134ABDFE64E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6BDF-431F-BC9F-F134ABDFE64E}"/>
              </c:ext>
            </c:extLst>
          </c:dPt>
          <c:dLbls>
            <c:dLbl>
              <c:idx val="0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600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600" baseline="0"/>
                      <a:t>ženy</a:t>
                    </a:r>
                    <a:r>
                      <a:rPr lang="en-US" sz="1600" baseline="0" dirty="0"/>
                      <a:t>
</a:t>
                    </a:r>
                    <a:fld id="{870C445C-F711-4569-9064-D8AC0731132F}" type="PERCENTAGE">
                      <a:rPr lang="en-US" sz="1600" baseline="0"/>
                      <a:pPr>
                        <a:defRPr sz="1600"/>
                      </a:pPr>
                      <a:t>[PERCENTAGE]</a:t>
                    </a:fld>
                    <a:endParaRPr lang="en-US" sz="1600" baseline="0" dirty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24312859354069474"/>
                      <c:h val="0.21563297496669651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6BDF-431F-BC9F-F134ABDFE64E}"/>
                </c:ext>
              </c:extLst>
            </c:dLbl>
            <c:dLbl>
              <c:idx val="1"/>
              <c:tx>
                <c:rich>
                  <a:bodyPr rot="0" spcFirstLastPara="1" vertOverflow="clip" horzOverflow="clip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0" i="0" u="none" strike="noStrike" kern="1200" baseline="0">
                        <a:solidFill>
                          <a:schemeClr val="dk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1800" baseline="0"/>
                      <a:t>muži</a:t>
                    </a:r>
                    <a:r>
                      <a:rPr lang="en-US" sz="1800" baseline="0" dirty="0"/>
                      <a:t>
</a:t>
                    </a:r>
                    <a:fld id="{F8B58CD4-FFD1-4770-8DD7-4FA17C7A9F1D}" type="PERCENTAGE">
                      <a:rPr lang="en-US" sz="1800" baseline="0"/>
                      <a:pPr>
                        <a:defRPr sz="1800"/>
                      </a:pPr>
                      <a:t>[PERCENTAGE]</a:t>
                    </a:fld>
                    <a:endParaRPr lang="en-US" sz="1800" baseline="0" dirty="0"/>
                  </a:p>
                </c:rich>
              </c:tx>
              <c:spPr>
                <a:solidFill>
                  <a:sysClr val="window" lastClr="FFFFFF"/>
                </a:solidFill>
                <a:ln>
                  <a:solidFill>
                    <a:sysClr val="windowText" lastClr="000000">
                      <a:lumMod val="25000"/>
                      <a:lumOff val="75000"/>
                    </a:sysClr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800" b="0" i="0" u="none" strike="noStrike" kern="1200" baseline="0">
                      <a:solidFill>
                        <a:schemeClr val="dk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wedgeRectCallout">
                      <a:avLst/>
                    </a:prstGeom>
                    <a:noFill/>
                    <a:ln>
                      <a:noFill/>
                    </a:ln>
                  </c15:spPr>
                  <c15:layout>
                    <c:manualLayout>
                      <c:w val="0.19531168260603599"/>
                      <c:h val="0.19327745014600767"/>
                    </c:manualLayout>
                  </c15:layout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6BDF-431F-BC9F-F134ABDFE64E}"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List1!$F$2:$F$5</c:f>
              <c:strCache>
                <c:ptCount val="3"/>
                <c:pt idx="0">
                  <c:v>F</c:v>
                </c:pt>
                <c:pt idx="1">
                  <c:v>M</c:v>
                </c:pt>
                <c:pt idx="2">
                  <c:v>(prázdné)</c:v>
                </c:pt>
              </c:strCache>
            </c:strRef>
          </c:cat>
          <c:val>
            <c:numRef>
              <c:f>List1!$G$2:$G$5</c:f>
              <c:numCache>
                <c:formatCode>General</c:formatCode>
                <c:ptCount val="3"/>
                <c:pt idx="0">
                  <c:v>10</c:v>
                </c:pt>
                <c:pt idx="1">
                  <c:v>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BDF-431F-BC9F-F134ABDFE6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extLst>
    <c:ext xmlns:c14="http://schemas.microsoft.com/office/drawing/2007/8/2/chart" uri="{781A3756-C4B2-4CAC-9D66-4F8BD8637D16}">
      <c14:pivotOptions>
        <c14:dropZoneFilter val="1"/>
        <c14:dropZoneData val="1"/>
        <c14:dropZoneSeries val="1"/>
        <c14:dropZonesVisible val="1"/>
      </c14:pivotOptions>
    </c:ext>
    <c:ext xmlns:c16="http://schemas.microsoft.com/office/drawing/2014/chart" uri="{E28EC0CA-F0BB-4C9C-879D-F8772B89E7AC}">
      <c16:pivotOptions16>
        <c16:showExpandCollapseFieldButtons val="1"/>
      </c16:pivotOptions16>
    </c:ext>
  </c:extLst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tags" Target="../tags/tag2.xml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7071312-7584-432D-96A9-769E6294F30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66E7389-C50E-4760-B013-20B70EA0809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AFE69-53E4-4895-8720-83829AF5357A}" type="datetimeFigureOut">
              <a:rPr lang="fr-FR" smtClean="0"/>
              <a:t>27/10/2023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99359-D12C-449F-AF70-7F3A065C2C85}"/>
              </a:ext>
            </a:extLst>
          </p:cNvPr>
          <p:cNvSpPr>
            <a:spLocks noGrp="1"/>
          </p:cNvSpPr>
          <p:nvPr>
            <p:ph type="ftr" sz="quarter" idx="2"/>
            <p:custDataLst>
              <p:tags r:id="rId2"/>
            </p:custDataLst>
          </p:nvPr>
        </p:nvSpPr>
        <p:spPr>
          <a:xfrm>
            <a:off x="0" y="8685213"/>
            <a:ext cx="68580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 sz="10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D857F1D-C2A9-4F94-A42B-8B797DB58D3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6DA2BA-48D0-4154-8C13-87087776893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82820328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tags" Target="../tags/tag1.xml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76E2C2-C4F4-4AEA-A548-9102259F5A0B}" type="datetimeFigureOut">
              <a:rPr lang="en-US" smtClean="0"/>
              <a:t>10/27/2023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  <p:custDataLst>
              <p:tags r:id="rId2"/>
            </p:custDataLst>
          </p:nvPr>
        </p:nvSpPr>
        <p:spPr>
          <a:xfrm>
            <a:off x="0" y="8685213"/>
            <a:ext cx="68580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lang="fr-FR" sz="100" b="0" i="0" u="none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fr-FR"/>
              <a:t> 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4CDB3-3F3C-4288-BD56-7CC05CBC71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36806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 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44CDB3-3F3C-4288-BD56-7CC05CBC71B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487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67439BF-9FCF-44B7-BDE8-64AB46DCC7C1}" type="datetime1">
              <a:rPr lang="cs-CZ" smtClean="0"/>
              <a:t>27.10.2023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 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44CDB3-3F3C-4288-BD56-7CC05CBC71B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961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67439BF-9FCF-44B7-BDE8-64AB46DCC7C1}" type="datetime1">
              <a:rPr lang="cs-CZ" smtClean="0"/>
              <a:t>27.10.2023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 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44CDB3-3F3C-4288-BD56-7CC05CBC71B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4417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hlaví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967439BF-9FCF-44B7-BDE8-64AB46DCC7C1}" type="datetime1">
              <a:rPr lang="cs-CZ" smtClean="0"/>
              <a:t>27.10.2023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fr-FR"/>
              <a:t> </a:t>
            </a:r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44CDB3-3F3C-4288-BD56-7CC05CBC71B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13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'en-tête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US"/>
              <a:t> 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44CDB3-3F3C-4288-BD56-7CC05CBC71B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60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u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A4AA4F1C-4C22-495E-8105-629B35E025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900000"/>
            <a:ext cx="11412000" cy="422405"/>
          </a:xfrm>
          <a:prstGeom prst="rect">
            <a:avLst/>
          </a:prstGeom>
        </p:spPr>
        <p:txBody>
          <a:bodyPr wrap="square" lIns="0" tIns="72000" rIns="0" bIns="72000" anchor="t" anchorCtr="0">
            <a:spAutoFit/>
          </a:bodyPr>
          <a:lstStyle>
            <a:lvl1pPr marL="0" indent="0">
              <a:buNone/>
              <a:defRPr b="0" spc="9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4519425B-B7FF-475E-83C3-D2793F569B2E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96000" y="1620000"/>
            <a:ext cx="11412000" cy="1561178"/>
          </a:xfrm>
        </p:spPr>
        <p:txBody>
          <a:bodyPr vert="horz" lIns="0" tIns="72000" rIns="0" bIns="72000" rtlCol="0">
            <a:sp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FCDD0934-BC18-4013-BC57-AEF8FD47095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-1"/>
            <a:ext cx="11412000" cy="900000"/>
          </a:xfrm>
        </p:spPr>
        <p:txBody>
          <a:bodyPr vert="horz" wrap="square" lIns="0" tIns="72000" rIns="0" bIns="72000" rtlCol="0" anchor="b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page title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1EFB9A3-5446-B744-E484-1143556434AB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1343164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ub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EF85321A-E7F1-406B-AD08-2DFA1EF6D2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0"/>
            <a:ext cx="11412000" cy="900000"/>
          </a:xfrm>
        </p:spPr>
        <p:txBody>
          <a:bodyPr wrap="square">
            <a:norm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A4AA4F1C-4C22-495E-8105-629B35E025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900000"/>
            <a:ext cx="11412000" cy="424732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b="0" spc="90" baseline="0"/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EAF80449-5EE3-4B42-806A-E0A9E96F379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96000" y="1620000"/>
            <a:ext cx="5400000" cy="1561178"/>
          </a:xfrm>
        </p:spPr>
        <p:txBody>
          <a:bodyPr vert="horz" lIns="0" tIns="72000" rIns="0" bIns="72000" rtlCol="0">
            <a:sp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8" name="Text Placeholder 2">
            <a:extLst>
              <a:ext uri="{FF2B5EF4-FFF2-40B4-BE49-F238E27FC236}">
                <a16:creationId xmlns:a16="http://schemas.microsoft.com/office/drawing/2014/main" id="{2A840569-2832-479F-8F2C-5215E973AADD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396000" y="1620000"/>
            <a:ext cx="5400000" cy="1561178"/>
          </a:xfrm>
        </p:spPr>
        <p:txBody>
          <a:bodyPr vert="horz" lIns="0" tIns="72000" rIns="0" bIns="72000" rtlCol="0">
            <a:sp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D4F7A25-0179-9F5A-EEE3-C9088C24FD02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2491980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ics and fig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3">
            <a:extLst>
              <a:ext uri="{FF2B5EF4-FFF2-40B4-BE49-F238E27FC236}">
                <a16:creationId xmlns:a16="http://schemas.microsoft.com/office/drawing/2014/main" id="{EF85321A-E7F1-406B-AD08-2DFA1EF6D2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0"/>
            <a:ext cx="11412000" cy="900000"/>
          </a:xfrm>
        </p:spPr>
        <p:txBody>
          <a:bodyPr wrap="square">
            <a:norm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A4AA4F1C-4C22-495E-8105-629B35E0252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900000"/>
            <a:ext cx="11412000" cy="424732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b="0" spc="90" baseline="0"/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23A5F231-0AD5-9282-737F-915D02E6230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1855173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posi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14">
            <a:extLst>
              <a:ext uri="{FF2B5EF4-FFF2-40B4-BE49-F238E27FC236}">
                <a16:creationId xmlns:a16="http://schemas.microsoft.com/office/drawing/2014/main" id="{5A182A2C-5592-4BEF-9F69-533CCAEB1E07}"/>
              </a:ext>
            </a:extLst>
          </p:cNvPr>
          <p:cNvCxnSpPr>
            <a:cxnSpLocks/>
          </p:cNvCxnSpPr>
          <p:nvPr userDrawn="1"/>
        </p:nvCxnSpPr>
        <p:spPr>
          <a:xfrm>
            <a:off x="396000" y="900000"/>
            <a:ext cx="2452451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D2A64923-73DE-4625-9392-5C78E2FDD221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80558" y="-37"/>
            <a:ext cx="11517918" cy="4679384"/>
          </a:xfrm>
          <a:custGeom>
            <a:avLst/>
            <a:gdLst>
              <a:gd name="connsiteX0" fmla="*/ 0 w 11517918"/>
              <a:gd name="connsiteY0" fmla="*/ 0 h 4679384"/>
              <a:gd name="connsiteX1" fmla="*/ 11517918 w 11517918"/>
              <a:gd name="connsiteY1" fmla="*/ 0 h 4679384"/>
              <a:gd name="connsiteX2" fmla="*/ 11517918 w 11517918"/>
              <a:gd name="connsiteY2" fmla="*/ 4679384 h 4679384"/>
              <a:gd name="connsiteX3" fmla="*/ 11237426 w 11517918"/>
              <a:gd name="connsiteY3" fmla="*/ 4679384 h 4679384"/>
              <a:gd name="connsiteX4" fmla="*/ 1633872 w 11517918"/>
              <a:gd name="connsiteY4" fmla="*/ 4316120 h 4679384"/>
              <a:gd name="connsiteX5" fmla="*/ 2219 w 11517918"/>
              <a:gd name="connsiteY5" fmla="*/ 2953600 h 4679384"/>
              <a:gd name="connsiteX6" fmla="*/ 0 w 11517918"/>
              <a:gd name="connsiteY6" fmla="*/ 2804868 h 467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17918" h="4679384">
                <a:moveTo>
                  <a:pt x="0" y="0"/>
                </a:moveTo>
                <a:lnTo>
                  <a:pt x="11517918" y="0"/>
                </a:lnTo>
                <a:lnTo>
                  <a:pt x="11517918" y="4679384"/>
                </a:lnTo>
                <a:lnTo>
                  <a:pt x="11237426" y="4679384"/>
                </a:lnTo>
                <a:cubicBezTo>
                  <a:pt x="7868632" y="4533922"/>
                  <a:pt x="2653542" y="4316120"/>
                  <a:pt x="1633872" y="4316120"/>
                </a:cubicBezTo>
                <a:cubicBezTo>
                  <a:pt x="292531" y="4316120"/>
                  <a:pt x="29819" y="3813148"/>
                  <a:pt x="2219" y="2953600"/>
                </a:cubicBezTo>
                <a:lnTo>
                  <a:pt x="0" y="280486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F0D65739-D730-43AB-B62C-C1000B328DA3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32344327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posi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14">
            <a:extLst>
              <a:ext uri="{FF2B5EF4-FFF2-40B4-BE49-F238E27FC236}">
                <a16:creationId xmlns:a16="http://schemas.microsoft.com/office/drawing/2014/main" id="{E4965C48-C6C7-4CA2-84AE-CC38CA1558A3}"/>
              </a:ext>
            </a:extLst>
          </p:cNvPr>
          <p:cNvCxnSpPr>
            <a:cxnSpLocks/>
          </p:cNvCxnSpPr>
          <p:nvPr userDrawn="1"/>
        </p:nvCxnSpPr>
        <p:spPr>
          <a:xfrm>
            <a:off x="396000" y="900000"/>
            <a:ext cx="2452451" cy="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1FFBF72-53A8-468B-BDF2-5DD7D44D7E9D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80560" y="0"/>
            <a:ext cx="11512718" cy="3287698"/>
          </a:xfrm>
          <a:custGeom>
            <a:avLst/>
            <a:gdLst>
              <a:gd name="connsiteX0" fmla="*/ 0 w 11512718"/>
              <a:gd name="connsiteY0" fmla="*/ 0 h 3287698"/>
              <a:gd name="connsiteX1" fmla="*/ 11512718 w 11512718"/>
              <a:gd name="connsiteY1" fmla="*/ 0 h 3287698"/>
              <a:gd name="connsiteX2" fmla="*/ 11512718 w 11512718"/>
              <a:gd name="connsiteY2" fmla="*/ 3287698 h 3287698"/>
              <a:gd name="connsiteX3" fmla="*/ 1633340 w 11512718"/>
              <a:gd name="connsiteY3" fmla="*/ 2895238 h 3287698"/>
              <a:gd name="connsiteX4" fmla="*/ 2453 w 11512718"/>
              <a:gd name="connsiteY4" fmla="*/ 1470534 h 3287698"/>
              <a:gd name="connsiteX5" fmla="*/ 0 w 11512718"/>
              <a:gd name="connsiteY5" fmla="*/ 1298549 h 3287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512718" h="3287698">
                <a:moveTo>
                  <a:pt x="0" y="0"/>
                </a:moveTo>
                <a:lnTo>
                  <a:pt x="11512718" y="0"/>
                </a:lnTo>
                <a:lnTo>
                  <a:pt x="11512718" y="3287698"/>
                </a:lnTo>
                <a:cubicBezTo>
                  <a:pt x="8162510" y="3135989"/>
                  <a:pt x="2681312" y="2895238"/>
                  <a:pt x="1633340" y="2895238"/>
                </a:cubicBezTo>
                <a:cubicBezTo>
                  <a:pt x="292594" y="2895238"/>
                  <a:pt x="30035" y="2369285"/>
                  <a:pt x="2453" y="1470534"/>
                </a:cubicBezTo>
                <a:lnTo>
                  <a:pt x="0" y="129854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EE46C94-B2D7-422F-9A86-1413CA160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3240000"/>
            <a:ext cx="11412000" cy="900000"/>
          </a:xfrm>
        </p:spPr>
        <p:txBody>
          <a:bodyPr vert="horz" wrap="square" lIns="0" tIns="72000" rIns="0" bIns="72000" rtlCol="0" anchor="b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cs-CZ" noProof="0"/>
              <a:t>Kliknutím lze upravit styl.</a:t>
            </a:r>
            <a:endParaRPr lang="en-US" noProof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F089D35-621B-46D2-A01A-2CC544CCBFAF}"/>
              </a:ext>
            </a:extLst>
          </p:cNvPr>
          <p:cNvCxnSpPr>
            <a:cxnSpLocks/>
          </p:cNvCxnSpPr>
          <p:nvPr userDrawn="1"/>
        </p:nvCxnSpPr>
        <p:spPr>
          <a:xfrm>
            <a:off x="396000" y="4149423"/>
            <a:ext cx="2452451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9BB2669D-3B73-0C57-A537-F35F137BD856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10866776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posi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61AEA83-074A-4B9D-B103-B2D762F91E1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3531370" y="-1"/>
            <a:ext cx="8668262" cy="6176486"/>
          </a:xfrm>
          <a:custGeom>
            <a:avLst/>
            <a:gdLst>
              <a:gd name="connsiteX0" fmla="*/ 0 w 8668262"/>
              <a:gd name="connsiteY0" fmla="*/ 0 h 6176486"/>
              <a:gd name="connsiteX1" fmla="*/ 8668262 w 8668262"/>
              <a:gd name="connsiteY1" fmla="*/ 0 h 6176486"/>
              <a:gd name="connsiteX2" fmla="*/ 8668262 w 8668262"/>
              <a:gd name="connsiteY2" fmla="*/ 6176486 h 6176486"/>
              <a:gd name="connsiteX3" fmla="*/ 1630276 w 8668262"/>
              <a:gd name="connsiteY3" fmla="*/ 5924773 h 6176486"/>
              <a:gd name="connsiteX4" fmla="*/ 1027 w 8668262"/>
              <a:gd name="connsiteY4" fmla="*/ 4576941 h 6176486"/>
              <a:gd name="connsiteX5" fmla="*/ 0 w 8668262"/>
              <a:gd name="connsiteY5" fmla="*/ 4508759 h 6176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668262" h="6176486">
                <a:moveTo>
                  <a:pt x="0" y="0"/>
                </a:moveTo>
                <a:lnTo>
                  <a:pt x="8668262" y="0"/>
                </a:lnTo>
                <a:lnTo>
                  <a:pt x="8668262" y="6176486"/>
                </a:lnTo>
                <a:cubicBezTo>
                  <a:pt x="5674096" y="6052187"/>
                  <a:pt x="2413259" y="5924773"/>
                  <a:pt x="1630276" y="5924773"/>
                </a:cubicBezTo>
                <a:cubicBezTo>
                  <a:pt x="290910" y="5924773"/>
                  <a:pt x="28586" y="5427231"/>
                  <a:pt x="1027" y="4576941"/>
                </a:cubicBezTo>
                <a:lnTo>
                  <a:pt x="0" y="450875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Picture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BDDD62C5-3B79-484B-83EC-D92F0CB05E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1" y="0"/>
            <a:ext cx="3060000" cy="900000"/>
          </a:xfrm>
        </p:spPr>
        <p:txBody>
          <a:bodyPr vert="horz" wrap="square" lIns="0" tIns="72000" rIns="0" bIns="72000" rtlCol="0" anchor="b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page title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E4CF2634-1DD4-4256-A6C6-D48FBBB75C0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999" y="900000"/>
            <a:ext cx="3060000" cy="42240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b="0" spc="90" baseline="0"/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C851C16C-4FE0-6D8D-C5C9-ECA388C63C7D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42584150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position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5B48923-0E26-48C9-ACFC-7F3F13BA6CF7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28631" y="0"/>
            <a:ext cx="5868971" cy="6017970"/>
          </a:xfrm>
          <a:custGeom>
            <a:avLst/>
            <a:gdLst>
              <a:gd name="connsiteX0" fmla="*/ 0 w 5868971"/>
              <a:gd name="connsiteY0" fmla="*/ 0 h 6017970"/>
              <a:gd name="connsiteX1" fmla="*/ 5868971 w 5868971"/>
              <a:gd name="connsiteY1" fmla="*/ 0 h 6017970"/>
              <a:gd name="connsiteX2" fmla="*/ 5868971 w 5868971"/>
              <a:gd name="connsiteY2" fmla="*/ 6017970 h 6017970"/>
              <a:gd name="connsiteX3" fmla="*/ 1623644 w 5868971"/>
              <a:gd name="connsiteY3" fmla="*/ 5879596 h 6017970"/>
              <a:gd name="connsiteX4" fmla="*/ 0 w 5868971"/>
              <a:gd name="connsiteY4" fmla="*/ 4368679 h 601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68971" h="6017970">
                <a:moveTo>
                  <a:pt x="0" y="0"/>
                </a:moveTo>
                <a:lnTo>
                  <a:pt x="5868971" y="0"/>
                </a:lnTo>
                <a:lnTo>
                  <a:pt x="5868971" y="6017970"/>
                </a:lnTo>
                <a:cubicBezTo>
                  <a:pt x="3877564" y="5939968"/>
                  <a:pt x="2161959" y="5879596"/>
                  <a:pt x="1623644" y="5879596"/>
                </a:cubicBezTo>
                <a:cubicBezTo>
                  <a:pt x="202164" y="5879596"/>
                  <a:pt x="0" y="5317806"/>
                  <a:pt x="0" y="4368679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Picture 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E998269-C26B-43FF-A468-4497C7416B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-1"/>
            <a:ext cx="5400000" cy="900000"/>
          </a:xfrm>
        </p:spPr>
        <p:txBody>
          <a:bodyPr vert="horz" wrap="square" lIns="0" tIns="72000" rIns="0" bIns="72000" rtlCol="0" anchor="b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page title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B68575AB-11E2-4E69-BE26-49AC78084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900000"/>
            <a:ext cx="5400000" cy="42240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b="0" spc="90" baseline="0"/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1B660BF2-B062-4C4C-AB56-0B61BCD78C66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96000" y="1620000"/>
            <a:ext cx="5400000" cy="1561178"/>
          </a:xfrm>
        </p:spPr>
        <p:txBody>
          <a:bodyPr vert="horz" lIns="0" tIns="72000" rIns="0" bIns="72000" rtlCol="0">
            <a:sp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08A62372-AD5C-595E-EB16-0BF5CDEA7751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13193018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posi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BF5007D-3A91-49B0-9A55-EC34920D431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459310" y="1"/>
            <a:ext cx="3732690" cy="3428700"/>
          </a:xfrm>
          <a:custGeom>
            <a:avLst/>
            <a:gdLst>
              <a:gd name="connsiteX0" fmla="*/ 0 w 3732690"/>
              <a:gd name="connsiteY0" fmla="*/ 0 h 3428700"/>
              <a:gd name="connsiteX1" fmla="*/ 3732690 w 3732690"/>
              <a:gd name="connsiteY1" fmla="*/ 0 h 3428700"/>
              <a:gd name="connsiteX2" fmla="*/ 3732690 w 3732690"/>
              <a:gd name="connsiteY2" fmla="*/ 3428700 h 3428700"/>
              <a:gd name="connsiteX3" fmla="*/ 3274678 w 3732690"/>
              <a:gd name="connsiteY3" fmla="*/ 3412852 h 3428700"/>
              <a:gd name="connsiteX4" fmla="*/ 1035046 w 3732690"/>
              <a:gd name="connsiteY4" fmla="*/ 3350156 h 3428700"/>
              <a:gd name="connsiteX5" fmla="*/ 0 w 3732690"/>
              <a:gd name="connsiteY5" fmla="*/ 2489245 h 3428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732690" h="3428700">
                <a:moveTo>
                  <a:pt x="0" y="0"/>
                </a:moveTo>
                <a:lnTo>
                  <a:pt x="3732690" y="0"/>
                </a:lnTo>
                <a:lnTo>
                  <a:pt x="3732690" y="3428700"/>
                </a:lnTo>
                <a:lnTo>
                  <a:pt x="3274678" y="3412852"/>
                </a:lnTo>
                <a:cubicBezTo>
                  <a:pt x="2210192" y="3376493"/>
                  <a:pt x="1335317" y="3350156"/>
                  <a:pt x="1035046" y="3350156"/>
                </a:cubicBezTo>
                <a:cubicBezTo>
                  <a:pt x="128876" y="3350156"/>
                  <a:pt x="0" y="3030051"/>
                  <a:pt x="0" y="2489245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Picture 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8E998269-C26B-43FF-A468-4497C7416B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999" y="0"/>
            <a:ext cx="7812000" cy="900000"/>
          </a:xfrm>
        </p:spPr>
        <p:txBody>
          <a:bodyPr vert="horz" wrap="square" lIns="0" tIns="72000" rIns="0" bIns="72000" rtlCol="0" anchor="b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page title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9655BF6D-205C-456B-82EF-CEF67AE987B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999" y="900000"/>
            <a:ext cx="7812000" cy="42240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b="0" spc="90" baseline="0"/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3CB6C61-4976-4AF1-B525-E951E2B45AC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96000" y="1620000"/>
            <a:ext cx="7812000" cy="1561178"/>
          </a:xfrm>
        </p:spPr>
        <p:txBody>
          <a:bodyPr vert="horz" lIns="0" tIns="72000" rIns="0" bIns="72000" rtlCol="0">
            <a:sp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FE0851B-26DC-FAB2-3089-F07A2BC749EF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38200289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position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7AD5BEF0-F727-490E-AC61-BF0D8DC4AFF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9121797" y="-728"/>
            <a:ext cx="3077152" cy="6010465"/>
          </a:xfrm>
          <a:custGeom>
            <a:avLst/>
            <a:gdLst>
              <a:gd name="connsiteX0" fmla="*/ 0 w 3077152"/>
              <a:gd name="connsiteY0" fmla="*/ 0 h 6010465"/>
              <a:gd name="connsiteX1" fmla="*/ 3077152 w 3077152"/>
              <a:gd name="connsiteY1" fmla="*/ 0 h 6010465"/>
              <a:gd name="connsiteX2" fmla="*/ 3077152 w 3077152"/>
              <a:gd name="connsiteY2" fmla="*/ 6010465 h 6010465"/>
              <a:gd name="connsiteX3" fmla="*/ 1622459 w 3077152"/>
              <a:gd name="connsiteY3" fmla="*/ 5974041 h 6010465"/>
              <a:gd name="connsiteX4" fmla="*/ 552 w 3077152"/>
              <a:gd name="connsiteY4" fmla="*/ 4615192 h 6010465"/>
              <a:gd name="connsiteX5" fmla="*/ 0 w 3077152"/>
              <a:gd name="connsiteY5" fmla="*/ 4578072 h 6010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077152" h="6010465">
                <a:moveTo>
                  <a:pt x="0" y="0"/>
                </a:moveTo>
                <a:lnTo>
                  <a:pt x="3077152" y="0"/>
                </a:lnTo>
                <a:lnTo>
                  <a:pt x="3077152" y="6010465"/>
                </a:lnTo>
                <a:cubicBezTo>
                  <a:pt x="2393090" y="5987681"/>
                  <a:pt x="1876648" y="5974041"/>
                  <a:pt x="1622459" y="5974041"/>
                </a:cubicBezTo>
                <a:cubicBezTo>
                  <a:pt x="289102" y="5974041"/>
                  <a:pt x="27983" y="5472432"/>
                  <a:pt x="552" y="4615192"/>
                </a:cubicBezTo>
                <a:lnTo>
                  <a:pt x="0" y="45780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Picture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A06DF2F0-F702-4C39-94D2-512492E0E9B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999" y="0"/>
            <a:ext cx="8280000" cy="900000"/>
          </a:xfrm>
        </p:spPr>
        <p:txBody>
          <a:bodyPr wrap="square">
            <a:normAutofit/>
          </a:bodyPr>
          <a:lstStyle>
            <a:lvl1pPr>
              <a:lnSpc>
                <a:spcPct val="100000"/>
              </a:lnSpc>
              <a:defRPr sz="2400"/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12" name="Text Placeholder 7">
            <a:extLst>
              <a:ext uri="{FF2B5EF4-FFF2-40B4-BE49-F238E27FC236}">
                <a16:creationId xmlns:a16="http://schemas.microsoft.com/office/drawing/2014/main" id="{7255D2B5-8AD2-419C-9D98-2797580D092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900000"/>
            <a:ext cx="8280000" cy="42240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b="0" spc="90" baseline="0"/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EDB1D34-B789-4D2B-9168-4D903EFDBE9C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396000" y="1620000"/>
            <a:ext cx="8280000" cy="1561178"/>
          </a:xfrm>
        </p:spPr>
        <p:txBody>
          <a:bodyPr vert="horz" lIns="0" tIns="72000" rIns="0" bIns="72000" rtlCol="0">
            <a:sp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50F293A6-4F9F-988D-13F6-13F96AA0ACCB}"/>
              </a:ext>
            </a:extLst>
          </p:cNvPr>
          <p:cNvSpPr>
            <a:spLocks noGrp="1"/>
          </p:cNvSpPr>
          <p:nvPr>
            <p:ph type="ftr" sz="quarter" idx="27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16842166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ey backgr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raphic 2">
            <a:extLst>
              <a:ext uri="{FF2B5EF4-FFF2-40B4-BE49-F238E27FC236}">
                <a16:creationId xmlns:a16="http://schemas.microsoft.com/office/drawing/2014/main" id="{B78F6E79-49D6-4D69-9702-8DDE5FCAAA65}"/>
              </a:ext>
            </a:extLst>
          </p:cNvPr>
          <p:cNvSpPr/>
          <p:nvPr userDrawn="1"/>
        </p:nvSpPr>
        <p:spPr>
          <a:xfrm>
            <a:off x="3659301" y="0"/>
            <a:ext cx="8532699" cy="6261861"/>
          </a:xfrm>
          <a:custGeom>
            <a:avLst/>
            <a:gdLst>
              <a:gd name="connsiteX0" fmla="*/ 848 w 8663952"/>
              <a:gd name="connsiteY0" fmla="*/ 792 h 6358183"/>
              <a:gd name="connsiteX1" fmla="*/ 848 w 8663952"/>
              <a:gd name="connsiteY1" fmla="*/ 5082441 h 6358183"/>
              <a:gd name="connsiteX2" fmla="*/ 322407 w 8663952"/>
              <a:gd name="connsiteY2" fmla="*/ 5893845 h 6358183"/>
              <a:gd name="connsiteX3" fmla="*/ 771173 w 8663952"/>
              <a:gd name="connsiteY3" fmla="*/ 6019143 h 6358183"/>
              <a:gd name="connsiteX4" fmla="*/ 2231011 w 8663952"/>
              <a:gd name="connsiteY4" fmla="*/ 6115982 h 6358183"/>
              <a:gd name="connsiteX5" fmla="*/ 8664801 w 8663952"/>
              <a:gd name="connsiteY5" fmla="*/ 6358976 h 6358183"/>
              <a:gd name="connsiteX6" fmla="*/ 8664801 w 8663952"/>
              <a:gd name="connsiteY6" fmla="*/ 792 h 6358183"/>
              <a:gd name="connsiteX7" fmla="*/ 848 w 8663952"/>
              <a:gd name="connsiteY7" fmla="*/ 792 h 63581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663952" h="6358183">
                <a:moveTo>
                  <a:pt x="848" y="792"/>
                </a:moveTo>
                <a:lnTo>
                  <a:pt x="848" y="5082441"/>
                </a:lnTo>
                <a:cubicBezTo>
                  <a:pt x="848" y="5445529"/>
                  <a:pt x="65520" y="5732748"/>
                  <a:pt x="322407" y="5893845"/>
                </a:cubicBezTo>
                <a:cubicBezTo>
                  <a:pt x="431565" y="5962299"/>
                  <a:pt x="580754" y="6001094"/>
                  <a:pt x="771173" y="6019143"/>
                </a:cubicBezTo>
                <a:cubicBezTo>
                  <a:pt x="851347" y="6026745"/>
                  <a:pt x="1754197" y="6092502"/>
                  <a:pt x="2231011" y="6115982"/>
                </a:cubicBezTo>
                <a:cubicBezTo>
                  <a:pt x="2671202" y="6137664"/>
                  <a:pt x="7785692" y="6329318"/>
                  <a:pt x="8664801" y="6358976"/>
                </a:cubicBezTo>
                <a:lnTo>
                  <a:pt x="8664801" y="792"/>
                </a:lnTo>
                <a:lnTo>
                  <a:pt x="848" y="792"/>
                </a:lnTo>
                <a:close/>
              </a:path>
            </a:pathLst>
          </a:custGeom>
          <a:solidFill>
            <a:srgbClr val="E8E9E9"/>
          </a:solidFill>
          <a:ln w="37442" cap="flat">
            <a:noFill/>
            <a:prstDash val="solid"/>
            <a:round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66D32D0D-C649-4B11-8C6E-7FBAFCBFFF5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1" y="0"/>
            <a:ext cx="3060000" cy="900000"/>
          </a:xfrm>
        </p:spPr>
        <p:txBody>
          <a:bodyPr vert="horz" wrap="square" lIns="0" tIns="72000" rIns="0" bIns="72000" rtlCol="0" anchor="b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page title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6F741F99-7CAF-4125-A64A-4D20DCBE3B9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5999" y="900000"/>
            <a:ext cx="3060000" cy="42240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b="0" spc="90" baseline="0"/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E725A68-E4D6-C2DA-BD31-DDC4CC3EB8E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2840288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rang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3">
            <a:extLst>
              <a:ext uri="{FF2B5EF4-FFF2-40B4-BE49-F238E27FC236}">
                <a16:creationId xmlns:a16="http://schemas.microsoft.com/office/drawing/2014/main" id="{3871FB65-6C41-464E-B0F9-FD4802D199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0"/>
            <a:ext cx="11412000" cy="900000"/>
          </a:xfrm>
        </p:spPr>
        <p:txBody>
          <a:bodyPr wrap="square">
            <a:normAutofit/>
          </a:bodyPr>
          <a:lstStyle>
            <a:lvl1pPr>
              <a:lnSpc>
                <a:spcPct val="100000"/>
              </a:lnSpc>
              <a:defRPr sz="2400">
                <a:solidFill>
                  <a:srgbClr val="F58C35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FFC94B8-AEF1-4FF9-A5F4-5D829B53AE92}"/>
              </a:ext>
            </a:extLst>
          </p:cNvPr>
          <p:cNvCxnSpPr>
            <a:cxnSpLocks/>
          </p:cNvCxnSpPr>
          <p:nvPr userDrawn="1"/>
        </p:nvCxnSpPr>
        <p:spPr>
          <a:xfrm>
            <a:off x="396000" y="900000"/>
            <a:ext cx="2452451" cy="0"/>
          </a:xfrm>
          <a:prstGeom prst="line">
            <a:avLst/>
          </a:prstGeom>
          <a:ln w="22225">
            <a:solidFill>
              <a:srgbClr val="FE8C3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C8CC406-8A3B-49DB-B188-F2FD96EB0551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96000" y="1620000"/>
            <a:ext cx="11412000" cy="1561178"/>
          </a:xfrm>
        </p:spPr>
        <p:txBody>
          <a:bodyPr vert="horz" lIns="0" tIns="72000" rIns="0" bIns="72000" rtlCol="0">
            <a:spAutoFit/>
          </a:bodyPr>
          <a:lstStyle>
            <a:lvl1pPr marL="268288" indent="-268288">
              <a:buClr>
                <a:schemeClr val="accent2"/>
              </a:buClr>
              <a:buFont typeface="Segoe UI Symbol" panose="020B0502040204020203" pitchFamily="34" charset="0"/>
              <a:buChar char="❯"/>
              <a:defRPr lang="en-US" dirty="0"/>
            </a:lvl1pPr>
            <a:lvl2pPr>
              <a:buClr>
                <a:schemeClr val="accent2"/>
              </a:buClr>
              <a:defRPr lang="en-US" dirty="0"/>
            </a:lvl2pPr>
            <a:lvl3pPr marL="1143000" indent="-228600">
              <a:buClr>
                <a:schemeClr val="accent2"/>
              </a:buClr>
              <a:buFont typeface="Segoe UI Symbol" panose="020B0502040204020203" pitchFamily="34" charset="0"/>
              <a:buChar char="⚬"/>
              <a:defRPr lang="en-US" dirty="0"/>
            </a:lvl3pPr>
            <a:lvl4pPr>
              <a:buClr>
                <a:schemeClr val="accent2"/>
              </a:buClr>
              <a:defRPr lang="en-US" dirty="0"/>
            </a:lvl4pPr>
            <a:lvl5pPr marL="2057400" indent="-228600">
              <a:buClr>
                <a:schemeClr val="accent2"/>
              </a:buClr>
              <a:buFont typeface="Arial" panose="020B0604020202020204" pitchFamily="34" charset="0"/>
              <a:buChar char="•"/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F975CEC-10AE-4B51-B6E6-83E3B5996C7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900000"/>
            <a:ext cx="11412000" cy="42240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b="0" spc="90" baseline="0"/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8A5C11AB-C22B-5B05-5A74-01AC6B8DD1D8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2234790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10F3FA8A-EEEE-49F0-861F-241D237B5F2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2381478"/>
            <a:ext cx="11795998" cy="4143411"/>
          </a:xfrm>
          <a:custGeom>
            <a:avLst/>
            <a:gdLst>
              <a:gd name="connsiteX0" fmla="*/ 11770402 w 11770402"/>
              <a:gd name="connsiteY0" fmla="*/ 0 h 4143411"/>
              <a:gd name="connsiteX1" fmla="*/ 11770402 w 11770402"/>
              <a:gd name="connsiteY1" fmla="*/ 4143411 h 4143411"/>
              <a:gd name="connsiteX2" fmla="*/ 11764142 w 11770402"/>
              <a:gd name="connsiteY2" fmla="*/ 4143411 h 4143411"/>
              <a:gd name="connsiteX3" fmla="*/ 11746734 w 11770402"/>
              <a:gd name="connsiteY3" fmla="*/ 4142813 h 4143411"/>
              <a:gd name="connsiteX4" fmla="*/ 2788764 w 11770402"/>
              <a:gd name="connsiteY4" fmla="*/ 3825727 h 4143411"/>
              <a:gd name="connsiteX5" fmla="*/ 963283 w 11770402"/>
              <a:gd name="connsiteY5" fmla="*/ 3702022 h 4143411"/>
              <a:gd name="connsiteX6" fmla="*/ 402128 w 11770402"/>
              <a:gd name="connsiteY6" fmla="*/ 3542007 h 4143411"/>
              <a:gd name="connsiteX7" fmla="*/ 0 w 11770402"/>
              <a:gd name="connsiteY7" fmla="*/ 2505660 h 4143411"/>
              <a:gd name="connsiteX8" fmla="*/ 0 w 11770402"/>
              <a:gd name="connsiteY8" fmla="*/ 148319 h 4143411"/>
              <a:gd name="connsiteX9" fmla="*/ 142778 w 11770402"/>
              <a:gd name="connsiteY9" fmla="*/ 8946 h 4143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70402" h="4143411">
                <a:moveTo>
                  <a:pt x="11770402" y="0"/>
                </a:moveTo>
                <a:lnTo>
                  <a:pt x="11770402" y="4143411"/>
                </a:lnTo>
                <a:lnTo>
                  <a:pt x="11764142" y="4143411"/>
                </a:lnTo>
                <a:lnTo>
                  <a:pt x="11746734" y="4142813"/>
                </a:lnTo>
                <a:cubicBezTo>
                  <a:pt x="11254306" y="4125895"/>
                  <a:pt x="3366434" y="3854752"/>
                  <a:pt x="2788764" y="3825727"/>
                </a:cubicBezTo>
                <a:cubicBezTo>
                  <a:pt x="2192532" y="3795728"/>
                  <a:pt x="1063533" y="3711749"/>
                  <a:pt x="963283" y="3702022"/>
                </a:cubicBezTo>
                <a:cubicBezTo>
                  <a:pt x="725160" y="3679003"/>
                  <a:pt x="538618" y="3629439"/>
                  <a:pt x="402128" y="3542007"/>
                </a:cubicBezTo>
                <a:cubicBezTo>
                  <a:pt x="80875" y="3336215"/>
                  <a:pt x="0" y="2969406"/>
                  <a:pt x="0" y="2505660"/>
                </a:cubicBezTo>
                <a:lnTo>
                  <a:pt x="0" y="148319"/>
                </a:lnTo>
                <a:cubicBezTo>
                  <a:pt x="182" y="71244"/>
                  <a:pt x="64409" y="8909"/>
                  <a:pt x="142778" y="8946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2E648A42-5470-4544-8311-0B6C1DAD3B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5999" y="1800000"/>
            <a:ext cx="8052881" cy="391628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1600" b="0" spc="90" baseline="0">
                <a:solidFill>
                  <a:srgbClr val="696969"/>
                </a:solidFill>
              </a:defRPr>
            </a:lvl1pPr>
          </a:lstStyle>
          <a:p>
            <a:pPr lvl="0"/>
            <a:r>
              <a:rPr lang="en-US" noProof="0"/>
              <a:t>Click to edit name, title, mail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9FCCCE3E-02E1-414B-B415-15EA0AE463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5999" y="1154050"/>
            <a:ext cx="8052882" cy="42240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lvl1pPr marL="0" indent="0">
              <a:buNone/>
              <a:defRPr sz="1800" spc="90" baseline="0">
                <a:solidFill>
                  <a:srgbClr val="696969"/>
                </a:solidFill>
              </a:defRPr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CBF98F42-EA67-43BD-BF74-DC2241510E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5999" y="0"/>
            <a:ext cx="8052882" cy="900000"/>
          </a:xfrm>
        </p:spPr>
        <p:txBody>
          <a:bodyPr vert="horz" wrap="square" lIns="0" tIns="72000" rIns="0" bIns="72000" rtlCol="0" anchor="b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page title</a:t>
            </a:r>
          </a:p>
        </p:txBody>
      </p:sp>
      <p:cxnSp>
        <p:nvCxnSpPr>
          <p:cNvPr id="13" name="Straight Connector 14">
            <a:extLst>
              <a:ext uri="{FF2B5EF4-FFF2-40B4-BE49-F238E27FC236}">
                <a16:creationId xmlns:a16="http://schemas.microsoft.com/office/drawing/2014/main" id="{F1D55521-E097-4230-996C-1501BCFE0DCD}"/>
              </a:ext>
            </a:extLst>
          </p:cNvPr>
          <p:cNvCxnSpPr>
            <a:cxnSpLocks/>
          </p:cNvCxnSpPr>
          <p:nvPr userDrawn="1"/>
        </p:nvCxnSpPr>
        <p:spPr>
          <a:xfrm>
            <a:off x="384627" y="900000"/>
            <a:ext cx="2452451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1">
            <a:extLst>
              <a:ext uri="{FF2B5EF4-FFF2-40B4-BE49-F238E27FC236}">
                <a16:creationId xmlns:a16="http://schemas.microsoft.com/office/drawing/2014/main" id="{9F31B45D-B97B-0AF0-44B4-35D103A8E76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171" y="351509"/>
            <a:ext cx="3721394" cy="174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8647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quoise blu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1B5DFD2A-B12D-4CD0-B863-FA98A75F7CCA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96000" y="1620000"/>
            <a:ext cx="11412000" cy="1561178"/>
          </a:xfrm>
        </p:spPr>
        <p:txBody>
          <a:bodyPr vert="horz" lIns="0" tIns="72000" rIns="0" bIns="72000" rtlCol="0">
            <a:spAutoFit/>
          </a:bodyPr>
          <a:lstStyle>
            <a:lvl1pPr marL="268288" indent="-268288">
              <a:buClr>
                <a:schemeClr val="accent3"/>
              </a:buClr>
              <a:buFont typeface="Segoe UI Symbol" panose="020B0502040204020203" pitchFamily="34" charset="0"/>
              <a:buChar char="❯"/>
              <a:defRPr lang="en-US" dirty="0"/>
            </a:lvl1pPr>
            <a:lvl2pPr>
              <a:buClr>
                <a:schemeClr val="accent3"/>
              </a:buClr>
              <a:defRPr lang="en-US" dirty="0"/>
            </a:lvl2pPr>
            <a:lvl3pPr marL="1143000" indent="-228600">
              <a:buClr>
                <a:schemeClr val="accent3"/>
              </a:buClr>
              <a:buFont typeface="Segoe UI Symbol" panose="020B0502040204020203" pitchFamily="34" charset="0"/>
              <a:buChar char="⚬"/>
              <a:defRPr lang="en-US" dirty="0"/>
            </a:lvl3pPr>
            <a:lvl4pPr>
              <a:buClr>
                <a:schemeClr val="accent3"/>
              </a:buClr>
              <a:defRPr lang="en-US" dirty="0"/>
            </a:lvl4pPr>
            <a:lvl5pPr>
              <a:buClr>
                <a:schemeClr val="accent3"/>
              </a:buClr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726DDCCF-CA5C-465A-BA79-32D507D3C81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385262"/>
            <a:ext cx="11412000" cy="514738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sz="2400">
                <a:solidFill>
                  <a:schemeClr val="accent3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C90C44A-ACEC-4109-98EE-C954E5C0F233}"/>
              </a:ext>
            </a:extLst>
          </p:cNvPr>
          <p:cNvCxnSpPr>
            <a:cxnSpLocks/>
          </p:cNvCxnSpPr>
          <p:nvPr userDrawn="1"/>
        </p:nvCxnSpPr>
        <p:spPr>
          <a:xfrm>
            <a:off x="396000" y="900000"/>
            <a:ext cx="2452451" cy="0"/>
          </a:xfrm>
          <a:prstGeom prst="line">
            <a:avLst/>
          </a:prstGeom>
          <a:ln w="22225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EA8C533-F75C-4B2E-8BA3-41166FEF033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900000"/>
            <a:ext cx="11412000" cy="422405"/>
          </a:xfrm>
          <a:prstGeom prst="rect">
            <a:avLst/>
          </a:prstGeom>
        </p:spPr>
        <p:txBody>
          <a:bodyPr vert="horz" wrap="square" lIns="0" tIns="72000" rIns="0" bIns="72000" rtlCol="0" anchor="t" anchorCtr="0">
            <a:spAutoFit/>
          </a:bodyPr>
          <a:lstStyle>
            <a:lvl1pPr>
              <a:defRPr lang="en-US" b="0" spc="90" baseline="0" dirty="0"/>
            </a:lvl1pPr>
          </a:lstStyle>
          <a:p>
            <a:pPr marL="0" lvl="0" indent="0">
              <a:spcBef>
                <a:spcPts val="0"/>
              </a:spcBef>
              <a:buNone/>
            </a:pPr>
            <a:r>
              <a:rPr lang="en-US" noProof="0"/>
              <a:t>Click to edit subtitle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65A4633-7C95-02AC-8440-9F60A47E2F0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21684591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yan blu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38F5F631-A3E0-42F7-936E-EC69FACE10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0"/>
            <a:ext cx="11412000" cy="900000"/>
          </a:xfrm>
        </p:spPr>
        <p:txBody>
          <a:bodyPr wrap="square">
            <a:normAutofit/>
          </a:bodyPr>
          <a:lstStyle>
            <a:lvl1pPr>
              <a:lnSpc>
                <a:spcPct val="100000"/>
              </a:lnSpc>
              <a:defRPr sz="2400">
                <a:solidFill>
                  <a:schemeClr val="accent5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0B14BEC-DF55-4753-962B-E5388B538A4C}"/>
              </a:ext>
            </a:extLst>
          </p:cNvPr>
          <p:cNvCxnSpPr>
            <a:cxnSpLocks/>
          </p:cNvCxnSpPr>
          <p:nvPr userDrawn="1"/>
        </p:nvCxnSpPr>
        <p:spPr>
          <a:xfrm>
            <a:off x="396000" y="900000"/>
            <a:ext cx="2452451" cy="0"/>
          </a:xfrm>
          <a:prstGeom prst="line">
            <a:avLst/>
          </a:prstGeom>
          <a:ln w="2222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7ACC7D1-006E-4AB6-94E7-1A65ECA7D1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900000"/>
            <a:ext cx="11412000" cy="422405"/>
          </a:xfrm>
          <a:prstGeom prst="rect">
            <a:avLst/>
          </a:prstGeom>
        </p:spPr>
        <p:txBody>
          <a:bodyPr vert="horz" wrap="square" lIns="0" tIns="72000" rIns="0" bIns="72000" rtlCol="0" anchor="t" anchorCtr="0">
            <a:spAutoFit/>
          </a:bodyPr>
          <a:lstStyle>
            <a:lvl1pPr>
              <a:defRPr lang="en-US" b="0" spc="90" baseline="0" dirty="0"/>
            </a:lvl1pPr>
          </a:lstStyle>
          <a:p>
            <a:pPr marL="0" lvl="0" indent="0">
              <a:spcBef>
                <a:spcPts val="0"/>
              </a:spcBef>
              <a:buNone/>
            </a:pPr>
            <a:r>
              <a:rPr lang="en-US" noProof="0"/>
              <a:t>Click to edit subtitle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F14E842-37A4-48C0-BDD1-AA1475EC02A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96000" y="1620000"/>
            <a:ext cx="11412000" cy="1561178"/>
          </a:xfrm>
        </p:spPr>
        <p:txBody>
          <a:bodyPr vert="horz" lIns="0" tIns="72000" rIns="0" bIns="72000" rtlCol="0">
            <a:spAutoFit/>
          </a:bodyPr>
          <a:lstStyle>
            <a:lvl1pPr marL="268288" indent="-268288">
              <a:buClr>
                <a:schemeClr val="accent5"/>
              </a:buClr>
              <a:buFont typeface="Segoe UI Symbol" panose="020B0502040204020203" pitchFamily="34" charset="0"/>
              <a:buChar char="❯"/>
              <a:defRPr lang="en-US" dirty="0"/>
            </a:lvl1pPr>
            <a:lvl2pPr>
              <a:buClr>
                <a:schemeClr val="accent5"/>
              </a:buClr>
              <a:defRPr lang="en-US" dirty="0"/>
            </a:lvl2pPr>
            <a:lvl3pPr marL="1143000" indent="-228600">
              <a:buClr>
                <a:schemeClr val="accent5"/>
              </a:buClr>
              <a:buFont typeface="Segoe UI Symbol" panose="020B0502040204020203" pitchFamily="34" charset="0"/>
              <a:buChar char="⚬"/>
              <a:defRPr lang="en-US" dirty="0"/>
            </a:lvl3pPr>
            <a:lvl4pPr>
              <a:buClr>
                <a:schemeClr val="accent5"/>
              </a:buClr>
              <a:defRPr lang="en-US" dirty="0"/>
            </a:lvl4pPr>
            <a:lvl5pPr>
              <a:buClr>
                <a:schemeClr val="accent5"/>
              </a:buClr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E77D51C6-5C82-3DD0-7E97-A9EF2DEAA591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37726936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lmon pink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38F5F631-A3E0-42F7-936E-EC69FACE10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0"/>
            <a:ext cx="11412000" cy="900000"/>
          </a:xfrm>
        </p:spPr>
        <p:txBody>
          <a:bodyPr wrap="square">
            <a:normAutofit/>
          </a:bodyPr>
          <a:lstStyle>
            <a:lvl1pPr>
              <a:lnSpc>
                <a:spcPct val="100000"/>
              </a:lnSpc>
              <a:defRPr sz="2400">
                <a:solidFill>
                  <a:schemeClr val="accent4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0B14BEC-DF55-4753-962B-E5388B538A4C}"/>
              </a:ext>
            </a:extLst>
          </p:cNvPr>
          <p:cNvCxnSpPr>
            <a:cxnSpLocks/>
          </p:cNvCxnSpPr>
          <p:nvPr userDrawn="1"/>
        </p:nvCxnSpPr>
        <p:spPr>
          <a:xfrm>
            <a:off x="396000" y="900000"/>
            <a:ext cx="2452451" cy="0"/>
          </a:xfrm>
          <a:prstGeom prst="line">
            <a:avLst/>
          </a:prstGeom>
          <a:ln w="222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7ACC7D1-006E-4AB6-94E7-1A65ECA7D1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900000"/>
            <a:ext cx="11412000" cy="42240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b="0" spc="90" baseline="0"/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F14E842-37A4-48C0-BDD1-AA1475EC02A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96000" y="1620000"/>
            <a:ext cx="11412000" cy="1561178"/>
          </a:xfrm>
        </p:spPr>
        <p:txBody>
          <a:bodyPr vert="horz" lIns="0" tIns="72000" rIns="0" bIns="72000" rtlCol="0">
            <a:spAutoFit/>
          </a:bodyPr>
          <a:lstStyle>
            <a:lvl1pPr marL="268288" indent="-268288">
              <a:buClr>
                <a:schemeClr val="accent4"/>
              </a:buClr>
              <a:buFont typeface="Segoe UI Symbol" panose="020B0502040204020203" pitchFamily="34" charset="0"/>
              <a:buChar char="❯"/>
              <a:defRPr lang="en-US" dirty="0"/>
            </a:lvl1pPr>
            <a:lvl2pPr marL="685800" indent="-228600">
              <a:buClr>
                <a:schemeClr val="accent4"/>
              </a:buClr>
              <a:buFont typeface="Arial" panose="020B0604020202020204" pitchFamily="34" charset="0"/>
              <a:buChar char="•"/>
              <a:defRPr lang="en-US" dirty="0"/>
            </a:lvl2pPr>
            <a:lvl3pPr marL="1143000" indent="-228600">
              <a:buClr>
                <a:schemeClr val="accent4"/>
              </a:buClr>
              <a:buFont typeface="Segoe UI Symbol" panose="020B0502040204020203" pitchFamily="34" charset="0"/>
              <a:buChar char="⚬"/>
              <a:defRPr lang="en-US" dirty="0"/>
            </a:lvl3pPr>
            <a:lvl4pPr>
              <a:buClr>
                <a:schemeClr val="accent4"/>
              </a:buClr>
              <a:defRPr lang="en-US" dirty="0"/>
            </a:lvl4pPr>
            <a:lvl5pPr>
              <a:buClr>
                <a:schemeClr val="accent4"/>
              </a:buClr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7126C336-5059-F138-D159-7866DD53C77A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12125782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8">
            <a:extLst>
              <a:ext uri="{FF2B5EF4-FFF2-40B4-BE49-F238E27FC236}">
                <a16:creationId xmlns:a16="http://schemas.microsoft.com/office/drawing/2014/main" id="{0695BD7F-B52A-410C-8EB6-78142C40B202}"/>
              </a:ext>
            </a:extLst>
          </p:cNvPr>
          <p:cNvSpPr/>
          <p:nvPr userDrawn="1"/>
        </p:nvSpPr>
        <p:spPr>
          <a:xfrm>
            <a:off x="10566401" y="6364277"/>
            <a:ext cx="1234020" cy="373661"/>
          </a:xfrm>
          <a:custGeom>
            <a:avLst/>
            <a:gdLst>
              <a:gd name="connsiteX0" fmla="*/ 475605 w 859636"/>
              <a:gd name="connsiteY0" fmla="*/ 236432 h 258520"/>
              <a:gd name="connsiteX1" fmla="*/ 468556 w 859636"/>
              <a:gd name="connsiteY1" fmla="*/ 238573 h 258520"/>
              <a:gd name="connsiteX2" fmla="*/ 466083 w 859636"/>
              <a:gd name="connsiteY2" fmla="*/ 244700 h 258520"/>
              <a:gd name="connsiteX3" fmla="*/ 468962 w 859636"/>
              <a:gd name="connsiteY3" fmla="*/ 249867 h 258520"/>
              <a:gd name="connsiteX4" fmla="*/ 477783 w 859636"/>
              <a:gd name="connsiteY4" fmla="*/ 251712 h 258520"/>
              <a:gd name="connsiteX5" fmla="*/ 490627 w 859636"/>
              <a:gd name="connsiteY5" fmla="*/ 249166 h 258520"/>
              <a:gd name="connsiteX6" fmla="*/ 494577 w 859636"/>
              <a:gd name="connsiteY6" fmla="*/ 242522 h 258520"/>
              <a:gd name="connsiteX7" fmla="*/ 492583 w 859636"/>
              <a:gd name="connsiteY7" fmla="*/ 237835 h 258520"/>
              <a:gd name="connsiteX8" fmla="*/ 484094 w 859636"/>
              <a:gd name="connsiteY8" fmla="*/ 236432 h 258520"/>
              <a:gd name="connsiteX9" fmla="*/ 689763 w 859636"/>
              <a:gd name="connsiteY9" fmla="*/ 195928 h 258520"/>
              <a:gd name="connsiteX10" fmla="*/ 679834 w 859636"/>
              <a:gd name="connsiteY10" fmla="*/ 199840 h 258520"/>
              <a:gd name="connsiteX11" fmla="*/ 676808 w 859636"/>
              <a:gd name="connsiteY11" fmla="*/ 213423 h 258520"/>
              <a:gd name="connsiteX12" fmla="*/ 679945 w 859636"/>
              <a:gd name="connsiteY12" fmla="*/ 227116 h 258520"/>
              <a:gd name="connsiteX13" fmla="*/ 689948 w 859636"/>
              <a:gd name="connsiteY13" fmla="*/ 231102 h 258520"/>
              <a:gd name="connsiteX14" fmla="*/ 699101 w 859636"/>
              <a:gd name="connsiteY14" fmla="*/ 226636 h 258520"/>
              <a:gd name="connsiteX15" fmla="*/ 702164 w 859636"/>
              <a:gd name="connsiteY15" fmla="*/ 213349 h 258520"/>
              <a:gd name="connsiteX16" fmla="*/ 699101 w 859636"/>
              <a:gd name="connsiteY16" fmla="*/ 200136 h 258520"/>
              <a:gd name="connsiteX17" fmla="*/ 689763 w 859636"/>
              <a:gd name="connsiteY17" fmla="*/ 195928 h 258520"/>
              <a:gd name="connsiteX18" fmla="*/ 298158 w 859636"/>
              <a:gd name="connsiteY18" fmla="*/ 195922 h 258520"/>
              <a:gd name="connsiteX19" fmla="*/ 288303 w 859636"/>
              <a:gd name="connsiteY19" fmla="*/ 199649 h 258520"/>
              <a:gd name="connsiteX20" fmla="*/ 285166 w 859636"/>
              <a:gd name="connsiteY20" fmla="*/ 211866 h 258520"/>
              <a:gd name="connsiteX21" fmla="*/ 285166 w 859636"/>
              <a:gd name="connsiteY21" fmla="*/ 213417 h 258520"/>
              <a:gd name="connsiteX22" fmla="*/ 288303 w 859636"/>
              <a:gd name="connsiteY22" fmla="*/ 227110 h 258520"/>
              <a:gd name="connsiteX23" fmla="*/ 298306 w 859636"/>
              <a:gd name="connsiteY23" fmla="*/ 231096 h 258520"/>
              <a:gd name="connsiteX24" fmla="*/ 307238 w 859636"/>
              <a:gd name="connsiteY24" fmla="*/ 226482 h 258520"/>
              <a:gd name="connsiteX25" fmla="*/ 310559 w 859636"/>
              <a:gd name="connsiteY25" fmla="*/ 213343 h 258520"/>
              <a:gd name="connsiteX26" fmla="*/ 307274 w 859636"/>
              <a:gd name="connsiteY26" fmla="*/ 200314 h 258520"/>
              <a:gd name="connsiteX27" fmla="*/ 298158 w 859636"/>
              <a:gd name="connsiteY27" fmla="*/ 195922 h 258520"/>
              <a:gd name="connsiteX28" fmla="*/ 635038 w 859636"/>
              <a:gd name="connsiteY28" fmla="*/ 195915 h 258520"/>
              <a:gd name="connsiteX29" fmla="*/ 625072 w 859636"/>
              <a:gd name="connsiteY29" fmla="*/ 200234 h 258520"/>
              <a:gd name="connsiteX30" fmla="*/ 621677 w 859636"/>
              <a:gd name="connsiteY30" fmla="*/ 213410 h 258520"/>
              <a:gd name="connsiteX31" fmla="*/ 625109 w 859636"/>
              <a:gd name="connsiteY31" fmla="*/ 226661 h 258520"/>
              <a:gd name="connsiteX32" fmla="*/ 635112 w 859636"/>
              <a:gd name="connsiteY32" fmla="*/ 231090 h 258520"/>
              <a:gd name="connsiteX33" fmla="*/ 645151 w 859636"/>
              <a:gd name="connsiteY33" fmla="*/ 226698 h 258520"/>
              <a:gd name="connsiteX34" fmla="*/ 648584 w 859636"/>
              <a:gd name="connsiteY34" fmla="*/ 213410 h 258520"/>
              <a:gd name="connsiteX35" fmla="*/ 645151 w 859636"/>
              <a:gd name="connsiteY35" fmla="*/ 200308 h 258520"/>
              <a:gd name="connsiteX36" fmla="*/ 635038 w 859636"/>
              <a:gd name="connsiteY36" fmla="*/ 195915 h 258520"/>
              <a:gd name="connsiteX37" fmla="*/ 479628 w 859636"/>
              <a:gd name="connsiteY37" fmla="*/ 195094 h 258520"/>
              <a:gd name="connsiteX38" fmla="*/ 472431 w 859636"/>
              <a:gd name="connsiteY38" fmla="*/ 197567 h 258520"/>
              <a:gd name="connsiteX39" fmla="*/ 469921 w 859636"/>
              <a:gd name="connsiteY39" fmla="*/ 205059 h 258520"/>
              <a:gd name="connsiteX40" fmla="*/ 472468 w 859636"/>
              <a:gd name="connsiteY40" fmla="*/ 211998 h 258520"/>
              <a:gd name="connsiteX41" fmla="*/ 479739 w 859636"/>
              <a:gd name="connsiteY41" fmla="*/ 214323 h 258520"/>
              <a:gd name="connsiteX42" fmla="*/ 489446 w 859636"/>
              <a:gd name="connsiteY42" fmla="*/ 204948 h 258520"/>
              <a:gd name="connsiteX43" fmla="*/ 479628 w 859636"/>
              <a:gd name="connsiteY43" fmla="*/ 195094 h 258520"/>
              <a:gd name="connsiteX44" fmla="*/ 811309 w 859636"/>
              <a:gd name="connsiteY44" fmla="*/ 189418 h 258520"/>
              <a:gd name="connsiteX45" fmla="*/ 820351 w 859636"/>
              <a:gd name="connsiteY45" fmla="*/ 189418 h 258520"/>
              <a:gd name="connsiteX46" fmla="*/ 830760 w 859636"/>
              <a:gd name="connsiteY46" fmla="*/ 216510 h 258520"/>
              <a:gd name="connsiteX47" fmla="*/ 834525 w 859636"/>
              <a:gd name="connsiteY47" fmla="*/ 227878 h 258520"/>
              <a:gd name="connsiteX48" fmla="*/ 836333 w 859636"/>
              <a:gd name="connsiteY48" fmla="*/ 222268 h 258520"/>
              <a:gd name="connsiteX49" fmla="*/ 847923 w 859636"/>
              <a:gd name="connsiteY49" fmla="*/ 189861 h 258520"/>
              <a:gd name="connsiteX50" fmla="*/ 848070 w 859636"/>
              <a:gd name="connsiteY50" fmla="*/ 189418 h 258520"/>
              <a:gd name="connsiteX51" fmla="*/ 857113 w 859636"/>
              <a:gd name="connsiteY51" fmla="*/ 189418 h 258520"/>
              <a:gd name="connsiteX52" fmla="*/ 836665 w 859636"/>
              <a:gd name="connsiteY52" fmla="*/ 243564 h 258520"/>
              <a:gd name="connsiteX53" fmla="*/ 829505 w 859636"/>
              <a:gd name="connsiteY53" fmla="*/ 255043 h 258520"/>
              <a:gd name="connsiteX54" fmla="*/ 819281 w 859636"/>
              <a:gd name="connsiteY54" fmla="*/ 258512 h 258520"/>
              <a:gd name="connsiteX55" fmla="*/ 812748 w 859636"/>
              <a:gd name="connsiteY55" fmla="*/ 257774 h 258520"/>
              <a:gd name="connsiteX56" fmla="*/ 812195 w 859636"/>
              <a:gd name="connsiteY56" fmla="*/ 257627 h 258520"/>
              <a:gd name="connsiteX57" fmla="*/ 812195 w 859636"/>
              <a:gd name="connsiteY57" fmla="*/ 250577 h 258520"/>
              <a:gd name="connsiteX58" fmla="*/ 813043 w 859636"/>
              <a:gd name="connsiteY58" fmla="*/ 250762 h 258520"/>
              <a:gd name="connsiteX59" fmla="*/ 818137 w 859636"/>
              <a:gd name="connsiteY59" fmla="*/ 251278 h 258520"/>
              <a:gd name="connsiteX60" fmla="*/ 827918 w 859636"/>
              <a:gd name="connsiteY60" fmla="*/ 243490 h 258520"/>
              <a:gd name="connsiteX61" fmla="*/ 830428 w 859636"/>
              <a:gd name="connsiteY61" fmla="*/ 237105 h 258520"/>
              <a:gd name="connsiteX62" fmla="*/ 765707 w 859636"/>
              <a:gd name="connsiteY62" fmla="*/ 189061 h 258520"/>
              <a:gd name="connsiteX63" fmla="*/ 774122 w 859636"/>
              <a:gd name="connsiteY63" fmla="*/ 189061 h 258520"/>
              <a:gd name="connsiteX64" fmla="*/ 774122 w 859636"/>
              <a:gd name="connsiteY64" fmla="*/ 237154 h 258520"/>
              <a:gd name="connsiteX65" fmla="*/ 765707 w 859636"/>
              <a:gd name="connsiteY65" fmla="*/ 237154 h 258520"/>
              <a:gd name="connsiteX66" fmla="*/ 721518 w 859636"/>
              <a:gd name="connsiteY66" fmla="*/ 189061 h 258520"/>
              <a:gd name="connsiteX67" fmla="*/ 729933 w 859636"/>
              <a:gd name="connsiteY67" fmla="*/ 189061 h 258520"/>
              <a:gd name="connsiteX68" fmla="*/ 729933 w 859636"/>
              <a:gd name="connsiteY68" fmla="*/ 237154 h 258520"/>
              <a:gd name="connsiteX69" fmla="*/ 721518 w 859636"/>
              <a:gd name="connsiteY69" fmla="*/ 237154 h 258520"/>
              <a:gd name="connsiteX70" fmla="*/ 387645 w 859636"/>
              <a:gd name="connsiteY70" fmla="*/ 189061 h 258520"/>
              <a:gd name="connsiteX71" fmla="*/ 396060 w 859636"/>
              <a:gd name="connsiteY71" fmla="*/ 189061 h 258520"/>
              <a:gd name="connsiteX72" fmla="*/ 396060 w 859636"/>
              <a:gd name="connsiteY72" fmla="*/ 237154 h 258520"/>
              <a:gd name="connsiteX73" fmla="*/ 387645 w 859636"/>
              <a:gd name="connsiteY73" fmla="*/ 237154 h 258520"/>
              <a:gd name="connsiteX74" fmla="*/ 329908 w 859636"/>
              <a:gd name="connsiteY74" fmla="*/ 189061 h 258520"/>
              <a:gd name="connsiteX75" fmla="*/ 338323 w 859636"/>
              <a:gd name="connsiteY75" fmla="*/ 189061 h 258520"/>
              <a:gd name="connsiteX76" fmla="*/ 338323 w 859636"/>
              <a:gd name="connsiteY76" fmla="*/ 237154 h 258520"/>
              <a:gd name="connsiteX77" fmla="*/ 329908 w 859636"/>
              <a:gd name="connsiteY77" fmla="*/ 237154 h 258520"/>
              <a:gd name="connsiteX78" fmla="*/ 299154 w 859636"/>
              <a:gd name="connsiteY78" fmla="*/ 188577 h 258520"/>
              <a:gd name="connsiteX79" fmla="*/ 314029 w 859636"/>
              <a:gd name="connsiteY79" fmla="*/ 195183 h 258520"/>
              <a:gd name="connsiteX80" fmla="*/ 319233 w 859636"/>
              <a:gd name="connsiteY80" fmla="*/ 213417 h 258520"/>
              <a:gd name="connsiteX81" fmla="*/ 313955 w 859636"/>
              <a:gd name="connsiteY81" fmla="*/ 231760 h 258520"/>
              <a:gd name="connsiteX82" fmla="*/ 299154 w 859636"/>
              <a:gd name="connsiteY82" fmla="*/ 238367 h 258520"/>
              <a:gd name="connsiteX83" fmla="*/ 290555 w 859636"/>
              <a:gd name="connsiteY83" fmla="*/ 236632 h 258520"/>
              <a:gd name="connsiteX84" fmla="*/ 284834 w 859636"/>
              <a:gd name="connsiteY84" fmla="*/ 232351 h 258520"/>
              <a:gd name="connsiteX85" fmla="*/ 285166 w 859636"/>
              <a:gd name="connsiteY85" fmla="*/ 238589 h 258520"/>
              <a:gd name="connsiteX86" fmla="*/ 285166 w 859636"/>
              <a:gd name="connsiteY86" fmla="*/ 258520 h 258520"/>
              <a:gd name="connsiteX87" fmla="*/ 276751 w 859636"/>
              <a:gd name="connsiteY87" fmla="*/ 258520 h 258520"/>
              <a:gd name="connsiteX88" fmla="*/ 276751 w 859636"/>
              <a:gd name="connsiteY88" fmla="*/ 189426 h 258520"/>
              <a:gd name="connsiteX89" fmla="*/ 283763 w 859636"/>
              <a:gd name="connsiteY89" fmla="*/ 189426 h 258520"/>
              <a:gd name="connsiteX90" fmla="*/ 284649 w 859636"/>
              <a:gd name="connsiteY90" fmla="*/ 195183 h 258520"/>
              <a:gd name="connsiteX91" fmla="*/ 290555 w 859636"/>
              <a:gd name="connsiteY91" fmla="*/ 190348 h 258520"/>
              <a:gd name="connsiteX92" fmla="*/ 299154 w 859636"/>
              <a:gd name="connsiteY92" fmla="*/ 188577 h 258520"/>
              <a:gd name="connsiteX93" fmla="*/ 635259 w 859636"/>
              <a:gd name="connsiteY93" fmla="*/ 188571 h 258520"/>
              <a:gd name="connsiteX94" fmla="*/ 651352 w 859636"/>
              <a:gd name="connsiteY94" fmla="*/ 195325 h 258520"/>
              <a:gd name="connsiteX95" fmla="*/ 657294 w 859636"/>
              <a:gd name="connsiteY95" fmla="*/ 213410 h 258520"/>
              <a:gd name="connsiteX96" fmla="*/ 651352 w 859636"/>
              <a:gd name="connsiteY96" fmla="*/ 231717 h 258520"/>
              <a:gd name="connsiteX97" fmla="*/ 634927 w 859636"/>
              <a:gd name="connsiteY97" fmla="*/ 238361 h 258520"/>
              <a:gd name="connsiteX98" fmla="*/ 623448 w 859636"/>
              <a:gd name="connsiteY98" fmla="*/ 235334 h 258520"/>
              <a:gd name="connsiteX99" fmla="*/ 615697 w 859636"/>
              <a:gd name="connsiteY99" fmla="*/ 226587 h 258520"/>
              <a:gd name="connsiteX100" fmla="*/ 613003 w 859636"/>
              <a:gd name="connsiteY100" fmla="*/ 213410 h 258520"/>
              <a:gd name="connsiteX101" fmla="*/ 618872 w 859636"/>
              <a:gd name="connsiteY101" fmla="*/ 195177 h 258520"/>
              <a:gd name="connsiteX102" fmla="*/ 635259 w 859636"/>
              <a:gd name="connsiteY102" fmla="*/ 188571 h 258520"/>
              <a:gd name="connsiteX103" fmla="*/ 556052 w 859636"/>
              <a:gd name="connsiteY103" fmla="*/ 188568 h 258520"/>
              <a:gd name="connsiteX104" fmla="*/ 570631 w 859636"/>
              <a:gd name="connsiteY104" fmla="*/ 196060 h 258520"/>
              <a:gd name="connsiteX105" fmla="*/ 576463 w 859636"/>
              <a:gd name="connsiteY105" fmla="*/ 190782 h 258520"/>
              <a:gd name="connsiteX106" fmla="*/ 585838 w 859636"/>
              <a:gd name="connsiteY106" fmla="*/ 188568 h 258520"/>
              <a:gd name="connsiteX107" fmla="*/ 598203 w 859636"/>
              <a:gd name="connsiteY107" fmla="*/ 192849 h 258520"/>
              <a:gd name="connsiteX108" fmla="*/ 602336 w 859636"/>
              <a:gd name="connsiteY108" fmla="*/ 206358 h 258520"/>
              <a:gd name="connsiteX109" fmla="*/ 602336 w 859636"/>
              <a:gd name="connsiteY109" fmla="*/ 237509 h 258520"/>
              <a:gd name="connsiteX110" fmla="*/ 593921 w 859636"/>
              <a:gd name="connsiteY110" fmla="*/ 237509 h 258520"/>
              <a:gd name="connsiteX111" fmla="*/ 593921 w 859636"/>
              <a:gd name="connsiteY111" fmla="*/ 206432 h 258520"/>
              <a:gd name="connsiteX112" fmla="*/ 591670 w 859636"/>
              <a:gd name="connsiteY112" fmla="*/ 198496 h 258520"/>
              <a:gd name="connsiteX113" fmla="*/ 584768 w 859636"/>
              <a:gd name="connsiteY113" fmla="*/ 195950 h 258520"/>
              <a:gd name="connsiteX114" fmla="*/ 575540 w 859636"/>
              <a:gd name="connsiteY114" fmla="*/ 199493 h 258520"/>
              <a:gd name="connsiteX115" fmla="*/ 572514 w 859636"/>
              <a:gd name="connsiteY115" fmla="*/ 210750 h 258520"/>
              <a:gd name="connsiteX116" fmla="*/ 572514 w 859636"/>
              <a:gd name="connsiteY116" fmla="*/ 237509 h 258520"/>
              <a:gd name="connsiteX117" fmla="*/ 564098 w 859636"/>
              <a:gd name="connsiteY117" fmla="*/ 237509 h 258520"/>
              <a:gd name="connsiteX118" fmla="*/ 564098 w 859636"/>
              <a:gd name="connsiteY118" fmla="*/ 206432 h 258520"/>
              <a:gd name="connsiteX119" fmla="*/ 561884 w 859636"/>
              <a:gd name="connsiteY119" fmla="*/ 198496 h 258520"/>
              <a:gd name="connsiteX120" fmla="*/ 554908 w 859636"/>
              <a:gd name="connsiteY120" fmla="*/ 195950 h 258520"/>
              <a:gd name="connsiteX121" fmla="*/ 545718 w 859636"/>
              <a:gd name="connsiteY121" fmla="*/ 199641 h 258520"/>
              <a:gd name="connsiteX122" fmla="*/ 542765 w 859636"/>
              <a:gd name="connsiteY122" fmla="*/ 212300 h 258520"/>
              <a:gd name="connsiteX123" fmla="*/ 542765 w 859636"/>
              <a:gd name="connsiteY123" fmla="*/ 237509 h 258520"/>
              <a:gd name="connsiteX124" fmla="*/ 534313 w 859636"/>
              <a:gd name="connsiteY124" fmla="*/ 237509 h 258520"/>
              <a:gd name="connsiteX125" fmla="*/ 534313 w 859636"/>
              <a:gd name="connsiteY125" fmla="*/ 189417 h 258520"/>
              <a:gd name="connsiteX126" fmla="*/ 541326 w 859636"/>
              <a:gd name="connsiteY126" fmla="*/ 189417 h 258520"/>
              <a:gd name="connsiteX127" fmla="*/ 542359 w 859636"/>
              <a:gd name="connsiteY127" fmla="*/ 195101 h 258520"/>
              <a:gd name="connsiteX128" fmla="*/ 547600 w 859636"/>
              <a:gd name="connsiteY128" fmla="*/ 190561 h 258520"/>
              <a:gd name="connsiteX129" fmla="*/ 556052 w 859636"/>
              <a:gd name="connsiteY129" fmla="*/ 188568 h 258520"/>
              <a:gd name="connsiteX130" fmla="*/ 432906 w 859636"/>
              <a:gd name="connsiteY130" fmla="*/ 188568 h 258520"/>
              <a:gd name="connsiteX131" fmla="*/ 446083 w 859636"/>
              <a:gd name="connsiteY131" fmla="*/ 192812 h 258520"/>
              <a:gd name="connsiteX132" fmla="*/ 450549 w 859636"/>
              <a:gd name="connsiteY132" fmla="*/ 206358 h 258520"/>
              <a:gd name="connsiteX133" fmla="*/ 450549 w 859636"/>
              <a:gd name="connsiteY133" fmla="*/ 237509 h 258520"/>
              <a:gd name="connsiteX134" fmla="*/ 442133 w 859636"/>
              <a:gd name="connsiteY134" fmla="*/ 237509 h 258520"/>
              <a:gd name="connsiteX135" fmla="*/ 442133 w 859636"/>
              <a:gd name="connsiteY135" fmla="*/ 206616 h 258520"/>
              <a:gd name="connsiteX136" fmla="*/ 439697 w 859636"/>
              <a:gd name="connsiteY136" fmla="*/ 198533 h 258520"/>
              <a:gd name="connsiteX137" fmla="*/ 432057 w 859636"/>
              <a:gd name="connsiteY137" fmla="*/ 195950 h 258520"/>
              <a:gd name="connsiteX138" fmla="*/ 421833 w 859636"/>
              <a:gd name="connsiteY138" fmla="*/ 199677 h 258520"/>
              <a:gd name="connsiteX139" fmla="*/ 418585 w 859636"/>
              <a:gd name="connsiteY139" fmla="*/ 212300 h 258520"/>
              <a:gd name="connsiteX140" fmla="*/ 418585 w 859636"/>
              <a:gd name="connsiteY140" fmla="*/ 237509 h 258520"/>
              <a:gd name="connsiteX141" fmla="*/ 410133 w 859636"/>
              <a:gd name="connsiteY141" fmla="*/ 237509 h 258520"/>
              <a:gd name="connsiteX142" fmla="*/ 410133 w 859636"/>
              <a:gd name="connsiteY142" fmla="*/ 189417 h 258520"/>
              <a:gd name="connsiteX143" fmla="*/ 417146 w 859636"/>
              <a:gd name="connsiteY143" fmla="*/ 189417 h 258520"/>
              <a:gd name="connsiteX144" fmla="*/ 418179 w 859636"/>
              <a:gd name="connsiteY144" fmla="*/ 195138 h 258520"/>
              <a:gd name="connsiteX145" fmla="*/ 423863 w 859636"/>
              <a:gd name="connsiteY145" fmla="*/ 190524 h 258520"/>
              <a:gd name="connsiteX146" fmla="*/ 432906 w 859636"/>
              <a:gd name="connsiteY146" fmla="*/ 188568 h 258520"/>
              <a:gd name="connsiteX147" fmla="*/ 374373 w 859636"/>
              <a:gd name="connsiteY147" fmla="*/ 188568 h 258520"/>
              <a:gd name="connsiteX148" fmla="*/ 380094 w 859636"/>
              <a:gd name="connsiteY148" fmla="*/ 189084 h 258520"/>
              <a:gd name="connsiteX149" fmla="*/ 380721 w 859636"/>
              <a:gd name="connsiteY149" fmla="*/ 189232 h 258520"/>
              <a:gd name="connsiteX150" fmla="*/ 379540 w 859636"/>
              <a:gd name="connsiteY150" fmla="*/ 197131 h 258520"/>
              <a:gd name="connsiteX151" fmla="*/ 378839 w 859636"/>
              <a:gd name="connsiteY151" fmla="*/ 196983 h 258520"/>
              <a:gd name="connsiteX152" fmla="*/ 373856 w 859636"/>
              <a:gd name="connsiteY152" fmla="*/ 196356 h 258520"/>
              <a:gd name="connsiteX153" fmla="*/ 364666 w 859636"/>
              <a:gd name="connsiteY153" fmla="*/ 200748 h 258520"/>
              <a:gd name="connsiteX154" fmla="*/ 360790 w 859636"/>
              <a:gd name="connsiteY154" fmla="*/ 211747 h 258520"/>
              <a:gd name="connsiteX155" fmla="*/ 360790 w 859636"/>
              <a:gd name="connsiteY155" fmla="*/ 237509 h 258520"/>
              <a:gd name="connsiteX156" fmla="*/ 352375 w 859636"/>
              <a:gd name="connsiteY156" fmla="*/ 237509 h 258520"/>
              <a:gd name="connsiteX157" fmla="*/ 352375 w 859636"/>
              <a:gd name="connsiteY157" fmla="*/ 189417 h 258520"/>
              <a:gd name="connsiteX158" fmla="*/ 359498 w 859636"/>
              <a:gd name="connsiteY158" fmla="*/ 189417 h 258520"/>
              <a:gd name="connsiteX159" fmla="*/ 360237 w 859636"/>
              <a:gd name="connsiteY159" fmla="*/ 197131 h 258520"/>
              <a:gd name="connsiteX160" fmla="*/ 365921 w 859636"/>
              <a:gd name="connsiteY160" fmla="*/ 191151 h 258520"/>
              <a:gd name="connsiteX161" fmla="*/ 374373 w 859636"/>
              <a:gd name="connsiteY161" fmla="*/ 188568 h 258520"/>
              <a:gd name="connsiteX162" fmla="*/ 204203 w 859636"/>
              <a:gd name="connsiteY162" fmla="*/ 188568 h 258520"/>
              <a:gd name="connsiteX163" fmla="*/ 217379 w 859636"/>
              <a:gd name="connsiteY163" fmla="*/ 192812 h 258520"/>
              <a:gd name="connsiteX164" fmla="*/ 221845 w 859636"/>
              <a:gd name="connsiteY164" fmla="*/ 206358 h 258520"/>
              <a:gd name="connsiteX165" fmla="*/ 221845 w 859636"/>
              <a:gd name="connsiteY165" fmla="*/ 237509 h 258520"/>
              <a:gd name="connsiteX166" fmla="*/ 213430 w 859636"/>
              <a:gd name="connsiteY166" fmla="*/ 237509 h 258520"/>
              <a:gd name="connsiteX167" fmla="*/ 213430 w 859636"/>
              <a:gd name="connsiteY167" fmla="*/ 206616 h 258520"/>
              <a:gd name="connsiteX168" fmla="*/ 210994 w 859636"/>
              <a:gd name="connsiteY168" fmla="*/ 198533 h 258520"/>
              <a:gd name="connsiteX169" fmla="*/ 203354 w 859636"/>
              <a:gd name="connsiteY169" fmla="*/ 195950 h 258520"/>
              <a:gd name="connsiteX170" fmla="*/ 193130 w 859636"/>
              <a:gd name="connsiteY170" fmla="*/ 199677 h 258520"/>
              <a:gd name="connsiteX171" fmla="*/ 189882 w 859636"/>
              <a:gd name="connsiteY171" fmla="*/ 212300 h 258520"/>
              <a:gd name="connsiteX172" fmla="*/ 189882 w 859636"/>
              <a:gd name="connsiteY172" fmla="*/ 237509 h 258520"/>
              <a:gd name="connsiteX173" fmla="*/ 181430 w 859636"/>
              <a:gd name="connsiteY173" fmla="*/ 237509 h 258520"/>
              <a:gd name="connsiteX174" fmla="*/ 181430 w 859636"/>
              <a:gd name="connsiteY174" fmla="*/ 189417 h 258520"/>
              <a:gd name="connsiteX175" fmla="*/ 188442 w 859636"/>
              <a:gd name="connsiteY175" fmla="*/ 189417 h 258520"/>
              <a:gd name="connsiteX176" fmla="*/ 189476 w 859636"/>
              <a:gd name="connsiteY176" fmla="*/ 195138 h 258520"/>
              <a:gd name="connsiteX177" fmla="*/ 195160 w 859636"/>
              <a:gd name="connsiteY177" fmla="*/ 190524 h 258520"/>
              <a:gd name="connsiteX178" fmla="*/ 204203 w 859636"/>
              <a:gd name="connsiteY178" fmla="*/ 188568 h 258520"/>
              <a:gd name="connsiteX179" fmla="*/ 479924 w 859636"/>
              <a:gd name="connsiteY179" fmla="*/ 188561 h 258520"/>
              <a:gd name="connsiteX180" fmla="*/ 486641 w 859636"/>
              <a:gd name="connsiteY180" fmla="*/ 189410 h 258520"/>
              <a:gd name="connsiteX181" fmla="*/ 503361 w 859636"/>
              <a:gd name="connsiteY181" fmla="*/ 189410 h 258520"/>
              <a:gd name="connsiteX182" fmla="*/ 503361 w 859636"/>
              <a:gd name="connsiteY182" fmla="*/ 195168 h 258520"/>
              <a:gd name="connsiteX183" fmla="*/ 495241 w 859636"/>
              <a:gd name="connsiteY183" fmla="*/ 196127 h 258520"/>
              <a:gd name="connsiteX184" fmla="*/ 496791 w 859636"/>
              <a:gd name="connsiteY184" fmla="*/ 199264 h 258520"/>
              <a:gd name="connsiteX185" fmla="*/ 497788 w 859636"/>
              <a:gd name="connsiteY185" fmla="*/ 204948 h 258520"/>
              <a:gd name="connsiteX186" fmla="*/ 492842 w 859636"/>
              <a:gd name="connsiteY186" fmla="*/ 216390 h 258520"/>
              <a:gd name="connsiteX187" fmla="*/ 479518 w 859636"/>
              <a:gd name="connsiteY187" fmla="*/ 220672 h 258520"/>
              <a:gd name="connsiteX188" fmla="*/ 475716 w 859636"/>
              <a:gd name="connsiteY188" fmla="*/ 220340 h 258520"/>
              <a:gd name="connsiteX189" fmla="*/ 471767 w 859636"/>
              <a:gd name="connsiteY189" fmla="*/ 225654 h 258520"/>
              <a:gd name="connsiteX190" fmla="*/ 473022 w 859636"/>
              <a:gd name="connsiteY190" fmla="*/ 227906 h 258520"/>
              <a:gd name="connsiteX191" fmla="*/ 478078 w 859636"/>
              <a:gd name="connsiteY191" fmla="*/ 228755 h 258520"/>
              <a:gd name="connsiteX192" fmla="*/ 486346 w 859636"/>
              <a:gd name="connsiteY192" fmla="*/ 228755 h 258520"/>
              <a:gd name="connsiteX193" fmla="*/ 498452 w 859636"/>
              <a:gd name="connsiteY193" fmla="*/ 232077 h 258520"/>
              <a:gd name="connsiteX194" fmla="*/ 502770 w 859636"/>
              <a:gd name="connsiteY194" fmla="*/ 241931 h 258520"/>
              <a:gd name="connsiteX195" fmla="*/ 496237 w 859636"/>
              <a:gd name="connsiteY195" fmla="*/ 254333 h 258520"/>
              <a:gd name="connsiteX196" fmla="*/ 477709 w 859636"/>
              <a:gd name="connsiteY196" fmla="*/ 258504 h 258520"/>
              <a:gd name="connsiteX197" fmla="*/ 463167 w 859636"/>
              <a:gd name="connsiteY197" fmla="*/ 254960 h 258520"/>
              <a:gd name="connsiteX198" fmla="*/ 457926 w 859636"/>
              <a:gd name="connsiteY198" fmla="*/ 244773 h 258520"/>
              <a:gd name="connsiteX199" fmla="*/ 460805 w 859636"/>
              <a:gd name="connsiteY199" fmla="*/ 236949 h 258520"/>
              <a:gd name="connsiteX200" fmla="*/ 467264 w 859636"/>
              <a:gd name="connsiteY200" fmla="*/ 232926 h 258520"/>
              <a:gd name="connsiteX201" fmla="*/ 465455 w 859636"/>
              <a:gd name="connsiteY201" fmla="*/ 231043 h 258520"/>
              <a:gd name="connsiteX202" fmla="*/ 464090 w 859636"/>
              <a:gd name="connsiteY202" fmla="*/ 226688 h 258520"/>
              <a:gd name="connsiteX203" fmla="*/ 465603 w 859636"/>
              <a:gd name="connsiteY203" fmla="*/ 221816 h 258520"/>
              <a:gd name="connsiteX204" fmla="*/ 469072 w 859636"/>
              <a:gd name="connsiteY204" fmla="*/ 218605 h 258520"/>
              <a:gd name="connsiteX205" fmla="*/ 463979 w 859636"/>
              <a:gd name="connsiteY205" fmla="*/ 213770 h 258520"/>
              <a:gd name="connsiteX206" fmla="*/ 461580 w 859636"/>
              <a:gd name="connsiteY206" fmla="*/ 205244 h 258520"/>
              <a:gd name="connsiteX207" fmla="*/ 466415 w 859636"/>
              <a:gd name="connsiteY207" fmla="*/ 192879 h 258520"/>
              <a:gd name="connsiteX208" fmla="*/ 479924 w 859636"/>
              <a:gd name="connsiteY208" fmla="*/ 188561 h 258520"/>
              <a:gd name="connsiteX209" fmla="*/ 250154 w 859636"/>
              <a:gd name="connsiteY209" fmla="*/ 188559 h 258520"/>
              <a:gd name="connsiteX210" fmla="*/ 265176 w 859636"/>
              <a:gd name="connsiteY210" fmla="*/ 191697 h 258520"/>
              <a:gd name="connsiteX211" fmla="*/ 265803 w 859636"/>
              <a:gd name="connsiteY211" fmla="*/ 191955 h 258520"/>
              <a:gd name="connsiteX212" fmla="*/ 262740 w 859636"/>
              <a:gd name="connsiteY212" fmla="*/ 198931 h 258520"/>
              <a:gd name="connsiteX213" fmla="*/ 262112 w 859636"/>
              <a:gd name="connsiteY213" fmla="*/ 198709 h 258520"/>
              <a:gd name="connsiteX214" fmla="*/ 249637 w 859636"/>
              <a:gd name="connsiteY214" fmla="*/ 195830 h 258520"/>
              <a:gd name="connsiteX215" fmla="*/ 242403 w 859636"/>
              <a:gd name="connsiteY215" fmla="*/ 197307 h 258520"/>
              <a:gd name="connsiteX216" fmla="*/ 240151 w 859636"/>
              <a:gd name="connsiteY216" fmla="*/ 201108 h 258520"/>
              <a:gd name="connsiteX217" fmla="*/ 241000 w 859636"/>
              <a:gd name="connsiteY217" fmla="*/ 203914 h 258520"/>
              <a:gd name="connsiteX218" fmla="*/ 243879 w 859636"/>
              <a:gd name="connsiteY218" fmla="*/ 206239 h 258520"/>
              <a:gd name="connsiteX219" fmla="*/ 251962 w 859636"/>
              <a:gd name="connsiteY219" fmla="*/ 209634 h 258520"/>
              <a:gd name="connsiteX220" fmla="*/ 263441 w 859636"/>
              <a:gd name="connsiteY220" fmla="*/ 215909 h 258520"/>
              <a:gd name="connsiteX221" fmla="*/ 266578 w 859636"/>
              <a:gd name="connsiteY221" fmla="*/ 224103 h 258520"/>
              <a:gd name="connsiteX222" fmla="*/ 261411 w 859636"/>
              <a:gd name="connsiteY222" fmla="*/ 234696 h 258520"/>
              <a:gd name="connsiteX223" fmla="*/ 247386 w 859636"/>
              <a:gd name="connsiteY223" fmla="*/ 238387 h 258520"/>
              <a:gd name="connsiteX224" fmla="*/ 232548 w 859636"/>
              <a:gd name="connsiteY224" fmla="*/ 235323 h 258520"/>
              <a:gd name="connsiteX225" fmla="*/ 232216 w 859636"/>
              <a:gd name="connsiteY225" fmla="*/ 235139 h 258520"/>
              <a:gd name="connsiteX226" fmla="*/ 232216 w 859636"/>
              <a:gd name="connsiteY226" fmla="*/ 227092 h 258520"/>
              <a:gd name="connsiteX227" fmla="*/ 233176 w 859636"/>
              <a:gd name="connsiteY227" fmla="*/ 227572 h 258520"/>
              <a:gd name="connsiteX228" fmla="*/ 240262 w 859636"/>
              <a:gd name="connsiteY228" fmla="*/ 230230 h 258520"/>
              <a:gd name="connsiteX229" fmla="*/ 247533 w 859636"/>
              <a:gd name="connsiteY229" fmla="*/ 231189 h 258520"/>
              <a:gd name="connsiteX230" fmla="*/ 255727 w 859636"/>
              <a:gd name="connsiteY230" fmla="*/ 229492 h 258520"/>
              <a:gd name="connsiteX231" fmla="*/ 258385 w 859636"/>
              <a:gd name="connsiteY231" fmla="*/ 224693 h 258520"/>
              <a:gd name="connsiteX232" fmla="*/ 256281 w 859636"/>
              <a:gd name="connsiteY232" fmla="*/ 220523 h 258520"/>
              <a:gd name="connsiteX233" fmla="*/ 247201 w 859636"/>
              <a:gd name="connsiteY233" fmla="*/ 216057 h 258520"/>
              <a:gd name="connsiteX234" fmla="*/ 237826 w 859636"/>
              <a:gd name="connsiteY234" fmla="*/ 211738 h 258520"/>
              <a:gd name="connsiteX235" fmla="*/ 233508 w 859636"/>
              <a:gd name="connsiteY235" fmla="*/ 207420 h 258520"/>
              <a:gd name="connsiteX236" fmla="*/ 232068 w 859636"/>
              <a:gd name="connsiteY236" fmla="*/ 201551 h 258520"/>
              <a:gd name="connsiteX237" fmla="*/ 237014 w 859636"/>
              <a:gd name="connsiteY237" fmla="*/ 191992 h 258520"/>
              <a:gd name="connsiteX238" fmla="*/ 250154 w 859636"/>
              <a:gd name="connsiteY238" fmla="*/ 188559 h 258520"/>
              <a:gd name="connsiteX239" fmla="*/ 791869 w 859636"/>
              <a:gd name="connsiteY239" fmla="*/ 178562 h 258520"/>
              <a:gd name="connsiteX240" fmla="*/ 797147 w 859636"/>
              <a:gd name="connsiteY240" fmla="*/ 178562 h 258520"/>
              <a:gd name="connsiteX241" fmla="*/ 797147 w 859636"/>
              <a:gd name="connsiteY241" fmla="*/ 189414 h 258520"/>
              <a:gd name="connsiteX242" fmla="*/ 810693 w 859636"/>
              <a:gd name="connsiteY242" fmla="*/ 189414 h 258520"/>
              <a:gd name="connsiteX243" fmla="*/ 810693 w 859636"/>
              <a:gd name="connsiteY243" fmla="*/ 196279 h 258520"/>
              <a:gd name="connsiteX244" fmla="*/ 797147 w 859636"/>
              <a:gd name="connsiteY244" fmla="*/ 196279 h 258520"/>
              <a:gd name="connsiteX245" fmla="*/ 797147 w 859636"/>
              <a:gd name="connsiteY245" fmla="*/ 223112 h 258520"/>
              <a:gd name="connsiteX246" fmla="*/ 798955 w 859636"/>
              <a:gd name="connsiteY246" fmla="*/ 229128 h 258520"/>
              <a:gd name="connsiteX247" fmla="*/ 803975 w 859636"/>
              <a:gd name="connsiteY247" fmla="*/ 231158 h 258520"/>
              <a:gd name="connsiteX248" fmla="*/ 807481 w 859636"/>
              <a:gd name="connsiteY248" fmla="*/ 230900 h 258520"/>
              <a:gd name="connsiteX249" fmla="*/ 810176 w 859636"/>
              <a:gd name="connsiteY249" fmla="*/ 230346 h 258520"/>
              <a:gd name="connsiteX250" fmla="*/ 811025 w 859636"/>
              <a:gd name="connsiteY250" fmla="*/ 230088 h 258520"/>
              <a:gd name="connsiteX251" fmla="*/ 811025 w 859636"/>
              <a:gd name="connsiteY251" fmla="*/ 236842 h 258520"/>
              <a:gd name="connsiteX252" fmla="*/ 810656 w 859636"/>
              <a:gd name="connsiteY252" fmla="*/ 237027 h 258520"/>
              <a:gd name="connsiteX253" fmla="*/ 807075 w 859636"/>
              <a:gd name="connsiteY253" fmla="*/ 237986 h 258520"/>
              <a:gd name="connsiteX254" fmla="*/ 802942 w 859636"/>
              <a:gd name="connsiteY254" fmla="*/ 238355 h 258520"/>
              <a:gd name="connsiteX255" fmla="*/ 788695 w 859636"/>
              <a:gd name="connsiteY255" fmla="*/ 223407 h 258520"/>
              <a:gd name="connsiteX256" fmla="*/ 788695 w 859636"/>
              <a:gd name="connsiteY256" fmla="*/ 196279 h 258520"/>
              <a:gd name="connsiteX257" fmla="*/ 782014 w 859636"/>
              <a:gd name="connsiteY257" fmla="*/ 196279 h 258520"/>
              <a:gd name="connsiteX258" fmla="*/ 782014 w 859636"/>
              <a:gd name="connsiteY258" fmla="*/ 191739 h 258520"/>
              <a:gd name="connsiteX259" fmla="*/ 788805 w 859636"/>
              <a:gd name="connsiteY259" fmla="*/ 188749 h 258520"/>
              <a:gd name="connsiteX260" fmla="*/ 157766 w 859636"/>
              <a:gd name="connsiteY260" fmla="*/ 173425 h 258520"/>
              <a:gd name="connsiteX261" fmla="*/ 166366 w 859636"/>
              <a:gd name="connsiteY261" fmla="*/ 173425 h 258520"/>
              <a:gd name="connsiteX262" fmla="*/ 166366 w 859636"/>
              <a:gd name="connsiteY262" fmla="*/ 237131 h 258520"/>
              <a:gd name="connsiteX263" fmla="*/ 157766 w 859636"/>
              <a:gd name="connsiteY263" fmla="*/ 237131 h 258520"/>
              <a:gd name="connsiteX264" fmla="*/ 770346 w 859636"/>
              <a:gd name="connsiteY264" fmla="*/ 172053 h 258520"/>
              <a:gd name="connsiteX265" fmla="*/ 773742 w 859636"/>
              <a:gd name="connsiteY265" fmla="*/ 173382 h 258520"/>
              <a:gd name="connsiteX266" fmla="*/ 775218 w 859636"/>
              <a:gd name="connsiteY266" fmla="*/ 177405 h 258520"/>
              <a:gd name="connsiteX267" fmla="*/ 773742 w 859636"/>
              <a:gd name="connsiteY267" fmla="*/ 181465 h 258520"/>
              <a:gd name="connsiteX268" fmla="*/ 770346 w 859636"/>
              <a:gd name="connsiteY268" fmla="*/ 182831 h 258520"/>
              <a:gd name="connsiteX269" fmla="*/ 766876 w 859636"/>
              <a:gd name="connsiteY269" fmla="*/ 181465 h 258520"/>
              <a:gd name="connsiteX270" fmla="*/ 765474 w 859636"/>
              <a:gd name="connsiteY270" fmla="*/ 177405 h 258520"/>
              <a:gd name="connsiteX271" fmla="*/ 766913 w 859636"/>
              <a:gd name="connsiteY271" fmla="*/ 173382 h 258520"/>
              <a:gd name="connsiteX272" fmla="*/ 770346 w 859636"/>
              <a:gd name="connsiteY272" fmla="*/ 172053 h 258520"/>
              <a:gd name="connsiteX273" fmla="*/ 726156 w 859636"/>
              <a:gd name="connsiteY273" fmla="*/ 172053 h 258520"/>
              <a:gd name="connsiteX274" fmla="*/ 729552 w 859636"/>
              <a:gd name="connsiteY274" fmla="*/ 173382 h 258520"/>
              <a:gd name="connsiteX275" fmla="*/ 731028 w 859636"/>
              <a:gd name="connsiteY275" fmla="*/ 177405 h 258520"/>
              <a:gd name="connsiteX276" fmla="*/ 729552 w 859636"/>
              <a:gd name="connsiteY276" fmla="*/ 181465 h 258520"/>
              <a:gd name="connsiteX277" fmla="*/ 726156 w 859636"/>
              <a:gd name="connsiteY277" fmla="*/ 182831 h 258520"/>
              <a:gd name="connsiteX278" fmla="*/ 722686 w 859636"/>
              <a:gd name="connsiteY278" fmla="*/ 181465 h 258520"/>
              <a:gd name="connsiteX279" fmla="*/ 721284 w 859636"/>
              <a:gd name="connsiteY279" fmla="*/ 177405 h 258520"/>
              <a:gd name="connsiteX280" fmla="*/ 722723 w 859636"/>
              <a:gd name="connsiteY280" fmla="*/ 173382 h 258520"/>
              <a:gd name="connsiteX281" fmla="*/ 726156 w 859636"/>
              <a:gd name="connsiteY281" fmla="*/ 172053 h 258520"/>
              <a:gd name="connsiteX282" fmla="*/ 392294 w 859636"/>
              <a:gd name="connsiteY282" fmla="*/ 172053 h 258520"/>
              <a:gd name="connsiteX283" fmla="*/ 395689 w 859636"/>
              <a:gd name="connsiteY283" fmla="*/ 173382 h 258520"/>
              <a:gd name="connsiteX284" fmla="*/ 397166 w 859636"/>
              <a:gd name="connsiteY284" fmla="*/ 177405 h 258520"/>
              <a:gd name="connsiteX285" fmla="*/ 395689 w 859636"/>
              <a:gd name="connsiteY285" fmla="*/ 181465 h 258520"/>
              <a:gd name="connsiteX286" fmla="*/ 392294 w 859636"/>
              <a:gd name="connsiteY286" fmla="*/ 182831 h 258520"/>
              <a:gd name="connsiteX287" fmla="*/ 388824 w 859636"/>
              <a:gd name="connsiteY287" fmla="*/ 181465 h 258520"/>
              <a:gd name="connsiteX288" fmla="*/ 387422 w 859636"/>
              <a:gd name="connsiteY288" fmla="*/ 177405 h 258520"/>
              <a:gd name="connsiteX289" fmla="*/ 388824 w 859636"/>
              <a:gd name="connsiteY289" fmla="*/ 173382 h 258520"/>
              <a:gd name="connsiteX290" fmla="*/ 392294 w 859636"/>
              <a:gd name="connsiteY290" fmla="*/ 172053 h 258520"/>
              <a:gd name="connsiteX291" fmla="*/ 334530 w 859636"/>
              <a:gd name="connsiteY291" fmla="*/ 172053 h 258520"/>
              <a:gd name="connsiteX292" fmla="*/ 337925 w 859636"/>
              <a:gd name="connsiteY292" fmla="*/ 173382 h 258520"/>
              <a:gd name="connsiteX293" fmla="*/ 339402 w 859636"/>
              <a:gd name="connsiteY293" fmla="*/ 177405 h 258520"/>
              <a:gd name="connsiteX294" fmla="*/ 337925 w 859636"/>
              <a:gd name="connsiteY294" fmla="*/ 181465 h 258520"/>
              <a:gd name="connsiteX295" fmla="*/ 334530 w 859636"/>
              <a:gd name="connsiteY295" fmla="*/ 182831 h 258520"/>
              <a:gd name="connsiteX296" fmla="*/ 331060 w 859636"/>
              <a:gd name="connsiteY296" fmla="*/ 181465 h 258520"/>
              <a:gd name="connsiteX297" fmla="*/ 329658 w 859636"/>
              <a:gd name="connsiteY297" fmla="*/ 177405 h 258520"/>
              <a:gd name="connsiteX298" fmla="*/ 331060 w 859636"/>
              <a:gd name="connsiteY298" fmla="*/ 173382 h 258520"/>
              <a:gd name="connsiteX299" fmla="*/ 334530 w 859636"/>
              <a:gd name="connsiteY299" fmla="*/ 172053 h 258520"/>
              <a:gd name="connsiteX300" fmla="*/ 668356 w 859636"/>
              <a:gd name="connsiteY300" fmla="*/ 169796 h 258520"/>
              <a:gd name="connsiteX301" fmla="*/ 676808 w 859636"/>
              <a:gd name="connsiteY301" fmla="*/ 169796 h 258520"/>
              <a:gd name="connsiteX302" fmla="*/ 676808 w 859636"/>
              <a:gd name="connsiteY302" fmla="*/ 186590 h 258520"/>
              <a:gd name="connsiteX303" fmla="*/ 676586 w 859636"/>
              <a:gd name="connsiteY303" fmla="*/ 194636 h 258520"/>
              <a:gd name="connsiteX304" fmla="*/ 690796 w 859636"/>
              <a:gd name="connsiteY304" fmla="*/ 188657 h 258520"/>
              <a:gd name="connsiteX305" fmla="*/ 705634 w 859636"/>
              <a:gd name="connsiteY305" fmla="*/ 195190 h 258520"/>
              <a:gd name="connsiteX306" fmla="*/ 710875 w 859636"/>
              <a:gd name="connsiteY306" fmla="*/ 213423 h 258520"/>
              <a:gd name="connsiteX307" fmla="*/ 705597 w 859636"/>
              <a:gd name="connsiteY307" fmla="*/ 231730 h 258520"/>
              <a:gd name="connsiteX308" fmla="*/ 690796 w 859636"/>
              <a:gd name="connsiteY308" fmla="*/ 238374 h 258520"/>
              <a:gd name="connsiteX309" fmla="*/ 682160 w 859636"/>
              <a:gd name="connsiteY309" fmla="*/ 236639 h 258520"/>
              <a:gd name="connsiteX310" fmla="*/ 676033 w 859636"/>
              <a:gd name="connsiteY310" fmla="*/ 231841 h 258520"/>
              <a:gd name="connsiteX311" fmla="*/ 674630 w 859636"/>
              <a:gd name="connsiteY311" fmla="*/ 237525 h 258520"/>
              <a:gd name="connsiteX312" fmla="*/ 668356 w 859636"/>
              <a:gd name="connsiteY312" fmla="*/ 237525 h 258520"/>
              <a:gd name="connsiteX313" fmla="*/ 743594 w 859636"/>
              <a:gd name="connsiteY313" fmla="*/ 169394 h 258520"/>
              <a:gd name="connsiteX314" fmla="*/ 752009 w 859636"/>
              <a:gd name="connsiteY314" fmla="*/ 169394 h 258520"/>
              <a:gd name="connsiteX315" fmla="*/ 752009 w 859636"/>
              <a:gd name="connsiteY315" fmla="*/ 237122 h 258520"/>
              <a:gd name="connsiteX316" fmla="*/ 743594 w 859636"/>
              <a:gd name="connsiteY316" fmla="*/ 237122 h 258520"/>
              <a:gd name="connsiteX317" fmla="*/ 778181 w 859636"/>
              <a:gd name="connsiteY317" fmla="*/ 31202 h 258520"/>
              <a:gd name="connsiteX318" fmla="*/ 754043 w 859636"/>
              <a:gd name="connsiteY318" fmla="*/ 79664 h 258520"/>
              <a:gd name="connsiteX319" fmla="*/ 802099 w 859636"/>
              <a:gd name="connsiteY319" fmla="*/ 79664 h 258520"/>
              <a:gd name="connsiteX320" fmla="*/ 357471 w 859636"/>
              <a:gd name="connsiteY320" fmla="*/ 30700 h 258520"/>
              <a:gd name="connsiteX321" fmla="*/ 357471 w 859636"/>
              <a:gd name="connsiteY321" fmla="*/ 58973 h 258520"/>
              <a:gd name="connsiteX322" fmla="*/ 412761 w 859636"/>
              <a:gd name="connsiteY322" fmla="*/ 58973 h 258520"/>
              <a:gd name="connsiteX323" fmla="*/ 433946 w 859636"/>
              <a:gd name="connsiteY323" fmla="*/ 44836 h 258520"/>
              <a:gd name="connsiteX324" fmla="*/ 412761 w 859636"/>
              <a:gd name="connsiteY324" fmla="*/ 30700 h 258520"/>
              <a:gd name="connsiteX325" fmla="*/ 224799 w 859636"/>
              <a:gd name="connsiteY325" fmla="*/ 24987 h 258520"/>
              <a:gd name="connsiteX326" fmla="*/ 206824 w 859636"/>
              <a:gd name="connsiteY326" fmla="*/ 26611 h 258520"/>
              <a:gd name="connsiteX327" fmla="*/ 193315 w 859636"/>
              <a:gd name="connsiteY327" fmla="*/ 31077 h 258520"/>
              <a:gd name="connsiteX328" fmla="*/ 183682 w 859636"/>
              <a:gd name="connsiteY328" fmla="*/ 37758 h 258520"/>
              <a:gd name="connsiteX329" fmla="*/ 177481 w 859636"/>
              <a:gd name="connsiteY329" fmla="*/ 46026 h 258520"/>
              <a:gd name="connsiteX330" fmla="*/ 174196 w 859636"/>
              <a:gd name="connsiteY330" fmla="*/ 55216 h 258520"/>
              <a:gd name="connsiteX331" fmla="*/ 173237 w 859636"/>
              <a:gd name="connsiteY331" fmla="*/ 64554 h 258520"/>
              <a:gd name="connsiteX332" fmla="*/ 174196 w 859636"/>
              <a:gd name="connsiteY332" fmla="*/ 74040 h 258520"/>
              <a:gd name="connsiteX333" fmla="*/ 177481 w 859636"/>
              <a:gd name="connsiteY333" fmla="*/ 83267 h 258520"/>
              <a:gd name="connsiteX334" fmla="*/ 183682 w 859636"/>
              <a:gd name="connsiteY334" fmla="*/ 91461 h 258520"/>
              <a:gd name="connsiteX335" fmla="*/ 193315 w 859636"/>
              <a:gd name="connsiteY335" fmla="*/ 98104 h 258520"/>
              <a:gd name="connsiteX336" fmla="*/ 206824 w 859636"/>
              <a:gd name="connsiteY336" fmla="*/ 102497 h 258520"/>
              <a:gd name="connsiteX337" fmla="*/ 224799 w 859636"/>
              <a:gd name="connsiteY337" fmla="*/ 104084 h 258520"/>
              <a:gd name="connsiteX338" fmla="*/ 249934 w 859636"/>
              <a:gd name="connsiteY338" fmla="*/ 100614 h 258520"/>
              <a:gd name="connsiteX339" fmla="*/ 265694 w 859636"/>
              <a:gd name="connsiteY339" fmla="*/ 91461 h 258520"/>
              <a:gd name="connsiteX340" fmla="*/ 273777 w 859636"/>
              <a:gd name="connsiteY340" fmla="*/ 78690 h 258520"/>
              <a:gd name="connsiteX341" fmla="*/ 276029 w 859636"/>
              <a:gd name="connsiteY341" fmla="*/ 64554 h 258520"/>
              <a:gd name="connsiteX342" fmla="*/ 273777 w 859636"/>
              <a:gd name="connsiteY342" fmla="*/ 50418 h 258520"/>
              <a:gd name="connsiteX343" fmla="*/ 265694 w 859636"/>
              <a:gd name="connsiteY343" fmla="*/ 37647 h 258520"/>
              <a:gd name="connsiteX344" fmla="*/ 249934 w 859636"/>
              <a:gd name="connsiteY344" fmla="*/ 28494 h 258520"/>
              <a:gd name="connsiteX345" fmla="*/ 224799 w 859636"/>
              <a:gd name="connsiteY345" fmla="*/ 24987 h 258520"/>
              <a:gd name="connsiteX346" fmla="*/ 9043 w 859636"/>
              <a:gd name="connsiteY346" fmla="*/ 3354 h 258520"/>
              <a:gd name="connsiteX347" fmla="*/ 133021 w 859636"/>
              <a:gd name="connsiteY347" fmla="*/ 3428 h 258520"/>
              <a:gd name="connsiteX348" fmla="*/ 137487 w 859636"/>
              <a:gd name="connsiteY348" fmla="*/ 7894 h 258520"/>
              <a:gd name="connsiteX349" fmla="*/ 137487 w 859636"/>
              <a:gd name="connsiteY349" fmla="*/ 29191 h 258520"/>
              <a:gd name="connsiteX350" fmla="*/ 135752 w 859636"/>
              <a:gd name="connsiteY350" fmla="*/ 30925 h 258520"/>
              <a:gd name="connsiteX351" fmla="*/ 31816 w 859636"/>
              <a:gd name="connsiteY351" fmla="*/ 30888 h 258520"/>
              <a:gd name="connsiteX352" fmla="*/ 43258 w 859636"/>
              <a:gd name="connsiteY352" fmla="*/ 38861 h 258520"/>
              <a:gd name="connsiteX353" fmla="*/ 102202 w 859636"/>
              <a:gd name="connsiteY353" fmla="*/ 44028 h 258520"/>
              <a:gd name="connsiteX354" fmla="*/ 102276 w 859636"/>
              <a:gd name="connsiteY354" fmla="*/ 86068 h 258520"/>
              <a:gd name="connsiteX355" fmla="*/ 46026 w 859636"/>
              <a:gd name="connsiteY355" fmla="*/ 90976 h 258520"/>
              <a:gd name="connsiteX356" fmla="*/ 31853 w 859636"/>
              <a:gd name="connsiteY356" fmla="*/ 99096 h 258520"/>
              <a:gd name="connsiteX357" fmla="*/ 31853 w 859636"/>
              <a:gd name="connsiteY357" fmla="*/ 124084 h 258520"/>
              <a:gd name="connsiteX358" fmla="*/ 30118 w 859636"/>
              <a:gd name="connsiteY358" fmla="*/ 125819 h 258520"/>
              <a:gd name="connsiteX359" fmla="*/ 4466 w 859636"/>
              <a:gd name="connsiteY359" fmla="*/ 125819 h 258520"/>
              <a:gd name="connsiteX360" fmla="*/ 0 w 859636"/>
              <a:gd name="connsiteY360" fmla="*/ 121353 h 258520"/>
              <a:gd name="connsiteX361" fmla="*/ 37 w 859636"/>
              <a:gd name="connsiteY361" fmla="*/ 91050 h 258520"/>
              <a:gd name="connsiteX362" fmla="*/ 12107 w 859636"/>
              <a:gd name="connsiteY362" fmla="*/ 72522 h 258520"/>
              <a:gd name="connsiteX363" fmla="*/ 86442 w 859636"/>
              <a:gd name="connsiteY363" fmla="*/ 67834 h 258520"/>
              <a:gd name="connsiteX364" fmla="*/ 86405 w 859636"/>
              <a:gd name="connsiteY364" fmla="*/ 63442 h 258520"/>
              <a:gd name="connsiteX365" fmla="*/ 12623 w 859636"/>
              <a:gd name="connsiteY365" fmla="*/ 59308 h 258520"/>
              <a:gd name="connsiteX366" fmla="*/ 222 w 859636"/>
              <a:gd name="connsiteY366" fmla="*/ 40522 h 258520"/>
              <a:gd name="connsiteX367" fmla="*/ 185 w 859636"/>
              <a:gd name="connsiteY367" fmla="*/ 11843 h 258520"/>
              <a:gd name="connsiteX368" fmla="*/ 9043 w 859636"/>
              <a:gd name="connsiteY368" fmla="*/ 3354 h 258520"/>
              <a:gd name="connsiteX369" fmla="*/ 472750 w 859636"/>
              <a:gd name="connsiteY369" fmla="*/ 3281 h 258520"/>
              <a:gd name="connsiteX370" fmla="*/ 504233 w 859636"/>
              <a:gd name="connsiteY370" fmla="*/ 3281 h 258520"/>
              <a:gd name="connsiteX371" fmla="*/ 507703 w 859636"/>
              <a:gd name="connsiteY371" fmla="*/ 5459 h 258520"/>
              <a:gd name="connsiteX372" fmla="*/ 553618 w 859636"/>
              <a:gd name="connsiteY372" fmla="*/ 97768 h 258520"/>
              <a:gd name="connsiteX373" fmla="*/ 599164 w 859636"/>
              <a:gd name="connsiteY373" fmla="*/ 5459 h 258520"/>
              <a:gd name="connsiteX374" fmla="*/ 602633 w 859636"/>
              <a:gd name="connsiteY374" fmla="*/ 3281 h 258520"/>
              <a:gd name="connsiteX375" fmla="*/ 634117 w 859636"/>
              <a:gd name="connsiteY375" fmla="*/ 3281 h 258520"/>
              <a:gd name="connsiteX376" fmla="*/ 634966 w 859636"/>
              <a:gd name="connsiteY376" fmla="*/ 4720 h 258520"/>
              <a:gd name="connsiteX377" fmla="*/ 572737 w 859636"/>
              <a:gd name="connsiteY377" fmla="*/ 123679 h 258520"/>
              <a:gd name="connsiteX378" fmla="*/ 569267 w 859636"/>
              <a:gd name="connsiteY378" fmla="*/ 125782 h 258520"/>
              <a:gd name="connsiteX379" fmla="*/ 541954 w 859636"/>
              <a:gd name="connsiteY379" fmla="*/ 125782 h 258520"/>
              <a:gd name="connsiteX380" fmla="*/ 532100 w 859636"/>
              <a:gd name="connsiteY380" fmla="*/ 119840 h 258520"/>
              <a:gd name="connsiteX381" fmla="*/ 471901 w 859636"/>
              <a:gd name="connsiteY381" fmla="*/ 4720 h 258520"/>
              <a:gd name="connsiteX382" fmla="*/ 472750 w 859636"/>
              <a:gd name="connsiteY382" fmla="*/ 3281 h 258520"/>
              <a:gd name="connsiteX383" fmla="*/ 659165 w 859636"/>
              <a:gd name="connsiteY383" fmla="*/ 3215 h 258520"/>
              <a:gd name="connsiteX384" fmla="*/ 677472 w 859636"/>
              <a:gd name="connsiteY384" fmla="*/ 3215 h 258520"/>
              <a:gd name="connsiteX385" fmla="*/ 681347 w 859636"/>
              <a:gd name="connsiteY385" fmla="*/ 7090 h 258520"/>
              <a:gd name="connsiteX386" fmla="*/ 681347 w 859636"/>
              <a:gd name="connsiteY386" fmla="*/ 96706 h 258520"/>
              <a:gd name="connsiteX387" fmla="*/ 681384 w 859636"/>
              <a:gd name="connsiteY387" fmla="*/ 124055 h 258520"/>
              <a:gd name="connsiteX388" fmla="*/ 679649 w 859636"/>
              <a:gd name="connsiteY388" fmla="*/ 125790 h 258520"/>
              <a:gd name="connsiteX389" fmla="*/ 653924 w 859636"/>
              <a:gd name="connsiteY389" fmla="*/ 125827 h 258520"/>
              <a:gd name="connsiteX390" fmla="*/ 649458 w 859636"/>
              <a:gd name="connsiteY390" fmla="*/ 121361 h 258520"/>
              <a:gd name="connsiteX391" fmla="*/ 649495 w 859636"/>
              <a:gd name="connsiteY391" fmla="*/ 84452 h 258520"/>
              <a:gd name="connsiteX392" fmla="*/ 649495 w 859636"/>
              <a:gd name="connsiteY392" fmla="*/ 12848 h 258520"/>
              <a:gd name="connsiteX393" fmla="*/ 659165 w 859636"/>
              <a:gd name="connsiteY393" fmla="*/ 3215 h 258520"/>
              <a:gd name="connsiteX394" fmla="*/ 766518 w 859636"/>
              <a:gd name="connsiteY394" fmla="*/ 3188 h 258520"/>
              <a:gd name="connsiteX395" fmla="*/ 793831 w 859636"/>
              <a:gd name="connsiteY395" fmla="*/ 3188 h 258520"/>
              <a:gd name="connsiteX396" fmla="*/ 797300 w 859636"/>
              <a:gd name="connsiteY396" fmla="*/ 5292 h 258520"/>
              <a:gd name="connsiteX397" fmla="*/ 859529 w 859636"/>
              <a:gd name="connsiteY397" fmla="*/ 124250 h 258520"/>
              <a:gd name="connsiteX398" fmla="*/ 858643 w 859636"/>
              <a:gd name="connsiteY398" fmla="*/ 125689 h 258520"/>
              <a:gd name="connsiteX399" fmla="*/ 840816 w 859636"/>
              <a:gd name="connsiteY399" fmla="*/ 125689 h 258520"/>
              <a:gd name="connsiteX400" fmla="*/ 817637 w 859636"/>
              <a:gd name="connsiteY400" fmla="*/ 111332 h 258520"/>
              <a:gd name="connsiteX401" fmla="*/ 813134 w 859636"/>
              <a:gd name="connsiteY401" fmla="*/ 102178 h 258520"/>
              <a:gd name="connsiteX402" fmla="*/ 742859 w 859636"/>
              <a:gd name="connsiteY402" fmla="*/ 102178 h 258520"/>
              <a:gd name="connsiteX403" fmla="*/ 732266 w 859636"/>
              <a:gd name="connsiteY403" fmla="*/ 123512 h 258520"/>
              <a:gd name="connsiteX404" fmla="*/ 728797 w 859636"/>
              <a:gd name="connsiteY404" fmla="*/ 125689 h 258520"/>
              <a:gd name="connsiteX405" fmla="*/ 697313 w 859636"/>
              <a:gd name="connsiteY405" fmla="*/ 125689 h 258520"/>
              <a:gd name="connsiteX406" fmla="*/ 696465 w 859636"/>
              <a:gd name="connsiteY406" fmla="*/ 124250 h 258520"/>
              <a:gd name="connsiteX407" fmla="*/ 756663 w 859636"/>
              <a:gd name="connsiteY407" fmla="*/ 9167 h 258520"/>
              <a:gd name="connsiteX408" fmla="*/ 766518 w 859636"/>
              <a:gd name="connsiteY408" fmla="*/ 3188 h 258520"/>
              <a:gd name="connsiteX409" fmla="*/ 417374 w 859636"/>
              <a:gd name="connsiteY409" fmla="*/ 3166 h 258520"/>
              <a:gd name="connsiteX410" fmla="*/ 466205 w 859636"/>
              <a:gd name="connsiteY410" fmla="*/ 43397 h 258520"/>
              <a:gd name="connsiteX411" fmla="*/ 439372 w 859636"/>
              <a:gd name="connsiteY411" fmla="*/ 79937 h 258520"/>
              <a:gd name="connsiteX412" fmla="*/ 438265 w 859636"/>
              <a:gd name="connsiteY412" fmla="*/ 80343 h 258520"/>
              <a:gd name="connsiteX413" fmla="*/ 472996 w 859636"/>
              <a:gd name="connsiteY413" fmla="*/ 124154 h 258520"/>
              <a:gd name="connsiteX414" fmla="*/ 472221 w 859636"/>
              <a:gd name="connsiteY414" fmla="*/ 125741 h 258520"/>
              <a:gd name="connsiteX415" fmla="*/ 439852 w 859636"/>
              <a:gd name="connsiteY415" fmla="*/ 125741 h 258520"/>
              <a:gd name="connsiteX416" fmla="*/ 436936 w 859636"/>
              <a:gd name="connsiteY416" fmla="*/ 124449 h 258520"/>
              <a:gd name="connsiteX417" fmla="*/ 411616 w 859636"/>
              <a:gd name="connsiteY417" fmla="*/ 95697 h 258520"/>
              <a:gd name="connsiteX418" fmla="*/ 409291 w 859636"/>
              <a:gd name="connsiteY418" fmla="*/ 93261 h 258520"/>
              <a:gd name="connsiteX419" fmla="*/ 385411 w 859636"/>
              <a:gd name="connsiteY419" fmla="*/ 83554 h 258520"/>
              <a:gd name="connsiteX420" fmla="*/ 357471 w 859636"/>
              <a:gd name="connsiteY420" fmla="*/ 83554 h 258520"/>
              <a:gd name="connsiteX421" fmla="*/ 357471 w 859636"/>
              <a:gd name="connsiteY421" fmla="*/ 87983 h 258520"/>
              <a:gd name="connsiteX422" fmla="*/ 357508 w 859636"/>
              <a:gd name="connsiteY422" fmla="*/ 124043 h 258520"/>
              <a:gd name="connsiteX423" fmla="*/ 355773 w 859636"/>
              <a:gd name="connsiteY423" fmla="*/ 125778 h 258520"/>
              <a:gd name="connsiteX424" fmla="*/ 330047 w 859636"/>
              <a:gd name="connsiteY424" fmla="*/ 125815 h 258520"/>
              <a:gd name="connsiteX425" fmla="*/ 325581 w 859636"/>
              <a:gd name="connsiteY425" fmla="*/ 121349 h 258520"/>
              <a:gd name="connsiteX426" fmla="*/ 325581 w 859636"/>
              <a:gd name="connsiteY426" fmla="*/ 12910 h 258520"/>
              <a:gd name="connsiteX427" fmla="*/ 335214 w 859636"/>
              <a:gd name="connsiteY427" fmla="*/ 3240 h 258520"/>
              <a:gd name="connsiteX428" fmla="*/ 224799 w 859636"/>
              <a:gd name="connsiteY428" fmla="*/ 0 h 258520"/>
              <a:gd name="connsiteX429" fmla="*/ 259641 w 859636"/>
              <a:gd name="connsiteY429" fmla="*/ 4171 h 258520"/>
              <a:gd name="connsiteX430" fmla="*/ 285884 w 859636"/>
              <a:gd name="connsiteY430" fmla="*/ 16461 h 258520"/>
              <a:gd name="connsiteX431" fmla="*/ 302456 w 859636"/>
              <a:gd name="connsiteY431" fmla="*/ 36651 h 258520"/>
              <a:gd name="connsiteX432" fmla="*/ 308251 w 859636"/>
              <a:gd name="connsiteY432" fmla="*/ 64554 h 258520"/>
              <a:gd name="connsiteX433" fmla="*/ 302456 w 859636"/>
              <a:gd name="connsiteY433" fmla="*/ 92457 h 258520"/>
              <a:gd name="connsiteX434" fmla="*/ 285884 w 859636"/>
              <a:gd name="connsiteY434" fmla="*/ 112647 h 258520"/>
              <a:gd name="connsiteX435" fmla="*/ 259641 w 859636"/>
              <a:gd name="connsiteY435" fmla="*/ 124937 h 258520"/>
              <a:gd name="connsiteX436" fmla="*/ 224799 w 859636"/>
              <a:gd name="connsiteY436" fmla="*/ 129108 h 258520"/>
              <a:gd name="connsiteX437" fmla="*/ 189883 w 859636"/>
              <a:gd name="connsiteY437" fmla="*/ 124937 h 258520"/>
              <a:gd name="connsiteX438" fmla="*/ 163419 w 859636"/>
              <a:gd name="connsiteY438" fmla="*/ 112647 h 258520"/>
              <a:gd name="connsiteX439" fmla="*/ 146699 w 859636"/>
              <a:gd name="connsiteY439" fmla="*/ 92457 h 258520"/>
              <a:gd name="connsiteX440" fmla="*/ 140794 w 859636"/>
              <a:gd name="connsiteY440" fmla="*/ 64554 h 258520"/>
              <a:gd name="connsiteX441" fmla="*/ 146699 w 859636"/>
              <a:gd name="connsiteY441" fmla="*/ 36651 h 258520"/>
              <a:gd name="connsiteX442" fmla="*/ 163419 w 859636"/>
              <a:gd name="connsiteY442" fmla="*/ 16461 h 258520"/>
              <a:gd name="connsiteX443" fmla="*/ 189883 w 859636"/>
              <a:gd name="connsiteY443" fmla="*/ 4171 h 258520"/>
              <a:gd name="connsiteX444" fmla="*/ 224799 w 859636"/>
              <a:gd name="connsiteY444" fmla="*/ 0 h 2585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</a:cxnLst>
            <a:rect l="l" t="t" r="r" b="b"/>
            <a:pathLst>
              <a:path w="859636" h="258520">
                <a:moveTo>
                  <a:pt x="475605" y="236432"/>
                </a:moveTo>
                <a:cubicBezTo>
                  <a:pt x="472579" y="236432"/>
                  <a:pt x="470217" y="237170"/>
                  <a:pt x="468556" y="238573"/>
                </a:cubicBezTo>
                <a:cubicBezTo>
                  <a:pt x="466895" y="240012"/>
                  <a:pt x="466083" y="242005"/>
                  <a:pt x="466083" y="244700"/>
                </a:cubicBezTo>
                <a:cubicBezTo>
                  <a:pt x="466083" y="246988"/>
                  <a:pt x="467042" y="248686"/>
                  <a:pt x="468962" y="249867"/>
                </a:cubicBezTo>
                <a:cubicBezTo>
                  <a:pt x="470992" y="251085"/>
                  <a:pt x="473944" y="251712"/>
                  <a:pt x="477783" y="251712"/>
                </a:cubicBezTo>
                <a:cubicBezTo>
                  <a:pt x="483578" y="251712"/>
                  <a:pt x="487896" y="250863"/>
                  <a:pt x="490627" y="249166"/>
                </a:cubicBezTo>
                <a:cubicBezTo>
                  <a:pt x="493285" y="247505"/>
                  <a:pt x="494577" y="245327"/>
                  <a:pt x="494577" y="242522"/>
                </a:cubicBezTo>
                <a:cubicBezTo>
                  <a:pt x="494577" y="240197"/>
                  <a:pt x="493949" y="238683"/>
                  <a:pt x="492583" y="237835"/>
                </a:cubicBezTo>
                <a:cubicBezTo>
                  <a:pt x="491107" y="236912"/>
                  <a:pt x="488265" y="236432"/>
                  <a:pt x="484094" y="236432"/>
                </a:cubicBezTo>
                <a:close/>
                <a:moveTo>
                  <a:pt x="689763" y="195928"/>
                </a:moveTo>
                <a:cubicBezTo>
                  <a:pt x="685186" y="195928"/>
                  <a:pt x="681828" y="197257"/>
                  <a:pt x="679834" y="199840"/>
                </a:cubicBezTo>
                <a:cubicBezTo>
                  <a:pt x="677804" y="202461"/>
                  <a:pt x="676808" y="207038"/>
                  <a:pt x="676808" y="213423"/>
                </a:cubicBezTo>
                <a:cubicBezTo>
                  <a:pt x="676808" y="219808"/>
                  <a:pt x="677841" y="224422"/>
                  <a:pt x="679945" y="227116"/>
                </a:cubicBezTo>
                <a:cubicBezTo>
                  <a:pt x="681975" y="229737"/>
                  <a:pt x="685334" y="231102"/>
                  <a:pt x="689948" y="231102"/>
                </a:cubicBezTo>
                <a:cubicBezTo>
                  <a:pt x="694081" y="231102"/>
                  <a:pt x="697071" y="229626"/>
                  <a:pt x="699101" y="226636"/>
                </a:cubicBezTo>
                <a:cubicBezTo>
                  <a:pt x="701131" y="223573"/>
                  <a:pt x="702164" y="219107"/>
                  <a:pt x="702164" y="213349"/>
                </a:cubicBezTo>
                <a:cubicBezTo>
                  <a:pt x="702164" y="207407"/>
                  <a:pt x="701131" y="202978"/>
                  <a:pt x="699101" y="200136"/>
                </a:cubicBezTo>
                <a:cubicBezTo>
                  <a:pt x="697108" y="197294"/>
                  <a:pt x="694044" y="195928"/>
                  <a:pt x="689763" y="195928"/>
                </a:cubicBezTo>
                <a:close/>
                <a:moveTo>
                  <a:pt x="298158" y="195922"/>
                </a:moveTo>
                <a:cubicBezTo>
                  <a:pt x="293618" y="195922"/>
                  <a:pt x="290296" y="197177"/>
                  <a:pt x="288303" y="199649"/>
                </a:cubicBezTo>
                <a:cubicBezTo>
                  <a:pt x="286273" y="202159"/>
                  <a:pt x="285240" y="206256"/>
                  <a:pt x="285166" y="211866"/>
                </a:cubicBezTo>
                <a:lnTo>
                  <a:pt x="285166" y="213417"/>
                </a:lnTo>
                <a:cubicBezTo>
                  <a:pt x="285166" y="219802"/>
                  <a:pt x="286236" y="224416"/>
                  <a:pt x="288303" y="227110"/>
                </a:cubicBezTo>
                <a:cubicBezTo>
                  <a:pt x="290370" y="229767"/>
                  <a:pt x="293729" y="231096"/>
                  <a:pt x="298306" y="231096"/>
                </a:cubicBezTo>
                <a:cubicBezTo>
                  <a:pt x="302144" y="231096"/>
                  <a:pt x="305060" y="229583"/>
                  <a:pt x="307238" y="226482"/>
                </a:cubicBezTo>
                <a:cubicBezTo>
                  <a:pt x="309452" y="223345"/>
                  <a:pt x="310559" y="218916"/>
                  <a:pt x="310559" y="213343"/>
                </a:cubicBezTo>
                <a:cubicBezTo>
                  <a:pt x="310559" y="207696"/>
                  <a:pt x="309452" y="203303"/>
                  <a:pt x="307274" y="200314"/>
                </a:cubicBezTo>
                <a:cubicBezTo>
                  <a:pt x="305097" y="197361"/>
                  <a:pt x="302107" y="195922"/>
                  <a:pt x="298158" y="195922"/>
                </a:cubicBezTo>
                <a:close/>
                <a:moveTo>
                  <a:pt x="635038" y="195915"/>
                </a:moveTo>
                <a:cubicBezTo>
                  <a:pt x="630572" y="195915"/>
                  <a:pt x="627324" y="197355"/>
                  <a:pt x="625072" y="200234"/>
                </a:cubicBezTo>
                <a:cubicBezTo>
                  <a:pt x="622821" y="203150"/>
                  <a:pt x="621677" y="207579"/>
                  <a:pt x="621677" y="213410"/>
                </a:cubicBezTo>
                <a:cubicBezTo>
                  <a:pt x="621677" y="219205"/>
                  <a:pt x="622821" y="223671"/>
                  <a:pt x="625109" y="226661"/>
                </a:cubicBezTo>
                <a:cubicBezTo>
                  <a:pt x="627398" y="229650"/>
                  <a:pt x="630646" y="231090"/>
                  <a:pt x="635112" y="231090"/>
                </a:cubicBezTo>
                <a:cubicBezTo>
                  <a:pt x="639578" y="231090"/>
                  <a:pt x="642863" y="229650"/>
                  <a:pt x="645151" y="226698"/>
                </a:cubicBezTo>
                <a:cubicBezTo>
                  <a:pt x="647439" y="223708"/>
                  <a:pt x="648584" y="219242"/>
                  <a:pt x="648584" y="213410"/>
                </a:cubicBezTo>
                <a:cubicBezTo>
                  <a:pt x="648584" y="207653"/>
                  <a:pt x="647439" y="203260"/>
                  <a:pt x="645151" y="200308"/>
                </a:cubicBezTo>
                <a:cubicBezTo>
                  <a:pt x="642863" y="197355"/>
                  <a:pt x="639541" y="195915"/>
                  <a:pt x="635038" y="195915"/>
                </a:cubicBezTo>
                <a:close/>
                <a:moveTo>
                  <a:pt x="479628" y="195094"/>
                </a:moveTo>
                <a:cubicBezTo>
                  <a:pt x="476491" y="195094"/>
                  <a:pt x="474055" y="195906"/>
                  <a:pt x="472431" y="197567"/>
                </a:cubicBezTo>
                <a:cubicBezTo>
                  <a:pt x="470770" y="199228"/>
                  <a:pt x="469921" y="201737"/>
                  <a:pt x="469921" y="205059"/>
                </a:cubicBezTo>
                <a:cubicBezTo>
                  <a:pt x="469921" y="208123"/>
                  <a:pt x="470770" y="210448"/>
                  <a:pt x="472468" y="211998"/>
                </a:cubicBezTo>
                <a:cubicBezTo>
                  <a:pt x="474203" y="213548"/>
                  <a:pt x="476639" y="214323"/>
                  <a:pt x="479739" y="214323"/>
                </a:cubicBezTo>
                <a:cubicBezTo>
                  <a:pt x="486272" y="214323"/>
                  <a:pt x="489446" y="211260"/>
                  <a:pt x="489446" y="204948"/>
                </a:cubicBezTo>
                <a:cubicBezTo>
                  <a:pt x="489446" y="198305"/>
                  <a:pt x="486235" y="195094"/>
                  <a:pt x="479628" y="195094"/>
                </a:cubicBezTo>
                <a:close/>
                <a:moveTo>
                  <a:pt x="811309" y="189418"/>
                </a:moveTo>
                <a:lnTo>
                  <a:pt x="820351" y="189418"/>
                </a:lnTo>
                <a:lnTo>
                  <a:pt x="830760" y="216510"/>
                </a:lnTo>
                <a:cubicBezTo>
                  <a:pt x="832531" y="221345"/>
                  <a:pt x="833786" y="225147"/>
                  <a:pt x="834525" y="227878"/>
                </a:cubicBezTo>
                <a:cubicBezTo>
                  <a:pt x="834931" y="226475"/>
                  <a:pt x="835558" y="224593"/>
                  <a:pt x="836333" y="222268"/>
                </a:cubicBezTo>
                <a:cubicBezTo>
                  <a:pt x="837477" y="218798"/>
                  <a:pt x="841390" y="207873"/>
                  <a:pt x="847923" y="189861"/>
                </a:cubicBezTo>
                <a:lnTo>
                  <a:pt x="848070" y="189418"/>
                </a:lnTo>
                <a:lnTo>
                  <a:pt x="857113" y="189418"/>
                </a:lnTo>
                <a:lnTo>
                  <a:pt x="836665" y="243564"/>
                </a:lnTo>
                <a:cubicBezTo>
                  <a:pt x="834672" y="248916"/>
                  <a:pt x="832236" y="252755"/>
                  <a:pt x="829505" y="255043"/>
                </a:cubicBezTo>
                <a:cubicBezTo>
                  <a:pt x="826737" y="257331"/>
                  <a:pt x="823304" y="258512"/>
                  <a:pt x="819281" y="258512"/>
                </a:cubicBezTo>
                <a:cubicBezTo>
                  <a:pt x="817067" y="258512"/>
                  <a:pt x="814889" y="258254"/>
                  <a:pt x="812748" y="257774"/>
                </a:cubicBezTo>
                <a:lnTo>
                  <a:pt x="812195" y="257627"/>
                </a:lnTo>
                <a:lnTo>
                  <a:pt x="812195" y="250577"/>
                </a:lnTo>
                <a:lnTo>
                  <a:pt x="813043" y="250762"/>
                </a:lnTo>
                <a:cubicBezTo>
                  <a:pt x="814520" y="251094"/>
                  <a:pt x="816255" y="251278"/>
                  <a:pt x="818137" y="251278"/>
                </a:cubicBezTo>
                <a:cubicBezTo>
                  <a:pt x="822714" y="251278"/>
                  <a:pt x="825925" y="248732"/>
                  <a:pt x="827918" y="243490"/>
                </a:cubicBezTo>
                <a:lnTo>
                  <a:pt x="830428" y="237105"/>
                </a:lnTo>
                <a:close/>
                <a:moveTo>
                  <a:pt x="765707" y="189061"/>
                </a:moveTo>
                <a:lnTo>
                  <a:pt x="774122" y="189061"/>
                </a:lnTo>
                <a:lnTo>
                  <a:pt x="774122" y="237154"/>
                </a:lnTo>
                <a:lnTo>
                  <a:pt x="765707" y="237154"/>
                </a:lnTo>
                <a:close/>
                <a:moveTo>
                  <a:pt x="721518" y="189061"/>
                </a:moveTo>
                <a:lnTo>
                  <a:pt x="729933" y="189061"/>
                </a:lnTo>
                <a:lnTo>
                  <a:pt x="729933" y="237154"/>
                </a:lnTo>
                <a:lnTo>
                  <a:pt x="721518" y="237154"/>
                </a:lnTo>
                <a:close/>
                <a:moveTo>
                  <a:pt x="387645" y="189061"/>
                </a:moveTo>
                <a:lnTo>
                  <a:pt x="396060" y="189061"/>
                </a:lnTo>
                <a:lnTo>
                  <a:pt x="396060" y="237154"/>
                </a:lnTo>
                <a:lnTo>
                  <a:pt x="387645" y="237154"/>
                </a:lnTo>
                <a:close/>
                <a:moveTo>
                  <a:pt x="329908" y="189061"/>
                </a:moveTo>
                <a:lnTo>
                  <a:pt x="338323" y="189061"/>
                </a:lnTo>
                <a:lnTo>
                  <a:pt x="338323" y="237154"/>
                </a:lnTo>
                <a:lnTo>
                  <a:pt x="329908" y="237154"/>
                </a:lnTo>
                <a:close/>
                <a:moveTo>
                  <a:pt x="299154" y="188577"/>
                </a:moveTo>
                <a:cubicBezTo>
                  <a:pt x="305540" y="188577"/>
                  <a:pt x="310559" y="190791"/>
                  <a:pt x="314029" y="195183"/>
                </a:cubicBezTo>
                <a:cubicBezTo>
                  <a:pt x="317498" y="199502"/>
                  <a:pt x="319233" y="205666"/>
                  <a:pt x="319233" y="213417"/>
                </a:cubicBezTo>
                <a:cubicBezTo>
                  <a:pt x="319233" y="221241"/>
                  <a:pt x="317461" y="227405"/>
                  <a:pt x="313955" y="231760"/>
                </a:cubicBezTo>
                <a:cubicBezTo>
                  <a:pt x="310412" y="236153"/>
                  <a:pt x="305429" y="238367"/>
                  <a:pt x="299154" y="238367"/>
                </a:cubicBezTo>
                <a:cubicBezTo>
                  <a:pt x="296054" y="238367"/>
                  <a:pt x="293138" y="237777"/>
                  <a:pt x="290555" y="236632"/>
                </a:cubicBezTo>
                <a:cubicBezTo>
                  <a:pt x="288340" y="235636"/>
                  <a:pt x="286458" y="234196"/>
                  <a:pt x="284834" y="232351"/>
                </a:cubicBezTo>
                <a:cubicBezTo>
                  <a:pt x="285055" y="234529"/>
                  <a:pt x="285166" y="236632"/>
                  <a:pt x="285166" y="238589"/>
                </a:cubicBezTo>
                <a:lnTo>
                  <a:pt x="285166" y="258520"/>
                </a:lnTo>
                <a:lnTo>
                  <a:pt x="276751" y="258520"/>
                </a:lnTo>
                <a:lnTo>
                  <a:pt x="276751" y="189426"/>
                </a:lnTo>
                <a:lnTo>
                  <a:pt x="283763" y="189426"/>
                </a:lnTo>
                <a:lnTo>
                  <a:pt x="284649" y="195183"/>
                </a:lnTo>
                <a:cubicBezTo>
                  <a:pt x="286347" y="193006"/>
                  <a:pt x="288340" y="191382"/>
                  <a:pt x="290555" y="190348"/>
                </a:cubicBezTo>
                <a:cubicBezTo>
                  <a:pt x="293064" y="189167"/>
                  <a:pt x="295943" y="188577"/>
                  <a:pt x="299154" y="188577"/>
                </a:cubicBezTo>
                <a:close/>
                <a:moveTo>
                  <a:pt x="635259" y="188571"/>
                </a:moveTo>
                <a:cubicBezTo>
                  <a:pt x="641940" y="188571"/>
                  <a:pt x="647366" y="190822"/>
                  <a:pt x="651352" y="195325"/>
                </a:cubicBezTo>
                <a:cubicBezTo>
                  <a:pt x="655301" y="199754"/>
                  <a:pt x="657294" y="205844"/>
                  <a:pt x="657294" y="213410"/>
                </a:cubicBezTo>
                <a:cubicBezTo>
                  <a:pt x="657294" y="221198"/>
                  <a:pt x="655301" y="227325"/>
                  <a:pt x="651352" y="231717"/>
                </a:cubicBezTo>
                <a:cubicBezTo>
                  <a:pt x="647402" y="236146"/>
                  <a:pt x="641866" y="238361"/>
                  <a:pt x="634927" y="238361"/>
                </a:cubicBezTo>
                <a:cubicBezTo>
                  <a:pt x="630646" y="238361"/>
                  <a:pt x="626807" y="237364"/>
                  <a:pt x="623448" y="235334"/>
                </a:cubicBezTo>
                <a:cubicBezTo>
                  <a:pt x="620127" y="233304"/>
                  <a:pt x="617506" y="230352"/>
                  <a:pt x="615697" y="226587"/>
                </a:cubicBezTo>
                <a:cubicBezTo>
                  <a:pt x="613889" y="222859"/>
                  <a:pt x="613003" y="218430"/>
                  <a:pt x="613003" y="213410"/>
                </a:cubicBezTo>
                <a:cubicBezTo>
                  <a:pt x="613003" y="205659"/>
                  <a:pt x="614959" y="199533"/>
                  <a:pt x="618872" y="195177"/>
                </a:cubicBezTo>
                <a:cubicBezTo>
                  <a:pt x="622784" y="190785"/>
                  <a:pt x="628320" y="188571"/>
                  <a:pt x="635259" y="188571"/>
                </a:cubicBezTo>
                <a:close/>
                <a:moveTo>
                  <a:pt x="556052" y="188568"/>
                </a:moveTo>
                <a:cubicBezTo>
                  <a:pt x="563250" y="188568"/>
                  <a:pt x="568122" y="191078"/>
                  <a:pt x="570631" y="196060"/>
                </a:cubicBezTo>
                <a:cubicBezTo>
                  <a:pt x="572034" y="193883"/>
                  <a:pt x="574027" y="192111"/>
                  <a:pt x="576463" y="190782"/>
                </a:cubicBezTo>
                <a:cubicBezTo>
                  <a:pt x="579194" y="189306"/>
                  <a:pt x="582369" y="188568"/>
                  <a:pt x="585838" y="188568"/>
                </a:cubicBezTo>
                <a:cubicBezTo>
                  <a:pt x="591301" y="188568"/>
                  <a:pt x="595434" y="190007"/>
                  <a:pt x="598203" y="192849"/>
                </a:cubicBezTo>
                <a:cubicBezTo>
                  <a:pt x="600934" y="195691"/>
                  <a:pt x="602336" y="200231"/>
                  <a:pt x="602336" y="206358"/>
                </a:cubicBezTo>
                <a:lnTo>
                  <a:pt x="602336" y="237509"/>
                </a:lnTo>
                <a:lnTo>
                  <a:pt x="593921" y="237509"/>
                </a:lnTo>
                <a:lnTo>
                  <a:pt x="593921" y="206432"/>
                </a:lnTo>
                <a:cubicBezTo>
                  <a:pt x="593921" y="202889"/>
                  <a:pt x="593146" y="200231"/>
                  <a:pt x="591670" y="198496"/>
                </a:cubicBezTo>
                <a:cubicBezTo>
                  <a:pt x="590230" y="196798"/>
                  <a:pt x="587905" y="195950"/>
                  <a:pt x="584768" y="195950"/>
                </a:cubicBezTo>
                <a:cubicBezTo>
                  <a:pt x="580597" y="195950"/>
                  <a:pt x="577497" y="197131"/>
                  <a:pt x="575540" y="199493"/>
                </a:cubicBezTo>
                <a:cubicBezTo>
                  <a:pt x="573547" y="201892"/>
                  <a:pt x="572514" y="205657"/>
                  <a:pt x="572514" y="210750"/>
                </a:cubicBezTo>
                <a:lnTo>
                  <a:pt x="572514" y="237509"/>
                </a:lnTo>
                <a:lnTo>
                  <a:pt x="564098" y="237509"/>
                </a:lnTo>
                <a:lnTo>
                  <a:pt x="564098" y="206432"/>
                </a:lnTo>
                <a:cubicBezTo>
                  <a:pt x="564098" y="202889"/>
                  <a:pt x="563360" y="200231"/>
                  <a:pt x="561884" y="198496"/>
                </a:cubicBezTo>
                <a:cubicBezTo>
                  <a:pt x="560408" y="196798"/>
                  <a:pt x="558082" y="195950"/>
                  <a:pt x="554908" y="195950"/>
                </a:cubicBezTo>
                <a:cubicBezTo>
                  <a:pt x="550737" y="195950"/>
                  <a:pt x="547637" y="197204"/>
                  <a:pt x="545718" y="199641"/>
                </a:cubicBezTo>
                <a:cubicBezTo>
                  <a:pt x="543762" y="202187"/>
                  <a:pt x="542765" y="206432"/>
                  <a:pt x="542765" y="212300"/>
                </a:cubicBezTo>
                <a:lnTo>
                  <a:pt x="542765" y="237509"/>
                </a:lnTo>
                <a:lnTo>
                  <a:pt x="534313" y="237509"/>
                </a:lnTo>
                <a:lnTo>
                  <a:pt x="534313" y="189417"/>
                </a:lnTo>
                <a:lnTo>
                  <a:pt x="541326" y="189417"/>
                </a:lnTo>
                <a:lnTo>
                  <a:pt x="542359" y="195101"/>
                </a:lnTo>
                <a:cubicBezTo>
                  <a:pt x="543688" y="193218"/>
                  <a:pt x="545422" y="191705"/>
                  <a:pt x="547600" y="190561"/>
                </a:cubicBezTo>
                <a:cubicBezTo>
                  <a:pt x="550110" y="189232"/>
                  <a:pt x="552952" y="188568"/>
                  <a:pt x="556052" y="188568"/>
                </a:cubicBezTo>
                <a:close/>
                <a:moveTo>
                  <a:pt x="432906" y="188568"/>
                </a:moveTo>
                <a:cubicBezTo>
                  <a:pt x="438701" y="188568"/>
                  <a:pt x="443130" y="190007"/>
                  <a:pt x="446083" y="192812"/>
                </a:cubicBezTo>
                <a:cubicBezTo>
                  <a:pt x="449035" y="195654"/>
                  <a:pt x="450549" y="200194"/>
                  <a:pt x="450549" y="206358"/>
                </a:cubicBezTo>
                <a:lnTo>
                  <a:pt x="450549" y="237509"/>
                </a:lnTo>
                <a:lnTo>
                  <a:pt x="442133" y="237509"/>
                </a:lnTo>
                <a:lnTo>
                  <a:pt x="442133" y="206616"/>
                </a:lnTo>
                <a:cubicBezTo>
                  <a:pt x="442133" y="202999"/>
                  <a:pt x="441321" y="200268"/>
                  <a:pt x="439697" y="198533"/>
                </a:cubicBezTo>
                <a:cubicBezTo>
                  <a:pt x="438110" y="196798"/>
                  <a:pt x="435527" y="195950"/>
                  <a:pt x="432057" y="195950"/>
                </a:cubicBezTo>
                <a:cubicBezTo>
                  <a:pt x="427407" y="195950"/>
                  <a:pt x="423937" y="197204"/>
                  <a:pt x="421833" y="199677"/>
                </a:cubicBezTo>
                <a:cubicBezTo>
                  <a:pt x="419656" y="202187"/>
                  <a:pt x="418585" y="206432"/>
                  <a:pt x="418585" y="212300"/>
                </a:cubicBezTo>
                <a:lnTo>
                  <a:pt x="418585" y="237509"/>
                </a:lnTo>
                <a:lnTo>
                  <a:pt x="410133" y="237509"/>
                </a:lnTo>
                <a:lnTo>
                  <a:pt x="410133" y="189417"/>
                </a:lnTo>
                <a:lnTo>
                  <a:pt x="417146" y="189417"/>
                </a:lnTo>
                <a:lnTo>
                  <a:pt x="418179" y="195138"/>
                </a:lnTo>
                <a:cubicBezTo>
                  <a:pt x="419619" y="193218"/>
                  <a:pt x="421538" y="191668"/>
                  <a:pt x="423863" y="190524"/>
                </a:cubicBezTo>
                <a:cubicBezTo>
                  <a:pt x="426558" y="189232"/>
                  <a:pt x="429584" y="188568"/>
                  <a:pt x="432906" y="188568"/>
                </a:cubicBezTo>
                <a:close/>
                <a:moveTo>
                  <a:pt x="374373" y="188568"/>
                </a:moveTo>
                <a:cubicBezTo>
                  <a:pt x="376477" y="188568"/>
                  <a:pt x="378433" y="188752"/>
                  <a:pt x="380094" y="189084"/>
                </a:cubicBezTo>
                <a:lnTo>
                  <a:pt x="380721" y="189232"/>
                </a:lnTo>
                <a:lnTo>
                  <a:pt x="379540" y="197131"/>
                </a:lnTo>
                <a:lnTo>
                  <a:pt x="378839" y="196983"/>
                </a:lnTo>
                <a:cubicBezTo>
                  <a:pt x="376956" y="196577"/>
                  <a:pt x="375296" y="196356"/>
                  <a:pt x="373856" y="196356"/>
                </a:cubicBezTo>
                <a:cubicBezTo>
                  <a:pt x="370239" y="196356"/>
                  <a:pt x="367249" y="197795"/>
                  <a:pt x="364666" y="200748"/>
                </a:cubicBezTo>
                <a:cubicBezTo>
                  <a:pt x="362119" y="203664"/>
                  <a:pt x="360790" y="207391"/>
                  <a:pt x="360790" y="211747"/>
                </a:cubicBezTo>
                <a:lnTo>
                  <a:pt x="360790" y="237509"/>
                </a:lnTo>
                <a:lnTo>
                  <a:pt x="352375" y="237509"/>
                </a:lnTo>
                <a:lnTo>
                  <a:pt x="352375" y="189417"/>
                </a:lnTo>
                <a:lnTo>
                  <a:pt x="359498" y="189417"/>
                </a:lnTo>
                <a:lnTo>
                  <a:pt x="360237" y="197131"/>
                </a:lnTo>
                <a:cubicBezTo>
                  <a:pt x="361861" y="194621"/>
                  <a:pt x="363780" y="192628"/>
                  <a:pt x="365921" y="191151"/>
                </a:cubicBezTo>
                <a:cubicBezTo>
                  <a:pt x="368467" y="189454"/>
                  <a:pt x="371309" y="188568"/>
                  <a:pt x="374373" y="188568"/>
                </a:cubicBezTo>
                <a:close/>
                <a:moveTo>
                  <a:pt x="204203" y="188568"/>
                </a:moveTo>
                <a:cubicBezTo>
                  <a:pt x="209997" y="188568"/>
                  <a:pt x="214426" y="190007"/>
                  <a:pt x="217379" y="192812"/>
                </a:cubicBezTo>
                <a:cubicBezTo>
                  <a:pt x="220332" y="195654"/>
                  <a:pt x="221845" y="200194"/>
                  <a:pt x="221845" y="206358"/>
                </a:cubicBezTo>
                <a:lnTo>
                  <a:pt x="221845" y="237509"/>
                </a:lnTo>
                <a:lnTo>
                  <a:pt x="213430" y="237509"/>
                </a:lnTo>
                <a:lnTo>
                  <a:pt x="213430" y="206616"/>
                </a:lnTo>
                <a:cubicBezTo>
                  <a:pt x="213430" y="202999"/>
                  <a:pt x="212618" y="200268"/>
                  <a:pt x="210994" y="198533"/>
                </a:cubicBezTo>
                <a:cubicBezTo>
                  <a:pt x="209407" y="196798"/>
                  <a:pt x="206823" y="195950"/>
                  <a:pt x="203354" y="195950"/>
                </a:cubicBezTo>
                <a:cubicBezTo>
                  <a:pt x="198703" y="195950"/>
                  <a:pt x="195234" y="197204"/>
                  <a:pt x="193130" y="199677"/>
                </a:cubicBezTo>
                <a:cubicBezTo>
                  <a:pt x="190952" y="202187"/>
                  <a:pt x="189882" y="206432"/>
                  <a:pt x="189882" y="212300"/>
                </a:cubicBezTo>
                <a:lnTo>
                  <a:pt x="189882" y="237509"/>
                </a:lnTo>
                <a:lnTo>
                  <a:pt x="181430" y="237509"/>
                </a:lnTo>
                <a:lnTo>
                  <a:pt x="181430" y="189417"/>
                </a:lnTo>
                <a:lnTo>
                  <a:pt x="188442" y="189417"/>
                </a:lnTo>
                <a:lnTo>
                  <a:pt x="189476" y="195138"/>
                </a:lnTo>
                <a:cubicBezTo>
                  <a:pt x="190915" y="193218"/>
                  <a:pt x="192835" y="191668"/>
                  <a:pt x="195160" y="190524"/>
                </a:cubicBezTo>
                <a:cubicBezTo>
                  <a:pt x="197854" y="189232"/>
                  <a:pt x="200881" y="188568"/>
                  <a:pt x="204203" y="188568"/>
                </a:cubicBezTo>
                <a:close/>
                <a:moveTo>
                  <a:pt x="479924" y="188561"/>
                </a:moveTo>
                <a:cubicBezTo>
                  <a:pt x="482397" y="188561"/>
                  <a:pt x="484648" y="188856"/>
                  <a:pt x="486641" y="189410"/>
                </a:cubicBezTo>
                <a:lnTo>
                  <a:pt x="503361" y="189410"/>
                </a:lnTo>
                <a:lnTo>
                  <a:pt x="503361" y="195168"/>
                </a:lnTo>
                <a:lnTo>
                  <a:pt x="495241" y="196127"/>
                </a:lnTo>
                <a:cubicBezTo>
                  <a:pt x="495795" y="197013"/>
                  <a:pt x="496348" y="198046"/>
                  <a:pt x="496791" y="199264"/>
                </a:cubicBezTo>
                <a:cubicBezTo>
                  <a:pt x="497455" y="200925"/>
                  <a:pt x="497788" y="202845"/>
                  <a:pt x="497788" y="204948"/>
                </a:cubicBezTo>
                <a:cubicBezTo>
                  <a:pt x="497788" y="209710"/>
                  <a:pt x="496127" y="213548"/>
                  <a:pt x="492842" y="216390"/>
                </a:cubicBezTo>
                <a:cubicBezTo>
                  <a:pt x="489631" y="219232"/>
                  <a:pt x="485128" y="220672"/>
                  <a:pt x="479518" y="220672"/>
                </a:cubicBezTo>
                <a:cubicBezTo>
                  <a:pt x="478189" y="220672"/>
                  <a:pt x="476897" y="220561"/>
                  <a:pt x="475716" y="220340"/>
                </a:cubicBezTo>
                <a:cubicBezTo>
                  <a:pt x="473059" y="221816"/>
                  <a:pt x="471767" y="223551"/>
                  <a:pt x="471767" y="225654"/>
                </a:cubicBezTo>
                <a:cubicBezTo>
                  <a:pt x="471767" y="226725"/>
                  <a:pt x="472173" y="227426"/>
                  <a:pt x="473022" y="227906"/>
                </a:cubicBezTo>
                <a:cubicBezTo>
                  <a:pt x="473944" y="228460"/>
                  <a:pt x="475642" y="228755"/>
                  <a:pt x="478078" y="228755"/>
                </a:cubicBezTo>
                <a:lnTo>
                  <a:pt x="486346" y="228755"/>
                </a:lnTo>
                <a:cubicBezTo>
                  <a:pt x="491550" y="228755"/>
                  <a:pt x="495610" y="229862"/>
                  <a:pt x="498452" y="232077"/>
                </a:cubicBezTo>
                <a:cubicBezTo>
                  <a:pt x="501331" y="234328"/>
                  <a:pt x="502770" y="237650"/>
                  <a:pt x="502770" y="241931"/>
                </a:cubicBezTo>
                <a:cubicBezTo>
                  <a:pt x="502770" y="247320"/>
                  <a:pt x="500556" y="251491"/>
                  <a:pt x="496237" y="254333"/>
                </a:cubicBezTo>
                <a:cubicBezTo>
                  <a:pt x="491993" y="257101"/>
                  <a:pt x="485755" y="258504"/>
                  <a:pt x="477709" y="258504"/>
                </a:cubicBezTo>
                <a:cubicBezTo>
                  <a:pt x="471471" y="258504"/>
                  <a:pt x="466599" y="257323"/>
                  <a:pt x="463167" y="254960"/>
                </a:cubicBezTo>
                <a:cubicBezTo>
                  <a:pt x="459697" y="252561"/>
                  <a:pt x="457926" y="249129"/>
                  <a:pt x="457926" y="244773"/>
                </a:cubicBezTo>
                <a:cubicBezTo>
                  <a:pt x="457926" y="241784"/>
                  <a:pt x="458885" y="239126"/>
                  <a:pt x="460805" y="236949"/>
                </a:cubicBezTo>
                <a:cubicBezTo>
                  <a:pt x="462429" y="235103"/>
                  <a:pt x="464569" y="233774"/>
                  <a:pt x="467264" y="232926"/>
                </a:cubicBezTo>
                <a:cubicBezTo>
                  <a:pt x="466599" y="232409"/>
                  <a:pt x="465972" y="231781"/>
                  <a:pt x="465455" y="231043"/>
                </a:cubicBezTo>
                <a:cubicBezTo>
                  <a:pt x="464533" y="229788"/>
                  <a:pt x="464090" y="228349"/>
                  <a:pt x="464090" y="226688"/>
                </a:cubicBezTo>
                <a:cubicBezTo>
                  <a:pt x="464090" y="224842"/>
                  <a:pt x="464606" y="223218"/>
                  <a:pt x="465603" y="221816"/>
                </a:cubicBezTo>
                <a:cubicBezTo>
                  <a:pt x="466378" y="220709"/>
                  <a:pt x="467522" y="219638"/>
                  <a:pt x="469072" y="218605"/>
                </a:cubicBezTo>
                <a:cubicBezTo>
                  <a:pt x="467042" y="217498"/>
                  <a:pt x="465308" y="215910"/>
                  <a:pt x="463979" y="213770"/>
                </a:cubicBezTo>
                <a:cubicBezTo>
                  <a:pt x="462392" y="211297"/>
                  <a:pt x="461580" y="208418"/>
                  <a:pt x="461580" y="205244"/>
                </a:cubicBezTo>
                <a:cubicBezTo>
                  <a:pt x="461580" y="199929"/>
                  <a:pt x="463204" y="195795"/>
                  <a:pt x="466415" y="192879"/>
                </a:cubicBezTo>
                <a:cubicBezTo>
                  <a:pt x="469589" y="190037"/>
                  <a:pt x="474129" y="188561"/>
                  <a:pt x="479924" y="188561"/>
                </a:cubicBezTo>
                <a:close/>
                <a:moveTo>
                  <a:pt x="250154" y="188559"/>
                </a:moveTo>
                <a:cubicBezTo>
                  <a:pt x="255247" y="188559"/>
                  <a:pt x="260304" y="189630"/>
                  <a:pt x="265176" y="191697"/>
                </a:cubicBezTo>
                <a:lnTo>
                  <a:pt x="265803" y="191955"/>
                </a:lnTo>
                <a:lnTo>
                  <a:pt x="262740" y="198931"/>
                </a:lnTo>
                <a:lnTo>
                  <a:pt x="262112" y="198709"/>
                </a:lnTo>
                <a:cubicBezTo>
                  <a:pt x="257536" y="196790"/>
                  <a:pt x="253328" y="195830"/>
                  <a:pt x="249637" y="195830"/>
                </a:cubicBezTo>
                <a:cubicBezTo>
                  <a:pt x="246426" y="195830"/>
                  <a:pt x="243990" y="196347"/>
                  <a:pt x="242403" y="197307"/>
                </a:cubicBezTo>
                <a:cubicBezTo>
                  <a:pt x="240890" y="198266"/>
                  <a:pt x="240151" y="199484"/>
                  <a:pt x="240151" y="201108"/>
                </a:cubicBezTo>
                <a:cubicBezTo>
                  <a:pt x="240151" y="202216"/>
                  <a:pt x="240447" y="203138"/>
                  <a:pt x="241000" y="203914"/>
                </a:cubicBezTo>
                <a:cubicBezTo>
                  <a:pt x="241591" y="204689"/>
                  <a:pt x="242551" y="205464"/>
                  <a:pt x="243879" y="206239"/>
                </a:cubicBezTo>
                <a:cubicBezTo>
                  <a:pt x="245245" y="206977"/>
                  <a:pt x="247976" y="208158"/>
                  <a:pt x="251962" y="209634"/>
                </a:cubicBezTo>
                <a:cubicBezTo>
                  <a:pt x="257646" y="211701"/>
                  <a:pt x="261411" y="213768"/>
                  <a:pt x="263441" y="215909"/>
                </a:cubicBezTo>
                <a:cubicBezTo>
                  <a:pt x="265508" y="218087"/>
                  <a:pt x="266578" y="220818"/>
                  <a:pt x="266578" y="224103"/>
                </a:cubicBezTo>
                <a:cubicBezTo>
                  <a:pt x="266578" y="228643"/>
                  <a:pt x="264844" y="232223"/>
                  <a:pt x="261411" y="234696"/>
                </a:cubicBezTo>
                <a:cubicBezTo>
                  <a:pt x="258089" y="237132"/>
                  <a:pt x="253365" y="238387"/>
                  <a:pt x="247386" y="238387"/>
                </a:cubicBezTo>
                <a:cubicBezTo>
                  <a:pt x="241074" y="238387"/>
                  <a:pt x="236091" y="237353"/>
                  <a:pt x="232548" y="235323"/>
                </a:cubicBezTo>
                <a:lnTo>
                  <a:pt x="232216" y="235139"/>
                </a:lnTo>
                <a:lnTo>
                  <a:pt x="232216" y="227092"/>
                </a:lnTo>
                <a:lnTo>
                  <a:pt x="233176" y="227572"/>
                </a:lnTo>
                <a:cubicBezTo>
                  <a:pt x="235353" y="228680"/>
                  <a:pt x="237752" y="229565"/>
                  <a:pt x="240262" y="230230"/>
                </a:cubicBezTo>
                <a:cubicBezTo>
                  <a:pt x="242772" y="230857"/>
                  <a:pt x="245208" y="231189"/>
                  <a:pt x="247533" y="231189"/>
                </a:cubicBezTo>
                <a:cubicBezTo>
                  <a:pt x="251113" y="231189"/>
                  <a:pt x="253845" y="230599"/>
                  <a:pt x="255727" y="229492"/>
                </a:cubicBezTo>
                <a:cubicBezTo>
                  <a:pt x="257536" y="228421"/>
                  <a:pt x="258385" y="226871"/>
                  <a:pt x="258385" y="224693"/>
                </a:cubicBezTo>
                <a:cubicBezTo>
                  <a:pt x="258385" y="223069"/>
                  <a:pt x="257683" y="221704"/>
                  <a:pt x="256281" y="220523"/>
                </a:cubicBezTo>
                <a:cubicBezTo>
                  <a:pt x="254731" y="219305"/>
                  <a:pt x="251704" y="217791"/>
                  <a:pt x="247201" y="216057"/>
                </a:cubicBezTo>
                <a:cubicBezTo>
                  <a:pt x="242772" y="214396"/>
                  <a:pt x="239709" y="212993"/>
                  <a:pt x="237826" y="211738"/>
                </a:cubicBezTo>
                <a:cubicBezTo>
                  <a:pt x="235907" y="210483"/>
                  <a:pt x="234467" y="209044"/>
                  <a:pt x="233508" y="207420"/>
                </a:cubicBezTo>
                <a:cubicBezTo>
                  <a:pt x="232548" y="205759"/>
                  <a:pt x="232068" y="203803"/>
                  <a:pt x="232068" y="201551"/>
                </a:cubicBezTo>
                <a:cubicBezTo>
                  <a:pt x="232068" y="197528"/>
                  <a:pt x="233729" y="194317"/>
                  <a:pt x="237014" y="191992"/>
                </a:cubicBezTo>
                <a:cubicBezTo>
                  <a:pt x="240188" y="189703"/>
                  <a:pt x="244617" y="188559"/>
                  <a:pt x="250154" y="188559"/>
                </a:cubicBezTo>
                <a:close/>
                <a:moveTo>
                  <a:pt x="791869" y="178562"/>
                </a:moveTo>
                <a:lnTo>
                  <a:pt x="797147" y="178562"/>
                </a:lnTo>
                <a:lnTo>
                  <a:pt x="797147" y="189414"/>
                </a:lnTo>
                <a:lnTo>
                  <a:pt x="810693" y="189414"/>
                </a:lnTo>
                <a:lnTo>
                  <a:pt x="810693" y="196279"/>
                </a:lnTo>
                <a:lnTo>
                  <a:pt x="797147" y="196279"/>
                </a:lnTo>
                <a:lnTo>
                  <a:pt x="797147" y="223112"/>
                </a:lnTo>
                <a:cubicBezTo>
                  <a:pt x="797147" y="225732"/>
                  <a:pt x="797737" y="227762"/>
                  <a:pt x="798955" y="229128"/>
                </a:cubicBezTo>
                <a:cubicBezTo>
                  <a:pt x="800173" y="230494"/>
                  <a:pt x="801797" y="231158"/>
                  <a:pt x="803975" y="231158"/>
                </a:cubicBezTo>
                <a:cubicBezTo>
                  <a:pt x="805193" y="231158"/>
                  <a:pt x="806374" y="231084"/>
                  <a:pt x="807481" y="230900"/>
                </a:cubicBezTo>
                <a:cubicBezTo>
                  <a:pt x="808589" y="230715"/>
                  <a:pt x="809511" y="230531"/>
                  <a:pt x="810176" y="230346"/>
                </a:cubicBezTo>
                <a:lnTo>
                  <a:pt x="811025" y="230088"/>
                </a:lnTo>
                <a:lnTo>
                  <a:pt x="811025" y="236842"/>
                </a:lnTo>
                <a:lnTo>
                  <a:pt x="810656" y="237027"/>
                </a:lnTo>
                <a:cubicBezTo>
                  <a:pt x="809807" y="237433"/>
                  <a:pt x="808663" y="237728"/>
                  <a:pt x="807075" y="237986"/>
                </a:cubicBezTo>
                <a:cubicBezTo>
                  <a:pt x="805562" y="238245"/>
                  <a:pt x="804160" y="238355"/>
                  <a:pt x="802942" y="238355"/>
                </a:cubicBezTo>
                <a:cubicBezTo>
                  <a:pt x="793493" y="238355"/>
                  <a:pt x="788695" y="233336"/>
                  <a:pt x="788695" y="223407"/>
                </a:cubicBezTo>
                <a:lnTo>
                  <a:pt x="788695" y="196279"/>
                </a:lnTo>
                <a:lnTo>
                  <a:pt x="782014" y="196279"/>
                </a:lnTo>
                <a:lnTo>
                  <a:pt x="782014" y="191739"/>
                </a:lnTo>
                <a:lnTo>
                  <a:pt x="788805" y="188749"/>
                </a:lnTo>
                <a:close/>
                <a:moveTo>
                  <a:pt x="157766" y="173425"/>
                </a:moveTo>
                <a:lnTo>
                  <a:pt x="166366" y="173425"/>
                </a:lnTo>
                <a:lnTo>
                  <a:pt x="166366" y="237131"/>
                </a:lnTo>
                <a:lnTo>
                  <a:pt x="157766" y="237131"/>
                </a:lnTo>
                <a:close/>
                <a:moveTo>
                  <a:pt x="770346" y="172053"/>
                </a:moveTo>
                <a:cubicBezTo>
                  <a:pt x="771638" y="172053"/>
                  <a:pt x="772782" y="172496"/>
                  <a:pt x="773742" y="173382"/>
                </a:cubicBezTo>
                <a:cubicBezTo>
                  <a:pt x="774701" y="174268"/>
                  <a:pt x="775218" y="175633"/>
                  <a:pt x="775218" y="177405"/>
                </a:cubicBezTo>
                <a:cubicBezTo>
                  <a:pt x="775218" y="179214"/>
                  <a:pt x="774701" y="180542"/>
                  <a:pt x="773742" y="181465"/>
                </a:cubicBezTo>
                <a:cubicBezTo>
                  <a:pt x="772819" y="182388"/>
                  <a:pt x="771675" y="182831"/>
                  <a:pt x="770346" y="182831"/>
                </a:cubicBezTo>
                <a:cubicBezTo>
                  <a:pt x="768980" y="182831"/>
                  <a:pt x="767799" y="182388"/>
                  <a:pt x="766876" y="181465"/>
                </a:cubicBezTo>
                <a:cubicBezTo>
                  <a:pt x="765954" y="180542"/>
                  <a:pt x="765474" y="179177"/>
                  <a:pt x="765474" y="177405"/>
                </a:cubicBezTo>
                <a:cubicBezTo>
                  <a:pt x="765474" y="175596"/>
                  <a:pt x="765954" y="174268"/>
                  <a:pt x="766913" y="173382"/>
                </a:cubicBezTo>
                <a:cubicBezTo>
                  <a:pt x="767799" y="172496"/>
                  <a:pt x="768980" y="172053"/>
                  <a:pt x="770346" y="172053"/>
                </a:cubicBezTo>
                <a:close/>
                <a:moveTo>
                  <a:pt x="726156" y="172053"/>
                </a:moveTo>
                <a:cubicBezTo>
                  <a:pt x="727448" y="172053"/>
                  <a:pt x="728592" y="172496"/>
                  <a:pt x="729552" y="173382"/>
                </a:cubicBezTo>
                <a:cubicBezTo>
                  <a:pt x="730511" y="174268"/>
                  <a:pt x="731028" y="175633"/>
                  <a:pt x="731028" y="177405"/>
                </a:cubicBezTo>
                <a:cubicBezTo>
                  <a:pt x="731028" y="179214"/>
                  <a:pt x="730511" y="180542"/>
                  <a:pt x="729552" y="181465"/>
                </a:cubicBezTo>
                <a:cubicBezTo>
                  <a:pt x="728629" y="182388"/>
                  <a:pt x="727485" y="182831"/>
                  <a:pt x="726156" y="182831"/>
                </a:cubicBezTo>
                <a:cubicBezTo>
                  <a:pt x="724790" y="182831"/>
                  <a:pt x="723609" y="182388"/>
                  <a:pt x="722686" y="181465"/>
                </a:cubicBezTo>
                <a:cubicBezTo>
                  <a:pt x="721764" y="180542"/>
                  <a:pt x="721284" y="179177"/>
                  <a:pt x="721284" y="177405"/>
                </a:cubicBezTo>
                <a:cubicBezTo>
                  <a:pt x="721284" y="175596"/>
                  <a:pt x="721764" y="174268"/>
                  <a:pt x="722723" y="173382"/>
                </a:cubicBezTo>
                <a:cubicBezTo>
                  <a:pt x="723609" y="172496"/>
                  <a:pt x="724790" y="172053"/>
                  <a:pt x="726156" y="172053"/>
                </a:cubicBezTo>
                <a:close/>
                <a:moveTo>
                  <a:pt x="392294" y="172053"/>
                </a:moveTo>
                <a:cubicBezTo>
                  <a:pt x="393585" y="172053"/>
                  <a:pt x="394730" y="172496"/>
                  <a:pt x="395689" y="173382"/>
                </a:cubicBezTo>
                <a:cubicBezTo>
                  <a:pt x="396649" y="174268"/>
                  <a:pt x="397166" y="175633"/>
                  <a:pt x="397166" y="177405"/>
                </a:cubicBezTo>
                <a:cubicBezTo>
                  <a:pt x="397166" y="179214"/>
                  <a:pt x="396649" y="180579"/>
                  <a:pt x="395689" y="181465"/>
                </a:cubicBezTo>
                <a:cubicBezTo>
                  <a:pt x="394766" y="182388"/>
                  <a:pt x="393585" y="182831"/>
                  <a:pt x="392294" y="182831"/>
                </a:cubicBezTo>
                <a:cubicBezTo>
                  <a:pt x="390928" y="182831"/>
                  <a:pt x="389747" y="182388"/>
                  <a:pt x="388824" y="181465"/>
                </a:cubicBezTo>
                <a:cubicBezTo>
                  <a:pt x="387901" y="180542"/>
                  <a:pt x="387422" y="179177"/>
                  <a:pt x="387422" y="177405"/>
                </a:cubicBezTo>
                <a:cubicBezTo>
                  <a:pt x="387422" y="175596"/>
                  <a:pt x="387901" y="174268"/>
                  <a:pt x="388824" y="173382"/>
                </a:cubicBezTo>
                <a:cubicBezTo>
                  <a:pt x="389747" y="172496"/>
                  <a:pt x="390928" y="172053"/>
                  <a:pt x="392294" y="172053"/>
                </a:cubicBezTo>
                <a:close/>
                <a:moveTo>
                  <a:pt x="334530" y="172053"/>
                </a:moveTo>
                <a:cubicBezTo>
                  <a:pt x="335821" y="172053"/>
                  <a:pt x="336966" y="172496"/>
                  <a:pt x="337925" y="173382"/>
                </a:cubicBezTo>
                <a:cubicBezTo>
                  <a:pt x="338885" y="174268"/>
                  <a:pt x="339402" y="175633"/>
                  <a:pt x="339402" y="177405"/>
                </a:cubicBezTo>
                <a:cubicBezTo>
                  <a:pt x="339402" y="179214"/>
                  <a:pt x="338885" y="180579"/>
                  <a:pt x="337925" y="181465"/>
                </a:cubicBezTo>
                <a:cubicBezTo>
                  <a:pt x="337002" y="182388"/>
                  <a:pt x="335821" y="182831"/>
                  <a:pt x="334530" y="182831"/>
                </a:cubicBezTo>
                <a:cubicBezTo>
                  <a:pt x="333164" y="182831"/>
                  <a:pt x="331983" y="182388"/>
                  <a:pt x="331060" y="181465"/>
                </a:cubicBezTo>
                <a:cubicBezTo>
                  <a:pt x="330137" y="180542"/>
                  <a:pt x="329658" y="179177"/>
                  <a:pt x="329658" y="177405"/>
                </a:cubicBezTo>
                <a:cubicBezTo>
                  <a:pt x="329658" y="175596"/>
                  <a:pt x="330137" y="174268"/>
                  <a:pt x="331060" y="173382"/>
                </a:cubicBezTo>
                <a:cubicBezTo>
                  <a:pt x="331983" y="172496"/>
                  <a:pt x="333164" y="172053"/>
                  <a:pt x="334530" y="172053"/>
                </a:cubicBezTo>
                <a:close/>
                <a:moveTo>
                  <a:pt x="668356" y="169796"/>
                </a:moveTo>
                <a:lnTo>
                  <a:pt x="676808" y="169796"/>
                </a:lnTo>
                <a:lnTo>
                  <a:pt x="676808" y="186590"/>
                </a:lnTo>
                <a:cubicBezTo>
                  <a:pt x="676808" y="189506"/>
                  <a:pt x="676734" y="192200"/>
                  <a:pt x="676586" y="194636"/>
                </a:cubicBezTo>
                <a:cubicBezTo>
                  <a:pt x="679945" y="190650"/>
                  <a:pt x="684743" y="188657"/>
                  <a:pt x="690796" y="188657"/>
                </a:cubicBezTo>
                <a:cubicBezTo>
                  <a:pt x="697108" y="188657"/>
                  <a:pt x="702091" y="190835"/>
                  <a:pt x="705634" y="195190"/>
                </a:cubicBezTo>
                <a:cubicBezTo>
                  <a:pt x="709103" y="199471"/>
                  <a:pt x="710875" y="205635"/>
                  <a:pt x="710875" y="213423"/>
                </a:cubicBezTo>
                <a:cubicBezTo>
                  <a:pt x="710875" y="221211"/>
                  <a:pt x="709103" y="227375"/>
                  <a:pt x="705597" y="231730"/>
                </a:cubicBezTo>
                <a:cubicBezTo>
                  <a:pt x="702017" y="236122"/>
                  <a:pt x="697071" y="238374"/>
                  <a:pt x="690796" y="238374"/>
                </a:cubicBezTo>
                <a:cubicBezTo>
                  <a:pt x="687659" y="238374"/>
                  <a:pt x="684780" y="237783"/>
                  <a:pt x="682160" y="236639"/>
                </a:cubicBezTo>
                <a:cubicBezTo>
                  <a:pt x="679798" y="235568"/>
                  <a:pt x="677731" y="233944"/>
                  <a:pt x="676033" y="231841"/>
                </a:cubicBezTo>
                <a:lnTo>
                  <a:pt x="674630" y="237525"/>
                </a:lnTo>
                <a:lnTo>
                  <a:pt x="668356" y="237525"/>
                </a:lnTo>
                <a:close/>
                <a:moveTo>
                  <a:pt x="743594" y="169394"/>
                </a:moveTo>
                <a:lnTo>
                  <a:pt x="752009" y="169394"/>
                </a:lnTo>
                <a:lnTo>
                  <a:pt x="752009" y="237122"/>
                </a:lnTo>
                <a:lnTo>
                  <a:pt x="743594" y="237122"/>
                </a:lnTo>
                <a:close/>
                <a:moveTo>
                  <a:pt x="778181" y="31202"/>
                </a:moveTo>
                <a:lnTo>
                  <a:pt x="754043" y="79664"/>
                </a:lnTo>
                <a:lnTo>
                  <a:pt x="802099" y="79664"/>
                </a:lnTo>
                <a:close/>
                <a:moveTo>
                  <a:pt x="357471" y="30700"/>
                </a:moveTo>
                <a:lnTo>
                  <a:pt x="357471" y="58973"/>
                </a:lnTo>
                <a:lnTo>
                  <a:pt x="412761" y="58973"/>
                </a:lnTo>
                <a:cubicBezTo>
                  <a:pt x="430292" y="58973"/>
                  <a:pt x="433946" y="51259"/>
                  <a:pt x="433946" y="44836"/>
                </a:cubicBezTo>
                <a:cubicBezTo>
                  <a:pt x="433946" y="38377"/>
                  <a:pt x="430292" y="30700"/>
                  <a:pt x="412761" y="30700"/>
                </a:cubicBezTo>
                <a:close/>
                <a:moveTo>
                  <a:pt x="224799" y="24987"/>
                </a:moveTo>
                <a:cubicBezTo>
                  <a:pt x="218008" y="24987"/>
                  <a:pt x="211955" y="25541"/>
                  <a:pt x="206824" y="26611"/>
                </a:cubicBezTo>
                <a:cubicBezTo>
                  <a:pt x="201657" y="27682"/>
                  <a:pt x="197080" y="29158"/>
                  <a:pt x="193315" y="31077"/>
                </a:cubicBezTo>
                <a:cubicBezTo>
                  <a:pt x="189514" y="32960"/>
                  <a:pt x="186266" y="35211"/>
                  <a:pt x="183682" y="37758"/>
                </a:cubicBezTo>
                <a:cubicBezTo>
                  <a:pt x="181099" y="40342"/>
                  <a:pt x="178995" y="43110"/>
                  <a:pt x="177481" y="46026"/>
                </a:cubicBezTo>
                <a:cubicBezTo>
                  <a:pt x="175931" y="48941"/>
                  <a:pt x="174824" y="52042"/>
                  <a:pt x="174196" y="55216"/>
                </a:cubicBezTo>
                <a:cubicBezTo>
                  <a:pt x="173532" y="58353"/>
                  <a:pt x="173237" y="61490"/>
                  <a:pt x="173237" y="64554"/>
                </a:cubicBezTo>
                <a:cubicBezTo>
                  <a:pt x="173237" y="67654"/>
                  <a:pt x="173532" y="70865"/>
                  <a:pt x="174196" y="74040"/>
                </a:cubicBezTo>
                <a:cubicBezTo>
                  <a:pt x="174824" y="77251"/>
                  <a:pt x="175931" y="80351"/>
                  <a:pt x="177481" y="83267"/>
                </a:cubicBezTo>
                <a:cubicBezTo>
                  <a:pt x="178995" y="86183"/>
                  <a:pt x="181099" y="88951"/>
                  <a:pt x="183682" y="91461"/>
                </a:cubicBezTo>
                <a:cubicBezTo>
                  <a:pt x="186266" y="94007"/>
                  <a:pt x="189514" y="96222"/>
                  <a:pt x="193315" y="98104"/>
                </a:cubicBezTo>
                <a:cubicBezTo>
                  <a:pt x="197117" y="99950"/>
                  <a:pt x="201657" y="101426"/>
                  <a:pt x="206824" y="102497"/>
                </a:cubicBezTo>
                <a:cubicBezTo>
                  <a:pt x="211955" y="103567"/>
                  <a:pt x="218008" y="104084"/>
                  <a:pt x="224799" y="104084"/>
                </a:cubicBezTo>
                <a:cubicBezTo>
                  <a:pt x="234912" y="104084"/>
                  <a:pt x="243401" y="102939"/>
                  <a:pt x="249934" y="100614"/>
                </a:cubicBezTo>
                <a:cubicBezTo>
                  <a:pt x="256541" y="98289"/>
                  <a:pt x="261856" y="95225"/>
                  <a:pt x="265694" y="91461"/>
                </a:cubicBezTo>
                <a:cubicBezTo>
                  <a:pt x="269533" y="87733"/>
                  <a:pt x="272227" y="83415"/>
                  <a:pt x="273777" y="78690"/>
                </a:cubicBezTo>
                <a:cubicBezTo>
                  <a:pt x="275254" y="74003"/>
                  <a:pt x="276029" y="69241"/>
                  <a:pt x="276029" y="64554"/>
                </a:cubicBezTo>
                <a:cubicBezTo>
                  <a:pt x="276029" y="59830"/>
                  <a:pt x="275254" y="55068"/>
                  <a:pt x="273777" y="50418"/>
                </a:cubicBezTo>
                <a:cubicBezTo>
                  <a:pt x="272264" y="45693"/>
                  <a:pt x="269533" y="41375"/>
                  <a:pt x="265694" y="37647"/>
                </a:cubicBezTo>
                <a:cubicBezTo>
                  <a:pt x="261856" y="33882"/>
                  <a:pt x="256541" y="30819"/>
                  <a:pt x="249934" y="28494"/>
                </a:cubicBezTo>
                <a:cubicBezTo>
                  <a:pt x="243364" y="26168"/>
                  <a:pt x="234912" y="24987"/>
                  <a:pt x="224799" y="24987"/>
                </a:cubicBezTo>
                <a:close/>
                <a:moveTo>
                  <a:pt x="9043" y="3354"/>
                </a:moveTo>
                <a:lnTo>
                  <a:pt x="133021" y="3428"/>
                </a:lnTo>
                <a:cubicBezTo>
                  <a:pt x="135494" y="3428"/>
                  <a:pt x="137487" y="5421"/>
                  <a:pt x="137487" y="7894"/>
                </a:cubicBezTo>
                <a:lnTo>
                  <a:pt x="137487" y="29191"/>
                </a:lnTo>
                <a:cubicBezTo>
                  <a:pt x="137487" y="30150"/>
                  <a:pt x="136712" y="30925"/>
                  <a:pt x="135752" y="30925"/>
                </a:cubicBezTo>
                <a:lnTo>
                  <a:pt x="31816" y="30888"/>
                </a:lnTo>
                <a:cubicBezTo>
                  <a:pt x="31816" y="36314"/>
                  <a:pt x="30967" y="37790"/>
                  <a:pt x="43258" y="38861"/>
                </a:cubicBezTo>
                <a:cubicBezTo>
                  <a:pt x="52744" y="39673"/>
                  <a:pt x="83231" y="42183"/>
                  <a:pt x="102202" y="44028"/>
                </a:cubicBezTo>
                <a:cubicBezTo>
                  <a:pt x="125934" y="46353"/>
                  <a:pt x="125971" y="83742"/>
                  <a:pt x="102276" y="86068"/>
                </a:cubicBezTo>
                <a:cubicBezTo>
                  <a:pt x="83304" y="87950"/>
                  <a:pt x="54257" y="90164"/>
                  <a:pt x="46026" y="90976"/>
                </a:cubicBezTo>
                <a:cubicBezTo>
                  <a:pt x="37795" y="91788"/>
                  <a:pt x="31853" y="93892"/>
                  <a:pt x="31853" y="99096"/>
                </a:cubicBezTo>
                <a:lnTo>
                  <a:pt x="31853" y="124084"/>
                </a:lnTo>
                <a:cubicBezTo>
                  <a:pt x="31853" y="125044"/>
                  <a:pt x="31078" y="125819"/>
                  <a:pt x="30118" y="125819"/>
                </a:cubicBezTo>
                <a:lnTo>
                  <a:pt x="4466" y="125819"/>
                </a:lnTo>
                <a:cubicBezTo>
                  <a:pt x="1993" y="125819"/>
                  <a:pt x="0" y="123826"/>
                  <a:pt x="0" y="121353"/>
                </a:cubicBezTo>
                <a:lnTo>
                  <a:pt x="37" y="91050"/>
                </a:lnTo>
                <a:cubicBezTo>
                  <a:pt x="37" y="83262"/>
                  <a:pt x="1735" y="74146"/>
                  <a:pt x="12107" y="72522"/>
                </a:cubicBezTo>
                <a:cubicBezTo>
                  <a:pt x="22441" y="70898"/>
                  <a:pt x="86442" y="67834"/>
                  <a:pt x="86442" y="67834"/>
                </a:cubicBezTo>
                <a:cubicBezTo>
                  <a:pt x="88361" y="66912"/>
                  <a:pt x="88324" y="64365"/>
                  <a:pt x="86405" y="63442"/>
                </a:cubicBezTo>
                <a:cubicBezTo>
                  <a:pt x="86405" y="63442"/>
                  <a:pt x="24102" y="61006"/>
                  <a:pt x="12623" y="59308"/>
                </a:cubicBezTo>
                <a:cubicBezTo>
                  <a:pt x="1145" y="57611"/>
                  <a:pt x="185" y="48457"/>
                  <a:pt x="222" y="40522"/>
                </a:cubicBezTo>
                <a:lnTo>
                  <a:pt x="185" y="11843"/>
                </a:lnTo>
                <a:cubicBezTo>
                  <a:pt x="222" y="7156"/>
                  <a:pt x="4208" y="3354"/>
                  <a:pt x="9043" y="3354"/>
                </a:cubicBezTo>
                <a:close/>
                <a:moveTo>
                  <a:pt x="472750" y="3281"/>
                </a:moveTo>
                <a:lnTo>
                  <a:pt x="504233" y="3281"/>
                </a:lnTo>
                <a:cubicBezTo>
                  <a:pt x="505710" y="3281"/>
                  <a:pt x="507075" y="4130"/>
                  <a:pt x="507703" y="5459"/>
                </a:cubicBezTo>
                <a:lnTo>
                  <a:pt x="553618" y="97768"/>
                </a:lnTo>
                <a:lnTo>
                  <a:pt x="599164" y="5459"/>
                </a:lnTo>
                <a:cubicBezTo>
                  <a:pt x="599828" y="4130"/>
                  <a:pt x="601157" y="3281"/>
                  <a:pt x="602633" y="3281"/>
                </a:cubicBezTo>
                <a:lnTo>
                  <a:pt x="634117" y="3281"/>
                </a:lnTo>
                <a:cubicBezTo>
                  <a:pt x="634855" y="3281"/>
                  <a:pt x="635335" y="4093"/>
                  <a:pt x="634966" y="4720"/>
                </a:cubicBezTo>
                <a:lnTo>
                  <a:pt x="572737" y="123679"/>
                </a:lnTo>
                <a:cubicBezTo>
                  <a:pt x="572035" y="124970"/>
                  <a:pt x="570707" y="125782"/>
                  <a:pt x="569267" y="125782"/>
                </a:cubicBezTo>
                <a:lnTo>
                  <a:pt x="541954" y="125782"/>
                </a:lnTo>
                <a:cubicBezTo>
                  <a:pt x="537821" y="125782"/>
                  <a:pt x="534019" y="123494"/>
                  <a:pt x="532100" y="119840"/>
                </a:cubicBezTo>
                <a:lnTo>
                  <a:pt x="471901" y="4720"/>
                </a:lnTo>
                <a:cubicBezTo>
                  <a:pt x="471532" y="4093"/>
                  <a:pt x="472012" y="3281"/>
                  <a:pt x="472750" y="3281"/>
                </a:cubicBezTo>
                <a:close/>
                <a:moveTo>
                  <a:pt x="659165" y="3215"/>
                </a:moveTo>
                <a:lnTo>
                  <a:pt x="677472" y="3215"/>
                </a:lnTo>
                <a:cubicBezTo>
                  <a:pt x="679612" y="3215"/>
                  <a:pt x="681347" y="4949"/>
                  <a:pt x="681347" y="7090"/>
                </a:cubicBezTo>
                <a:lnTo>
                  <a:pt x="681347" y="96706"/>
                </a:lnTo>
                <a:lnTo>
                  <a:pt x="681384" y="124055"/>
                </a:lnTo>
                <a:cubicBezTo>
                  <a:pt x="681384" y="125015"/>
                  <a:pt x="680609" y="125790"/>
                  <a:pt x="679649" y="125790"/>
                </a:cubicBezTo>
                <a:lnTo>
                  <a:pt x="653924" y="125827"/>
                </a:lnTo>
                <a:cubicBezTo>
                  <a:pt x="651451" y="125827"/>
                  <a:pt x="649458" y="123834"/>
                  <a:pt x="649458" y="121361"/>
                </a:cubicBezTo>
                <a:lnTo>
                  <a:pt x="649495" y="84452"/>
                </a:lnTo>
                <a:lnTo>
                  <a:pt x="649495" y="12848"/>
                </a:lnTo>
                <a:cubicBezTo>
                  <a:pt x="649495" y="7533"/>
                  <a:pt x="653813" y="3215"/>
                  <a:pt x="659165" y="3215"/>
                </a:cubicBezTo>
                <a:close/>
                <a:moveTo>
                  <a:pt x="766518" y="3188"/>
                </a:moveTo>
                <a:lnTo>
                  <a:pt x="793831" y="3188"/>
                </a:lnTo>
                <a:cubicBezTo>
                  <a:pt x="795270" y="3188"/>
                  <a:pt x="796599" y="4000"/>
                  <a:pt x="797300" y="5292"/>
                </a:cubicBezTo>
                <a:lnTo>
                  <a:pt x="859529" y="124250"/>
                </a:lnTo>
                <a:cubicBezTo>
                  <a:pt x="859861" y="124914"/>
                  <a:pt x="859382" y="125689"/>
                  <a:pt x="858643" y="125689"/>
                </a:cubicBezTo>
                <a:lnTo>
                  <a:pt x="840816" y="125689"/>
                </a:lnTo>
                <a:cubicBezTo>
                  <a:pt x="830999" y="125689"/>
                  <a:pt x="822030" y="120116"/>
                  <a:pt x="817637" y="111332"/>
                </a:cubicBezTo>
                <a:lnTo>
                  <a:pt x="813134" y="102178"/>
                </a:lnTo>
                <a:lnTo>
                  <a:pt x="742859" y="102178"/>
                </a:lnTo>
                <a:lnTo>
                  <a:pt x="732266" y="123512"/>
                </a:lnTo>
                <a:cubicBezTo>
                  <a:pt x="731602" y="124841"/>
                  <a:pt x="730273" y="125689"/>
                  <a:pt x="728797" y="125689"/>
                </a:cubicBezTo>
                <a:lnTo>
                  <a:pt x="697313" y="125689"/>
                </a:lnTo>
                <a:cubicBezTo>
                  <a:pt x="696575" y="125689"/>
                  <a:pt x="696095" y="124914"/>
                  <a:pt x="696465" y="124250"/>
                </a:cubicBezTo>
                <a:lnTo>
                  <a:pt x="756663" y="9167"/>
                </a:lnTo>
                <a:cubicBezTo>
                  <a:pt x="758583" y="5476"/>
                  <a:pt x="762384" y="3188"/>
                  <a:pt x="766518" y="3188"/>
                </a:cubicBezTo>
                <a:close/>
                <a:moveTo>
                  <a:pt x="417374" y="3166"/>
                </a:moveTo>
                <a:cubicBezTo>
                  <a:pt x="448858" y="3166"/>
                  <a:pt x="466205" y="17450"/>
                  <a:pt x="466205" y="43397"/>
                </a:cubicBezTo>
                <a:cubicBezTo>
                  <a:pt x="466205" y="68717"/>
                  <a:pt x="445647" y="77759"/>
                  <a:pt x="439372" y="79937"/>
                </a:cubicBezTo>
                <a:lnTo>
                  <a:pt x="438265" y="80343"/>
                </a:lnTo>
                <a:lnTo>
                  <a:pt x="472996" y="124154"/>
                </a:lnTo>
                <a:cubicBezTo>
                  <a:pt x="473513" y="124819"/>
                  <a:pt x="473033" y="125741"/>
                  <a:pt x="472221" y="125741"/>
                </a:cubicBezTo>
                <a:lnTo>
                  <a:pt x="439852" y="125741"/>
                </a:lnTo>
                <a:cubicBezTo>
                  <a:pt x="438745" y="125741"/>
                  <a:pt x="437674" y="125261"/>
                  <a:pt x="436936" y="124449"/>
                </a:cubicBezTo>
                <a:lnTo>
                  <a:pt x="411616" y="95697"/>
                </a:lnTo>
                <a:cubicBezTo>
                  <a:pt x="410768" y="94811"/>
                  <a:pt x="410029" y="94036"/>
                  <a:pt x="409291" y="93261"/>
                </a:cubicBezTo>
                <a:cubicBezTo>
                  <a:pt x="401430" y="85067"/>
                  <a:pt x="400027" y="83554"/>
                  <a:pt x="385411" y="83554"/>
                </a:cubicBezTo>
                <a:lnTo>
                  <a:pt x="357471" y="83554"/>
                </a:lnTo>
                <a:lnTo>
                  <a:pt x="357471" y="87983"/>
                </a:lnTo>
                <a:lnTo>
                  <a:pt x="357508" y="124043"/>
                </a:lnTo>
                <a:cubicBezTo>
                  <a:pt x="357508" y="125003"/>
                  <a:pt x="356732" y="125778"/>
                  <a:pt x="355773" y="125778"/>
                </a:cubicBezTo>
                <a:lnTo>
                  <a:pt x="330047" y="125815"/>
                </a:lnTo>
                <a:cubicBezTo>
                  <a:pt x="327574" y="125815"/>
                  <a:pt x="325581" y="123822"/>
                  <a:pt x="325581" y="121349"/>
                </a:cubicBezTo>
                <a:lnTo>
                  <a:pt x="325581" y="12910"/>
                </a:lnTo>
                <a:cubicBezTo>
                  <a:pt x="325581" y="7595"/>
                  <a:pt x="329900" y="3240"/>
                  <a:pt x="335214" y="3240"/>
                </a:cubicBezTo>
                <a:close/>
                <a:moveTo>
                  <a:pt x="224799" y="0"/>
                </a:moveTo>
                <a:cubicBezTo>
                  <a:pt x="237606" y="0"/>
                  <a:pt x="249344" y="1402"/>
                  <a:pt x="259641" y="4171"/>
                </a:cubicBezTo>
                <a:cubicBezTo>
                  <a:pt x="269865" y="6939"/>
                  <a:pt x="278723" y="11073"/>
                  <a:pt x="285884" y="16461"/>
                </a:cubicBezTo>
                <a:cubicBezTo>
                  <a:pt x="293044" y="21850"/>
                  <a:pt x="298617" y="28641"/>
                  <a:pt x="302456" y="36651"/>
                </a:cubicBezTo>
                <a:cubicBezTo>
                  <a:pt x="306294" y="44660"/>
                  <a:pt x="308251" y="54072"/>
                  <a:pt x="308251" y="64554"/>
                </a:cubicBezTo>
                <a:cubicBezTo>
                  <a:pt x="308251" y="75036"/>
                  <a:pt x="306294" y="84448"/>
                  <a:pt x="302456" y="92457"/>
                </a:cubicBezTo>
                <a:cubicBezTo>
                  <a:pt x="298617" y="100467"/>
                  <a:pt x="293044" y="107258"/>
                  <a:pt x="285884" y="112647"/>
                </a:cubicBezTo>
                <a:cubicBezTo>
                  <a:pt x="278723" y="118035"/>
                  <a:pt x="269865" y="122169"/>
                  <a:pt x="259641" y="124937"/>
                </a:cubicBezTo>
                <a:cubicBezTo>
                  <a:pt x="249344" y="127706"/>
                  <a:pt x="237643" y="129108"/>
                  <a:pt x="224799" y="129108"/>
                </a:cubicBezTo>
                <a:cubicBezTo>
                  <a:pt x="211955" y="129108"/>
                  <a:pt x="200217" y="127706"/>
                  <a:pt x="189883" y="124937"/>
                </a:cubicBezTo>
                <a:cubicBezTo>
                  <a:pt x="179548" y="122169"/>
                  <a:pt x="170653" y="118035"/>
                  <a:pt x="163419" y="112647"/>
                </a:cubicBezTo>
                <a:cubicBezTo>
                  <a:pt x="156222" y="107258"/>
                  <a:pt x="150575" y="100467"/>
                  <a:pt x="146699" y="92457"/>
                </a:cubicBezTo>
                <a:cubicBezTo>
                  <a:pt x="142787" y="84448"/>
                  <a:pt x="140794" y="75036"/>
                  <a:pt x="140794" y="64554"/>
                </a:cubicBezTo>
                <a:cubicBezTo>
                  <a:pt x="140794" y="54072"/>
                  <a:pt x="142787" y="44660"/>
                  <a:pt x="146699" y="36651"/>
                </a:cubicBezTo>
                <a:cubicBezTo>
                  <a:pt x="150575" y="28641"/>
                  <a:pt x="156222" y="21850"/>
                  <a:pt x="163419" y="16461"/>
                </a:cubicBezTo>
                <a:cubicBezTo>
                  <a:pt x="170653" y="11073"/>
                  <a:pt x="179548" y="6939"/>
                  <a:pt x="189883" y="4171"/>
                </a:cubicBezTo>
                <a:cubicBezTo>
                  <a:pt x="200217" y="1402"/>
                  <a:pt x="211955" y="0"/>
                  <a:pt x="224799" y="0"/>
                </a:cubicBezTo>
                <a:close/>
              </a:path>
            </a:pathLst>
          </a:custGeom>
          <a:solidFill>
            <a:srgbClr val="002BCB"/>
          </a:solidFill>
          <a:ln w="36633" cap="flat">
            <a:noFill/>
            <a:prstDash val="solid"/>
            <a:round/>
          </a:ln>
        </p:spPr>
        <p:txBody>
          <a:bodyPr rtlCol="0" anchor="ctr"/>
          <a:lstStyle/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985891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pag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>
            <a:extLst>
              <a:ext uri="{FF2B5EF4-FFF2-40B4-BE49-F238E27FC236}">
                <a16:creationId xmlns:a16="http://schemas.microsoft.com/office/drawing/2014/main" id="{FA8E1D96-79C9-A0CD-E9AB-B86C1B0E16A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394" y="1844792"/>
            <a:ext cx="6765212" cy="3168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985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10F3FA8A-EEEE-49F0-861F-241D237B5F2F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96000" y="2381478"/>
            <a:ext cx="11807371" cy="4143411"/>
          </a:xfrm>
          <a:custGeom>
            <a:avLst/>
            <a:gdLst>
              <a:gd name="connsiteX0" fmla="*/ 11770402 w 11770402"/>
              <a:gd name="connsiteY0" fmla="*/ 0 h 4143411"/>
              <a:gd name="connsiteX1" fmla="*/ 11770402 w 11770402"/>
              <a:gd name="connsiteY1" fmla="*/ 4143411 h 4143411"/>
              <a:gd name="connsiteX2" fmla="*/ 11764142 w 11770402"/>
              <a:gd name="connsiteY2" fmla="*/ 4143411 h 4143411"/>
              <a:gd name="connsiteX3" fmla="*/ 11746734 w 11770402"/>
              <a:gd name="connsiteY3" fmla="*/ 4142813 h 4143411"/>
              <a:gd name="connsiteX4" fmla="*/ 2788764 w 11770402"/>
              <a:gd name="connsiteY4" fmla="*/ 3825727 h 4143411"/>
              <a:gd name="connsiteX5" fmla="*/ 963283 w 11770402"/>
              <a:gd name="connsiteY5" fmla="*/ 3702022 h 4143411"/>
              <a:gd name="connsiteX6" fmla="*/ 402128 w 11770402"/>
              <a:gd name="connsiteY6" fmla="*/ 3542007 h 4143411"/>
              <a:gd name="connsiteX7" fmla="*/ 0 w 11770402"/>
              <a:gd name="connsiteY7" fmla="*/ 2505660 h 4143411"/>
              <a:gd name="connsiteX8" fmla="*/ 0 w 11770402"/>
              <a:gd name="connsiteY8" fmla="*/ 148319 h 4143411"/>
              <a:gd name="connsiteX9" fmla="*/ 142778 w 11770402"/>
              <a:gd name="connsiteY9" fmla="*/ 8946 h 4143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70402" h="4143411">
                <a:moveTo>
                  <a:pt x="11770402" y="0"/>
                </a:moveTo>
                <a:lnTo>
                  <a:pt x="11770402" y="4143411"/>
                </a:lnTo>
                <a:lnTo>
                  <a:pt x="11764142" y="4143411"/>
                </a:lnTo>
                <a:lnTo>
                  <a:pt x="11746734" y="4142813"/>
                </a:lnTo>
                <a:cubicBezTo>
                  <a:pt x="11254306" y="4125895"/>
                  <a:pt x="3366434" y="3854752"/>
                  <a:pt x="2788764" y="3825727"/>
                </a:cubicBezTo>
                <a:cubicBezTo>
                  <a:pt x="2192532" y="3795728"/>
                  <a:pt x="1063533" y="3711749"/>
                  <a:pt x="963283" y="3702022"/>
                </a:cubicBezTo>
                <a:cubicBezTo>
                  <a:pt x="725160" y="3679003"/>
                  <a:pt x="538618" y="3629439"/>
                  <a:pt x="402128" y="3542007"/>
                </a:cubicBezTo>
                <a:cubicBezTo>
                  <a:pt x="80875" y="3336215"/>
                  <a:pt x="0" y="2969406"/>
                  <a:pt x="0" y="2505660"/>
                </a:cubicBezTo>
                <a:lnTo>
                  <a:pt x="0" y="148319"/>
                </a:lnTo>
                <a:cubicBezTo>
                  <a:pt x="182" y="71244"/>
                  <a:pt x="64409" y="8909"/>
                  <a:pt x="142778" y="8946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dirty="0"/>
              <a:t>Picture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2E648A42-5470-4544-8311-0B6C1DAD3BE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96000" y="1800000"/>
            <a:ext cx="8053200" cy="391628"/>
          </a:xfrm>
          <a:prstGeom prst="rect">
            <a:avLst/>
          </a:prstGeom>
        </p:spPr>
        <p:txBody>
          <a:bodyPr wrap="square" anchor="b" anchorCtr="0">
            <a:spAutoFit/>
          </a:bodyPr>
          <a:lstStyle>
            <a:lvl1pPr marL="0" indent="0">
              <a:buNone/>
              <a:defRPr sz="1600" b="0" spc="9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to edit name, title, mail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9FCCCE3E-02E1-414B-B415-15EA0AE463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96000" y="1433656"/>
            <a:ext cx="8053200" cy="391628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buNone/>
              <a:defRPr sz="1600" spc="90" baseline="0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16" name="Title 3">
            <a:extLst>
              <a:ext uri="{FF2B5EF4-FFF2-40B4-BE49-F238E27FC236}">
                <a16:creationId xmlns:a16="http://schemas.microsoft.com/office/drawing/2014/main" id="{CBF98F42-EA67-43BD-BF74-DC2241510EA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1"/>
            <a:ext cx="8052882" cy="900000"/>
          </a:xfrm>
        </p:spPr>
        <p:txBody>
          <a:bodyPr vert="horz" wrap="square" lIns="0" tIns="72000" rIns="0" bIns="72000" rtlCol="0" anchor="b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page title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1496C213-7819-4CF6-A550-7246B2938E2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396000" y="1067312"/>
            <a:ext cx="8053200" cy="391628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buNone/>
              <a:defRPr sz="1600" cap="all" spc="90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en-US" noProof="0"/>
              <a:t>Click to edit business group</a:t>
            </a:r>
          </a:p>
        </p:txBody>
      </p:sp>
      <p:cxnSp>
        <p:nvCxnSpPr>
          <p:cNvPr id="12" name="Straight Connector 14">
            <a:extLst>
              <a:ext uri="{FF2B5EF4-FFF2-40B4-BE49-F238E27FC236}">
                <a16:creationId xmlns:a16="http://schemas.microsoft.com/office/drawing/2014/main" id="{704C96A2-DDA5-4727-9850-CC76D1C3D6E9}"/>
              </a:ext>
            </a:extLst>
          </p:cNvPr>
          <p:cNvCxnSpPr>
            <a:cxnSpLocks/>
          </p:cNvCxnSpPr>
          <p:nvPr userDrawn="1"/>
        </p:nvCxnSpPr>
        <p:spPr>
          <a:xfrm>
            <a:off x="384627" y="900000"/>
            <a:ext cx="2452451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1">
            <a:extLst>
              <a:ext uri="{FF2B5EF4-FFF2-40B4-BE49-F238E27FC236}">
                <a16:creationId xmlns:a16="http://schemas.microsoft.com/office/drawing/2014/main" id="{7595920C-9A10-0334-90B2-92271E0A68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6171" y="351509"/>
            <a:ext cx="3721394" cy="174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95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mma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6">
            <a:extLst>
              <a:ext uri="{FF2B5EF4-FFF2-40B4-BE49-F238E27FC236}">
                <a16:creationId xmlns:a16="http://schemas.microsoft.com/office/drawing/2014/main" id="{2D32B343-2D4C-49DF-AB23-01BD9157E137}"/>
              </a:ext>
            </a:extLst>
          </p:cNvPr>
          <p:cNvSpPr/>
          <p:nvPr userDrawn="1"/>
        </p:nvSpPr>
        <p:spPr>
          <a:xfrm>
            <a:off x="2685039" y="566"/>
            <a:ext cx="8269696" cy="6864433"/>
          </a:xfrm>
          <a:custGeom>
            <a:avLst/>
            <a:gdLst>
              <a:gd name="connsiteX0" fmla="*/ 7698197 w 7698740"/>
              <a:gd name="connsiteY0" fmla="*/ -51 h 6390499"/>
              <a:gd name="connsiteX1" fmla="*/ 7698741 w 7698740"/>
              <a:gd name="connsiteY1" fmla="*/ 1076049 h 6390499"/>
              <a:gd name="connsiteX2" fmla="*/ 1780321 w 7698740"/>
              <a:gd name="connsiteY2" fmla="*/ 1072976 h 6390499"/>
              <a:gd name="connsiteX3" fmla="*/ 2422520 w 7698740"/>
              <a:gd name="connsiteY3" fmla="*/ 1520085 h 6390499"/>
              <a:gd name="connsiteX4" fmla="*/ 5723310 w 7698740"/>
              <a:gd name="connsiteY4" fmla="*/ 1809844 h 6390499"/>
              <a:gd name="connsiteX5" fmla="*/ 5726764 w 7698740"/>
              <a:gd name="connsiteY5" fmla="*/ 4164257 h 6390499"/>
              <a:gd name="connsiteX6" fmla="*/ 2576474 w 7698740"/>
              <a:gd name="connsiteY6" fmla="*/ 4438538 h 6390499"/>
              <a:gd name="connsiteX7" fmla="*/ 1782420 w 7698740"/>
              <a:gd name="connsiteY7" fmla="*/ 4892944 h 6390499"/>
              <a:gd name="connsiteX8" fmla="*/ 1783263 w 7698740"/>
              <a:gd name="connsiteY8" fmla="*/ 6390449 h 6390499"/>
              <a:gd name="connsiteX9" fmla="*/ 0 w 7698740"/>
              <a:gd name="connsiteY9" fmla="*/ 6389478 h 6390499"/>
              <a:gd name="connsiteX10" fmla="*/ 1552 w 7698740"/>
              <a:gd name="connsiteY10" fmla="*/ 4441837 h 6390499"/>
              <a:gd name="connsiteX11" fmla="*/ 676679 w 7698740"/>
              <a:gd name="connsiteY11" fmla="*/ 3404288 h 6390499"/>
              <a:gd name="connsiteX12" fmla="*/ 4839998 w 7698740"/>
              <a:gd name="connsiteY12" fmla="*/ 3142116 h 6390499"/>
              <a:gd name="connsiteX13" fmla="*/ 4837398 w 7698740"/>
              <a:gd name="connsiteY13" fmla="*/ 2897215 h 6390499"/>
              <a:gd name="connsiteX14" fmla="*/ 706308 w 7698740"/>
              <a:gd name="connsiteY14" fmla="*/ 2665673 h 6390499"/>
              <a:gd name="connsiteX15" fmla="*/ 11515 w 7698740"/>
              <a:gd name="connsiteY15" fmla="*/ 1612425 h 6390499"/>
              <a:gd name="connsiteX16" fmla="*/ 10642 w 7698740"/>
              <a:gd name="connsiteY16" fmla="*/ 6694 h 6390499"/>
              <a:gd name="connsiteX17" fmla="*/ 10708 w 7698740"/>
              <a:gd name="connsiteY17" fmla="*/ -51 h 6390499"/>
              <a:gd name="connsiteX18" fmla="*/ 7698197 w 7698740"/>
              <a:gd name="connsiteY18" fmla="*/ -51 h 6390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698740" h="6390499">
                <a:moveTo>
                  <a:pt x="7698197" y="-51"/>
                </a:moveTo>
                <a:lnTo>
                  <a:pt x="7698741" y="1076049"/>
                </a:lnTo>
                <a:lnTo>
                  <a:pt x="1780321" y="1072976"/>
                </a:lnTo>
                <a:cubicBezTo>
                  <a:pt x="1780449" y="1378422"/>
                  <a:pt x="1732905" y="1461091"/>
                  <a:pt x="2422520" y="1520085"/>
                </a:cubicBezTo>
                <a:cubicBezTo>
                  <a:pt x="2951944" y="1565366"/>
                  <a:pt x="4659175" y="1705507"/>
                  <a:pt x="5723310" y="1809844"/>
                </a:cubicBezTo>
                <a:cubicBezTo>
                  <a:pt x="7050510" y="1939959"/>
                  <a:pt x="7053149" y="4033384"/>
                  <a:pt x="5726764" y="4164257"/>
                </a:cubicBezTo>
                <a:cubicBezTo>
                  <a:pt x="4663289" y="4269126"/>
                  <a:pt x="3036747" y="4393905"/>
                  <a:pt x="2576474" y="4438538"/>
                </a:cubicBezTo>
                <a:cubicBezTo>
                  <a:pt x="2116200" y="4483210"/>
                  <a:pt x="1782261" y="4600964"/>
                  <a:pt x="1782420" y="4892944"/>
                </a:cubicBezTo>
                <a:lnTo>
                  <a:pt x="1783263" y="6390449"/>
                </a:lnTo>
                <a:lnTo>
                  <a:pt x="0" y="6389478"/>
                </a:lnTo>
                <a:lnTo>
                  <a:pt x="1552" y="4441837"/>
                </a:lnTo>
                <a:cubicBezTo>
                  <a:pt x="2267" y="4005634"/>
                  <a:pt x="97514" y="3495418"/>
                  <a:pt x="676679" y="3404288"/>
                </a:cubicBezTo>
                <a:cubicBezTo>
                  <a:pt x="1255845" y="3313112"/>
                  <a:pt x="4839998" y="3142116"/>
                  <a:pt x="4839998" y="3142116"/>
                </a:cubicBezTo>
                <a:cubicBezTo>
                  <a:pt x="4946613" y="3090206"/>
                  <a:pt x="4945100" y="2947379"/>
                  <a:pt x="4837398" y="2897215"/>
                </a:cubicBezTo>
                <a:cubicBezTo>
                  <a:pt x="4837398" y="2897215"/>
                  <a:pt x="1348930" y="2760696"/>
                  <a:pt x="706308" y="2665673"/>
                </a:cubicBezTo>
                <a:cubicBezTo>
                  <a:pt x="63717" y="2570616"/>
                  <a:pt x="10673" y="2058304"/>
                  <a:pt x="11515" y="1612425"/>
                </a:cubicBezTo>
                <a:lnTo>
                  <a:pt x="10642" y="6694"/>
                </a:lnTo>
                <a:cubicBezTo>
                  <a:pt x="10646" y="4439"/>
                  <a:pt x="10669" y="2188"/>
                  <a:pt x="10708" y="-51"/>
                </a:cubicBezTo>
                <a:lnTo>
                  <a:pt x="7698197" y="-51"/>
                </a:lnTo>
                <a:close/>
              </a:path>
            </a:pathLst>
          </a:custGeom>
          <a:solidFill>
            <a:srgbClr val="E7E6E6"/>
          </a:solidFill>
          <a:ln w="32325" cap="flat">
            <a:noFill/>
            <a:prstDash val="solid"/>
            <a:round/>
          </a:ln>
        </p:spPr>
        <p:txBody>
          <a:bodyPr rtlCol="0" anchor="ctr"/>
          <a:lstStyle/>
          <a:p>
            <a:pPr lvl="0"/>
            <a:endParaRPr lang="en-US" noProof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4C6D5416-DBDA-4E82-B2E2-3D49AC791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2558" y="597134"/>
            <a:ext cx="10616185" cy="826427"/>
          </a:xfrm>
        </p:spPr>
        <p:txBody>
          <a:bodyPr wrap="square" anchor="t" anchorCtr="0">
            <a:spAutoFit/>
          </a:bodyPr>
          <a:lstStyle>
            <a:lvl1pPr>
              <a:defRPr sz="5400">
                <a:solidFill>
                  <a:schemeClr val="bg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cs-CZ" noProof="0"/>
              <a:t>Kliknutím lze upravit styl.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843074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grey backgrou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raphic 9">
            <a:extLst>
              <a:ext uri="{FF2B5EF4-FFF2-40B4-BE49-F238E27FC236}">
                <a16:creationId xmlns:a16="http://schemas.microsoft.com/office/drawing/2014/main" id="{7D7B5769-BB03-4A7D-8204-C2C64A874215}"/>
              </a:ext>
            </a:extLst>
          </p:cNvPr>
          <p:cNvSpPr/>
          <p:nvPr/>
        </p:nvSpPr>
        <p:spPr>
          <a:xfrm>
            <a:off x="292608" y="-35450"/>
            <a:ext cx="11899391" cy="6070490"/>
          </a:xfrm>
          <a:custGeom>
            <a:avLst/>
            <a:gdLst>
              <a:gd name="connsiteX0" fmla="*/ 1164 w 11117397"/>
              <a:gd name="connsiteY0" fmla="*/ 1982 h 5651013"/>
              <a:gd name="connsiteX1" fmla="*/ 1164 w 11117397"/>
              <a:gd name="connsiteY1" fmla="*/ 4099923 h 5651013"/>
              <a:gd name="connsiteX2" fmla="*/ 390557 w 11117397"/>
              <a:gd name="connsiteY2" fmla="*/ 5082545 h 5651013"/>
              <a:gd name="connsiteX3" fmla="*/ 934037 w 11117397"/>
              <a:gd name="connsiteY3" fmla="*/ 5234297 h 5651013"/>
              <a:gd name="connsiteX4" fmla="*/ 2701871 w 11117397"/>
              <a:gd name="connsiteY4" fmla="*/ 5351554 h 5651013"/>
              <a:gd name="connsiteX5" fmla="*/ 11118562 w 11117397"/>
              <a:gd name="connsiteY5" fmla="*/ 5652995 h 5651013"/>
              <a:gd name="connsiteX6" fmla="*/ 11118562 w 11117397"/>
              <a:gd name="connsiteY6" fmla="*/ 1982 h 5651013"/>
              <a:gd name="connsiteX7" fmla="*/ 1164 w 11117397"/>
              <a:gd name="connsiteY7" fmla="*/ 1982 h 5651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117397" h="5651013">
                <a:moveTo>
                  <a:pt x="1164" y="1982"/>
                </a:moveTo>
                <a:lnTo>
                  <a:pt x="1164" y="4099923"/>
                </a:lnTo>
                <a:cubicBezTo>
                  <a:pt x="1164" y="4539682"/>
                  <a:pt x="79426" y="4887436"/>
                  <a:pt x="390557" y="5082545"/>
                </a:cubicBezTo>
                <a:cubicBezTo>
                  <a:pt x="522759" y="5165447"/>
                  <a:pt x="703439" y="5212446"/>
                  <a:pt x="934037" y="5234297"/>
                </a:cubicBezTo>
                <a:cubicBezTo>
                  <a:pt x="1031130" y="5243503"/>
                  <a:pt x="2124481" y="5323107"/>
                  <a:pt x="2701871" y="5351554"/>
                </a:cubicBezTo>
                <a:cubicBezTo>
                  <a:pt x="3234977" y="5377836"/>
                  <a:pt x="10054207" y="5617059"/>
                  <a:pt x="11118562" y="5652995"/>
                </a:cubicBezTo>
                <a:lnTo>
                  <a:pt x="11118562" y="1982"/>
                </a:lnTo>
                <a:lnTo>
                  <a:pt x="1164" y="1982"/>
                </a:lnTo>
                <a:close/>
              </a:path>
            </a:pathLst>
          </a:custGeom>
          <a:solidFill>
            <a:srgbClr val="AFABAB">
              <a:alpha val="44706"/>
            </a:srgbClr>
          </a:solidFill>
          <a:ln w="34346" cap="flat">
            <a:noFill/>
            <a:prstDash val="solid"/>
            <a:round/>
          </a:ln>
        </p:spPr>
        <p:txBody>
          <a:bodyPr rtlCol="0" anchor="ctr"/>
          <a:lstStyle/>
          <a:p>
            <a:endParaRPr lang="en-US" noProof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DD4B6B8-325A-43EA-9662-04132CAE968A}"/>
              </a:ext>
            </a:extLst>
          </p:cNvPr>
          <p:cNvSpPr/>
          <p:nvPr userDrawn="1"/>
        </p:nvSpPr>
        <p:spPr>
          <a:xfrm rot="177733">
            <a:off x="2667879" y="-200193"/>
            <a:ext cx="7721211" cy="6066862"/>
          </a:xfrm>
          <a:custGeom>
            <a:avLst/>
            <a:gdLst>
              <a:gd name="connsiteX0" fmla="*/ 0 w 7553580"/>
              <a:gd name="connsiteY0" fmla="*/ 387905 h 6066862"/>
              <a:gd name="connsiteX1" fmla="*/ 7496257 w 7553580"/>
              <a:gd name="connsiteY1" fmla="*/ 0 h 6066862"/>
              <a:gd name="connsiteX2" fmla="*/ 7553580 w 7553580"/>
              <a:gd name="connsiteY2" fmla="*/ 1097525 h 6066862"/>
              <a:gd name="connsiteX3" fmla="*/ 1782224 w 7553580"/>
              <a:gd name="connsiteY3" fmla="*/ 1393029 h 6066862"/>
              <a:gd name="connsiteX4" fmla="*/ 2432046 w 7553580"/>
              <a:gd name="connsiteY4" fmla="*/ 1816646 h 6066862"/>
              <a:gd name="connsiteX5" fmla="*/ 5666019 w 7553580"/>
              <a:gd name="connsiteY5" fmla="*/ 1945626 h 6066862"/>
              <a:gd name="connsiteX6" fmla="*/ 5793649 w 7553580"/>
              <a:gd name="connsiteY6" fmla="*/ 4346802 h 6066862"/>
              <a:gd name="connsiteX7" fmla="*/ 2736200 w 7553580"/>
              <a:gd name="connsiteY7" fmla="*/ 4785512 h 6066862"/>
              <a:gd name="connsiteX8" fmla="*/ 1985883 w 7553580"/>
              <a:gd name="connsiteY8" fmla="*/ 5289045 h 6066862"/>
              <a:gd name="connsiteX9" fmla="*/ 2026551 w 7553580"/>
              <a:gd name="connsiteY9" fmla="*/ 6066862 h 6066862"/>
              <a:gd name="connsiteX10" fmla="*/ 284038 w 7553580"/>
              <a:gd name="connsiteY10" fmla="*/ 6066862 h 6066862"/>
              <a:gd name="connsiteX11" fmla="*/ 225507 w 7553580"/>
              <a:gd name="connsiteY11" fmla="*/ 4918806 h 6066862"/>
              <a:gd name="connsiteX12" fmla="*/ 829079 w 7553580"/>
              <a:gd name="connsiteY12" fmla="*/ 3826506 h 6066862"/>
              <a:gd name="connsiteX13" fmla="*/ 4874995 w 7553580"/>
              <a:gd name="connsiteY13" fmla="*/ 3349030 h 6066862"/>
              <a:gd name="connsiteX14" fmla="*/ 4859533 w 7553580"/>
              <a:gd name="connsiteY14" fmla="*/ 3099378 h 6066862"/>
              <a:gd name="connsiteX15" fmla="*/ 818989 w 7553580"/>
              <a:gd name="connsiteY15" fmla="*/ 3071672 h 6066862"/>
              <a:gd name="connsiteX16" fmla="*/ 85891 w 7553580"/>
              <a:gd name="connsiteY16" fmla="*/ 2032486 h 6066862"/>
              <a:gd name="connsiteX17" fmla="*/ 291 w 7553580"/>
              <a:gd name="connsiteY17" fmla="*/ 394788 h 6066862"/>
              <a:gd name="connsiteX18" fmla="*/ 0 w 7553580"/>
              <a:gd name="connsiteY18" fmla="*/ 387905 h 60668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553580" h="6066862">
                <a:moveTo>
                  <a:pt x="0" y="387905"/>
                </a:moveTo>
                <a:lnTo>
                  <a:pt x="7496257" y="0"/>
                </a:lnTo>
                <a:lnTo>
                  <a:pt x="7553580" y="1097525"/>
                </a:lnTo>
                <a:lnTo>
                  <a:pt x="1782224" y="1393029"/>
                </a:lnTo>
                <a:cubicBezTo>
                  <a:pt x="1798470" y="1704559"/>
                  <a:pt x="1756472" y="1791274"/>
                  <a:pt x="2432046" y="1816646"/>
                </a:cubicBezTo>
                <a:cubicBezTo>
                  <a:pt x="2950691" y="1836116"/>
                  <a:pt x="4622849" y="1892905"/>
                  <a:pt x="5666019" y="1945626"/>
                </a:cubicBezTo>
                <a:cubicBezTo>
                  <a:pt x="6967071" y="2011367"/>
                  <a:pt x="7080131" y="4146391"/>
                  <a:pt x="5793649" y="4346802"/>
                </a:cubicBezTo>
                <a:cubicBezTo>
                  <a:pt x="4762163" y="4507423"/>
                  <a:pt x="3182669" y="4716764"/>
                  <a:pt x="2736200" y="4785512"/>
                </a:cubicBezTo>
                <a:cubicBezTo>
                  <a:pt x="2289733" y="4854299"/>
                  <a:pt x="1970317" y="4991252"/>
                  <a:pt x="1985883" y="5289045"/>
                </a:cubicBezTo>
                <a:lnTo>
                  <a:pt x="2026551" y="6066862"/>
                </a:lnTo>
                <a:lnTo>
                  <a:pt x="284038" y="6066862"/>
                </a:lnTo>
                <a:lnTo>
                  <a:pt x="225507" y="4918806"/>
                </a:lnTo>
                <a:cubicBezTo>
                  <a:pt x="203181" y="4473871"/>
                  <a:pt x="269130" y="3948677"/>
                  <a:pt x="829079" y="3826506"/>
                </a:cubicBezTo>
                <a:cubicBezTo>
                  <a:pt x="1389025" y="3704288"/>
                  <a:pt x="4874995" y="3349030"/>
                  <a:pt x="4874995" y="3349030"/>
                </a:cubicBezTo>
                <a:cubicBezTo>
                  <a:pt x="4976219" y="3290705"/>
                  <a:pt x="4967204" y="3145107"/>
                  <a:pt x="4859533" y="3099378"/>
                </a:cubicBezTo>
                <a:cubicBezTo>
                  <a:pt x="4859533" y="3099378"/>
                  <a:pt x="1450639" y="3136162"/>
                  <a:pt x="818989" y="3071672"/>
                </a:cubicBezTo>
                <a:cubicBezTo>
                  <a:pt x="187365" y="3007144"/>
                  <a:pt x="108602" y="2487296"/>
                  <a:pt x="85891" y="2032486"/>
                </a:cubicBezTo>
                <a:lnTo>
                  <a:pt x="291" y="394788"/>
                </a:lnTo>
                <a:cubicBezTo>
                  <a:pt x="176" y="392488"/>
                  <a:pt x="81" y="390191"/>
                  <a:pt x="0" y="387905"/>
                </a:cubicBezTo>
                <a:close/>
              </a:path>
            </a:pathLst>
          </a:custGeom>
          <a:solidFill>
            <a:srgbClr val="D0CECE"/>
          </a:solidFill>
          <a:ln w="32325" cap="flat">
            <a:noFill/>
            <a:prstDash val="solid"/>
            <a:round/>
          </a:ln>
        </p:spPr>
        <p:txBody>
          <a:bodyPr wrap="square" rtlCol="0" anchor="ctr">
            <a:noAutofit/>
          </a:bodyPr>
          <a:lstStyle/>
          <a:p>
            <a:pPr lvl="0"/>
            <a:endParaRPr lang="en-US" noProof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8085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hapte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E208804-50BA-48FB-95FB-7F4192FA5AF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348342" y="326572"/>
            <a:ext cx="11495316" cy="569322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537139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icture Placeholder 69">
            <a:extLst>
              <a:ext uri="{FF2B5EF4-FFF2-40B4-BE49-F238E27FC236}">
                <a16:creationId xmlns:a16="http://schemas.microsoft.com/office/drawing/2014/main" id="{174E5DA8-AB87-434B-9361-42C2E57017A5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319395" y="0"/>
            <a:ext cx="5868971" cy="6017970"/>
          </a:xfrm>
          <a:custGeom>
            <a:avLst/>
            <a:gdLst>
              <a:gd name="connsiteX0" fmla="*/ 0 w 5868971"/>
              <a:gd name="connsiteY0" fmla="*/ 0 h 6017970"/>
              <a:gd name="connsiteX1" fmla="*/ 5868971 w 5868971"/>
              <a:gd name="connsiteY1" fmla="*/ 0 h 6017970"/>
              <a:gd name="connsiteX2" fmla="*/ 5868971 w 5868971"/>
              <a:gd name="connsiteY2" fmla="*/ 6017970 h 6017970"/>
              <a:gd name="connsiteX3" fmla="*/ 1623644 w 5868971"/>
              <a:gd name="connsiteY3" fmla="*/ 5879596 h 6017970"/>
              <a:gd name="connsiteX4" fmla="*/ 0 w 5868971"/>
              <a:gd name="connsiteY4" fmla="*/ 4368679 h 6017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868971" h="6017970">
                <a:moveTo>
                  <a:pt x="0" y="0"/>
                </a:moveTo>
                <a:lnTo>
                  <a:pt x="5868971" y="0"/>
                </a:lnTo>
                <a:lnTo>
                  <a:pt x="5868971" y="6017970"/>
                </a:lnTo>
                <a:cubicBezTo>
                  <a:pt x="3877564" y="5939968"/>
                  <a:pt x="2161959" y="5879596"/>
                  <a:pt x="1623644" y="5879596"/>
                </a:cubicBezTo>
                <a:cubicBezTo>
                  <a:pt x="202164" y="5879596"/>
                  <a:pt x="0" y="5317806"/>
                  <a:pt x="0" y="4368679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Picture </a:t>
            </a: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id="{EF85321A-E7F1-406B-AD08-2DFA1EF6D2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0"/>
            <a:ext cx="5400000" cy="900000"/>
          </a:xfrm>
        </p:spPr>
        <p:txBody>
          <a:bodyPr vert="horz" wrap="square" lIns="0" tIns="72000" rIns="0" bIns="72000" rtlCol="0" anchor="b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page title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54F82FAA-AD68-426F-9D8D-435F8AB72AE1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96000" y="1620000"/>
            <a:ext cx="5400000" cy="1561178"/>
          </a:xfrm>
        </p:spPr>
        <p:txBody>
          <a:bodyPr vert="horz" lIns="0" tIns="72000" rIns="0" bIns="72000" rtlCol="0">
            <a:sp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9A242AFD-C9DD-4581-85A2-EC5277FE9DB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900000"/>
            <a:ext cx="5400000" cy="42240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b="0" spc="90" baseline="0"/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BCDE29B8-314A-3132-42B0-2CFC3DEEBDBE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1007637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+ pictur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AD0E9892-ECD0-488E-BF1C-9AD4C5046D31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250756" y="1915"/>
            <a:ext cx="5947790" cy="4637492"/>
          </a:xfrm>
          <a:custGeom>
            <a:avLst/>
            <a:gdLst>
              <a:gd name="connsiteX0" fmla="*/ 0 w 5947790"/>
              <a:gd name="connsiteY0" fmla="*/ 0 h 4637492"/>
              <a:gd name="connsiteX1" fmla="*/ 5947790 w 5947790"/>
              <a:gd name="connsiteY1" fmla="*/ 0 h 4637492"/>
              <a:gd name="connsiteX2" fmla="*/ 5937557 w 5947790"/>
              <a:gd name="connsiteY2" fmla="*/ 4637492 h 4637492"/>
              <a:gd name="connsiteX3" fmla="*/ 996793 w 5947790"/>
              <a:gd name="connsiteY3" fmla="*/ 4437607 h 4637492"/>
              <a:gd name="connsiteX4" fmla="*/ 6365 w 5947790"/>
              <a:gd name="connsiteY4" fmla="*/ 3716717 h 4637492"/>
              <a:gd name="connsiteX5" fmla="*/ 0 w 5947790"/>
              <a:gd name="connsiteY5" fmla="*/ 3529376 h 4637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47790" h="4637492">
                <a:moveTo>
                  <a:pt x="0" y="0"/>
                </a:moveTo>
                <a:lnTo>
                  <a:pt x="5947790" y="0"/>
                </a:lnTo>
                <a:lnTo>
                  <a:pt x="5937557" y="4637492"/>
                </a:lnTo>
                <a:cubicBezTo>
                  <a:pt x="4053747" y="4559106"/>
                  <a:pt x="1493371" y="4437607"/>
                  <a:pt x="996793" y="4437607"/>
                </a:cubicBezTo>
                <a:cubicBezTo>
                  <a:pt x="232690" y="4437607"/>
                  <a:pt x="42079" y="4173401"/>
                  <a:pt x="6365" y="3716717"/>
                </a:cubicBezTo>
                <a:lnTo>
                  <a:pt x="0" y="352937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Picture</a:t>
            </a: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35434C85-160C-4552-8AB4-15C5DF693F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0"/>
            <a:ext cx="5400000" cy="900000"/>
          </a:xfrm>
        </p:spPr>
        <p:txBody>
          <a:bodyPr vert="horz" wrap="square" lIns="0" tIns="72000" rIns="0" bIns="72000" rtlCol="0" anchor="b" anchorCtr="0">
            <a:normAutofit/>
          </a:bodyPr>
          <a:lstStyle>
            <a:lvl1pPr>
              <a:defRPr lang="en-US" dirty="0"/>
            </a:lvl1pPr>
          </a:lstStyle>
          <a:p>
            <a:pPr lvl="0">
              <a:lnSpc>
                <a:spcPct val="100000"/>
              </a:lnSpc>
            </a:pPr>
            <a:r>
              <a:rPr lang="en-US" noProof="0"/>
              <a:t>Click to edit page title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F1AF88C8-95C1-4519-BD50-31B90E7553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900000"/>
            <a:ext cx="5400000" cy="42240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b="0" spc="90" baseline="0"/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D8013C53-926A-4BD6-87D4-FF1C44EE5FB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396000" y="1620000"/>
            <a:ext cx="5400000" cy="1561178"/>
          </a:xfrm>
        </p:spPr>
        <p:txBody>
          <a:bodyPr vert="horz" lIns="0" tIns="72000" rIns="0" bIns="72000" rtlCol="0">
            <a:spAutoFit/>
          </a:bodyPr>
          <a:lstStyle>
            <a:lvl1pPr>
              <a:defRPr lang="en-US" dirty="0"/>
            </a:lvl1pPr>
            <a:lvl2pPr>
              <a:defRPr lang="en-US" dirty="0"/>
            </a:lvl2pPr>
            <a:lvl3pPr>
              <a:defRPr lang="en-US" dirty="0"/>
            </a:lvl3pPr>
            <a:lvl4pPr>
              <a:defRPr lang="en-US" dirty="0"/>
            </a:lvl4pPr>
            <a:lvl5pPr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32AEE26-C50F-4ACF-A84C-F1E0EEF2825C}"/>
              </a:ext>
            </a:extLst>
          </p:cNvPr>
          <p:cNvSpPr>
            <a:spLocks noGrp="1"/>
          </p:cNvSpPr>
          <p:nvPr>
            <p:ph type="ftr" sz="quarter" idx="26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354836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Simple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3">
            <a:extLst>
              <a:ext uri="{FF2B5EF4-FFF2-40B4-BE49-F238E27FC236}">
                <a16:creationId xmlns:a16="http://schemas.microsoft.com/office/drawing/2014/main" id="{38F5F631-A3E0-42F7-936E-EC69FACE10F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96000" y="0"/>
            <a:ext cx="11412000" cy="900000"/>
          </a:xfrm>
        </p:spPr>
        <p:txBody>
          <a:bodyPr wrap="square">
            <a:normAutofit/>
          </a:bodyPr>
          <a:lstStyle>
            <a:lvl1pPr>
              <a:lnSpc>
                <a:spcPct val="100000"/>
              </a:lnSpc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page title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A7ACC7D1-006E-4AB6-94E7-1A65ECA7D15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96000" y="900000"/>
            <a:ext cx="11412000" cy="422405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marL="0" indent="0">
              <a:spcBef>
                <a:spcPts val="0"/>
              </a:spcBef>
              <a:buNone/>
              <a:defRPr b="0" spc="90" baseline="0"/>
            </a:lvl1pPr>
          </a:lstStyle>
          <a:p>
            <a:pPr lvl="0"/>
            <a:r>
              <a:rPr lang="en-US" noProof="0"/>
              <a:t>Click to edit subtitle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BF14E842-37A4-48C0-BDD1-AA1475EC02A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396000" y="1620000"/>
            <a:ext cx="11412000" cy="1561178"/>
          </a:xfrm>
        </p:spPr>
        <p:txBody>
          <a:bodyPr vert="horz" lIns="0" tIns="72000" rIns="0" bIns="72000" rtlCol="0">
            <a:spAutoFit/>
          </a:bodyPr>
          <a:lstStyle>
            <a:lvl1pPr marL="268288" indent="-268288">
              <a:buClr>
                <a:schemeClr val="accent1"/>
              </a:buClr>
              <a:buFont typeface="Segoe UI Symbol" panose="020B0502040204020203" pitchFamily="34" charset="0"/>
              <a:buChar char="❯"/>
              <a:defRPr lang="en-US" dirty="0"/>
            </a:lvl1pPr>
            <a:lvl2pPr marL="685800" indent="-228600"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2pPr>
            <a:lvl3pPr marL="1143000" indent="-228600">
              <a:buClr>
                <a:schemeClr val="accent1"/>
              </a:buClr>
              <a:buFont typeface="Segoe UI Symbol" panose="020B0502040204020203" pitchFamily="34" charset="0"/>
              <a:buChar char="⚬"/>
              <a:defRPr lang="en-US" dirty="0"/>
            </a:lvl3pPr>
            <a:lvl4pPr marL="1600200" indent="-228600">
              <a:buClr>
                <a:schemeClr val="accent1"/>
              </a:buClr>
              <a:buFont typeface="Arial" panose="020B0604020202020204" pitchFamily="34" charset="0"/>
              <a:buChar char="•"/>
              <a:defRPr lang="en-US" dirty="0"/>
            </a:lvl4pPr>
            <a:lvl5pPr>
              <a:buClr>
                <a:schemeClr val="accent1"/>
              </a:buClr>
              <a:defRPr lang="en-US" dirty="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DFFD7490-F81D-1ECE-0C3F-8E1E1D119A11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17567726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297AC10-825D-420A-A897-22EEA08039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6000" y="0"/>
            <a:ext cx="11412000" cy="900000"/>
          </a:xfrm>
          <a:prstGeom prst="rect">
            <a:avLst/>
          </a:prstGeom>
        </p:spPr>
        <p:txBody>
          <a:bodyPr vert="horz" wrap="square" lIns="0" tIns="72000" rIns="0" bIns="72000" rtlCol="0" anchor="b" anchorCtr="0">
            <a:normAutofit/>
          </a:bodyPr>
          <a:lstStyle/>
          <a:p>
            <a:pPr lvl="0">
              <a:lnSpc>
                <a:spcPct val="100000"/>
              </a:lnSpc>
            </a:pPr>
            <a:r>
              <a:rPr lang="cs-CZ" noProof="0"/>
              <a:t>Kliknutím lze upravit styl.</a:t>
            </a:r>
            <a:endParaRPr lang="en-US" noProof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9C4E38-0DCF-469E-A25E-58CFB89A86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000" y="1440000"/>
            <a:ext cx="11412000" cy="1561178"/>
          </a:xfrm>
          <a:prstGeom prst="rect">
            <a:avLst/>
          </a:prstGeom>
        </p:spPr>
        <p:txBody>
          <a:bodyPr vert="horz" lIns="0" tIns="72000" rIns="0" bIns="72000" rtlCol="0">
            <a:spAutoFit/>
          </a:bodyPr>
          <a:lstStyle/>
          <a:p>
            <a:pPr lvl="0"/>
            <a:r>
              <a:rPr lang="cs-CZ" noProof="0"/>
              <a:t>Po kliknutí můžete upravovat styly textu v předloze.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  <a:endParaRPr lang="en-US" noProof="0"/>
          </a:p>
        </p:txBody>
      </p:sp>
      <p:cxnSp>
        <p:nvCxnSpPr>
          <p:cNvPr id="14" name="Straight Connector 14">
            <a:extLst>
              <a:ext uri="{FF2B5EF4-FFF2-40B4-BE49-F238E27FC236}">
                <a16:creationId xmlns:a16="http://schemas.microsoft.com/office/drawing/2014/main" id="{991D0FEA-87F9-4B36-81A3-5041B5DC62CE}"/>
              </a:ext>
            </a:extLst>
          </p:cNvPr>
          <p:cNvCxnSpPr>
            <a:cxnSpLocks/>
          </p:cNvCxnSpPr>
          <p:nvPr userDrawn="1"/>
        </p:nvCxnSpPr>
        <p:spPr>
          <a:xfrm>
            <a:off x="384627" y="900000"/>
            <a:ext cx="2452451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u numéro de diapositive 12">
            <a:extLst>
              <a:ext uri="{FF2B5EF4-FFF2-40B4-BE49-F238E27FC236}">
                <a16:creationId xmlns:a16="http://schemas.microsoft.com/office/drawing/2014/main" id="{E091F7B9-B20B-5145-E207-2313C6A4CC65}"/>
              </a:ext>
            </a:extLst>
          </p:cNvPr>
          <p:cNvSpPr txBox="1">
            <a:spLocks/>
          </p:cNvSpPr>
          <p:nvPr userDrawn="1"/>
        </p:nvSpPr>
        <p:spPr bwMode="gray">
          <a:xfrm>
            <a:off x="396000" y="6407971"/>
            <a:ext cx="343533" cy="299295"/>
          </a:xfrm>
          <a:prstGeom prst="rect">
            <a:avLst/>
          </a:prstGeom>
        </p:spPr>
        <p:txBody>
          <a:bodyPr vert="horz" lIns="0" tIns="72000" rIns="0" bIns="72000" rtlCol="0" anchor="ctr">
            <a:spAutoFit/>
          </a:bodyPr>
          <a:lstStyle>
            <a:defPPr>
              <a:defRPr lang="en-US"/>
            </a:defPPr>
            <a:lvl1pPr>
              <a:defRPr sz="1000" b="1">
                <a:ea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fld id="{CE2AE3F1-0CE1-4D50-A158-C2B092B58652}" type="slidenum">
              <a:rPr lang="en-US" noProof="0" smtClean="0"/>
              <a:pPr lvl="0"/>
              <a:t>‹#›</a:t>
            </a:fld>
            <a:endParaRPr lang="en-US" noProof="0"/>
          </a:p>
        </p:txBody>
      </p:sp>
      <p:cxnSp>
        <p:nvCxnSpPr>
          <p:cNvPr id="15" name="Straight Connector 10">
            <a:extLst>
              <a:ext uri="{FF2B5EF4-FFF2-40B4-BE49-F238E27FC236}">
                <a16:creationId xmlns:a16="http://schemas.microsoft.com/office/drawing/2014/main" id="{17412201-4DE4-00C4-8FE0-351C39239F51}"/>
              </a:ext>
            </a:extLst>
          </p:cNvPr>
          <p:cNvCxnSpPr>
            <a:cxnSpLocks/>
          </p:cNvCxnSpPr>
          <p:nvPr userDrawn="1"/>
        </p:nvCxnSpPr>
        <p:spPr>
          <a:xfrm>
            <a:off x="907763" y="6469461"/>
            <a:ext cx="0" cy="176315"/>
          </a:xfrm>
          <a:prstGeom prst="line">
            <a:avLst/>
          </a:prstGeom>
          <a:ln w="158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36">
            <a:extLst>
              <a:ext uri="{FF2B5EF4-FFF2-40B4-BE49-F238E27FC236}">
                <a16:creationId xmlns:a16="http://schemas.microsoft.com/office/drawing/2014/main" id="{C90BD1CD-72A0-DC37-09C6-602D33D075CC}"/>
              </a:ext>
            </a:extLst>
          </p:cNvPr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9391" y="6117675"/>
            <a:ext cx="1580105" cy="740025"/>
          </a:xfrm>
          <a:prstGeom prst="rect">
            <a:avLst/>
          </a:prstGeom>
        </p:spPr>
      </p:pic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DF173D2-7C39-DD87-542D-9B0D128520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29417" y="6407971"/>
            <a:ext cx="8459999" cy="299296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Spolupráce se školami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0157DF4D-3168-4DF2-8213-E44D1CBF4F24}"/>
              </a:ext>
            </a:extLst>
          </p:cNvPr>
          <p:cNvSpPr txBox="1"/>
          <p:nvPr>
            <p:extLst>
              <p:ext uri="{1162E1C5-73C7-4A58-AE30-91384D911F3F}">
                <p184:classification xmlns:p184="http://schemas.microsoft.com/office/powerpoint/2018/4/main" val="hdr"/>
              </p:ext>
            </p:extLst>
          </p:nvPr>
        </p:nvSpPr>
        <p:spPr>
          <a:xfrm>
            <a:off x="11234738" y="0"/>
            <a:ext cx="979487" cy="12192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cs-CZ" sz="800">
                <a:solidFill>
                  <a:srgbClr val="8080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INTERNAL &amp; PARTNERS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83D60A68-C6AF-8BE1-9F5B-4F8F9A3D1F26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2099925" y="6827520"/>
            <a:ext cx="98425" cy="3048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cs-CZ" sz="20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5acXjzUk</a:t>
            </a:r>
          </a:p>
        </p:txBody>
      </p:sp>
    </p:spTree>
    <p:extLst>
      <p:ext uri="{BB962C8B-B14F-4D97-AF65-F5344CB8AC3E}">
        <p14:creationId xmlns:p14="http://schemas.microsoft.com/office/powerpoint/2010/main" val="1874481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68" r:id="rId2"/>
    <p:sldLayoutId id="2147483727" r:id="rId3"/>
    <p:sldLayoutId id="2147483729" r:id="rId4"/>
    <p:sldLayoutId id="2147483670" r:id="rId5"/>
    <p:sldLayoutId id="2147483672" r:id="rId6"/>
    <p:sldLayoutId id="2147483666" r:id="rId7"/>
    <p:sldLayoutId id="2147483701" r:id="rId8"/>
    <p:sldLayoutId id="2147483731" r:id="rId9"/>
    <p:sldLayoutId id="2147483693" r:id="rId10"/>
    <p:sldLayoutId id="2147483695" r:id="rId11"/>
    <p:sldLayoutId id="2147483704" r:id="rId12"/>
    <p:sldLayoutId id="2147483703" r:id="rId13"/>
    <p:sldLayoutId id="2147483707" r:id="rId14"/>
    <p:sldLayoutId id="2147483709" r:id="rId15"/>
    <p:sldLayoutId id="2147483726" r:id="rId16"/>
    <p:sldLayoutId id="2147483711" r:id="rId17"/>
    <p:sldLayoutId id="2147483728" r:id="rId18"/>
    <p:sldLayoutId id="2147483713" r:id="rId19"/>
    <p:sldLayoutId id="2147483719" r:id="rId20"/>
    <p:sldLayoutId id="2147483721" r:id="rId21"/>
    <p:sldLayoutId id="2147483730" r:id="rId22"/>
    <p:sldLayoutId id="2147483687" r:id="rId23"/>
    <p:sldLayoutId id="2147483725" r:id="rId24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spcAft>
          <a:spcPts val="0"/>
        </a:spcAft>
        <a:buNone/>
        <a:defRPr lang="en-US" sz="2400" kern="1200" spc="20" baseline="0" dirty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68288" indent="-268288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100000"/>
        <a:buFont typeface="Segoe UI Symbol" panose="020B0502040204020203" pitchFamily="34" charset="0"/>
        <a:buChar char="❯"/>
        <a:defRPr lang="en-US" sz="1800" b="1" kern="1200" dirty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lang="en-US" sz="1600" kern="1200" dirty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100000"/>
        <a:buFont typeface="Segoe UI Symbol" panose="020B0502040204020203" pitchFamily="34" charset="0"/>
        <a:buChar char="⚬"/>
        <a:defRPr lang="en-US" sz="14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lang="en-US" sz="1200" b="0" kern="1200" dirty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200" b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4.xml"/><Relationship Id="rId1" Type="http://schemas.openxmlformats.org/officeDocument/2006/relationships/tags" Target="../tags/tag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  1">
            <a:extLst>
              <a:ext uri="{FF2B5EF4-FFF2-40B4-BE49-F238E27FC236}">
                <a16:creationId xmlns:a16="http://schemas.microsoft.com/office/drawing/2014/main" id="{1C2F5017-7CF7-18A3-3A7A-D30EC065692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5EB0B3-1946-6FBF-A872-D7C492008FA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6000" y="1590793"/>
            <a:ext cx="8052881" cy="714793"/>
          </a:xfrm>
        </p:spPr>
        <p:txBody>
          <a:bodyPr/>
          <a:lstStyle/>
          <a:p>
            <a:r>
              <a:rPr lang="cs-CZ" dirty="0"/>
              <a:t>Vendula Zezulová, HR</a:t>
            </a:r>
          </a:p>
          <a:p>
            <a:r>
              <a:rPr lang="cs-CZ" dirty="0"/>
              <a:t>Karel Bill, inženýring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689E3C2-DC36-454C-382E-E70F2121698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95999" y="1154050"/>
            <a:ext cx="8052882" cy="422405"/>
          </a:xfrm>
        </p:spPr>
        <p:txBody>
          <a:bodyPr/>
          <a:lstStyle/>
          <a:p>
            <a:r>
              <a:rPr lang="cs-CZ" dirty="0"/>
              <a:t>Dynamika změn na trhu práce ve vztahu ke vzdělávání, 1.11.2023</a:t>
            </a:r>
            <a:endParaRPr lang="en-US" dirty="0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FC2FEE01-DE26-0DC2-8F39-B886E029C1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999" y="-63081"/>
            <a:ext cx="8052882" cy="1004442"/>
          </a:xfrm>
        </p:spPr>
        <p:txBody>
          <a:bodyPr/>
          <a:lstStyle/>
          <a:p>
            <a:r>
              <a:rPr lang="cs-CZ" dirty="0"/>
              <a:t>Aktivity společnosti </a:t>
            </a:r>
            <a:r>
              <a:rPr lang="cs-CZ" dirty="0" err="1"/>
              <a:t>Forvia</a:t>
            </a:r>
            <a:r>
              <a:rPr lang="cs-CZ" dirty="0"/>
              <a:t> HELLA se školami</a:t>
            </a:r>
            <a:endParaRPr lang="en-US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641028C-B960-F113-5568-A5F2D57289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47" b="7747"/>
          <a:stretch>
            <a:fillRect/>
          </a:stretch>
        </p:blipFill>
        <p:spPr>
          <a:xfrm>
            <a:off x="396002" y="2381478"/>
            <a:ext cx="11795998" cy="4143411"/>
          </a:xfrm>
          <a:custGeom>
            <a:avLst/>
            <a:gdLst>
              <a:gd name="connsiteX0" fmla="*/ 11770402 w 11770402"/>
              <a:gd name="connsiteY0" fmla="*/ 0 h 4143411"/>
              <a:gd name="connsiteX1" fmla="*/ 11770402 w 11770402"/>
              <a:gd name="connsiteY1" fmla="*/ 4143411 h 4143411"/>
              <a:gd name="connsiteX2" fmla="*/ 11764142 w 11770402"/>
              <a:gd name="connsiteY2" fmla="*/ 4143411 h 4143411"/>
              <a:gd name="connsiteX3" fmla="*/ 11746734 w 11770402"/>
              <a:gd name="connsiteY3" fmla="*/ 4142813 h 4143411"/>
              <a:gd name="connsiteX4" fmla="*/ 2788764 w 11770402"/>
              <a:gd name="connsiteY4" fmla="*/ 3825727 h 4143411"/>
              <a:gd name="connsiteX5" fmla="*/ 963283 w 11770402"/>
              <a:gd name="connsiteY5" fmla="*/ 3702022 h 4143411"/>
              <a:gd name="connsiteX6" fmla="*/ 402128 w 11770402"/>
              <a:gd name="connsiteY6" fmla="*/ 3542007 h 4143411"/>
              <a:gd name="connsiteX7" fmla="*/ 0 w 11770402"/>
              <a:gd name="connsiteY7" fmla="*/ 2505660 h 4143411"/>
              <a:gd name="connsiteX8" fmla="*/ 0 w 11770402"/>
              <a:gd name="connsiteY8" fmla="*/ 148319 h 4143411"/>
              <a:gd name="connsiteX9" fmla="*/ 142778 w 11770402"/>
              <a:gd name="connsiteY9" fmla="*/ 8946 h 4143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1770402" h="4143411">
                <a:moveTo>
                  <a:pt x="11770402" y="0"/>
                </a:moveTo>
                <a:lnTo>
                  <a:pt x="11770402" y="4143411"/>
                </a:lnTo>
                <a:lnTo>
                  <a:pt x="11764142" y="4143411"/>
                </a:lnTo>
                <a:lnTo>
                  <a:pt x="11746734" y="4142813"/>
                </a:lnTo>
                <a:cubicBezTo>
                  <a:pt x="11254306" y="4125895"/>
                  <a:pt x="3366434" y="3854752"/>
                  <a:pt x="2788764" y="3825727"/>
                </a:cubicBezTo>
                <a:cubicBezTo>
                  <a:pt x="2192532" y="3795728"/>
                  <a:pt x="1063533" y="3711749"/>
                  <a:pt x="963283" y="3702022"/>
                </a:cubicBezTo>
                <a:cubicBezTo>
                  <a:pt x="725160" y="3679003"/>
                  <a:pt x="538618" y="3629439"/>
                  <a:pt x="402128" y="3542007"/>
                </a:cubicBezTo>
                <a:cubicBezTo>
                  <a:pt x="80875" y="3336215"/>
                  <a:pt x="0" y="2969406"/>
                  <a:pt x="0" y="2505660"/>
                </a:cubicBezTo>
                <a:lnTo>
                  <a:pt x="0" y="148319"/>
                </a:lnTo>
                <a:cubicBezTo>
                  <a:pt x="182" y="71244"/>
                  <a:pt x="64409" y="8909"/>
                  <a:pt x="142778" y="8946"/>
                </a:cubicBezTo>
                <a:close/>
              </a:path>
            </a:pathLst>
          </a:custGeom>
          <a:noFill/>
        </p:spPr>
      </p:pic>
      <p:sp>
        <p:nvSpPr>
          <p:cNvPr id="7" name="BJPseudoFooter">
            <a:extLst>
              <a:ext uri="{FF2B5EF4-FFF2-40B4-BE49-F238E27FC236}">
                <a16:creationId xmlns:a16="http://schemas.microsoft.com/office/drawing/2014/main" id="{B8FF412A-E8D5-4F5A-B573-C7C9E05C89B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7000" y="6737578"/>
            <a:ext cx="11938000" cy="1077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0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21163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B3787451-6D8A-42FE-9237-2C7CA4A8D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HELLATHON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D115F47-920D-44DD-962A-993253193CF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  <a:endParaRPr lang="en-US" noProof="0" dirty="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C4137CA6-B955-43A2-83AA-48B40F19BB4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81" y="1227682"/>
            <a:ext cx="6820431" cy="4821392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84EDEF37-D6BF-403C-A240-F6AA3EDE724E}"/>
              </a:ext>
            </a:extLst>
          </p:cNvPr>
          <p:cNvSpPr txBox="1"/>
          <p:nvPr/>
        </p:nvSpPr>
        <p:spPr>
          <a:xfrm>
            <a:off x="7802088" y="1555668"/>
            <a:ext cx="388323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/>
          </a:p>
          <a:p>
            <a:r>
              <a:rPr lang="cs-CZ" spc="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39 studentů — 11 týmů</a:t>
            </a:r>
          </a:p>
          <a:p>
            <a:endParaRPr lang="cs-CZ" dirty="0"/>
          </a:p>
          <a:p>
            <a:r>
              <a:rPr lang="cs-CZ" spc="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Témata:</a:t>
            </a:r>
          </a:p>
          <a:p>
            <a:r>
              <a:rPr lang="cs-CZ" dirty="0"/>
              <a:t>Vývoj aplikace pro rezervaci stolů</a:t>
            </a:r>
          </a:p>
          <a:p>
            <a:r>
              <a:rPr lang="cs-CZ" dirty="0"/>
              <a:t>Vývoj SW pro zadní lampu</a:t>
            </a:r>
          </a:p>
          <a:p>
            <a:r>
              <a:rPr lang="cs-CZ" dirty="0"/>
              <a:t>Diagnostika elektroinstalace přívěsu</a:t>
            </a:r>
          </a:p>
          <a:p>
            <a:r>
              <a:rPr lang="cs-CZ" dirty="0" err="1"/>
              <a:t>Cysklosvítila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63811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B3787451-6D8A-42FE-9237-2C7CA4A8D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ROADSHOW 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D115F47-920D-44DD-962A-993253193CF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  <a:endParaRPr lang="en-US" noProof="0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8A6A2F24-1FCA-4F51-9694-F87C61A89F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162" y="1059251"/>
            <a:ext cx="3181620" cy="4216358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83A0A0E8-F269-4399-86E0-CB8CF1F4F80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831" b="22312"/>
          <a:stretch/>
        </p:blipFill>
        <p:spPr>
          <a:xfrm>
            <a:off x="4283340" y="1044113"/>
            <a:ext cx="3935855" cy="2817048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502AA0A4-5C68-4004-AF2A-2DE2D938EFB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5751"/>
          <a:stretch/>
        </p:blipFill>
        <p:spPr>
          <a:xfrm>
            <a:off x="4283341" y="4136209"/>
            <a:ext cx="3935854" cy="2192789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17A2A58A-CE77-4596-AFEF-75DA6E9719A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95753" y="1044113"/>
            <a:ext cx="3181619" cy="4287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3825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>
            <a:extLst>
              <a:ext uri="{FF2B5EF4-FFF2-40B4-BE49-F238E27FC236}">
                <a16:creationId xmlns:a16="http://schemas.microsoft.com/office/drawing/2014/main" id="{B3787451-6D8A-42FE-9237-2C7CA4A8D4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VELETRHY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3D115F47-920D-44DD-962A-993253193CF2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  <a:endParaRPr lang="en-US" noProof="0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A5D7798D-BCAE-4D8D-AB80-17967E93A7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358" y="1047009"/>
            <a:ext cx="4997933" cy="5019631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7001CDBB-A20C-42D0-BC66-4155FA7CA5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2710" y="1181527"/>
            <a:ext cx="4755976" cy="475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0225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419C989-E059-7FE0-0EF8-5AB5F90DBE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VÝZVA K AKCI I. 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50D72722-E5D8-BFB7-2C5E-2A98C4880940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96000" y="1362076"/>
            <a:ext cx="11412000" cy="5516107"/>
          </a:xfrm>
        </p:spPr>
        <p:txBody>
          <a:bodyPr/>
          <a:lstStyle/>
          <a:p>
            <a:r>
              <a:rPr lang="cs-CZ" b="0" dirty="0"/>
              <a:t>Vybrat cca </a:t>
            </a:r>
            <a:r>
              <a:rPr lang="cs-CZ" sz="2400" dirty="0">
                <a:solidFill>
                  <a:schemeClr val="accent1"/>
                </a:solidFill>
              </a:rPr>
              <a:t>3 firmy</a:t>
            </a:r>
            <a:r>
              <a:rPr lang="cs-CZ" b="0" dirty="0"/>
              <a:t>: Forvia HELLA + </a:t>
            </a:r>
            <a:r>
              <a:rPr lang="cs-CZ" sz="2400" spc="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? </a:t>
            </a:r>
            <a:r>
              <a:rPr lang="cs-CZ" b="0" dirty="0"/>
              <a:t>(firmy v rámci klastrů)</a:t>
            </a:r>
          </a:p>
          <a:p>
            <a:r>
              <a:rPr lang="cs-CZ" b="0" dirty="0"/>
              <a:t>Zapojení cca </a:t>
            </a:r>
            <a:r>
              <a:rPr lang="cs-CZ" sz="2400" dirty="0">
                <a:solidFill>
                  <a:schemeClr val="accent1"/>
                </a:solidFill>
              </a:rPr>
              <a:t>3 SŠ</a:t>
            </a:r>
            <a:r>
              <a:rPr lang="cs-CZ" b="0" dirty="0"/>
              <a:t>: Najdou se zájemci </a:t>
            </a:r>
            <a:r>
              <a:rPr lang="cs-CZ" sz="2400" spc="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? </a:t>
            </a:r>
            <a:r>
              <a:rPr lang="cs-CZ" b="0" dirty="0"/>
              <a:t>(KÚ – zřizovatel SŠ)</a:t>
            </a:r>
          </a:p>
          <a:p>
            <a:r>
              <a:rPr lang="cs-CZ" sz="2400" b="0" spc="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CÍL: </a:t>
            </a:r>
            <a:r>
              <a:rPr lang="cs-CZ" b="0" dirty="0"/>
              <a:t> pilotně ověřit, připravit zapojení firem do technické výuky na SŠ (cesta k duálnímu vzdělávání) </a:t>
            </a:r>
          </a:p>
          <a:p>
            <a:pPr marL="0" indent="0">
              <a:buNone/>
            </a:pPr>
            <a:endParaRPr lang="cs-CZ" b="0" dirty="0"/>
          </a:p>
          <a:p>
            <a:r>
              <a:rPr lang="cs-CZ" sz="2400" b="0" spc="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Krok 1: </a:t>
            </a:r>
            <a:r>
              <a:rPr lang="cs-CZ" dirty="0"/>
              <a:t>setkání vybraných firem, SŠ, zástupců kraje a </a:t>
            </a:r>
            <a:r>
              <a:rPr lang="cs-CZ" dirty="0" err="1"/>
              <a:t>ktoklastrů</a:t>
            </a:r>
            <a:endParaRPr lang="cs-CZ" dirty="0"/>
          </a:p>
          <a:p>
            <a:pPr marL="0" indent="0">
              <a:lnSpc>
                <a:spcPct val="150000"/>
              </a:lnSpc>
              <a:buNone/>
            </a:pPr>
            <a:r>
              <a:rPr lang="cs-CZ" b="0" dirty="0"/>
              <a:t>	          1) Jaké předměty/obory společně definovat? Jaká bude podoba výuky ve firmě?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b="0" dirty="0"/>
              <a:t>	          2) „firma v teorii a teorie v praxi“: podíl firmy na teoretické výuce / praxe pro studenty i vyučující            		ve firmě / „proškolení“ pro zástupce firem zapojené do programu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cs-CZ" b="0" dirty="0"/>
              <a:t>	          3) další body / návrhy…? </a:t>
            </a:r>
          </a:p>
          <a:p>
            <a:pPr marL="0" indent="0">
              <a:buNone/>
            </a:pPr>
            <a:endParaRPr lang="cs-CZ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cs-CZ" dirty="0"/>
          </a:p>
          <a:p>
            <a:endParaRPr lang="cs-CZ" dirty="0"/>
          </a:p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CB447A3-A8FB-5D57-AC6F-C0590D720EC3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16300431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FA5DC9E3-B346-9284-AE67-8888A5E9B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VÝZVA K AKCI II.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0FD4AC9-D1F9-9C3B-B840-14850422D0E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96000" y="1620000"/>
            <a:ext cx="11412000" cy="2561452"/>
          </a:xfrm>
        </p:spPr>
        <p:txBody>
          <a:bodyPr/>
          <a:lstStyle/>
          <a:p>
            <a:r>
              <a:rPr lang="cs-CZ" b="0" dirty="0"/>
              <a:t>Zapojení firem + kraje do dlouhodobé </a:t>
            </a:r>
            <a:r>
              <a:rPr lang="cs-CZ" sz="2400" b="0" spc="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promo akce</a:t>
            </a:r>
          </a:p>
          <a:p>
            <a:r>
              <a:rPr lang="cs-CZ" sz="2400" b="0" spc="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CÍL: </a:t>
            </a:r>
            <a:r>
              <a:rPr lang="cs-CZ" b="0" dirty="0"/>
              <a:t> Propagace technického vzdělání, technických povolání ve firmách</a:t>
            </a:r>
          </a:p>
          <a:p>
            <a:pPr marL="0" indent="0">
              <a:buNone/>
            </a:pPr>
            <a:r>
              <a:rPr lang="cs-CZ" b="0" dirty="0"/>
              <a:t>                 Úspěšné ženy na technických pozicích: Medailonky</a:t>
            </a:r>
          </a:p>
          <a:p>
            <a:pPr marL="0" indent="0">
              <a:buNone/>
            </a:pPr>
            <a:r>
              <a:rPr lang="cs-CZ" b="0" dirty="0"/>
              <a:t>                 Technické „okénko“ – propagace techniky na sociálních sítích </a:t>
            </a:r>
          </a:p>
          <a:p>
            <a:pPr marL="0" indent="0">
              <a:buNone/>
            </a:pPr>
            <a:r>
              <a:rPr lang="cs-CZ" sz="2000" b="0" spc="20" dirty="0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			      </a:t>
            </a:r>
            <a:r>
              <a:rPr lang="cs-CZ" sz="2400" b="0" spc="20" dirty="0" err="1">
                <a:solidFill>
                  <a:schemeClr val="accent1"/>
                </a:solidFill>
                <a:latin typeface="+mj-lt"/>
                <a:ea typeface="+mj-ea"/>
                <a:cs typeface="+mj-cs"/>
              </a:rPr>
              <a:t>influenceři</a:t>
            </a:r>
            <a:endParaRPr lang="cs-CZ" sz="2400" b="0" spc="2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  <a:p>
            <a:pPr marL="0" indent="0">
              <a:buNone/>
            </a:pPr>
            <a:endParaRPr lang="cs-CZ" sz="2400" b="0" spc="20" dirty="0">
              <a:solidFill>
                <a:schemeClr val="accent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370EF2E-0B64-1645-129C-F9A0737983F6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4AD755A2-6588-F92C-3D31-2F620A07FC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64728" y="2398282"/>
            <a:ext cx="2369478" cy="24116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FE510167-575A-DA93-A2CA-A59BA1EC2D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6701" y="2601425"/>
            <a:ext cx="2369478" cy="28594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Obrázek 26">
            <a:extLst>
              <a:ext uri="{FF2B5EF4-FFF2-40B4-BE49-F238E27FC236}">
                <a16:creationId xmlns:a16="http://schemas.microsoft.com/office/drawing/2014/main" id="{0D64E2CF-4749-E5EC-EE51-49831BFD27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8556" y="3806090"/>
            <a:ext cx="1676400" cy="581025"/>
          </a:xfrm>
          <a:prstGeom prst="rect">
            <a:avLst/>
          </a:prstGeom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AFE31381-DCF5-477D-F2C5-E7813844AC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36112" y="4501829"/>
            <a:ext cx="1522438" cy="183347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Obrázek 20">
            <a:extLst>
              <a:ext uri="{FF2B5EF4-FFF2-40B4-BE49-F238E27FC236}">
                <a16:creationId xmlns:a16="http://schemas.microsoft.com/office/drawing/2014/main" id="{17670E9F-4E40-92D9-E51E-3BB7AB3D8C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8960" y="3840916"/>
            <a:ext cx="1333500" cy="600075"/>
          </a:xfrm>
          <a:prstGeom prst="rect">
            <a:avLst/>
          </a:prstGeom>
        </p:spPr>
      </p:pic>
      <p:pic>
        <p:nvPicPr>
          <p:cNvPr id="23" name="Obrázek 22">
            <a:extLst>
              <a:ext uri="{FF2B5EF4-FFF2-40B4-BE49-F238E27FC236}">
                <a16:creationId xmlns:a16="http://schemas.microsoft.com/office/drawing/2014/main" id="{49DFA2D8-F460-31B2-AA00-3281C8E753F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509641" y="4425835"/>
            <a:ext cx="2550629" cy="2247312"/>
          </a:xfrm>
          <a:prstGeom prst="rect">
            <a:avLst/>
          </a:prstGeom>
        </p:spPr>
      </p:pic>
      <p:pic>
        <p:nvPicPr>
          <p:cNvPr id="25" name="Obrázek 24">
            <a:extLst>
              <a:ext uri="{FF2B5EF4-FFF2-40B4-BE49-F238E27FC236}">
                <a16:creationId xmlns:a16="http://schemas.microsoft.com/office/drawing/2014/main" id="{AB539563-11CC-5482-AFD8-CC02F6E9314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91219" y="3570756"/>
            <a:ext cx="1954192" cy="1876025"/>
          </a:xfrm>
          <a:prstGeom prst="rect">
            <a:avLst/>
          </a:prstGeom>
        </p:spPr>
      </p:pic>
      <p:pic>
        <p:nvPicPr>
          <p:cNvPr id="29" name="Obrázek 28">
            <a:extLst>
              <a:ext uri="{FF2B5EF4-FFF2-40B4-BE49-F238E27FC236}">
                <a16:creationId xmlns:a16="http://schemas.microsoft.com/office/drawing/2014/main" id="{34E69D53-F41F-FBA3-EFDB-BF7DA2FA709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72663" y="3906032"/>
            <a:ext cx="342900" cy="33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932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JPseudoFooter">
            <a:extLst>
              <a:ext uri="{FF2B5EF4-FFF2-40B4-BE49-F238E27FC236}">
                <a16:creationId xmlns:a16="http://schemas.microsoft.com/office/drawing/2014/main" id="{9B0D35DB-99B4-4632-AB0F-653854F9D033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127000" y="6737578"/>
            <a:ext cx="11938000" cy="107722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100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54962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600D016F-F8D3-4B5D-8DF0-420AE4F2E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HELLA AUTOTECHNIK NOVA s.r.o.</a:t>
            </a:r>
          </a:p>
        </p:txBody>
      </p:sp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ECED0EA6-2707-45C8-8398-0084CDA3689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E41F1D3E-6D4C-009D-18A4-78372E6A02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732" y="3889665"/>
            <a:ext cx="4214027" cy="2445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A3445009-BC8E-DB34-12F3-08CB707C27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1080" y="1263174"/>
            <a:ext cx="4896920" cy="2558391"/>
          </a:xfrm>
          <a:prstGeom prst="rect">
            <a:avLst/>
          </a:prstGeom>
        </p:spPr>
      </p:pic>
      <p:sp>
        <p:nvSpPr>
          <p:cNvPr id="13" name="Zástupný text 7">
            <a:extLst>
              <a:ext uri="{FF2B5EF4-FFF2-40B4-BE49-F238E27FC236}">
                <a16:creationId xmlns:a16="http://schemas.microsoft.com/office/drawing/2014/main" id="{6B7367C4-FD16-376F-482C-49E7EB3C3089}"/>
              </a:ext>
            </a:extLst>
          </p:cNvPr>
          <p:cNvSpPr txBox="1">
            <a:spLocks/>
          </p:cNvSpPr>
          <p:nvPr/>
        </p:nvSpPr>
        <p:spPr>
          <a:xfrm>
            <a:off x="489240" y="4553808"/>
            <a:ext cx="11412000" cy="1607345"/>
          </a:xfrm>
          <a:prstGeom prst="rect">
            <a:avLst/>
          </a:prstGeom>
        </p:spPr>
        <p:txBody>
          <a:bodyPr vert="horz" lIns="0" tIns="72000" rIns="0" bIns="72000" rtlCol="0">
            <a:spAutoFit/>
          </a:bodyPr>
          <a:lstStyle>
            <a:lvl1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Segoe UI Symbol" panose="020B0502040204020203" pitchFamily="34" charset="0"/>
              <a:buChar char="❯"/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Segoe UI Symbol" panose="020B0502040204020203" pitchFamily="34" charset="0"/>
              <a:buChar char="⚬"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b="0" dirty="0"/>
              <a:t>srpen 2021 </a:t>
            </a:r>
          </a:p>
          <a:p>
            <a:r>
              <a:rPr lang="cs-CZ" sz="2000" b="0" dirty="0"/>
              <a:t>7. největší dodavatel automobilového průmyslu na světě</a:t>
            </a:r>
          </a:p>
          <a:p>
            <a:r>
              <a:rPr lang="cs-CZ" sz="2000" b="0" dirty="0"/>
              <a:t>150 000 zaměstnanců celosvětově</a:t>
            </a:r>
          </a:p>
          <a:p>
            <a:r>
              <a:rPr lang="cs-CZ" sz="2000" b="0" dirty="0"/>
              <a:t>Vznik „</a:t>
            </a:r>
            <a:r>
              <a:rPr lang="cs-CZ" sz="2000" b="0" dirty="0" err="1"/>
              <a:t>Umbrella</a:t>
            </a:r>
            <a:r>
              <a:rPr lang="cs-CZ" sz="2000" b="0" dirty="0"/>
              <a:t> Brand“ </a:t>
            </a:r>
            <a:r>
              <a:rPr lang="cs-CZ" sz="2000" b="0" dirty="0" err="1"/>
              <a:t>Forvia</a:t>
            </a:r>
            <a:endParaRPr lang="cs-CZ" sz="2000" b="0" dirty="0"/>
          </a:p>
        </p:txBody>
      </p:sp>
      <p:pic>
        <p:nvPicPr>
          <p:cNvPr id="15" name="Obrázek 14">
            <a:extLst>
              <a:ext uri="{FF2B5EF4-FFF2-40B4-BE49-F238E27FC236}">
                <a16:creationId xmlns:a16="http://schemas.microsoft.com/office/drawing/2014/main" id="{15A983F7-E889-F29D-04BE-4439CD5289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4000" y="1264909"/>
            <a:ext cx="5633846" cy="2923055"/>
          </a:xfrm>
          <a:prstGeom prst="rect">
            <a:avLst/>
          </a:prstGeom>
        </p:spPr>
      </p:pic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BAF8E2CA-CB02-6C06-1876-FFEB1ED0D563}"/>
              </a:ext>
            </a:extLst>
          </p:cNvPr>
          <p:cNvSpPr txBox="1">
            <a:spLocks/>
          </p:cNvSpPr>
          <p:nvPr/>
        </p:nvSpPr>
        <p:spPr>
          <a:xfrm>
            <a:off x="302215" y="895550"/>
            <a:ext cx="8052882" cy="422405"/>
          </a:xfrm>
          <a:prstGeom prst="rect">
            <a:avLst/>
          </a:prstGeom>
        </p:spPr>
        <p:txBody>
          <a:bodyPr/>
          <a:lstStyle>
            <a:lvl1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Segoe UI Symbol" panose="020B0502040204020203" pitchFamily="34" charset="0"/>
              <a:buChar char="❯"/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Segoe UI Symbol" panose="020B0502040204020203" pitchFamily="34" charset="0"/>
              <a:buChar char="⚬"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Historie a současnost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EA0E83AB-B5F2-24F2-A1C0-A3E90238C0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4000" y="4063597"/>
            <a:ext cx="4524738" cy="58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5102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600D016F-F8D3-4B5D-8DF0-420AE4F2E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Změny na trhu práce</a:t>
            </a:r>
          </a:p>
        </p:txBody>
      </p:sp>
      <p:sp>
        <p:nvSpPr>
          <p:cNvPr id="8" name="Zástupný text 7">
            <a:extLst>
              <a:ext uri="{FF2B5EF4-FFF2-40B4-BE49-F238E27FC236}">
                <a16:creationId xmlns:a16="http://schemas.microsoft.com/office/drawing/2014/main" id="{00F2FF2A-9CFD-4E48-9D2E-9E8A0C996C3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96000" y="1180613"/>
            <a:ext cx="11412000" cy="3761781"/>
          </a:xfrm>
        </p:spPr>
        <p:txBody>
          <a:bodyPr/>
          <a:lstStyle/>
          <a:p>
            <a:r>
              <a:rPr lang="cs-CZ" sz="2000" b="0" dirty="0"/>
              <a:t>vývoj nových produktů znamená nárůst nových specializovaných pozic - potřeba reagovat na změny</a:t>
            </a:r>
          </a:p>
          <a:p>
            <a:pPr marL="0" indent="0">
              <a:buNone/>
            </a:pPr>
            <a:endParaRPr lang="cs-CZ" sz="2000" b="0" dirty="0"/>
          </a:p>
          <a:p>
            <a:r>
              <a:rPr lang="cs-CZ" sz="2000" b="0" dirty="0"/>
              <a:t>Trendem elektronika, automatizace</a:t>
            </a:r>
          </a:p>
          <a:p>
            <a:pPr marL="0" indent="0">
              <a:buNone/>
            </a:pPr>
            <a:endParaRPr lang="cs-CZ" sz="2000" b="0" dirty="0"/>
          </a:p>
          <a:p>
            <a:r>
              <a:rPr lang="cs-CZ" sz="2000" b="0" dirty="0"/>
              <a:t>vznikající nové profese – FUSA, CYSE</a:t>
            </a:r>
          </a:p>
          <a:p>
            <a:endParaRPr lang="cs-CZ" sz="2000" b="0" dirty="0"/>
          </a:p>
          <a:p>
            <a:endParaRPr lang="cs-CZ" sz="2000" b="0" dirty="0"/>
          </a:p>
          <a:p>
            <a:r>
              <a:rPr lang="cs-CZ" sz="2000" b="0" dirty="0"/>
              <a:t>globální cíle diverzity - až 33% žen </a:t>
            </a:r>
            <a:br>
              <a:rPr lang="cs-CZ" sz="2000" b="0" dirty="0"/>
            </a:br>
            <a:r>
              <a:rPr lang="cs-CZ" sz="2000" b="0" dirty="0"/>
              <a:t>na technických pozicích </a:t>
            </a:r>
          </a:p>
        </p:txBody>
      </p:sp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ECED0EA6-2707-45C8-8398-0084CDA3689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13073250-DA8E-B80E-B1DB-A07B401B8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25535" y="3022255"/>
            <a:ext cx="2570465" cy="2550508"/>
          </a:xfrm>
          <a:prstGeom prst="rect">
            <a:avLst/>
          </a:prstGeom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1739E9BF-ED1D-B71E-DB1C-66BDB88D0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6514" y="4026419"/>
            <a:ext cx="1910949" cy="2392496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F12BE622-BF15-50FA-5B44-C6490F80B8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9396" y="2074328"/>
            <a:ext cx="2728067" cy="1804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167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600D016F-F8D3-4B5D-8DF0-420AE4F2E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Střední školy a základní školy</a:t>
            </a:r>
          </a:p>
        </p:txBody>
      </p:sp>
      <p:sp>
        <p:nvSpPr>
          <p:cNvPr id="8" name="Zástupný text 7">
            <a:extLst>
              <a:ext uri="{FF2B5EF4-FFF2-40B4-BE49-F238E27FC236}">
                <a16:creationId xmlns:a16="http://schemas.microsoft.com/office/drawing/2014/main" id="{00F2FF2A-9CFD-4E48-9D2E-9E8A0C996C3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96000" y="1180613"/>
            <a:ext cx="11412000" cy="5793106"/>
          </a:xfrm>
        </p:spPr>
        <p:txBody>
          <a:bodyPr/>
          <a:lstStyle/>
          <a:p>
            <a:r>
              <a:rPr lang="cs-CZ" sz="2000" dirty="0"/>
              <a:t>Jak spolupracujeme se středními školami?</a:t>
            </a:r>
          </a:p>
          <a:p>
            <a:pPr lvl="1"/>
            <a:r>
              <a:rPr lang="cs-CZ" sz="1800" dirty="0"/>
              <a:t>Úzká spolupráce s vybranými školami (praxe, exkurze, sponzoring, světlomety na školách, setkání s řediteli)</a:t>
            </a:r>
          </a:p>
          <a:p>
            <a:pPr lvl="2"/>
            <a:r>
              <a:rPr lang="cs-CZ" sz="1600" dirty="0"/>
              <a:t>SPŠE Mohelnice</a:t>
            </a:r>
          </a:p>
          <a:p>
            <a:pPr lvl="2"/>
            <a:r>
              <a:rPr lang="cs-CZ" sz="1600" dirty="0"/>
              <a:t>SŠT Mohelnice</a:t>
            </a:r>
          </a:p>
          <a:p>
            <a:pPr lvl="2"/>
            <a:r>
              <a:rPr lang="cs-CZ" sz="1600" dirty="0"/>
              <a:t>SPŠE Olomouc</a:t>
            </a:r>
          </a:p>
          <a:p>
            <a:pPr lvl="2"/>
            <a:r>
              <a:rPr lang="cs-CZ" sz="1600" dirty="0"/>
              <a:t>a další</a:t>
            </a:r>
          </a:p>
          <a:p>
            <a:pPr lvl="1"/>
            <a:r>
              <a:rPr lang="cs-CZ" sz="1800" b="1" dirty="0"/>
              <a:t>Květen 2023 </a:t>
            </a:r>
            <a:r>
              <a:rPr lang="cs-CZ" sz="1800" dirty="0"/>
              <a:t>– odborné souvislé praxe</a:t>
            </a:r>
          </a:p>
          <a:p>
            <a:pPr lvl="1"/>
            <a:r>
              <a:rPr lang="cs-CZ" sz="1800" b="1" dirty="0"/>
              <a:t>34</a:t>
            </a:r>
            <a:r>
              <a:rPr lang="cs-CZ" sz="1800" dirty="0"/>
              <a:t> studentů Mohelnice, </a:t>
            </a:r>
            <a:r>
              <a:rPr lang="cs-CZ" sz="1800" b="1" dirty="0"/>
              <a:t>8</a:t>
            </a:r>
            <a:r>
              <a:rPr lang="cs-CZ" sz="1800" dirty="0"/>
              <a:t> studentů Ostrava</a:t>
            </a:r>
          </a:p>
          <a:p>
            <a:pPr marL="457200" lvl="1" indent="0">
              <a:buNone/>
            </a:pPr>
            <a:endParaRPr lang="cs-CZ" sz="1800" dirty="0"/>
          </a:p>
          <a:p>
            <a:pPr lvl="1"/>
            <a:r>
              <a:rPr lang="cs-CZ" sz="1800" dirty="0"/>
              <a:t>HELLATHON nově i pro střední školy</a:t>
            </a:r>
          </a:p>
          <a:p>
            <a:pPr lvl="1"/>
            <a:r>
              <a:rPr lang="cs-CZ" sz="1800" dirty="0"/>
              <a:t>Expozice na Pevnosti poznání </a:t>
            </a:r>
          </a:p>
          <a:p>
            <a:pPr lvl="1"/>
            <a:r>
              <a:rPr lang="cs-CZ" sz="1800" dirty="0"/>
              <a:t>Veletrhy</a:t>
            </a:r>
          </a:p>
          <a:p>
            <a:pPr lvl="2"/>
            <a:r>
              <a:rPr lang="cs-CZ" sz="1600" dirty="0"/>
              <a:t>Burzy práce</a:t>
            </a:r>
          </a:p>
          <a:p>
            <a:pPr lvl="2"/>
            <a:r>
              <a:rPr lang="cs-CZ" sz="1600" dirty="0"/>
              <a:t>Noc vědců v Olomouci i Ostravě</a:t>
            </a:r>
          </a:p>
          <a:p>
            <a:pPr lvl="1"/>
            <a:endParaRPr lang="cs-CZ" dirty="0"/>
          </a:p>
          <a:p>
            <a:pPr marL="457200" lvl="1" indent="0">
              <a:buNone/>
            </a:pPr>
            <a:endParaRPr lang="cs-CZ"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969F8C4B-DB01-467F-84AA-DC8FC0F0BB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088" y="2576945"/>
            <a:ext cx="2165266" cy="3247900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D5BBE67-BBE5-437B-9C67-FC46201DBE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980" y="2190590"/>
            <a:ext cx="2904967" cy="2833471"/>
          </a:xfrm>
          <a:prstGeom prst="rect">
            <a:avLst/>
          </a:prstGeom>
        </p:spPr>
      </p:pic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ECED0EA6-2707-45C8-8398-0084CDA3689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40954476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600D016F-F8D3-4B5D-8DF0-420AE4F2E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Střední školy a základní školy</a:t>
            </a:r>
          </a:p>
        </p:txBody>
      </p:sp>
      <p:sp>
        <p:nvSpPr>
          <p:cNvPr id="8" name="Zástupný text 7">
            <a:extLst>
              <a:ext uri="{FF2B5EF4-FFF2-40B4-BE49-F238E27FC236}">
                <a16:creationId xmlns:a16="http://schemas.microsoft.com/office/drawing/2014/main" id="{00F2FF2A-9CFD-4E48-9D2E-9E8A0C996C3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96000" y="1180613"/>
            <a:ext cx="11412000" cy="5300664"/>
          </a:xfrm>
        </p:spPr>
        <p:txBody>
          <a:bodyPr/>
          <a:lstStyle/>
          <a:p>
            <a:r>
              <a:rPr lang="cs-CZ" sz="2000" dirty="0"/>
              <a:t>Jak spolupracujeme se středními školami?</a:t>
            </a:r>
          </a:p>
          <a:p>
            <a:pPr lvl="1"/>
            <a:r>
              <a:rPr lang="cs-CZ" sz="1800" dirty="0"/>
              <a:t>Spolupráce s gymnázii v rámci Olomouckého kraje</a:t>
            </a:r>
          </a:p>
          <a:p>
            <a:pPr lvl="1"/>
            <a:r>
              <a:rPr lang="cs-CZ" sz="1800" b="0" dirty="0"/>
              <a:t>Pilot Gymnázium </a:t>
            </a:r>
            <a:r>
              <a:rPr lang="cs-CZ" sz="1800" b="0" dirty="0" err="1"/>
              <a:t>Hejčín</a:t>
            </a:r>
            <a:r>
              <a:rPr lang="cs-CZ" sz="1800" b="0" dirty="0"/>
              <a:t> - setkání se studenty přímo v HELLA</a:t>
            </a:r>
          </a:p>
          <a:p>
            <a:pPr lvl="1"/>
            <a:r>
              <a:rPr lang="cs-CZ" sz="1800" b="0" dirty="0"/>
              <a:t>Velmi dobrá odezva, </a:t>
            </a:r>
            <a:r>
              <a:rPr lang="cs-CZ" sz="1800" dirty="0"/>
              <a:t>propojení</a:t>
            </a:r>
            <a:r>
              <a:rPr lang="cs-CZ" sz="1800" b="0" dirty="0"/>
              <a:t> s absolventy / našimi zaměstnanci</a:t>
            </a:r>
          </a:p>
          <a:p>
            <a:pPr lvl="1"/>
            <a:endParaRPr lang="cs-CZ" sz="1800" dirty="0"/>
          </a:p>
          <a:p>
            <a:pPr lvl="1"/>
            <a:r>
              <a:rPr lang="cs-CZ" sz="1800" dirty="0"/>
              <a:t>Koncept </a:t>
            </a:r>
            <a:r>
              <a:rPr lang="cs-CZ" sz="1800" dirty="0" err="1"/>
              <a:t>roadshows</a:t>
            </a:r>
            <a:r>
              <a:rPr lang="cs-CZ" sz="1800" dirty="0"/>
              <a:t> – půda gymnázia, představení produktu</a:t>
            </a:r>
            <a:br>
              <a:rPr lang="cs-CZ" sz="1800" dirty="0"/>
            </a:br>
            <a:r>
              <a:rPr lang="cs-CZ" sz="1800" dirty="0"/>
              <a:t>skrze showroom </a:t>
            </a:r>
            <a:r>
              <a:rPr lang="cs-CZ" sz="1800" dirty="0" err="1"/>
              <a:t>Forvia</a:t>
            </a:r>
            <a:endParaRPr lang="cs-CZ" sz="1800" dirty="0"/>
          </a:p>
          <a:p>
            <a:pPr lvl="1"/>
            <a:endParaRPr lang="cs-CZ" sz="1800" dirty="0"/>
          </a:p>
          <a:p>
            <a:pPr marL="457200" lvl="1" indent="0">
              <a:buNone/>
            </a:pPr>
            <a:endParaRPr lang="cs-CZ" sz="1800" dirty="0"/>
          </a:p>
          <a:p>
            <a:pPr marL="457200" lvl="1" indent="0">
              <a:buNone/>
            </a:pPr>
            <a:endParaRPr lang="cs-CZ" sz="1800" dirty="0"/>
          </a:p>
          <a:p>
            <a:r>
              <a:rPr lang="cs-CZ" sz="2000" dirty="0"/>
              <a:t>Jak spolupracujeme se základními školami?</a:t>
            </a:r>
          </a:p>
          <a:p>
            <a:pPr lvl="1"/>
            <a:r>
              <a:rPr lang="cs-CZ" sz="1800" dirty="0"/>
              <a:t>Na ZŠ nově chceme žákům blíže přiblížit, s jakými obory najdou v HELLA uplatnění</a:t>
            </a:r>
          </a:p>
          <a:p>
            <a:pPr lvl="1"/>
            <a:r>
              <a:rPr lang="cs-CZ" sz="1800" dirty="0"/>
              <a:t>Spolupráce s DDM – podpora volného času / zájmové činnosti  </a:t>
            </a:r>
          </a:p>
          <a:p>
            <a:pPr marL="457200" lvl="1" indent="0">
              <a:buNone/>
            </a:pPr>
            <a:endParaRPr lang="cs-CZ" dirty="0"/>
          </a:p>
          <a:p>
            <a:pPr lvl="1"/>
            <a:endParaRPr lang="cs-CZ" dirty="0"/>
          </a:p>
        </p:txBody>
      </p:sp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ECED0EA6-2707-45C8-8398-0084CDA3689C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88F4A24B-7D02-C7DD-3EB5-232BC158A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7263" y="1262805"/>
            <a:ext cx="4222678" cy="3167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47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>
            <a:extLst>
              <a:ext uri="{FF2B5EF4-FFF2-40B4-BE49-F238E27FC236}">
                <a16:creationId xmlns:a16="http://schemas.microsoft.com/office/drawing/2014/main" id="{600D016F-F8D3-4B5D-8DF0-420AE4F2EA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Univerzity</a:t>
            </a:r>
          </a:p>
        </p:txBody>
      </p:sp>
      <p:sp>
        <p:nvSpPr>
          <p:cNvPr id="8" name="Zástupný text 7">
            <a:extLst>
              <a:ext uri="{FF2B5EF4-FFF2-40B4-BE49-F238E27FC236}">
                <a16:creationId xmlns:a16="http://schemas.microsoft.com/office/drawing/2014/main" id="{00F2FF2A-9CFD-4E48-9D2E-9E8A0C996C3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90000" y="1075470"/>
            <a:ext cx="11412000" cy="6023939"/>
          </a:xfrm>
        </p:spPr>
        <p:txBody>
          <a:bodyPr/>
          <a:lstStyle/>
          <a:p>
            <a:r>
              <a:rPr lang="cs-CZ" sz="2000" dirty="0"/>
              <a:t>Jak spolupracujeme s vysokými školami?</a:t>
            </a:r>
          </a:p>
          <a:p>
            <a:pPr lvl="1"/>
            <a:endParaRPr lang="cs-CZ" sz="1800" dirty="0"/>
          </a:p>
          <a:p>
            <a:pPr lvl="1"/>
            <a:r>
              <a:rPr lang="cs-CZ" sz="1800" dirty="0"/>
              <a:t>HELLATHON – soutěž pro technicky zaměřené studenty</a:t>
            </a:r>
          </a:p>
          <a:p>
            <a:pPr lvl="1"/>
            <a:r>
              <a:rPr lang="cs-CZ" sz="1800" dirty="0"/>
              <a:t>Koncept </a:t>
            </a:r>
            <a:r>
              <a:rPr lang="cs-CZ" sz="1800" dirty="0" err="1"/>
              <a:t>RoadShow</a:t>
            </a:r>
            <a:r>
              <a:rPr lang="cs-CZ" sz="1800" dirty="0"/>
              <a:t>  - jít studentům co nejblíže</a:t>
            </a:r>
          </a:p>
          <a:p>
            <a:pPr lvl="1"/>
            <a:r>
              <a:rPr lang="cs-CZ" sz="1800" dirty="0" err="1"/>
              <a:t>Trainee</a:t>
            </a:r>
            <a:r>
              <a:rPr lang="cs-CZ" sz="1800" dirty="0"/>
              <a:t> program – 95% absolventů programu nastupuje na HPP</a:t>
            </a:r>
          </a:p>
          <a:p>
            <a:pPr lvl="1"/>
            <a:r>
              <a:rPr lang="cs-CZ" sz="1800" dirty="0" err="1"/>
              <a:t>Formula</a:t>
            </a:r>
            <a:r>
              <a:rPr lang="cs-CZ" sz="1800" dirty="0"/>
              <a:t> VŠB</a:t>
            </a:r>
          </a:p>
          <a:p>
            <a:pPr lvl="1"/>
            <a:endParaRPr lang="cs-CZ" sz="1800" dirty="0"/>
          </a:p>
          <a:p>
            <a:pPr lvl="1"/>
            <a:r>
              <a:rPr lang="cs-CZ" sz="1800" dirty="0"/>
              <a:t>VUT – přednášky, nově spolupráce na akreditaci nového studijního programu</a:t>
            </a:r>
          </a:p>
          <a:p>
            <a:pPr lvl="1"/>
            <a:r>
              <a:rPr lang="cs-CZ" sz="1800" dirty="0"/>
              <a:t>VŠB – vlastní diplomový seminář na Katedře managementu kvality</a:t>
            </a:r>
          </a:p>
          <a:p>
            <a:pPr lvl="1"/>
            <a:r>
              <a:rPr lang="cs-CZ" sz="1800" dirty="0"/>
              <a:t>UPOL – vlastní seminář Matematika v průmyslu</a:t>
            </a:r>
          </a:p>
          <a:p>
            <a:pPr lvl="1"/>
            <a:endParaRPr lang="cs-CZ" sz="1800" dirty="0"/>
          </a:p>
          <a:p>
            <a:pPr lvl="1"/>
            <a:r>
              <a:rPr lang="cs-CZ" sz="1800" dirty="0"/>
              <a:t>grafika vytvořená naším zaměstnancem</a:t>
            </a:r>
          </a:p>
          <a:p>
            <a:pPr lvl="1"/>
            <a:endParaRPr lang="cs-CZ" sz="1800" dirty="0"/>
          </a:p>
          <a:p>
            <a:pPr lvl="1"/>
            <a:r>
              <a:rPr lang="cs-CZ" sz="1800" dirty="0"/>
              <a:t>Veletrhy</a:t>
            </a:r>
          </a:p>
          <a:p>
            <a:pPr lvl="1"/>
            <a:endParaRPr lang="cs-CZ" dirty="0"/>
          </a:p>
          <a:p>
            <a:pPr lvl="1"/>
            <a:endParaRPr lang="cs-CZ" dirty="0"/>
          </a:p>
          <a:p>
            <a:pPr lvl="1"/>
            <a:endParaRPr lang="cs-CZ" dirty="0"/>
          </a:p>
        </p:txBody>
      </p:sp>
      <p:pic>
        <p:nvPicPr>
          <p:cNvPr id="3" name="Obrázek 2" descr="Obsah obrázku text, hračka, vektorová grafika, panenka&#10;&#10;Popis byl vytvořen automaticky">
            <a:extLst>
              <a:ext uri="{FF2B5EF4-FFF2-40B4-BE49-F238E27FC236}">
                <a16:creationId xmlns:a16="http://schemas.microsoft.com/office/drawing/2014/main" id="{F213D41E-8D28-47CF-85C4-5B74EBFB25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8675" y="4219539"/>
            <a:ext cx="3803845" cy="2648086"/>
          </a:xfrm>
          <a:prstGeom prst="rect">
            <a:avLst/>
          </a:prstGeom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66BB85EB-6634-4068-8E0D-07CCC6E3CB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7786" y="1158650"/>
            <a:ext cx="2694214" cy="3829792"/>
          </a:xfrm>
          <a:prstGeom prst="rect">
            <a:avLst/>
          </a:prstGeom>
        </p:spPr>
      </p:pic>
      <p:sp>
        <p:nvSpPr>
          <p:cNvPr id="2" name="Zástupný symbol pro zápatí 1">
            <a:extLst>
              <a:ext uri="{FF2B5EF4-FFF2-40B4-BE49-F238E27FC236}">
                <a16:creationId xmlns:a16="http://schemas.microsoft.com/office/drawing/2014/main" id="{0609462D-6A69-423D-B688-0AB064234E65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</p:spTree>
    <p:extLst>
      <p:ext uri="{BB962C8B-B14F-4D97-AF65-F5344CB8AC3E}">
        <p14:creationId xmlns:p14="http://schemas.microsoft.com/office/powerpoint/2010/main" val="5032010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789957-EFB1-1A29-C4FD-6F7FF037F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Trainee</a:t>
            </a:r>
            <a:r>
              <a:rPr lang="cs-CZ" dirty="0"/>
              <a:t> program jako zdroj budoucích zaměstnanců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E3729C7-1882-0CCB-7B54-E8B8AFF424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Přehled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CE4DAC0-9504-6E67-14A3-E9F13F6D7210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  <p:sp>
        <p:nvSpPr>
          <p:cNvPr id="8" name="Zástupný text 3">
            <a:extLst>
              <a:ext uri="{FF2B5EF4-FFF2-40B4-BE49-F238E27FC236}">
                <a16:creationId xmlns:a16="http://schemas.microsoft.com/office/drawing/2014/main" id="{6EE1443E-8E8B-AE13-BAF4-587CC79A6553}"/>
              </a:ext>
            </a:extLst>
          </p:cNvPr>
          <p:cNvSpPr txBox="1">
            <a:spLocks/>
          </p:cNvSpPr>
          <p:nvPr/>
        </p:nvSpPr>
        <p:spPr>
          <a:xfrm>
            <a:off x="390000" y="1414636"/>
            <a:ext cx="11412000" cy="1330346"/>
          </a:xfrm>
          <a:prstGeom prst="rect">
            <a:avLst/>
          </a:prstGeom>
        </p:spPr>
        <p:txBody>
          <a:bodyPr vert="horz" lIns="0" tIns="72000" rIns="0" bIns="72000" rtlCol="0">
            <a:spAutoFit/>
          </a:bodyPr>
          <a:lstStyle>
            <a:lvl1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Segoe UI Symbol" panose="020B0502040204020203" pitchFamily="34" charset="0"/>
              <a:buChar char="❯"/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Segoe UI Symbol" panose="020B0502040204020203" pitchFamily="34" charset="0"/>
              <a:buChar char="⚬"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800" b="1" dirty="0"/>
              <a:t>Za rok 2022-2023 </a:t>
            </a:r>
            <a:r>
              <a:rPr lang="cs-CZ" sz="1800" b="0" dirty="0"/>
              <a:t>se v průběhu roku </a:t>
            </a:r>
            <a:r>
              <a:rPr lang="cs-CZ" sz="1800" b="0" dirty="0" err="1"/>
              <a:t>Trainee</a:t>
            </a:r>
            <a:r>
              <a:rPr lang="cs-CZ" sz="1800" b="0" dirty="0"/>
              <a:t> programu </a:t>
            </a:r>
            <a:br>
              <a:rPr lang="cs-CZ" sz="1800" b="0" dirty="0"/>
            </a:br>
            <a:r>
              <a:rPr lang="cs-CZ" sz="1800" b="0" dirty="0"/>
              <a:t>účastnilo </a:t>
            </a:r>
            <a:r>
              <a:rPr lang="cs-CZ" sz="1800" b="1" dirty="0"/>
              <a:t>57 studentů</a:t>
            </a:r>
          </a:p>
          <a:p>
            <a:pPr algn="l" rtl="0" fontAlgn="base">
              <a:buFont typeface="Arial" panose="020B0604020202020204" pitchFamily="34" charset="0"/>
              <a:buChar char="•"/>
            </a:pPr>
            <a:endParaRPr lang="cs-CZ" sz="1800" b="0" i="0" u="none" strike="noStrike" dirty="0">
              <a:solidFill>
                <a:srgbClr val="171616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Obrázek 8" descr="Obsah obrázku osoba, interiér, skupina, lidé&#10;&#10;Popis byl vytvořen automaticky">
            <a:extLst>
              <a:ext uri="{FF2B5EF4-FFF2-40B4-BE49-F238E27FC236}">
                <a16:creationId xmlns:a16="http://schemas.microsoft.com/office/drawing/2014/main" id="{FDC8EB3D-1A5A-B616-F96D-4AD581BD65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341" y="2448154"/>
            <a:ext cx="2716913" cy="3622551"/>
          </a:xfrm>
          <a:prstGeom prst="rect">
            <a:avLst/>
          </a:prstGeom>
        </p:spPr>
      </p:pic>
      <p:graphicFrame>
        <p:nvGraphicFramePr>
          <p:cNvPr id="10" name="Graf 9">
            <a:extLst>
              <a:ext uri="{FF2B5EF4-FFF2-40B4-BE49-F238E27FC236}">
                <a16:creationId xmlns:a16="http://schemas.microsoft.com/office/drawing/2014/main" id="{AED0940A-BB46-4D51-0BA8-0195B18ACB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4812617"/>
              </p:ext>
            </p:extLst>
          </p:nvPr>
        </p:nvGraphicFramePr>
        <p:xfrm>
          <a:off x="501292" y="3121239"/>
          <a:ext cx="4896507" cy="2949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Graf 10">
            <a:extLst>
              <a:ext uri="{FF2B5EF4-FFF2-40B4-BE49-F238E27FC236}">
                <a16:creationId xmlns:a16="http://schemas.microsoft.com/office/drawing/2014/main" id="{1A4C59C2-C5BC-6210-B5E4-9F880E797A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1714408"/>
              </p:ext>
            </p:extLst>
          </p:nvPr>
        </p:nvGraphicFramePr>
        <p:xfrm>
          <a:off x="4018801" y="1837041"/>
          <a:ext cx="5909459" cy="36961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934690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789957-EFB1-1A29-C4FD-6F7FF037FD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/>
              <a:t>Trainee</a:t>
            </a:r>
            <a:r>
              <a:rPr lang="cs-CZ" dirty="0"/>
              <a:t> program jako zdroj budoucích zaměstnanců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EE3729C7-1882-0CCB-7B54-E8B8AFF4246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cs-CZ" dirty="0"/>
              <a:t>Přehled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9CE4DAC0-9504-6E67-14A3-E9F13F6D7210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/>
              <a:t>Spolupráce se školami</a:t>
            </a:r>
          </a:p>
        </p:txBody>
      </p:sp>
      <p:sp>
        <p:nvSpPr>
          <p:cNvPr id="8" name="Zástupný text 3">
            <a:extLst>
              <a:ext uri="{FF2B5EF4-FFF2-40B4-BE49-F238E27FC236}">
                <a16:creationId xmlns:a16="http://schemas.microsoft.com/office/drawing/2014/main" id="{6EE1443E-8E8B-AE13-BAF4-587CC79A6553}"/>
              </a:ext>
            </a:extLst>
          </p:cNvPr>
          <p:cNvSpPr txBox="1">
            <a:spLocks/>
          </p:cNvSpPr>
          <p:nvPr/>
        </p:nvSpPr>
        <p:spPr>
          <a:xfrm>
            <a:off x="390000" y="1414636"/>
            <a:ext cx="11412000" cy="1002051"/>
          </a:xfrm>
          <a:prstGeom prst="rect">
            <a:avLst/>
          </a:prstGeom>
        </p:spPr>
        <p:txBody>
          <a:bodyPr vert="horz" lIns="0" tIns="72000" rIns="0" bIns="72000" rtlCol="0">
            <a:spAutoFit/>
          </a:bodyPr>
          <a:lstStyle>
            <a:lvl1pPr marL="268288" indent="-268288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Segoe UI Symbol" panose="020B0502040204020203" pitchFamily="34" charset="0"/>
              <a:buChar char="❯"/>
              <a:defRPr lang="en-US" sz="1800" b="1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Segoe UI Symbol" panose="020B0502040204020203" pitchFamily="34" charset="0"/>
              <a:buChar char="⚬"/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lang="en-US" sz="1200" b="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800" b="1" dirty="0"/>
              <a:t>Za rok 2023-2024 </a:t>
            </a:r>
            <a:r>
              <a:rPr lang="cs-CZ" sz="1800" b="0" dirty="0"/>
              <a:t>prozatím ev</a:t>
            </a:r>
            <a:r>
              <a:rPr lang="cs-CZ" b="0" dirty="0"/>
              <a:t>idujeme </a:t>
            </a:r>
            <a:r>
              <a:rPr lang="cs-CZ" dirty="0"/>
              <a:t>41 </a:t>
            </a:r>
            <a:r>
              <a:rPr lang="cs-CZ" dirty="0" err="1"/>
              <a:t>Trainees</a:t>
            </a:r>
            <a:endParaRPr lang="cs-CZ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800" i="0" u="none" strike="noStrike" dirty="0">
                <a:solidFill>
                  <a:srgbClr val="171616"/>
                </a:solidFill>
                <a:effectLst/>
                <a:latin typeface="Arial" panose="020B0604020202020204" pitchFamily="34" charset="0"/>
              </a:rPr>
              <a:t>32 pokračující</a:t>
            </a:r>
            <a:r>
              <a:rPr lang="cs-CZ" dirty="0">
                <a:solidFill>
                  <a:srgbClr val="171616"/>
                </a:solidFill>
                <a:latin typeface="Arial" panose="020B0604020202020204" pitchFamily="34" charset="0"/>
              </a:rPr>
              <a:t>ch, 9 nových </a:t>
            </a:r>
            <a:r>
              <a:rPr lang="cs-CZ" b="0" dirty="0">
                <a:solidFill>
                  <a:srgbClr val="171616"/>
                </a:solidFill>
                <a:latin typeface="Arial" panose="020B0604020202020204" pitchFamily="34" charset="0"/>
              </a:rPr>
              <a:t>od 04/2023</a:t>
            </a:r>
            <a:endParaRPr lang="cs-CZ" sz="1800" b="0" i="0" u="none" strike="noStrike" dirty="0">
              <a:solidFill>
                <a:srgbClr val="171616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4" name="Graf 3">
            <a:extLst>
              <a:ext uri="{FF2B5EF4-FFF2-40B4-BE49-F238E27FC236}">
                <a16:creationId xmlns:a16="http://schemas.microsoft.com/office/drawing/2014/main" id="{EBA051F3-393C-5848-D6CE-23AF555A67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3625707"/>
              </p:ext>
            </p:extLst>
          </p:nvPr>
        </p:nvGraphicFramePr>
        <p:xfrm>
          <a:off x="534471" y="2819548"/>
          <a:ext cx="5671120" cy="33879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6" name="Obrázek 5">
            <a:extLst>
              <a:ext uri="{FF2B5EF4-FFF2-40B4-BE49-F238E27FC236}">
                <a16:creationId xmlns:a16="http://schemas.microsoft.com/office/drawing/2014/main" id="{5636480E-7B96-146A-26E3-673A440554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4681" y="1084359"/>
            <a:ext cx="3655183" cy="3081749"/>
          </a:xfrm>
          <a:prstGeom prst="rect">
            <a:avLst/>
          </a:prstGeom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2474D5C1-EE79-73EA-2DA0-D4961311E7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6143" y="2784297"/>
            <a:ext cx="1928538" cy="3423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97913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0CF1CCC-508C-D1E6-CAD9-0DE8A5004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Diverzita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89216240-5DFF-E5F5-9A81-C97CC48904E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46580" y="1129289"/>
            <a:ext cx="11561420" cy="5030077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z="1800" dirty="0"/>
              <a:t>24% </a:t>
            </a:r>
            <a:r>
              <a:rPr lang="cs-CZ" sz="1800" dirty="0"/>
              <a:t>žen </a:t>
            </a:r>
            <a:r>
              <a:rPr lang="cs-CZ" sz="1800" b="0" dirty="0"/>
              <a:t>v </a:t>
            </a:r>
            <a:r>
              <a:rPr lang="cs-CZ" sz="1800" b="0" dirty="0" err="1"/>
              <a:t>Trainee</a:t>
            </a:r>
            <a:r>
              <a:rPr lang="cs-CZ" sz="1800" b="0" dirty="0"/>
              <a:t> programu</a:t>
            </a:r>
          </a:p>
          <a:p>
            <a:pPr>
              <a:lnSpc>
                <a:spcPct val="200000"/>
              </a:lnSpc>
            </a:pPr>
            <a:endParaRPr lang="cs-CZ" dirty="0"/>
          </a:p>
          <a:p>
            <a:pPr>
              <a:lnSpc>
                <a:spcPct val="200000"/>
              </a:lnSpc>
            </a:pPr>
            <a:endParaRPr lang="cs-CZ" sz="1800" dirty="0"/>
          </a:p>
          <a:p>
            <a:pPr marL="0" indent="0">
              <a:lnSpc>
                <a:spcPct val="200000"/>
              </a:lnSpc>
              <a:buNone/>
            </a:pPr>
            <a:endParaRPr lang="cs-CZ" dirty="0"/>
          </a:p>
          <a:p>
            <a:pPr>
              <a:lnSpc>
                <a:spcPct val="200000"/>
              </a:lnSpc>
            </a:pPr>
            <a:r>
              <a:rPr lang="en-US" sz="1800" dirty="0"/>
              <a:t>8</a:t>
            </a:r>
            <a:r>
              <a:rPr lang="cs-CZ" sz="1800" dirty="0"/>
              <a:t>. březen – Mezinárodní den žen: </a:t>
            </a:r>
            <a:r>
              <a:rPr lang="cs-CZ" sz="1800" b="0" dirty="0"/>
              <a:t>Inspirativní rozhovor s talentovanými ženami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cs-CZ" sz="1800" b="0" dirty="0"/>
              <a:t>    Lead </a:t>
            </a:r>
            <a:r>
              <a:rPr lang="cs-CZ" sz="1800" b="0" dirty="0" err="1"/>
              <a:t>Li</a:t>
            </a:r>
            <a:r>
              <a:rPr lang="cs-CZ" b="0" dirty="0" err="1"/>
              <a:t>ghting</a:t>
            </a:r>
            <a:r>
              <a:rPr lang="cs-CZ" b="0" dirty="0"/>
              <a:t> </a:t>
            </a:r>
            <a:r>
              <a:rPr lang="cs-CZ" b="0" dirty="0" err="1"/>
              <a:t>Engineer</a:t>
            </a:r>
            <a:r>
              <a:rPr lang="cs-CZ" b="0" dirty="0"/>
              <a:t> a komunikační ředitelka z Centra pro popularizaci vědy</a:t>
            </a:r>
          </a:p>
          <a:p>
            <a:pPr>
              <a:lnSpc>
                <a:spcPct val="200000"/>
              </a:lnSpc>
            </a:pPr>
            <a:r>
              <a:rPr lang="cs-CZ" b="0" dirty="0"/>
              <a:t>Technické „okénko“, ukázky knih, kosmetiky,…</a:t>
            </a:r>
          </a:p>
          <a:p>
            <a:pPr>
              <a:lnSpc>
                <a:spcPct val="200000"/>
              </a:lnSpc>
            </a:pP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A195139-2020-74A6-DDD8-1C36F93B1AB3}"/>
              </a:ext>
            </a:extLst>
          </p:cNvPr>
          <p:cNvSpPr>
            <a:spLocks noGrp="1"/>
          </p:cNvSpPr>
          <p:nvPr>
            <p:ph type="ftr" sz="quarter" idx="23"/>
          </p:nvPr>
        </p:nvSpPr>
        <p:spPr/>
        <p:txBody>
          <a:bodyPr/>
          <a:lstStyle/>
          <a:p>
            <a:r>
              <a:rPr lang="en-US" noProof="0" dirty="0" err="1"/>
              <a:t>Spolupráce</a:t>
            </a:r>
            <a:r>
              <a:rPr lang="en-US" noProof="0" dirty="0"/>
              <a:t> se </a:t>
            </a:r>
            <a:r>
              <a:rPr lang="en-US" noProof="0" dirty="0" err="1"/>
              <a:t>školami</a:t>
            </a:r>
            <a:endParaRPr lang="en-US" noProof="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7760E6ED-B0F0-D108-292E-19DEC4A45F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81669" y="1226835"/>
            <a:ext cx="3291242" cy="2334214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B7C727B0-5DA9-11EA-AD69-F3D3B741F3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3308" y="3551702"/>
            <a:ext cx="2575390" cy="2570285"/>
          </a:xfrm>
          <a:prstGeom prst="rect">
            <a:avLst/>
          </a:prstGeom>
        </p:spPr>
      </p:pic>
      <p:graphicFrame>
        <p:nvGraphicFramePr>
          <p:cNvPr id="10" name="Graf 9">
            <a:extLst>
              <a:ext uri="{FF2B5EF4-FFF2-40B4-BE49-F238E27FC236}">
                <a16:creationId xmlns:a16="http://schemas.microsoft.com/office/drawing/2014/main" id="{F6784808-6424-3449-7353-EE1AB2B8C6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7788314"/>
              </p:ext>
            </p:extLst>
          </p:nvPr>
        </p:nvGraphicFramePr>
        <p:xfrm>
          <a:off x="8106311" y="448966"/>
          <a:ext cx="3345951" cy="30219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48487340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JHEADERFOOTERLABEL" val="TRUE"/>
  <p:tag name="BJHEADERFOOTERTEXTLABEL" val=" "/>
</p:tagLst>
</file>

<file path=ppt/theme/theme1.xml><?xml version="1.0" encoding="utf-8"?>
<a:theme xmlns:a="http://schemas.openxmlformats.org/drawingml/2006/main" name="Motiv Office">
  <a:themeElements>
    <a:clrScheme name="FORVIA colors">
      <a:dk1>
        <a:srgbClr val="171616"/>
      </a:dk1>
      <a:lt1>
        <a:srgbClr val="FFFFFF"/>
      </a:lt1>
      <a:dk2>
        <a:srgbClr val="575757"/>
      </a:dk2>
      <a:lt2>
        <a:srgbClr val="8C8C8C"/>
      </a:lt2>
      <a:accent1>
        <a:srgbClr val="0024D3"/>
      </a:accent1>
      <a:accent2>
        <a:srgbClr val="F06473"/>
      </a:accent2>
      <a:accent3>
        <a:srgbClr val="00B48F"/>
      </a:accent3>
      <a:accent4>
        <a:srgbClr val="F58C35"/>
      </a:accent4>
      <a:accent5>
        <a:srgbClr val="00A9EB"/>
      </a:accent5>
      <a:accent6>
        <a:srgbClr val="FED34C"/>
      </a:accent6>
      <a:hlink>
        <a:srgbClr val="00A8BF"/>
      </a:hlink>
      <a:folHlink>
        <a:srgbClr val="954F72"/>
      </a:folHlink>
    </a:clrScheme>
    <a:fontScheme name="Custom 13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 Template FORVIA Hella_2022-06-17.potx" id="{FD7418E1-4A79-4039-8279-235982DCDCE9}" vid="{6A6DE5B3-25D0-4C38-8FE1-64D7D310B63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sisl xmlns:xsi="http://www.w3.org/2001/XMLSchema-instance" xmlns:xsd="http://www.w3.org/2001/XMLSchema" xmlns="http://www.boldonjames.com/2008/01/sie/internal/label" sislVersion="0" policy="2152ec2e-c0c1-4834-9aa1-dc782ab0e2aa" origin="userSelected">
  <element uid="67e66f8d-4e76-4fdc-a7a1-b421fe54f86a" value=""/>
</sisl>
</file>

<file path=customXml/itemProps1.xml><?xml version="1.0" encoding="utf-8"?>
<ds:datastoreItem xmlns:ds="http://schemas.openxmlformats.org/officeDocument/2006/customXml" ds:itemID="{EFD5CD68-3778-4BDA-AC3F-5FFCC443CB30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 Template FORVIA Hella</Template>
  <TotalTime>4996</TotalTime>
  <Words>663</Words>
  <Application>Microsoft Office PowerPoint</Application>
  <PresentationFormat>Widescreen</PresentationFormat>
  <Paragraphs>138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Arial Black</vt:lpstr>
      <vt:lpstr>Calibri</vt:lpstr>
      <vt:lpstr>Segoe UI Symbol</vt:lpstr>
      <vt:lpstr>Times New Roman</vt:lpstr>
      <vt:lpstr>Motiv Office</vt:lpstr>
      <vt:lpstr>Aktivity společnosti Forvia HELLA se školami</vt:lpstr>
      <vt:lpstr>HELLA AUTOTECHNIK NOVA s.r.o.</vt:lpstr>
      <vt:lpstr>Změny na trhu práce</vt:lpstr>
      <vt:lpstr>Střední školy a základní školy</vt:lpstr>
      <vt:lpstr>Střední školy a základní školy</vt:lpstr>
      <vt:lpstr>Univerzity</vt:lpstr>
      <vt:lpstr>Trainee program jako zdroj budoucích zaměstnanců</vt:lpstr>
      <vt:lpstr>Trainee program jako zdroj budoucích zaměstnanců</vt:lpstr>
      <vt:lpstr>Diverzita</vt:lpstr>
      <vt:lpstr>HELLATHON</vt:lpstr>
      <vt:lpstr>ROADSHOW </vt:lpstr>
      <vt:lpstr>VELETRHY</vt:lpstr>
      <vt:lpstr>VÝZVA K AKCI I. </vt:lpstr>
      <vt:lpstr>VÝZVA K AKCI II.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HR marketing aktivity</dc:title>
  <dc:creator>Hurnikova, Aneta</dc:creator>
  <cp:lastModifiedBy>Bill, Karel</cp:lastModifiedBy>
  <cp:revision>32</cp:revision>
  <dcterms:created xsi:type="dcterms:W3CDTF">2022-10-31T10:32:08Z</dcterms:created>
  <dcterms:modified xsi:type="dcterms:W3CDTF">2023-10-27T12:49:19Z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121b0fab-0370-43e6-aa34-480ad398bae5</vt:lpwstr>
  </property>
  <property fmtid="{D5CDD505-2E9C-101B-9397-08002B2CF9AE}" pid="3" name="bjSaver">
    <vt:lpwstr>LXw066TlogSwn3ojoUKxR/Kha7o/ejxY</vt:lpwstr>
  </property>
  <property fmtid="{D5CDD505-2E9C-101B-9397-08002B2CF9AE}" pid="4" name="bjDocumentLabelXML">
    <vt:lpwstr>&lt;?xml version="1.0" encoding="us-ascii"?&gt;&lt;sisl xmlns:xsi="http://www.w3.org/2001/XMLSchema-instance" xmlns:xsd="http://www.w3.org/2001/XMLSchema" sislVersion="0" policy="2152ec2e-c0c1-4834-9aa1-dc782ab0e2aa" origin="userSelected" xmlns="http://www.boldonj</vt:lpwstr>
  </property>
  <property fmtid="{D5CDD505-2E9C-101B-9397-08002B2CF9AE}" pid="5" name="bjDocumentLabelXML-0">
    <vt:lpwstr>ames.com/2008/01/sie/internal/label"&gt;&lt;element uid="67e66f8d-4e76-4fdc-a7a1-b421fe54f86a" value="" /&gt;&lt;/sisl&gt;</vt:lpwstr>
  </property>
  <property fmtid="{D5CDD505-2E9C-101B-9397-08002B2CF9AE}" pid="6" name="bjDocumentSecurityLabel">
    <vt:lpwstr>N O N - S E N S I T I V E      </vt:lpwstr>
  </property>
  <property fmtid="{D5CDD505-2E9C-101B-9397-08002B2CF9AE}" pid="7" name="MSIP_Label_f731df75-0a72-42d5-9cc1-0c4dcec1599e_Enabled">
    <vt:lpwstr>true</vt:lpwstr>
  </property>
  <property fmtid="{D5CDD505-2E9C-101B-9397-08002B2CF9AE}" pid="8" name="MSIP_Label_f731df75-0a72-42d5-9cc1-0c4dcec1599e_SetDate">
    <vt:lpwstr>2023-06-11T17:17:28Z</vt:lpwstr>
  </property>
  <property fmtid="{D5CDD505-2E9C-101B-9397-08002B2CF9AE}" pid="9" name="MSIP_Label_f731df75-0a72-42d5-9cc1-0c4dcec1599e_Method">
    <vt:lpwstr>Privileged</vt:lpwstr>
  </property>
  <property fmtid="{D5CDD505-2E9C-101B-9397-08002B2CF9AE}" pid="10" name="MSIP_Label_f731df75-0a72-42d5-9cc1-0c4dcec1599e_Name">
    <vt:lpwstr>f731df75-0a72-42d5-9cc1-0c4dcec1599e</vt:lpwstr>
  </property>
  <property fmtid="{D5CDD505-2E9C-101B-9397-08002B2CF9AE}" pid="11" name="MSIP_Label_f731df75-0a72-42d5-9cc1-0c4dcec1599e_SiteId">
    <vt:lpwstr>2d5eb7e2-d3ee-4bf5-bc62-79d5ae9cd9e1</vt:lpwstr>
  </property>
  <property fmtid="{D5CDD505-2E9C-101B-9397-08002B2CF9AE}" pid="12" name="MSIP_Label_f731df75-0a72-42d5-9cc1-0c4dcec1599e_ActionId">
    <vt:lpwstr>63233402-28ab-43b7-9827-e69a2610ae9a</vt:lpwstr>
  </property>
  <property fmtid="{D5CDD505-2E9C-101B-9397-08002B2CF9AE}" pid="13" name="MSIP_Label_f731df75-0a72-42d5-9cc1-0c4dcec1599e_ContentBits">
    <vt:lpwstr>1</vt:lpwstr>
  </property>
  <property fmtid="{D5CDD505-2E9C-101B-9397-08002B2CF9AE}" pid="14" name="MSIP_Label_eafdac3b-4115-4c64-bf62-f9099ec36d84_Enabled">
    <vt:lpwstr>true</vt:lpwstr>
  </property>
  <property fmtid="{D5CDD505-2E9C-101B-9397-08002B2CF9AE}" pid="15" name="MSIP_Label_eafdac3b-4115-4c64-bf62-f9099ec36d84_SetDate">
    <vt:lpwstr>2023-10-10T05:30:36Z</vt:lpwstr>
  </property>
  <property fmtid="{D5CDD505-2E9C-101B-9397-08002B2CF9AE}" pid="16" name="MSIP_Label_eafdac3b-4115-4c64-bf62-f9099ec36d84_Method">
    <vt:lpwstr>Standard</vt:lpwstr>
  </property>
  <property fmtid="{D5CDD505-2E9C-101B-9397-08002B2CF9AE}" pid="17" name="MSIP_Label_eafdac3b-4115-4c64-bf62-f9099ec36d84_Name">
    <vt:lpwstr>InternalAndPartners</vt:lpwstr>
  </property>
  <property fmtid="{D5CDD505-2E9C-101B-9397-08002B2CF9AE}" pid="18" name="MSIP_Label_eafdac3b-4115-4c64-bf62-f9099ec36d84_SiteId">
    <vt:lpwstr>5047bca2-da88-442e-a09a-d9b8af692adc</vt:lpwstr>
  </property>
  <property fmtid="{D5CDD505-2E9C-101B-9397-08002B2CF9AE}" pid="19" name="MSIP_Label_eafdac3b-4115-4c64-bf62-f9099ec36d84_ActionId">
    <vt:lpwstr>62850825-9384-490a-9a73-bc4921db526b</vt:lpwstr>
  </property>
  <property fmtid="{D5CDD505-2E9C-101B-9397-08002B2CF9AE}" pid="20" name="MSIP_Label_eafdac3b-4115-4c64-bf62-f9099ec36d84_ContentBits">
    <vt:lpwstr>3</vt:lpwstr>
  </property>
  <property fmtid="{D5CDD505-2E9C-101B-9397-08002B2CF9AE}" pid="21" name="ClassificationContentMarkingFooterLocations">
    <vt:lpwstr>Motiv Office:8</vt:lpwstr>
  </property>
  <property fmtid="{D5CDD505-2E9C-101B-9397-08002B2CF9AE}" pid="22" name="ClassificationContentMarkingFooterText">
    <vt:lpwstr>5acXjzUk</vt:lpwstr>
  </property>
  <property fmtid="{D5CDD505-2E9C-101B-9397-08002B2CF9AE}" pid="23" name="ClassificationContentMarkingHeaderLocations">
    <vt:lpwstr>Motiv Office:5</vt:lpwstr>
  </property>
  <property fmtid="{D5CDD505-2E9C-101B-9397-08002B2CF9AE}" pid="24" name="ClassificationContentMarkingHeaderText">
    <vt:lpwstr>INTERNAL &amp; PARTNERS</vt:lpwstr>
  </property>
</Properties>
</file>