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Masters/slideMaster27.xml" ContentType="application/vnd.openxmlformats-officedocument.presentationml.slideMaster+xml"/>
  <Override PartName="/ppt/slideMasters/slideMaster28.xml" ContentType="application/vnd.openxmlformats-officedocument.presentationml.slideMaster+xml"/>
  <Override PartName="/ppt/slideMasters/slideMaster29.xml" ContentType="application/vnd.openxmlformats-officedocument.presentationml.slideMaster+xml"/>
  <Override PartName="/ppt/slideMasters/slideMaster30.xml" ContentType="application/vnd.openxmlformats-officedocument.presentationml.slideMaster+xml"/>
  <Override PartName="/ppt/slideMasters/slideMaster31.xml" ContentType="application/vnd.openxmlformats-officedocument.presentationml.slideMaster+xml"/>
  <Override PartName="/ppt/slideMasters/slideMaster32.xml" ContentType="application/vnd.openxmlformats-officedocument.presentationml.slideMaster+xml"/>
  <Override PartName="/ppt/slideMasters/slideMaster33.xml" ContentType="application/vnd.openxmlformats-officedocument.presentationml.slideMaster+xml"/>
  <Override PartName="/ppt/slideMasters/slideMaster34.xml" ContentType="application/vnd.openxmlformats-officedocument.presentationml.slideMaster+xml"/>
  <Override PartName="/ppt/slideMasters/slideMaster35.xml" ContentType="application/vnd.openxmlformats-officedocument.presentationml.slideMaster+xml"/>
  <Override PartName="/ppt/slideMasters/slideMaster36.xml" ContentType="application/vnd.openxmlformats-officedocument.presentationml.slideMaster+xml"/>
  <Override PartName="/ppt/slideMasters/slideMaster37.xml" ContentType="application/vnd.openxmlformats-officedocument.presentationml.slideMaster+xml"/>
  <Override PartName="/ppt/slideMasters/slideMaster3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6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theme/theme7.xml" ContentType="application/vnd.openxmlformats-officedocument.theme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theme/theme8.xml" ContentType="application/vnd.openxmlformats-officedocument.theme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9.xml" ContentType="application/vnd.openxmlformats-officedocument.theme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theme/theme10.xml" ContentType="application/vnd.openxmlformats-officedocument.theme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theme/theme11.xml" ContentType="application/vnd.openxmlformats-officedocument.theme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2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3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theme/theme14.xml" ContentType="application/vnd.openxmlformats-officedocument.theme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theme/theme15.xml" ContentType="application/vnd.openxmlformats-officedocument.theme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theme/theme16.xml" ContentType="application/vnd.openxmlformats-officedocument.theme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theme/theme17.xml" ContentType="application/vnd.openxmlformats-officedocument.theme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theme/theme18.xml" ContentType="application/vnd.openxmlformats-officedocument.theme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slideLayouts/slideLayout254.xml" ContentType="application/vnd.openxmlformats-officedocument.presentationml.slideLayout+xml"/>
  <Override PartName="/ppt/slideLayouts/slideLayout255.xml" ContentType="application/vnd.openxmlformats-officedocument.presentationml.slideLayout+xml"/>
  <Override PartName="/ppt/slideLayouts/slideLayout256.xml" ContentType="application/vnd.openxmlformats-officedocument.presentationml.slideLayout+xml"/>
  <Override PartName="/ppt/theme/theme19.xml" ContentType="application/vnd.openxmlformats-officedocument.theme+xml"/>
  <Override PartName="/ppt/slideLayouts/slideLayout257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261.xml" ContentType="application/vnd.openxmlformats-officedocument.presentationml.slideLayout+xml"/>
  <Override PartName="/ppt/slideLayouts/slideLayout262.xml" ContentType="application/vnd.openxmlformats-officedocument.presentationml.slideLayout+xml"/>
  <Override PartName="/ppt/slideLayouts/slideLayout263.xml" ContentType="application/vnd.openxmlformats-officedocument.presentationml.slideLayout+xml"/>
  <Override PartName="/ppt/slideLayouts/slideLayout264.xml" ContentType="application/vnd.openxmlformats-officedocument.presentationml.slideLayout+xml"/>
  <Override PartName="/ppt/slideLayouts/slideLayout265.xml" ContentType="application/vnd.openxmlformats-officedocument.presentationml.slideLayout+xml"/>
  <Override PartName="/ppt/slideLayouts/slideLayout266.xml" ContentType="application/vnd.openxmlformats-officedocument.presentationml.slideLayout+xml"/>
  <Override PartName="/ppt/slideLayouts/slideLayout267.xml" ContentType="application/vnd.openxmlformats-officedocument.presentationml.slideLayout+xml"/>
  <Override PartName="/ppt/slideLayouts/slideLayout268.xml" ContentType="application/vnd.openxmlformats-officedocument.presentationml.slideLayout+xml"/>
  <Override PartName="/ppt/theme/theme20.xml" ContentType="application/vnd.openxmlformats-officedocument.theme+xml"/>
  <Override PartName="/ppt/slideLayouts/slideLayout269.xml" ContentType="application/vnd.openxmlformats-officedocument.presentationml.slideLayout+xml"/>
  <Override PartName="/ppt/slideLayouts/slideLayout270.xml" ContentType="application/vnd.openxmlformats-officedocument.presentationml.slideLayout+xml"/>
  <Override PartName="/ppt/slideLayouts/slideLayout271.xml" ContentType="application/vnd.openxmlformats-officedocument.presentationml.slideLayout+xml"/>
  <Override PartName="/ppt/slideLayouts/slideLayout272.xml" ContentType="application/vnd.openxmlformats-officedocument.presentationml.slideLayout+xml"/>
  <Override PartName="/ppt/slideLayouts/slideLayout273.xml" ContentType="application/vnd.openxmlformats-officedocument.presentationml.slideLayout+xml"/>
  <Override PartName="/ppt/slideLayouts/slideLayout274.xml" ContentType="application/vnd.openxmlformats-officedocument.presentationml.slideLayout+xml"/>
  <Override PartName="/ppt/slideLayouts/slideLayout275.xml" ContentType="application/vnd.openxmlformats-officedocument.presentationml.slideLayout+xml"/>
  <Override PartName="/ppt/slideLayouts/slideLayout276.xml" ContentType="application/vnd.openxmlformats-officedocument.presentationml.slideLayout+xml"/>
  <Override PartName="/ppt/slideLayouts/slideLayout277.xml" ContentType="application/vnd.openxmlformats-officedocument.presentationml.slideLayout+xml"/>
  <Override PartName="/ppt/slideLayouts/slideLayout278.xml" ContentType="application/vnd.openxmlformats-officedocument.presentationml.slideLayout+xml"/>
  <Override PartName="/ppt/slideLayouts/slideLayout279.xml" ContentType="application/vnd.openxmlformats-officedocument.presentationml.slideLayout+xml"/>
  <Override PartName="/ppt/theme/theme21.xml" ContentType="application/vnd.openxmlformats-officedocument.theme+xml"/>
  <Override PartName="/ppt/slideLayouts/slideLayout280.xml" ContentType="application/vnd.openxmlformats-officedocument.presentationml.slideLayout+xml"/>
  <Override PartName="/ppt/slideLayouts/slideLayout281.xml" ContentType="application/vnd.openxmlformats-officedocument.presentationml.slideLayout+xml"/>
  <Override PartName="/ppt/slideLayouts/slideLayout282.xml" ContentType="application/vnd.openxmlformats-officedocument.presentationml.slideLayout+xml"/>
  <Override PartName="/ppt/slideLayouts/slideLayout283.xml" ContentType="application/vnd.openxmlformats-officedocument.presentationml.slideLayout+xml"/>
  <Override PartName="/ppt/slideLayouts/slideLayout284.xml" ContentType="application/vnd.openxmlformats-officedocument.presentationml.slideLayout+xml"/>
  <Override PartName="/ppt/slideLayouts/slideLayout285.xml" ContentType="application/vnd.openxmlformats-officedocument.presentationml.slideLayout+xml"/>
  <Override PartName="/ppt/slideLayouts/slideLayout286.xml" ContentType="application/vnd.openxmlformats-officedocument.presentationml.slideLayout+xml"/>
  <Override PartName="/ppt/slideLayouts/slideLayout287.xml" ContentType="application/vnd.openxmlformats-officedocument.presentationml.slideLayout+xml"/>
  <Override PartName="/ppt/slideLayouts/slideLayout288.xml" ContentType="application/vnd.openxmlformats-officedocument.presentationml.slideLayout+xml"/>
  <Override PartName="/ppt/slideLayouts/slideLayout289.xml" ContentType="application/vnd.openxmlformats-officedocument.presentationml.slideLayout+xml"/>
  <Override PartName="/ppt/slideLayouts/slideLayout290.xml" ContentType="application/vnd.openxmlformats-officedocument.presentationml.slideLayout+xml"/>
  <Override PartName="/ppt/slideLayouts/slideLayout291.xml" ContentType="application/vnd.openxmlformats-officedocument.presentationml.slideLayout+xml"/>
  <Override PartName="/ppt/slideLayouts/slideLayout292.xml" ContentType="application/vnd.openxmlformats-officedocument.presentationml.slideLayout+xml"/>
  <Override PartName="/ppt/slideLayouts/slideLayout293.xml" ContentType="application/vnd.openxmlformats-officedocument.presentationml.slideLayout+xml"/>
  <Override PartName="/ppt/slideLayouts/slideLayout294.xml" ContentType="application/vnd.openxmlformats-officedocument.presentationml.slideLayout+xml"/>
  <Override PartName="/ppt/theme/theme22.xml" ContentType="application/vnd.openxmlformats-officedocument.theme+xml"/>
  <Override PartName="/ppt/slideLayouts/slideLayout295.xml" ContentType="application/vnd.openxmlformats-officedocument.presentationml.slideLayout+xml"/>
  <Override PartName="/ppt/slideLayouts/slideLayout296.xml" ContentType="application/vnd.openxmlformats-officedocument.presentationml.slideLayout+xml"/>
  <Override PartName="/ppt/slideLayouts/slideLayout297.xml" ContentType="application/vnd.openxmlformats-officedocument.presentationml.slideLayout+xml"/>
  <Override PartName="/ppt/slideLayouts/slideLayout298.xml" ContentType="application/vnd.openxmlformats-officedocument.presentationml.slideLayout+xml"/>
  <Override PartName="/ppt/slideLayouts/slideLayout299.xml" ContentType="application/vnd.openxmlformats-officedocument.presentationml.slideLayout+xml"/>
  <Override PartName="/ppt/slideLayouts/slideLayout300.xml" ContentType="application/vnd.openxmlformats-officedocument.presentationml.slideLayout+xml"/>
  <Override PartName="/ppt/slideLayouts/slideLayout301.xml" ContentType="application/vnd.openxmlformats-officedocument.presentationml.slideLayout+xml"/>
  <Override PartName="/ppt/slideLayouts/slideLayout302.xml" ContentType="application/vnd.openxmlformats-officedocument.presentationml.slideLayout+xml"/>
  <Override PartName="/ppt/slideLayouts/slideLayout303.xml" ContentType="application/vnd.openxmlformats-officedocument.presentationml.slideLayout+xml"/>
  <Override PartName="/ppt/slideLayouts/slideLayout304.xml" ContentType="application/vnd.openxmlformats-officedocument.presentationml.slideLayout+xml"/>
  <Override PartName="/ppt/slideLayouts/slideLayout305.xml" ContentType="application/vnd.openxmlformats-officedocument.presentationml.slideLayout+xml"/>
  <Override PartName="/ppt/slideLayouts/slideLayout306.xml" ContentType="application/vnd.openxmlformats-officedocument.presentationml.slideLayout+xml"/>
  <Override PartName="/ppt/theme/theme23.xml" ContentType="application/vnd.openxmlformats-officedocument.theme+xml"/>
  <Override PartName="/ppt/slideLayouts/slideLayout307.xml" ContentType="application/vnd.openxmlformats-officedocument.presentationml.slideLayout+xml"/>
  <Override PartName="/ppt/slideLayouts/slideLayout308.xml" ContentType="application/vnd.openxmlformats-officedocument.presentationml.slideLayout+xml"/>
  <Override PartName="/ppt/slideLayouts/slideLayout309.xml" ContentType="application/vnd.openxmlformats-officedocument.presentationml.slideLayout+xml"/>
  <Override PartName="/ppt/slideLayouts/slideLayout310.xml" ContentType="application/vnd.openxmlformats-officedocument.presentationml.slideLayout+xml"/>
  <Override PartName="/ppt/slideLayouts/slideLayout311.xml" ContentType="application/vnd.openxmlformats-officedocument.presentationml.slideLayout+xml"/>
  <Override PartName="/ppt/slideLayouts/slideLayout312.xml" ContentType="application/vnd.openxmlformats-officedocument.presentationml.slideLayout+xml"/>
  <Override PartName="/ppt/theme/theme24.xml" ContentType="application/vnd.openxmlformats-officedocument.theme+xml"/>
  <Override PartName="/ppt/slideLayouts/slideLayout313.xml" ContentType="application/vnd.openxmlformats-officedocument.presentationml.slideLayout+xml"/>
  <Override PartName="/ppt/slideLayouts/slideLayout314.xml" ContentType="application/vnd.openxmlformats-officedocument.presentationml.slideLayout+xml"/>
  <Override PartName="/ppt/slideLayouts/slideLayout315.xml" ContentType="application/vnd.openxmlformats-officedocument.presentationml.slideLayout+xml"/>
  <Override PartName="/ppt/slideLayouts/slideLayout316.xml" ContentType="application/vnd.openxmlformats-officedocument.presentationml.slideLayout+xml"/>
  <Override PartName="/ppt/slideLayouts/slideLayout317.xml" ContentType="application/vnd.openxmlformats-officedocument.presentationml.slideLayout+xml"/>
  <Override PartName="/ppt/slideLayouts/slideLayout318.xml" ContentType="application/vnd.openxmlformats-officedocument.presentationml.slideLayout+xml"/>
  <Override PartName="/ppt/slideLayouts/slideLayout319.xml" ContentType="application/vnd.openxmlformats-officedocument.presentationml.slideLayout+xml"/>
  <Override PartName="/ppt/slideLayouts/slideLayout320.xml" ContentType="application/vnd.openxmlformats-officedocument.presentationml.slideLayout+xml"/>
  <Override PartName="/ppt/slideLayouts/slideLayout321.xml" ContentType="application/vnd.openxmlformats-officedocument.presentationml.slideLayout+xml"/>
  <Override PartName="/ppt/slideLayouts/slideLayout322.xml" ContentType="application/vnd.openxmlformats-officedocument.presentationml.slideLayout+xml"/>
  <Override PartName="/ppt/slideLayouts/slideLayout323.xml" ContentType="application/vnd.openxmlformats-officedocument.presentationml.slideLayout+xml"/>
  <Override PartName="/ppt/theme/theme25.xml" ContentType="application/vnd.openxmlformats-officedocument.theme+xml"/>
  <Override PartName="/ppt/slideLayouts/slideLayout324.xml" ContentType="application/vnd.openxmlformats-officedocument.presentationml.slideLayout+xml"/>
  <Override PartName="/ppt/slideLayouts/slideLayout325.xml" ContentType="application/vnd.openxmlformats-officedocument.presentationml.slideLayout+xml"/>
  <Override PartName="/ppt/slideLayouts/slideLayout326.xml" ContentType="application/vnd.openxmlformats-officedocument.presentationml.slideLayout+xml"/>
  <Override PartName="/ppt/slideLayouts/slideLayout327.xml" ContentType="application/vnd.openxmlformats-officedocument.presentationml.slideLayout+xml"/>
  <Override PartName="/ppt/slideLayouts/slideLayout328.xml" ContentType="application/vnd.openxmlformats-officedocument.presentationml.slideLayout+xml"/>
  <Override PartName="/ppt/slideLayouts/slideLayout329.xml" ContentType="application/vnd.openxmlformats-officedocument.presentationml.slideLayout+xml"/>
  <Override PartName="/ppt/slideLayouts/slideLayout330.xml" ContentType="application/vnd.openxmlformats-officedocument.presentationml.slideLayout+xml"/>
  <Override PartName="/ppt/slideLayouts/slideLayout331.xml" ContentType="application/vnd.openxmlformats-officedocument.presentationml.slideLayout+xml"/>
  <Override PartName="/ppt/slideLayouts/slideLayout332.xml" ContentType="application/vnd.openxmlformats-officedocument.presentationml.slideLayout+xml"/>
  <Override PartName="/ppt/slideLayouts/slideLayout333.xml" ContentType="application/vnd.openxmlformats-officedocument.presentationml.slideLayout+xml"/>
  <Override PartName="/ppt/slideLayouts/slideLayout334.xml" ContentType="application/vnd.openxmlformats-officedocument.presentationml.slideLayout+xml"/>
  <Override PartName="/ppt/slideLayouts/slideLayout335.xml" ContentType="application/vnd.openxmlformats-officedocument.presentationml.slideLayout+xml"/>
  <Override PartName="/ppt/slideLayouts/slideLayout336.xml" ContentType="application/vnd.openxmlformats-officedocument.presentationml.slideLayout+xml"/>
  <Override PartName="/ppt/slideLayouts/slideLayout337.xml" ContentType="application/vnd.openxmlformats-officedocument.presentationml.slideLayout+xml"/>
  <Override PartName="/ppt/slideLayouts/slideLayout338.xml" ContentType="application/vnd.openxmlformats-officedocument.presentationml.slideLayout+xml"/>
  <Override PartName="/ppt/theme/theme26.xml" ContentType="application/vnd.openxmlformats-officedocument.theme+xml"/>
  <Override PartName="/ppt/slideLayouts/slideLayout339.xml" ContentType="application/vnd.openxmlformats-officedocument.presentationml.slideLayout+xml"/>
  <Override PartName="/ppt/slideLayouts/slideLayout340.xml" ContentType="application/vnd.openxmlformats-officedocument.presentationml.slideLayout+xml"/>
  <Override PartName="/ppt/slideLayouts/slideLayout341.xml" ContentType="application/vnd.openxmlformats-officedocument.presentationml.slideLayout+xml"/>
  <Override PartName="/ppt/slideLayouts/slideLayout342.xml" ContentType="application/vnd.openxmlformats-officedocument.presentationml.slideLayout+xml"/>
  <Override PartName="/ppt/slideLayouts/slideLayout343.xml" ContentType="application/vnd.openxmlformats-officedocument.presentationml.slideLayout+xml"/>
  <Override PartName="/ppt/slideLayouts/slideLayout344.xml" ContentType="application/vnd.openxmlformats-officedocument.presentationml.slideLayout+xml"/>
  <Override PartName="/ppt/slideLayouts/slideLayout345.xml" ContentType="application/vnd.openxmlformats-officedocument.presentationml.slideLayout+xml"/>
  <Override PartName="/ppt/slideLayouts/slideLayout346.xml" ContentType="application/vnd.openxmlformats-officedocument.presentationml.slideLayout+xml"/>
  <Override PartName="/ppt/slideLayouts/slideLayout347.xml" ContentType="application/vnd.openxmlformats-officedocument.presentationml.slideLayout+xml"/>
  <Override PartName="/ppt/slideLayouts/slideLayout348.xml" ContentType="application/vnd.openxmlformats-officedocument.presentationml.slideLayout+xml"/>
  <Override PartName="/ppt/theme/theme27.xml" ContentType="application/vnd.openxmlformats-officedocument.theme+xml"/>
  <Override PartName="/ppt/slideLayouts/slideLayout349.xml" ContentType="application/vnd.openxmlformats-officedocument.presentationml.slideLayout+xml"/>
  <Override PartName="/ppt/slideLayouts/slideLayout350.xml" ContentType="application/vnd.openxmlformats-officedocument.presentationml.slideLayout+xml"/>
  <Override PartName="/ppt/slideLayouts/slideLayout351.xml" ContentType="application/vnd.openxmlformats-officedocument.presentationml.slideLayout+xml"/>
  <Override PartName="/ppt/slideLayouts/slideLayout352.xml" ContentType="application/vnd.openxmlformats-officedocument.presentationml.slideLayout+xml"/>
  <Override PartName="/ppt/slideLayouts/slideLayout353.xml" ContentType="application/vnd.openxmlformats-officedocument.presentationml.slideLayout+xml"/>
  <Override PartName="/ppt/slideLayouts/slideLayout354.xml" ContentType="application/vnd.openxmlformats-officedocument.presentationml.slideLayout+xml"/>
  <Override PartName="/ppt/theme/theme28.xml" ContentType="application/vnd.openxmlformats-officedocument.theme+xml"/>
  <Override PartName="/ppt/slideLayouts/slideLayout355.xml" ContentType="application/vnd.openxmlformats-officedocument.presentationml.slideLayout+xml"/>
  <Override PartName="/ppt/slideLayouts/slideLayout356.xml" ContentType="application/vnd.openxmlformats-officedocument.presentationml.slideLayout+xml"/>
  <Override PartName="/ppt/slideLayouts/slideLayout357.xml" ContentType="application/vnd.openxmlformats-officedocument.presentationml.slideLayout+xml"/>
  <Override PartName="/ppt/slideLayouts/slideLayout358.xml" ContentType="application/vnd.openxmlformats-officedocument.presentationml.slideLayout+xml"/>
  <Override PartName="/ppt/slideLayouts/slideLayout359.xml" ContentType="application/vnd.openxmlformats-officedocument.presentationml.slideLayout+xml"/>
  <Override PartName="/ppt/slideLayouts/slideLayout360.xml" ContentType="application/vnd.openxmlformats-officedocument.presentationml.slideLayout+xml"/>
  <Override PartName="/ppt/slideLayouts/slideLayout361.xml" ContentType="application/vnd.openxmlformats-officedocument.presentationml.slideLayout+xml"/>
  <Override PartName="/ppt/slideLayouts/slideLayout362.xml" ContentType="application/vnd.openxmlformats-officedocument.presentationml.slideLayout+xml"/>
  <Override PartName="/ppt/slideLayouts/slideLayout363.xml" ContentType="application/vnd.openxmlformats-officedocument.presentationml.slideLayout+xml"/>
  <Override PartName="/ppt/slideLayouts/slideLayout364.xml" ContentType="application/vnd.openxmlformats-officedocument.presentationml.slideLayout+xml"/>
  <Override PartName="/ppt/slideLayouts/slideLayout365.xml" ContentType="application/vnd.openxmlformats-officedocument.presentationml.slideLayout+xml"/>
  <Override PartName="/ppt/theme/theme29.xml" ContentType="application/vnd.openxmlformats-officedocument.theme+xml"/>
  <Override PartName="/ppt/slideLayouts/slideLayout366.xml" ContentType="application/vnd.openxmlformats-officedocument.presentationml.slideLayout+xml"/>
  <Override PartName="/ppt/slideLayouts/slideLayout367.xml" ContentType="application/vnd.openxmlformats-officedocument.presentationml.slideLayout+xml"/>
  <Override PartName="/ppt/slideLayouts/slideLayout368.xml" ContentType="application/vnd.openxmlformats-officedocument.presentationml.slideLayout+xml"/>
  <Override PartName="/ppt/slideLayouts/slideLayout369.xml" ContentType="application/vnd.openxmlformats-officedocument.presentationml.slideLayout+xml"/>
  <Override PartName="/ppt/slideLayouts/slideLayout370.xml" ContentType="application/vnd.openxmlformats-officedocument.presentationml.slideLayout+xml"/>
  <Override PartName="/ppt/slideLayouts/slideLayout371.xml" ContentType="application/vnd.openxmlformats-officedocument.presentationml.slideLayout+xml"/>
  <Override PartName="/ppt/slideLayouts/slideLayout372.xml" ContentType="application/vnd.openxmlformats-officedocument.presentationml.slideLayout+xml"/>
  <Override PartName="/ppt/slideLayouts/slideLayout373.xml" ContentType="application/vnd.openxmlformats-officedocument.presentationml.slideLayout+xml"/>
  <Override PartName="/ppt/slideLayouts/slideLayout374.xml" ContentType="application/vnd.openxmlformats-officedocument.presentationml.slideLayout+xml"/>
  <Override PartName="/ppt/slideLayouts/slideLayout375.xml" ContentType="application/vnd.openxmlformats-officedocument.presentationml.slideLayout+xml"/>
  <Override PartName="/ppt/slideLayouts/slideLayout376.xml" ContentType="application/vnd.openxmlformats-officedocument.presentationml.slideLayout+xml"/>
  <Override PartName="/ppt/slideLayouts/slideLayout377.xml" ContentType="application/vnd.openxmlformats-officedocument.presentationml.slideLayout+xml"/>
  <Override PartName="/ppt/slideLayouts/slideLayout378.xml" ContentType="application/vnd.openxmlformats-officedocument.presentationml.slideLayout+xml"/>
  <Override PartName="/ppt/slideLayouts/slideLayout379.xml" ContentType="application/vnd.openxmlformats-officedocument.presentationml.slideLayout+xml"/>
  <Override PartName="/ppt/slideLayouts/slideLayout380.xml" ContentType="application/vnd.openxmlformats-officedocument.presentationml.slideLayout+xml"/>
  <Override PartName="/ppt/slideLayouts/slideLayout381.xml" ContentType="application/vnd.openxmlformats-officedocument.presentationml.slideLayout+xml"/>
  <Override PartName="/ppt/slideLayouts/slideLayout382.xml" ContentType="application/vnd.openxmlformats-officedocument.presentationml.slideLayout+xml"/>
  <Override PartName="/ppt/slideLayouts/slideLayout383.xml" ContentType="application/vnd.openxmlformats-officedocument.presentationml.slideLayout+xml"/>
  <Override PartName="/ppt/slideLayouts/slideLayout384.xml" ContentType="application/vnd.openxmlformats-officedocument.presentationml.slideLayout+xml"/>
  <Override PartName="/ppt/slideLayouts/slideLayout385.xml" ContentType="application/vnd.openxmlformats-officedocument.presentationml.slideLayout+xml"/>
  <Override PartName="/ppt/slideLayouts/slideLayout386.xml" ContentType="application/vnd.openxmlformats-officedocument.presentationml.slideLayout+xml"/>
  <Override PartName="/ppt/slideLayouts/slideLayout387.xml" ContentType="application/vnd.openxmlformats-officedocument.presentationml.slideLayout+xml"/>
  <Override PartName="/ppt/slideLayouts/slideLayout388.xml" ContentType="application/vnd.openxmlformats-officedocument.presentationml.slideLayout+xml"/>
  <Override PartName="/ppt/slideLayouts/slideLayout389.xml" ContentType="application/vnd.openxmlformats-officedocument.presentationml.slideLayout+xml"/>
  <Override PartName="/ppt/theme/theme30.xml" ContentType="application/vnd.openxmlformats-officedocument.theme+xml"/>
  <Override PartName="/ppt/slideLayouts/slideLayout390.xml" ContentType="application/vnd.openxmlformats-officedocument.presentationml.slideLayout+xml"/>
  <Override PartName="/ppt/slideLayouts/slideLayout391.xml" ContentType="application/vnd.openxmlformats-officedocument.presentationml.slideLayout+xml"/>
  <Override PartName="/ppt/slideLayouts/slideLayout392.xml" ContentType="application/vnd.openxmlformats-officedocument.presentationml.slideLayout+xml"/>
  <Override PartName="/ppt/slideLayouts/slideLayout393.xml" ContentType="application/vnd.openxmlformats-officedocument.presentationml.slideLayout+xml"/>
  <Override PartName="/ppt/slideLayouts/slideLayout394.xml" ContentType="application/vnd.openxmlformats-officedocument.presentationml.slideLayout+xml"/>
  <Override PartName="/ppt/slideLayouts/slideLayout395.xml" ContentType="application/vnd.openxmlformats-officedocument.presentationml.slideLayout+xml"/>
  <Override PartName="/ppt/slideLayouts/slideLayout396.xml" ContentType="application/vnd.openxmlformats-officedocument.presentationml.slideLayout+xml"/>
  <Override PartName="/ppt/slideLayouts/slideLayout397.xml" ContentType="application/vnd.openxmlformats-officedocument.presentationml.slideLayout+xml"/>
  <Override PartName="/ppt/slideLayouts/slideLayout398.xml" ContentType="application/vnd.openxmlformats-officedocument.presentationml.slideLayout+xml"/>
  <Override PartName="/ppt/slideLayouts/slideLayout399.xml" ContentType="application/vnd.openxmlformats-officedocument.presentationml.slideLayout+xml"/>
  <Override PartName="/ppt/theme/theme31.xml" ContentType="application/vnd.openxmlformats-officedocument.theme+xml"/>
  <Override PartName="/ppt/slideLayouts/slideLayout400.xml" ContentType="application/vnd.openxmlformats-officedocument.presentationml.slideLayout+xml"/>
  <Override PartName="/ppt/slideLayouts/slideLayout401.xml" ContentType="application/vnd.openxmlformats-officedocument.presentationml.slideLayout+xml"/>
  <Override PartName="/ppt/slideLayouts/slideLayout402.xml" ContentType="application/vnd.openxmlformats-officedocument.presentationml.slideLayout+xml"/>
  <Override PartName="/ppt/slideLayouts/slideLayout403.xml" ContentType="application/vnd.openxmlformats-officedocument.presentationml.slideLayout+xml"/>
  <Override PartName="/ppt/slideLayouts/slideLayout404.xml" ContentType="application/vnd.openxmlformats-officedocument.presentationml.slideLayout+xml"/>
  <Override PartName="/ppt/slideLayouts/slideLayout405.xml" ContentType="application/vnd.openxmlformats-officedocument.presentationml.slideLayout+xml"/>
  <Override PartName="/ppt/slideLayouts/slideLayout406.xml" ContentType="application/vnd.openxmlformats-officedocument.presentationml.slideLayout+xml"/>
  <Override PartName="/ppt/slideLayouts/slideLayout407.xml" ContentType="application/vnd.openxmlformats-officedocument.presentationml.slideLayout+xml"/>
  <Override PartName="/ppt/slideLayouts/slideLayout408.xml" ContentType="application/vnd.openxmlformats-officedocument.presentationml.slideLayout+xml"/>
  <Override PartName="/ppt/slideLayouts/slideLayout409.xml" ContentType="application/vnd.openxmlformats-officedocument.presentationml.slideLayout+xml"/>
  <Override PartName="/ppt/slideLayouts/slideLayout410.xml" ContentType="application/vnd.openxmlformats-officedocument.presentationml.slideLayout+xml"/>
  <Override PartName="/ppt/theme/theme32.xml" ContentType="application/vnd.openxmlformats-officedocument.theme+xml"/>
  <Override PartName="/ppt/slideLayouts/slideLayout411.xml" ContentType="application/vnd.openxmlformats-officedocument.presentationml.slideLayout+xml"/>
  <Override PartName="/ppt/slideLayouts/slideLayout412.xml" ContentType="application/vnd.openxmlformats-officedocument.presentationml.slideLayout+xml"/>
  <Override PartName="/ppt/slideLayouts/slideLayout413.xml" ContentType="application/vnd.openxmlformats-officedocument.presentationml.slideLayout+xml"/>
  <Override PartName="/ppt/slideLayouts/slideLayout414.xml" ContentType="application/vnd.openxmlformats-officedocument.presentationml.slideLayout+xml"/>
  <Override PartName="/ppt/slideLayouts/slideLayout415.xml" ContentType="application/vnd.openxmlformats-officedocument.presentationml.slideLayout+xml"/>
  <Override PartName="/ppt/slideLayouts/slideLayout416.xml" ContentType="application/vnd.openxmlformats-officedocument.presentationml.slideLayout+xml"/>
  <Override PartName="/ppt/slideLayouts/slideLayout417.xml" ContentType="application/vnd.openxmlformats-officedocument.presentationml.slideLayout+xml"/>
  <Override PartName="/ppt/slideLayouts/slideLayout418.xml" ContentType="application/vnd.openxmlformats-officedocument.presentationml.slideLayout+xml"/>
  <Override PartName="/ppt/slideLayouts/slideLayout419.xml" ContentType="application/vnd.openxmlformats-officedocument.presentationml.slideLayout+xml"/>
  <Override PartName="/ppt/slideLayouts/slideLayout420.xml" ContentType="application/vnd.openxmlformats-officedocument.presentationml.slideLayout+xml"/>
  <Override PartName="/ppt/slideLayouts/slideLayout421.xml" ContentType="application/vnd.openxmlformats-officedocument.presentationml.slideLayout+xml"/>
  <Override PartName="/ppt/theme/theme33.xml" ContentType="application/vnd.openxmlformats-officedocument.theme+xml"/>
  <Override PartName="/ppt/slideLayouts/slideLayout422.xml" ContentType="application/vnd.openxmlformats-officedocument.presentationml.slideLayout+xml"/>
  <Override PartName="/ppt/slideLayouts/slideLayout423.xml" ContentType="application/vnd.openxmlformats-officedocument.presentationml.slideLayout+xml"/>
  <Override PartName="/ppt/slideLayouts/slideLayout424.xml" ContentType="application/vnd.openxmlformats-officedocument.presentationml.slideLayout+xml"/>
  <Override PartName="/ppt/slideLayouts/slideLayout425.xml" ContentType="application/vnd.openxmlformats-officedocument.presentationml.slideLayout+xml"/>
  <Override PartName="/ppt/slideLayouts/slideLayout426.xml" ContentType="application/vnd.openxmlformats-officedocument.presentationml.slideLayout+xml"/>
  <Override PartName="/ppt/slideLayouts/slideLayout427.xml" ContentType="application/vnd.openxmlformats-officedocument.presentationml.slideLayout+xml"/>
  <Override PartName="/ppt/slideLayouts/slideLayout428.xml" ContentType="application/vnd.openxmlformats-officedocument.presentationml.slideLayout+xml"/>
  <Override PartName="/ppt/slideLayouts/slideLayout429.xml" ContentType="application/vnd.openxmlformats-officedocument.presentationml.slideLayout+xml"/>
  <Override PartName="/ppt/slideLayouts/slideLayout430.xml" ContentType="application/vnd.openxmlformats-officedocument.presentationml.slideLayout+xml"/>
  <Override PartName="/ppt/slideLayouts/slideLayout431.xml" ContentType="application/vnd.openxmlformats-officedocument.presentationml.slideLayout+xml"/>
  <Override PartName="/ppt/slideLayouts/slideLayout432.xml" ContentType="application/vnd.openxmlformats-officedocument.presentationml.slideLayout+xml"/>
  <Override PartName="/ppt/slideLayouts/slideLayout433.xml" ContentType="application/vnd.openxmlformats-officedocument.presentationml.slideLayout+xml"/>
  <Override PartName="/ppt/slideLayouts/slideLayout434.xml" ContentType="application/vnd.openxmlformats-officedocument.presentationml.slideLayout+xml"/>
  <Override PartName="/ppt/slideLayouts/slideLayout435.xml" ContentType="application/vnd.openxmlformats-officedocument.presentationml.slideLayout+xml"/>
  <Override PartName="/ppt/slideLayouts/slideLayout436.xml" ContentType="application/vnd.openxmlformats-officedocument.presentationml.slideLayout+xml"/>
  <Override PartName="/ppt/slideLayouts/slideLayout437.xml" ContentType="application/vnd.openxmlformats-officedocument.presentationml.slideLayout+xml"/>
  <Override PartName="/ppt/slideLayouts/slideLayout438.xml" ContentType="application/vnd.openxmlformats-officedocument.presentationml.slideLayout+xml"/>
  <Override PartName="/ppt/slideLayouts/slideLayout439.xml" ContentType="application/vnd.openxmlformats-officedocument.presentationml.slideLayout+xml"/>
  <Override PartName="/ppt/slideLayouts/slideLayout440.xml" ContentType="application/vnd.openxmlformats-officedocument.presentationml.slideLayout+xml"/>
  <Override PartName="/ppt/slideLayouts/slideLayout441.xml" ContentType="application/vnd.openxmlformats-officedocument.presentationml.slideLayout+xml"/>
  <Override PartName="/ppt/slideLayouts/slideLayout442.xml" ContentType="application/vnd.openxmlformats-officedocument.presentationml.slideLayout+xml"/>
  <Override PartName="/ppt/slideLayouts/slideLayout443.xml" ContentType="application/vnd.openxmlformats-officedocument.presentationml.slideLayout+xml"/>
  <Override PartName="/ppt/slideLayouts/slideLayout444.xml" ContentType="application/vnd.openxmlformats-officedocument.presentationml.slideLayout+xml"/>
  <Override PartName="/ppt/slideLayouts/slideLayout445.xml" ContentType="application/vnd.openxmlformats-officedocument.presentationml.slideLayout+xml"/>
  <Override PartName="/ppt/slideLayouts/slideLayout446.xml" ContentType="application/vnd.openxmlformats-officedocument.presentationml.slideLayout+xml"/>
  <Override PartName="/ppt/slideLayouts/slideLayout447.xml" ContentType="application/vnd.openxmlformats-officedocument.presentationml.slideLayout+xml"/>
  <Override PartName="/ppt/slideLayouts/slideLayout448.xml" ContentType="application/vnd.openxmlformats-officedocument.presentationml.slideLayout+xml"/>
  <Override PartName="/ppt/slideLayouts/slideLayout449.xml" ContentType="application/vnd.openxmlformats-officedocument.presentationml.slideLayout+xml"/>
  <Override PartName="/ppt/slideLayouts/slideLayout450.xml" ContentType="application/vnd.openxmlformats-officedocument.presentationml.slideLayout+xml"/>
  <Override PartName="/ppt/theme/theme34.xml" ContentType="application/vnd.openxmlformats-officedocument.theme+xml"/>
  <Override PartName="/ppt/slideLayouts/slideLayout451.xml" ContentType="application/vnd.openxmlformats-officedocument.presentationml.slideLayout+xml"/>
  <Override PartName="/ppt/slideLayouts/slideLayout452.xml" ContentType="application/vnd.openxmlformats-officedocument.presentationml.slideLayout+xml"/>
  <Override PartName="/ppt/slideLayouts/slideLayout453.xml" ContentType="application/vnd.openxmlformats-officedocument.presentationml.slideLayout+xml"/>
  <Override PartName="/ppt/slideLayouts/slideLayout454.xml" ContentType="application/vnd.openxmlformats-officedocument.presentationml.slideLayout+xml"/>
  <Override PartName="/ppt/slideLayouts/slideLayout455.xml" ContentType="application/vnd.openxmlformats-officedocument.presentationml.slideLayout+xml"/>
  <Override PartName="/ppt/slideLayouts/slideLayout456.xml" ContentType="application/vnd.openxmlformats-officedocument.presentationml.slideLayout+xml"/>
  <Override PartName="/ppt/slideLayouts/slideLayout457.xml" ContentType="application/vnd.openxmlformats-officedocument.presentationml.slideLayout+xml"/>
  <Override PartName="/ppt/slideLayouts/slideLayout458.xml" ContentType="application/vnd.openxmlformats-officedocument.presentationml.slideLayout+xml"/>
  <Override PartName="/ppt/slideLayouts/slideLayout459.xml" ContentType="application/vnd.openxmlformats-officedocument.presentationml.slideLayout+xml"/>
  <Override PartName="/ppt/slideLayouts/slideLayout460.xml" ContentType="application/vnd.openxmlformats-officedocument.presentationml.slideLayout+xml"/>
  <Override PartName="/ppt/slideLayouts/slideLayout461.xml" ContentType="application/vnd.openxmlformats-officedocument.presentationml.slideLayout+xml"/>
  <Override PartName="/ppt/theme/theme35.xml" ContentType="application/vnd.openxmlformats-officedocument.theme+xml"/>
  <Override PartName="/ppt/slideLayouts/slideLayout462.xml" ContentType="application/vnd.openxmlformats-officedocument.presentationml.slideLayout+xml"/>
  <Override PartName="/ppt/slideLayouts/slideLayout463.xml" ContentType="application/vnd.openxmlformats-officedocument.presentationml.slideLayout+xml"/>
  <Override PartName="/ppt/slideLayouts/slideLayout464.xml" ContentType="application/vnd.openxmlformats-officedocument.presentationml.slideLayout+xml"/>
  <Override PartName="/ppt/slideLayouts/slideLayout465.xml" ContentType="application/vnd.openxmlformats-officedocument.presentationml.slideLayout+xml"/>
  <Override PartName="/ppt/slideLayouts/slideLayout466.xml" ContentType="application/vnd.openxmlformats-officedocument.presentationml.slideLayout+xml"/>
  <Override PartName="/ppt/slideLayouts/slideLayout467.xml" ContentType="application/vnd.openxmlformats-officedocument.presentationml.slideLayout+xml"/>
  <Override PartName="/ppt/theme/theme36.xml" ContentType="application/vnd.openxmlformats-officedocument.theme+xml"/>
  <Override PartName="/ppt/slideLayouts/slideLayout468.xml" ContentType="application/vnd.openxmlformats-officedocument.presentationml.slideLayout+xml"/>
  <Override PartName="/ppt/slideLayouts/slideLayout469.xml" ContentType="application/vnd.openxmlformats-officedocument.presentationml.slideLayout+xml"/>
  <Override PartName="/ppt/slideLayouts/slideLayout470.xml" ContentType="application/vnd.openxmlformats-officedocument.presentationml.slideLayout+xml"/>
  <Override PartName="/ppt/slideLayouts/slideLayout471.xml" ContentType="application/vnd.openxmlformats-officedocument.presentationml.slideLayout+xml"/>
  <Override PartName="/ppt/slideLayouts/slideLayout472.xml" ContentType="application/vnd.openxmlformats-officedocument.presentationml.slideLayout+xml"/>
  <Override PartName="/ppt/slideLayouts/slideLayout473.xml" ContentType="application/vnd.openxmlformats-officedocument.presentationml.slideLayout+xml"/>
  <Override PartName="/ppt/slideLayouts/slideLayout474.xml" ContentType="application/vnd.openxmlformats-officedocument.presentationml.slideLayout+xml"/>
  <Override PartName="/ppt/slideLayouts/slideLayout475.xml" ContentType="application/vnd.openxmlformats-officedocument.presentationml.slideLayout+xml"/>
  <Override PartName="/ppt/slideLayouts/slideLayout476.xml" ContentType="application/vnd.openxmlformats-officedocument.presentationml.slideLayout+xml"/>
  <Override PartName="/ppt/slideLayouts/slideLayout477.xml" ContentType="application/vnd.openxmlformats-officedocument.presentationml.slideLayout+xml"/>
  <Override PartName="/ppt/slideLayouts/slideLayout478.xml" ContentType="application/vnd.openxmlformats-officedocument.presentationml.slideLayout+xml"/>
  <Override PartName="/ppt/theme/theme37.xml" ContentType="application/vnd.openxmlformats-officedocument.theme+xml"/>
  <Override PartName="/ppt/slideLayouts/slideLayout479.xml" ContentType="application/vnd.openxmlformats-officedocument.presentationml.slideLayout+xml"/>
  <Override PartName="/ppt/slideLayouts/slideLayout480.xml" ContentType="application/vnd.openxmlformats-officedocument.presentationml.slideLayout+xml"/>
  <Override PartName="/ppt/slideLayouts/slideLayout481.xml" ContentType="application/vnd.openxmlformats-officedocument.presentationml.slideLayout+xml"/>
  <Override PartName="/ppt/slideLayouts/slideLayout482.xml" ContentType="application/vnd.openxmlformats-officedocument.presentationml.slideLayout+xml"/>
  <Override PartName="/ppt/slideLayouts/slideLayout483.xml" ContentType="application/vnd.openxmlformats-officedocument.presentationml.slideLayout+xml"/>
  <Override PartName="/ppt/slideLayouts/slideLayout484.xml" ContentType="application/vnd.openxmlformats-officedocument.presentationml.slideLayout+xml"/>
  <Override PartName="/ppt/slideLayouts/slideLayout485.xml" ContentType="application/vnd.openxmlformats-officedocument.presentationml.slideLayout+xml"/>
  <Override PartName="/ppt/slideLayouts/slideLayout486.xml" ContentType="application/vnd.openxmlformats-officedocument.presentationml.slideLayout+xml"/>
  <Override PartName="/ppt/slideLayouts/slideLayout487.xml" ContentType="application/vnd.openxmlformats-officedocument.presentationml.slideLayout+xml"/>
  <Override PartName="/ppt/slideLayouts/slideLayout488.xml" ContentType="application/vnd.openxmlformats-officedocument.presentationml.slideLayout+xml"/>
  <Override PartName="/ppt/slideLayouts/slideLayout489.xml" ContentType="application/vnd.openxmlformats-officedocument.presentationml.slideLayout+xml"/>
  <Override PartName="/ppt/slideLayouts/slideLayout490.xml" ContentType="application/vnd.openxmlformats-officedocument.presentationml.slideLayout+xml"/>
  <Override PartName="/ppt/slideLayouts/slideLayout491.xml" ContentType="application/vnd.openxmlformats-officedocument.presentationml.slideLayout+xml"/>
  <Override PartName="/ppt/slideLayouts/slideLayout492.xml" ContentType="application/vnd.openxmlformats-officedocument.presentationml.slideLayout+xml"/>
  <Override PartName="/ppt/slideLayouts/slideLayout493.xml" ContentType="application/vnd.openxmlformats-officedocument.presentationml.slideLayout+xml"/>
  <Override PartName="/ppt/slideLayouts/slideLayout494.xml" ContentType="application/vnd.openxmlformats-officedocument.presentationml.slideLayout+xml"/>
  <Override PartName="/ppt/slideLayouts/slideLayout495.xml" ContentType="application/vnd.openxmlformats-officedocument.presentationml.slideLayout+xml"/>
  <Override PartName="/ppt/slideLayouts/slideLayout496.xml" ContentType="application/vnd.openxmlformats-officedocument.presentationml.slideLayout+xml"/>
  <Override PartName="/ppt/slideLayouts/slideLayout497.xml" ContentType="application/vnd.openxmlformats-officedocument.presentationml.slideLayout+xml"/>
  <Override PartName="/ppt/slideLayouts/slideLayout498.xml" ContentType="application/vnd.openxmlformats-officedocument.presentationml.slideLayout+xml"/>
  <Override PartName="/ppt/slideLayouts/slideLayout499.xml" ContentType="application/vnd.openxmlformats-officedocument.presentationml.slideLayout+xml"/>
  <Override PartName="/ppt/slideLayouts/slideLayout500.xml" ContentType="application/vnd.openxmlformats-officedocument.presentationml.slideLayout+xml"/>
  <Override PartName="/ppt/slideLayouts/slideLayout501.xml" ContentType="application/vnd.openxmlformats-officedocument.presentationml.slideLayout+xml"/>
  <Override PartName="/ppt/slideLayouts/slideLayout502.xml" ContentType="application/vnd.openxmlformats-officedocument.presentationml.slideLayout+xml"/>
  <Override PartName="/ppt/slideLayouts/slideLayout503.xml" ContentType="application/vnd.openxmlformats-officedocument.presentationml.slideLayout+xml"/>
  <Override PartName="/ppt/slideLayouts/slideLayout504.xml" ContentType="application/vnd.openxmlformats-officedocument.presentationml.slideLayout+xml"/>
  <Override PartName="/ppt/slideLayouts/slideLayout505.xml" ContentType="application/vnd.openxmlformats-officedocument.presentationml.slideLayout+xml"/>
  <Override PartName="/ppt/slideLayouts/slideLayout506.xml" ContentType="application/vnd.openxmlformats-officedocument.presentationml.slideLayout+xml"/>
  <Override PartName="/ppt/slideLayouts/slideLayout507.xml" ContentType="application/vnd.openxmlformats-officedocument.presentationml.slideLayout+xml"/>
  <Override PartName="/ppt/theme/theme38.xml" ContentType="application/vnd.openxmlformats-officedocument.theme+xml"/>
  <Override PartName="/ppt/theme/theme39.xml" ContentType="application/vnd.openxmlformats-officedocument.theme+xml"/>
  <Override PartName="/ppt/theme/theme4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  <p:sldMasterId id="2147483674" r:id="rId2"/>
    <p:sldMasterId id="2147483677" r:id="rId3"/>
    <p:sldMasterId id="2147483734" r:id="rId4"/>
    <p:sldMasterId id="2147483742" r:id="rId5"/>
    <p:sldMasterId id="2147483749" r:id="rId6"/>
    <p:sldMasterId id="2147483761" r:id="rId7"/>
    <p:sldMasterId id="2147483777" r:id="rId8"/>
    <p:sldMasterId id="2147483785" r:id="rId9"/>
    <p:sldMasterId id="2147483792" r:id="rId10"/>
    <p:sldMasterId id="2147483804" r:id="rId11"/>
    <p:sldMasterId id="2147483837" r:id="rId12"/>
    <p:sldMasterId id="2147483848" r:id="rId13"/>
    <p:sldMasterId id="2147483855" r:id="rId14"/>
    <p:sldMasterId id="2147483867" r:id="rId15"/>
    <p:sldMasterId id="2147483897" r:id="rId16"/>
    <p:sldMasterId id="2147483908" r:id="rId17"/>
    <p:sldMasterId id="2147483915" r:id="rId18"/>
    <p:sldMasterId id="2147483927" r:id="rId19"/>
    <p:sldMasterId id="2147483957" r:id="rId20"/>
    <p:sldMasterId id="2147483970" r:id="rId21"/>
    <p:sldMasterId id="2147483982" r:id="rId22"/>
    <p:sldMasterId id="2147483998" r:id="rId23"/>
    <p:sldMasterId id="2147484011" r:id="rId24"/>
    <p:sldMasterId id="2147484018" r:id="rId25"/>
    <p:sldMasterId id="2147484030" r:id="rId26"/>
    <p:sldMasterId id="2147484046" r:id="rId27"/>
    <p:sldMasterId id="2147484057" r:id="rId28"/>
    <p:sldMasterId id="2147484064" r:id="rId29"/>
    <p:sldMasterId id="2147484076" r:id="rId30"/>
    <p:sldMasterId id="2147484101" r:id="rId31"/>
    <p:sldMasterId id="2147484112" r:id="rId32"/>
    <p:sldMasterId id="2147484124" r:id="rId33"/>
    <p:sldMasterId id="2147484136" r:id="rId34"/>
    <p:sldMasterId id="2147484161" r:id="rId35"/>
    <p:sldMasterId id="2147484172" r:id="rId36"/>
    <p:sldMasterId id="2147484179" r:id="rId37"/>
    <p:sldMasterId id="2147484191" r:id="rId38"/>
  </p:sldMasterIdLst>
  <p:notesMasterIdLst>
    <p:notesMasterId r:id="rId65"/>
  </p:notesMasterIdLst>
  <p:handoutMasterIdLst>
    <p:handoutMasterId r:id="rId66"/>
  </p:handoutMasterIdLst>
  <p:sldIdLst>
    <p:sldId id="418" r:id="rId39"/>
    <p:sldId id="602" r:id="rId40"/>
    <p:sldId id="591" r:id="rId41"/>
    <p:sldId id="596" r:id="rId42"/>
    <p:sldId id="603" r:id="rId43"/>
    <p:sldId id="627" r:id="rId44"/>
    <p:sldId id="328" r:id="rId45"/>
    <p:sldId id="612" r:id="rId46"/>
    <p:sldId id="604" r:id="rId47"/>
    <p:sldId id="608" r:id="rId48"/>
    <p:sldId id="606" r:id="rId49"/>
    <p:sldId id="611" r:id="rId50"/>
    <p:sldId id="609" r:id="rId51"/>
    <p:sldId id="610" r:id="rId52"/>
    <p:sldId id="600" r:id="rId53"/>
    <p:sldId id="621" r:id="rId54"/>
    <p:sldId id="628" r:id="rId55"/>
    <p:sldId id="601" r:id="rId56"/>
    <p:sldId id="622" r:id="rId57"/>
    <p:sldId id="616" r:id="rId58"/>
    <p:sldId id="624" r:id="rId59"/>
    <p:sldId id="623" r:id="rId60"/>
    <p:sldId id="625" r:id="rId61"/>
    <p:sldId id="620" r:id="rId62"/>
    <p:sldId id="626" r:id="rId63"/>
    <p:sldId id="614" r:id="rId64"/>
  </p:sldIdLst>
  <p:sldSz cx="18288000" cy="10287000"/>
  <p:notesSz cx="6797675" cy="9926638"/>
  <p:defaultTextStyle>
    <a:defPPr>
      <a:defRPr lang="uk-UA"/>
    </a:defPPr>
    <a:lvl1pPr marL="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1pPr>
    <a:lvl2pPr marL="6858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2pPr>
    <a:lvl3pPr marL="13716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3pPr>
    <a:lvl4pPr marL="20574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4pPr>
    <a:lvl5pPr marL="27432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5pPr>
    <a:lvl6pPr marL="34290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6pPr>
    <a:lvl7pPr marL="41148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7pPr>
    <a:lvl8pPr marL="48006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8pPr>
    <a:lvl9pPr marL="54864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40" userDrawn="1">
          <p15:clr>
            <a:srgbClr val="A4A3A4"/>
          </p15:clr>
        </p15:guide>
        <p15:guide id="2" pos="57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C0C8"/>
    <a:srgbClr val="64646E"/>
    <a:srgbClr val="64D4EA"/>
    <a:srgbClr val="4CCCE6"/>
    <a:srgbClr val="6CD5EA"/>
    <a:srgbClr val="2BC3E1"/>
    <a:srgbClr val="57CFE7"/>
    <a:srgbClr val="AAC42C"/>
    <a:srgbClr val="F26B6C"/>
    <a:srgbClr val="A156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740" autoAdjust="0"/>
  </p:normalViewPr>
  <p:slideViewPr>
    <p:cSldViewPr>
      <p:cViewPr varScale="1">
        <p:scale>
          <a:sx n="75" d="100"/>
          <a:sy n="75" d="100"/>
        </p:scale>
        <p:origin x="474" y="84"/>
      </p:cViewPr>
      <p:guideLst>
        <p:guide orient="horz" pos="3240"/>
        <p:guide pos="57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-6629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Master" Target="slideMasters/slideMaster26.xml"/><Relationship Id="rId39" Type="http://schemas.openxmlformats.org/officeDocument/2006/relationships/slide" Target="slides/slide1.xml"/><Relationship Id="rId21" Type="http://schemas.openxmlformats.org/officeDocument/2006/relationships/slideMaster" Target="slideMasters/slideMaster21.xml"/><Relationship Id="rId34" Type="http://schemas.openxmlformats.org/officeDocument/2006/relationships/slideMaster" Target="slideMasters/slideMaster34.xml"/><Relationship Id="rId42" Type="http://schemas.openxmlformats.org/officeDocument/2006/relationships/slide" Target="slides/slide4.xml"/><Relationship Id="rId47" Type="http://schemas.openxmlformats.org/officeDocument/2006/relationships/slide" Target="slides/slide9.xml"/><Relationship Id="rId50" Type="http://schemas.openxmlformats.org/officeDocument/2006/relationships/slide" Target="slides/slide12.xml"/><Relationship Id="rId55" Type="http://schemas.openxmlformats.org/officeDocument/2006/relationships/slide" Target="slides/slide17.xml"/><Relationship Id="rId63" Type="http://schemas.openxmlformats.org/officeDocument/2006/relationships/slide" Target="slides/slide25.xml"/><Relationship Id="rId68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9" Type="http://schemas.openxmlformats.org/officeDocument/2006/relationships/slideMaster" Target="slideMasters/slideMaster29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Master" Target="slideMasters/slideMaster32.xml"/><Relationship Id="rId37" Type="http://schemas.openxmlformats.org/officeDocument/2006/relationships/slideMaster" Target="slideMasters/slideMaster37.xml"/><Relationship Id="rId40" Type="http://schemas.openxmlformats.org/officeDocument/2006/relationships/slide" Target="slides/slide2.xml"/><Relationship Id="rId45" Type="http://schemas.openxmlformats.org/officeDocument/2006/relationships/slide" Target="slides/slide7.xml"/><Relationship Id="rId53" Type="http://schemas.openxmlformats.org/officeDocument/2006/relationships/slide" Target="slides/slide15.xml"/><Relationship Id="rId58" Type="http://schemas.openxmlformats.org/officeDocument/2006/relationships/slide" Target="slides/slide20.xml"/><Relationship Id="rId66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Master" Target="slideMasters/slideMaster28.xml"/><Relationship Id="rId36" Type="http://schemas.openxmlformats.org/officeDocument/2006/relationships/slideMaster" Target="slideMasters/slideMaster36.xml"/><Relationship Id="rId49" Type="http://schemas.openxmlformats.org/officeDocument/2006/relationships/slide" Target="slides/slide11.xml"/><Relationship Id="rId57" Type="http://schemas.openxmlformats.org/officeDocument/2006/relationships/slide" Target="slides/slide19.xml"/><Relationship Id="rId61" Type="http://schemas.openxmlformats.org/officeDocument/2006/relationships/slide" Target="slides/slide23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Master" Target="slideMasters/slideMaster31.xml"/><Relationship Id="rId44" Type="http://schemas.openxmlformats.org/officeDocument/2006/relationships/slide" Target="slides/slide6.xml"/><Relationship Id="rId52" Type="http://schemas.openxmlformats.org/officeDocument/2006/relationships/slide" Target="slides/slide14.xml"/><Relationship Id="rId60" Type="http://schemas.openxmlformats.org/officeDocument/2006/relationships/slide" Target="slides/slide22.xml"/><Relationship Id="rId65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Master" Target="slideMasters/slideMaster27.xml"/><Relationship Id="rId30" Type="http://schemas.openxmlformats.org/officeDocument/2006/relationships/slideMaster" Target="slideMasters/slideMaster30.xml"/><Relationship Id="rId35" Type="http://schemas.openxmlformats.org/officeDocument/2006/relationships/slideMaster" Target="slideMasters/slideMaster35.xml"/><Relationship Id="rId43" Type="http://schemas.openxmlformats.org/officeDocument/2006/relationships/slide" Target="slides/slide5.xml"/><Relationship Id="rId48" Type="http://schemas.openxmlformats.org/officeDocument/2006/relationships/slide" Target="slides/slide10.xml"/><Relationship Id="rId56" Type="http://schemas.openxmlformats.org/officeDocument/2006/relationships/slide" Target="slides/slide18.xml"/><Relationship Id="rId64" Type="http://schemas.openxmlformats.org/officeDocument/2006/relationships/slide" Target="slides/slide26.xml"/><Relationship Id="rId69" Type="http://schemas.openxmlformats.org/officeDocument/2006/relationships/theme" Target="theme/theme1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Master" Target="slideMasters/slideMaster33.xml"/><Relationship Id="rId38" Type="http://schemas.openxmlformats.org/officeDocument/2006/relationships/slideMaster" Target="slideMasters/slideMaster38.xml"/><Relationship Id="rId46" Type="http://schemas.openxmlformats.org/officeDocument/2006/relationships/slide" Target="slides/slide8.xml"/><Relationship Id="rId59" Type="http://schemas.openxmlformats.org/officeDocument/2006/relationships/slide" Target="slides/slide21.xml"/><Relationship Id="rId67" Type="http://schemas.openxmlformats.org/officeDocument/2006/relationships/presProps" Target="presProps.xml"/><Relationship Id="rId20" Type="http://schemas.openxmlformats.org/officeDocument/2006/relationships/slideMaster" Target="slideMasters/slideMaster20.xml"/><Relationship Id="rId41" Type="http://schemas.openxmlformats.org/officeDocument/2006/relationships/slide" Target="slides/slide3.xml"/><Relationship Id="rId54" Type="http://schemas.openxmlformats.org/officeDocument/2006/relationships/slide" Target="slides/slide16.xml"/><Relationship Id="rId62" Type="http://schemas.openxmlformats.org/officeDocument/2006/relationships/slide" Target="slides/slide24.xml"/><Relationship Id="rId7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C00B26-5250-4BEC-8420-7DED249A5643}" type="datetimeFigureOut">
              <a:rPr lang="cs-CZ" smtClean="0"/>
              <a:t>5.11.2017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EE5C00-82ED-4E1E-A2DC-A4961827AD9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084875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027185-10FB-4A57-B3F0-45136A811A24}" type="datetimeFigureOut">
              <a:rPr lang="uk-UA" smtClean="0"/>
              <a:t>05.11.2017</a:t>
            </a:fld>
            <a:endParaRPr lang="uk-U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9C3A12-1E0F-412B-B376-8089A55D946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672169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9C3A12-1E0F-412B-B376-8089A55D946C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941434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9C3A12-1E0F-412B-B376-8089A55D946C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761964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9C3A12-1E0F-412B-B376-8089A55D946C}" type="slidenum">
              <a:rPr lang="uk-UA" smtClean="0"/>
              <a:t>17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160118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9C3A12-1E0F-412B-B376-8089A55D946C}" type="slidenum">
              <a:rPr lang="uk-UA" smtClean="0"/>
              <a:t>20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696921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9C3A12-1E0F-412B-B376-8089A55D946C}" type="slidenum">
              <a:rPr lang="uk-UA" smtClean="0"/>
              <a:t>21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602811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9C3A12-1E0F-412B-B376-8089A55D946C}" type="slidenum">
              <a:rPr lang="uk-UA" smtClean="0"/>
              <a:t>22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053020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9C3A12-1E0F-412B-B376-8089A55D946C}" type="slidenum">
              <a:rPr lang="uk-UA" smtClean="0"/>
              <a:t>23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822878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9C3A12-1E0F-412B-B376-8089A55D946C}" type="slidenum">
              <a:rPr lang="uk-UA" smtClean="0"/>
              <a:t>24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470122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9C3A12-1E0F-412B-B376-8089A55D946C}" type="slidenum">
              <a:rPr lang="uk-UA" smtClean="0"/>
              <a:t>25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143256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3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3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3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3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3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3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3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4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4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4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4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4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4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4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4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4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4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4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4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4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4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4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4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4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4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4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4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4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4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4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4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4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4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5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5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5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5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5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5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5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2532888" y="2587752"/>
            <a:ext cx="2706624" cy="2706624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2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0292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IMG-SLIDE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772400" y="2093976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0155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24612841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914400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21207213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273552" y="2779776"/>
            <a:ext cx="1444752" cy="144475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13780008" y="5779008"/>
            <a:ext cx="1444752" cy="144475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41939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772400" y="2093976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25742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499616" y="3346704"/>
            <a:ext cx="3593592" cy="3593592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50887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18288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41805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914400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30167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60640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IMG-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914400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6" name="TextBox 5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9607818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98869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7"/>
          <p:cNvSpPr>
            <a:spLocks noGrp="1"/>
          </p:cNvSpPr>
          <p:nvPr>
            <p:ph type="title" hasCustomPrompt="1"/>
          </p:nvPr>
        </p:nvSpPr>
        <p:spPr>
          <a:xfrm>
            <a:off x="100584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6" name="TextBox 5"/>
          <p:cNvSpPr txBox="1"/>
          <p:nvPr userDrawn="1"/>
        </p:nvSpPr>
        <p:spPr>
          <a:xfrm>
            <a:off x="100584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9886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622440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IMG-SLIDE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7962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06040" y="3255264"/>
            <a:ext cx="2542032" cy="45262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08502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5138928" y="3648456"/>
            <a:ext cx="2075688" cy="375818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1563624" y="3648456"/>
            <a:ext cx="2075688" cy="375818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3163824" y="3355848"/>
            <a:ext cx="2423160" cy="4315968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55604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06040" y="2999232"/>
            <a:ext cx="3730752" cy="49834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87103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51760" y="2990088"/>
            <a:ext cx="6400800" cy="394106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8473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3438144" y="3054096"/>
            <a:ext cx="5276088" cy="325526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40822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121408" y="2953512"/>
            <a:ext cx="6519672" cy="3730752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12837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002536" y="2788920"/>
            <a:ext cx="7178040" cy="4105656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76323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961888" y="2441448"/>
            <a:ext cx="5705856" cy="324612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657600" y="5753100"/>
            <a:ext cx="685800" cy="121615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690872" y="4754880"/>
            <a:ext cx="1645920" cy="217627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11055096" y="4334256"/>
            <a:ext cx="3886200" cy="240487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00571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807208" y="3200400"/>
            <a:ext cx="3886200" cy="3886200"/>
          </a:xfrm>
          <a:prstGeom prst="rect">
            <a:avLst/>
          </a:prstGeom>
          <a:effectLst>
            <a:outerShdw blurRad="292100" dist="38100" dir="5400000" algn="t" rotWithShape="0">
              <a:schemeClr val="accent1">
                <a:alpha val="67000"/>
              </a:schemeClr>
            </a:outerShdw>
          </a:effectLst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31583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929384" y="3218688"/>
            <a:ext cx="2423160" cy="4315968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77545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45879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901952" y="3584448"/>
            <a:ext cx="2194560" cy="3886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5468112" y="3584448"/>
            <a:ext cx="2194560" cy="3886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3520440" y="3264408"/>
            <a:ext cx="2542032" cy="45262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07845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24328" y="2990088"/>
            <a:ext cx="3730752" cy="49834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6914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76300" y="571411"/>
            <a:ext cx="544830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cs-CZ" smtClean="0"/>
              <a:t>Kliknutím lze upravit styl.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905500" y="2628900"/>
            <a:ext cx="6477000" cy="39624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24738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76300" y="571411"/>
            <a:ext cx="544830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cs-CZ" smtClean="0"/>
              <a:t>Kliknutím lze upravit styl.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655064" y="2788920"/>
            <a:ext cx="6967728" cy="3986784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54302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4846320" y="3200400"/>
            <a:ext cx="8622792" cy="484632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34123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987552" y="2478024"/>
            <a:ext cx="9052560" cy="5998464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1399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371600" y="2400300"/>
            <a:ext cx="7315200" cy="54864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601200" y="2400300"/>
            <a:ext cx="7315200" cy="54864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39315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2573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20015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6294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65082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2573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20015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6294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3909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2860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22860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22860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41148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41148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59436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6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59436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7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59436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8" name="Picture Placeholder 5"/>
          <p:cNvSpPr>
            <a:spLocks noGrp="1"/>
          </p:cNvSpPr>
          <p:nvPr>
            <p:ph type="pic" sz="quarter" idx="20"/>
          </p:nvPr>
        </p:nvSpPr>
        <p:spPr>
          <a:xfrm>
            <a:off x="41148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37251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36040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36576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36576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73152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73152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109728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109728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6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146304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146304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041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2400300"/>
            <a:ext cx="4572000" cy="27432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4572000" y="2400300"/>
            <a:ext cx="4572000" cy="27432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0" y="5148072"/>
            <a:ext cx="4572000" cy="27432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572000" y="5148072"/>
            <a:ext cx="4572000" cy="27432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56216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5143500"/>
            <a:ext cx="4572000" cy="2743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4572000" y="2400300"/>
            <a:ext cx="4572000" cy="2743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9144000" y="5143500"/>
            <a:ext cx="4572000" cy="2743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13716000" y="2400300"/>
            <a:ext cx="4572000" cy="2743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50195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ODUC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303338" y="3257550"/>
            <a:ext cx="5715000" cy="3833813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623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7191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cxnSp>
        <p:nvCxnSpPr>
          <p:cNvPr id="10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12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6026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cxnSp>
        <p:nvCxnSpPr>
          <p:cNvPr id="6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387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Rectangle 2"/>
          <p:cNvSpPr/>
          <p:nvPr userDrawn="1"/>
        </p:nvSpPr>
        <p:spPr>
          <a:xfrm>
            <a:off x="0" y="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11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8803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MIDD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0" y="2400300"/>
            <a:ext cx="18288000" cy="54864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11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9"/>
          <p:cNvSpPr/>
          <p:nvPr userDrawn="1"/>
        </p:nvSpPr>
        <p:spPr>
          <a:xfrm>
            <a:off x="0" y="2400300"/>
            <a:ext cx="18288000" cy="54864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sp>
        <p:nvSpPr>
          <p:cNvPr id="15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1862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BOTTOM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514350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bg1"/>
                </a:solidFill>
              </a:rPr>
              <a:t>your </a:t>
            </a:r>
            <a:r>
              <a:rPr lang="en-US" sz="2800" b="1" smtClean="0">
                <a:solidFill>
                  <a:schemeClr val="bg1"/>
                </a:solidFill>
              </a:rPr>
              <a:t>logo</a:t>
            </a:r>
            <a:endParaRPr lang="uk-UA" sz="2000" b="1">
              <a:solidFill>
                <a:schemeClr val="bg1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page</a:t>
            </a:r>
          </a:p>
          <a:p>
            <a:r>
              <a:rPr lang="en-US" smtClean="0"/>
              <a:t>0</a:t>
            </a:r>
            <a:fld id="{37D409AB-2201-4E18-8A34-C31753AD9B06}" type="slidenum">
              <a:rPr smtClean="0"/>
              <a:pPr/>
              <a:t>‹#›</a:t>
            </a:fld>
            <a:endParaRPr/>
          </a:p>
        </p:txBody>
      </p:sp>
      <p:sp>
        <p:nvSpPr>
          <p:cNvPr id="10" name="Rectangle 2"/>
          <p:cNvSpPr/>
          <p:nvPr userDrawn="1"/>
        </p:nvSpPr>
        <p:spPr>
          <a:xfrm>
            <a:off x="0" y="514350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11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bg2"/>
                </a:solidFill>
              </a:rPr>
              <a:t>Národní ústav pro vzdělávání</a:t>
            </a:r>
            <a:endParaRPr lang="uk-UA" sz="20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9695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102870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1645375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0943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FULL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04748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IMG-SLIDE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772400" y="2093976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4630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IMG-SLIDE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56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2532888" y="2587752"/>
            <a:ext cx="2706624" cy="2706624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34513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502152" y="2587752"/>
            <a:ext cx="2706624" cy="2706624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81523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6053328" y="2633472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9784080" y="2633472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94954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300984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7918704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12527280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42055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337560" y="2935224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3337560" y="5980176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9811512" y="2935224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9811512" y="5981700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21091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2860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22860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22860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41148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41148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59436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6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59436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7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59436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2873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9144000" y="0"/>
            <a:ext cx="9144000" cy="102870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3033183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7508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FULL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8900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cxnSp>
        <p:nvCxnSpPr>
          <p:cNvPr id="10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12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8803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IMG-SLIDE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772400" y="2093976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2120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IMG-SLIDE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6292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3322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60510731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914400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75901788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273552" y="2779776"/>
            <a:ext cx="1444752" cy="144475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13780008" y="5779008"/>
            <a:ext cx="1444752" cy="144475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87735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772400" y="2093976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16120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273552" y="2779776"/>
            <a:ext cx="1444752" cy="144475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13780008" y="5779008"/>
            <a:ext cx="1444752" cy="144475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6539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499616" y="3346704"/>
            <a:ext cx="3593592" cy="3593592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00522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18288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73865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914400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01569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05657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IMG-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914400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6" name="TextBox 5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552298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98869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7"/>
          <p:cNvSpPr>
            <a:spLocks noGrp="1"/>
          </p:cNvSpPr>
          <p:nvPr>
            <p:ph type="title" hasCustomPrompt="1"/>
          </p:nvPr>
        </p:nvSpPr>
        <p:spPr>
          <a:xfrm>
            <a:off x="100584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6" name="TextBox 5"/>
          <p:cNvSpPr txBox="1"/>
          <p:nvPr userDrawn="1"/>
        </p:nvSpPr>
        <p:spPr>
          <a:xfrm>
            <a:off x="100584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9886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422248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06040" y="3255264"/>
            <a:ext cx="2542032" cy="45262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41956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5138928" y="3648456"/>
            <a:ext cx="2075688" cy="375818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1563624" y="3648456"/>
            <a:ext cx="2075688" cy="375818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3163824" y="3355848"/>
            <a:ext cx="2423160" cy="4315968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07947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06040" y="2999232"/>
            <a:ext cx="3730752" cy="49834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40405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51760" y="2990088"/>
            <a:ext cx="6400800" cy="394106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80243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772400" y="2093976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4117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3438144" y="3054096"/>
            <a:ext cx="5276088" cy="325526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75161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121408" y="2953512"/>
            <a:ext cx="6519672" cy="3730752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4495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002536" y="2788920"/>
            <a:ext cx="7178040" cy="4105656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66965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961888" y="2441448"/>
            <a:ext cx="5705856" cy="324612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657600" y="5753100"/>
            <a:ext cx="685800" cy="121615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690872" y="4754880"/>
            <a:ext cx="1645920" cy="217627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11055096" y="4334256"/>
            <a:ext cx="3886200" cy="240487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04776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807208" y="3200400"/>
            <a:ext cx="3886200" cy="3886200"/>
          </a:xfrm>
          <a:prstGeom prst="rect">
            <a:avLst/>
          </a:prstGeom>
          <a:effectLst>
            <a:outerShdw blurRad="292100" dist="38100" dir="5400000" algn="t" rotWithShape="0">
              <a:schemeClr val="accent1">
                <a:alpha val="67000"/>
              </a:schemeClr>
            </a:outerShdw>
          </a:effectLst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38777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929384" y="3218688"/>
            <a:ext cx="2423160" cy="4315968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80401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901952" y="3584448"/>
            <a:ext cx="2194560" cy="3886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5468112" y="3584448"/>
            <a:ext cx="2194560" cy="3886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3520440" y="3264408"/>
            <a:ext cx="2542032" cy="45262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00406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24328" y="2990088"/>
            <a:ext cx="3730752" cy="49834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21059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76300" y="571411"/>
            <a:ext cx="544830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cs-CZ" smtClean="0"/>
              <a:t>Kliknutím lze upravit styl.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905500" y="2628900"/>
            <a:ext cx="6477000" cy="39624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56537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76300" y="571411"/>
            <a:ext cx="544830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cs-CZ" smtClean="0"/>
              <a:t>Kliknutím lze upravit styl.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655064" y="2788920"/>
            <a:ext cx="6967728" cy="3986784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7487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499616" y="3346704"/>
            <a:ext cx="3593592" cy="3593592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2687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4846320" y="3200400"/>
            <a:ext cx="8622792" cy="484632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38124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987552" y="2478024"/>
            <a:ext cx="9052560" cy="5998464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71000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371600" y="2400300"/>
            <a:ext cx="7315200" cy="54864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601200" y="2400300"/>
            <a:ext cx="7315200" cy="54864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5012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2573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20015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6294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14813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2573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20015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6294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53287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2860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22860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22860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41148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41148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59436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6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59436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7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59436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8" name="Picture Placeholder 5"/>
          <p:cNvSpPr>
            <a:spLocks noGrp="1"/>
          </p:cNvSpPr>
          <p:nvPr>
            <p:ph type="pic" sz="quarter" idx="20"/>
          </p:nvPr>
        </p:nvSpPr>
        <p:spPr>
          <a:xfrm>
            <a:off x="41148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93392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36576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36576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73152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73152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109728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109728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6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146304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146304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21261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2400300"/>
            <a:ext cx="4572000" cy="27432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4572000" y="2400300"/>
            <a:ext cx="4572000" cy="27432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0" y="5148072"/>
            <a:ext cx="4572000" cy="27432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572000" y="5148072"/>
            <a:ext cx="4572000" cy="27432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59177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5143500"/>
            <a:ext cx="4572000" cy="2743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4572000" y="2400300"/>
            <a:ext cx="4572000" cy="2743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9144000" y="5143500"/>
            <a:ext cx="4572000" cy="2743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13716000" y="2400300"/>
            <a:ext cx="4572000" cy="2743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06424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ODUC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303338" y="3257550"/>
            <a:ext cx="5715000" cy="3833813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84945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18288000" cy="54864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9136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18210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FULL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75738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cxnSp>
        <p:nvCxnSpPr>
          <p:cNvPr id="14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16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1729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IMG-SLIDE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772400" y="2093976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cxnSp>
        <p:nvCxnSpPr>
          <p:cNvPr id="1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9186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05910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cxnSp>
        <p:nvCxnSpPr>
          <p:cNvPr id="10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12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5898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91922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3395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MIDD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0" y="2400300"/>
            <a:ext cx="18288000" cy="54864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5284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BOTTOM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514350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bg1"/>
                </a:solidFill>
              </a:rPr>
              <a:t>your </a:t>
            </a:r>
            <a:r>
              <a:rPr lang="en-US" sz="2800" b="1" smtClean="0">
                <a:solidFill>
                  <a:schemeClr val="bg1"/>
                </a:solidFill>
              </a:rPr>
              <a:t>logo</a:t>
            </a:r>
            <a:endParaRPr lang="uk-UA" sz="2000" b="1">
              <a:solidFill>
                <a:schemeClr val="bg1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page</a:t>
            </a:r>
          </a:p>
          <a:p>
            <a:r>
              <a:rPr lang="en-US" smtClean="0"/>
              <a:t>0</a:t>
            </a:r>
            <a:fld id="{37D409AB-2201-4E18-8A34-C31753AD9B06}" type="slidenum">
              <a:rPr smtClean="0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41278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502152" y="2587752"/>
            <a:ext cx="2706624" cy="2706624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222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914400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1970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529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FULL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15902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IMG-SLIDE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772400" y="2093976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3308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IMG-SLIDE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024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2532888" y="2587752"/>
            <a:ext cx="2706624" cy="2706624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78438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502152" y="2587752"/>
            <a:ext cx="2706624" cy="2706624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28517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6053328" y="2633472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9784080" y="2633472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12618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300984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7918704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12527280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79068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337560" y="2935224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3337560" y="5980176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9811512" y="2935224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9811512" y="5981700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68101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2860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22860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22860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41148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41148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59436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6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59436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7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59436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08941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9348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14355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FULL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32403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cxnSp>
        <p:nvCxnSpPr>
          <p:cNvPr id="10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12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7014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IMG-SLIDE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772400" y="2093976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5623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IMG-SLIDE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1350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30723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9817914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914400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9506416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273552" y="2779776"/>
            <a:ext cx="1444752" cy="144475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13780008" y="5779008"/>
            <a:ext cx="1444752" cy="144475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0124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772400" y="2093976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78366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IMG-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9144000" y="0"/>
            <a:ext cx="9144000" cy="102870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4950923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499616" y="3346704"/>
            <a:ext cx="3593592" cy="3593592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67352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18288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87926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914400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00579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29534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IMG-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914400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6" name="TextBox 5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144031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98869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7"/>
          <p:cNvSpPr>
            <a:spLocks noGrp="1"/>
          </p:cNvSpPr>
          <p:nvPr>
            <p:ph type="title" hasCustomPrompt="1"/>
          </p:nvPr>
        </p:nvSpPr>
        <p:spPr>
          <a:xfrm>
            <a:off x="100584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6" name="TextBox 5"/>
          <p:cNvSpPr txBox="1"/>
          <p:nvPr userDrawn="1"/>
        </p:nvSpPr>
        <p:spPr>
          <a:xfrm>
            <a:off x="100584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9886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1986381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90641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cxnSp>
        <p:nvCxnSpPr>
          <p:cNvPr id="10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12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5412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06040" y="3255264"/>
            <a:ext cx="2542032" cy="45262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91884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5138928" y="3648456"/>
            <a:ext cx="2075688" cy="375818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1563624" y="3648456"/>
            <a:ext cx="2075688" cy="375818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3163824" y="3355848"/>
            <a:ext cx="2423160" cy="4315968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0553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102870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98869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7"/>
          <p:cNvSpPr>
            <a:spLocks noGrp="1"/>
          </p:cNvSpPr>
          <p:nvPr>
            <p:ph type="title" hasCustomPrompt="1"/>
          </p:nvPr>
        </p:nvSpPr>
        <p:spPr>
          <a:xfrm>
            <a:off x="100584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9886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3"/>
          <p:cNvSpPr txBox="1"/>
          <p:nvPr userDrawn="1"/>
        </p:nvSpPr>
        <p:spPr>
          <a:xfrm>
            <a:off x="9994216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969304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06040" y="2999232"/>
            <a:ext cx="3730752" cy="49834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7221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51760" y="2990088"/>
            <a:ext cx="6400800" cy="394106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28445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3438144" y="3054096"/>
            <a:ext cx="5276088" cy="325526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19015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121408" y="2953512"/>
            <a:ext cx="6519672" cy="3730752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31987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002536" y="2788920"/>
            <a:ext cx="7178040" cy="4105656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76301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961888" y="2441448"/>
            <a:ext cx="5705856" cy="324612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657600" y="5753100"/>
            <a:ext cx="685800" cy="121615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690872" y="4754880"/>
            <a:ext cx="1645920" cy="217627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11055096" y="4334256"/>
            <a:ext cx="3886200" cy="240487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97131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807208" y="3200400"/>
            <a:ext cx="3886200" cy="3886200"/>
          </a:xfrm>
          <a:prstGeom prst="rect">
            <a:avLst/>
          </a:prstGeom>
          <a:effectLst>
            <a:outerShdw blurRad="292100" dist="38100" dir="5400000" algn="t" rotWithShape="0">
              <a:schemeClr val="accent1">
                <a:alpha val="67000"/>
              </a:schemeClr>
            </a:outerShdw>
          </a:effectLst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77429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929384" y="3218688"/>
            <a:ext cx="2423160" cy="4315968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61434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901952" y="3584448"/>
            <a:ext cx="2194560" cy="3886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5468112" y="3584448"/>
            <a:ext cx="2194560" cy="3886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3520440" y="3264408"/>
            <a:ext cx="2542032" cy="45262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42317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24328" y="2990088"/>
            <a:ext cx="3730752" cy="49834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11991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06040" y="3255264"/>
            <a:ext cx="2542032" cy="452628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5711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76300" y="571411"/>
            <a:ext cx="544830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cs-CZ" smtClean="0"/>
              <a:t>Kliknutím lze upravit styl.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905500" y="2628900"/>
            <a:ext cx="6477000" cy="39624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32239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76300" y="571411"/>
            <a:ext cx="544830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cs-CZ" smtClean="0"/>
              <a:t>Kliknutím lze upravit styl.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655064" y="2788920"/>
            <a:ext cx="6967728" cy="3986784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86064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4846320" y="3200400"/>
            <a:ext cx="8622792" cy="484632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52746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987552" y="2478024"/>
            <a:ext cx="9052560" cy="5998464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86560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371600" y="2400300"/>
            <a:ext cx="7315200" cy="54864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601200" y="2400300"/>
            <a:ext cx="7315200" cy="54864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48036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2573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20015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6294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5839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2573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20015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6294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69442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2860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22860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22860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41148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41148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59436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6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59436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7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59436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8" name="Picture Placeholder 5"/>
          <p:cNvSpPr>
            <a:spLocks noGrp="1"/>
          </p:cNvSpPr>
          <p:nvPr>
            <p:ph type="pic" sz="quarter" idx="20"/>
          </p:nvPr>
        </p:nvSpPr>
        <p:spPr>
          <a:xfrm>
            <a:off x="41148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4526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36576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36576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73152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73152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109728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109728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6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146304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146304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8355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2400300"/>
            <a:ext cx="4572000" cy="27432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4572000" y="2400300"/>
            <a:ext cx="4572000" cy="27432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0" y="5148072"/>
            <a:ext cx="4572000" cy="27432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572000" y="5148072"/>
            <a:ext cx="4572000" cy="27432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63501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5138928" y="3648456"/>
            <a:ext cx="2075688" cy="3758184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1563624" y="3648456"/>
            <a:ext cx="2075688" cy="3758184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3163824" y="3355848"/>
            <a:ext cx="2423160" cy="4315968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11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3172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5143500"/>
            <a:ext cx="4572000" cy="2743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4572000" y="2400300"/>
            <a:ext cx="4572000" cy="2743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9144000" y="5143500"/>
            <a:ext cx="4572000" cy="2743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13716000" y="2400300"/>
            <a:ext cx="4572000" cy="2743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59238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ODUC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303338" y="3257550"/>
            <a:ext cx="5715000" cy="3833813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05555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7226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FULL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9920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cxnSp>
        <p:nvCxnSpPr>
          <p:cNvPr id="10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12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3440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IMG-SLIDE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772400" y="2093976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6007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IMG-SLIDE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9159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2532888" y="2587752"/>
            <a:ext cx="2706624" cy="2706624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282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502152" y="2587752"/>
            <a:ext cx="2706624" cy="2706624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3250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6053328" y="2633472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9784080" y="2633472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5443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06040" y="2999232"/>
            <a:ext cx="3730752" cy="498348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8229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300984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7918704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12527280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5868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337560" y="2935224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3337560" y="5980176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9811512" y="2935224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9811512" y="5981700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1792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2860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22860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22860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41148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41148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59436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6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59436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7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59436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8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1925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4169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FULL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339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cxnSp>
        <p:nvCxnSpPr>
          <p:cNvPr id="10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12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16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1678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IMG-SLIDE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772400" y="2093976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1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8244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IMG-SLIDE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11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6767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2822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2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86211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51760" y="2990088"/>
            <a:ext cx="6400800" cy="3941064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4779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4101888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914400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4249169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273552" y="2779776"/>
            <a:ext cx="1444752" cy="144475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13780008" y="5779008"/>
            <a:ext cx="1444752" cy="144475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8951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772400" y="2093976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0269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499616" y="3346704"/>
            <a:ext cx="3593592" cy="3593592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5321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18288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7938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914400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6280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1124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IMG-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914400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4" name="Straight Connector 3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cxnSp>
        <p:nvCxnSpPr>
          <p:cNvPr id="7" name="Straight Connector 6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117349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4" name="Straight Connector 3"/>
          <p:cNvCxnSpPr/>
          <p:nvPr/>
        </p:nvCxnSpPr>
        <p:spPr>
          <a:xfrm>
            <a:off x="98869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7"/>
          <p:cNvSpPr>
            <a:spLocks noGrp="1"/>
          </p:cNvSpPr>
          <p:nvPr>
            <p:ph type="title" hasCustomPrompt="1"/>
          </p:nvPr>
        </p:nvSpPr>
        <p:spPr>
          <a:xfrm>
            <a:off x="100584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cxnSp>
        <p:nvCxnSpPr>
          <p:cNvPr id="7" name="Straight Connector 6"/>
          <p:cNvCxnSpPr/>
          <p:nvPr/>
        </p:nvCxnSpPr>
        <p:spPr>
          <a:xfrm>
            <a:off x="9886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3"/>
          <p:cNvSpPr txBox="1"/>
          <p:nvPr/>
        </p:nvSpPr>
        <p:spPr>
          <a:xfrm>
            <a:off x="9994216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6517593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3438144" y="3054096"/>
            <a:ext cx="5276088" cy="3255264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7077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06040" y="3255264"/>
            <a:ext cx="2542032" cy="45262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3105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5138928" y="3648456"/>
            <a:ext cx="2075688" cy="375818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1563624" y="3648456"/>
            <a:ext cx="2075688" cy="375818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3163824" y="3355848"/>
            <a:ext cx="2423160" cy="4315968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9678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06040" y="2999232"/>
            <a:ext cx="3730752" cy="49834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1807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51760" y="2990088"/>
            <a:ext cx="6400800" cy="394106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448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3438144" y="3054096"/>
            <a:ext cx="5276088" cy="325526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696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121408" y="2953512"/>
            <a:ext cx="6519672" cy="3730752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0904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002536" y="2788920"/>
            <a:ext cx="7178040" cy="4105656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8714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961888" y="2441448"/>
            <a:ext cx="5705856" cy="324612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657600" y="5753100"/>
            <a:ext cx="685800" cy="121615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690872" y="4754880"/>
            <a:ext cx="1645920" cy="217627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11055096" y="4334256"/>
            <a:ext cx="3886200" cy="240487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9139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807208" y="3200400"/>
            <a:ext cx="3886200" cy="3886200"/>
          </a:xfrm>
          <a:prstGeom prst="rect">
            <a:avLst/>
          </a:prstGeom>
          <a:effectLst>
            <a:outerShdw blurRad="292100" dist="38100" dir="5400000" algn="t" rotWithShape="0">
              <a:schemeClr val="accent1">
                <a:alpha val="67000"/>
              </a:schemeClr>
            </a:outerShdw>
          </a:effectLst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7865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987552" y="2478024"/>
            <a:ext cx="9052560" cy="5998464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948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121408" y="2953512"/>
            <a:ext cx="6519672" cy="3730752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2576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371600" y="2400300"/>
            <a:ext cx="7315200" cy="54864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601200" y="2400300"/>
            <a:ext cx="7315200" cy="54864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298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2573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20015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6294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4150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2573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20015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6294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4023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2860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22860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22860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41148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41148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59436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6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59436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7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59436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8" name="Picture Placeholder 5"/>
          <p:cNvSpPr>
            <a:spLocks noGrp="1"/>
          </p:cNvSpPr>
          <p:nvPr>
            <p:ph type="pic" sz="quarter" idx="20"/>
          </p:nvPr>
        </p:nvSpPr>
        <p:spPr>
          <a:xfrm>
            <a:off x="41148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9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7302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RODUC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303338" y="3257550"/>
            <a:ext cx="5715000" cy="3833813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8265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9504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cxnSp>
        <p:nvCxnSpPr>
          <p:cNvPr id="10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12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537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6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7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4250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sp>
        <p:nvSpPr>
          <p:cNvPr id="11" name="Rectangle 2"/>
          <p:cNvSpPr/>
          <p:nvPr/>
        </p:nvSpPr>
        <p:spPr>
          <a:xfrm>
            <a:off x="0" y="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1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9300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MIDD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0" y="2400300"/>
            <a:ext cx="18288000" cy="54864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sp>
        <p:nvSpPr>
          <p:cNvPr id="11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1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9"/>
          <p:cNvSpPr/>
          <p:nvPr/>
        </p:nvSpPr>
        <p:spPr>
          <a:xfrm>
            <a:off x="0" y="2400300"/>
            <a:ext cx="18288000" cy="54864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sp>
        <p:nvSpPr>
          <p:cNvPr id="16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6996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6053328" y="2633472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9784080" y="2633472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2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9233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002536" y="2788920"/>
            <a:ext cx="7178040" cy="4105656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213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BOTTOM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514350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page</a:t>
            </a:r>
          </a:p>
          <a:p>
            <a:r>
              <a:rPr lang="en-US" smtClean="0"/>
              <a:t>0</a:t>
            </a:r>
            <a:fld id="{37D409AB-2201-4E18-8A34-C31753AD9B06}" type="slidenum">
              <a:rPr smtClean="0"/>
              <a:pPr/>
              <a:t>‹#›</a:t>
            </a:fld>
            <a:endParaRPr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bg2"/>
                </a:solidFill>
              </a:rPr>
              <a:t>Národní ústav pro vzdělávání</a:t>
            </a:r>
            <a:endParaRPr lang="uk-UA" sz="2000" b="1" dirty="0">
              <a:solidFill>
                <a:schemeClr val="bg2"/>
              </a:solidFill>
            </a:endParaRPr>
          </a:p>
        </p:txBody>
      </p:sp>
      <p:sp>
        <p:nvSpPr>
          <p:cNvPr id="11" name="Rectangle 2"/>
          <p:cNvSpPr/>
          <p:nvPr/>
        </p:nvSpPr>
        <p:spPr>
          <a:xfrm>
            <a:off x="0" y="514350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1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bg2"/>
                </a:solidFill>
              </a:rPr>
              <a:t>Národní ústav pro vzdělávání</a:t>
            </a:r>
            <a:endParaRPr lang="uk-UA" sz="20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7624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59998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3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22336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and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6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392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DARK 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338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DARK MIDD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0" y="2400300"/>
            <a:ext cx="18288000" cy="54864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sp>
        <p:nvSpPr>
          <p:cNvPr id="11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0748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DARK BOTTOM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514350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page</a:t>
            </a:r>
          </a:p>
          <a:p>
            <a:r>
              <a:rPr lang="en-US" smtClean="0"/>
              <a:t>0</a:t>
            </a:r>
            <a:fld id="{37D409AB-2201-4E18-8A34-C31753AD9B06}" type="slidenum">
              <a:rPr smtClean="0"/>
              <a:pPr/>
              <a:t>‹#›</a:t>
            </a:fld>
            <a:endParaRPr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bg2"/>
                </a:solidFill>
              </a:rPr>
              <a:t>Národní ústav pro vzdělávání</a:t>
            </a:r>
            <a:endParaRPr lang="uk-UA" sz="20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7345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2532888" y="2587752"/>
            <a:ext cx="2706624" cy="2706624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1321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502152" y="2587752"/>
            <a:ext cx="2706624" cy="2706624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5242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6053328" y="2633472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9784080" y="2633472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160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961888" y="2441448"/>
            <a:ext cx="5705856" cy="324612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657600" y="5753100"/>
            <a:ext cx="685800" cy="121615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uk-UA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690872" y="4754880"/>
            <a:ext cx="1645920" cy="217627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uk-UA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11055096" y="4334256"/>
            <a:ext cx="3886200" cy="240487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uk-UA"/>
          </a:p>
        </p:txBody>
      </p:sp>
      <p:sp>
        <p:nvSpPr>
          <p:cNvPr id="14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9179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300984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7918704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12527280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9136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337560" y="2935224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3337560" y="5980176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9811512" y="2935224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9811512" y="5981700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8182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2860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22860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22860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41148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41148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59436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6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59436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7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59436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8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5788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81271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3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3554848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3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914400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412688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3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273552" y="2779776"/>
            <a:ext cx="1444752" cy="144475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13780008" y="5779008"/>
            <a:ext cx="1444752" cy="144475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8129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772400" y="2093976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2327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499616" y="3346704"/>
            <a:ext cx="3593592" cy="3593592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2596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18288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4045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807208" y="3200400"/>
            <a:ext cx="3886200" cy="3886200"/>
          </a:xfrm>
          <a:prstGeom prst="rect">
            <a:avLst/>
          </a:prstGeom>
          <a:effectLst>
            <a:outerShdw blurRad="292100" dist="38100" dir="5400000" algn="t" rotWithShape="0">
              <a:schemeClr val="accent1">
                <a:alpha val="67000"/>
              </a:schemeClr>
            </a:outerShdw>
          </a:effectLst>
        </p:spPr>
        <p:txBody>
          <a:bodyPr/>
          <a:lstStyle/>
          <a:p>
            <a:endParaRPr lang="uk-UA"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7995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914400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448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9264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IMG-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914400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4" name="Straight Connector 3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cxnSp>
        <p:nvCxnSpPr>
          <p:cNvPr id="7" name="Straight Connector 6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3921808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3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4" name="Straight Connector 3"/>
          <p:cNvCxnSpPr/>
          <p:nvPr/>
        </p:nvCxnSpPr>
        <p:spPr>
          <a:xfrm>
            <a:off x="98869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7"/>
          <p:cNvSpPr>
            <a:spLocks noGrp="1"/>
          </p:cNvSpPr>
          <p:nvPr>
            <p:ph type="title" hasCustomPrompt="1"/>
          </p:nvPr>
        </p:nvSpPr>
        <p:spPr>
          <a:xfrm>
            <a:off x="100584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cxnSp>
        <p:nvCxnSpPr>
          <p:cNvPr id="7" name="Straight Connector 6"/>
          <p:cNvCxnSpPr/>
          <p:nvPr/>
        </p:nvCxnSpPr>
        <p:spPr>
          <a:xfrm>
            <a:off x="9886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3"/>
          <p:cNvSpPr txBox="1"/>
          <p:nvPr/>
        </p:nvSpPr>
        <p:spPr>
          <a:xfrm>
            <a:off x="9994216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992278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3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06040" y="3255264"/>
            <a:ext cx="2542032" cy="45262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8133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5138928" y="3648456"/>
            <a:ext cx="2075688" cy="375818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1563624" y="3648456"/>
            <a:ext cx="2075688" cy="375818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3163824" y="3355848"/>
            <a:ext cx="2423160" cy="4315968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1226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06040" y="2999232"/>
            <a:ext cx="3730752" cy="49834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8122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51760" y="2990088"/>
            <a:ext cx="6400800" cy="394106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8369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3438144" y="3054096"/>
            <a:ext cx="5276088" cy="325526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7258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121408" y="2953512"/>
            <a:ext cx="6519672" cy="3730752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6175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987552" y="2478024"/>
            <a:ext cx="9052560" cy="5998464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7340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002536" y="2788920"/>
            <a:ext cx="7178040" cy="4105656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9155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961888" y="2441448"/>
            <a:ext cx="5705856" cy="324612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657600" y="5753100"/>
            <a:ext cx="685800" cy="121615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690872" y="4754880"/>
            <a:ext cx="1645920" cy="217627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11055096" y="4334256"/>
            <a:ext cx="3886200" cy="240487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772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807208" y="3200400"/>
            <a:ext cx="3886200" cy="3886200"/>
          </a:xfrm>
          <a:prstGeom prst="rect">
            <a:avLst/>
          </a:prstGeom>
          <a:effectLst>
            <a:outerShdw blurRad="292100" dist="38100" dir="5400000" algn="t" rotWithShape="0">
              <a:schemeClr val="accent1">
                <a:alpha val="67000"/>
              </a:schemeClr>
            </a:outerShdw>
          </a:effectLst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6474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987552" y="2478024"/>
            <a:ext cx="9052560" cy="5998464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5830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371600" y="2400300"/>
            <a:ext cx="7315200" cy="54864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601200" y="2400300"/>
            <a:ext cx="7315200" cy="54864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8106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2573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20015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6294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2409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2573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20015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6294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5023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2860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22860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22860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41148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41148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59436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6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59436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7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59436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8" name="Picture Placeholder 5"/>
          <p:cNvSpPr>
            <a:spLocks noGrp="1"/>
          </p:cNvSpPr>
          <p:nvPr>
            <p:ph type="pic" sz="quarter" idx="20"/>
          </p:nvPr>
        </p:nvSpPr>
        <p:spPr>
          <a:xfrm>
            <a:off x="41148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9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226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RODUC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303338" y="3257550"/>
            <a:ext cx="5715000" cy="3833813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589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1123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371600" y="2400300"/>
            <a:ext cx="7315200" cy="54864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601200" y="2400300"/>
            <a:ext cx="7315200" cy="54864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2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2348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cxnSp>
        <p:nvCxnSpPr>
          <p:cNvPr id="10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12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3873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cxnSp>
        <p:nvCxnSpPr>
          <p:cNvPr id="6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6108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Rectangle 2"/>
          <p:cNvSpPr/>
          <p:nvPr/>
        </p:nvSpPr>
        <p:spPr>
          <a:xfrm>
            <a:off x="0" y="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11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646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MIDD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0" y="2400300"/>
            <a:ext cx="18288000" cy="54864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11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9"/>
          <p:cNvSpPr/>
          <p:nvPr/>
        </p:nvSpPr>
        <p:spPr>
          <a:xfrm>
            <a:off x="0" y="2400300"/>
            <a:ext cx="18288000" cy="54864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sp>
        <p:nvSpPr>
          <p:cNvPr id="15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7938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BOTTOM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514350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bg1"/>
                </a:solidFill>
              </a:rPr>
              <a:t>your </a:t>
            </a:r>
            <a:r>
              <a:rPr lang="en-US" sz="2800" b="1" smtClean="0">
                <a:solidFill>
                  <a:schemeClr val="bg1"/>
                </a:solidFill>
              </a:rPr>
              <a:t>logo</a:t>
            </a:r>
            <a:endParaRPr lang="uk-UA" sz="2000" b="1">
              <a:solidFill>
                <a:schemeClr val="bg1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page</a:t>
            </a:r>
          </a:p>
          <a:p>
            <a:r>
              <a:rPr lang="en-US" smtClean="0"/>
              <a:t>0</a:t>
            </a:r>
            <a:fld id="{37D409AB-2201-4E18-8A34-C31753AD9B06}" type="slidenum">
              <a:rPr smtClean="0"/>
              <a:pPr/>
              <a:t>‹#›</a:t>
            </a:fld>
            <a:endParaRPr/>
          </a:p>
        </p:txBody>
      </p:sp>
      <p:sp>
        <p:nvSpPr>
          <p:cNvPr id="10" name="Rectangle 2"/>
          <p:cNvSpPr/>
          <p:nvPr/>
        </p:nvSpPr>
        <p:spPr>
          <a:xfrm>
            <a:off x="0" y="514350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11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bg2"/>
                </a:solidFill>
              </a:rPr>
              <a:t>Národní ústav pro vzdělávání</a:t>
            </a:r>
            <a:endParaRPr lang="uk-UA" sz="20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47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98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3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12639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3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772400" y="2093976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0614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148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2532888" y="2587752"/>
            <a:ext cx="2706624" cy="2706624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51463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2573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20015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6294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3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6747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502152" y="2587752"/>
            <a:ext cx="2706624" cy="2706624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6179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6053328" y="2633472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9784080" y="2633472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11212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300984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7918704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12527280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17066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337560" y="2935224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3337560" y="5980176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9811512" y="2935224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9811512" y="5981700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14393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2860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22860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22860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41148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41148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59436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6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59436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7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59436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84757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92801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3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4675789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3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914400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26944758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3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273552" y="2779776"/>
            <a:ext cx="1444752" cy="144475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13780008" y="5779008"/>
            <a:ext cx="1444752" cy="144475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8167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772400" y="2093976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76532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2573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20015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6294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1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0998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499616" y="3346704"/>
            <a:ext cx="3593592" cy="3593592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9855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18288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11554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914400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53070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223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IMG-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914400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4" name="Straight Connector 3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6" name="TextBox 5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692573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3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4" name="Straight Connector 3"/>
          <p:cNvCxnSpPr/>
          <p:nvPr/>
        </p:nvCxnSpPr>
        <p:spPr>
          <a:xfrm>
            <a:off x="98869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7"/>
          <p:cNvSpPr>
            <a:spLocks noGrp="1"/>
          </p:cNvSpPr>
          <p:nvPr>
            <p:ph type="title" hasCustomPrompt="1"/>
          </p:nvPr>
        </p:nvSpPr>
        <p:spPr>
          <a:xfrm>
            <a:off x="100584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6" name="TextBox 5"/>
          <p:cNvSpPr txBox="1"/>
          <p:nvPr/>
        </p:nvSpPr>
        <p:spPr>
          <a:xfrm>
            <a:off x="100584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9886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388551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3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06040" y="3255264"/>
            <a:ext cx="2542032" cy="45262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65238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5138928" y="3648456"/>
            <a:ext cx="2075688" cy="375818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1563624" y="3648456"/>
            <a:ext cx="2075688" cy="375818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3163824" y="3355848"/>
            <a:ext cx="2423160" cy="4315968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35624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06040" y="2999232"/>
            <a:ext cx="3730752" cy="49834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72441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51760" y="2990088"/>
            <a:ext cx="6400800" cy="394106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61363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2860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22860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22860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41148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41148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59436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6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59436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7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59436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8" name="Picture Placeholder 5"/>
          <p:cNvSpPr>
            <a:spLocks noGrp="1"/>
          </p:cNvSpPr>
          <p:nvPr>
            <p:ph type="pic" sz="quarter" idx="20"/>
          </p:nvPr>
        </p:nvSpPr>
        <p:spPr>
          <a:xfrm>
            <a:off x="41148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9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8509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3438144" y="3054096"/>
            <a:ext cx="5276088" cy="325526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33141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121408" y="2953512"/>
            <a:ext cx="6519672" cy="3730752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05515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002536" y="2788920"/>
            <a:ext cx="7178040" cy="4105656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20613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961888" y="2441448"/>
            <a:ext cx="5705856" cy="324612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657600" y="5753100"/>
            <a:ext cx="685800" cy="121615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690872" y="4754880"/>
            <a:ext cx="1645920" cy="217627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11055096" y="4334256"/>
            <a:ext cx="3886200" cy="240487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17311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807208" y="3200400"/>
            <a:ext cx="3886200" cy="3886200"/>
          </a:xfrm>
          <a:prstGeom prst="rect">
            <a:avLst/>
          </a:prstGeom>
          <a:effectLst>
            <a:outerShdw blurRad="292100" dist="38100" dir="5400000" algn="t" rotWithShape="0">
              <a:schemeClr val="accent1">
                <a:alpha val="67000"/>
              </a:schemeClr>
            </a:outerShdw>
          </a:effectLst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0407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929384" y="3218688"/>
            <a:ext cx="2423160" cy="4315968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67445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901952" y="3584448"/>
            <a:ext cx="2194560" cy="3886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5468112" y="3584448"/>
            <a:ext cx="2194560" cy="3886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3520440" y="3264408"/>
            <a:ext cx="2542032" cy="45262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6272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24328" y="2990088"/>
            <a:ext cx="3730752" cy="49834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5068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76300" y="571411"/>
            <a:ext cx="544830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cs-CZ" smtClean="0"/>
              <a:t>Kliknutím lze upravit styl.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905500" y="2628900"/>
            <a:ext cx="6477000" cy="39624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34573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76300" y="571411"/>
            <a:ext cx="544830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cs-CZ" smtClean="0"/>
              <a:t>Kliknutím lze upravit styl.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655064" y="2788920"/>
            <a:ext cx="6967728" cy="3986784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02923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ODUC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303338" y="3257550"/>
            <a:ext cx="5715000" cy="3833813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9676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4846320" y="3200400"/>
            <a:ext cx="8622792" cy="484632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89796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987552" y="2478024"/>
            <a:ext cx="9052560" cy="5998464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65815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371600" y="2400300"/>
            <a:ext cx="7315200" cy="54864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601200" y="2400300"/>
            <a:ext cx="7315200" cy="54864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11932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2573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20015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6294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39808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2573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20015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6294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33798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2860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22860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22860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41148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41148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59436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6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59436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7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59436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8" name="Picture Placeholder 5"/>
          <p:cNvSpPr>
            <a:spLocks noGrp="1"/>
          </p:cNvSpPr>
          <p:nvPr>
            <p:ph type="pic" sz="quarter" idx="20"/>
          </p:nvPr>
        </p:nvSpPr>
        <p:spPr>
          <a:xfrm>
            <a:off x="41148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66472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36576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36576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73152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73152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109728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109728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6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146304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146304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88083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2400300"/>
            <a:ext cx="4572000" cy="27432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4572000" y="2400300"/>
            <a:ext cx="4572000" cy="27432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0" y="5148072"/>
            <a:ext cx="4572000" cy="27432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572000" y="5148072"/>
            <a:ext cx="4572000" cy="27432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31930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5143500"/>
            <a:ext cx="4572000" cy="2743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4572000" y="2400300"/>
            <a:ext cx="4572000" cy="2743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9144000" y="5143500"/>
            <a:ext cx="4572000" cy="2743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13716000" y="2400300"/>
            <a:ext cx="4572000" cy="2743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12516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RODUC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303338" y="3257550"/>
            <a:ext cx="5715000" cy="3833813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24466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58794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4708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cxnSp>
        <p:nvCxnSpPr>
          <p:cNvPr id="10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12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2130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cxnSp>
        <p:nvCxnSpPr>
          <p:cNvPr id="6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030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Rectangle 2"/>
          <p:cNvSpPr/>
          <p:nvPr/>
        </p:nvSpPr>
        <p:spPr>
          <a:xfrm>
            <a:off x="0" y="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11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8555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MIDD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0" y="2400300"/>
            <a:ext cx="18288000" cy="54864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11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9"/>
          <p:cNvSpPr/>
          <p:nvPr/>
        </p:nvSpPr>
        <p:spPr>
          <a:xfrm>
            <a:off x="0" y="2400300"/>
            <a:ext cx="18288000" cy="54864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sp>
        <p:nvSpPr>
          <p:cNvPr id="15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0611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BOTTOM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514350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bg1"/>
                </a:solidFill>
              </a:rPr>
              <a:t>your </a:t>
            </a:r>
            <a:r>
              <a:rPr lang="en-US" sz="2800" b="1" smtClean="0">
                <a:solidFill>
                  <a:schemeClr val="bg1"/>
                </a:solidFill>
              </a:rPr>
              <a:t>logo</a:t>
            </a:r>
            <a:endParaRPr lang="uk-UA" sz="2000" b="1">
              <a:solidFill>
                <a:schemeClr val="bg1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page</a:t>
            </a:r>
          </a:p>
          <a:p>
            <a:r>
              <a:rPr lang="en-US" smtClean="0"/>
              <a:t>0</a:t>
            </a:r>
            <a:fld id="{37D409AB-2201-4E18-8A34-C31753AD9B06}" type="slidenum">
              <a:rPr smtClean="0"/>
              <a:pPr/>
              <a:t>‹#›</a:t>
            </a:fld>
            <a:endParaRPr/>
          </a:p>
        </p:txBody>
      </p:sp>
      <p:sp>
        <p:nvSpPr>
          <p:cNvPr id="10" name="Rectangle 2"/>
          <p:cNvSpPr/>
          <p:nvPr/>
        </p:nvSpPr>
        <p:spPr>
          <a:xfrm>
            <a:off x="0" y="514350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11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bg2"/>
                </a:solidFill>
              </a:rPr>
              <a:t>Národní ústav pro vzdělávání</a:t>
            </a:r>
            <a:endParaRPr lang="uk-UA" sz="20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2917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83182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3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91054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3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772400" y="2093976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3110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5708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300984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7918704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12527280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3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809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cxnSp>
        <p:nvCxnSpPr>
          <p:cNvPr id="10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12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2253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2532888" y="2587752"/>
            <a:ext cx="2706624" cy="2706624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90191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502152" y="2587752"/>
            <a:ext cx="2706624" cy="2706624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61385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6053328" y="2633472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9784080" y="2633472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73331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300984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7918704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12527280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54139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337560" y="2935224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3337560" y="5980176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9811512" y="2935224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9811512" y="5981700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68502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2860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22860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22860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41148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41148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59436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6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59436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7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59436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57465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055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4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15951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4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cxnSp>
        <p:nvCxnSpPr>
          <p:cNvPr id="10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12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1934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772400" y="2093976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3160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6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7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6224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2740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92836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4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8975832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4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914400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8315091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4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273552" y="2779776"/>
            <a:ext cx="1444752" cy="144475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13780008" y="5779008"/>
            <a:ext cx="1444752" cy="144475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50093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772400" y="2093976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14906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499616" y="3346704"/>
            <a:ext cx="3593592" cy="3593592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77607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18288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06004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914400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15075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57321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sp>
        <p:nvSpPr>
          <p:cNvPr id="11" name="Rectangle 2"/>
          <p:cNvSpPr/>
          <p:nvPr userDrawn="1"/>
        </p:nvSpPr>
        <p:spPr>
          <a:xfrm>
            <a:off x="0" y="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1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5777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IMG-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914400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4" name="Straight Connector 3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6" name="TextBox 5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2371113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4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4" name="Straight Connector 3"/>
          <p:cNvCxnSpPr/>
          <p:nvPr/>
        </p:nvCxnSpPr>
        <p:spPr>
          <a:xfrm>
            <a:off x="98869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7"/>
          <p:cNvSpPr>
            <a:spLocks noGrp="1"/>
          </p:cNvSpPr>
          <p:nvPr>
            <p:ph type="title" hasCustomPrompt="1"/>
          </p:nvPr>
        </p:nvSpPr>
        <p:spPr>
          <a:xfrm>
            <a:off x="100584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6" name="TextBox 5"/>
          <p:cNvSpPr txBox="1"/>
          <p:nvPr/>
        </p:nvSpPr>
        <p:spPr>
          <a:xfrm>
            <a:off x="100584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9886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823171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4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06040" y="3255264"/>
            <a:ext cx="2542032" cy="45262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3571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5138928" y="3648456"/>
            <a:ext cx="2075688" cy="375818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1563624" y="3648456"/>
            <a:ext cx="2075688" cy="375818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3163824" y="3355848"/>
            <a:ext cx="2423160" cy="4315968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97350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06040" y="2999232"/>
            <a:ext cx="3730752" cy="49834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4862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51760" y="2990088"/>
            <a:ext cx="6400800" cy="394106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57019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3438144" y="3054096"/>
            <a:ext cx="5276088" cy="325526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29155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121408" y="2953512"/>
            <a:ext cx="6519672" cy="3730752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49233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002536" y="2788920"/>
            <a:ext cx="7178040" cy="4105656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46847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961888" y="2441448"/>
            <a:ext cx="5705856" cy="324612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657600" y="5753100"/>
            <a:ext cx="685800" cy="121615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690872" y="4754880"/>
            <a:ext cx="1645920" cy="217627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11055096" y="4334256"/>
            <a:ext cx="3886200" cy="240487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71449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MIDD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0" y="2400300"/>
            <a:ext cx="18288000" cy="54864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sp>
        <p:nvSpPr>
          <p:cNvPr id="11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1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9"/>
          <p:cNvSpPr/>
          <p:nvPr userDrawn="1"/>
        </p:nvSpPr>
        <p:spPr>
          <a:xfrm>
            <a:off x="0" y="2400300"/>
            <a:ext cx="18288000" cy="54864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sp>
        <p:nvSpPr>
          <p:cNvPr id="16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9621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807208" y="3200400"/>
            <a:ext cx="3886200" cy="3886200"/>
          </a:xfrm>
          <a:prstGeom prst="rect">
            <a:avLst/>
          </a:prstGeom>
          <a:effectLst>
            <a:outerShdw blurRad="292100" dist="38100" dir="5400000" algn="t" rotWithShape="0">
              <a:schemeClr val="accent1">
                <a:alpha val="67000"/>
              </a:schemeClr>
            </a:outerShdw>
          </a:effectLst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12002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929384" y="3218688"/>
            <a:ext cx="2423160" cy="4315968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06782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901952" y="3584448"/>
            <a:ext cx="2194560" cy="3886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5468112" y="3584448"/>
            <a:ext cx="2194560" cy="3886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3520440" y="3264408"/>
            <a:ext cx="2542032" cy="45262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44794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24328" y="2990088"/>
            <a:ext cx="3730752" cy="49834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50375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76300" y="571411"/>
            <a:ext cx="544830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cs-CZ" smtClean="0"/>
              <a:t>Kliknutím lze upravit styl.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905500" y="2628900"/>
            <a:ext cx="6477000" cy="39624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61900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76300" y="571411"/>
            <a:ext cx="544830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cs-CZ" smtClean="0"/>
              <a:t>Kliknutím lze upravit styl.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655064" y="2788920"/>
            <a:ext cx="6967728" cy="3986784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46112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4846320" y="3200400"/>
            <a:ext cx="8622792" cy="484632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48121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987552" y="2478024"/>
            <a:ext cx="9052560" cy="5998464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4506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371600" y="2400300"/>
            <a:ext cx="7315200" cy="54864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601200" y="2400300"/>
            <a:ext cx="7315200" cy="54864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22547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2573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20015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6294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04584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BOTTOM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514350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page</a:t>
            </a:r>
          </a:p>
          <a:p>
            <a:r>
              <a:rPr lang="en-US" smtClean="0"/>
              <a:t>0</a:t>
            </a:r>
            <a:fld id="{37D409AB-2201-4E18-8A34-C31753AD9B06}" type="slidenum">
              <a:rPr smtClean="0"/>
              <a:pPr/>
              <a:t>‹#›</a:t>
            </a:fld>
            <a:endParaRPr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bg2"/>
                </a:solidFill>
              </a:rPr>
              <a:t>Národní ústav pro vzdělávání</a:t>
            </a:r>
            <a:endParaRPr lang="uk-UA" sz="2000" b="1" dirty="0">
              <a:solidFill>
                <a:schemeClr val="bg2"/>
              </a:solidFill>
            </a:endParaRPr>
          </a:p>
        </p:txBody>
      </p:sp>
      <p:sp>
        <p:nvSpPr>
          <p:cNvPr id="11" name="Rectangle 2"/>
          <p:cNvSpPr/>
          <p:nvPr userDrawn="1"/>
        </p:nvSpPr>
        <p:spPr>
          <a:xfrm>
            <a:off x="0" y="514350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1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bg2"/>
                </a:solidFill>
              </a:rPr>
              <a:t>Národní ústav pro vzdělávání</a:t>
            </a:r>
            <a:endParaRPr lang="uk-UA" sz="20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6726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2573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20015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6294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63651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2860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22860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22860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41148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41148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59436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6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59436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7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59436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8" name="Picture Placeholder 5"/>
          <p:cNvSpPr>
            <a:spLocks noGrp="1"/>
          </p:cNvSpPr>
          <p:nvPr>
            <p:ph type="pic" sz="quarter" idx="20"/>
          </p:nvPr>
        </p:nvSpPr>
        <p:spPr>
          <a:xfrm>
            <a:off x="41148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34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36576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36576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73152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73152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109728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109728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6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146304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146304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35009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2400300"/>
            <a:ext cx="4572000" cy="27432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4572000" y="2400300"/>
            <a:ext cx="4572000" cy="27432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0" y="5148072"/>
            <a:ext cx="4572000" cy="27432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572000" y="5148072"/>
            <a:ext cx="4572000" cy="27432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21032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5143500"/>
            <a:ext cx="4572000" cy="2743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4572000" y="2400300"/>
            <a:ext cx="4572000" cy="2743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9144000" y="5143500"/>
            <a:ext cx="4572000" cy="2743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13716000" y="2400300"/>
            <a:ext cx="4572000" cy="2743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49709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RODUC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303338" y="3257550"/>
            <a:ext cx="5715000" cy="3833813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69653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1637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4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FULL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43722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4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90267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IMG-SLIDE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772400" y="2093976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32133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97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4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IMG-SLIDE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52075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6183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cxnSp>
        <p:nvCxnSpPr>
          <p:cNvPr id="10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12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768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92890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92005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MIDD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0" y="2400300"/>
            <a:ext cx="18288000" cy="54864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2283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BOTTOM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514350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bg1"/>
                </a:solidFill>
              </a:rPr>
              <a:t>your </a:t>
            </a:r>
            <a:r>
              <a:rPr lang="en-US" sz="2800" b="1" smtClean="0">
                <a:solidFill>
                  <a:schemeClr val="bg1"/>
                </a:solidFill>
              </a:rPr>
              <a:t>logo</a:t>
            </a:r>
            <a:endParaRPr lang="uk-UA" sz="2000" b="1">
              <a:solidFill>
                <a:schemeClr val="bg1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page</a:t>
            </a:r>
          </a:p>
          <a:p>
            <a:r>
              <a:rPr lang="en-US" smtClean="0"/>
              <a:t>0</a:t>
            </a:r>
            <a:fld id="{37D409AB-2201-4E18-8A34-C31753AD9B06}" type="slidenum">
              <a:rPr smtClean="0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24334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1893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4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65982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4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772400" y="2093976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9576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96298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4674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4313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4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2532888" y="2587752"/>
            <a:ext cx="2706624" cy="2706624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66562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502152" y="2587752"/>
            <a:ext cx="2706624" cy="2706624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00982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6053328" y="2633472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9784080" y="2633472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16923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300984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7918704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12527280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01460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337560" y="2935224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3337560" y="5980176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9811512" y="2935224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9811512" y="5981700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55529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2860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22860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22860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41148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41148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59436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6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59436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7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59436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45117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6937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4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6712999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6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0942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914400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8173319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4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273552" y="2779776"/>
            <a:ext cx="1444752" cy="144475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13780008" y="5779008"/>
            <a:ext cx="1444752" cy="144475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15794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772400" y="2093976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96759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499616" y="3346704"/>
            <a:ext cx="3593592" cy="3593592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75325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18288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36052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914400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40424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38155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IMG-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914400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4" name="Straight Connector 3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6" name="TextBox 5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121962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4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4" name="Straight Connector 3"/>
          <p:cNvCxnSpPr/>
          <p:nvPr/>
        </p:nvCxnSpPr>
        <p:spPr>
          <a:xfrm>
            <a:off x="98869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7"/>
          <p:cNvSpPr>
            <a:spLocks noGrp="1"/>
          </p:cNvSpPr>
          <p:nvPr>
            <p:ph type="title" hasCustomPrompt="1"/>
          </p:nvPr>
        </p:nvSpPr>
        <p:spPr>
          <a:xfrm>
            <a:off x="100584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6" name="TextBox 5"/>
          <p:cNvSpPr txBox="1"/>
          <p:nvPr/>
        </p:nvSpPr>
        <p:spPr>
          <a:xfrm>
            <a:off x="100584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9886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043845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4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06040" y="3255264"/>
            <a:ext cx="2542032" cy="45262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68581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ARK 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3521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5138928" y="3648456"/>
            <a:ext cx="2075688" cy="375818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1563624" y="3648456"/>
            <a:ext cx="2075688" cy="375818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3163824" y="3355848"/>
            <a:ext cx="2423160" cy="4315968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62617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06040" y="2999232"/>
            <a:ext cx="3730752" cy="49834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52493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51760" y="2990088"/>
            <a:ext cx="6400800" cy="394106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73692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3438144" y="3054096"/>
            <a:ext cx="5276088" cy="325526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64129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121408" y="2953512"/>
            <a:ext cx="6519672" cy="3730752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16279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002536" y="2788920"/>
            <a:ext cx="7178040" cy="4105656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32429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961888" y="2441448"/>
            <a:ext cx="5705856" cy="324612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657600" y="5753100"/>
            <a:ext cx="685800" cy="121615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690872" y="4754880"/>
            <a:ext cx="1645920" cy="217627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11055096" y="4334256"/>
            <a:ext cx="3886200" cy="240487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83603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807208" y="3200400"/>
            <a:ext cx="3886200" cy="3886200"/>
          </a:xfrm>
          <a:prstGeom prst="rect">
            <a:avLst/>
          </a:prstGeom>
          <a:effectLst>
            <a:outerShdw blurRad="292100" dist="38100" dir="5400000" algn="t" rotWithShape="0">
              <a:schemeClr val="accent1">
                <a:alpha val="67000"/>
              </a:schemeClr>
            </a:outerShdw>
          </a:effectLst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47656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929384" y="3218688"/>
            <a:ext cx="2423160" cy="4315968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85505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901952" y="3584448"/>
            <a:ext cx="2194560" cy="3886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5468112" y="3584448"/>
            <a:ext cx="2194560" cy="3886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3520440" y="3264408"/>
            <a:ext cx="2542032" cy="45262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57589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ARK MIDD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Rectangle 9"/>
          <p:cNvSpPr/>
          <p:nvPr userDrawn="1"/>
        </p:nvSpPr>
        <p:spPr>
          <a:xfrm>
            <a:off x="0" y="2400300"/>
            <a:ext cx="18288000" cy="54864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sp>
        <p:nvSpPr>
          <p:cNvPr id="11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751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24328" y="2990088"/>
            <a:ext cx="3730752" cy="49834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3626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76300" y="571411"/>
            <a:ext cx="544830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cs-CZ" smtClean="0"/>
              <a:t>Kliknutím lze upravit styl.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905500" y="2628900"/>
            <a:ext cx="6477000" cy="39624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83246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76300" y="571411"/>
            <a:ext cx="544830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cs-CZ" smtClean="0"/>
              <a:t>Kliknutím lze upravit styl.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655064" y="2788920"/>
            <a:ext cx="6967728" cy="3986784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40696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4846320" y="3200400"/>
            <a:ext cx="8622792" cy="484632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383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987552" y="2478024"/>
            <a:ext cx="9052560" cy="5998464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09793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371600" y="2400300"/>
            <a:ext cx="7315200" cy="54864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601200" y="2400300"/>
            <a:ext cx="7315200" cy="54864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27304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2573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20015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6294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11714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2573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20015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6294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81462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2860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22860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22860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41148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41148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59436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6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59436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7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59436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8" name="Picture Placeholder 5"/>
          <p:cNvSpPr>
            <a:spLocks noGrp="1"/>
          </p:cNvSpPr>
          <p:nvPr>
            <p:ph type="pic" sz="quarter" idx="20"/>
          </p:nvPr>
        </p:nvSpPr>
        <p:spPr>
          <a:xfrm>
            <a:off x="41148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08416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36576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36576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73152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73152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109728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109728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6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146304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146304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30255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337560" y="2935224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3337560" y="5980176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9811512" y="2935224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9811512" y="5981700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4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6357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ARK BOTTOM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14350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page</a:t>
            </a:r>
          </a:p>
          <a:p>
            <a:r>
              <a:rPr lang="en-US" smtClean="0"/>
              <a:t>0</a:t>
            </a:r>
            <a:fld id="{37D409AB-2201-4E18-8A34-C31753AD9B06}" type="slidenum">
              <a:rPr smtClean="0"/>
              <a:pPr/>
              <a:t>‹#›</a:t>
            </a:fld>
            <a:endParaRPr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bg2"/>
                </a:solidFill>
              </a:rPr>
              <a:t>Národní ústav pro vzdělávání</a:t>
            </a:r>
            <a:endParaRPr lang="uk-UA" sz="20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0638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5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2400300"/>
            <a:ext cx="4572000" cy="27432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4572000" y="2400300"/>
            <a:ext cx="4572000" cy="27432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0" y="5148072"/>
            <a:ext cx="4572000" cy="27432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572000" y="5148072"/>
            <a:ext cx="4572000" cy="27432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14408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5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5143500"/>
            <a:ext cx="4572000" cy="2743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4572000" y="2400300"/>
            <a:ext cx="4572000" cy="2743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9144000" y="5143500"/>
            <a:ext cx="4572000" cy="2743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13716000" y="2400300"/>
            <a:ext cx="4572000" cy="2743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53627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5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RODUC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303338" y="3257550"/>
            <a:ext cx="5715000" cy="3833813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83531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5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4671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5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44267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5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cxnSp>
        <p:nvCxnSpPr>
          <p:cNvPr id="10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12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8195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5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772400" y="2093976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2119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5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9769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2532888" y="2587752"/>
            <a:ext cx="2706624" cy="2706624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4996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502152" y="2587752"/>
            <a:ext cx="2706624" cy="2706624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1112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6053328" y="2633472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9784080" y="2633472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9407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300984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7918704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12527280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5894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337560" y="2935224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3337560" y="5980176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9811512" y="2935224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9811512" y="5981700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0586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2860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22860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22860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41148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41148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59436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6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59436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7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59436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8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3807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84043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4691748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914400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57461558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2860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22860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22860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41148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41148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59436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6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59436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7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59436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8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7334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273552" y="2779776"/>
            <a:ext cx="1444752" cy="144475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13780008" y="5779008"/>
            <a:ext cx="1444752" cy="144475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3914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772400" y="2093976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9788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499616" y="3346704"/>
            <a:ext cx="3593592" cy="3593592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4099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18288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9108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914400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625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74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IMG-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914400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4" name="Straight Connector 3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cxnSp>
        <p:nvCxnSpPr>
          <p:cNvPr id="7" name="Straight Connector 6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045801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4" name="Straight Connector 3"/>
          <p:cNvCxnSpPr/>
          <p:nvPr/>
        </p:nvCxnSpPr>
        <p:spPr>
          <a:xfrm>
            <a:off x="98869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7"/>
          <p:cNvSpPr>
            <a:spLocks noGrp="1"/>
          </p:cNvSpPr>
          <p:nvPr>
            <p:ph type="title" hasCustomPrompt="1"/>
          </p:nvPr>
        </p:nvSpPr>
        <p:spPr>
          <a:xfrm>
            <a:off x="100584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cxnSp>
        <p:nvCxnSpPr>
          <p:cNvPr id="7" name="Straight Connector 6"/>
          <p:cNvCxnSpPr/>
          <p:nvPr/>
        </p:nvCxnSpPr>
        <p:spPr>
          <a:xfrm>
            <a:off x="9886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3"/>
          <p:cNvSpPr txBox="1"/>
          <p:nvPr/>
        </p:nvSpPr>
        <p:spPr>
          <a:xfrm>
            <a:off x="9994216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4829363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06040" y="3255264"/>
            <a:ext cx="2542032" cy="45262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13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5138928" y="3648456"/>
            <a:ext cx="2075688" cy="375818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1563624" y="3648456"/>
            <a:ext cx="2075688" cy="375818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3163824" y="3355848"/>
            <a:ext cx="2423160" cy="4315968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2276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37050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06040" y="2999232"/>
            <a:ext cx="3730752" cy="49834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0490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51760" y="2990088"/>
            <a:ext cx="6400800" cy="394106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7919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3438144" y="3054096"/>
            <a:ext cx="5276088" cy="325526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9015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121408" y="2953512"/>
            <a:ext cx="6519672" cy="3730752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8161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002536" y="2788920"/>
            <a:ext cx="7178040" cy="4105656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0447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961888" y="2441448"/>
            <a:ext cx="5705856" cy="324612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657600" y="5753100"/>
            <a:ext cx="685800" cy="121615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690872" y="4754880"/>
            <a:ext cx="1645920" cy="217627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11055096" y="4334256"/>
            <a:ext cx="3886200" cy="240487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3832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807208" y="3200400"/>
            <a:ext cx="3886200" cy="3886200"/>
          </a:xfrm>
          <a:prstGeom prst="rect">
            <a:avLst/>
          </a:prstGeom>
          <a:effectLst>
            <a:outerShdw blurRad="292100" dist="38100" dir="5400000" algn="t" rotWithShape="0">
              <a:schemeClr val="accent1">
                <a:alpha val="67000"/>
              </a:schemeClr>
            </a:outerShdw>
          </a:effectLst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304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987552" y="2478024"/>
            <a:ext cx="9052560" cy="5998464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6138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371600" y="2400300"/>
            <a:ext cx="7315200" cy="54864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601200" y="2400300"/>
            <a:ext cx="7315200" cy="54864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6988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2573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20015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6294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1399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FULL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02480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2573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20015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6294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0384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2860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22860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22860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41148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41148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59436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6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59436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7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59436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8" name="Picture Placeholder 5"/>
          <p:cNvSpPr>
            <a:spLocks noGrp="1"/>
          </p:cNvSpPr>
          <p:nvPr>
            <p:ph type="pic" sz="quarter" idx="20"/>
          </p:nvPr>
        </p:nvSpPr>
        <p:spPr>
          <a:xfrm>
            <a:off x="41148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9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650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RODUC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303338" y="3257550"/>
            <a:ext cx="5715000" cy="3833813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4909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9532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cxnSp>
        <p:nvCxnSpPr>
          <p:cNvPr id="10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12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3904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cxnSp>
        <p:nvCxnSpPr>
          <p:cNvPr id="6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5640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Rectangle 2"/>
          <p:cNvSpPr/>
          <p:nvPr userDrawn="1"/>
        </p:nvSpPr>
        <p:spPr>
          <a:xfrm>
            <a:off x="0" y="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11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2976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MIDD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0" y="2400300"/>
            <a:ext cx="18288000" cy="54864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11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9"/>
          <p:cNvSpPr/>
          <p:nvPr userDrawn="1"/>
        </p:nvSpPr>
        <p:spPr>
          <a:xfrm>
            <a:off x="0" y="2400300"/>
            <a:ext cx="18288000" cy="54864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sp>
        <p:nvSpPr>
          <p:cNvPr id="15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293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BOTTOM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514350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bg1"/>
                </a:solidFill>
              </a:rPr>
              <a:t>your </a:t>
            </a:r>
            <a:r>
              <a:rPr lang="en-US" sz="2800" b="1" smtClean="0">
                <a:solidFill>
                  <a:schemeClr val="bg1"/>
                </a:solidFill>
              </a:rPr>
              <a:t>logo</a:t>
            </a:r>
            <a:endParaRPr lang="uk-UA" sz="2000" b="1">
              <a:solidFill>
                <a:schemeClr val="bg1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page</a:t>
            </a:r>
          </a:p>
          <a:p>
            <a:r>
              <a:rPr lang="en-US" smtClean="0"/>
              <a:t>0</a:t>
            </a:r>
            <a:fld id="{37D409AB-2201-4E18-8A34-C31753AD9B06}" type="slidenum">
              <a:rPr smtClean="0"/>
              <a:pPr/>
              <a:t>‹#›</a:t>
            </a:fld>
            <a:endParaRPr/>
          </a:p>
        </p:txBody>
      </p:sp>
      <p:sp>
        <p:nvSpPr>
          <p:cNvPr id="10" name="Rectangle 2"/>
          <p:cNvSpPr/>
          <p:nvPr userDrawn="1"/>
        </p:nvSpPr>
        <p:spPr>
          <a:xfrm>
            <a:off x="0" y="514350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11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bg2"/>
                </a:solidFill>
              </a:rPr>
              <a:t>Národní ústav pro vzdělávání</a:t>
            </a:r>
            <a:endParaRPr lang="uk-UA" sz="20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1731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9510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cxnSp>
        <p:nvCxnSpPr>
          <p:cNvPr id="10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12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2108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FULL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68128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IMG-SLIDE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772400" y="2093976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3407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IMG-SLIDE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819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2532888" y="2587752"/>
            <a:ext cx="2706624" cy="2706624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81809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502152" y="2587752"/>
            <a:ext cx="2706624" cy="2706624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1177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6053328" y="2633472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9784080" y="2633472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72135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300984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7918704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12527280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93995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337560" y="2935224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3337560" y="5980176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9811512" y="2935224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9811512" y="5981700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02297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2860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22860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22860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41148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41148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59436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6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59436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7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59436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00988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01845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6.xml"/><Relationship Id="rId3" Type="http://schemas.openxmlformats.org/officeDocument/2006/relationships/slideLayout" Target="../slideLayouts/slideLayout101.xml"/><Relationship Id="rId7" Type="http://schemas.openxmlformats.org/officeDocument/2006/relationships/slideLayout" Target="../slideLayouts/slideLayout105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0.xml"/><Relationship Id="rId1" Type="http://schemas.openxmlformats.org/officeDocument/2006/relationships/slideLayout" Target="../slideLayouts/slideLayout99.xml"/><Relationship Id="rId6" Type="http://schemas.openxmlformats.org/officeDocument/2006/relationships/slideLayout" Target="../slideLayouts/slideLayout104.xml"/><Relationship Id="rId11" Type="http://schemas.openxmlformats.org/officeDocument/2006/relationships/slideLayout" Target="../slideLayouts/slideLayout109.xml"/><Relationship Id="rId5" Type="http://schemas.openxmlformats.org/officeDocument/2006/relationships/slideLayout" Target="../slideLayouts/slideLayout103.xml"/><Relationship Id="rId10" Type="http://schemas.openxmlformats.org/officeDocument/2006/relationships/slideLayout" Target="../slideLayouts/slideLayout108.xml"/><Relationship Id="rId4" Type="http://schemas.openxmlformats.org/officeDocument/2006/relationships/slideLayout" Target="../slideLayouts/slideLayout102.xml"/><Relationship Id="rId9" Type="http://schemas.openxmlformats.org/officeDocument/2006/relationships/slideLayout" Target="../slideLayouts/slideLayout10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7.xml"/><Relationship Id="rId13" Type="http://schemas.openxmlformats.org/officeDocument/2006/relationships/slideLayout" Target="../slideLayouts/slideLayout122.xml"/><Relationship Id="rId18" Type="http://schemas.openxmlformats.org/officeDocument/2006/relationships/slideLayout" Target="../slideLayouts/slideLayout127.xml"/><Relationship Id="rId3" Type="http://schemas.openxmlformats.org/officeDocument/2006/relationships/slideLayout" Target="../slideLayouts/slideLayout112.xml"/><Relationship Id="rId21" Type="http://schemas.openxmlformats.org/officeDocument/2006/relationships/slideLayout" Target="../slideLayouts/slideLayout130.xml"/><Relationship Id="rId7" Type="http://schemas.openxmlformats.org/officeDocument/2006/relationships/slideLayout" Target="../slideLayouts/slideLayout116.xml"/><Relationship Id="rId12" Type="http://schemas.openxmlformats.org/officeDocument/2006/relationships/slideLayout" Target="../slideLayouts/slideLayout121.xml"/><Relationship Id="rId17" Type="http://schemas.openxmlformats.org/officeDocument/2006/relationships/slideLayout" Target="../slideLayouts/slideLayout126.xml"/><Relationship Id="rId25" Type="http://schemas.openxmlformats.org/officeDocument/2006/relationships/theme" Target="../theme/theme11.xml"/><Relationship Id="rId2" Type="http://schemas.openxmlformats.org/officeDocument/2006/relationships/slideLayout" Target="../slideLayouts/slideLayout111.xml"/><Relationship Id="rId16" Type="http://schemas.openxmlformats.org/officeDocument/2006/relationships/slideLayout" Target="../slideLayouts/slideLayout125.xml"/><Relationship Id="rId20" Type="http://schemas.openxmlformats.org/officeDocument/2006/relationships/slideLayout" Target="../slideLayouts/slideLayout129.xml"/><Relationship Id="rId1" Type="http://schemas.openxmlformats.org/officeDocument/2006/relationships/slideLayout" Target="../slideLayouts/slideLayout110.xml"/><Relationship Id="rId6" Type="http://schemas.openxmlformats.org/officeDocument/2006/relationships/slideLayout" Target="../slideLayouts/slideLayout115.xml"/><Relationship Id="rId11" Type="http://schemas.openxmlformats.org/officeDocument/2006/relationships/slideLayout" Target="../slideLayouts/slideLayout120.xml"/><Relationship Id="rId24" Type="http://schemas.openxmlformats.org/officeDocument/2006/relationships/slideLayout" Target="../slideLayouts/slideLayout133.xml"/><Relationship Id="rId5" Type="http://schemas.openxmlformats.org/officeDocument/2006/relationships/slideLayout" Target="../slideLayouts/slideLayout114.xml"/><Relationship Id="rId15" Type="http://schemas.openxmlformats.org/officeDocument/2006/relationships/slideLayout" Target="../slideLayouts/slideLayout124.xml"/><Relationship Id="rId23" Type="http://schemas.openxmlformats.org/officeDocument/2006/relationships/slideLayout" Target="../slideLayouts/slideLayout132.xml"/><Relationship Id="rId10" Type="http://schemas.openxmlformats.org/officeDocument/2006/relationships/slideLayout" Target="../slideLayouts/slideLayout119.xml"/><Relationship Id="rId19" Type="http://schemas.openxmlformats.org/officeDocument/2006/relationships/slideLayout" Target="../slideLayouts/slideLayout128.xml"/><Relationship Id="rId4" Type="http://schemas.openxmlformats.org/officeDocument/2006/relationships/slideLayout" Target="../slideLayouts/slideLayout113.xml"/><Relationship Id="rId9" Type="http://schemas.openxmlformats.org/officeDocument/2006/relationships/slideLayout" Target="../slideLayouts/slideLayout118.xml"/><Relationship Id="rId14" Type="http://schemas.openxmlformats.org/officeDocument/2006/relationships/slideLayout" Target="../slideLayouts/slideLayout123.xml"/><Relationship Id="rId22" Type="http://schemas.openxmlformats.org/officeDocument/2006/relationships/slideLayout" Target="../slideLayouts/slideLayout131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1.xml"/><Relationship Id="rId3" Type="http://schemas.openxmlformats.org/officeDocument/2006/relationships/slideLayout" Target="../slideLayouts/slideLayout136.xml"/><Relationship Id="rId7" Type="http://schemas.openxmlformats.org/officeDocument/2006/relationships/slideLayout" Target="../slideLayouts/slideLayout140.xml"/><Relationship Id="rId2" Type="http://schemas.openxmlformats.org/officeDocument/2006/relationships/slideLayout" Target="../slideLayouts/slideLayout135.xml"/><Relationship Id="rId1" Type="http://schemas.openxmlformats.org/officeDocument/2006/relationships/slideLayout" Target="../slideLayouts/slideLayout134.xml"/><Relationship Id="rId6" Type="http://schemas.openxmlformats.org/officeDocument/2006/relationships/slideLayout" Target="../slideLayouts/slideLayout139.xml"/><Relationship Id="rId11" Type="http://schemas.openxmlformats.org/officeDocument/2006/relationships/theme" Target="../theme/theme12.xml"/><Relationship Id="rId5" Type="http://schemas.openxmlformats.org/officeDocument/2006/relationships/slideLayout" Target="../slideLayouts/slideLayout138.xml"/><Relationship Id="rId10" Type="http://schemas.openxmlformats.org/officeDocument/2006/relationships/slideLayout" Target="../slideLayouts/slideLayout143.xml"/><Relationship Id="rId4" Type="http://schemas.openxmlformats.org/officeDocument/2006/relationships/slideLayout" Target="../slideLayouts/slideLayout137.xml"/><Relationship Id="rId9" Type="http://schemas.openxmlformats.org/officeDocument/2006/relationships/slideLayout" Target="../slideLayouts/slideLayout142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slideLayout" Target="../slideLayouts/slideLayout165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3.xml"/><Relationship Id="rId13" Type="http://schemas.openxmlformats.org/officeDocument/2006/relationships/slideLayout" Target="../slideLayouts/slideLayout178.xml"/><Relationship Id="rId18" Type="http://schemas.openxmlformats.org/officeDocument/2006/relationships/slideLayout" Target="../slideLayouts/slideLayout183.xml"/><Relationship Id="rId26" Type="http://schemas.openxmlformats.org/officeDocument/2006/relationships/slideLayout" Target="../slideLayouts/slideLayout191.xml"/><Relationship Id="rId3" Type="http://schemas.openxmlformats.org/officeDocument/2006/relationships/slideLayout" Target="../slideLayouts/slideLayout168.xml"/><Relationship Id="rId21" Type="http://schemas.openxmlformats.org/officeDocument/2006/relationships/slideLayout" Target="../slideLayouts/slideLayout186.xml"/><Relationship Id="rId7" Type="http://schemas.openxmlformats.org/officeDocument/2006/relationships/slideLayout" Target="../slideLayouts/slideLayout172.xml"/><Relationship Id="rId12" Type="http://schemas.openxmlformats.org/officeDocument/2006/relationships/slideLayout" Target="../slideLayouts/slideLayout177.xml"/><Relationship Id="rId17" Type="http://schemas.openxmlformats.org/officeDocument/2006/relationships/slideLayout" Target="../slideLayouts/slideLayout182.xml"/><Relationship Id="rId25" Type="http://schemas.openxmlformats.org/officeDocument/2006/relationships/slideLayout" Target="../slideLayouts/slideLayout190.xml"/><Relationship Id="rId2" Type="http://schemas.openxmlformats.org/officeDocument/2006/relationships/slideLayout" Target="../slideLayouts/slideLayout167.xml"/><Relationship Id="rId16" Type="http://schemas.openxmlformats.org/officeDocument/2006/relationships/slideLayout" Target="../slideLayouts/slideLayout181.xml"/><Relationship Id="rId20" Type="http://schemas.openxmlformats.org/officeDocument/2006/relationships/slideLayout" Target="../slideLayouts/slideLayout185.xml"/><Relationship Id="rId29" Type="http://schemas.openxmlformats.org/officeDocument/2006/relationships/theme" Target="../theme/theme15.xml"/><Relationship Id="rId1" Type="http://schemas.openxmlformats.org/officeDocument/2006/relationships/slideLayout" Target="../slideLayouts/slideLayout166.xml"/><Relationship Id="rId6" Type="http://schemas.openxmlformats.org/officeDocument/2006/relationships/slideLayout" Target="../slideLayouts/slideLayout171.xml"/><Relationship Id="rId11" Type="http://schemas.openxmlformats.org/officeDocument/2006/relationships/slideLayout" Target="../slideLayouts/slideLayout176.xml"/><Relationship Id="rId24" Type="http://schemas.openxmlformats.org/officeDocument/2006/relationships/slideLayout" Target="../slideLayouts/slideLayout189.xml"/><Relationship Id="rId5" Type="http://schemas.openxmlformats.org/officeDocument/2006/relationships/slideLayout" Target="../slideLayouts/slideLayout170.xml"/><Relationship Id="rId15" Type="http://schemas.openxmlformats.org/officeDocument/2006/relationships/slideLayout" Target="../slideLayouts/slideLayout180.xml"/><Relationship Id="rId23" Type="http://schemas.openxmlformats.org/officeDocument/2006/relationships/slideLayout" Target="../slideLayouts/slideLayout188.xml"/><Relationship Id="rId28" Type="http://schemas.openxmlformats.org/officeDocument/2006/relationships/slideLayout" Target="../slideLayouts/slideLayout193.xml"/><Relationship Id="rId10" Type="http://schemas.openxmlformats.org/officeDocument/2006/relationships/slideLayout" Target="../slideLayouts/slideLayout175.xml"/><Relationship Id="rId19" Type="http://schemas.openxmlformats.org/officeDocument/2006/relationships/slideLayout" Target="../slideLayouts/slideLayout184.xml"/><Relationship Id="rId4" Type="http://schemas.openxmlformats.org/officeDocument/2006/relationships/slideLayout" Target="../slideLayouts/slideLayout169.xml"/><Relationship Id="rId9" Type="http://schemas.openxmlformats.org/officeDocument/2006/relationships/slideLayout" Target="../slideLayouts/slideLayout174.xml"/><Relationship Id="rId14" Type="http://schemas.openxmlformats.org/officeDocument/2006/relationships/slideLayout" Target="../slideLayouts/slideLayout179.xml"/><Relationship Id="rId22" Type="http://schemas.openxmlformats.org/officeDocument/2006/relationships/slideLayout" Target="../slideLayouts/slideLayout187.xml"/><Relationship Id="rId27" Type="http://schemas.openxmlformats.org/officeDocument/2006/relationships/slideLayout" Target="../slideLayouts/slideLayout192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1.xml"/><Relationship Id="rId3" Type="http://schemas.openxmlformats.org/officeDocument/2006/relationships/slideLayout" Target="../slideLayouts/slideLayout196.xml"/><Relationship Id="rId7" Type="http://schemas.openxmlformats.org/officeDocument/2006/relationships/slideLayout" Target="../slideLayouts/slideLayout200.xml"/><Relationship Id="rId2" Type="http://schemas.openxmlformats.org/officeDocument/2006/relationships/slideLayout" Target="../slideLayouts/slideLayout195.xml"/><Relationship Id="rId1" Type="http://schemas.openxmlformats.org/officeDocument/2006/relationships/slideLayout" Target="../slideLayouts/slideLayout194.xml"/><Relationship Id="rId6" Type="http://schemas.openxmlformats.org/officeDocument/2006/relationships/slideLayout" Target="../slideLayouts/slideLayout199.xml"/><Relationship Id="rId11" Type="http://schemas.openxmlformats.org/officeDocument/2006/relationships/theme" Target="../theme/theme16.xml"/><Relationship Id="rId5" Type="http://schemas.openxmlformats.org/officeDocument/2006/relationships/slideLayout" Target="../slideLayouts/slideLayout198.xml"/><Relationship Id="rId10" Type="http://schemas.openxmlformats.org/officeDocument/2006/relationships/slideLayout" Target="../slideLayouts/slideLayout203.xml"/><Relationship Id="rId4" Type="http://schemas.openxmlformats.org/officeDocument/2006/relationships/slideLayout" Target="../slideLayouts/slideLayout197.xml"/><Relationship Id="rId9" Type="http://schemas.openxmlformats.org/officeDocument/2006/relationships/slideLayout" Target="../slideLayouts/slideLayout202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1.xml"/><Relationship Id="rId3" Type="http://schemas.openxmlformats.org/officeDocument/2006/relationships/slideLayout" Target="../slideLayouts/slideLayout206.xml"/><Relationship Id="rId7" Type="http://schemas.openxmlformats.org/officeDocument/2006/relationships/slideLayout" Target="../slideLayouts/slideLayout210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205.xml"/><Relationship Id="rId1" Type="http://schemas.openxmlformats.org/officeDocument/2006/relationships/slideLayout" Target="../slideLayouts/slideLayout204.xml"/><Relationship Id="rId6" Type="http://schemas.openxmlformats.org/officeDocument/2006/relationships/slideLayout" Target="../slideLayouts/slideLayout209.xml"/><Relationship Id="rId11" Type="http://schemas.openxmlformats.org/officeDocument/2006/relationships/slideLayout" Target="../slideLayouts/slideLayout214.xml"/><Relationship Id="rId5" Type="http://schemas.openxmlformats.org/officeDocument/2006/relationships/slideLayout" Target="../slideLayouts/slideLayout208.xml"/><Relationship Id="rId10" Type="http://schemas.openxmlformats.org/officeDocument/2006/relationships/slideLayout" Target="../slideLayouts/slideLayout213.xml"/><Relationship Id="rId4" Type="http://schemas.openxmlformats.org/officeDocument/2006/relationships/slideLayout" Target="../slideLayouts/slideLayout207.xml"/><Relationship Id="rId9" Type="http://schemas.openxmlformats.org/officeDocument/2006/relationships/slideLayout" Target="../slideLayouts/slideLayout212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2.xml"/><Relationship Id="rId13" Type="http://schemas.openxmlformats.org/officeDocument/2006/relationships/slideLayout" Target="../slideLayouts/slideLayout227.xml"/><Relationship Id="rId3" Type="http://schemas.openxmlformats.org/officeDocument/2006/relationships/slideLayout" Target="../slideLayouts/slideLayout217.xml"/><Relationship Id="rId7" Type="http://schemas.openxmlformats.org/officeDocument/2006/relationships/slideLayout" Target="../slideLayouts/slideLayout221.xml"/><Relationship Id="rId12" Type="http://schemas.openxmlformats.org/officeDocument/2006/relationships/slideLayout" Target="../slideLayouts/slideLayout226.xml"/><Relationship Id="rId2" Type="http://schemas.openxmlformats.org/officeDocument/2006/relationships/slideLayout" Target="../slideLayouts/slideLayout216.xml"/><Relationship Id="rId1" Type="http://schemas.openxmlformats.org/officeDocument/2006/relationships/slideLayout" Target="../slideLayouts/slideLayout215.xml"/><Relationship Id="rId6" Type="http://schemas.openxmlformats.org/officeDocument/2006/relationships/slideLayout" Target="../slideLayouts/slideLayout220.xml"/><Relationship Id="rId11" Type="http://schemas.openxmlformats.org/officeDocument/2006/relationships/slideLayout" Target="../slideLayouts/slideLayout225.xml"/><Relationship Id="rId5" Type="http://schemas.openxmlformats.org/officeDocument/2006/relationships/slideLayout" Target="../slideLayouts/slideLayout219.xml"/><Relationship Id="rId10" Type="http://schemas.openxmlformats.org/officeDocument/2006/relationships/slideLayout" Target="../slideLayouts/slideLayout224.xml"/><Relationship Id="rId4" Type="http://schemas.openxmlformats.org/officeDocument/2006/relationships/slideLayout" Target="../slideLayouts/slideLayout218.xml"/><Relationship Id="rId9" Type="http://schemas.openxmlformats.org/officeDocument/2006/relationships/slideLayout" Target="../slideLayouts/slideLayout223.xml"/><Relationship Id="rId14" Type="http://schemas.openxmlformats.org/officeDocument/2006/relationships/theme" Target="../theme/theme18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5.xml"/><Relationship Id="rId13" Type="http://schemas.openxmlformats.org/officeDocument/2006/relationships/slideLayout" Target="../slideLayouts/slideLayout240.xml"/><Relationship Id="rId18" Type="http://schemas.openxmlformats.org/officeDocument/2006/relationships/slideLayout" Target="../slideLayouts/slideLayout245.xml"/><Relationship Id="rId26" Type="http://schemas.openxmlformats.org/officeDocument/2006/relationships/slideLayout" Target="../slideLayouts/slideLayout253.xml"/><Relationship Id="rId3" Type="http://schemas.openxmlformats.org/officeDocument/2006/relationships/slideLayout" Target="../slideLayouts/slideLayout230.xml"/><Relationship Id="rId21" Type="http://schemas.openxmlformats.org/officeDocument/2006/relationships/slideLayout" Target="../slideLayouts/slideLayout248.xml"/><Relationship Id="rId7" Type="http://schemas.openxmlformats.org/officeDocument/2006/relationships/slideLayout" Target="../slideLayouts/slideLayout234.xml"/><Relationship Id="rId12" Type="http://schemas.openxmlformats.org/officeDocument/2006/relationships/slideLayout" Target="../slideLayouts/slideLayout239.xml"/><Relationship Id="rId17" Type="http://schemas.openxmlformats.org/officeDocument/2006/relationships/slideLayout" Target="../slideLayouts/slideLayout244.xml"/><Relationship Id="rId25" Type="http://schemas.openxmlformats.org/officeDocument/2006/relationships/slideLayout" Target="../slideLayouts/slideLayout252.xml"/><Relationship Id="rId2" Type="http://schemas.openxmlformats.org/officeDocument/2006/relationships/slideLayout" Target="../slideLayouts/slideLayout229.xml"/><Relationship Id="rId16" Type="http://schemas.openxmlformats.org/officeDocument/2006/relationships/slideLayout" Target="../slideLayouts/slideLayout243.xml"/><Relationship Id="rId20" Type="http://schemas.openxmlformats.org/officeDocument/2006/relationships/slideLayout" Target="../slideLayouts/slideLayout247.xml"/><Relationship Id="rId29" Type="http://schemas.openxmlformats.org/officeDocument/2006/relationships/slideLayout" Target="../slideLayouts/slideLayout256.xml"/><Relationship Id="rId1" Type="http://schemas.openxmlformats.org/officeDocument/2006/relationships/slideLayout" Target="../slideLayouts/slideLayout228.xml"/><Relationship Id="rId6" Type="http://schemas.openxmlformats.org/officeDocument/2006/relationships/slideLayout" Target="../slideLayouts/slideLayout233.xml"/><Relationship Id="rId11" Type="http://schemas.openxmlformats.org/officeDocument/2006/relationships/slideLayout" Target="../slideLayouts/slideLayout238.xml"/><Relationship Id="rId24" Type="http://schemas.openxmlformats.org/officeDocument/2006/relationships/slideLayout" Target="../slideLayouts/slideLayout251.xml"/><Relationship Id="rId5" Type="http://schemas.openxmlformats.org/officeDocument/2006/relationships/slideLayout" Target="../slideLayouts/slideLayout232.xml"/><Relationship Id="rId15" Type="http://schemas.openxmlformats.org/officeDocument/2006/relationships/slideLayout" Target="../slideLayouts/slideLayout242.xml"/><Relationship Id="rId23" Type="http://schemas.openxmlformats.org/officeDocument/2006/relationships/slideLayout" Target="../slideLayouts/slideLayout250.xml"/><Relationship Id="rId28" Type="http://schemas.openxmlformats.org/officeDocument/2006/relationships/slideLayout" Target="../slideLayouts/slideLayout255.xml"/><Relationship Id="rId10" Type="http://schemas.openxmlformats.org/officeDocument/2006/relationships/slideLayout" Target="../slideLayouts/slideLayout237.xml"/><Relationship Id="rId19" Type="http://schemas.openxmlformats.org/officeDocument/2006/relationships/slideLayout" Target="../slideLayouts/slideLayout246.xml"/><Relationship Id="rId4" Type="http://schemas.openxmlformats.org/officeDocument/2006/relationships/slideLayout" Target="../slideLayouts/slideLayout231.xml"/><Relationship Id="rId9" Type="http://schemas.openxmlformats.org/officeDocument/2006/relationships/slideLayout" Target="../slideLayouts/slideLayout236.xml"/><Relationship Id="rId14" Type="http://schemas.openxmlformats.org/officeDocument/2006/relationships/slideLayout" Target="../slideLayouts/slideLayout241.xml"/><Relationship Id="rId22" Type="http://schemas.openxmlformats.org/officeDocument/2006/relationships/slideLayout" Target="../slideLayouts/slideLayout249.xml"/><Relationship Id="rId27" Type="http://schemas.openxmlformats.org/officeDocument/2006/relationships/slideLayout" Target="../slideLayouts/slideLayout254.xml"/><Relationship Id="rId30" Type="http://schemas.openxmlformats.org/officeDocument/2006/relationships/theme" Target="../theme/theme1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4.xml"/><Relationship Id="rId13" Type="http://schemas.openxmlformats.org/officeDocument/2006/relationships/theme" Target="../theme/theme20.xml"/><Relationship Id="rId3" Type="http://schemas.openxmlformats.org/officeDocument/2006/relationships/slideLayout" Target="../slideLayouts/slideLayout259.xml"/><Relationship Id="rId7" Type="http://schemas.openxmlformats.org/officeDocument/2006/relationships/slideLayout" Target="../slideLayouts/slideLayout263.xml"/><Relationship Id="rId12" Type="http://schemas.openxmlformats.org/officeDocument/2006/relationships/slideLayout" Target="../slideLayouts/slideLayout268.xml"/><Relationship Id="rId2" Type="http://schemas.openxmlformats.org/officeDocument/2006/relationships/slideLayout" Target="../slideLayouts/slideLayout258.xml"/><Relationship Id="rId1" Type="http://schemas.openxmlformats.org/officeDocument/2006/relationships/slideLayout" Target="../slideLayouts/slideLayout257.xml"/><Relationship Id="rId6" Type="http://schemas.openxmlformats.org/officeDocument/2006/relationships/slideLayout" Target="../slideLayouts/slideLayout262.xml"/><Relationship Id="rId11" Type="http://schemas.openxmlformats.org/officeDocument/2006/relationships/slideLayout" Target="../slideLayouts/slideLayout267.xml"/><Relationship Id="rId5" Type="http://schemas.openxmlformats.org/officeDocument/2006/relationships/slideLayout" Target="../slideLayouts/slideLayout261.xml"/><Relationship Id="rId10" Type="http://schemas.openxmlformats.org/officeDocument/2006/relationships/slideLayout" Target="../slideLayouts/slideLayout266.xml"/><Relationship Id="rId4" Type="http://schemas.openxmlformats.org/officeDocument/2006/relationships/slideLayout" Target="../slideLayouts/slideLayout260.xml"/><Relationship Id="rId9" Type="http://schemas.openxmlformats.org/officeDocument/2006/relationships/slideLayout" Target="../slideLayouts/slideLayout265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6.xml"/><Relationship Id="rId3" Type="http://schemas.openxmlformats.org/officeDocument/2006/relationships/slideLayout" Target="../slideLayouts/slideLayout271.xml"/><Relationship Id="rId7" Type="http://schemas.openxmlformats.org/officeDocument/2006/relationships/slideLayout" Target="../slideLayouts/slideLayout275.xml"/><Relationship Id="rId12" Type="http://schemas.openxmlformats.org/officeDocument/2006/relationships/theme" Target="../theme/theme21.xml"/><Relationship Id="rId2" Type="http://schemas.openxmlformats.org/officeDocument/2006/relationships/slideLayout" Target="../slideLayouts/slideLayout270.xml"/><Relationship Id="rId1" Type="http://schemas.openxmlformats.org/officeDocument/2006/relationships/slideLayout" Target="../slideLayouts/slideLayout269.xml"/><Relationship Id="rId6" Type="http://schemas.openxmlformats.org/officeDocument/2006/relationships/slideLayout" Target="../slideLayouts/slideLayout274.xml"/><Relationship Id="rId11" Type="http://schemas.openxmlformats.org/officeDocument/2006/relationships/slideLayout" Target="../slideLayouts/slideLayout279.xml"/><Relationship Id="rId5" Type="http://schemas.openxmlformats.org/officeDocument/2006/relationships/slideLayout" Target="../slideLayouts/slideLayout273.xml"/><Relationship Id="rId10" Type="http://schemas.openxmlformats.org/officeDocument/2006/relationships/slideLayout" Target="../slideLayouts/slideLayout278.xml"/><Relationship Id="rId4" Type="http://schemas.openxmlformats.org/officeDocument/2006/relationships/slideLayout" Target="../slideLayouts/slideLayout272.xml"/><Relationship Id="rId9" Type="http://schemas.openxmlformats.org/officeDocument/2006/relationships/slideLayout" Target="../slideLayouts/slideLayout277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7.xml"/><Relationship Id="rId13" Type="http://schemas.openxmlformats.org/officeDocument/2006/relationships/slideLayout" Target="../slideLayouts/slideLayout292.xml"/><Relationship Id="rId3" Type="http://schemas.openxmlformats.org/officeDocument/2006/relationships/slideLayout" Target="../slideLayouts/slideLayout282.xml"/><Relationship Id="rId7" Type="http://schemas.openxmlformats.org/officeDocument/2006/relationships/slideLayout" Target="../slideLayouts/slideLayout286.xml"/><Relationship Id="rId12" Type="http://schemas.openxmlformats.org/officeDocument/2006/relationships/slideLayout" Target="../slideLayouts/slideLayout291.xml"/><Relationship Id="rId2" Type="http://schemas.openxmlformats.org/officeDocument/2006/relationships/slideLayout" Target="../slideLayouts/slideLayout281.xml"/><Relationship Id="rId16" Type="http://schemas.openxmlformats.org/officeDocument/2006/relationships/theme" Target="../theme/theme22.xml"/><Relationship Id="rId1" Type="http://schemas.openxmlformats.org/officeDocument/2006/relationships/slideLayout" Target="../slideLayouts/slideLayout280.xml"/><Relationship Id="rId6" Type="http://schemas.openxmlformats.org/officeDocument/2006/relationships/slideLayout" Target="../slideLayouts/slideLayout285.xml"/><Relationship Id="rId11" Type="http://schemas.openxmlformats.org/officeDocument/2006/relationships/slideLayout" Target="../slideLayouts/slideLayout290.xml"/><Relationship Id="rId5" Type="http://schemas.openxmlformats.org/officeDocument/2006/relationships/slideLayout" Target="../slideLayouts/slideLayout284.xml"/><Relationship Id="rId15" Type="http://schemas.openxmlformats.org/officeDocument/2006/relationships/slideLayout" Target="../slideLayouts/slideLayout294.xml"/><Relationship Id="rId10" Type="http://schemas.openxmlformats.org/officeDocument/2006/relationships/slideLayout" Target="../slideLayouts/slideLayout289.xml"/><Relationship Id="rId4" Type="http://schemas.openxmlformats.org/officeDocument/2006/relationships/slideLayout" Target="../slideLayouts/slideLayout283.xml"/><Relationship Id="rId9" Type="http://schemas.openxmlformats.org/officeDocument/2006/relationships/slideLayout" Target="../slideLayouts/slideLayout288.xml"/><Relationship Id="rId14" Type="http://schemas.openxmlformats.org/officeDocument/2006/relationships/slideLayout" Target="../slideLayouts/slideLayout293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2.xml"/><Relationship Id="rId13" Type="http://schemas.openxmlformats.org/officeDocument/2006/relationships/theme" Target="../theme/theme23.xml"/><Relationship Id="rId3" Type="http://schemas.openxmlformats.org/officeDocument/2006/relationships/slideLayout" Target="../slideLayouts/slideLayout297.xml"/><Relationship Id="rId7" Type="http://schemas.openxmlformats.org/officeDocument/2006/relationships/slideLayout" Target="../slideLayouts/slideLayout301.xml"/><Relationship Id="rId12" Type="http://schemas.openxmlformats.org/officeDocument/2006/relationships/slideLayout" Target="../slideLayouts/slideLayout306.xml"/><Relationship Id="rId2" Type="http://schemas.openxmlformats.org/officeDocument/2006/relationships/slideLayout" Target="../slideLayouts/slideLayout296.xml"/><Relationship Id="rId1" Type="http://schemas.openxmlformats.org/officeDocument/2006/relationships/slideLayout" Target="../slideLayouts/slideLayout295.xml"/><Relationship Id="rId6" Type="http://schemas.openxmlformats.org/officeDocument/2006/relationships/slideLayout" Target="../slideLayouts/slideLayout300.xml"/><Relationship Id="rId11" Type="http://schemas.openxmlformats.org/officeDocument/2006/relationships/slideLayout" Target="../slideLayouts/slideLayout305.xml"/><Relationship Id="rId5" Type="http://schemas.openxmlformats.org/officeDocument/2006/relationships/slideLayout" Target="../slideLayouts/slideLayout299.xml"/><Relationship Id="rId10" Type="http://schemas.openxmlformats.org/officeDocument/2006/relationships/slideLayout" Target="../slideLayouts/slideLayout304.xml"/><Relationship Id="rId4" Type="http://schemas.openxmlformats.org/officeDocument/2006/relationships/slideLayout" Target="../slideLayouts/slideLayout298.xml"/><Relationship Id="rId9" Type="http://schemas.openxmlformats.org/officeDocument/2006/relationships/slideLayout" Target="../slideLayouts/slideLayout303.xml"/></Relationships>
</file>

<file path=ppt/slideMasters/_rels/slideMaster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09.xml"/><Relationship Id="rId7" Type="http://schemas.openxmlformats.org/officeDocument/2006/relationships/theme" Target="../theme/theme24.xml"/><Relationship Id="rId2" Type="http://schemas.openxmlformats.org/officeDocument/2006/relationships/slideLayout" Target="../slideLayouts/slideLayout308.xml"/><Relationship Id="rId1" Type="http://schemas.openxmlformats.org/officeDocument/2006/relationships/slideLayout" Target="../slideLayouts/slideLayout307.xml"/><Relationship Id="rId6" Type="http://schemas.openxmlformats.org/officeDocument/2006/relationships/slideLayout" Target="../slideLayouts/slideLayout312.xml"/><Relationship Id="rId5" Type="http://schemas.openxmlformats.org/officeDocument/2006/relationships/slideLayout" Target="../slideLayouts/slideLayout311.xml"/><Relationship Id="rId4" Type="http://schemas.openxmlformats.org/officeDocument/2006/relationships/slideLayout" Target="../slideLayouts/slideLayout310.xml"/></Relationships>
</file>

<file path=ppt/slideMasters/_rels/slideMaster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0.xml"/><Relationship Id="rId3" Type="http://schemas.openxmlformats.org/officeDocument/2006/relationships/slideLayout" Target="../slideLayouts/slideLayout315.xml"/><Relationship Id="rId7" Type="http://schemas.openxmlformats.org/officeDocument/2006/relationships/slideLayout" Target="../slideLayouts/slideLayout319.xml"/><Relationship Id="rId12" Type="http://schemas.openxmlformats.org/officeDocument/2006/relationships/theme" Target="../theme/theme25.xml"/><Relationship Id="rId2" Type="http://schemas.openxmlformats.org/officeDocument/2006/relationships/slideLayout" Target="../slideLayouts/slideLayout314.xml"/><Relationship Id="rId1" Type="http://schemas.openxmlformats.org/officeDocument/2006/relationships/slideLayout" Target="../slideLayouts/slideLayout313.xml"/><Relationship Id="rId6" Type="http://schemas.openxmlformats.org/officeDocument/2006/relationships/slideLayout" Target="../slideLayouts/slideLayout318.xml"/><Relationship Id="rId11" Type="http://schemas.openxmlformats.org/officeDocument/2006/relationships/slideLayout" Target="../slideLayouts/slideLayout323.xml"/><Relationship Id="rId5" Type="http://schemas.openxmlformats.org/officeDocument/2006/relationships/slideLayout" Target="../slideLayouts/slideLayout317.xml"/><Relationship Id="rId10" Type="http://schemas.openxmlformats.org/officeDocument/2006/relationships/slideLayout" Target="../slideLayouts/slideLayout322.xml"/><Relationship Id="rId4" Type="http://schemas.openxmlformats.org/officeDocument/2006/relationships/slideLayout" Target="../slideLayouts/slideLayout316.xml"/><Relationship Id="rId9" Type="http://schemas.openxmlformats.org/officeDocument/2006/relationships/slideLayout" Target="../slideLayouts/slideLayout321.xml"/></Relationships>
</file>

<file path=ppt/slideMasters/_rels/slideMaster2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1.xml"/><Relationship Id="rId13" Type="http://schemas.openxmlformats.org/officeDocument/2006/relationships/slideLayout" Target="../slideLayouts/slideLayout336.xml"/><Relationship Id="rId3" Type="http://schemas.openxmlformats.org/officeDocument/2006/relationships/slideLayout" Target="../slideLayouts/slideLayout326.xml"/><Relationship Id="rId7" Type="http://schemas.openxmlformats.org/officeDocument/2006/relationships/slideLayout" Target="../slideLayouts/slideLayout330.xml"/><Relationship Id="rId12" Type="http://schemas.openxmlformats.org/officeDocument/2006/relationships/slideLayout" Target="../slideLayouts/slideLayout335.xml"/><Relationship Id="rId2" Type="http://schemas.openxmlformats.org/officeDocument/2006/relationships/slideLayout" Target="../slideLayouts/slideLayout325.xml"/><Relationship Id="rId16" Type="http://schemas.openxmlformats.org/officeDocument/2006/relationships/theme" Target="../theme/theme26.xml"/><Relationship Id="rId1" Type="http://schemas.openxmlformats.org/officeDocument/2006/relationships/slideLayout" Target="../slideLayouts/slideLayout324.xml"/><Relationship Id="rId6" Type="http://schemas.openxmlformats.org/officeDocument/2006/relationships/slideLayout" Target="../slideLayouts/slideLayout329.xml"/><Relationship Id="rId11" Type="http://schemas.openxmlformats.org/officeDocument/2006/relationships/slideLayout" Target="../slideLayouts/slideLayout334.xml"/><Relationship Id="rId5" Type="http://schemas.openxmlformats.org/officeDocument/2006/relationships/slideLayout" Target="../slideLayouts/slideLayout328.xml"/><Relationship Id="rId15" Type="http://schemas.openxmlformats.org/officeDocument/2006/relationships/slideLayout" Target="../slideLayouts/slideLayout338.xml"/><Relationship Id="rId10" Type="http://schemas.openxmlformats.org/officeDocument/2006/relationships/slideLayout" Target="../slideLayouts/slideLayout333.xml"/><Relationship Id="rId4" Type="http://schemas.openxmlformats.org/officeDocument/2006/relationships/slideLayout" Target="../slideLayouts/slideLayout327.xml"/><Relationship Id="rId9" Type="http://schemas.openxmlformats.org/officeDocument/2006/relationships/slideLayout" Target="../slideLayouts/slideLayout332.xml"/><Relationship Id="rId14" Type="http://schemas.openxmlformats.org/officeDocument/2006/relationships/slideLayout" Target="../slideLayouts/slideLayout337.xml"/></Relationships>
</file>

<file path=ppt/slideMasters/_rels/slideMaster2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6.xml"/><Relationship Id="rId3" Type="http://schemas.openxmlformats.org/officeDocument/2006/relationships/slideLayout" Target="../slideLayouts/slideLayout341.xml"/><Relationship Id="rId7" Type="http://schemas.openxmlformats.org/officeDocument/2006/relationships/slideLayout" Target="../slideLayouts/slideLayout345.xml"/><Relationship Id="rId2" Type="http://schemas.openxmlformats.org/officeDocument/2006/relationships/slideLayout" Target="../slideLayouts/slideLayout340.xml"/><Relationship Id="rId1" Type="http://schemas.openxmlformats.org/officeDocument/2006/relationships/slideLayout" Target="../slideLayouts/slideLayout339.xml"/><Relationship Id="rId6" Type="http://schemas.openxmlformats.org/officeDocument/2006/relationships/slideLayout" Target="../slideLayouts/slideLayout344.xml"/><Relationship Id="rId11" Type="http://schemas.openxmlformats.org/officeDocument/2006/relationships/theme" Target="../theme/theme27.xml"/><Relationship Id="rId5" Type="http://schemas.openxmlformats.org/officeDocument/2006/relationships/slideLayout" Target="../slideLayouts/slideLayout343.xml"/><Relationship Id="rId10" Type="http://schemas.openxmlformats.org/officeDocument/2006/relationships/slideLayout" Target="../slideLayouts/slideLayout348.xml"/><Relationship Id="rId4" Type="http://schemas.openxmlformats.org/officeDocument/2006/relationships/slideLayout" Target="../slideLayouts/slideLayout342.xml"/><Relationship Id="rId9" Type="http://schemas.openxmlformats.org/officeDocument/2006/relationships/slideLayout" Target="../slideLayouts/slideLayout347.xml"/></Relationships>
</file>

<file path=ppt/slideMasters/_rels/slideMaster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51.xml"/><Relationship Id="rId7" Type="http://schemas.openxmlformats.org/officeDocument/2006/relationships/theme" Target="../theme/theme28.xml"/><Relationship Id="rId2" Type="http://schemas.openxmlformats.org/officeDocument/2006/relationships/slideLayout" Target="../slideLayouts/slideLayout350.xml"/><Relationship Id="rId1" Type="http://schemas.openxmlformats.org/officeDocument/2006/relationships/slideLayout" Target="../slideLayouts/slideLayout349.xml"/><Relationship Id="rId6" Type="http://schemas.openxmlformats.org/officeDocument/2006/relationships/slideLayout" Target="../slideLayouts/slideLayout354.xml"/><Relationship Id="rId5" Type="http://schemas.openxmlformats.org/officeDocument/2006/relationships/slideLayout" Target="../slideLayouts/slideLayout353.xml"/><Relationship Id="rId4" Type="http://schemas.openxmlformats.org/officeDocument/2006/relationships/slideLayout" Target="../slideLayouts/slideLayout352.xml"/></Relationships>
</file>

<file path=ppt/slideMasters/_rels/slideMaster2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2.xml"/><Relationship Id="rId3" Type="http://schemas.openxmlformats.org/officeDocument/2006/relationships/slideLayout" Target="../slideLayouts/slideLayout357.xml"/><Relationship Id="rId7" Type="http://schemas.openxmlformats.org/officeDocument/2006/relationships/slideLayout" Target="../slideLayouts/slideLayout361.xml"/><Relationship Id="rId12" Type="http://schemas.openxmlformats.org/officeDocument/2006/relationships/theme" Target="../theme/theme29.xml"/><Relationship Id="rId2" Type="http://schemas.openxmlformats.org/officeDocument/2006/relationships/slideLayout" Target="../slideLayouts/slideLayout356.xml"/><Relationship Id="rId1" Type="http://schemas.openxmlformats.org/officeDocument/2006/relationships/slideLayout" Target="../slideLayouts/slideLayout355.xml"/><Relationship Id="rId6" Type="http://schemas.openxmlformats.org/officeDocument/2006/relationships/slideLayout" Target="../slideLayouts/slideLayout360.xml"/><Relationship Id="rId11" Type="http://schemas.openxmlformats.org/officeDocument/2006/relationships/slideLayout" Target="../slideLayouts/slideLayout365.xml"/><Relationship Id="rId5" Type="http://schemas.openxmlformats.org/officeDocument/2006/relationships/slideLayout" Target="../slideLayouts/slideLayout359.xml"/><Relationship Id="rId10" Type="http://schemas.openxmlformats.org/officeDocument/2006/relationships/slideLayout" Target="../slideLayouts/slideLayout364.xml"/><Relationship Id="rId4" Type="http://schemas.openxmlformats.org/officeDocument/2006/relationships/slideLayout" Target="../slideLayouts/slideLayout358.xml"/><Relationship Id="rId9" Type="http://schemas.openxmlformats.org/officeDocument/2006/relationships/slideLayout" Target="../slideLayouts/slideLayout36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37.xml"/></Relationships>
</file>

<file path=ppt/slideMasters/_rels/slideMaster3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3.xml"/><Relationship Id="rId13" Type="http://schemas.openxmlformats.org/officeDocument/2006/relationships/slideLayout" Target="../slideLayouts/slideLayout378.xml"/><Relationship Id="rId18" Type="http://schemas.openxmlformats.org/officeDocument/2006/relationships/slideLayout" Target="../slideLayouts/slideLayout383.xml"/><Relationship Id="rId3" Type="http://schemas.openxmlformats.org/officeDocument/2006/relationships/slideLayout" Target="../slideLayouts/slideLayout368.xml"/><Relationship Id="rId21" Type="http://schemas.openxmlformats.org/officeDocument/2006/relationships/slideLayout" Target="../slideLayouts/slideLayout386.xml"/><Relationship Id="rId7" Type="http://schemas.openxmlformats.org/officeDocument/2006/relationships/slideLayout" Target="../slideLayouts/slideLayout372.xml"/><Relationship Id="rId12" Type="http://schemas.openxmlformats.org/officeDocument/2006/relationships/slideLayout" Target="../slideLayouts/slideLayout377.xml"/><Relationship Id="rId17" Type="http://schemas.openxmlformats.org/officeDocument/2006/relationships/slideLayout" Target="../slideLayouts/slideLayout382.xml"/><Relationship Id="rId25" Type="http://schemas.openxmlformats.org/officeDocument/2006/relationships/theme" Target="../theme/theme30.xml"/><Relationship Id="rId2" Type="http://schemas.openxmlformats.org/officeDocument/2006/relationships/slideLayout" Target="../slideLayouts/slideLayout367.xml"/><Relationship Id="rId16" Type="http://schemas.openxmlformats.org/officeDocument/2006/relationships/slideLayout" Target="../slideLayouts/slideLayout381.xml"/><Relationship Id="rId20" Type="http://schemas.openxmlformats.org/officeDocument/2006/relationships/slideLayout" Target="../slideLayouts/slideLayout385.xml"/><Relationship Id="rId1" Type="http://schemas.openxmlformats.org/officeDocument/2006/relationships/slideLayout" Target="../slideLayouts/slideLayout366.xml"/><Relationship Id="rId6" Type="http://schemas.openxmlformats.org/officeDocument/2006/relationships/slideLayout" Target="../slideLayouts/slideLayout371.xml"/><Relationship Id="rId11" Type="http://schemas.openxmlformats.org/officeDocument/2006/relationships/slideLayout" Target="../slideLayouts/slideLayout376.xml"/><Relationship Id="rId24" Type="http://schemas.openxmlformats.org/officeDocument/2006/relationships/slideLayout" Target="../slideLayouts/slideLayout389.xml"/><Relationship Id="rId5" Type="http://schemas.openxmlformats.org/officeDocument/2006/relationships/slideLayout" Target="../slideLayouts/slideLayout370.xml"/><Relationship Id="rId15" Type="http://schemas.openxmlformats.org/officeDocument/2006/relationships/slideLayout" Target="../slideLayouts/slideLayout380.xml"/><Relationship Id="rId23" Type="http://schemas.openxmlformats.org/officeDocument/2006/relationships/slideLayout" Target="../slideLayouts/slideLayout388.xml"/><Relationship Id="rId10" Type="http://schemas.openxmlformats.org/officeDocument/2006/relationships/slideLayout" Target="../slideLayouts/slideLayout375.xml"/><Relationship Id="rId19" Type="http://schemas.openxmlformats.org/officeDocument/2006/relationships/slideLayout" Target="../slideLayouts/slideLayout384.xml"/><Relationship Id="rId4" Type="http://schemas.openxmlformats.org/officeDocument/2006/relationships/slideLayout" Target="../slideLayouts/slideLayout369.xml"/><Relationship Id="rId9" Type="http://schemas.openxmlformats.org/officeDocument/2006/relationships/slideLayout" Target="../slideLayouts/slideLayout374.xml"/><Relationship Id="rId14" Type="http://schemas.openxmlformats.org/officeDocument/2006/relationships/slideLayout" Target="../slideLayouts/slideLayout379.xml"/><Relationship Id="rId22" Type="http://schemas.openxmlformats.org/officeDocument/2006/relationships/slideLayout" Target="../slideLayouts/slideLayout387.xml"/></Relationships>
</file>

<file path=ppt/slideMasters/_rels/slideMaster3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7.xml"/><Relationship Id="rId3" Type="http://schemas.openxmlformats.org/officeDocument/2006/relationships/slideLayout" Target="../slideLayouts/slideLayout392.xml"/><Relationship Id="rId7" Type="http://schemas.openxmlformats.org/officeDocument/2006/relationships/slideLayout" Target="../slideLayouts/slideLayout396.xml"/><Relationship Id="rId2" Type="http://schemas.openxmlformats.org/officeDocument/2006/relationships/slideLayout" Target="../slideLayouts/slideLayout391.xml"/><Relationship Id="rId1" Type="http://schemas.openxmlformats.org/officeDocument/2006/relationships/slideLayout" Target="../slideLayouts/slideLayout390.xml"/><Relationship Id="rId6" Type="http://schemas.openxmlformats.org/officeDocument/2006/relationships/slideLayout" Target="../slideLayouts/slideLayout395.xml"/><Relationship Id="rId11" Type="http://schemas.openxmlformats.org/officeDocument/2006/relationships/theme" Target="../theme/theme31.xml"/><Relationship Id="rId5" Type="http://schemas.openxmlformats.org/officeDocument/2006/relationships/slideLayout" Target="../slideLayouts/slideLayout394.xml"/><Relationship Id="rId10" Type="http://schemas.openxmlformats.org/officeDocument/2006/relationships/slideLayout" Target="../slideLayouts/slideLayout399.xml"/><Relationship Id="rId4" Type="http://schemas.openxmlformats.org/officeDocument/2006/relationships/slideLayout" Target="../slideLayouts/slideLayout393.xml"/><Relationship Id="rId9" Type="http://schemas.openxmlformats.org/officeDocument/2006/relationships/slideLayout" Target="../slideLayouts/slideLayout398.xml"/></Relationships>
</file>

<file path=ppt/slideMasters/_rels/slideMaster3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7.xml"/><Relationship Id="rId3" Type="http://schemas.openxmlformats.org/officeDocument/2006/relationships/slideLayout" Target="../slideLayouts/slideLayout402.xml"/><Relationship Id="rId7" Type="http://schemas.openxmlformats.org/officeDocument/2006/relationships/slideLayout" Target="../slideLayouts/slideLayout406.xml"/><Relationship Id="rId12" Type="http://schemas.openxmlformats.org/officeDocument/2006/relationships/theme" Target="../theme/theme32.xml"/><Relationship Id="rId2" Type="http://schemas.openxmlformats.org/officeDocument/2006/relationships/slideLayout" Target="../slideLayouts/slideLayout401.xml"/><Relationship Id="rId1" Type="http://schemas.openxmlformats.org/officeDocument/2006/relationships/slideLayout" Target="../slideLayouts/slideLayout400.xml"/><Relationship Id="rId6" Type="http://schemas.openxmlformats.org/officeDocument/2006/relationships/slideLayout" Target="../slideLayouts/slideLayout405.xml"/><Relationship Id="rId11" Type="http://schemas.openxmlformats.org/officeDocument/2006/relationships/slideLayout" Target="../slideLayouts/slideLayout410.xml"/><Relationship Id="rId5" Type="http://schemas.openxmlformats.org/officeDocument/2006/relationships/slideLayout" Target="../slideLayouts/slideLayout404.xml"/><Relationship Id="rId10" Type="http://schemas.openxmlformats.org/officeDocument/2006/relationships/slideLayout" Target="../slideLayouts/slideLayout409.xml"/><Relationship Id="rId4" Type="http://schemas.openxmlformats.org/officeDocument/2006/relationships/slideLayout" Target="../slideLayouts/slideLayout403.xml"/><Relationship Id="rId9" Type="http://schemas.openxmlformats.org/officeDocument/2006/relationships/slideLayout" Target="../slideLayouts/slideLayout408.xml"/></Relationships>
</file>

<file path=ppt/slideMasters/_rels/slideMaster3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8.xml"/><Relationship Id="rId3" Type="http://schemas.openxmlformats.org/officeDocument/2006/relationships/slideLayout" Target="../slideLayouts/slideLayout413.xml"/><Relationship Id="rId7" Type="http://schemas.openxmlformats.org/officeDocument/2006/relationships/slideLayout" Target="../slideLayouts/slideLayout417.xml"/><Relationship Id="rId12" Type="http://schemas.openxmlformats.org/officeDocument/2006/relationships/theme" Target="../theme/theme33.xml"/><Relationship Id="rId2" Type="http://schemas.openxmlformats.org/officeDocument/2006/relationships/slideLayout" Target="../slideLayouts/slideLayout412.xml"/><Relationship Id="rId1" Type="http://schemas.openxmlformats.org/officeDocument/2006/relationships/slideLayout" Target="../slideLayouts/slideLayout411.xml"/><Relationship Id="rId6" Type="http://schemas.openxmlformats.org/officeDocument/2006/relationships/slideLayout" Target="../slideLayouts/slideLayout416.xml"/><Relationship Id="rId11" Type="http://schemas.openxmlformats.org/officeDocument/2006/relationships/slideLayout" Target="../slideLayouts/slideLayout421.xml"/><Relationship Id="rId5" Type="http://schemas.openxmlformats.org/officeDocument/2006/relationships/slideLayout" Target="../slideLayouts/slideLayout415.xml"/><Relationship Id="rId10" Type="http://schemas.openxmlformats.org/officeDocument/2006/relationships/slideLayout" Target="../slideLayouts/slideLayout420.xml"/><Relationship Id="rId4" Type="http://schemas.openxmlformats.org/officeDocument/2006/relationships/slideLayout" Target="../slideLayouts/slideLayout414.xml"/><Relationship Id="rId9" Type="http://schemas.openxmlformats.org/officeDocument/2006/relationships/slideLayout" Target="../slideLayouts/slideLayout419.xml"/></Relationships>
</file>

<file path=ppt/slideMasters/_rels/slideMaster3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9.xml"/><Relationship Id="rId13" Type="http://schemas.openxmlformats.org/officeDocument/2006/relationships/slideLayout" Target="../slideLayouts/slideLayout434.xml"/><Relationship Id="rId18" Type="http://schemas.openxmlformats.org/officeDocument/2006/relationships/slideLayout" Target="../slideLayouts/slideLayout439.xml"/><Relationship Id="rId26" Type="http://schemas.openxmlformats.org/officeDocument/2006/relationships/slideLayout" Target="../slideLayouts/slideLayout447.xml"/><Relationship Id="rId3" Type="http://schemas.openxmlformats.org/officeDocument/2006/relationships/slideLayout" Target="../slideLayouts/slideLayout424.xml"/><Relationship Id="rId21" Type="http://schemas.openxmlformats.org/officeDocument/2006/relationships/slideLayout" Target="../slideLayouts/slideLayout442.xml"/><Relationship Id="rId7" Type="http://schemas.openxmlformats.org/officeDocument/2006/relationships/slideLayout" Target="../slideLayouts/slideLayout428.xml"/><Relationship Id="rId12" Type="http://schemas.openxmlformats.org/officeDocument/2006/relationships/slideLayout" Target="../slideLayouts/slideLayout433.xml"/><Relationship Id="rId17" Type="http://schemas.openxmlformats.org/officeDocument/2006/relationships/slideLayout" Target="../slideLayouts/slideLayout438.xml"/><Relationship Id="rId25" Type="http://schemas.openxmlformats.org/officeDocument/2006/relationships/slideLayout" Target="../slideLayouts/slideLayout446.xml"/><Relationship Id="rId2" Type="http://schemas.openxmlformats.org/officeDocument/2006/relationships/slideLayout" Target="../slideLayouts/slideLayout423.xml"/><Relationship Id="rId16" Type="http://schemas.openxmlformats.org/officeDocument/2006/relationships/slideLayout" Target="../slideLayouts/slideLayout437.xml"/><Relationship Id="rId20" Type="http://schemas.openxmlformats.org/officeDocument/2006/relationships/slideLayout" Target="../slideLayouts/slideLayout441.xml"/><Relationship Id="rId29" Type="http://schemas.openxmlformats.org/officeDocument/2006/relationships/slideLayout" Target="../slideLayouts/slideLayout450.xml"/><Relationship Id="rId1" Type="http://schemas.openxmlformats.org/officeDocument/2006/relationships/slideLayout" Target="../slideLayouts/slideLayout422.xml"/><Relationship Id="rId6" Type="http://schemas.openxmlformats.org/officeDocument/2006/relationships/slideLayout" Target="../slideLayouts/slideLayout427.xml"/><Relationship Id="rId11" Type="http://schemas.openxmlformats.org/officeDocument/2006/relationships/slideLayout" Target="../slideLayouts/slideLayout432.xml"/><Relationship Id="rId24" Type="http://schemas.openxmlformats.org/officeDocument/2006/relationships/slideLayout" Target="../slideLayouts/slideLayout445.xml"/><Relationship Id="rId5" Type="http://schemas.openxmlformats.org/officeDocument/2006/relationships/slideLayout" Target="../slideLayouts/slideLayout426.xml"/><Relationship Id="rId15" Type="http://schemas.openxmlformats.org/officeDocument/2006/relationships/slideLayout" Target="../slideLayouts/slideLayout436.xml"/><Relationship Id="rId23" Type="http://schemas.openxmlformats.org/officeDocument/2006/relationships/slideLayout" Target="../slideLayouts/slideLayout444.xml"/><Relationship Id="rId28" Type="http://schemas.openxmlformats.org/officeDocument/2006/relationships/slideLayout" Target="../slideLayouts/slideLayout449.xml"/><Relationship Id="rId10" Type="http://schemas.openxmlformats.org/officeDocument/2006/relationships/slideLayout" Target="../slideLayouts/slideLayout431.xml"/><Relationship Id="rId19" Type="http://schemas.openxmlformats.org/officeDocument/2006/relationships/slideLayout" Target="../slideLayouts/slideLayout440.xml"/><Relationship Id="rId4" Type="http://schemas.openxmlformats.org/officeDocument/2006/relationships/slideLayout" Target="../slideLayouts/slideLayout425.xml"/><Relationship Id="rId9" Type="http://schemas.openxmlformats.org/officeDocument/2006/relationships/slideLayout" Target="../slideLayouts/slideLayout430.xml"/><Relationship Id="rId14" Type="http://schemas.openxmlformats.org/officeDocument/2006/relationships/slideLayout" Target="../slideLayouts/slideLayout435.xml"/><Relationship Id="rId22" Type="http://schemas.openxmlformats.org/officeDocument/2006/relationships/slideLayout" Target="../slideLayouts/slideLayout443.xml"/><Relationship Id="rId27" Type="http://schemas.openxmlformats.org/officeDocument/2006/relationships/slideLayout" Target="../slideLayouts/slideLayout448.xml"/><Relationship Id="rId30" Type="http://schemas.openxmlformats.org/officeDocument/2006/relationships/theme" Target="../theme/theme34.xml"/></Relationships>
</file>

<file path=ppt/slideMasters/_rels/slideMaster3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8.xml"/><Relationship Id="rId3" Type="http://schemas.openxmlformats.org/officeDocument/2006/relationships/slideLayout" Target="../slideLayouts/slideLayout453.xml"/><Relationship Id="rId7" Type="http://schemas.openxmlformats.org/officeDocument/2006/relationships/slideLayout" Target="../slideLayouts/slideLayout457.xml"/><Relationship Id="rId12" Type="http://schemas.openxmlformats.org/officeDocument/2006/relationships/theme" Target="../theme/theme35.xml"/><Relationship Id="rId2" Type="http://schemas.openxmlformats.org/officeDocument/2006/relationships/slideLayout" Target="../slideLayouts/slideLayout452.xml"/><Relationship Id="rId1" Type="http://schemas.openxmlformats.org/officeDocument/2006/relationships/slideLayout" Target="../slideLayouts/slideLayout451.xml"/><Relationship Id="rId6" Type="http://schemas.openxmlformats.org/officeDocument/2006/relationships/slideLayout" Target="../slideLayouts/slideLayout456.xml"/><Relationship Id="rId11" Type="http://schemas.openxmlformats.org/officeDocument/2006/relationships/slideLayout" Target="../slideLayouts/slideLayout461.xml"/><Relationship Id="rId5" Type="http://schemas.openxmlformats.org/officeDocument/2006/relationships/slideLayout" Target="../slideLayouts/slideLayout455.xml"/><Relationship Id="rId10" Type="http://schemas.openxmlformats.org/officeDocument/2006/relationships/slideLayout" Target="../slideLayouts/slideLayout460.xml"/><Relationship Id="rId4" Type="http://schemas.openxmlformats.org/officeDocument/2006/relationships/slideLayout" Target="../slideLayouts/slideLayout454.xml"/><Relationship Id="rId9" Type="http://schemas.openxmlformats.org/officeDocument/2006/relationships/slideLayout" Target="../slideLayouts/slideLayout459.xml"/></Relationships>
</file>

<file path=ppt/slideMasters/_rels/slideMaster3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64.xml"/><Relationship Id="rId7" Type="http://schemas.openxmlformats.org/officeDocument/2006/relationships/theme" Target="../theme/theme36.xml"/><Relationship Id="rId2" Type="http://schemas.openxmlformats.org/officeDocument/2006/relationships/slideLayout" Target="../slideLayouts/slideLayout463.xml"/><Relationship Id="rId1" Type="http://schemas.openxmlformats.org/officeDocument/2006/relationships/slideLayout" Target="../slideLayouts/slideLayout462.xml"/><Relationship Id="rId6" Type="http://schemas.openxmlformats.org/officeDocument/2006/relationships/slideLayout" Target="../slideLayouts/slideLayout467.xml"/><Relationship Id="rId5" Type="http://schemas.openxmlformats.org/officeDocument/2006/relationships/slideLayout" Target="../slideLayouts/slideLayout466.xml"/><Relationship Id="rId4" Type="http://schemas.openxmlformats.org/officeDocument/2006/relationships/slideLayout" Target="../slideLayouts/slideLayout465.xml"/></Relationships>
</file>

<file path=ppt/slideMasters/_rels/slideMaster3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5.xml"/><Relationship Id="rId3" Type="http://schemas.openxmlformats.org/officeDocument/2006/relationships/slideLayout" Target="../slideLayouts/slideLayout470.xml"/><Relationship Id="rId7" Type="http://schemas.openxmlformats.org/officeDocument/2006/relationships/slideLayout" Target="../slideLayouts/slideLayout474.xml"/><Relationship Id="rId12" Type="http://schemas.openxmlformats.org/officeDocument/2006/relationships/theme" Target="../theme/theme37.xml"/><Relationship Id="rId2" Type="http://schemas.openxmlformats.org/officeDocument/2006/relationships/slideLayout" Target="../slideLayouts/slideLayout469.xml"/><Relationship Id="rId1" Type="http://schemas.openxmlformats.org/officeDocument/2006/relationships/slideLayout" Target="../slideLayouts/slideLayout468.xml"/><Relationship Id="rId6" Type="http://schemas.openxmlformats.org/officeDocument/2006/relationships/slideLayout" Target="../slideLayouts/slideLayout473.xml"/><Relationship Id="rId11" Type="http://schemas.openxmlformats.org/officeDocument/2006/relationships/slideLayout" Target="../slideLayouts/slideLayout478.xml"/><Relationship Id="rId5" Type="http://schemas.openxmlformats.org/officeDocument/2006/relationships/slideLayout" Target="../slideLayouts/slideLayout472.xml"/><Relationship Id="rId10" Type="http://schemas.openxmlformats.org/officeDocument/2006/relationships/slideLayout" Target="../slideLayouts/slideLayout477.xml"/><Relationship Id="rId4" Type="http://schemas.openxmlformats.org/officeDocument/2006/relationships/slideLayout" Target="../slideLayouts/slideLayout471.xml"/><Relationship Id="rId9" Type="http://schemas.openxmlformats.org/officeDocument/2006/relationships/slideLayout" Target="../slideLayouts/slideLayout476.xml"/></Relationships>
</file>

<file path=ppt/slideMasters/_rels/slideMaster3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6.xml"/><Relationship Id="rId13" Type="http://schemas.openxmlformats.org/officeDocument/2006/relationships/slideLayout" Target="../slideLayouts/slideLayout491.xml"/><Relationship Id="rId18" Type="http://schemas.openxmlformats.org/officeDocument/2006/relationships/slideLayout" Target="../slideLayouts/slideLayout496.xml"/><Relationship Id="rId26" Type="http://schemas.openxmlformats.org/officeDocument/2006/relationships/slideLayout" Target="../slideLayouts/slideLayout504.xml"/><Relationship Id="rId3" Type="http://schemas.openxmlformats.org/officeDocument/2006/relationships/slideLayout" Target="../slideLayouts/slideLayout481.xml"/><Relationship Id="rId21" Type="http://schemas.openxmlformats.org/officeDocument/2006/relationships/slideLayout" Target="../slideLayouts/slideLayout499.xml"/><Relationship Id="rId7" Type="http://schemas.openxmlformats.org/officeDocument/2006/relationships/slideLayout" Target="../slideLayouts/slideLayout485.xml"/><Relationship Id="rId12" Type="http://schemas.openxmlformats.org/officeDocument/2006/relationships/slideLayout" Target="../slideLayouts/slideLayout490.xml"/><Relationship Id="rId17" Type="http://schemas.openxmlformats.org/officeDocument/2006/relationships/slideLayout" Target="../slideLayouts/slideLayout495.xml"/><Relationship Id="rId25" Type="http://schemas.openxmlformats.org/officeDocument/2006/relationships/slideLayout" Target="../slideLayouts/slideLayout503.xml"/><Relationship Id="rId2" Type="http://schemas.openxmlformats.org/officeDocument/2006/relationships/slideLayout" Target="../slideLayouts/slideLayout480.xml"/><Relationship Id="rId16" Type="http://schemas.openxmlformats.org/officeDocument/2006/relationships/slideLayout" Target="../slideLayouts/slideLayout494.xml"/><Relationship Id="rId20" Type="http://schemas.openxmlformats.org/officeDocument/2006/relationships/slideLayout" Target="../slideLayouts/slideLayout498.xml"/><Relationship Id="rId29" Type="http://schemas.openxmlformats.org/officeDocument/2006/relationships/slideLayout" Target="../slideLayouts/slideLayout507.xml"/><Relationship Id="rId1" Type="http://schemas.openxmlformats.org/officeDocument/2006/relationships/slideLayout" Target="../slideLayouts/slideLayout479.xml"/><Relationship Id="rId6" Type="http://schemas.openxmlformats.org/officeDocument/2006/relationships/slideLayout" Target="../slideLayouts/slideLayout484.xml"/><Relationship Id="rId11" Type="http://schemas.openxmlformats.org/officeDocument/2006/relationships/slideLayout" Target="../slideLayouts/slideLayout489.xml"/><Relationship Id="rId24" Type="http://schemas.openxmlformats.org/officeDocument/2006/relationships/slideLayout" Target="../slideLayouts/slideLayout502.xml"/><Relationship Id="rId5" Type="http://schemas.openxmlformats.org/officeDocument/2006/relationships/slideLayout" Target="../slideLayouts/slideLayout483.xml"/><Relationship Id="rId15" Type="http://schemas.openxmlformats.org/officeDocument/2006/relationships/slideLayout" Target="../slideLayouts/slideLayout493.xml"/><Relationship Id="rId23" Type="http://schemas.openxmlformats.org/officeDocument/2006/relationships/slideLayout" Target="../slideLayouts/slideLayout501.xml"/><Relationship Id="rId28" Type="http://schemas.openxmlformats.org/officeDocument/2006/relationships/slideLayout" Target="../slideLayouts/slideLayout506.xml"/><Relationship Id="rId10" Type="http://schemas.openxmlformats.org/officeDocument/2006/relationships/slideLayout" Target="../slideLayouts/slideLayout488.xml"/><Relationship Id="rId19" Type="http://schemas.openxmlformats.org/officeDocument/2006/relationships/slideLayout" Target="../slideLayouts/slideLayout497.xml"/><Relationship Id="rId4" Type="http://schemas.openxmlformats.org/officeDocument/2006/relationships/slideLayout" Target="../slideLayouts/slideLayout482.xml"/><Relationship Id="rId9" Type="http://schemas.openxmlformats.org/officeDocument/2006/relationships/slideLayout" Target="../slideLayouts/slideLayout487.xml"/><Relationship Id="rId14" Type="http://schemas.openxmlformats.org/officeDocument/2006/relationships/slideLayout" Target="../slideLayouts/slideLayout492.xml"/><Relationship Id="rId22" Type="http://schemas.openxmlformats.org/officeDocument/2006/relationships/slideLayout" Target="../slideLayouts/slideLayout500.xml"/><Relationship Id="rId27" Type="http://schemas.openxmlformats.org/officeDocument/2006/relationships/slideLayout" Target="../slideLayouts/slideLayout505.xml"/><Relationship Id="rId30" Type="http://schemas.openxmlformats.org/officeDocument/2006/relationships/theme" Target="../theme/theme3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50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3.xml"/><Relationship Id="rId7" Type="http://schemas.openxmlformats.org/officeDocument/2006/relationships/theme" Target="../theme/theme5.xml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5.xml"/><Relationship Id="rId4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13" Type="http://schemas.openxmlformats.org/officeDocument/2006/relationships/slideLayout" Target="../slideLayouts/slideLayout80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slideLayout" Target="../slideLayouts/slideLayout79.xml"/><Relationship Id="rId2" Type="http://schemas.openxmlformats.org/officeDocument/2006/relationships/slideLayout" Target="../slideLayouts/slideLayout69.xml"/><Relationship Id="rId16" Type="http://schemas.openxmlformats.org/officeDocument/2006/relationships/theme" Target="../theme/theme7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Relationship Id="rId14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0.xml"/><Relationship Id="rId3" Type="http://schemas.openxmlformats.org/officeDocument/2006/relationships/slideLayout" Target="../slideLayouts/slideLayout85.xml"/><Relationship Id="rId7" Type="http://schemas.openxmlformats.org/officeDocument/2006/relationships/slideLayout" Target="../slideLayouts/slideLayout89.xml"/><Relationship Id="rId2" Type="http://schemas.openxmlformats.org/officeDocument/2006/relationships/slideLayout" Target="../slideLayouts/slideLayout84.xml"/><Relationship Id="rId1" Type="http://schemas.openxmlformats.org/officeDocument/2006/relationships/slideLayout" Target="../slideLayouts/slideLayout83.xml"/><Relationship Id="rId6" Type="http://schemas.openxmlformats.org/officeDocument/2006/relationships/slideLayout" Target="../slideLayouts/slideLayout88.xml"/><Relationship Id="rId11" Type="http://schemas.openxmlformats.org/officeDocument/2006/relationships/theme" Target="../theme/theme8.xml"/><Relationship Id="rId5" Type="http://schemas.openxmlformats.org/officeDocument/2006/relationships/slideLayout" Target="../slideLayouts/slideLayout87.xml"/><Relationship Id="rId10" Type="http://schemas.openxmlformats.org/officeDocument/2006/relationships/slideLayout" Target="../slideLayouts/slideLayout92.xml"/><Relationship Id="rId4" Type="http://schemas.openxmlformats.org/officeDocument/2006/relationships/slideLayout" Target="../slideLayouts/slideLayout86.xml"/><Relationship Id="rId9" Type="http://schemas.openxmlformats.org/officeDocument/2006/relationships/slideLayout" Target="../slideLayouts/slideLayout91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5.xml"/><Relationship Id="rId7" Type="http://schemas.openxmlformats.org/officeDocument/2006/relationships/theme" Target="../theme/theme9.xml"/><Relationship Id="rId2" Type="http://schemas.openxmlformats.org/officeDocument/2006/relationships/slideLayout" Target="../slideLayouts/slideLayout94.xml"/><Relationship Id="rId1" Type="http://schemas.openxmlformats.org/officeDocument/2006/relationships/slideLayout" Target="../slideLayouts/slideLayout93.xml"/><Relationship Id="rId6" Type="http://schemas.openxmlformats.org/officeDocument/2006/relationships/slideLayout" Target="../slideLayouts/slideLayout98.xml"/><Relationship Id="rId5" Type="http://schemas.openxmlformats.org/officeDocument/2006/relationships/slideLayout" Target="../slideLayouts/slideLayout97.xml"/><Relationship Id="rId4" Type="http://schemas.openxmlformats.org/officeDocument/2006/relationships/slideLayout" Target="../slideLayouts/slideLayout9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4209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676" r:id="rId6"/>
    <p:sldLayoutId id="2147483832" r:id="rId7"/>
    <p:sldLayoutId id="2147483833" r:id="rId8"/>
    <p:sldLayoutId id="2147483834" r:id="rId9"/>
    <p:sldLayoutId id="2147483835" r:id="rId10"/>
    <p:sldLayoutId id="2147483836" r:id="rId11"/>
    <p:sldLayoutId id="2147484239" r:id="rId12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4906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22354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  <p:sldLayoutId id="2147483816" r:id="rId12"/>
    <p:sldLayoutId id="2147483817" r:id="rId13"/>
    <p:sldLayoutId id="2147483818" r:id="rId14"/>
    <p:sldLayoutId id="2147483819" r:id="rId15"/>
    <p:sldLayoutId id="2147483820" r:id="rId16"/>
    <p:sldLayoutId id="2147483821" r:id="rId17"/>
    <p:sldLayoutId id="2147483822" r:id="rId18"/>
    <p:sldLayoutId id="2147483823" r:id="rId19"/>
    <p:sldLayoutId id="2147483824" r:id="rId20"/>
    <p:sldLayoutId id="2147483825" r:id="rId21"/>
    <p:sldLayoutId id="2147483826" r:id="rId22"/>
    <p:sldLayoutId id="2147483827" r:id="rId23"/>
    <p:sldLayoutId id="2147483828" r:id="rId24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4948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8" r:id="rId1"/>
    <p:sldLayoutId id="2147483839" r:id="rId2"/>
    <p:sldLayoutId id="2147483840" r:id="rId3"/>
    <p:sldLayoutId id="2147483841" r:id="rId4"/>
    <p:sldLayoutId id="2147483842" r:id="rId5"/>
    <p:sldLayoutId id="2147483843" r:id="rId6"/>
    <p:sldLayoutId id="2147483844" r:id="rId7"/>
    <p:sldLayoutId id="2147483845" r:id="rId8"/>
    <p:sldLayoutId id="2147483846" r:id="rId9"/>
    <p:sldLayoutId id="2147483847" r:id="rId10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577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9" r:id="rId1"/>
    <p:sldLayoutId id="2147483850" r:id="rId2"/>
    <p:sldLayoutId id="2147483851" r:id="rId3"/>
    <p:sldLayoutId id="2147483852" r:id="rId4"/>
    <p:sldLayoutId id="2147483853" r:id="rId5"/>
    <p:sldLayoutId id="2147483854" r:id="rId6"/>
    <p:sldLayoutId id="2147483892" r:id="rId7"/>
    <p:sldLayoutId id="2147483893" r:id="rId8"/>
    <p:sldLayoutId id="2147483894" r:id="rId9"/>
    <p:sldLayoutId id="2147483895" r:id="rId10"/>
    <p:sldLayoutId id="2147483896" r:id="rId11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3367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6" r:id="rId1"/>
    <p:sldLayoutId id="2147483857" r:id="rId2"/>
    <p:sldLayoutId id="2147483858" r:id="rId3"/>
    <p:sldLayoutId id="2147483859" r:id="rId4"/>
    <p:sldLayoutId id="2147483860" r:id="rId5"/>
    <p:sldLayoutId id="2147483861" r:id="rId6"/>
    <p:sldLayoutId id="2147483862" r:id="rId7"/>
    <p:sldLayoutId id="2147483863" r:id="rId8"/>
    <p:sldLayoutId id="2147483864" r:id="rId9"/>
    <p:sldLayoutId id="2147483865" r:id="rId10"/>
    <p:sldLayoutId id="2147483866" r:id="rId11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7836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8" r:id="rId1"/>
    <p:sldLayoutId id="2147483869" r:id="rId2"/>
    <p:sldLayoutId id="2147483870" r:id="rId3"/>
    <p:sldLayoutId id="2147483871" r:id="rId4"/>
    <p:sldLayoutId id="2147483872" r:id="rId5"/>
    <p:sldLayoutId id="2147483873" r:id="rId6"/>
    <p:sldLayoutId id="2147483874" r:id="rId7"/>
    <p:sldLayoutId id="2147483875" r:id="rId8"/>
    <p:sldLayoutId id="2147483876" r:id="rId9"/>
    <p:sldLayoutId id="2147483877" r:id="rId10"/>
    <p:sldLayoutId id="2147483878" r:id="rId11"/>
    <p:sldLayoutId id="2147483879" r:id="rId12"/>
    <p:sldLayoutId id="2147483880" r:id="rId13"/>
    <p:sldLayoutId id="2147483881" r:id="rId14"/>
    <p:sldLayoutId id="2147483882" r:id="rId15"/>
    <p:sldLayoutId id="2147483883" r:id="rId16"/>
    <p:sldLayoutId id="2147483884" r:id="rId17"/>
    <p:sldLayoutId id="2147483885" r:id="rId18"/>
    <p:sldLayoutId id="2147483886" r:id="rId19"/>
    <p:sldLayoutId id="2147483887" r:id="rId20"/>
    <p:sldLayoutId id="2147483888" r:id="rId21"/>
    <p:sldLayoutId id="2147483889" r:id="rId22"/>
    <p:sldLayoutId id="2147483890" r:id="rId23"/>
    <p:sldLayoutId id="2147483891" r:id="rId24"/>
    <p:sldLayoutId id="2147484247" r:id="rId25"/>
    <p:sldLayoutId id="2147484248" r:id="rId26"/>
    <p:sldLayoutId id="2147484249" r:id="rId27"/>
    <p:sldLayoutId id="2147484250" r:id="rId28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7966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8" r:id="rId1"/>
    <p:sldLayoutId id="2147483899" r:id="rId2"/>
    <p:sldLayoutId id="2147483900" r:id="rId3"/>
    <p:sldLayoutId id="2147483901" r:id="rId4"/>
    <p:sldLayoutId id="2147483902" r:id="rId5"/>
    <p:sldLayoutId id="2147483903" r:id="rId6"/>
    <p:sldLayoutId id="2147483904" r:id="rId7"/>
    <p:sldLayoutId id="2147483905" r:id="rId8"/>
    <p:sldLayoutId id="2147483906" r:id="rId9"/>
    <p:sldLayoutId id="2147483907" r:id="rId10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0141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9" r:id="rId1"/>
    <p:sldLayoutId id="2147483910" r:id="rId2"/>
    <p:sldLayoutId id="2147483911" r:id="rId3"/>
    <p:sldLayoutId id="2147483912" r:id="rId4"/>
    <p:sldLayoutId id="2147483913" r:id="rId5"/>
    <p:sldLayoutId id="2147483914" r:id="rId6"/>
    <p:sldLayoutId id="2147484240" r:id="rId7"/>
    <p:sldLayoutId id="2147484241" r:id="rId8"/>
    <p:sldLayoutId id="2147484242" r:id="rId9"/>
    <p:sldLayoutId id="2147484243" r:id="rId10"/>
    <p:sldLayoutId id="2147484244" r:id="rId11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67214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6" r:id="rId1"/>
    <p:sldLayoutId id="2147483917" r:id="rId2"/>
    <p:sldLayoutId id="2147483918" r:id="rId3"/>
    <p:sldLayoutId id="2147483919" r:id="rId4"/>
    <p:sldLayoutId id="2147483920" r:id="rId5"/>
    <p:sldLayoutId id="2147483921" r:id="rId6"/>
    <p:sldLayoutId id="2147483922" r:id="rId7"/>
    <p:sldLayoutId id="2147483923" r:id="rId8"/>
    <p:sldLayoutId id="2147483924" r:id="rId9"/>
    <p:sldLayoutId id="2147483925" r:id="rId10"/>
    <p:sldLayoutId id="2147483926" r:id="rId11"/>
    <p:sldLayoutId id="2147484245" r:id="rId12"/>
    <p:sldLayoutId id="2147484246" r:id="rId13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8653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8" r:id="rId1"/>
    <p:sldLayoutId id="2147483929" r:id="rId2"/>
    <p:sldLayoutId id="2147483930" r:id="rId3"/>
    <p:sldLayoutId id="2147483931" r:id="rId4"/>
    <p:sldLayoutId id="2147483932" r:id="rId5"/>
    <p:sldLayoutId id="2147483933" r:id="rId6"/>
    <p:sldLayoutId id="2147483934" r:id="rId7"/>
    <p:sldLayoutId id="2147483935" r:id="rId8"/>
    <p:sldLayoutId id="2147483936" r:id="rId9"/>
    <p:sldLayoutId id="2147483937" r:id="rId10"/>
    <p:sldLayoutId id="2147483938" r:id="rId11"/>
    <p:sldLayoutId id="2147483939" r:id="rId12"/>
    <p:sldLayoutId id="2147483940" r:id="rId13"/>
    <p:sldLayoutId id="2147483941" r:id="rId14"/>
    <p:sldLayoutId id="2147483942" r:id="rId15"/>
    <p:sldLayoutId id="2147483943" r:id="rId16"/>
    <p:sldLayoutId id="2147483944" r:id="rId17"/>
    <p:sldLayoutId id="2147483945" r:id="rId18"/>
    <p:sldLayoutId id="2147483946" r:id="rId19"/>
    <p:sldLayoutId id="2147483947" r:id="rId20"/>
    <p:sldLayoutId id="2147483948" r:id="rId21"/>
    <p:sldLayoutId id="2147483949" r:id="rId22"/>
    <p:sldLayoutId id="2147483950" r:id="rId23"/>
    <p:sldLayoutId id="2147483951" r:id="rId24"/>
    <p:sldLayoutId id="2147483952" r:id="rId25"/>
    <p:sldLayoutId id="2147483953" r:id="rId26"/>
    <p:sldLayoutId id="2147483954" r:id="rId27"/>
    <p:sldLayoutId id="2147483955" r:id="rId28"/>
    <p:sldLayoutId id="2147483956" r:id="rId29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0439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732" r:id="rId2"/>
    <p:sldLayoutId id="2147483731" r:id="rId3"/>
    <p:sldLayoutId id="2147483701" r:id="rId4"/>
    <p:sldLayoutId id="2147483700" r:id="rId5"/>
    <p:sldLayoutId id="2147483699" r:id="rId6"/>
    <p:sldLayoutId id="2147483668" r:id="rId7"/>
    <p:sldLayoutId id="2147483670" r:id="rId8"/>
    <p:sldLayoutId id="2147483671" r:id="rId9"/>
    <p:sldLayoutId id="2147483695" r:id="rId10"/>
    <p:sldLayoutId id="2147483696" r:id="rId11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4143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8" r:id="rId1"/>
    <p:sldLayoutId id="2147483959" r:id="rId2"/>
    <p:sldLayoutId id="2147483960" r:id="rId3"/>
    <p:sldLayoutId id="2147483961" r:id="rId4"/>
    <p:sldLayoutId id="2147483962" r:id="rId5"/>
    <p:sldLayoutId id="2147483963" r:id="rId6"/>
    <p:sldLayoutId id="2147483964" r:id="rId7"/>
    <p:sldLayoutId id="2147483965" r:id="rId8"/>
    <p:sldLayoutId id="2147483966" r:id="rId9"/>
    <p:sldLayoutId id="2147483967" r:id="rId10"/>
    <p:sldLayoutId id="2147483968" r:id="rId11"/>
    <p:sldLayoutId id="2147483969" r:id="rId12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43826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1" r:id="rId1"/>
    <p:sldLayoutId id="2147483972" r:id="rId2"/>
    <p:sldLayoutId id="2147483973" r:id="rId3"/>
    <p:sldLayoutId id="2147483974" r:id="rId4"/>
    <p:sldLayoutId id="2147483975" r:id="rId5"/>
    <p:sldLayoutId id="2147483976" r:id="rId6"/>
    <p:sldLayoutId id="2147483977" r:id="rId7"/>
    <p:sldLayoutId id="2147483978" r:id="rId8"/>
    <p:sldLayoutId id="2147483979" r:id="rId9"/>
    <p:sldLayoutId id="2147483980" r:id="rId10"/>
    <p:sldLayoutId id="2147483981" r:id="rId11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146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3" r:id="rId1"/>
    <p:sldLayoutId id="2147483984" r:id="rId2"/>
    <p:sldLayoutId id="2147483985" r:id="rId3"/>
    <p:sldLayoutId id="2147483986" r:id="rId4"/>
    <p:sldLayoutId id="2147483987" r:id="rId5"/>
    <p:sldLayoutId id="2147483988" r:id="rId6"/>
    <p:sldLayoutId id="2147483989" r:id="rId7"/>
    <p:sldLayoutId id="2147483990" r:id="rId8"/>
    <p:sldLayoutId id="2147483991" r:id="rId9"/>
    <p:sldLayoutId id="2147483992" r:id="rId10"/>
    <p:sldLayoutId id="2147483993" r:id="rId11"/>
    <p:sldLayoutId id="2147483994" r:id="rId12"/>
    <p:sldLayoutId id="2147483995" r:id="rId13"/>
    <p:sldLayoutId id="2147483996" r:id="rId14"/>
    <p:sldLayoutId id="2147483997" r:id="rId15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4144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9" r:id="rId1"/>
    <p:sldLayoutId id="2147484000" r:id="rId2"/>
    <p:sldLayoutId id="2147484001" r:id="rId3"/>
    <p:sldLayoutId id="2147484002" r:id="rId4"/>
    <p:sldLayoutId id="2147484003" r:id="rId5"/>
    <p:sldLayoutId id="2147484004" r:id="rId6"/>
    <p:sldLayoutId id="2147484005" r:id="rId7"/>
    <p:sldLayoutId id="2147484006" r:id="rId8"/>
    <p:sldLayoutId id="2147484007" r:id="rId9"/>
    <p:sldLayoutId id="2147484008" r:id="rId10"/>
    <p:sldLayoutId id="2147484009" r:id="rId11"/>
    <p:sldLayoutId id="2147484010" r:id="rId12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7178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2" r:id="rId1"/>
    <p:sldLayoutId id="2147484013" r:id="rId2"/>
    <p:sldLayoutId id="2147484014" r:id="rId3"/>
    <p:sldLayoutId id="2147484015" r:id="rId4"/>
    <p:sldLayoutId id="2147484016" r:id="rId5"/>
    <p:sldLayoutId id="2147484017" r:id="rId6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8296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9" r:id="rId1"/>
    <p:sldLayoutId id="2147484020" r:id="rId2"/>
    <p:sldLayoutId id="2147484021" r:id="rId3"/>
    <p:sldLayoutId id="2147484022" r:id="rId4"/>
    <p:sldLayoutId id="2147484023" r:id="rId5"/>
    <p:sldLayoutId id="2147484024" r:id="rId6"/>
    <p:sldLayoutId id="2147484025" r:id="rId7"/>
    <p:sldLayoutId id="2147484026" r:id="rId8"/>
    <p:sldLayoutId id="2147484027" r:id="rId9"/>
    <p:sldLayoutId id="2147484028" r:id="rId10"/>
    <p:sldLayoutId id="2147484029" r:id="rId11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7274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1" r:id="rId1"/>
    <p:sldLayoutId id="2147484032" r:id="rId2"/>
    <p:sldLayoutId id="2147484033" r:id="rId3"/>
    <p:sldLayoutId id="2147484034" r:id="rId4"/>
    <p:sldLayoutId id="2147484035" r:id="rId5"/>
    <p:sldLayoutId id="2147484036" r:id="rId6"/>
    <p:sldLayoutId id="2147484037" r:id="rId7"/>
    <p:sldLayoutId id="2147484038" r:id="rId8"/>
    <p:sldLayoutId id="2147484039" r:id="rId9"/>
    <p:sldLayoutId id="2147484040" r:id="rId10"/>
    <p:sldLayoutId id="2147484041" r:id="rId11"/>
    <p:sldLayoutId id="2147484042" r:id="rId12"/>
    <p:sldLayoutId id="2147484043" r:id="rId13"/>
    <p:sldLayoutId id="2147484044" r:id="rId14"/>
    <p:sldLayoutId id="2147484045" r:id="rId15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08522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47" r:id="rId1"/>
    <p:sldLayoutId id="2147484048" r:id="rId2"/>
    <p:sldLayoutId id="2147484049" r:id="rId3"/>
    <p:sldLayoutId id="2147484050" r:id="rId4"/>
    <p:sldLayoutId id="2147484051" r:id="rId5"/>
    <p:sldLayoutId id="2147484052" r:id="rId6"/>
    <p:sldLayoutId id="2147484053" r:id="rId7"/>
    <p:sldLayoutId id="2147484054" r:id="rId8"/>
    <p:sldLayoutId id="2147484055" r:id="rId9"/>
    <p:sldLayoutId id="2147484056" r:id="rId10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1705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8" r:id="rId1"/>
    <p:sldLayoutId id="2147484059" r:id="rId2"/>
    <p:sldLayoutId id="2147484060" r:id="rId3"/>
    <p:sldLayoutId id="2147484061" r:id="rId4"/>
    <p:sldLayoutId id="2147484062" r:id="rId5"/>
    <p:sldLayoutId id="2147484063" r:id="rId6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9525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65" r:id="rId1"/>
    <p:sldLayoutId id="2147484066" r:id="rId2"/>
    <p:sldLayoutId id="2147484067" r:id="rId3"/>
    <p:sldLayoutId id="2147484068" r:id="rId4"/>
    <p:sldLayoutId id="2147484069" r:id="rId5"/>
    <p:sldLayoutId id="2147484070" r:id="rId6"/>
    <p:sldLayoutId id="2147484071" r:id="rId7"/>
    <p:sldLayoutId id="2147484072" r:id="rId8"/>
    <p:sldLayoutId id="2147484073" r:id="rId9"/>
    <p:sldLayoutId id="2147484074" r:id="rId10"/>
    <p:sldLayoutId id="2147484075" r:id="rId11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3470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6" r:id="rId8"/>
    <p:sldLayoutId id="2147483727" r:id="rId9"/>
    <p:sldLayoutId id="2147483682" r:id="rId10"/>
    <p:sldLayoutId id="2147483683" r:id="rId11"/>
    <p:sldLayoutId id="2147483685" r:id="rId12"/>
    <p:sldLayoutId id="2147483686" r:id="rId13"/>
    <p:sldLayoutId id="2147483688" r:id="rId14"/>
    <p:sldLayoutId id="2147483733" r:id="rId15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65490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7" r:id="rId1"/>
    <p:sldLayoutId id="2147484078" r:id="rId2"/>
    <p:sldLayoutId id="2147484079" r:id="rId3"/>
    <p:sldLayoutId id="2147484080" r:id="rId4"/>
    <p:sldLayoutId id="2147484081" r:id="rId5"/>
    <p:sldLayoutId id="2147484082" r:id="rId6"/>
    <p:sldLayoutId id="2147484083" r:id="rId7"/>
    <p:sldLayoutId id="2147484084" r:id="rId8"/>
    <p:sldLayoutId id="2147484085" r:id="rId9"/>
    <p:sldLayoutId id="2147484086" r:id="rId10"/>
    <p:sldLayoutId id="2147484087" r:id="rId11"/>
    <p:sldLayoutId id="2147484088" r:id="rId12"/>
    <p:sldLayoutId id="2147484089" r:id="rId13"/>
    <p:sldLayoutId id="2147484090" r:id="rId14"/>
    <p:sldLayoutId id="2147484091" r:id="rId15"/>
    <p:sldLayoutId id="2147484092" r:id="rId16"/>
    <p:sldLayoutId id="2147484093" r:id="rId17"/>
    <p:sldLayoutId id="2147484094" r:id="rId18"/>
    <p:sldLayoutId id="2147484095" r:id="rId19"/>
    <p:sldLayoutId id="2147484096" r:id="rId20"/>
    <p:sldLayoutId id="2147484097" r:id="rId21"/>
    <p:sldLayoutId id="2147484098" r:id="rId22"/>
    <p:sldLayoutId id="2147484099" r:id="rId23"/>
    <p:sldLayoutId id="2147484100" r:id="rId24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2953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02" r:id="rId1"/>
    <p:sldLayoutId id="2147484103" r:id="rId2"/>
    <p:sldLayoutId id="2147484104" r:id="rId3"/>
    <p:sldLayoutId id="2147484105" r:id="rId4"/>
    <p:sldLayoutId id="2147484106" r:id="rId5"/>
    <p:sldLayoutId id="2147484107" r:id="rId6"/>
    <p:sldLayoutId id="2147484108" r:id="rId7"/>
    <p:sldLayoutId id="2147484109" r:id="rId8"/>
    <p:sldLayoutId id="2147484110" r:id="rId9"/>
    <p:sldLayoutId id="2147484111" r:id="rId10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77218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13" r:id="rId1"/>
    <p:sldLayoutId id="2147484114" r:id="rId2"/>
    <p:sldLayoutId id="2147484115" r:id="rId3"/>
    <p:sldLayoutId id="2147484116" r:id="rId4"/>
    <p:sldLayoutId id="2147484117" r:id="rId5"/>
    <p:sldLayoutId id="2147484118" r:id="rId6"/>
    <p:sldLayoutId id="2147484119" r:id="rId7"/>
    <p:sldLayoutId id="2147484120" r:id="rId8"/>
    <p:sldLayoutId id="2147484121" r:id="rId9"/>
    <p:sldLayoutId id="2147484122" r:id="rId10"/>
    <p:sldLayoutId id="2147484123" r:id="rId11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4582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5" r:id="rId1"/>
    <p:sldLayoutId id="2147484126" r:id="rId2"/>
    <p:sldLayoutId id="2147484127" r:id="rId3"/>
    <p:sldLayoutId id="2147484128" r:id="rId4"/>
    <p:sldLayoutId id="2147484129" r:id="rId5"/>
    <p:sldLayoutId id="2147484130" r:id="rId6"/>
    <p:sldLayoutId id="2147484131" r:id="rId7"/>
    <p:sldLayoutId id="2147484132" r:id="rId8"/>
    <p:sldLayoutId id="2147484133" r:id="rId9"/>
    <p:sldLayoutId id="2147484134" r:id="rId10"/>
    <p:sldLayoutId id="2147484135" r:id="rId11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2879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37" r:id="rId1"/>
    <p:sldLayoutId id="2147484138" r:id="rId2"/>
    <p:sldLayoutId id="2147484139" r:id="rId3"/>
    <p:sldLayoutId id="2147484140" r:id="rId4"/>
    <p:sldLayoutId id="2147484141" r:id="rId5"/>
    <p:sldLayoutId id="2147484142" r:id="rId6"/>
    <p:sldLayoutId id="2147484143" r:id="rId7"/>
    <p:sldLayoutId id="2147484144" r:id="rId8"/>
    <p:sldLayoutId id="2147484145" r:id="rId9"/>
    <p:sldLayoutId id="2147484146" r:id="rId10"/>
    <p:sldLayoutId id="2147484147" r:id="rId11"/>
    <p:sldLayoutId id="2147484148" r:id="rId12"/>
    <p:sldLayoutId id="2147484149" r:id="rId13"/>
    <p:sldLayoutId id="2147484150" r:id="rId14"/>
    <p:sldLayoutId id="2147484151" r:id="rId15"/>
    <p:sldLayoutId id="2147484152" r:id="rId16"/>
    <p:sldLayoutId id="2147484153" r:id="rId17"/>
    <p:sldLayoutId id="2147484154" r:id="rId18"/>
    <p:sldLayoutId id="2147484155" r:id="rId19"/>
    <p:sldLayoutId id="2147484156" r:id="rId20"/>
    <p:sldLayoutId id="2147484157" r:id="rId21"/>
    <p:sldLayoutId id="2147484158" r:id="rId22"/>
    <p:sldLayoutId id="2147484159" r:id="rId23"/>
    <p:sldLayoutId id="2147484160" r:id="rId24"/>
    <p:sldLayoutId id="2147484222" r:id="rId25"/>
    <p:sldLayoutId id="2147484223" r:id="rId26"/>
    <p:sldLayoutId id="2147484224" r:id="rId27"/>
    <p:sldLayoutId id="2147484225" r:id="rId28"/>
    <p:sldLayoutId id="2147484226" r:id="rId29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890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62" r:id="rId1"/>
    <p:sldLayoutId id="2147484163" r:id="rId2"/>
    <p:sldLayoutId id="2147484164" r:id="rId3"/>
    <p:sldLayoutId id="2147484165" r:id="rId4"/>
    <p:sldLayoutId id="2147484166" r:id="rId5"/>
    <p:sldLayoutId id="2147484167" r:id="rId6"/>
    <p:sldLayoutId id="2147484168" r:id="rId7"/>
    <p:sldLayoutId id="2147484169" r:id="rId8"/>
    <p:sldLayoutId id="2147484170" r:id="rId9"/>
    <p:sldLayoutId id="2147484171" r:id="rId10"/>
    <p:sldLayoutId id="2147484221" r:id="rId11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4749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73" r:id="rId1"/>
    <p:sldLayoutId id="2147484174" r:id="rId2"/>
    <p:sldLayoutId id="2147484175" r:id="rId3"/>
    <p:sldLayoutId id="2147484176" r:id="rId4"/>
    <p:sldLayoutId id="2147484177" r:id="rId5"/>
    <p:sldLayoutId id="2147484178" r:id="rId6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14549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80" r:id="rId1"/>
    <p:sldLayoutId id="2147484181" r:id="rId2"/>
    <p:sldLayoutId id="2147484182" r:id="rId3"/>
    <p:sldLayoutId id="2147484183" r:id="rId4"/>
    <p:sldLayoutId id="2147484184" r:id="rId5"/>
    <p:sldLayoutId id="2147484185" r:id="rId6"/>
    <p:sldLayoutId id="2147484186" r:id="rId7"/>
    <p:sldLayoutId id="2147484187" r:id="rId8"/>
    <p:sldLayoutId id="2147484188" r:id="rId9"/>
    <p:sldLayoutId id="2147484189" r:id="rId10"/>
    <p:sldLayoutId id="2147484190" r:id="rId11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1669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92" r:id="rId1"/>
    <p:sldLayoutId id="2147484193" r:id="rId2"/>
    <p:sldLayoutId id="2147484194" r:id="rId3"/>
    <p:sldLayoutId id="2147484195" r:id="rId4"/>
    <p:sldLayoutId id="2147484196" r:id="rId5"/>
    <p:sldLayoutId id="2147484197" r:id="rId6"/>
    <p:sldLayoutId id="2147484198" r:id="rId7"/>
    <p:sldLayoutId id="2147484199" r:id="rId8"/>
    <p:sldLayoutId id="2147484200" r:id="rId9"/>
    <p:sldLayoutId id="2147484201" r:id="rId10"/>
    <p:sldLayoutId id="2147484202" r:id="rId11"/>
    <p:sldLayoutId id="2147484203" r:id="rId12"/>
    <p:sldLayoutId id="2147484204" r:id="rId13"/>
    <p:sldLayoutId id="2147484205" r:id="rId14"/>
    <p:sldLayoutId id="2147484206" r:id="rId15"/>
    <p:sldLayoutId id="2147484207" r:id="rId16"/>
    <p:sldLayoutId id="2147484208" r:id="rId17"/>
    <p:sldLayoutId id="2147484209" r:id="rId18"/>
    <p:sldLayoutId id="2147484210" r:id="rId19"/>
    <p:sldLayoutId id="2147484211" r:id="rId20"/>
    <p:sldLayoutId id="2147484212" r:id="rId21"/>
    <p:sldLayoutId id="2147484213" r:id="rId22"/>
    <p:sldLayoutId id="2147484214" r:id="rId23"/>
    <p:sldLayoutId id="2147484215" r:id="rId24"/>
    <p:sldLayoutId id="2147484216" r:id="rId25"/>
    <p:sldLayoutId id="2147484217" r:id="rId26"/>
    <p:sldLayoutId id="2147484218" r:id="rId27"/>
    <p:sldLayoutId id="2147484219" r:id="rId28"/>
    <p:sldLayoutId id="2147484220" r:id="rId29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7261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664" r:id="rId8"/>
    <p:sldLayoutId id="2147483693" r:id="rId9"/>
    <p:sldLayoutId id="2147483680" r:id="rId10"/>
    <p:sldLayoutId id="2147483697" r:id="rId11"/>
    <p:sldLayoutId id="2147483698" r:id="rId12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3223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76752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3905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  <p:sldLayoutId id="2147483771" r:id="rId10"/>
    <p:sldLayoutId id="2147483772" r:id="rId11"/>
    <p:sldLayoutId id="2147483773" r:id="rId12"/>
    <p:sldLayoutId id="2147483774" r:id="rId13"/>
    <p:sldLayoutId id="2147483775" r:id="rId14"/>
    <p:sldLayoutId id="2147483776" r:id="rId15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632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829" r:id="rId8"/>
    <p:sldLayoutId id="2147483830" r:id="rId9"/>
    <p:sldLayoutId id="2147483831" r:id="rId10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6546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788" r:id="rId3"/>
    <p:sldLayoutId id="2147483789" r:id="rId4"/>
    <p:sldLayoutId id="2147483790" r:id="rId5"/>
    <p:sldLayoutId id="2147483791" r:id="rId6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9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pospolu.rvp.cz/seznam-nastroju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9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video%20o%20eqavet%20final.mp4" TargetMode="External"/><Relationship Id="rId2" Type="http://schemas.openxmlformats.org/officeDocument/2006/relationships/hyperlink" Target="https://www.youtube.com/watch?v=Jsg3ZtrVjd0" TargetMode="External"/><Relationship Id="rId1" Type="http://schemas.openxmlformats.org/officeDocument/2006/relationships/slideLayout" Target="../slideLayouts/slideLayout19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9525000" y="0"/>
            <a:ext cx="8763000" cy="10287000"/>
            <a:chOff x="0" y="0"/>
            <a:chExt cx="6400800" cy="10287000"/>
          </a:xfrm>
        </p:grpSpPr>
        <p:sp>
          <p:nvSpPr>
            <p:cNvPr id="5" name="Rectangle 4"/>
            <p:cNvSpPr/>
            <p:nvPr/>
          </p:nvSpPr>
          <p:spPr>
            <a:xfrm>
              <a:off x="0" y="0"/>
              <a:ext cx="6400800" cy="10287000"/>
            </a:xfrm>
            <a:prstGeom prst="rect">
              <a:avLst/>
            </a:prstGeom>
            <a:solidFill>
              <a:schemeClr val="accent1">
                <a:alpha val="75000"/>
              </a:schemeClr>
            </a:solidFill>
            <a:ln w="63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uk-UA" sz="2800" smtClean="0">
                <a:solidFill>
                  <a:schemeClr val="tx1"/>
                </a:solidFill>
              </a:endParaRPr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834887" y="3598605"/>
              <a:ext cx="4778154" cy="4511456"/>
              <a:chOff x="6778487" y="6024027"/>
              <a:chExt cx="4778154" cy="4511456"/>
            </a:xfrm>
          </p:grpSpPr>
          <p:sp>
            <p:nvSpPr>
              <p:cNvPr id="7" name="TextBox 6"/>
              <p:cNvSpPr txBox="1"/>
              <p:nvPr/>
            </p:nvSpPr>
            <p:spPr>
              <a:xfrm>
                <a:off x="6878019" y="6349722"/>
                <a:ext cx="4561114" cy="41857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cs-CZ" sz="4000" b="1" dirty="0">
                    <a:solidFill>
                      <a:schemeClr val="bg1"/>
                    </a:solidFill>
                  </a:rPr>
                  <a:t>Soubor nástrojů                            pro zajišťování </a:t>
                </a:r>
                <a:r>
                  <a:rPr lang="cs-CZ" sz="4000" b="1" dirty="0" smtClean="0">
                    <a:solidFill>
                      <a:schemeClr val="bg1"/>
                    </a:solidFill>
                  </a:rPr>
                  <a:t/>
                </a:r>
                <a:br>
                  <a:rPr lang="cs-CZ" sz="4000" b="1" dirty="0" smtClean="0">
                    <a:solidFill>
                      <a:schemeClr val="bg1"/>
                    </a:solidFill>
                  </a:rPr>
                </a:br>
                <a:r>
                  <a:rPr lang="cs-CZ" sz="4000" b="1" dirty="0" smtClean="0">
                    <a:solidFill>
                      <a:schemeClr val="bg1"/>
                    </a:solidFill>
                  </a:rPr>
                  <a:t>a </a:t>
                </a:r>
                <a:r>
                  <a:rPr lang="cs-CZ" sz="4000" b="1" dirty="0">
                    <a:solidFill>
                      <a:schemeClr val="bg1"/>
                    </a:solidFill>
                  </a:rPr>
                  <a:t>zvyšování kvality </a:t>
                </a:r>
                <a:r>
                  <a:rPr lang="cs-CZ" sz="4000" b="1" dirty="0" smtClean="0">
                    <a:solidFill>
                      <a:schemeClr val="bg1"/>
                    </a:solidFill>
                  </a:rPr>
                  <a:t/>
                </a:r>
                <a:br>
                  <a:rPr lang="cs-CZ" sz="4000" b="1" dirty="0" smtClean="0">
                    <a:solidFill>
                      <a:schemeClr val="bg1"/>
                    </a:solidFill>
                  </a:rPr>
                </a:br>
                <a:r>
                  <a:rPr lang="cs-CZ" sz="4000" b="1" dirty="0" smtClean="0">
                    <a:solidFill>
                      <a:schemeClr val="bg1"/>
                    </a:solidFill>
                  </a:rPr>
                  <a:t>v </a:t>
                </a:r>
                <a:r>
                  <a:rPr lang="cs-CZ" sz="4000" b="1" dirty="0">
                    <a:solidFill>
                      <a:schemeClr val="bg1"/>
                    </a:solidFill>
                  </a:rPr>
                  <a:t>odborném vzdělávání </a:t>
                </a:r>
                <a:r>
                  <a:rPr lang="cs-CZ" sz="4000" b="1" dirty="0" smtClean="0">
                    <a:solidFill>
                      <a:schemeClr val="bg1"/>
                    </a:solidFill>
                  </a:rPr>
                  <a:t/>
                </a:r>
                <a:br>
                  <a:rPr lang="cs-CZ" sz="4000" b="1" dirty="0" smtClean="0">
                    <a:solidFill>
                      <a:schemeClr val="bg1"/>
                    </a:solidFill>
                  </a:rPr>
                </a:br>
                <a:r>
                  <a:rPr lang="cs-CZ" sz="4000" b="1" dirty="0" smtClean="0">
                    <a:solidFill>
                      <a:schemeClr val="bg1"/>
                    </a:solidFill>
                  </a:rPr>
                  <a:t>a </a:t>
                </a:r>
                <a:r>
                  <a:rPr lang="cs-CZ" sz="4000" b="1" dirty="0">
                    <a:solidFill>
                      <a:schemeClr val="bg1"/>
                    </a:solidFill>
                  </a:rPr>
                  <a:t>přípravě </a:t>
                </a:r>
                <a:endParaRPr lang="en-US" sz="4000" dirty="0">
                  <a:solidFill>
                    <a:schemeClr val="bg1"/>
                  </a:solidFill>
                </a:endParaRPr>
              </a:p>
              <a:p>
                <a:pPr algn="ctr"/>
                <a:endParaRPr lang="ru-RU" sz="6600" b="1" dirty="0">
                  <a:solidFill>
                    <a:schemeClr val="bg1"/>
                  </a:solidFill>
                  <a:ea typeface="Lato Semibold" panose="020F0502020204030203" pitchFamily="34" charset="0"/>
                  <a:cs typeface="Lato Semibold" panose="020F0502020204030203" pitchFamily="34" charset="0"/>
                </a:endParaRPr>
              </a:p>
            </p:txBody>
          </p:sp>
          <p:grpSp>
            <p:nvGrpSpPr>
              <p:cNvPr id="8" name="Group 7"/>
              <p:cNvGrpSpPr/>
              <p:nvPr/>
            </p:nvGrpSpPr>
            <p:grpSpPr>
              <a:xfrm>
                <a:off x="6778487" y="6024027"/>
                <a:ext cx="685800" cy="685800"/>
                <a:chOff x="6391137" y="5681126"/>
                <a:chExt cx="685800" cy="685800"/>
              </a:xfrm>
            </p:grpSpPr>
            <p:cxnSp>
              <p:nvCxnSpPr>
                <p:cNvPr id="12" name="Straight Connector 11"/>
                <p:cNvCxnSpPr/>
                <p:nvPr/>
              </p:nvCxnSpPr>
              <p:spPr>
                <a:xfrm flipV="1">
                  <a:off x="6391137" y="5681126"/>
                  <a:ext cx="0" cy="685800"/>
                </a:xfrm>
                <a:prstGeom prst="line">
                  <a:avLst/>
                </a:prstGeom>
                <a:ln w="38100" cap="sq">
                  <a:solidFill>
                    <a:schemeClr val="bg1"/>
                  </a:solidFill>
                  <a:bevel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Straight Connector 12"/>
                <p:cNvCxnSpPr/>
                <p:nvPr/>
              </p:nvCxnSpPr>
              <p:spPr>
                <a:xfrm>
                  <a:off x="6391137" y="5681126"/>
                  <a:ext cx="685800" cy="0"/>
                </a:xfrm>
                <a:prstGeom prst="line">
                  <a:avLst/>
                </a:prstGeom>
                <a:ln w="38100" cap="sq">
                  <a:solidFill>
                    <a:schemeClr val="bg1"/>
                  </a:solidFill>
                  <a:bevel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" name="Group 8"/>
              <p:cNvGrpSpPr/>
              <p:nvPr/>
            </p:nvGrpSpPr>
            <p:grpSpPr>
              <a:xfrm rot="10800000">
                <a:off x="10852188" y="9016722"/>
                <a:ext cx="704453" cy="685800"/>
                <a:chOff x="6344009" y="241577"/>
                <a:chExt cx="704453" cy="685800"/>
              </a:xfrm>
            </p:grpSpPr>
            <p:cxnSp>
              <p:nvCxnSpPr>
                <p:cNvPr id="10" name="Straight Connector 9"/>
                <p:cNvCxnSpPr/>
                <p:nvPr/>
              </p:nvCxnSpPr>
              <p:spPr>
                <a:xfrm flipV="1">
                  <a:off x="6344009" y="241577"/>
                  <a:ext cx="0" cy="685800"/>
                </a:xfrm>
                <a:prstGeom prst="line">
                  <a:avLst/>
                </a:prstGeom>
                <a:ln w="38100" cap="sq">
                  <a:solidFill>
                    <a:schemeClr val="bg1"/>
                  </a:solidFill>
                  <a:bevel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Straight Connector 10"/>
                <p:cNvCxnSpPr/>
                <p:nvPr/>
              </p:nvCxnSpPr>
              <p:spPr>
                <a:xfrm>
                  <a:off x="6362662" y="241577"/>
                  <a:ext cx="685800" cy="0"/>
                </a:xfrm>
                <a:prstGeom prst="line">
                  <a:avLst/>
                </a:prstGeom>
                <a:ln w="38100" cap="sq">
                  <a:solidFill>
                    <a:schemeClr val="bg1"/>
                  </a:solidFill>
                  <a:bevel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4" name="TextBox 13"/>
            <p:cNvSpPr txBox="1"/>
            <p:nvPr/>
          </p:nvSpPr>
          <p:spPr>
            <a:xfrm>
              <a:off x="333955" y="4284405"/>
              <a:ext cx="5762044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endParaRPr lang="ru-RU" sz="2800" dirty="0" smtClean="0">
                <a:solidFill>
                  <a:schemeClr val="bg1"/>
                </a:solidFill>
              </a:endParaRPr>
            </a:p>
            <a:p>
              <a:pPr algn="r"/>
              <a:r>
                <a:rPr lang="en-US" sz="2800" b="1" dirty="0" smtClean="0">
                  <a:solidFill>
                    <a:schemeClr val="bg1"/>
                  </a:solidFill>
                </a:rPr>
                <a:t> </a:t>
              </a:r>
              <a:endParaRPr lang="uk-UA" sz="28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3" name="Zástupný symbol pro obrázek 22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" r="195"/>
          <a:stretch>
            <a:fillRect/>
          </a:stretch>
        </p:blipFill>
        <p:spPr>
          <a:xfrm>
            <a:off x="0" y="876300"/>
            <a:ext cx="9459596" cy="5321022"/>
          </a:xfrm>
        </p:spPr>
      </p:pic>
      <p:pic>
        <p:nvPicPr>
          <p:cNvPr id="15" name="image1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8984275"/>
            <a:ext cx="3200400" cy="796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Obrázek 1" descr="RGB0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1054" y="9043932"/>
            <a:ext cx="2238594" cy="637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image14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8768592"/>
            <a:ext cx="1975946" cy="958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9288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2324100"/>
            <a:ext cx="18288000" cy="62484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606981"/>
            <a:ext cx="15240000" cy="1338828"/>
          </a:xfrm>
        </p:spPr>
        <p:txBody>
          <a:bodyPr/>
          <a:lstStyle/>
          <a:p>
            <a:r>
              <a:rPr lang="cs-CZ" dirty="0" smtClean="0">
                <a:solidFill>
                  <a:schemeClr val="accent1"/>
                </a:solidFill>
              </a:rPr>
              <a:t>CYKLUS </a:t>
            </a:r>
            <a:r>
              <a:rPr lang="cs-CZ" dirty="0">
                <a:solidFill>
                  <a:schemeClr val="accent1"/>
                </a:solidFill>
              </a:rPr>
              <a:t>ZAJIŠŤOVÁNÍ A ZVYŠOVÁNÍ </a:t>
            </a:r>
            <a:r>
              <a:rPr lang="cs-CZ" dirty="0" smtClean="0">
                <a:solidFill>
                  <a:schemeClr val="accent1"/>
                </a:solidFill>
              </a:rPr>
              <a:t>KVALITY (</a:t>
            </a:r>
            <a:r>
              <a:rPr lang="cs-CZ" dirty="0">
                <a:solidFill>
                  <a:schemeClr val="accent1"/>
                </a:solidFill>
              </a:rPr>
              <a:t>PDCA) </a:t>
            </a:r>
            <a:r>
              <a:rPr lang="cs-CZ" dirty="0" smtClean="0"/>
              <a:t> </a:t>
            </a:r>
            <a:r>
              <a:rPr lang="cs-CZ" dirty="0"/>
              <a:t>4 F</a:t>
            </a:r>
            <a:r>
              <a:rPr lang="cs-CZ" dirty="0" smtClean="0"/>
              <a:t>ÁZE</a:t>
            </a:r>
            <a:endParaRPr lang="uk-U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cs-CZ" dirty="0" smtClean="0"/>
              <a:t>strana</a:t>
            </a:r>
            <a:endParaRPr lang="en-US" dirty="0" smtClean="0"/>
          </a:p>
          <a:p>
            <a:pPr algn="l"/>
            <a:r>
              <a:rPr lang="cs-CZ" dirty="0" smtClean="0"/>
              <a:t>10</a:t>
            </a:r>
            <a:endParaRPr dirty="0"/>
          </a:p>
        </p:txBody>
      </p:sp>
      <p:grpSp>
        <p:nvGrpSpPr>
          <p:cNvPr id="25" name="Group 24"/>
          <p:cNvGrpSpPr/>
          <p:nvPr/>
        </p:nvGrpSpPr>
        <p:grpSpPr>
          <a:xfrm>
            <a:off x="271204" y="2836396"/>
            <a:ext cx="7239000" cy="1862048"/>
            <a:chOff x="1562101" y="3053723"/>
            <a:chExt cx="7239000" cy="1862048"/>
          </a:xfrm>
        </p:grpSpPr>
        <p:sp>
          <p:nvSpPr>
            <p:cNvPr id="4" name="TextBox 3"/>
            <p:cNvSpPr txBox="1"/>
            <p:nvPr/>
          </p:nvSpPr>
          <p:spPr>
            <a:xfrm>
              <a:off x="1562101" y="3053723"/>
              <a:ext cx="2095500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500" b="1" dirty="0" smtClean="0">
                  <a:solidFill>
                    <a:schemeClr val="accent1"/>
                  </a:solidFill>
                  <a:latin typeface="+mj-lt"/>
                </a:rPr>
                <a:t>1</a:t>
              </a:r>
              <a:endParaRPr lang="uk-UA" sz="11500" b="1" dirty="0">
                <a:solidFill>
                  <a:schemeClr val="accent1"/>
                </a:solidFill>
                <a:latin typeface="+mj-lt"/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3657601" y="3206123"/>
              <a:ext cx="5143500" cy="1600438"/>
              <a:chOff x="3657601" y="3206123"/>
              <a:chExt cx="5143500" cy="1600438"/>
            </a:xfrm>
          </p:grpSpPr>
          <p:sp>
            <p:nvSpPr>
              <p:cNvPr id="7" name="TextBox 6"/>
              <p:cNvSpPr txBox="1"/>
              <p:nvPr/>
            </p:nvSpPr>
            <p:spPr>
              <a:xfrm>
                <a:off x="3657601" y="3206123"/>
                <a:ext cx="51435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3600" dirty="0" smtClean="0">
                    <a:latin typeface="+mj-lt"/>
                  </a:rPr>
                  <a:t>Plánování</a:t>
                </a:r>
                <a:endParaRPr lang="uk-UA" sz="3600" dirty="0">
                  <a:latin typeface="+mj-lt"/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3657601" y="3852454"/>
                <a:ext cx="5109904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800" dirty="0">
                    <a:solidFill>
                      <a:srgbClr val="64646E"/>
                    </a:solidFill>
                  </a:rPr>
                  <a:t>Nastavení jasných, vhodných a měřitelných cílů </a:t>
                </a:r>
                <a:endParaRPr lang="uk-UA" sz="2800" dirty="0">
                  <a:solidFill>
                    <a:srgbClr val="64646E"/>
                  </a:solidFill>
                </a:endParaRPr>
              </a:p>
            </p:txBody>
          </p:sp>
        </p:grpSp>
      </p:grpSp>
      <p:grpSp>
        <p:nvGrpSpPr>
          <p:cNvPr id="27" name="Group 26"/>
          <p:cNvGrpSpPr/>
          <p:nvPr/>
        </p:nvGrpSpPr>
        <p:grpSpPr>
          <a:xfrm>
            <a:off x="271204" y="5238936"/>
            <a:ext cx="7882196" cy="2183726"/>
            <a:chOff x="1562101" y="5371229"/>
            <a:chExt cx="7882196" cy="2183726"/>
          </a:xfrm>
        </p:grpSpPr>
        <p:sp>
          <p:nvSpPr>
            <p:cNvPr id="11" name="TextBox 10"/>
            <p:cNvSpPr txBox="1"/>
            <p:nvPr/>
          </p:nvSpPr>
          <p:spPr>
            <a:xfrm>
              <a:off x="1562101" y="5371229"/>
              <a:ext cx="2095500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500" b="1" dirty="0" smtClean="0">
                  <a:solidFill>
                    <a:schemeClr val="accent1"/>
                  </a:solidFill>
                  <a:latin typeface="+mj-lt"/>
                </a:rPr>
                <a:t>3</a:t>
              </a:r>
              <a:endParaRPr lang="uk-UA" sz="11500" b="1" dirty="0">
                <a:solidFill>
                  <a:schemeClr val="accent1"/>
                </a:solidFill>
                <a:latin typeface="+mj-lt"/>
              </a:endParaRPr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3657601" y="5523629"/>
              <a:ext cx="5786696" cy="2031326"/>
              <a:chOff x="3657601" y="5523629"/>
              <a:chExt cx="5786696" cy="2031326"/>
            </a:xfrm>
          </p:grpSpPr>
          <p:sp>
            <p:nvSpPr>
              <p:cNvPr id="12" name="TextBox 11"/>
              <p:cNvSpPr txBox="1"/>
              <p:nvPr/>
            </p:nvSpPr>
            <p:spPr>
              <a:xfrm>
                <a:off x="3657601" y="5523629"/>
                <a:ext cx="51435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3600" dirty="0" smtClean="0">
                    <a:latin typeface="+mj-lt"/>
                  </a:rPr>
                  <a:t>Hodnocení</a:t>
                </a:r>
                <a:endParaRPr lang="uk-UA" sz="3600" dirty="0">
                  <a:latin typeface="+mj-lt"/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3657601" y="6169960"/>
                <a:ext cx="5786696" cy="13849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800" dirty="0">
                    <a:solidFill>
                      <a:srgbClr val="64646E"/>
                    </a:solidFill>
                  </a:rPr>
                  <a:t>Navržení a vytvoření hodnoticích mechanismů založených na sběru a zpracování dat</a:t>
                </a:r>
                <a:r>
                  <a:rPr lang="en-US" sz="2800" dirty="0">
                    <a:solidFill>
                      <a:srgbClr val="64646E"/>
                    </a:solidFill>
                  </a:rPr>
                  <a:t> </a:t>
                </a:r>
                <a:endParaRPr lang="uk-UA" sz="2800" dirty="0">
                  <a:solidFill>
                    <a:srgbClr val="64646E"/>
                  </a:solidFill>
                </a:endParaRPr>
              </a:p>
            </p:txBody>
          </p:sp>
        </p:grpSp>
      </p:grpSp>
      <p:grpSp>
        <p:nvGrpSpPr>
          <p:cNvPr id="26" name="Group 25"/>
          <p:cNvGrpSpPr/>
          <p:nvPr/>
        </p:nvGrpSpPr>
        <p:grpSpPr>
          <a:xfrm>
            <a:off x="8305800" y="2836396"/>
            <a:ext cx="7239000" cy="1862048"/>
            <a:chOff x="9486900" y="3053723"/>
            <a:chExt cx="7239000" cy="1862048"/>
          </a:xfrm>
        </p:grpSpPr>
        <p:sp>
          <p:nvSpPr>
            <p:cNvPr id="15" name="TextBox 14"/>
            <p:cNvSpPr txBox="1"/>
            <p:nvPr/>
          </p:nvSpPr>
          <p:spPr>
            <a:xfrm>
              <a:off x="9486900" y="3053723"/>
              <a:ext cx="2095500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500" b="1" dirty="0" smtClean="0">
                  <a:solidFill>
                    <a:schemeClr val="accent1"/>
                  </a:solidFill>
                  <a:latin typeface="+mj-lt"/>
                </a:rPr>
                <a:t>2</a:t>
              </a:r>
              <a:endParaRPr lang="uk-UA" sz="11500" b="1" dirty="0">
                <a:solidFill>
                  <a:schemeClr val="accent1"/>
                </a:solidFill>
                <a:latin typeface="+mj-lt"/>
              </a:endParaRPr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11582400" y="3206123"/>
              <a:ext cx="5143500" cy="1600438"/>
              <a:chOff x="11582400" y="3206123"/>
              <a:chExt cx="5143500" cy="1600438"/>
            </a:xfrm>
          </p:grpSpPr>
          <p:sp>
            <p:nvSpPr>
              <p:cNvPr id="16" name="TextBox 15"/>
              <p:cNvSpPr txBox="1"/>
              <p:nvPr/>
            </p:nvSpPr>
            <p:spPr>
              <a:xfrm>
                <a:off x="11582400" y="3206123"/>
                <a:ext cx="51435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3600" dirty="0" smtClean="0">
                    <a:latin typeface="+mj-lt"/>
                  </a:rPr>
                  <a:t>Realizace</a:t>
                </a:r>
                <a:endParaRPr lang="uk-UA" sz="3600" dirty="0">
                  <a:latin typeface="+mj-lt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11582400" y="3852454"/>
                <a:ext cx="5143500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800" dirty="0">
                    <a:solidFill>
                      <a:srgbClr val="64646E"/>
                    </a:solidFill>
                  </a:rPr>
                  <a:t>Zavedení procesů a postupů pro dosažení vytyčených cílů</a:t>
                </a:r>
                <a:endParaRPr lang="uk-UA" sz="2800" dirty="0">
                  <a:solidFill>
                    <a:srgbClr val="64646E"/>
                  </a:solidFill>
                </a:endParaRPr>
              </a:p>
            </p:txBody>
          </p:sp>
        </p:grpSp>
      </p:grpSp>
      <p:grpSp>
        <p:nvGrpSpPr>
          <p:cNvPr id="28" name="Group 27"/>
          <p:cNvGrpSpPr/>
          <p:nvPr/>
        </p:nvGrpSpPr>
        <p:grpSpPr>
          <a:xfrm>
            <a:off x="8305800" y="5067300"/>
            <a:ext cx="8915400" cy="2614613"/>
            <a:chOff x="9486900" y="5371229"/>
            <a:chExt cx="8572500" cy="2614613"/>
          </a:xfrm>
        </p:grpSpPr>
        <p:sp>
          <p:nvSpPr>
            <p:cNvPr id="19" name="TextBox 18"/>
            <p:cNvSpPr txBox="1"/>
            <p:nvPr/>
          </p:nvSpPr>
          <p:spPr>
            <a:xfrm>
              <a:off x="9486900" y="5371229"/>
              <a:ext cx="2095500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500" b="1" dirty="0" smtClean="0">
                  <a:solidFill>
                    <a:schemeClr val="accent1"/>
                  </a:solidFill>
                  <a:latin typeface="+mj-lt"/>
                </a:rPr>
                <a:t>4</a:t>
              </a:r>
              <a:endParaRPr lang="uk-UA" sz="11500" b="1" dirty="0">
                <a:solidFill>
                  <a:schemeClr val="accent1"/>
                </a:solidFill>
                <a:latin typeface="+mj-lt"/>
              </a:endParaRPr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11582400" y="5523629"/>
              <a:ext cx="6477000" cy="2462213"/>
              <a:chOff x="11582400" y="5523629"/>
              <a:chExt cx="6477000" cy="2462213"/>
            </a:xfrm>
          </p:grpSpPr>
          <p:sp>
            <p:nvSpPr>
              <p:cNvPr id="20" name="TextBox 19"/>
              <p:cNvSpPr txBox="1"/>
              <p:nvPr/>
            </p:nvSpPr>
            <p:spPr>
              <a:xfrm>
                <a:off x="11582400" y="5523629"/>
                <a:ext cx="51435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3600" dirty="0" smtClean="0">
                    <a:latin typeface="+mj-lt"/>
                  </a:rPr>
                  <a:t>Revize</a:t>
                </a:r>
                <a:endParaRPr lang="uk-UA" sz="3600" dirty="0">
                  <a:latin typeface="+mj-lt"/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11582400" y="6169960"/>
                <a:ext cx="6477000" cy="18158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800" dirty="0">
                    <a:solidFill>
                      <a:srgbClr val="64646E"/>
                    </a:solidFill>
                  </a:rPr>
                  <a:t>Diskuse s aktéry, zajištění a </a:t>
                </a:r>
                <a:r>
                  <a:rPr lang="cs-CZ" sz="2800" dirty="0" smtClean="0">
                    <a:solidFill>
                      <a:srgbClr val="64646E"/>
                    </a:solidFill>
                  </a:rPr>
                  <a:t>zapracování </a:t>
                </a:r>
                <a:r>
                  <a:rPr lang="cs-CZ" sz="2800" dirty="0">
                    <a:solidFill>
                      <a:srgbClr val="64646E"/>
                    </a:solidFill>
                  </a:rPr>
                  <a:t>zpětné vazby, </a:t>
                </a:r>
                <a:r>
                  <a:rPr lang="cs-CZ" sz="2800" dirty="0" smtClean="0">
                    <a:solidFill>
                      <a:srgbClr val="64646E"/>
                    </a:solidFill>
                  </a:rPr>
                  <a:t>případné </a:t>
                </a:r>
                <a:r>
                  <a:rPr lang="cs-CZ" sz="2800" dirty="0">
                    <a:solidFill>
                      <a:srgbClr val="64646E"/>
                    </a:solidFill>
                  </a:rPr>
                  <a:t>nastavení nových kroků a opatření k dosažení cílů</a:t>
                </a:r>
                <a:endParaRPr lang="uk-UA" sz="2800" dirty="0">
                  <a:solidFill>
                    <a:srgbClr val="64646E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51654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6299" y="571411"/>
            <a:ext cx="15811501" cy="1338828"/>
          </a:xfrm>
        </p:spPr>
        <p:txBody>
          <a:bodyPr/>
          <a:lstStyle/>
          <a:p>
            <a:r>
              <a:rPr lang="cs-CZ" dirty="0">
                <a:solidFill>
                  <a:schemeClr val="accent1"/>
                </a:solidFill>
              </a:rPr>
              <a:t>KRITÉRIA KVALITY, ORIENTAČNÍ DESKRIPTORY, UKAZATELE KVALITY – </a:t>
            </a:r>
            <a:r>
              <a:rPr lang="cs-CZ" dirty="0" smtClean="0"/>
              <a:t>PŘÍKLADY</a:t>
            </a:r>
            <a:endParaRPr lang="uk-U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cs-CZ" dirty="0" smtClean="0"/>
              <a:t>strana</a:t>
            </a:r>
            <a:endParaRPr lang="en-US" dirty="0" smtClean="0"/>
          </a:p>
          <a:p>
            <a:pPr algn="l"/>
            <a:r>
              <a:rPr lang="cs-CZ" dirty="0" smtClean="0"/>
              <a:t>11</a:t>
            </a:r>
            <a:endParaRPr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5943600" y="3467100"/>
            <a:ext cx="0" cy="5105400"/>
          </a:xfrm>
          <a:prstGeom prst="line">
            <a:avLst/>
          </a:prstGeom>
          <a:ln w="25400" cap="sq">
            <a:solidFill>
              <a:schemeClr val="accent2"/>
            </a:solidFill>
            <a:bevel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1887200" y="3467100"/>
            <a:ext cx="0" cy="4935080"/>
          </a:xfrm>
          <a:prstGeom prst="line">
            <a:avLst/>
          </a:prstGeom>
          <a:ln w="25400" cap="sq">
            <a:solidFill>
              <a:schemeClr val="accent2"/>
            </a:solidFill>
            <a:bevel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/>
          <p:cNvGrpSpPr/>
          <p:nvPr/>
        </p:nvGrpSpPr>
        <p:grpSpPr>
          <a:xfrm>
            <a:off x="12294745" y="2710419"/>
            <a:ext cx="5536053" cy="5673536"/>
            <a:chOff x="12315820" y="4782324"/>
            <a:chExt cx="4596027" cy="5673536"/>
          </a:xfrm>
        </p:grpSpPr>
        <p:sp>
          <p:nvSpPr>
            <p:cNvPr id="12" name="TextBox 11"/>
            <p:cNvSpPr txBox="1"/>
            <p:nvPr/>
          </p:nvSpPr>
          <p:spPr>
            <a:xfrm>
              <a:off x="12315822" y="4782324"/>
              <a:ext cx="4257678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sz="4400" dirty="0">
                  <a:latin typeface="+mj-lt"/>
                </a:rPr>
                <a:t>u</a:t>
              </a:r>
              <a:r>
                <a:rPr lang="cs-CZ" sz="4400" dirty="0" smtClean="0">
                  <a:latin typeface="+mj-lt"/>
                </a:rPr>
                <a:t>kazatele kvality</a:t>
              </a:r>
              <a:endParaRPr lang="en-US" sz="4400" dirty="0" smtClean="0"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2315820" y="5700712"/>
              <a:ext cx="4596027" cy="47551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cs-CZ" sz="2400" dirty="0">
                  <a:solidFill>
                    <a:schemeClr val="tx2"/>
                  </a:solidFill>
                </a:rPr>
                <a:t>Cíle OVP </a:t>
              </a:r>
              <a:r>
                <a:rPr lang="cs-CZ" sz="2400" dirty="0" smtClean="0">
                  <a:solidFill>
                    <a:schemeClr val="tx2"/>
                  </a:solidFill>
                </a:rPr>
                <a:t>vymezené v ŠVP jsou       v souladu s potřebami a požadavky zaměstnavatelů a odrážejí vývoj       v daném odvětví</a:t>
              </a:r>
            </a:p>
            <a:p>
              <a:pPr marL="342900" indent="-342900"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cs-CZ" sz="2400" dirty="0" smtClean="0">
                  <a:solidFill>
                    <a:schemeClr val="tx2"/>
                  </a:solidFill>
                </a:rPr>
                <a:t>Realizace </a:t>
              </a:r>
              <a:r>
                <a:rPr lang="cs-CZ" sz="2400" dirty="0">
                  <a:solidFill>
                    <a:schemeClr val="tx2"/>
                  </a:solidFill>
                </a:rPr>
                <a:t>odborného </a:t>
              </a:r>
              <a:r>
                <a:rPr lang="cs-CZ" sz="2400" dirty="0" smtClean="0">
                  <a:solidFill>
                    <a:schemeClr val="tx2"/>
                  </a:solidFill>
                </a:rPr>
                <a:t>výcviku/praxe je jasně vymezena ve smluvních vztazích mezi školou a firmou </a:t>
              </a:r>
            </a:p>
            <a:p>
              <a:pPr marL="342900" indent="-342900"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cs-CZ" sz="2400" dirty="0" smtClean="0">
                  <a:solidFill>
                    <a:schemeClr val="tx2"/>
                  </a:solidFill>
                </a:rPr>
                <a:t>Praktická závěrečná zkouška podle jednotného zadání probíhá ve firmě za účasti zástupců školy a firmy</a:t>
              </a:r>
            </a:p>
            <a:p>
              <a:pPr marL="342900" indent="-342900"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cs-CZ" sz="2400" dirty="0" smtClean="0">
                  <a:solidFill>
                    <a:schemeClr val="tx2"/>
                  </a:solidFill>
                </a:rPr>
                <a:t>Zpětná vazba od zaměstnavatelů </a:t>
              </a:r>
              <a:br>
                <a:rPr lang="cs-CZ" sz="2400" dirty="0" smtClean="0">
                  <a:solidFill>
                    <a:schemeClr val="tx2"/>
                  </a:solidFill>
                </a:rPr>
              </a:br>
              <a:r>
                <a:rPr lang="cs-CZ" sz="2400" dirty="0" smtClean="0">
                  <a:solidFill>
                    <a:schemeClr val="tx2"/>
                  </a:solidFill>
                </a:rPr>
                <a:t>se stala podnětem pro úpravu ŠVP</a:t>
              </a:r>
              <a:endParaRPr lang="uk-UA" sz="2400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6248401" y="2710419"/>
            <a:ext cx="5741544" cy="6489144"/>
            <a:chOff x="6897393" y="4782324"/>
            <a:chExt cx="5309280" cy="6489144"/>
          </a:xfrm>
        </p:grpSpPr>
        <p:sp>
          <p:nvSpPr>
            <p:cNvPr id="11" name="TextBox 10"/>
            <p:cNvSpPr txBox="1"/>
            <p:nvPr/>
          </p:nvSpPr>
          <p:spPr>
            <a:xfrm>
              <a:off x="6897393" y="5700712"/>
              <a:ext cx="4932419" cy="55707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cs-CZ" sz="2400" dirty="0">
                  <a:solidFill>
                    <a:schemeClr val="tx2"/>
                  </a:solidFill>
                </a:rPr>
                <a:t>Cíle OVP jsou popsány s ohledem na střednědobé a dlouhodobé období a navazují na evropské </a:t>
              </a:r>
              <a:r>
                <a:rPr lang="cs-CZ" sz="2400" dirty="0" smtClean="0">
                  <a:solidFill>
                    <a:schemeClr val="tx2"/>
                  </a:solidFill>
                </a:rPr>
                <a:t>cíle</a:t>
              </a:r>
            </a:p>
            <a:p>
              <a:pPr marL="342900" indent="-342900"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cs-CZ" sz="2400" dirty="0" smtClean="0">
                  <a:solidFill>
                    <a:schemeClr val="tx2"/>
                  </a:solidFill>
                </a:rPr>
                <a:t>Povinnosti poskytovatelů OVP </a:t>
              </a:r>
              <a:br>
                <a:rPr lang="cs-CZ" sz="2400" dirty="0" smtClean="0">
                  <a:solidFill>
                    <a:schemeClr val="tx2"/>
                  </a:solidFill>
                </a:rPr>
              </a:br>
              <a:r>
                <a:rPr lang="cs-CZ" sz="2400" dirty="0" smtClean="0">
                  <a:solidFill>
                    <a:schemeClr val="tx2"/>
                  </a:solidFill>
                </a:rPr>
                <a:t>při realizaci jsou jasně popsány </a:t>
              </a:r>
              <a:br>
                <a:rPr lang="cs-CZ" sz="2400" dirty="0" smtClean="0">
                  <a:solidFill>
                    <a:schemeClr val="tx2"/>
                  </a:solidFill>
                </a:rPr>
              </a:br>
              <a:r>
                <a:rPr lang="cs-CZ" sz="2400" dirty="0" smtClean="0">
                  <a:solidFill>
                    <a:schemeClr val="tx2"/>
                  </a:solidFill>
                </a:rPr>
                <a:t>a jsou transparentní</a:t>
              </a:r>
            </a:p>
            <a:p>
              <a:pPr marL="342900" indent="-342900"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cs-CZ" sz="2400" dirty="0" smtClean="0">
                  <a:solidFill>
                    <a:schemeClr val="tx2"/>
                  </a:solidFill>
                </a:rPr>
                <a:t>Je dohodnuta a popsána účast zainteresovaných subjektů </a:t>
              </a:r>
              <a:br>
                <a:rPr lang="cs-CZ" sz="2400" dirty="0" smtClean="0">
                  <a:solidFill>
                    <a:schemeClr val="tx2"/>
                  </a:solidFill>
                </a:rPr>
              </a:br>
              <a:r>
                <a:rPr lang="cs-CZ" sz="2400" dirty="0" smtClean="0">
                  <a:solidFill>
                    <a:schemeClr val="tx2"/>
                  </a:solidFill>
                </a:rPr>
                <a:t>na procesu monitorování </a:t>
              </a:r>
              <a:br>
                <a:rPr lang="cs-CZ" sz="2400" dirty="0" smtClean="0">
                  <a:solidFill>
                    <a:schemeClr val="tx2"/>
                  </a:solidFill>
                </a:rPr>
              </a:br>
              <a:r>
                <a:rPr lang="cs-CZ" sz="2400" dirty="0" smtClean="0">
                  <a:solidFill>
                    <a:schemeClr val="tx2"/>
                  </a:solidFill>
                </a:rPr>
                <a:t>a evaluace</a:t>
              </a:r>
            </a:p>
            <a:p>
              <a:pPr marL="342900" indent="-342900"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cs-CZ" sz="2400" dirty="0" smtClean="0">
                  <a:solidFill>
                    <a:schemeClr val="tx2"/>
                  </a:solidFill>
                </a:rPr>
                <a:t>Procesy jsou pravidelně přezkoumávány a jsou navrhovány akční plány pro provádění změn </a:t>
              </a:r>
            </a:p>
            <a:p>
              <a:pPr marL="342900" indent="-342900"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endParaRPr lang="uk-UA" sz="2400" dirty="0">
                <a:solidFill>
                  <a:schemeClr val="tx2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967536" y="4782324"/>
              <a:ext cx="5239137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sz="4400" dirty="0" smtClean="0">
                  <a:latin typeface="+mj-lt"/>
                </a:rPr>
                <a:t>orientační deskriptory</a:t>
              </a:r>
              <a:endParaRPr lang="uk-UA" sz="4400" dirty="0"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609600" y="2710419"/>
            <a:ext cx="5029200" cy="5673536"/>
            <a:chOff x="1714500" y="4782324"/>
            <a:chExt cx="3887686" cy="5673536"/>
          </a:xfrm>
        </p:grpSpPr>
        <p:sp>
          <p:nvSpPr>
            <p:cNvPr id="9" name="TextBox 8"/>
            <p:cNvSpPr txBox="1"/>
            <p:nvPr/>
          </p:nvSpPr>
          <p:spPr>
            <a:xfrm>
              <a:off x="1714500" y="5700712"/>
              <a:ext cx="3887686" cy="47551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cs-CZ" sz="2400" b="1" dirty="0" smtClean="0">
                  <a:solidFill>
                    <a:schemeClr val="tx2"/>
                  </a:solidFill>
                </a:rPr>
                <a:t>Plánování</a:t>
              </a:r>
              <a:r>
                <a:rPr lang="cs-CZ" sz="2400" dirty="0" smtClean="0">
                  <a:solidFill>
                    <a:schemeClr val="tx2"/>
                  </a:solidFill>
                </a:rPr>
                <a:t> odráží strategickou vizi a zahrnuje jasné cíle, opatření a ukazatele</a:t>
              </a:r>
            </a:p>
            <a:p>
              <a:pPr marL="342900" indent="-342900"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cs-CZ" sz="2400" dirty="0" smtClean="0">
                  <a:solidFill>
                    <a:schemeClr val="tx2"/>
                  </a:solidFill>
                </a:rPr>
                <a:t>Plány </a:t>
              </a:r>
              <a:r>
                <a:rPr lang="cs-CZ" sz="2400" b="1" dirty="0" smtClean="0">
                  <a:solidFill>
                    <a:schemeClr val="tx2"/>
                  </a:solidFill>
                </a:rPr>
                <a:t>provádění</a:t>
              </a:r>
              <a:r>
                <a:rPr lang="cs-CZ" sz="2400" dirty="0" smtClean="0">
                  <a:solidFill>
                    <a:schemeClr val="tx2"/>
                  </a:solidFill>
                </a:rPr>
                <a:t> jsou navrženy na základě konzultací </a:t>
              </a:r>
              <a:br>
                <a:rPr lang="cs-CZ" sz="2400" dirty="0" smtClean="0">
                  <a:solidFill>
                    <a:schemeClr val="tx2"/>
                  </a:solidFill>
                </a:rPr>
              </a:br>
              <a:r>
                <a:rPr lang="cs-CZ" sz="2400" dirty="0" smtClean="0">
                  <a:solidFill>
                    <a:schemeClr val="tx2"/>
                  </a:solidFill>
                </a:rPr>
                <a:t>se zúčastněnými subjekty</a:t>
              </a:r>
            </a:p>
            <a:p>
              <a:pPr marL="342900" indent="-342900"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cs-CZ" sz="2400" b="1" dirty="0" smtClean="0">
                  <a:solidFill>
                    <a:schemeClr val="tx2"/>
                  </a:solidFill>
                </a:rPr>
                <a:t>Evaluace</a:t>
              </a:r>
              <a:r>
                <a:rPr lang="cs-CZ" sz="2400" dirty="0" smtClean="0">
                  <a:solidFill>
                    <a:schemeClr val="tx2"/>
                  </a:solidFill>
                </a:rPr>
                <a:t> výsledků a procesů </a:t>
              </a:r>
              <a:br>
                <a:rPr lang="cs-CZ" sz="2400" dirty="0" smtClean="0">
                  <a:solidFill>
                    <a:schemeClr val="tx2"/>
                  </a:solidFill>
                </a:rPr>
              </a:br>
              <a:r>
                <a:rPr lang="cs-CZ" sz="2400" dirty="0" smtClean="0">
                  <a:solidFill>
                    <a:schemeClr val="tx2"/>
                  </a:solidFill>
                </a:rPr>
                <a:t>je prováděna pravidelně </a:t>
              </a:r>
              <a:br>
                <a:rPr lang="cs-CZ" sz="2400" dirty="0" smtClean="0">
                  <a:solidFill>
                    <a:schemeClr val="tx2"/>
                  </a:solidFill>
                </a:rPr>
              </a:br>
              <a:r>
                <a:rPr lang="cs-CZ" sz="2400" dirty="0" smtClean="0">
                  <a:solidFill>
                    <a:schemeClr val="tx2"/>
                  </a:solidFill>
                </a:rPr>
                <a:t>a za pomoci měření</a:t>
              </a:r>
            </a:p>
            <a:p>
              <a:pPr marL="342900" indent="-342900"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cs-CZ" sz="2400" dirty="0" smtClean="0">
                  <a:solidFill>
                    <a:schemeClr val="tx2"/>
                  </a:solidFill>
                </a:rPr>
                <a:t>Na všech úrovních jsou stanoveny postupy, mechanismy a nástroje pro </a:t>
              </a:r>
              <a:r>
                <a:rPr lang="cs-CZ" sz="2400" b="1" dirty="0" smtClean="0">
                  <a:solidFill>
                    <a:schemeClr val="tx2"/>
                  </a:solidFill>
                </a:rPr>
                <a:t>přezkoumávání</a:t>
              </a:r>
              <a:endParaRPr lang="uk-UA" sz="2400" b="1" dirty="0">
                <a:solidFill>
                  <a:schemeClr val="tx2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905000" y="4782324"/>
              <a:ext cx="32766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sz="4400" dirty="0">
                  <a:latin typeface="+mj-lt"/>
                </a:rPr>
                <a:t>k</a:t>
              </a:r>
              <a:r>
                <a:rPr lang="cs-CZ" sz="4400" dirty="0" smtClean="0">
                  <a:latin typeface="+mj-lt"/>
                </a:rPr>
                <a:t>ritéria kvality</a:t>
              </a:r>
              <a:endParaRPr lang="uk-UA" sz="4400" dirty="0">
                <a:solidFill>
                  <a:schemeClr val="accent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44846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6300" y="571411"/>
            <a:ext cx="6633904" cy="1338828"/>
          </a:xfrm>
        </p:spPr>
        <p:txBody>
          <a:bodyPr/>
          <a:lstStyle/>
          <a:p>
            <a:r>
              <a:rPr lang="cs-CZ" dirty="0" smtClean="0">
                <a:solidFill>
                  <a:schemeClr val="accent1"/>
                </a:solidFill>
              </a:rPr>
              <a:t>UKAZATELE KVALITY </a:t>
            </a:r>
            <a:r>
              <a:rPr lang="cs-CZ" dirty="0" smtClean="0"/>
              <a:t>PŘEHLED</a:t>
            </a:r>
            <a:endParaRPr lang="uk-U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cs-CZ" dirty="0" smtClean="0"/>
              <a:t>strana</a:t>
            </a:r>
            <a:endParaRPr lang="en-US" dirty="0" smtClean="0"/>
          </a:p>
          <a:p>
            <a:pPr algn="l"/>
            <a:r>
              <a:rPr lang="cs-CZ" dirty="0" smtClean="0"/>
              <a:t>12</a:t>
            </a:r>
            <a:endParaRPr dirty="0"/>
          </a:p>
        </p:txBody>
      </p:sp>
      <p:grpSp>
        <p:nvGrpSpPr>
          <p:cNvPr id="25" name="Group 24"/>
          <p:cNvGrpSpPr/>
          <p:nvPr/>
        </p:nvGrpSpPr>
        <p:grpSpPr>
          <a:xfrm>
            <a:off x="308610" y="2140105"/>
            <a:ext cx="8682989" cy="1327702"/>
            <a:chOff x="1562101" y="3053723"/>
            <a:chExt cx="8682989" cy="1327702"/>
          </a:xfrm>
        </p:grpSpPr>
        <p:sp>
          <p:nvSpPr>
            <p:cNvPr id="4" name="TextBox 3"/>
            <p:cNvSpPr txBox="1"/>
            <p:nvPr/>
          </p:nvSpPr>
          <p:spPr>
            <a:xfrm>
              <a:off x="1562101" y="3053723"/>
              <a:ext cx="121920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0" b="1" dirty="0" smtClean="0">
                  <a:solidFill>
                    <a:schemeClr val="accent1"/>
                  </a:solidFill>
                  <a:latin typeface="+mj-lt"/>
                </a:rPr>
                <a:t>1</a:t>
              </a:r>
              <a:endParaRPr lang="uk-UA" sz="8000" b="1" dirty="0"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003319" y="3181096"/>
              <a:ext cx="7241771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3600" dirty="0">
                  <a:solidFill>
                    <a:srgbClr val="64646E"/>
                  </a:solidFill>
                </a:rPr>
                <a:t>Význam systémů zajišťování kvality pro poskytovatele OVP</a:t>
              </a:r>
              <a:endParaRPr lang="uk-UA" sz="3600" dirty="0">
                <a:solidFill>
                  <a:srgbClr val="64646E"/>
                </a:solidFill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9623367" y="3945649"/>
            <a:ext cx="20955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uk-UA" sz="115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9" name="Group 24"/>
          <p:cNvGrpSpPr/>
          <p:nvPr/>
        </p:nvGrpSpPr>
        <p:grpSpPr>
          <a:xfrm>
            <a:off x="304800" y="3327390"/>
            <a:ext cx="6588529" cy="1323439"/>
            <a:chOff x="1409701" y="4408188"/>
            <a:chExt cx="6588529" cy="1323439"/>
          </a:xfrm>
        </p:grpSpPr>
        <p:sp>
          <p:nvSpPr>
            <p:cNvPr id="30" name="TextBox 3"/>
            <p:cNvSpPr txBox="1"/>
            <p:nvPr/>
          </p:nvSpPr>
          <p:spPr>
            <a:xfrm>
              <a:off x="1409701" y="4408188"/>
              <a:ext cx="121920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sz="8000" b="1" dirty="0" smtClean="0">
                  <a:solidFill>
                    <a:schemeClr val="accent1"/>
                  </a:solidFill>
                  <a:latin typeface="+mj-lt"/>
                </a:rPr>
                <a:t>2</a:t>
              </a:r>
              <a:endParaRPr lang="uk-UA" sz="8000" b="1" dirty="0"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31" name="TextBox 6"/>
            <p:cNvSpPr txBox="1"/>
            <p:nvPr/>
          </p:nvSpPr>
          <p:spPr>
            <a:xfrm>
              <a:off x="2854730" y="4524591"/>
              <a:ext cx="51435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lnSpc>
                  <a:spcPct val="100000"/>
                </a:lnSpc>
                <a:spcBef>
                  <a:spcPts val="300"/>
                </a:spcBef>
              </a:pPr>
              <a:r>
                <a:rPr lang="cs-CZ" sz="3600" dirty="0">
                  <a:solidFill>
                    <a:srgbClr val="64646E"/>
                  </a:solidFill>
                </a:rPr>
                <a:t>Prostředky vynaložené do vzdělávání učitelů</a:t>
              </a:r>
            </a:p>
          </p:txBody>
        </p:sp>
      </p:grpSp>
      <p:grpSp>
        <p:nvGrpSpPr>
          <p:cNvPr id="32" name="Group 24"/>
          <p:cNvGrpSpPr/>
          <p:nvPr/>
        </p:nvGrpSpPr>
        <p:grpSpPr>
          <a:xfrm>
            <a:off x="266700" y="4577387"/>
            <a:ext cx="7243503" cy="1323439"/>
            <a:chOff x="1409701" y="4408188"/>
            <a:chExt cx="7243503" cy="1323439"/>
          </a:xfrm>
        </p:grpSpPr>
        <p:sp>
          <p:nvSpPr>
            <p:cNvPr id="33" name="TextBox 3"/>
            <p:cNvSpPr txBox="1"/>
            <p:nvPr/>
          </p:nvSpPr>
          <p:spPr>
            <a:xfrm>
              <a:off x="1409701" y="4408188"/>
              <a:ext cx="121920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sz="8000" b="1" dirty="0">
                  <a:solidFill>
                    <a:schemeClr val="accent1"/>
                  </a:solidFill>
                  <a:latin typeface="+mj-lt"/>
                </a:rPr>
                <a:t>3</a:t>
              </a:r>
              <a:endParaRPr lang="uk-UA" sz="8000" b="1" dirty="0"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34" name="TextBox 6"/>
            <p:cNvSpPr txBox="1"/>
            <p:nvPr/>
          </p:nvSpPr>
          <p:spPr>
            <a:xfrm>
              <a:off x="2892829" y="4521229"/>
              <a:ext cx="576037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ts val="300"/>
                </a:spcBef>
              </a:pPr>
              <a:r>
                <a:rPr lang="cs-CZ" sz="3600" dirty="0">
                  <a:solidFill>
                    <a:srgbClr val="64646E"/>
                  </a:solidFill>
                </a:rPr>
                <a:t>Míra účasti v programech OVP</a:t>
              </a:r>
              <a:endParaRPr lang="uk-UA" sz="3600" dirty="0">
                <a:solidFill>
                  <a:srgbClr val="64646E"/>
                </a:solidFill>
              </a:endParaRPr>
            </a:p>
          </p:txBody>
        </p:sp>
      </p:grpSp>
      <p:grpSp>
        <p:nvGrpSpPr>
          <p:cNvPr id="35" name="Group 24"/>
          <p:cNvGrpSpPr/>
          <p:nvPr/>
        </p:nvGrpSpPr>
        <p:grpSpPr>
          <a:xfrm>
            <a:off x="234142" y="5795892"/>
            <a:ext cx="7276061" cy="1341500"/>
            <a:chOff x="1219201" y="5522715"/>
            <a:chExt cx="7276061" cy="1341500"/>
          </a:xfrm>
        </p:grpSpPr>
        <p:sp>
          <p:nvSpPr>
            <p:cNvPr id="36" name="TextBox 3"/>
            <p:cNvSpPr txBox="1"/>
            <p:nvPr/>
          </p:nvSpPr>
          <p:spPr>
            <a:xfrm>
              <a:off x="1219201" y="5522715"/>
              <a:ext cx="121920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sz="8000" b="1" dirty="0">
                  <a:solidFill>
                    <a:schemeClr val="accent1"/>
                  </a:solidFill>
                  <a:latin typeface="+mj-lt"/>
                </a:rPr>
                <a:t>4</a:t>
              </a:r>
              <a:endParaRPr lang="uk-UA" sz="8000" b="1" dirty="0"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37" name="TextBox 6"/>
            <p:cNvSpPr txBox="1"/>
            <p:nvPr/>
          </p:nvSpPr>
          <p:spPr>
            <a:xfrm>
              <a:off x="2734888" y="5663886"/>
              <a:ext cx="5760374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ts val="300"/>
                </a:spcBef>
              </a:pPr>
              <a:r>
                <a:rPr lang="cs-CZ" sz="3600" dirty="0">
                  <a:solidFill>
                    <a:srgbClr val="64646E"/>
                  </a:solidFill>
                </a:rPr>
                <a:t>Míra dokončení programů OVP</a:t>
              </a:r>
              <a:endParaRPr lang="uk-UA" sz="3600" dirty="0">
                <a:solidFill>
                  <a:srgbClr val="64646E"/>
                </a:solidFill>
              </a:endParaRPr>
            </a:p>
          </p:txBody>
        </p:sp>
      </p:grpSp>
      <p:grpSp>
        <p:nvGrpSpPr>
          <p:cNvPr id="38" name="Group 24"/>
          <p:cNvGrpSpPr/>
          <p:nvPr/>
        </p:nvGrpSpPr>
        <p:grpSpPr>
          <a:xfrm>
            <a:off x="234142" y="7119331"/>
            <a:ext cx="7004859" cy="1323439"/>
            <a:chOff x="1009651" y="6693754"/>
            <a:chExt cx="7004859" cy="1323439"/>
          </a:xfrm>
        </p:grpSpPr>
        <p:sp>
          <p:nvSpPr>
            <p:cNvPr id="39" name="TextBox 3"/>
            <p:cNvSpPr txBox="1"/>
            <p:nvPr/>
          </p:nvSpPr>
          <p:spPr>
            <a:xfrm>
              <a:off x="1009651" y="6693754"/>
              <a:ext cx="121920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sz="8000" b="1" dirty="0" smtClean="0">
                  <a:solidFill>
                    <a:schemeClr val="accent1"/>
                  </a:solidFill>
                  <a:latin typeface="+mj-lt"/>
                </a:rPr>
                <a:t>5</a:t>
              </a:r>
              <a:endParaRPr lang="uk-UA" sz="8000" b="1" dirty="0"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40" name="TextBox 6"/>
            <p:cNvSpPr txBox="1"/>
            <p:nvPr/>
          </p:nvSpPr>
          <p:spPr>
            <a:xfrm>
              <a:off x="2525338" y="6693754"/>
              <a:ext cx="548917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ts val="300"/>
                </a:spcBef>
              </a:pPr>
              <a:r>
                <a:rPr lang="cs-CZ" sz="3600" dirty="0">
                  <a:solidFill>
                    <a:srgbClr val="64646E"/>
                  </a:solidFill>
                </a:rPr>
                <a:t>Míra uplatnění účastníků v programech OVP</a:t>
              </a:r>
              <a:endParaRPr lang="uk-UA" sz="3600" dirty="0">
                <a:solidFill>
                  <a:srgbClr val="64646E"/>
                </a:solidFill>
              </a:endParaRPr>
            </a:p>
          </p:txBody>
        </p:sp>
      </p:grpSp>
      <p:grpSp>
        <p:nvGrpSpPr>
          <p:cNvPr id="41" name="Group 24"/>
          <p:cNvGrpSpPr/>
          <p:nvPr/>
        </p:nvGrpSpPr>
        <p:grpSpPr>
          <a:xfrm>
            <a:off x="8430721" y="2140104"/>
            <a:ext cx="7453861" cy="1335340"/>
            <a:chOff x="10562936" y="2893685"/>
            <a:chExt cx="7453861" cy="1335340"/>
          </a:xfrm>
        </p:grpSpPr>
        <p:sp>
          <p:nvSpPr>
            <p:cNvPr id="42" name="TextBox 3"/>
            <p:cNvSpPr txBox="1"/>
            <p:nvPr/>
          </p:nvSpPr>
          <p:spPr>
            <a:xfrm>
              <a:off x="10562936" y="2893685"/>
              <a:ext cx="121920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sz="8000" b="1" dirty="0">
                  <a:solidFill>
                    <a:schemeClr val="accent1"/>
                  </a:solidFill>
                  <a:latin typeface="+mj-lt"/>
                </a:rPr>
                <a:t>6</a:t>
              </a:r>
              <a:endParaRPr lang="uk-UA" sz="8000" b="1" dirty="0"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43" name="TextBox 6"/>
            <p:cNvSpPr txBox="1"/>
            <p:nvPr/>
          </p:nvSpPr>
          <p:spPr>
            <a:xfrm>
              <a:off x="11853257" y="3028696"/>
              <a:ext cx="616354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3600" dirty="0">
                  <a:solidFill>
                    <a:srgbClr val="64646E"/>
                  </a:solidFill>
                </a:rPr>
                <a:t>Využití získaných dovedností na pracovišti</a:t>
              </a:r>
              <a:endParaRPr lang="uk-UA" sz="3600" dirty="0">
                <a:solidFill>
                  <a:srgbClr val="64646E"/>
                </a:solidFill>
              </a:endParaRPr>
            </a:p>
          </p:txBody>
        </p:sp>
      </p:grpSp>
      <p:grpSp>
        <p:nvGrpSpPr>
          <p:cNvPr id="44" name="Group 24"/>
          <p:cNvGrpSpPr/>
          <p:nvPr/>
        </p:nvGrpSpPr>
        <p:grpSpPr>
          <a:xfrm>
            <a:off x="8458720" y="3327390"/>
            <a:ext cx="7468064" cy="1402709"/>
            <a:chOff x="10438535" y="3879962"/>
            <a:chExt cx="7468064" cy="1402709"/>
          </a:xfrm>
        </p:grpSpPr>
        <p:sp>
          <p:nvSpPr>
            <p:cNvPr id="45" name="TextBox 3"/>
            <p:cNvSpPr txBox="1"/>
            <p:nvPr/>
          </p:nvSpPr>
          <p:spPr>
            <a:xfrm>
              <a:off x="10438535" y="3879962"/>
              <a:ext cx="121920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sz="8000" b="1" dirty="0" smtClean="0">
                  <a:solidFill>
                    <a:schemeClr val="accent1"/>
                  </a:solidFill>
                  <a:latin typeface="+mj-lt"/>
                </a:rPr>
                <a:t>7</a:t>
              </a:r>
              <a:endParaRPr lang="uk-UA" sz="8000" b="1" dirty="0"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46" name="TextBox 6"/>
            <p:cNvSpPr txBox="1"/>
            <p:nvPr/>
          </p:nvSpPr>
          <p:spPr>
            <a:xfrm>
              <a:off x="11701149" y="4082342"/>
              <a:ext cx="620545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3600" dirty="0">
                  <a:solidFill>
                    <a:srgbClr val="64646E"/>
                  </a:solidFill>
                </a:rPr>
                <a:t>Míra nezaměstnanosti podle jednotlivých kritérií</a:t>
              </a:r>
              <a:endParaRPr lang="uk-UA" sz="3600" dirty="0">
                <a:solidFill>
                  <a:srgbClr val="64646E"/>
                </a:solidFill>
              </a:endParaRPr>
            </a:p>
          </p:txBody>
        </p:sp>
      </p:grpSp>
      <p:grpSp>
        <p:nvGrpSpPr>
          <p:cNvPr id="47" name="Group 24"/>
          <p:cNvGrpSpPr/>
          <p:nvPr/>
        </p:nvGrpSpPr>
        <p:grpSpPr>
          <a:xfrm>
            <a:off x="8435973" y="4579656"/>
            <a:ext cx="7492135" cy="1368866"/>
            <a:chOff x="10292136" y="4984295"/>
            <a:chExt cx="7492135" cy="1368866"/>
          </a:xfrm>
        </p:grpSpPr>
        <p:sp>
          <p:nvSpPr>
            <p:cNvPr id="48" name="TextBox 3"/>
            <p:cNvSpPr txBox="1"/>
            <p:nvPr/>
          </p:nvSpPr>
          <p:spPr>
            <a:xfrm>
              <a:off x="10292136" y="4984295"/>
              <a:ext cx="121920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sz="8000" b="1" dirty="0" smtClean="0">
                  <a:solidFill>
                    <a:schemeClr val="accent1"/>
                  </a:solidFill>
                  <a:latin typeface="+mj-lt"/>
                </a:rPr>
                <a:t>8</a:t>
              </a:r>
              <a:endParaRPr lang="uk-UA" sz="8000" b="1" dirty="0"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49" name="TextBox 6"/>
            <p:cNvSpPr txBox="1"/>
            <p:nvPr/>
          </p:nvSpPr>
          <p:spPr>
            <a:xfrm>
              <a:off x="11578821" y="5152832"/>
              <a:ext cx="620545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3600" dirty="0">
                  <a:solidFill>
                    <a:srgbClr val="64646E"/>
                  </a:solidFill>
                </a:rPr>
                <a:t>Zastoupení znevýhodněných skupin</a:t>
              </a:r>
              <a:endParaRPr lang="uk-UA" sz="3600" dirty="0">
                <a:solidFill>
                  <a:srgbClr val="64646E"/>
                </a:solidFill>
              </a:endParaRPr>
            </a:p>
          </p:txBody>
        </p:sp>
      </p:grpSp>
      <p:grpSp>
        <p:nvGrpSpPr>
          <p:cNvPr id="50" name="Group 24"/>
          <p:cNvGrpSpPr/>
          <p:nvPr/>
        </p:nvGrpSpPr>
        <p:grpSpPr>
          <a:xfrm>
            <a:off x="8397873" y="5861813"/>
            <a:ext cx="9517211" cy="1323439"/>
            <a:chOff x="10104754" y="6258397"/>
            <a:chExt cx="9517211" cy="1323439"/>
          </a:xfrm>
        </p:grpSpPr>
        <p:sp>
          <p:nvSpPr>
            <p:cNvPr id="51" name="TextBox 3"/>
            <p:cNvSpPr txBox="1"/>
            <p:nvPr/>
          </p:nvSpPr>
          <p:spPr>
            <a:xfrm>
              <a:off x="10104754" y="6258397"/>
              <a:ext cx="121920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sz="8000" b="1" dirty="0" smtClean="0">
                  <a:solidFill>
                    <a:schemeClr val="accent1"/>
                  </a:solidFill>
                  <a:latin typeface="+mj-lt"/>
                </a:rPr>
                <a:t>9</a:t>
              </a:r>
              <a:endParaRPr lang="uk-UA" sz="8000" b="1" dirty="0"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52" name="TextBox 6"/>
            <p:cNvSpPr txBox="1"/>
            <p:nvPr/>
          </p:nvSpPr>
          <p:spPr>
            <a:xfrm>
              <a:off x="11404139" y="6363200"/>
              <a:ext cx="821782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3600" dirty="0">
                  <a:solidFill>
                    <a:srgbClr val="64646E"/>
                  </a:solidFill>
                </a:rPr>
                <a:t>Mechanismy zjišťování potřeb trhu práce a navrhování změn v </a:t>
              </a:r>
              <a:r>
                <a:rPr lang="cs-CZ" sz="3600" dirty="0" err="1">
                  <a:solidFill>
                    <a:srgbClr val="64646E"/>
                  </a:solidFill>
                </a:rPr>
                <a:t>prog</a:t>
              </a:r>
              <a:r>
                <a:rPr lang="cs-CZ" sz="3600" dirty="0">
                  <a:solidFill>
                    <a:srgbClr val="64646E"/>
                  </a:solidFill>
                </a:rPr>
                <a:t>. OVP </a:t>
              </a:r>
              <a:endParaRPr lang="uk-UA" sz="3600" dirty="0">
                <a:solidFill>
                  <a:srgbClr val="64646E"/>
                </a:solidFill>
              </a:endParaRPr>
            </a:p>
          </p:txBody>
        </p:sp>
      </p:grpSp>
      <p:grpSp>
        <p:nvGrpSpPr>
          <p:cNvPr id="53" name="Group 24"/>
          <p:cNvGrpSpPr/>
          <p:nvPr/>
        </p:nvGrpSpPr>
        <p:grpSpPr>
          <a:xfrm>
            <a:off x="8187518" y="7119331"/>
            <a:ext cx="7898765" cy="1323439"/>
            <a:chOff x="9825126" y="7214076"/>
            <a:chExt cx="7898765" cy="1323439"/>
          </a:xfrm>
        </p:grpSpPr>
        <p:sp>
          <p:nvSpPr>
            <p:cNvPr id="54" name="TextBox 3"/>
            <p:cNvSpPr txBox="1"/>
            <p:nvPr/>
          </p:nvSpPr>
          <p:spPr>
            <a:xfrm>
              <a:off x="9825126" y="7214076"/>
              <a:ext cx="1386494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sz="8000" b="1" dirty="0" smtClean="0">
                  <a:solidFill>
                    <a:schemeClr val="accent1"/>
                  </a:solidFill>
                  <a:latin typeface="+mj-lt"/>
                </a:rPr>
                <a:t>10</a:t>
              </a:r>
              <a:endParaRPr lang="uk-UA" sz="8000" b="1" dirty="0"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55" name="TextBox 6"/>
            <p:cNvSpPr txBox="1"/>
            <p:nvPr/>
          </p:nvSpPr>
          <p:spPr>
            <a:xfrm>
              <a:off x="11334866" y="7337186"/>
              <a:ext cx="638902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3600" dirty="0">
                  <a:solidFill>
                    <a:srgbClr val="64646E"/>
                  </a:solidFill>
                </a:rPr>
                <a:t>Opatření na podporu lepšího přístupu k OVP</a:t>
              </a:r>
              <a:endParaRPr lang="uk-UA" sz="3600" dirty="0">
                <a:solidFill>
                  <a:srgbClr val="64646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80378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76300" y="571411"/>
            <a:ext cx="10248900" cy="1338828"/>
          </a:xfrm>
        </p:spPr>
        <p:txBody>
          <a:bodyPr/>
          <a:lstStyle/>
          <a:p>
            <a:r>
              <a:rPr lang="cs-CZ" dirty="0" smtClean="0">
                <a:solidFill>
                  <a:schemeClr val="accent1"/>
                </a:solidFill>
              </a:rPr>
              <a:t>PŘÍKLADY VYUŽITÍ </a:t>
            </a:r>
            <a:r>
              <a:rPr lang="cs-CZ" dirty="0">
                <a:solidFill>
                  <a:schemeClr val="accent1"/>
                </a:solidFill>
              </a:rPr>
              <a:t>CYKLU KVALITY  </a:t>
            </a:r>
            <a:r>
              <a:rPr lang="cs-CZ" dirty="0" smtClean="0"/>
              <a:t>SYSTÉM (stát, kraje)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cs-CZ" dirty="0" smtClean="0"/>
              <a:t>strana</a:t>
            </a:r>
            <a:endParaRPr lang="en-US" dirty="0" smtClean="0"/>
          </a:p>
          <a:p>
            <a:pPr algn="l"/>
            <a:r>
              <a:rPr lang="cs-CZ" dirty="0" smtClean="0"/>
              <a:t>13</a:t>
            </a:r>
            <a:endParaRPr dirty="0"/>
          </a:p>
        </p:txBody>
      </p:sp>
      <p:grpSp>
        <p:nvGrpSpPr>
          <p:cNvPr id="11" name="Group 10"/>
          <p:cNvGrpSpPr/>
          <p:nvPr/>
        </p:nvGrpSpPr>
        <p:grpSpPr>
          <a:xfrm>
            <a:off x="2035618" y="2441516"/>
            <a:ext cx="13432982" cy="1833635"/>
            <a:chOff x="3429000" y="2947415"/>
            <a:chExt cx="13432982" cy="1833635"/>
          </a:xfrm>
        </p:grpSpPr>
        <p:sp>
          <p:nvSpPr>
            <p:cNvPr id="8" name="Freeform 29"/>
            <p:cNvSpPr>
              <a:spLocks noEditPoints="1"/>
            </p:cNvSpPr>
            <p:nvPr/>
          </p:nvSpPr>
          <p:spPr bwMode="auto">
            <a:xfrm>
              <a:off x="3429000" y="3046511"/>
              <a:ext cx="1143000" cy="1143000"/>
            </a:xfrm>
            <a:custGeom>
              <a:avLst/>
              <a:gdLst>
                <a:gd name="T0" fmla="*/ 88 w 176"/>
                <a:gd name="T1" fmla="*/ 110 h 176"/>
                <a:gd name="T2" fmla="*/ 51 w 176"/>
                <a:gd name="T3" fmla="*/ 73 h 176"/>
                <a:gd name="T4" fmla="*/ 48 w 176"/>
                <a:gd name="T5" fmla="*/ 72 h 176"/>
                <a:gd name="T6" fmla="*/ 44 w 176"/>
                <a:gd name="T7" fmla="*/ 76 h 176"/>
                <a:gd name="T8" fmla="*/ 45 w 176"/>
                <a:gd name="T9" fmla="*/ 79 h 176"/>
                <a:gd name="T10" fmla="*/ 85 w 176"/>
                <a:gd name="T11" fmla="*/ 119 h 176"/>
                <a:gd name="T12" fmla="*/ 88 w 176"/>
                <a:gd name="T13" fmla="*/ 120 h 176"/>
                <a:gd name="T14" fmla="*/ 91 w 176"/>
                <a:gd name="T15" fmla="*/ 119 h 176"/>
                <a:gd name="T16" fmla="*/ 91 w 176"/>
                <a:gd name="T17" fmla="*/ 119 h 176"/>
                <a:gd name="T18" fmla="*/ 158 w 176"/>
                <a:gd name="T19" fmla="*/ 49 h 176"/>
                <a:gd name="T20" fmla="*/ 158 w 176"/>
                <a:gd name="T21" fmla="*/ 49 h 176"/>
                <a:gd name="T22" fmla="*/ 163 w 176"/>
                <a:gd name="T23" fmla="*/ 43 h 176"/>
                <a:gd name="T24" fmla="*/ 163 w 176"/>
                <a:gd name="T25" fmla="*/ 43 h 176"/>
                <a:gd name="T26" fmla="*/ 175 w 176"/>
                <a:gd name="T27" fmla="*/ 31 h 176"/>
                <a:gd name="T28" fmla="*/ 175 w 176"/>
                <a:gd name="T29" fmla="*/ 31 h 176"/>
                <a:gd name="T30" fmla="*/ 176 w 176"/>
                <a:gd name="T31" fmla="*/ 28 h 176"/>
                <a:gd name="T32" fmla="*/ 172 w 176"/>
                <a:gd name="T33" fmla="*/ 24 h 176"/>
                <a:gd name="T34" fmla="*/ 169 w 176"/>
                <a:gd name="T35" fmla="*/ 25 h 176"/>
                <a:gd name="T36" fmla="*/ 169 w 176"/>
                <a:gd name="T37" fmla="*/ 25 h 176"/>
                <a:gd name="T38" fmla="*/ 159 w 176"/>
                <a:gd name="T39" fmla="*/ 36 h 176"/>
                <a:gd name="T40" fmla="*/ 159 w 176"/>
                <a:gd name="T41" fmla="*/ 36 h 176"/>
                <a:gd name="T42" fmla="*/ 153 w 176"/>
                <a:gd name="T43" fmla="*/ 42 h 176"/>
                <a:gd name="T44" fmla="*/ 153 w 176"/>
                <a:gd name="T45" fmla="*/ 42 h 176"/>
                <a:gd name="T46" fmla="*/ 88 w 176"/>
                <a:gd name="T47" fmla="*/ 110 h 176"/>
                <a:gd name="T48" fmla="*/ 169 w 176"/>
                <a:gd name="T49" fmla="*/ 54 h 176"/>
                <a:gd name="T50" fmla="*/ 163 w 176"/>
                <a:gd name="T51" fmla="*/ 54 h 176"/>
                <a:gd name="T52" fmla="*/ 162 w 176"/>
                <a:gd name="T53" fmla="*/ 58 h 176"/>
                <a:gd name="T54" fmla="*/ 162 w 176"/>
                <a:gd name="T55" fmla="*/ 58 h 176"/>
                <a:gd name="T56" fmla="*/ 168 w 176"/>
                <a:gd name="T57" fmla="*/ 88 h 176"/>
                <a:gd name="T58" fmla="*/ 88 w 176"/>
                <a:gd name="T59" fmla="*/ 168 h 176"/>
                <a:gd name="T60" fmla="*/ 8 w 176"/>
                <a:gd name="T61" fmla="*/ 88 h 176"/>
                <a:gd name="T62" fmla="*/ 88 w 176"/>
                <a:gd name="T63" fmla="*/ 8 h 176"/>
                <a:gd name="T64" fmla="*/ 146 w 176"/>
                <a:gd name="T65" fmla="*/ 33 h 176"/>
                <a:gd name="T66" fmla="*/ 146 w 176"/>
                <a:gd name="T67" fmla="*/ 32 h 176"/>
                <a:gd name="T68" fmla="*/ 151 w 176"/>
                <a:gd name="T69" fmla="*/ 32 h 176"/>
                <a:gd name="T70" fmla="*/ 151 w 176"/>
                <a:gd name="T71" fmla="*/ 27 h 176"/>
                <a:gd name="T72" fmla="*/ 151 w 176"/>
                <a:gd name="T73" fmla="*/ 26 h 176"/>
                <a:gd name="T74" fmla="*/ 88 w 176"/>
                <a:gd name="T75" fmla="*/ 0 h 176"/>
                <a:gd name="T76" fmla="*/ 0 w 176"/>
                <a:gd name="T77" fmla="*/ 88 h 176"/>
                <a:gd name="T78" fmla="*/ 88 w 176"/>
                <a:gd name="T79" fmla="*/ 176 h 176"/>
                <a:gd name="T80" fmla="*/ 176 w 176"/>
                <a:gd name="T81" fmla="*/ 88 h 176"/>
                <a:gd name="T82" fmla="*/ 170 w 176"/>
                <a:gd name="T83" fmla="*/ 56 h 176"/>
                <a:gd name="T84" fmla="*/ 169 w 176"/>
                <a:gd name="T85" fmla="*/ 54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6" h="176">
                  <a:moveTo>
                    <a:pt x="88" y="110"/>
                  </a:moveTo>
                  <a:cubicBezTo>
                    <a:pt x="51" y="73"/>
                    <a:pt x="51" y="73"/>
                    <a:pt x="51" y="73"/>
                  </a:cubicBezTo>
                  <a:cubicBezTo>
                    <a:pt x="50" y="72"/>
                    <a:pt x="49" y="72"/>
                    <a:pt x="48" y="72"/>
                  </a:cubicBezTo>
                  <a:cubicBezTo>
                    <a:pt x="46" y="72"/>
                    <a:pt x="44" y="74"/>
                    <a:pt x="44" y="76"/>
                  </a:cubicBezTo>
                  <a:cubicBezTo>
                    <a:pt x="44" y="77"/>
                    <a:pt x="44" y="78"/>
                    <a:pt x="45" y="79"/>
                  </a:cubicBezTo>
                  <a:cubicBezTo>
                    <a:pt x="85" y="119"/>
                    <a:pt x="85" y="119"/>
                    <a:pt x="85" y="119"/>
                  </a:cubicBezTo>
                  <a:cubicBezTo>
                    <a:pt x="86" y="120"/>
                    <a:pt x="87" y="120"/>
                    <a:pt x="88" y="120"/>
                  </a:cubicBezTo>
                  <a:cubicBezTo>
                    <a:pt x="89" y="120"/>
                    <a:pt x="90" y="120"/>
                    <a:pt x="91" y="119"/>
                  </a:cubicBezTo>
                  <a:cubicBezTo>
                    <a:pt x="91" y="119"/>
                    <a:pt x="91" y="119"/>
                    <a:pt x="91" y="119"/>
                  </a:cubicBezTo>
                  <a:cubicBezTo>
                    <a:pt x="158" y="49"/>
                    <a:pt x="158" y="49"/>
                    <a:pt x="158" y="49"/>
                  </a:cubicBezTo>
                  <a:cubicBezTo>
                    <a:pt x="158" y="49"/>
                    <a:pt x="158" y="49"/>
                    <a:pt x="158" y="49"/>
                  </a:cubicBezTo>
                  <a:cubicBezTo>
                    <a:pt x="163" y="43"/>
                    <a:pt x="163" y="43"/>
                    <a:pt x="163" y="43"/>
                  </a:cubicBezTo>
                  <a:cubicBezTo>
                    <a:pt x="163" y="43"/>
                    <a:pt x="163" y="43"/>
                    <a:pt x="163" y="43"/>
                  </a:cubicBezTo>
                  <a:cubicBezTo>
                    <a:pt x="175" y="31"/>
                    <a:pt x="175" y="31"/>
                    <a:pt x="175" y="31"/>
                  </a:cubicBezTo>
                  <a:cubicBezTo>
                    <a:pt x="175" y="31"/>
                    <a:pt x="175" y="31"/>
                    <a:pt x="175" y="31"/>
                  </a:cubicBezTo>
                  <a:cubicBezTo>
                    <a:pt x="176" y="30"/>
                    <a:pt x="176" y="29"/>
                    <a:pt x="176" y="28"/>
                  </a:cubicBezTo>
                  <a:cubicBezTo>
                    <a:pt x="176" y="26"/>
                    <a:pt x="174" y="24"/>
                    <a:pt x="172" y="24"/>
                  </a:cubicBezTo>
                  <a:cubicBezTo>
                    <a:pt x="171" y="24"/>
                    <a:pt x="170" y="24"/>
                    <a:pt x="169" y="25"/>
                  </a:cubicBezTo>
                  <a:cubicBezTo>
                    <a:pt x="169" y="25"/>
                    <a:pt x="169" y="25"/>
                    <a:pt x="169" y="25"/>
                  </a:cubicBezTo>
                  <a:cubicBezTo>
                    <a:pt x="159" y="36"/>
                    <a:pt x="159" y="36"/>
                    <a:pt x="159" y="36"/>
                  </a:cubicBezTo>
                  <a:cubicBezTo>
                    <a:pt x="159" y="36"/>
                    <a:pt x="159" y="36"/>
                    <a:pt x="159" y="36"/>
                  </a:cubicBezTo>
                  <a:cubicBezTo>
                    <a:pt x="153" y="42"/>
                    <a:pt x="153" y="42"/>
                    <a:pt x="153" y="42"/>
                  </a:cubicBezTo>
                  <a:cubicBezTo>
                    <a:pt x="153" y="42"/>
                    <a:pt x="153" y="42"/>
                    <a:pt x="153" y="42"/>
                  </a:cubicBezTo>
                  <a:lnTo>
                    <a:pt x="88" y="110"/>
                  </a:lnTo>
                  <a:close/>
                  <a:moveTo>
                    <a:pt x="169" y="54"/>
                  </a:moveTo>
                  <a:cubicBezTo>
                    <a:pt x="167" y="53"/>
                    <a:pt x="165" y="53"/>
                    <a:pt x="163" y="54"/>
                  </a:cubicBezTo>
                  <a:cubicBezTo>
                    <a:pt x="162" y="55"/>
                    <a:pt x="162" y="57"/>
                    <a:pt x="162" y="58"/>
                  </a:cubicBezTo>
                  <a:cubicBezTo>
                    <a:pt x="162" y="58"/>
                    <a:pt x="162" y="58"/>
                    <a:pt x="162" y="58"/>
                  </a:cubicBezTo>
                  <a:cubicBezTo>
                    <a:pt x="166" y="68"/>
                    <a:pt x="168" y="78"/>
                    <a:pt x="168" y="88"/>
                  </a:cubicBezTo>
                  <a:cubicBezTo>
                    <a:pt x="168" y="132"/>
                    <a:pt x="132" y="168"/>
                    <a:pt x="88" y="168"/>
                  </a:cubicBezTo>
                  <a:cubicBezTo>
                    <a:pt x="44" y="168"/>
                    <a:pt x="8" y="132"/>
                    <a:pt x="8" y="88"/>
                  </a:cubicBezTo>
                  <a:cubicBezTo>
                    <a:pt x="8" y="44"/>
                    <a:pt x="44" y="8"/>
                    <a:pt x="88" y="8"/>
                  </a:cubicBezTo>
                  <a:cubicBezTo>
                    <a:pt x="111" y="8"/>
                    <a:pt x="131" y="17"/>
                    <a:pt x="146" y="33"/>
                  </a:cubicBezTo>
                  <a:cubicBezTo>
                    <a:pt x="146" y="32"/>
                    <a:pt x="146" y="32"/>
                    <a:pt x="146" y="32"/>
                  </a:cubicBezTo>
                  <a:cubicBezTo>
                    <a:pt x="147" y="34"/>
                    <a:pt x="150" y="34"/>
                    <a:pt x="151" y="32"/>
                  </a:cubicBezTo>
                  <a:cubicBezTo>
                    <a:pt x="153" y="31"/>
                    <a:pt x="153" y="28"/>
                    <a:pt x="151" y="27"/>
                  </a:cubicBezTo>
                  <a:cubicBezTo>
                    <a:pt x="151" y="27"/>
                    <a:pt x="151" y="26"/>
                    <a:pt x="151" y="26"/>
                  </a:cubicBezTo>
                  <a:cubicBezTo>
                    <a:pt x="135" y="10"/>
                    <a:pt x="113" y="0"/>
                    <a:pt x="88" y="0"/>
                  </a:cubicBezTo>
                  <a:cubicBezTo>
                    <a:pt x="39" y="0"/>
                    <a:pt x="0" y="39"/>
                    <a:pt x="0" y="88"/>
                  </a:cubicBezTo>
                  <a:cubicBezTo>
                    <a:pt x="0" y="137"/>
                    <a:pt x="39" y="176"/>
                    <a:pt x="88" y="176"/>
                  </a:cubicBezTo>
                  <a:cubicBezTo>
                    <a:pt x="137" y="176"/>
                    <a:pt x="176" y="137"/>
                    <a:pt x="176" y="88"/>
                  </a:cubicBezTo>
                  <a:cubicBezTo>
                    <a:pt x="176" y="77"/>
                    <a:pt x="174" y="66"/>
                    <a:pt x="170" y="56"/>
                  </a:cubicBezTo>
                  <a:cubicBezTo>
                    <a:pt x="170" y="55"/>
                    <a:pt x="169" y="55"/>
                    <a:pt x="169" y="54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5124450" y="2947415"/>
              <a:ext cx="11737532" cy="1833635"/>
              <a:chOff x="5124450" y="2947415"/>
              <a:chExt cx="11737532" cy="1833635"/>
            </a:xfrm>
          </p:grpSpPr>
          <p:sp>
            <p:nvSpPr>
              <p:cNvPr id="9" name="TextBox 8"/>
              <p:cNvSpPr txBox="1"/>
              <p:nvPr/>
            </p:nvSpPr>
            <p:spPr>
              <a:xfrm>
                <a:off x="5124450" y="2947415"/>
                <a:ext cx="9189105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4000" dirty="0" smtClean="0">
                    <a:latin typeface="+mj-lt"/>
                  </a:rPr>
                  <a:t>úprava legislativy</a:t>
                </a:r>
                <a:endParaRPr lang="uk-UA" sz="4000" dirty="0" smtClean="0">
                  <a:solidFill>
                    <a:schemeClr val="accent1"/>
                  </a:solidFill>
                  <a:latin typeface="+mj-lt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5124451" y="3580721"/>
                <a:ext cx="11737531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3600" dirty="0" smtClean="0">
                    <a:solidFill>
                      <a:srgbClr val="64646E"/>
                    </a:solidFill>
                  </a:rPr>
                  <a:t>např. </a:t>
                </a:r>
                <a:r>
                  <a:rPr lang="cs-CZ" sz="3600" dirty="0">
                    <a:solidFill>
                      <a:srgbClr val="64646E"/>
                    </a:solidFill>
                  </a:rPr>
                  <a:t>možnost zřídit pozici koordinátora spolupráce škol a firem, zapojovat odborníky z praxe do </a:t>
                </a:r>
                <a:r>
                  <a:rPr lang="cs-CZ" sz="3600" dirty="0" smtClean="0">
                    <a:solidFill>
                      <a:srgbClr val="64646E"/>
                    </a:solidFill>
                  </a:rPr>
                  <a:t>výuky, NZZ, </a:t>
                </a:r>
                <a:r>
                  <a:rPr lang="cs-CZ" sz="3600" dirty="0">
                    <a:solidFill>
                      <a:srgbClr val="64646E"/>
                    </a:solidFill>
                  </a:rPr>
                  <a:t>atd</a:t>
                </a:r>
                <a:r>
                  <a:rPr lang="cs-CZ" sz="3600" dirty="0" smtClean="0">
                    <a:solidFill>
                      <a:srgbClr val="64646E"/>
                    </a:solidFill>
                  </a:rPr>
                  <a:t>.</a:t>
                </a:r>
                <a:endParaRPr lang="cs-CZ" sz="3600" dirty="0">
                  <a:solidFill>
                    <a:srgbClr val="64646E"/>
                  </a:solidFill>
                </a:endParaRPr>
              </a:p>
            </p:txBody>
          </p:sp>
        </p:grpSp>
      </p:grpSp>
      <p:grpSp>
        <p:nvGrpSpPr>
          <p:cNvPr id="12" name="Group 11"/>
          <p:cNvGrpSpPr/>
          <p:nvPr/>
        </p:nvGrpSpPr>
        <p:grpSpPr>
          <a:xfrm>
            <a:off x="1968731" y="4826824"/>
            <a:ext cx="13728469" cy="1833635"/>
            <a:chOff x="3429000" y="2947415"/>
            <a:chExt cx="13804668" cy="1833635"/>
          </a:xfrm>
        </p:grpSpPr>
        <p:sp>
          <p:nvSpPr>
            <p:cNvPr id="13" name="Freeform 29"/>
            <p:cNvSpPr>
              <a:spLocks noEditPoints="1"/>
            </p:cNvSpPr>
            <p:nvPr/>
          </p:nvSpPr>
          <p:spPr bwMode="auto">
            <a:xfrm>
              <a:off x="3429000" y="3046511"/>
              <a:ext cx="1143000" cy="1143000"/>
            </a:xfrm>
            <a:custGeom>
              <a:avLst/>
              <a:gdLst>
                <a:gd name="T0" fmla="*/ 88 w 176"/>
                <a:gd name="T1" fmla="*/ 110 h 176"/>
                <a:gd name="T2" fmla="*/ 51 w 176"/>
                <a:gd name="T3" fmla="*/ 73 h 176"/>
                <a:gd name="T4" fmla="*/ 48 w 176"/>
                <a:gd name="T5" fmla="*/ 72 h 176"/>
                <a:gd name="T6" fmla="*/ 44 w 176"/>
                <a:gd name="T7" fmla="*/ 76 h 176"/>
                <a:gd name="T8" fmla="*/ 45 w 176"/>
                <a:gd name="T9" fmla="*/ 79 h 176"/>
                <a:gd name="T10" fmla="*/ 85 w 176"/>
                <a:gd name="T11" fmla="*/ 119 h 176"/>
                <a:gd name="T12" fmla="*/ 88 w 176"/>
                <a:gd name="T13" fmla="*/ 120 h 176"/>
                <a:gd name="T14" fmla="*/ 91 w 176"/>
                <a:gd name="T15" fmla="*/ 119 h 176"/>
                <a:gd name="T16" fmla="*/ 91 w 176"/>
                <a:gd name="T17" fmla="*/ 119 h 176"/>
                <a:gd name="T18" fmla="*/ 158 w 176"/>
                <a:gd name="T19" fmla="*/ 49 h 176"/>
                <a:gd name="T20" fmla="*/ 158 w 176"/>
                <a:gd name="T21" fmla="*/ 49 h 176"/>
                <a:gd name="T22" fmla="*/ 163 w 176"/>
                <a:gd name="T23" fmla="*/ 43 h 176"/>
                <a:gd name="T24" fmla="*/ 163 w 176"/>
                <a:gd name="T25" fmla="*/ 43 h 176"/>
                <a:gd name="T26" fmla="*/ 175 w 176"/>
                <a:gd name="T27" fmla="*/ 31 h 176"/>
                <a:gd name="T28" fmla="*/ 175 w 176"/>
                <a:gd name="T29" fmla="*/ 31 h 176"/>
                <a:gd name="T30" fmla="*/ 176 w 176"/>
                <a:gd name="T31" fmla="*/ 28 h 176"/>
                <a:gd name="T32" fmla="*/ 172 w 176"/>
                <a:gd name="T33" fmla="*/ 24 h 176"/>
                <a:gd name="T34" fmla="*/ 169 w 176"/>
                <a:gd name="T35" fmla="*/ 25 h 176"/>
                <a:gd name="T36" fmla="*/ 169 w 176"/>
                <a:gd name="T37" fmla="*/ 25 h 176"/>
                <a:gd name="T38" fmla="*/ 159 w 176"/>
                <a:gd name="T39" fmla="*/ 36 h 176"/>
                <a:gd name="T40" fmla="*/ 159 w 176"/>
                <a:gd name="T41" fmla="*/ 36 h 176"/>
                <a:gd name="T42" fmla="*/ 153 w 176"/>
                <a:gd name="T43" fmla="*/ 42 h 176"/>
                <a:gd name="T44" fmla="*/ 153 w 176"/>
                <a:gd name="T45" fmla="*/ 42 h 176"/>
                <a:gd name="T46" fmla="*/ 88 w 176"/>
                <a:gd name="T47" fmla="*/ 110 h 176"/>
                <a:gd name="T48" fmla="*/ 169 w 176"/>
                <a:gd name="T49" fmla="*/ 54 h 176"/>
                <a:gd name="T50" fmla="*/ 163 w 176"/>
                <a:gd name="T51" fmla="*/ 54 h 176"/>
                <a:gd name="T52" fmla="*/ 162 w 176"/>
                <a:gd name="T53" fmla="*/ 58 h 176"/>
                <a:gd name="T54" fmla="*/ 162 w 176"/>
                <a:gd name="T55" fmla="*/ 58 h 176"/>
                <a:gd name="T56" fmla="*/ 168 w 176"/>
                <a:gd name="T57" fmla="*/ 88 h 176"/>
                <a:gd name="T58" fmla="*/ 88 w 176"/>
                <a:gd name="T59" fmla="*/ 168 h 176"/>
                <a:gd name="T60" fmla="*/ 8 w 176"/>
                <a:gd name="T61" fmla="*/ 88 h 176"/>
                <a:gd name="T62" fmla="*/ 88 w 176"/>
                <a:gd name="T63" fmla="*/ 8 h 176"/>
                <a:gd name="T64" fmla="*/ 146 w 176"/>
                <a:gd name="T65" fmla="*/ 33 h 176"/>
                <a:gd name="T66" fmla="*/ 146 w 176"/>
                <a:gd name="T67" fmla="*/ 32 h 176"/>
                <a:gd name="T68" fmla="*/ 151 w 176"/>
                <a:gd name="T69" fmla="*/ 32 h 176"/>
                <a:gd name="T70" fmla="*/ 151 w 176"/>
                <a:gd name="T71" fmla="*/ 27 h 176"/>
                <a:gd name="T72" fmla="*/ 151 w 176"/>
                <a:gd name="T73" fmla="*/ 26 h 176"/>
                <a:gd name="T74" fmla="*/ 88 w 176"/>
                <a:gd name="T75" fmla="*/ 0 h 176"/>
                <a:gd name="T76" fmla="*/ 0 w 176"/>
                <a:gd name="T77" fmla="*/ 88 h 176"/>
                <a:gd name="T78" fmla="*/ 88 w 176"/>
                <a:gd name="T79" fmla="*/ 176 h 176"/>
                <a:gd name="T80" fmla="*/ 176 w 176"/>
                <a:gd name="T81" fmla="*/ 88 h 176"/>
                <a:gd name="T82" fmla="*/ 170 w 176"/>
                <a:gd name="T83" fmla="*/ 56 h 176"/>
                <a:gd name="T84" fmla="*/ 169 w 176"/>
                <a:gd name="T85" fmla="*/ 54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6" h="176">
                  <a:moveTo>
                    <a:pt x="88" y="110"/>
                  </a:moveTo>
                  <a:cubicBezTo>
                    <a:pt x="51" y="73"/>
                    <a:pt x="51" y="73"/>
                    <a:pt x="51" y="73"/>
                  </a:cubicBezTo>
                  <a:cubicBezTo>
                    <a:pt x="50" y="72"/>
                    <a:pt x="49" y="72"/>
                    <a:pt x="48" y="72"/>
                  </a:cubicBezTo>
                  <a:cubicBezTo>
                    <a:pt x="46" y="72"/>
                    <a:pt x="44" y="74"/>
                    <a:pt x="44" y="76"/>
                  </a:cubicBezTo>
                  <a:cubicBezTo>
                    <a:pt x="44" y="77"/>
                    <a:pt x="44" y="78"/>
                    <a:pt x="45" y="79"/>
                  </a:cubicBezTo>
                  <a:cubicBezTo>
                    <a:pt x="85" y="119"/>
                    <a:pt x="85" y="119"/>
                    <a:pt x="85" y="119"/>
                  </a:cubicBezTo>
                  <a:cubicBezTo>
                    <a:pt x="86" y="120"/>
                    <a:pt x="87" y="120"/>
                    <a:pt x="88" y="120"/>
                  </a:cubicBezTo>
                  <a:cubicBezTo>
                    <a:pt x="89" y="120"/>
                    <a:pt x="90" y="120"/>
                    <a:pt x="91" y="119"/>
                  </a:cubicBezTo>
                  <a:cubicBezTo>
                    <a:pt x="91" y="119"/>
                    <a:pt x="91" y="119"/>
                    <a:pt x="91" y="119"/>
                  </a:cubicBezTo>
                  <a:cubicBezTo>
                    <a:pt x="158" y="49"/>
                    <a:pt x="158" y="49"/>
                    <a:pt x="158" y="49"/>
                  </a:cubicBezTo>
                  <a:cubicBezTo>
                    <a:pt x="158" y="49"/>
                    <a:pt x="158" y="49"/>
                    <a:pt x="158" y="49"/>
                  </a:cubicBezTo>
                  <a:cubicBezTo>
                    <a:pt x="163" y="43"/>
                    <a:pt x="163" y="43"/>
                    <a:pt x="163" y="43"/>
                  </a:cubicBezTo>
                  <a:cubicBezTo>
                    <a:pt x="163" y="43"/>
                    <a:pt x="163" y="43"/>
                    <a:pt x="163" y="43"/>
                  </a:cubicBezTo>
                  <a:cubicBezTo>
                    <a:pt x="175" y="31"/>
                    <a:pt x="175" y="31"/>
                    <a:pt x="175" y="31"/>
                  </a:cubicBezTo>
                  <a:cubicBezTo>
                    <a:pt x="175" y="31"/>
                    <a:pt x="175" y="31"/>
                    <a:pt x="175" y="31"/>
                  </a:cubicBezTo>
                  <a:cubicBezTo>
                    <a:pt x="176" y="30"/>
                    <a:pt x="176" y="29"/>
                    <a:pt x="176" y="28"/>
                  </a:cubicBezTo>
                  <a:cubicBezTo>
                    <a:pt x="176" y="26"/>
                    <a:pt x="174" y="24"/>
                    <a:pt x="172" y="24"/>
                  </a:cubicBezTo>
                  <a:cubicBezTo>
                    <a:pt x="171" y="24"/>
                    <a:pt x="170" y="24"/>
                    <a:pt x="169" y="25"/>
                  </a:cubicBezTo>
                  <a:cubicBezTo>
                    <a:pt x="169" y="25"/>
                    <a:pt x="169" y="25"/>
                    <a:pt x="169" y="25"/>
                  </a:cubicBezTo>
                  <a:cubicBezTo>
                    <a:pt x="159" y="36"/>
                    <a:pt x="159" y="36"/>
                    <a:pt x="159" y="36"/>
                  </a:cubicBezTo>
                  <a:cubicBezTo>
                    <a:pt x="159" y="36"/>
                    <a:pt x="159" y="36"/>
                    <a:pt x="159" y="36"/>
                  </a:cubicBezTo>
                  <a:cubicBezTo>
                    <a:pt x="153" y="42"/>
                    <a:pt x="153" y="42"/>
                    <a:pt x="153" y="42"/>
                  </a:cubicBezTo>
                  <a:cubicBezTo>
                    <a:pt x="153" y="42"/>
                    <a:pt x="153" y="42"/>
                    <a:pt x="153" y="42"/>
                  </a:cubicBezTo>
                  <a:lnTo>
                    <a:pt x="88" y="110"/>
                  </a:lnTo>
                  <a:close/>
                  <a:moveTo>
                    <a:pt x="169" y="54"/>
                  </a:moveTo>
                  <a:cubicBezTo>
                    <a:pt x="167" y="53"/>
                    <a:pt x="165" y="53"/>
                    <a:pt x="163" y="54"/>
                  </a:cubicBezTo>
                  <a:cubicBezTo>
                    <a:pt x="162" y="55"/>
                    <a:pt x="162" y="57"/>
                    <a:pt x="162" y="58"/>
                  </a:cubicBezTo>
                  <a:cubicBezTo>
                    <a:pt x="162" y="58"/>
                    <a:pt x="162" y="58"/>
                    <a:pt x="162" y="58"/>
                  </a:cubicBezTo>
                  <a:cubicBezTo>
                    <a:pt x="166" y="68"/>
                    <a:pt x="168" y="78"/>
                    <a:pt x="168" y="88"/>
                  </a:cubicBezTo>
                  <a:cubicBezTo>
                    <a:pt x="168" y="132"/>
                    <a:pt x="132" y="168"/>
                    <a:pt x="88" y="168"/>
                  </a:cubicBezTo>
                  <a:cubicBezTo>
                    <a:pt x="44" y="168"/>
                    <a:pt x="8" y="132"/>
                    <a:pt x="8" y="88"/>
                  </a:cubicBezTo>
                  <a:cubicBezTo>
                    <a:pt x="8" y="44"/>
                    <a:pt x="44" y="8"/>
                    <a:pt x="88" y="8"/>
                  </a:cubicBezTo>
                  <a:cubicBezTo>
                    <a:pt x="111" y="8"/>
                    <a:pt x="131" y="17"/>
                    <a:pt x="146" y="33"/>
                  </a:cubicBezTo>
                  <a:cubicBezTo>
                    <a:pt x="146" y="32"/>
                    <a:pt x="146" y="32"/>
                    <a:pt x="146" y="32"/>
                  </a:cubicBezTo>
                  <a:cubicBezTo>
                    <a:pt x="147" y="34"/>
                    <a:pt x="150" y="34"/>
                    <a:pt x="151" y="32"/>
                  </a:cubicBezTo>
                  <a:cubicBezTo>
                    <a:pt x="153" y="31"/>
                    <a:pt x="153" y="28"/>
                    <a:pt x="151" y="27"/>
                  </a:cubicBezTo>
                  <a:cubicBezTo>
                    <a:pt x="151" y="27"/>
                    <a:pt x="151" y="26"/>
                    <a:pt x="151" y="26"/>
                  </a:cubicBezTo>
                  <a:cubicBezTo>
                    <a:pt x="135" y="10"/>
                    <a:pt x="113" y="0"/>
                    <a:pt x="88" y="0"/>
                  </a:cubicBezTo>
                  <a:cubicBezTo>
                    <a:pt x="39" y="0"/>
                    <a:pt x="0" y="39"/>
                    <a:pt x="0" y="88"/>
                  </a:cubicBezTo>
                  <a:cubicBezTo>
                    <a:pt x="0" y="137"/>
                    <a:pt x="39" y="176"/>
                    <a:pt x="88" y="176"/>
                  </a:cubicBezTo>
                  <a:cubicBezTo>
                    <a:pt x="137" y="176"/>
                    <a:pt x="176" y="137"/>
                    <a:pt x="176" y="88"/>
                  </a:cubicBezTo>
                  <a:cubicBezTo>
                    <a:pt x="176" y="77"/>
                    <a:pt x="174" y="66"/>
                    <a:pt x="170" y="56"/>
                  </a:cubicBezTo>
                  <a:cubicBezTo>
                    <a:pt x="170" y="55"/>
                    <a:pt x="169" y="55"/>
                    <a:pt x="169" y="54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5124449" y="2947415"/>
              <a:ext cx="12109219" cy="1833635"/>
              <a:chOff x="5124449" y="2947415"/>
              <a:chExt cx="12109219" cy="1833635"/>
            </a:xfrm>
          </p:grpSpPr>
          <p:sp>
            <p:nvSpPr>
              <p:cNvPr id="15" name="TextBox 14"/>
              <p:cNvSpPr txBox="1"/>
              <p:nvPr/>
            </p:nvSpPr>
            <p:spPr>
              <a:xfrm>
                <a:off x="5124450" y="2947415"/>
                <a:ext cx="9189105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4000" dirty="0" smtClean="0">
                    <a:latin typeface="+mj-lt"/>
                  </a:rPr>
                  <a:t>revize RVP SOV</a:t>
                </a:r>
                <a:endParaRPr lang="uk-UA" sz="4000" dirty="0" smtClean="0">
                  <a:solidFill>
                    <a:schemeClr val="accent1"/>
                  </a:solidFill>
                  <a:latin typeface="+mj-lt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5124449" y="3580721"/>
                <a:ext cx="12109219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3600" dirty="0">
                    <a:solidFill>
                      <a:srgbClr val="64646E"/>
                    </a:solidFill>
                  </a:rPr>
                  <a:t>v návaznosti na proměny a potřeby trhu práce a dle požadavků zaměstnavatelů</a:t>
                </a:r>
                <a:endParaRPr lang="en-US" sz="3600" dirty="0">
                  <a:solidFill>
                    <a:srgbClr val="64646E"/>
                  </a:solidFill>
                </a:endParaRPr>
              </a:p>
            </p:txBody>
          </p:sp>
        </p:grpSp>
      </p:grpSp>
      <p:grpSp>
        <p:nvGrpSpPr>
          <p:cNvPr id="17" name="Group 16"/>
          <p:cNvGrpSpPr/>
          <p:nvPr/>
        </p:nvGrpSpPr>
        <p:grpSpPr>
          <a:xfrm>
            <a:off x="1961804" y="7048548"/>
            <a:ext cx="12382500" cy="1279637"/>
            <a:chOff x="3429000" y="2947415"/>
            <a:chExt cx="12382500" cy="1279637"/>
          </a:xfrm>
        </p:grpSpPr>
        <p:sp>
          <p:nvSpPr>
            <p:cNvPr id="18" name="Freeform 29"/>
            <p:cNvSpPr>
              <a:spLocks noEditPoints="1"/>
            </p:cNvSpPr>
            <p:nvPr/>
          </p:nvSpPr>
          <p:spPr bwMode="auto">
            <a:xfrm>
              <a:off x="3429000" y="3046511"/>
              <a:ext cx="1143000" cy="1143000"/>
            </a:xfrm>
            <a:custGeom>
              <a:avLst/>
              <a:gdLst>
                <a:gd name="T0" fmla="*/ 88 w 176"/>
                <a:gd name="T1" fmla="*/ 110 h 176"/>
                <a:gd name="T2" fmla="*/ 51 w 176"/>
                <a:gd name="T3" fmla="*/ 73 h 176"/>
                <a:gd name="T4" fmla="*/ 48 w 176"/>
                <a:gd name="T5" fmla="*/ 72 h 176"/>
                <a:gd name="T6" fmla="*/ 44 w 176"/>
                <a:gd name="T7" fmla="*/ 76 h 176"/>
                <a:gd name="T8" fmla="*/ 45 w 176"/>
                <a:gd name="T9" fmla="*/ 79 h 176"/>
                <a:gd name="T10" fmla="*/ 85 w 176"/>
                <a:gd name="T11" fmla="*/ 119 h 176"/>
                <a:gd name="T12" fmla="*/ 88 w 176"/>
                <a:gd name="T13" fmla="*/ 120 h 176"/>
                <a:gd name="T14" fmla="*/ 91 w 176"/>
                <a:gd name="T15" fmla="*/ 119 h 176"/>
                <a:gd name="T16" fmla="*/ 91 w 176"/>
                <a:gd name="T17" fmla="*/ 119 h 176"/>
                <a:gd name="T18" fmla="*/ 158 w 176"/>
                <a:gd name="T19" fmla="*/ 49 h 176"/>
                <a:gd name="T20" fmla="*/ 158 w 176"/>
                <a:gd name="T21" fmla="*/ 49 h 176"/>
                <a:gd name="T22" fmla="*/ 163 w 176"/>
                <a:gd name="T23" fmla="*/ 43 h 176"/>
                <a:gd name="T24" fmla="*/ 163 w 176"/>
                <a:gd name="T25" fmla="*/ 43 h 176"/>
                <a:gd name="T26" fmla="*/ 175 w 176"/>
                <a:gd name="T27" fmla="*/ 31 h 176"/>
                <a:gd name="T28" fmla="*/ 175 w 176"/>
                <a:gd name="T29" fmla="*/ 31 h 176"/>
                <a:gd name="T30" fmla="*/ 176 w 176"/>
                <a:gd name="T31" fmla="*/ 28 h 176"/>
                <a:gd name="T32" fmla="*/ 172 w 176"/>
                <a:gd name="T33" fmla="*/ 24 h 176"/>
                <a:gd name="T34" fmla="*/ 169 w 176"/>
                <a:gd name="T35" fmla="*/ 25 h 176"/>
                <a:gd name="T36" fmla="*/ 169 w 176"/>
                <a:gd name="T37" fmla="*/ 25 h 176"/>
                <a:gd name="T38" fmla="*/ 159 w 176"/>
                <a:gd name="T39" fmla="*/ 36 h 176"/>
                <a:gd name="T40" fmla="*/ 159 w 176"/>
                <a:gd name="T41" fmla="*/ 36 h 176"/>
                <a:gd name="T42" fmla="*/ 153 w 176"/>
                <a:gd name="T43" fmla="*/ 42 h 176"/>
                <a:gd name="T44" fmla="*/ 153 w 176"/>
                <a:gd name="T45" fmla="*/ 42 h 176"/>
                <a:gd name="T46" fmla="*/ 88 w 176"/>
                <a:gd name="T47" fmla="*/ 110 h 176"/>
                <a:gd name="T48" fmla="*/ 169 w 176"/>
                <a:gd name="T49" fmla="*/ 54 h 176"/>
                <a:gd name="T50" fmla="*/ 163 w 176"/>
                <a:gd name="T51" fmla="*/ 54 h 176"/>
                <a:gd name="T52" fmla="*/ 162 w 176"/>
                <a:gd name="T53" fmla="*/ 58 h 176"/>
                <a:gd name="T54" fmla="*/ 162 w 176"/>
                <a:gd name="T55" fmla="*/ 58 h 176"/>
                <a:gd name="T56" fmla="*/ 168 w 176"/>
                <a:gd name="T57" fmla="*/ 88 h 176"/>
                <a:gd name="T58" fmla="*/ 88 w 176"/>
                <a:gd name="T59" fmla="*/ 168 h 176"/>
                <a:gd name="T60" fmla="*/ 8 w 176"/>
                <a:gd name="T61" fmla="*/ 88 h 176"/>
                <a:gd name="T62" fmla="*/ 88 w 176"/>
                <a:gd name="T63" fmla="*/ 8 h 176"/>
                <a:gd name="T64" fmla="*/ 146 w 176"/>
                <a:gd name="T65" fmla="*/ 33 h 176"/>
                <a:gd name="T66" fmla="*/ 146 w 176"/>
                <a:gd name="T67" fmla="*/ 32 h 176"/>
                <a:gd name="T68" fmla="*/ 151 w 176"/>
                <a:gd name="T69" fmla="*/ 32 h 176"/>
                <a:gd name="T70" fmla="*/ 151 w 176"/>
                <a:gd name="T71" fmla="*/ 27 h 176"/>
                <a:gd name="T72" fmla="*/ 151 w 176"/>
                <a:gd name="T73" fmla="*/ 26 h 176"/>
                <a:gd name="T74" fmla="*/ 88 w 176"/>
                <a:gd name="T75" fmla="*/ 0 h 176"/>
                <a:gd name="T76" fmla="*/ 0 w 176"/>
                <a:gd name="T77" fmla="*/ 88 h 176"/>
                <a:gd name="T78" fmla="*/ 88 w 176"/>
                <a:gd name="T79" fmla="*/ 176 h 176"/>
                <a:gd name="T80" fmla="*/ 176 w 176"/>
                <a:gd name="T81" fmla="*/ 88 h 176"/>
                <a:gd name="T82" fmla="*/ 170 w 176"/>
                <a:gd name="T83" fmla="*/ 56 h 176"/>
                <a:gd name="T84" fmla="*/ 169 w 176"/>
                <a:gd name="T85" fmla="*/ 54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6" h="176">
                  <a:moveTo>
                    <a:pt x="88" y="110"/>
                  </a:moveTo>
                  <a:cubicBezTo>
                    <a:pt x="51" y="73"/>
                    <a:pt x="51" y="73"/>
                    <a:pt x="51" y="73"/>
                  </a:cubicBezTo>
                  <a:cubicBezTo>
                    <a:pt x="50" y="72"/>
                    <a:pt x="49" y="72"/>
                    <a:pt x="48" y="72"/>
                  </a:cubicBezTo>
                  <a:cubicBezTo>
                    <a:pt x="46" y="72"/>
                    <a:pt x="44" y="74"/>
                    <a:pt x="44" y="76"/>
                  </a:cubicBezTo>
                  <a:cubicBezTo>
                    <a:pt x="44" y="77"/>
                    <a:pt x="44" y="78"/>
                    <a:pt x="45" y="79"/>
                  </a:cubicBezTo>
                  <a:cubicBezTo>
                    <a:pt x="85" y="119"/>
                    <a:pt x="85" y="119"/>
                    <a:pt x="85" y="119"/>
                  </a:cubicBezTo>
                  <a:cubicBezTo>
                    <a:pt x="86" y="120"/>
                    <a:pt x="87" y="120"/>
                    <a:pt x="88" y="120"/>
                  </a:cubicBezTo>
                  <a:cubicBezTo>
                    <a:pt x="89" y="120"/>
                    <a:pt x="90" y="120"/>
                    <a:pt x="91" y="119"/>
                  </a:cubicBezTo>
                  <a:cubicBezTo>
                    <a:pt x="91" y="119"/>
                    <a:pt x="91" y="119"/>
                    <a:pt x="91" y="119"/>
                  </a:cubicBezTo>
                  <a:cubicBezTo>
                    <a:pt x="158" y="49"/>
                    <a:pt x="158" y="49"/>
                    <a:pt x="158" y="49"/>
                  </a:cubicBezTo>
                  <a:cubicBezTo>
                    <a:pt x="158" y="49"/>
                    <a:pt x="158" y="49"/>
                    <a:pt x="158" y="49"/>
                  </a:cubicBezTo>
                  <a:cubicBezTo>
                    <a:pt x="163" y="43"/>
                    <a:pt x="163" y="43"/>
                    <a:pt x="163" y="43"/>
                  </a:cubicBezTo>
                  <a:cubicBezTo>
                    <a:pt x="163" y="43"/>
                    <a:pt x="163" y="43"/>
                    <a:pt x="163" y="43"/>
                  </a:cubicBezTo>
                  <a:cubicBezTo>
                    <a:pt x="175" y="31"/>
                    <a:pt x="175" y="31"/>
                    <a:pt x="175" y="31"/>
                  </a:cubicBezTo>
                  <a:cubicBezTo>
                    <a:pt x="175" y="31"/>
                    <a:pt x="175" y="31"/>
                    <a:pt x="175" y="31"/>
                  </a:cubicBezTo>
                  <a:cubicBezTo>
                    <a:pt x="176" y="30"/>
                    <a:pt x="176" y="29"/>
                    <a:pt x="176" y="28"/>
                  </a:cubicBezTo>
                  <a:cubicBezTo>
                    <a:pt x="176" y="26"/>
                    <a:pt x="174" y="24"/>
                    <a:pt x="172" y="24"/>
                  </a:cubicBezTo>
                  <a:cubicBezTo>
                    <a:pt x="171" y="24"/>
                    <a:pt x="170" y="24"/>
                    <a:pt x="169" y="25"/>
                  </a:cubicBezTo>
                  <a:cubicBezTo>
                    <a:pt x="169" y="25"/>
                    <a:pt x="169" y="25"/>
                    <a:pt x="169" y="25"/>
                  </a:cubicBezTo>
                  <a:cubicBezTo>
                    <a:pt x="159" y="36"/>
                    <a:pt x="159" y="36"/>
                    <a:pt x="159" y="36"/>
                  </a:cubicBezTo>
                  <a:cubicBezTo>
                    <a:pt x="159" y="36"/>
                    <a:pt x="159" y="36"/>
                    <a:pt x="159" y="36"/>
                  </a:cubicBezTo>
                  <a:cubicBezTo>
                    <a:pt x="153" y="42"/>
                    <a:pt x="153" y="42"/>
                    <a:pt x="153" y="42"/>
                  </a:cubicBezTo>
                  <a:cubicBezTo>
                    <a:pt x="153" y="42"/>
                    <a:pt x="153" y="42"/>
                    <a:pt x="153" y="42"/>
                  </a:cubicBezTo>
                  <a:lnTo>
                    <a:pt x="88" y="110"/>
                  </a:lnTo>
                  <a:close/>
                  <a:moveTo>
                    <a:pt x="169" y="54"/>
                  </a:moveTo>
                  <a:cubicBezTo>
                    <a:pt x="167" y="53"/>
                    <a:pt x="165" y="53"/>
                    <a:pt x="163" y="54"/>
                  </a:cubicBezTo>
                  <a:cubicBezTo>
                    <a:pt x="162" y="55"/>
                    <a:pt x="162" y="57"/>
                    <a:pt x="162" y="58"/>
                  </a:cubicBezTo>
                  <a:cubicBezTo>
                    <a:pt x="162" y="58"/>
                    <a:pt x="162" y="58"/>
                    <a:pt x="162" y="58"/>
                  </a:cubicBezTo>
                  <a:cubicBezTo>
                    <a:pt x="166" y="68"/>
                    <a:pt x="168" y="78"/>
                    <a:pt x="168" y="88"/>
                  </a:cubicBezTo>
                  <a:cubicBezTo>
                    <a:pt x="168" y="132"/>
                    <a:pt x="132" y="168"/>
                    <a:pt x="88" y="168"/>
                  </a:cubicBezTo>
                  <a:cubicBezTo>
                    <a:pt x="44" y="168"/>
                    <a:pt x="8" y="132"/>
                    <a:pt x="8" y="88"/>
                  </a:cubicBezTo>
                  <a:cubicBezTo>
                    <a:pt x="8" y="44"/>
                    <a:pt x="44" y="8"/>
                    <a:pt x="88" y="8"/>
                  </a:cubicBezTo>
                  <a:cubicBezTo>
                    <a:pt x="111" y="8"/>
                    <a:pt x="131" y="17"/>
                    <a:pt x="146" y="33"/>
                  </a:cubicBezTo>
                  <a:cubicBezTo>
                    <a:pt x="146" y="32"/>
                    <a:pt x="146" y="32"/>
                    <a:pt x="146" y="32"/>
                  </a:cubicBezTo>
                  <a:cubicBezTo>
                    <a:pt x="147" y="34"/>
                    <a:pt x="150" y="34"/>
                    <a:pt x="151" y="32"/>
                  </a:cubicBezTo>
                  <a:cubicBezTo>
                    <a:pt x="153" y="31"/>
                    <a:pt x="153" y="28"/>
                    <a:pt x="151" y="27"/>
                  </a:cubicBezTo>
                  <a:cubicBezTo>
                    <a:pt x="151" y="27"/>
                    <a:pt x="151" y="26"/>
                    <a:pt x="151" y="26"/>
                  </a:cubicBezTo>
                  <a:cubicBezTo>
                    <a:pt x="135" y="10"/>
                    <a:pt x="113" y="0"/>
                    <a:pt x="88" y="0"/>
                  </a:cubicBezTo>
                  <a:cubicBezTo>
                    <a:pt x="39" y="0"/>
                    <a:pt x="0" y="39"/>
                    <a:pt x="0" y="88"/>
                  </a:cubicBezTo>
                  <a:cubicBezTo>
                    <a:pt x="0" y="137"/>
                    <a:pt x="39" y="176"/>
                    <a:pt x="88" y="176"/>
                  </a:cubicBezTo>
                  <a:cubicBezTo>
                    <a:pt x="137" y="176"/>
                    <a:pt x="176" y="137"/>
                    <a:pt x="176" y="88"/>
                  </a:cubicBezTo>
                  <a:cubicBezTo>
                    <a:pt x="176" y="77"/>
                    <a:pt x="174" y="66"/>
                    <a:pt x="170" y="56"/>
                  </a:cubicBezTo>
                  <a:cubicBezTo>
                    <a:pt x="170" y="55"/>
                    <a:pt x="169" y="55"/>
                    <a:pt x="169" y="54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5124450" y="2947415"/>
              <a:ext cx="10687050" cy="1279637"/>
              <a:chOff x="5124450" y="2947415"/>
              <a:chExt cx="10687050" cy="1279637"/>
            </a:xfrm>
          </p:grpSpPr>
          <p:sp>
            <p:nvSpPr>
              <p:cNvPr id="20" name="TextBox 19"/>
              <p:cNvSpPr txBox="1"/>
              <p:nvPr/>
            </p:nvSpPr>
            <p:spPr>
              <a:xfrm>
                <a:off x="5124450" y="2947415"/>
                <a:ext cx="918910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3600" dirty="0" smtClean="0">
                    <a:latin typeface="+mj-lt"/>
                  </a:rPr>
                  <a:t>revize NSK</a:t>
                </a:r>
                <a:endParaRPr lang="uk-UA" sz="3600" dirty="0" smtClean="0">
                  <a:solidFill>
                    <a:schemeClr val="accent1"/>
                  </a:solidFill>
                  <a:latin typeface="+mj-lt"/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5124450" y="3580721"/>
                <a:ext cx="1068705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3600" dirty="0">
                    <a:solidFill>
                      <a:srgbClr val="64646E"/>
                    </a:solidFill>
                  </a:rPr>
                  <a:t>na základě požadavků světa práce a vývoje odvětví </a:t>
                </a:r>
                <a:endParaRPr lang="en-US" sz="3600" dirty="0">
                  <a:solidFill>
                    <a:srgbClr val="64646E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02427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76300" y="571411"/>
            <a:ext cx="10248900" cy="1338828"/>
          </a:xfrm>
        </p:spPr>
        <p:txBody>
          <a:bodyPr/>
          <a:lstStyle/>
          <a:p>
            <a:r>
              <a:rPr lang="cs-CZ" dirty="0" smtClean="0">
                <a:solidFill>
                  <a:schemeClr val="accent1"/>
                </a:solidFill>
              </a:rPr>
              <a:t>PŘÍKLADY VYUŽITÍ </a:t>
            </a:r>
            <a:r>
              <a:rPr lang="cs-CZ" dirty="0">
                <a:solidFill>
                  <a:schemeClr val="accent1"/>
                </a:solidFill>
              </a:rPr>
              <a:t>CYKLU KVALITY  </a:t>
            </a:r>
            <a:r>
              <a:rPr lang="cs-CZ" dirty="0" smtClean="0"/>
              <a:t>VZDĚLAVATELÉ (SOŠ a SOU)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cs-CZ" dirty="0" smtClean="0"/>
              <a:t>strana</a:t>
            </a:r>
            <a:endParaRPr lang="en-US" dirty="0" smtClean="0"/>
          </a:p>
          <a:p>
            <a:pPr algn="l"/>
            <a:r>
              <a:rPr lang="cs-CZ" dirty="0" smtClean="0"/>
              <a:t>14</a:t>
            </a:r>
            <a:endParaRPr dirty="0"/>
          </a:p>
        </p:txBody>
      </p:sp>
      <p:grpSp>
        <p:nvGrpSpPr>
          <p:cNvPr id="11" name="Group 10"/>
          <p:cNvGrpSpPr/>
          <p:nvPr/>
        </p:nvGrpSpPr>
        <p:grpSpPr>
          <a:xfrm>
            <a:off x="2035618" y="2441516"/>
            <a:ext cx="13813982" cy="1833635"/>
            <a:chOff x="3429000" y="2947415"/>
            <a:chExt cx="13813982" cy="1833635"/>
          </a:xfrm>
        </p:grpSpPr>
        <p:sp>
          <p:nvSpPr>
            <p:cNvPr id="8" name="Freeform 29"/>
            <p:cNvSpPr>
              <a:spLocks noEditPoints="1"/>
            </p:cNvSpPr>
            <p:nvPr/>
          </p:nvSpPr>
          <p:spPr bwMode="auto">
            <a:xfrm>
              <a:off x="3429000" y="3046511"/>
              <a:ext cx="1143000" cy="1143000"/>
            </a:xfrm>
            <a:custGeom>
              <a:avLst/>
              <a:gdLst>
                <a:gd name="T0" fmla="*/ 88 w 176"/>
                <a:gd name="T1" fmla="*/ 110 h 176"/>
                <a:gd name="T2" fmla="*/ 51 w 176"/>
                <a:gd name="T3" fmla="*/ 73 h 176"/>
                <a:gd name="T4" fmla="*/ 48 w 176"/>
                <a:gd name="T5" fmla="*/ 72 h 176"/>
                <a:gd name="T6" fmla="*/ 44 w 176"/>
                <a:gd name="T7" fmla="*/ 76 h 176"/>
                <a:gd name="T8" fmla="*/ 45 w 176"/>
                <a:gd name="T9" fmla="*/ 79 h 176"/>
                <a:gd name="T10" fmla="*/ 85 w 176"/>
                <a:gd name="T11" fmla="*/ 119 h 176"/>
                <a:gd name="T12" fmla="*/ 88 w 176"/>
                <a:gd name="T13" fmla="*/ 120 h 176"/>
                <a:gd name="T14" fmla="*/ 91 w 176"/>
                <a:gd name="T15" fmla="*/ 119 h 176"/>
                <a:gd name="T16" fmla="*/ 91 w 176"/>
                <a:gd name="T17" fmla="*/ 119 h 176"/>
                <a:gd name="T18" fmla="*/ 158 w 176"/>
                <a:gd name="T19" fmla="*/ 49 h 176"/>
                <a:gd name="T20" fmla="*/ 158 w 176"/>
                <a:gd name="T21" fmla="*/ 49 h 176"/>
                <a:gd name="T22" fmla="*/ 163 w 176"/>
                <a:gd name="T23" fmla="*/ 43 h 176"/>
                <a:gd name="T24" fmla="*/ 163 w 176"/>
                <a:gd name="T25" fmla="*/ 43 h 176"/>
                <a:gd name="T26" fmla="*/ 175 w 176"/>
                <a:gd name="T27" fmla="*/ 31 h 176"/>
                <a:gd name="T28" fmla="*/ 175 w 176"/>
                <a:gd name="T29" fmla="*/ 31 h 176"/>
                <a:gd name="T30" fmla="*/ 176 w 176"/>
                <a:gd name="T31" fmla="*/ 28 h 176"/>
                <a:gd name="T32" fmla="*/ 172 w 176"/>
                <a:gd name="T33" fmla="*/ 24 h 176"/>
                <a:gd name="T34" fmla="*/ 169 w 176"/>
                <a:gd name="T35" fmla="*/ 25 h 176"/>
                <a:gd name="T36" fmla="*/ 169 w 176"/>
                <a:gd name="T37" fmla="*/ 25 h 176"/>
                <a:gd name="T38" fmla="*/ 159 w 176"/>
                <a:gd name="T39" fmla="*/ 36 h 176"/>
                <a:gd name="T40" fmla="*/ 159 w 176"/>
                <a:gd name="T41" fmla="*/ 36 h 176"/>
                <a:gd name="T42" fmla="*/ 153 w 176"/>
                <a:gd name="T43" fmla="*/ 42 h 176"/>
                <a:gd name="T44" fmla="*/ 153 w 176"/>
                <a:gd name="T45" fmla="*/ 42 h 176"/>
                <a:gd name="T46" fmla="*/ 88 w 176"/>
                <a:gd name="T47" fmla="*/ 110 h 176"/>
                <a:gd name="T48" fmla="*/ 169 w 176"/>
                <a:gd name="T49" fmla="*/ 54 h 176"/>
                <a:gd name="T50" fmla="*/ 163 w 176"/>
                <a:gd name="T51" fmla="*/ 54 h 176"/>
                <a:gd name="T52" fmla="*/ 162 w 176"/>
                <a:gd name="T53" fmla="*/ 58 h 176"/>
                <a:gd name="T54" fmla="*/ 162 w 176"/>
                <a:gd name="T55" fmla="*/ 58 h 176"/>
                <a:gd name="T56" fmla="*/ 168 w 176"/>
                <a:gd name="T57" fmla="*/ 88 h 176"/>
                <a:gd name="T58" fmla="*/ 88 w 176"/>
                <a:gd name="T59" fmla="*/ 168 h 176"/>
                <a:gd name="T60" fmla="*/ 8 w 176"/>
                <a:gd name="T61" fmla="*/ 88 h 176"/>
                <a:gd name="T62" fmla="*/ 88 w 176"/>
                <a:gd name="T63" fmla="*/ 8 h 176"/>
                <a:gd name="T64" fmla="*/ 146 w 176"/>
                <a:gd name="T65" fmla="*/ 33 h 176"/>
                <a:gd name="T66" fmla="*/ 146 w 176"/>
                <a:gd name="T67" fmla="*/ 32 h 176"/>
                <a:gd name="T68" fmla="*/ 151 w 176"/>
                <a:gd name="T69" fmla="*/ 32 h 176"/>
                <a:gd name="T70" fmla="*/ 151 w 176"/>
                <a:gd name="T71" fmla="*/ 27 h 176"/>
                <a:gd name="T72" fmla="*/ 151 w 176"/>
                <a:gd name="T73" fmla="*/ 26 h 176"/>
                <a:gd name="T74" fmla="*/ 88 w 176"/>
                <a:gd name="T75" fmla="*/ 0 h 176"/>
                <a:gd name="T76" fmla="*/ 0 w 176"/>
                <a:gd name="T77" fmla="*/ 88 h 176"/>
                <a:gd name="T78" fmla="*/ 88 w 176"/>
                <a:gd name="T79" fmla="*/ 176 h 176"/>
                <a:gd name="T80" fmla="*/ 176 w 176"/>
                <a:gd name="T81" fmla="*/ 88 h 176"/>
                <a:gd name="T82" fmla="*/ 170 w 176"/>
                <a:gd name="T83" fmla="*/ 56 h 176"/>
                <a:gd name="T84" fmla="*/ 169 w 176"/>
                <a:gd name="T85" fmla="*/ 54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6" h="176">
                  <a:moveTo>
                    <a:pt x="88" y="110"/>
                  </a:moveTo>
                  <a:cubicBezTo>
                    <a:pt x="51" y="73"/>
                    <a:pt x="51" y="73"/>
                    <a:pt x="51" y="73"/>
                  </a:cubicBezTo>
                  <a:cubicBezTo>
                    <a:pt x="50" y="72"/>
                    <a:pt x="49" y="72"/>
                    <a:pt x="48" y="72"/>
                  </a:cubicBezTo>
                  <a:cubicBezTo>
                    <a:pt x="46" y="72"/>
                    <a:pt x="44" y="74"/>
                    <a:pt x="44" y="76"/>
                  </a:cubicBezTo>
                  <a:cubicBezTo>
                    <a:pt x="44" y="77"/>
                    <a:pt x="44" y="78"/>
                    <a:pt x="45" y="79"/>
                  </a:cubicBezTo>
                  <a:cubicBezTo>
                    <a:pt x="85" y="119"/>
                    <a:pt x="85" y="119"/>
                    <a:pt x="85" y="119"/>
                  </a:cubicBezTo>
                  <a:cubicBezTo>
                    <a:pt x="86" y="120"/>
                    <a:pt x="87" y="120"/>
                    <a:pt x="88" y="120"/>
                  </a:cubicBezTo>
                  <a:cubicBezTo>
                    <a:pt x="89" y="120"/>
                    <a:pt x="90" y="120"/>
                    <a:pt x="91" y="119"/>
                  </a:cubicBezTo>
                  <a:cubicBezTo>
                    <a:pt x="91" y="119"/>
                    <a:pt x="91" y="119"/>
                    <a:pt x="91" y="119"/>
                  </a:cubicBezTo>
                  <a:cubicBezTo>
                    <a:pt x="158" y="49"/>
                    <a:pt x="158" y="49"/>
                    <a:pt x="158" y="49"/>
                  </a:cubicBezTo>
                  <a:cubicBezTo>
                    <a:pt x="158" y="49"/>
                    <a:pt x="158" y="49"/>
                    <a:pt x="158" y="49"/>
                  </a:cubicBezTo>
                  <a:cubicBezTo>
                    <a:pt x="163" y="43"/>
                    <a:pt x="163" y="43"/>
                    <a:pt x="163" y="43"/>
                  </a:cubicBezTo>
                  <a:cubicBezTo>
                    <a:pt x="163" y="43"/>
                    <a:pt x="163" y="43"/>
                    <a:pt x="163" y="43"/>
                  </a:cubicBezTo>
                  <a:cubicBezTo>
                    <a:pt x="175" y="31"/>
                    <a:pt x="175" y="31"/>
                    <a:pt x="175" y="31"/>
                  </a:cubicBezTo>
                  <a:cubicBezTo>
                    <a:pt x="175" y="31"/>
                    <a:pt x="175" y="31"/>
                    <a:pt x="175" y="31"/>
                  </a:cubicBezTo>
                  <a:cubicBezTo>
                    <a:pt x="176" y="30"/>
                    <a:pt x="176" y="29"/>
                    <a:pt x="176" y="28"/>
                  </a:cubicBezTo>
                  <a:cubicBezTo>
                    <a:pt x="176" y="26"/>
                    <a:pt x="174" y="24"/>
                    <a:pt x="172" y="24"/>
                  </a:cubicBezTo>
                  <a:cubicBezTo>
                    <a:pt x="171" y="24"/>
                    <a:pt x="170" y="24"/>
                    <a:pt x="169" y="25"/>
                  </a:cubicBezTo>
                  <a:cubicBezTo>
                    <a:pt x="169" y="25"/>
                    <a:pt x="169" y="25"/>
                    <a:pt x="169" y="25"/>
                  </a:cubicBezTo>
                  <a:cubicBezTo>
                    <a:pt x="159" y="36"/>
                    <a:pt x="159" y="36"/>
                    <a:pt x="159" y="36"/>
                  </a:cubicBezTo>
                  <a:cubicBezTo>
                    <a:pt x="159" y="36"/>
                    <a:pt x="159" y="36"/>
                    <a:pt x="159" y="36"/>
                  </a:cubicBezTo>
                  <a:cubicBezTo>
                    <a:pt x="153" y="42"/>
                    <a:pt x="153" y="42"/>
                    <a:pt x="153" y="42"/>
                  </a:cubicBezTo>
                  <a:cubicBezTo>
                    <a:pt x="153" y="42"/>
                    <a:pt x="153" y="42"/>
                    <a:pt x="153" y="42"/>
                  </a:cubicBezTo>
                  <a:lnTo>
                    <a:pt x="88" y="110"/>
                  </a:lnTo>
                  <a:close/>
                  <a:moveTo>
                    <a:pt x="169" y="54"/>
                  </a:moveTo>
                  <a:cubicBezTo>
                    <a:pt x="167" y="53"/>
                    <a:pt x="165" y="53"/>
                    <a:pt x="163" y="54"/>
                  </a:cubicBezTo>
                  <a:cubicBezTo>
                    <a:pt x="162" y="55"/>
                    <a:pt x="162" y="57"/>
                    <a:pt x="162" y="58"/>
                  </a:cubicBezTo>
                  <a:cubicBezTo>
                    <a:pt x="162" y="58"/>
                    <a:pt x="162" y="58"/>
                    <a:pt x="162" y="58"/>
                  </a:cubicBezTo>
                  <a:cubicBezTo>
                    <a:pt x="166" y="68"/>
                    <a:pt x="168" y="78"/>
                    <a:pt x="168" y="88"/>
                  </a:cubicBezTo>
                  <a:cubicBezTo>
                    <a:pt x="168" y="132"/>
                    <a:pt x="132" y="168"/>
                    <a:pt x="88" y="168"/>
                  </a:cubicBezTo>
                  <a:cubicBezTo>
                    <a:pt x="44" y="168"/>
                    <a:pt x="8" y="132"/>
                    <a:pt x="8" y="88"/>
                  </a:cubicBezTo>
                  <a:cubicBezTo>
                    <a:pt x="8" y="44"/>
                    <a:pt x="44" y="8"/>
                    <a:pt x="88" y="8"/>
                  </a:cubicBezTo>
                  <a:cubicBezTo>
                    <a:pt x="111" y="8"/>
                    <a:pt x="131" y="17"/>
                    <a:pt x="146" y="33"/>
                  </a:cubicBezTo>
                  <a:cubicBezTo>
                    <a:pt x="146" y="32"/>
                    <a:pt x="146" y="32"/>
                    <a:pt x="146" y="32"/>
                  </a:cubicBezTo>
                  <a:cubicBezTo>
                    <a:pt x="147" y="34"/>
                    <a:pt x="150" y="34"/>
                    <a:pt x="151" y="32"/>
                  </a:cubicBezTo>
                  <a:cubicBezTo>
                    <a:pt x="153" y="31"/>
                    <a:pt x="153" y="28"/>
                    <a:pt x="151" y="27"/>
                  </a:cubicBezTo>
                  <a:cubicBezTo>
                    <a:pt x="151" y="27"/>
                    <a:pt x="151" y="26"/>
                    <a:pt x="151" y="26"/>
                  </a:cubicBezTo>
                  <a:cubicBezTo>
                    <a:pt x="135" y="10"/>
                    <a:pt x="113" y="0"/>
                    <a:pt x="88" y="0"/>
                  </a:cubicBezTo>
                  <a:cubicBezTo>
                    <a:pt x="39" y="0"/>
                    <a:pt x="0" y="39"/>
                    <a:pt x="0" y="88"/>
                  </a:cubicBezTo>
                  <a:cubicBezTo>
                    <a:pt x="0" y="137"/>
                    <a:pt x="39" y="176"/>
                    <a:pt x="88" y="176"/>
                  </a:cubicBezTo>
                  <a:cubicBezTo>
                    <a:pt x="137" y="176"/>
                    <a:pt x="176" y="137"/>
                    <a:pt x="176" y="88"/>
                  </a:cubicBezTo>
                  <a:cubicBezTo>
                    <a:pt x="176" y="77"/>
                    <a:pt x="174" y="66"/>
                    <a:pt x="170" y="56"/>
                  </a:cubicBezTo>
                  <a:cubicBezTo>
                    <a:pt x="170" y="55"/>
                    <a:pt x="169" y="55"/>
                    <a:pt x="169" y="54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5124450" y="2947415"/>
              <a:ext cx="12118532" cy="1833635"/>
              <a:chOff x="5124450" y="2947415"/>
              <a:chExt cx="12118532" cy="1833635"/>
            </a:xfrm>
          </p:grpSpPr>
          <p:sp>
            <p:nvSpPr>
              <p:cNvPr id="9" name="TextBox 8"/>
              <p:cNvSpPr txBox="1"/>
              <p:nvPr/>
            </p:nvSpPr>
            <p:spPr>
              <a:xfrm>
                <a:off x="5124450" y="2947415"/>
                <a:ext cx="9189105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4000" dirty="0" smtClean="0">
                    <a:latin typeface="+mj-lt"/>
                  </a:rPr>
                  <a:t>revize a úpravy ŠVP</a:t>
                </a:r>
                <a:endParaRPr lang="uk-UA" sz="4000" dirty="0" smtClean="0">
                  <a:solidFill>
                    <a:schemeClr val="accent1"/>
                  </a:solidFill>
                  <a:latin typeface="+mj-lt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5124451" y="3580721"/>
                <a:ext cx="12118531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3600" dirty="0">
                    <a:solidFill>
                      <a:srgbClr val="64646E"/>
                    </a:solidFill>
                  </a:rPr>
                  <a:t>dle potřeb praxe </a:t>
                </a:r>
                <a:r>
                  <a:rPr lang="cs-CZ" sz="3600" dirty="0" smtClean="0">
                    <a:solidFill>
                      <a:srgbClr val="64646E"/>
                    </a:solidFill>
                  </a:rPr>
                  <a:t>(začlenění nových poznatků, </a:t>
                </a:r>
                <a:r>
                  <a:rPr lang="cs-CZ" sz="3600" dirty="0">
                    <a:solidFill>
                      <a:srgbClr val="64646E"/>
                    </a:solidFill>
                  </a:rPr>
                  <a:t>důraz </a:t>
                </a:r>
                <a:r>
                  <a:rPr lang="cs-CZ" sz="3600" dirty="0" smtClean="0">
                    <a:solidFill>
                      <a:srgbClr val="64646E"/>
                    </a:solidFill>
                  </a:rPr>
                  <a:t/>
                </a:r>
                <a:br>
                  <a:rPr lang="cs-CZ" sz="3600" dirty="0" smtClean="0">
                    <a:solidFill>
                      <a:srgbClr val="64646E"/>
                    </a:solidFill>
                  </a:rPr>
                </a:br>
                <a:r>
                  <a:rPr lang="cs-CZ" sz="3600" dirty="0" smtClean="0">
                    <a:solidFill>
                      <a:srgbClr val="64646E"/>
                    </a:solidFill>
                  </a:rPr>
                  <a:t>na </a:t>
                </a:r>
                <a:r>
                  <a:rPr lang="cs-CZ" sz="3600" dirty="0">
                    <a:solidFill>
                      <a:srgbClr val="64646E"/>
                    </a:solidFill>
                  </a:rPr>
                  <a:t>odborné dovednosti spojené s novými technologiemi </a:t>
                </a:r>
                <a:r>
                  <a:rPr lang="cs-CZ" sz="3600" dirty="0" smtClean="0">
                    <a:solidFill>
                      <a:srgbClr val="64646E"/>
                    </a:solidFill>
                  </a:rPr>
                  <a:t>...)</a:t>
                </a:r>
                <a:endParaRPr lang="cs-CZ" sz="3600" dirty="0">
                  <a:solidFill>
                    <a:srgbClr val="64646E"/>
                  </a:solidFill>
                </a:endParaRPr>
              </a:p>
            </p:txBody>
          </p:sp>
        </p:grpSp>
      </p:grpSp>
      <p:grpSp>
        <p:nvGrpSpPr>
          <p:cNvPr id="12" name="Group 11"/>
          <p:cNvGrpSpPr/>
          <p:nvPr/>
        </p:nvGrpSpPr>
        <p:grpSpPr>
          <a:xfrm>
            <a:off x="1968731" y="4826824"/>
            <a:ext cx="13728469" cy="1833635"/>
            <a:chOff x="3429000" y="2947415"/>
            <a:chExt cx="13804668" cy="1833635"/>
          </a:xfrm>
        </p:grpSpPr>
        <p:sp>
          <p:nvSpPr>
            <p:cNvPr id="13" name="Freeform 29"/>
            <p:cNvSpPr>
              <a:spLocks noEditPoints="1"/>
            </p:cNvSpPr>
            <p:nvPr/>
          </p:nvSpPr>
          <p:spPr bwMode="auto">
            <a:xfrm>
              <a:off x="3429000" y="3046511"/>
              <a:ext cx="1143000" cy="1143000"/>
            </a:xfrm>
            <a:custGeom>
              <a:avLst/>
              <a:gdLst>
                <a:gd name="T0" fmla="*/ 88 w 176"/>
                <a:gd name="T1" fmla="*/ 110 h 176"/>
                <a:gd name="T2" fmla="*/ 51 w 176"/>
                <a:gd name="T3" fmla="*/ 73 h 176"/>
                <a:gd name="T4" fmla="*/ 48 w 176"/>
                <a:gd name="T5" fmla="*/ 72 h 176"/>
                <a:gd name="T6" fmla="*/ 44 w 176"/>
                <a:gd name="T7" fmla="*/ 76 h 176"/>
                <a:gd name="T8" fmla="*/ 45 w 176"/>
                <a:gd name="T9" fmla="*/ 79 h 176"/>
                <a:gd name="T10" fmla="*/ 85 w 176"/>
                <a:gd name="T11" fmla="*/ 119 h 176"/>
                <a:gd name="T12" fmla="*/ 88 w 176"/>
                <a:gd name="T13" fmla="*/ 120 h 176"/>
                <a:gd name="T14" fmla="*/ 91 w 176"/>
                <a:gd name="T15" fmla="*/ 119 h 176"/>
                <a:gd name="T16" fmla="*/ 91 w 176"/>
                <a:gd name="T17" fmla="*/ 119 h 176"/>
                <a:gd name="T18" fmla="*/ 158 w 176"/>
                <a:gd name="T19" fmla="*/ 49 h 176"/>
                <a:gd name="T20" fmla="*/ 158 w 176"/>
                <a:gd name="T21" fmla="*/ 49 h 176"/>
                <a:gd name="T22" fmla="*/ 163 w 176"/>
                <a:gd name="T23" fmla="*/ 43 h 176"/>
                <a:gd name="T24" fmla="*/ 163 w 176"/>
                <a:gd name="T25" fmla="*/ 43 h 176"/>
                <a:gd name="T26" fmla="*/ 175 w 176"/>
                <a:gd name="T27" fmla="*/ 31 h 176"/>
                <a:gd name="T28" fmla="*/ 175 w 176"/>
                <a:gd name="T29" fmla="*/ 31 h 176"/>
                <a:gd name="T30" fmla="*/ 176 w 176"/>
                <a:gd name="T31" fmla="*/ 28 h 176"/>
                <a:gd name="T32" fmla="*/ 172 w 176"/>
                <a:gd name="T33" fmla="*/ 24 h 176"/>
                <a:gd name="T34" fmla="*/ 169 w 176"/>
                <a:gd name="T35" fmla="*/ 25 h 176"/>
                <a:gd name="T36" fmla="*/ 169 w 176"/>
                <a:gd name="T37" fmla="*/ 25 h 176"/>
                <a:gd name="T38" fmla="*/ 159 w 176"/>
                <a:gd name="T39" fmla="*/ 36 h 176"/>
                <a:gd name="T40" fmla="*/ 159 w 176"/>
                <a:gd name="T41" fmla="*/ 36 h 176"/>
                <a:gd name="T42" fmla="*/ 153 w 176"/>
                <a:gd name="T43" fmla="*/ 42 h 176"/>
                <a:gd name="T44" fmla="*/ 153 w 176"/>
                <a:gd name="T45" fmla="*/ 42 h 176"/>
                <a:gd name="T46" fmla="*/ 88 w 176"/>
                <a:gd name="T47" fmla="*/ 110 h 176"/>
                <a:gd name="T48" fmla="*/ 169 w 176"/>
                <a:gd name="T49" fmla="*/ 54 h 176"/>
                <a:gd name="T50" fmla="*/ 163 w 176"/>
                <a:gd name="T51" fmla="*/ 54 h 176"/>
                <a:gd name="T52" fmla="*/ 162 w 176"/>
                <a:gd name="T53" fmla="*/ 58 h 176"/>
                <a:gd name="T54" fmla="*/ 162 w 176"/>
                <a:gd name="T55" fmla="*/ 58 h 176"/>
                <a:gd name="T56" fmla="*/ 168 w 176"/>
                <a:gd name="T57" fmla="*/ 88 h 176"/>
                <a:gd name="T58" fmla="*/ 88 w 176"/>
                <a:gd name="T59" fmla="*/ 168 h 176"/>
                <a:gd name="T60" fmla="*/ 8 w 176"/>
                <a:gd name="T61" fmla="*/ 88 h 176"/>
                <a:gd name="T62" fmla="*/ 88 w 176"/>
                <a:gd name="T63" fmla="*/ 8 h 176"/>
                <a:gd name="T64" fmla="*/ 146 w 176"/>
                <a:gd name="T65" fmla="*/ 33 h 176"/>
                <a:gd name="T66" fmla="*/ 146 w 176"/>
                <a:gd name="T67" fmla="*/ 32 h 176"/>
                <a:gd name="T68" fmla="*/ 151 w 176"/>
                <a:gd name="T69" fmla="*/ 32 h 176"/>
                <a:gd name="T70" fmla="*/ 151 w 176"/>
                <a:gd name="T71" fmla="*/ 27 h 176"/>
                <a:gd name="T72" fmla="*/ 151 w 176"/>
                <a:gd name="T73" fmla="*/ 26 h 176"/>
                <a:gd name="T74" fmla="*/ 88 w 176"/>
                <a:gd name="T75" fmla="*/ 0 h 176"/>
                <a:gd name="T76" fmla="*/ 0 w 176"/>
                <a:gd name="T77" fmla="*/ 88 h 176"/>
                <a:gd name="T78" fmla="*/ 88 w 176"/>
                <a:gd name="T79" fmla="*/ 176 h 176"/>
                <a:gd name="T80" fmla="*/ 176 w 176"/>
                <a:gd name="T81" fmla="*/ 88 h 176"/>
                <a:gd name="T82" fmla="*/ 170 w 176"/>
                <a:gd name="T83" fmla="*/ 56 h 176"/>
                <a:gd name="T84" fmla="*/ 169 w 176"/>
                <a:gd name="T85" fmla="*/ 54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6" h="176">
                  <a:moveTo>
                    <a:pt x="88" y="110"/>
                  </a:moveTo>
                  <a:cubicBezTo>
                    <a:pt x="51" y="73"/>
                    <a:pt x="51" y="73"/>
                    <a:pt x="51" y="73"/>
                  </a:cubicBezTo>
                  <a:cubicBezTo>
                    <a:pt x="50" y="72"/>
                    <a:pt x="49" y="72"/>
                    <a:pt x="48" y="72"/>
                  </a:cubicBezTo>
                  <a:cubicBezTo>
                    <a:pt x="46" y="72"/>
                    <a:pt x="44" y="74"/>
                    <a:pt x="44" y="76"/>
                  </a:cubicBezTo>
                  <a:cubicBezTo>
                    <a:pt x="44" y="77"/>
                    <a:pt x="44" y="78"/>
                    <a:pt x="45" y="79"/>
                  </a:cubicBezTo>
                  <a:cubicBezTo>
                    <a:pt x="85" y="119"/>
                    <a:pt x="85" y="119"/>
                    <a:pt x="85" y="119"/>
                  </a:cubicBezTo>
                  <a:cubicBezTo>
                    <a:pt x="86" y="120"/>
                    <a:pt x="87" y="120"/>
                    <a:pt x="88" y="120"/>
                  </a:cubicBezTo>
                  <a:cubicBezTo>
                    <a:pt x="89" y="120"/>
                    <a:pt x="90" y="120"/>
                    <a:pt x="91" y="119"/>
                  </a:cubicBezTo>
                  <a:cubicBezTo>
                    <a:pt x="91" y="119"/>
                    <a:pt x="91" y="119"/>
                    <a:pt x="91" y="119"/>
                  </a:cubicBezTo>
                  <a:cubicBezTo>
                    <a:pt x="158" y="49"/>
                    <a:pt x="158" y="49"/>
                    <a:pt x="158" y="49"/>
                  </a:cubicBezTo>
                  <a:cubicBezTo>
                    <a:pt x="158" y="49"/>
                    <a:pt x="158" y="49"/>
                    <a:pt x="158" y="49"/>
                  </a:cubicBezTo>
                  <a:cubicBezTo>
                    <a:pt x="163" y="43"/>
                    <a:pt x="163" y="43"/>
                    <a:pt x="163" y="43"/>
                  </a:cubicBezTo>
                  <a:cubicBezTo>
                    <a:pt x="163" y="43"/>
                    <a:pt x="163" y="43"/>
                    <a:pt x="163" y="43"/>
                  </a:cubicBezTo>
                  <a:cubicBezTo>
                    <a:pt x="175" y="31"/>
                    <a:pt x="175" y="31"/>
                    <a:pt x="175" y="31"/>
                  </a:cubicBezTo>
                  <a:cubicBezTo>
                    <a:pt x="175" y="31"/>
                    <a:pt x="175" y="31"/>
                    <a:pt x="175" y="31"/>
                  </a:cubicBezTo>
                  <a:cubicBezTo>
                    <a:pt x="176" y="30"/>
                    <a:pt x="176" y="29"/>
                    <a:pt x="176" y="28"/>
                  </a:cubicBezTo>
                  <a:cubicBezTo>
                    <a:pt x="176" y="26"/>
                    <a:pt x="174" y="24"/>
                    <a:pt x="172" y="24"/>
                  </a:cubicBezTo>
                  <a:cubicBezTo>
                    <a:pt x="171" y="24"/>
                    <a:pt x="170" y="24"/>
                    <a:pt x="169" y="25"/>
                  </a:cubicBezTo>
                  <a:cubicBezTo>
                    <a:pt x="169" y="25"/>
                    <a:pt x="169" y="25"/>
                    <a:pt x="169" y="25"/>
                  </a:cubicBezTo>
                  <a:cubicBezTo>
                    <a:pt x="159" y="36"/>
                    <a:pt x="159" y="36"/>
                    <a:pt x="159" y="36"/>
                  </a:cubicBezTo>
                  <a:cubicBezTo>
                    <a:pt x="159" y="36"/>
                    <a:pt x="159" y="36"/>
                    <a:pt x="159" y="36"/>
                  </a:cubicBezTo>
                  <a:cubicBezTo>
                    <a:pt x="153" y="42"/>
                    <a:pt x="153" y="42"/>
                    <a:pt x="153" y="42"/>
                  </a:cubicBezTo>
                  <a:cubicBezTo>
                    <a:pt x="153" y="42"/>
                    <a:pt x="153" y="42"/>
                    <a:pt x="153" y="42"/>
                  </a:cubicBezTo>
                  <a:lnTo>
                    <a:pt x="88" y="110"/>
                  </a:lnTo>
                  <a:close/>
                  <a:moveTo>
                    <a:pt x="169" y="54"/>
                  </a:moveTo>
                  <a:cubicBezTo>
                    <a:pt x="167" y="53"/>
                    <a:pt x="165" y="53"/>
                    <a:pt x="163" y="54"/>
                  </a:cubicBezTo>
                  <a:cubicBezTo>
                    <a:pt x="162" y="55"/>
                    <a:pt x="162" y="57"/>
                    <a:pt x="162" y="58"/>
                  </a:cubicBezTo>
                  <a:cubicBezTo>
                    <a:pt x="162" y="58"/>
                    <a:pt x="162" y="58"/>
                    <a:pt x="162" y="58"/>
                  </a:cubicBezTo>
                  <a:cubicBezTo>
                    <a:pt x="166" y="68"/>
                    <a:pt x="168" y="78"/>
                    <a:pt x="168" y="88"/>
                  </a:cubicBezTo>
                  <a:cubicBezTo>
                    <a:pt x="168" y="132"/>
                    <a:pt x="132" y="168"/>
                    <a:pt x="88" y="168"/>
                  </a:cubicBezTo>
                  <a:cubicBezTo>
                    <a:pt x="44" y="168"/>
                    <a:pt x="8" y="132"/>
                    <a:pt x="8" y="88"/>
                  </a:cubicBezTo>
                  <a:cubicBezTo>
                    <a:pt x="8" y="44"/>
                    <a:pt x="44" y="8"/>
                    <a:pt x="88" y="8"/>
                  </a:cubicBezTo>
                  <a:cubicBezTo>
                    <a:pt x="111" y="8"/>
                    <a:pt x="131" y="17"/>
                    <a:pt x="146" y="33"/>
                  </a:cubicBezTo>
                  <a:cubicBezTo>
                    <a:pt x="146" y="32"/>
                    <a:pt x="146" y="32"/>
                    <a:pt x="146" y="32"/>
                  </a:cubicBezTo>
                  <a:cubicBezTo>
                    <a:pt x="147" y="34"/>
                    <a:pt x="150" y="34"/>
                    <a:pt x="151" y="32"/>
                  </a:cubicBezTo>
                  <a:cubicBezTo>
                    <a:pt x="153" y="31"/>
                    <a:pt x="153" y="28"/>
                    <a:pt x="151" y="27"/>
                  </a:cubicBezTo>
                  <a:cubicBezTo>
                    <a:pt x="151" y="27"/>
                    <a:pt x="151" y="26"/>
                    <a:pt x="151" y="26"/>
                  </a:cubicBezTo>
                  <a:cubicBezTo>
                    <a:pt x="135" y="10"/>
                    <a:pt x="113" y="0"/>
                    <a:pt x="88" y="0"/>
                  </a:cubicBezTo>
                  <a:cubicBezTo>
                    <a:pt x="39" y="0"/>
                    <a:pt x="0" y="39"/>
                    <a:pt x="0" y="88"/>
                  </a:cubicBezTo>
                  <a:cubicBezTo>
                    <a:pt x="0" y="137"/>
                    <a:pt x="39" y="176"/>
                    <a:pt x="88" y="176"/>
                  </a:cubicBezTo>
                  <a:cubicBezTo>
                    <a:pt x="137" y="176"/>
                    <a:pt x="176" y="137"/>
                    <a:pt x="176" y="88"/>
                  </a:cubicBezTo>
                  <a:cubicBezTo>
                    <a:pt x="176" y="77"/>
                    <a:pt x="174" y="66"/>
                    <a:pt x="170" y="56"/>
                  </a:cubicBezTo>
                  <a:cubicBezTo>
                    <a:pt x="170" y="55"/>
                    <a:pt x="169" y="55"/>
                    <a:pt x="169" y="54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5124449" y="2947415"/>
              <a:ext cx="12109219" cy="1833635"/>
              <a:chOff x="5124449" y="2947415"/>
              <a:chExt cx="12109219" cy="1833635"/>
            </a:xfrm>
          </p:grpSpPr>
          <p:sp>
            <p:nvSpPr>
              <p:cNvPr id="15" name="TextBox 14"/>
              <p:cNvSpPr txBox="1"/>
              <p:nvPr/>
            </p:nvSpPr>
            <p:spPr>
              <a:xfrm>
                <a:off x="5124450" y="2947415"/>
                <a:ext cx="12032595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4000" dirty="0" smtClean="0">
                    <a:latin typeface="+mj-lt"/>
                  </a:rPr>
                  <a:t>revize a úpravy plánu spolupráce školy s firmou</a:t>
                </a:r>
              </a:p>
              <a:p>
                <a:endParaRPr lang="uk-UA" sz="4000" dirty="0" smtClean="0">
                  <a:solidFill>
                    <a:schemeClr val="accent1"/>
                  </a:solidFill>
                  <a:latin typeface="+mj-lt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5124449" y="3580721"/>
                <a:ext cx="12109219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3600" dirty="0" smtClean="0">
                    <a:solidFill>
                      <a:srgbClr val="64646E"/>
                    </a:solidFill>
                  </a:rPr>
                  <a:t>podle potřeb konkrétního oboru vzdělání (seznámení        s novými technologiemi a poznatky, síťování s experty…) </a:t>
                </a:r>
                <a:endParaRPr lang="en-US" sz="3600" dirty="0">
                  <a:solidFill>
                    <a:srgbClr val="64646E"/>
                  </a:solidFill>
                </a:endParaRPr>
              </a:p>
            </p:txBody>
          </p:sp>
        </p:grpSp>
      </p:grpSp>
      <p:grpSp>
        <p:nvGrpSpPr>
          <p:cNvPr id="17" name="Group 16"/>
          <p:cNvGrpSpPr/>
          <p:nvPr/>
        </p:nvGrpSpPr>
        <p:grpSpPr>
          <a:xfrm>
            <a:off x="1961804" y="7048548"/>
            <a:ext cx="12382500" cy="1279637"/>
            <a:chOff x="3429000" y="2947415"/>
            <a:chExt cx="12382500" cy="1279637"/>
          </a:xfrm>
        </p:grpSpPr>
        <p:sp>
          <p:nvSpPr>
            <p:cNvPr id="18" name="Freeform 29"/>
            <p:cNvSpPr>
              <a:spLocks noEditPoints="1"/>
            </p:cNvSpPr>
            <p:nvPr/>
          </p:nvSpPr>
          <p:spPr bwMode="auto">
            <a:xfrm>
              <a:off x="3429000" y="3046511"/>
              <a:ext cx="1143000" cy="1143000"/>
            </a:xfrm>
            <a:custGeom>
              <a:avLst/>
              <a:gdLst>
                <a:gd name="T0" fmla="*/ 88 w 176"/>
                <a:gd name="T1" fmla="*/ 110 h 176"/>
                <a:gd name="T2" fmla="*/ 51 w 176"/>
                <a:gd name="T3" fmla="*/ 73 h 176"/>
                <a:gd name="T4" fmla="*/ 48 w 176"/>
                <a:gd name="T5" fmla="*/ 72 h 176"/>
                <a:gd name="T6" fmla="*/ 44 w 176"/>
                <a:gd name="T7" fmla="*/ 76 h 176"/>
                <a:gd name="T8" fmla="*/ 45 w 176"/>
                <a:gd name="T9" fmla="*/ 79 h 176"/>
                <a:gd name="T10" fmla="*/ 85 w 176"/>
                <a:gd name="T11" fmla="*/ 119 h 176"/>
                <a:gd name="T12" fmla="*/ 88 w 176"/>
                <a:gd name="T13" fmla="*/ 120 h 176"/>
                <a:gd name="T14" fmla="*/ 91 w 176"/>
                <a:gd name="T15" fmla="*/ 119 h 176"/>
                <a:gd name="T16" fmla="*/ 91 w 176"/>
                <a:gd name="T17" fmla="*/ 119 h 176"/>
                <a:gd name="T18" fmla="*/ 158 w 176"/>
                <a:gd name="T19" fmla="*/ 49 h 176"/>
                <a:gd name="T20" fmla="*/ 158 w 176"/>
                <a:gd name="T21" fmla="*/ 49 h 176"/>
                <a:gd name="T22" fmla="*/ 163 w 176"/>
                <a:gd name="T23" fmla="*/ 43 h 176"/>
                <a:gd name="T24" fmla="*/ 163 w 176"/>
                <a:gd name="T25" fmla="*/ 43 h 176"/>
                <a:gd name="T26" fmla="*/ 175 w 176"/>
                <a:gd name="T27" fmla="*/ 31 h 176"/>
                <a:gd name="T28" fmla="*/ 175 w 176"/>
                <a:gd name="T29" fmla="*/ 31 h 176"/>
                <a:gd name="T30" fmla="*/ 176 w 176"/>
                <a:gd name="T31" fmla="*/ 28 h 176"/>
                <a:gd name="T32" fmla="*/ 172 w 176"/>
                <a:gd name="T33" fmla="*/ 24 h 176"/>
                <a:gd name="T34" fmla="*/ 169 w 176"/>
                <a:gd name="T35" fmla="*/ 25 h 176"/>
                <a:gd name="T36" fmla="*/ 169 w 176"/>
                <a:gd name="T37" fmla="*/ 25 h 176"/>
                <a:gd name="T38" fmla="*/ 159 w 176"/>
                <a:gd name="T39" fmla="*/ 36 h 176"/>
                <a:gd name="T40" fmla="*/ 159 w 176"/>
                <a:gd name="T41" fmla="*/ 36 h 176"/>
                <a:gd name="T42" fmla="*/ 153 w 176"/>
                <a:gd name="T43" fmla="*/ 42 h 176"/>
                <a:gd name="T44" fmla="*/ 153 w 176"/>
                <a:gd name="T45" fmla="*/ 42 h 176"/>
                <a:gd name="T46" fmla="*/ 88 w 176"/>
                <a:gd name="T47" fmla="*/ 110 h 176"/>
                <a:gd name="T48" fmla="*/ 169 w 176"/>
                <a:gd name="T49" fmla="*/ 54 h 176"/>
                <a:gd name="T50" fmla="*/ 163 w 176"/>
                <a:gd name="T51" fmla="*/ 54 h 176"/>
                <a:gd name="T52" fmla="*/ 162 w 176"/>
                <a:gd name="T53" fmla="*/ 58 h 176"/>
                <a:gd name="T54" fmla="*/ 162 w 176"/>
                <a:gd name="T55" fmla="*/ 58 h 176"/>
                <a:gd name="T56" fmla="*/ 168 w 176"/>
                <a:gd name="T57" fmla="*/ 88 h 176"/>
                <a:gd name="T58" fmla="*/ 88 w 176"/>
                <a:gd name="T59" fmla="*/ 168 h 176"/>
                <a:gd name="T60" fmla="*/ 8 w 176"/>
                <a:gd name="T61" fmla="*/ 88 h 176"/>
                <a:gd name="T62" fmla="*/ 88 w 176"/>
                <a:gd name="T63" fmla="*/ 8 h 176"/>
                <a:gd name="T64" fmla="*/ 146 w 176"/>
                <a:gd name="T65" fmla="*/ 33 h 176"/>
                <a:gd name="T66" fmla="*/ 146 w 176"/>
                <a:gd name="T67" fmla="*/ 32 h 176"/>
                <a:gd name="T68" fmla="*/ 151 w 176"/>
                <a:gd name="T69" fmla="*/ 32 h 176"/>
                <a:gd name="T70" fmla="*/ 151 w 176"/>
                <a:gd name="T71" fmla="*/ 27 h 176"/>
                <a:gd name="T72" fmla="*/ 151 w 176"/>
                <a:gd name="T73" fmla="*/ 26 h 176"/>
                <a:gd name="T74" fmla="*/ 88 w 176"/>
                <a:gd name="T75" fmla="*/ 0 h 176"/>
                <a:gd name="T76" fmla="*/ 0 w 176"/>
                <a:gd name="T77" fmla="*/ 88 h 176"/>
                <a:gd name="T78" fmla="*/ 88 w 176"/>
                <a:gd name="T79" fmla="*/ 176 h 176"/>
                <a:gd name="T80" fmla="*/ 176 w 176"/>
                <a:gd name="T81" fmla="*/ 88 h 176"/>
                <a:gd name="T82" fmla="*/ 170 w 176"/>
                <a:gd name="T83" fmla="*/ 56 h 176"/>
                <a:gd name="T84" fmla="*/ 169 w 176"/>
                <a:gd name="T85" fmla="*/ 54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6" h="176">
                  <a:moveTo>
                    <a:pt x="88" y="110"/>
                  </a:moveTo>
                  <a:cubicBezTo>
                    <a:pt x="51" y="73"/>
                    <a:pt x="51" y="73"/>
                    <a:pt x="51" y="73"/>
                  </a:cubicBezTo>
                  <a:cubicBezTo>
                    <a:pt x="50" y="72"/>
                    <a:pt x="49" y="72"/>
                    <a:pt x="48" y="72"/>
                  </a:cubicBezTo>
                  <a:cubicBezTo>
                    <a:pt x="46" y="72"/>
                    <a:pt x="44" y="74"/>
                    <a:pt x="44" y="76"/>
                  </a:cubicBezTo>
                  <a:cubicBezTo>
                    <a:pt x="44" y="77"/>
                    <a:pt x="44" y="78"/>
                    <a:pt x="45" y="79"/>
                  </a:cubicBezTo>
                  <a:cubicBezTo>
                    <a:pt x="85" y="119"/>
                    <a:pt x="85" y="119"/>
                    <a:pt x="85" y="119"/>
                  </a:cubicBezTo>
                  <a:cubicBezTo>
                    <a:pt x="86" y="120"/>
                    <a:pt x="87" y="120"/>
                    <a:pt x="88" y="120"/>
                  </a:cubicBezTo>
                  <a:cubicBezTo>
                    <a:pt x="89" y="120"/>
                    <a:pt x="90" y="120"/>
                    <a:pt x="91" y="119"/>
                  </a:cubicBezTo>
                  <a:cubicBezTo>
                    <a:pt x="91" y="119"/>
                    <a:pt x="91" y="119"/>
                    <a:pt x="91" y="119"/>
                  </a:cubicBezTo>
                  <a:cubicBezTo>
                    <a:pt x="158" y="49"/>
                    <a:pt x="158" y="49"/>
                    <a:pt x="158" y="49"/>
                  </a:cubicBezTo>
                  <a:cubicBezTo>
                    <a:pt x="158" y="49"/>
                    <a:pt x="158" y="49"/>
                    <a:pt x="158" y="49"/>
                  </a:cubicBezTo>
                  <a:cubicBezTo>
                    <a:pt x="163" y="43"/>
                    <a:pt x="163" y="43"/>
                    <a:pt x="163" y="43"/>
                  </a:cubicBezTo>
                  <a:cubicBezTo>
                    <a:pt x="163" y="43"/>
                    <a:pt x="163" y="43"/>
                    <a:pt x="163" y="43"/>
                  </a:cubicBezTo>
                  <a:cubicBezTo>
                    <a:pt x="175" y="31"/>
                    <a:pt x="175" y="31"/>
                    <a:pt x="175" y="31"/>
                  </a:cubicBezTo>
                  <a:cubicBezTo>
                    <a:pt x="175" y="31"/>
                    <a:pt x="175" y="31"/>
                    <a:pt x="175" y="31"/>
                  </a:cubicBezTo>
                  <a:cubicBezTo>
                    <a:pt x="176" y="30"/>
                    <a:pt x="176" y="29"/>
                    <a:pt x="176" y="28"/>
                  </a:cubicBezTo>
                  <a:cubicBezTo>
                    <a:pt x="176" y="26"/>
                    <a:pt x="174" y="24"/>
                    <a:pt x="172" y="24"/>
                  </a:cubicBezTo>
                  <a:cubicBezTo>
                    <a:pt x="171" y="24"/>
                    <a:pt x="170" y="24"/>
                    <a:pt x="169" y="25"/>
                  </a:cubicBezTo>
                  <a:cubicBezTo>
                    <a:pt x="169" y="25"/>
                    <a:pt x="169" y="25"/>
                    <a:pt x="169" y="25"/>
                  </a:cubicBezTo>
                  <a:cubicBezTo>
                    <a:pt x="159" y="36"/>
                    <a:pt x="159" y="36"/>
                    <a:pt x="159" y="36"/>
                  </a:cubicBezTo>
                  <a:cubicBezTo>
                    <a:pt x="159" y="36"/>
                    <a:pt x="159" y="36"/>
                    <a:pt x="159" y="36"/>
                  </a:cubicBezTo>
                  <a:cubicBezTo>
                    <a:pt x="153" y="42"/>
                    <a:pt x="153" y="42"/>
                    <a:pt x="153" y="42"/>
                  </a:cubicBezTo>
                  <a:cubicBezTo>
                    <a:pt x="153" y="42"/>
                    <a:pt x="153" y="42"/>
                    <a:pt x="153" y="42"/>
                  </a:cubicBezTo>
                  <a:lnTo>
                    <a:pt x="88" y="110"/>
                  </a:lnTo>
                  <a:close/>
                  <a:moveTo>
                    <a:pt x="169" y="54"/>
                  </a:moveTo>
                  <a:cubicBezTo>
                    <a:pt x="167" y="53"/>
                    <a:pt x="165" y="53"/>
                    <a:pt x="163" y="54"/>
                  </a:cubicBezTo>
                  <a:cubicBezTo>
                    <a:pt x="162" y="55"/>
                    <a:pt x="162" y="57"/>
                    <a:pt x="162" y="58"/>
                  </a:cubicBezTo>
                  <a:cubicBezTo>
                    <a:pt x="162" y="58"/>
                    <a:pt x="162" y="58"/>
                    <a:pt x="162" y="58"/>
                  </a:cubicBezTo>
                  <a:cubicBezTo>
                    <a:pt x="166" y="68"/>
                    <a:pt x="168" y="78"/>
                    <a:pt x="168" y="88"/>
                  </a:cubicBezTo>
                  <a:cubicBezTo>
                    <a:pt x="168" y="132"/>
                    <a:pt x="132" y="168"/>
                    <a:pt x="88" y="168"/>
                  </a:cubicBezTo>
                  <a:cubicBezTo>
                    <a:pt x="44" y="168"/>
                    <a:pt x="8" y="132"/>
                    <a:pt x="8" y="88"/>
                  </a:cubicBezTo>
                  <a:cubicBezTo>
                    <a:pt x="8" y="44"/>
                    <a:pt x="44" y="8"/>
                    <a:pt x="88" y="8"/>
                  </a:cubicBezTo>
                  <a:cubicBezTo>
                    <a:pt x="111" y="8"/>
                    <a:pt x="131" y="17"/>
                    <a:pt x="146" y="33"/>
                  </a:cubicBezTo>
                  <a:cubicBezTo>
                    <a:pt x="146" y="32"/>
                    <a:pt x="146" y="32"/>
                    <a:pt x="146" y="32"/>
                  </a:cubicBezTo>
                  <a:cubicBezTo>
                    <a:pt x="147" y="34"/>
                    <a:pt x="150" y="34"/>
                    <a:pt x="151" y="32"/>
                  </a:cubicBezTo>
                  <a:cubicBezTo>
                    <a:pt x="153" y="31"/>
                    <a:pt x="153" y="28"/>
                    <a:pt x="151" y="27"/>
                  </a:cubicBezTo>
                  <a:cubicBezTo>
                    <a:pt x="151" y="27"/>
                    <a:pt x="151" y="26"/>
                    <a:pt x="151" y="26"/>
                  </a:cubicBezTo>
                  <a:cubicBezTo>
                    <a:pt x="135" y="10"/>
                    <a:pt x="113" y="0"/>
                    <a:pt x="88" y="0"/>
                  </a:cubicBezTo>
                  <a:cubicBezTo>
                    <a:pt x="39" y="0"/>
                    <a:pt x="0" y="39"/>
                    <a:pt x="0" y="88"/>
                  </a:cubicBezTo>
                  <a:cubicBezTo>
                    <a:pt x="0" y="137"/>
                    <a:pt x="39" y="176"/>
                    <a:pt x="88" y="176"/>
                  </a:cubicBezTo>
                  <a:cubicBezTo>
                    <a:pt x="137" y="176"/>
                    <a:pt x="176" y="137"/>
                    <a:pt x="176" y="88"/>
                  </a:cubicBezTo>
                  <a:cubicBezTo>
                    <a:pt x="176" y="77"/>
                    <a:pt x="174" y="66"/>
                    <a:pt x="170" y="56"/>
                  </a:cubicBezTo>
                  <a:cubicBezTo>
                    <a:pt x="170" y="55"/>
                    <a:pt x="169" y="55"/>
                    <a:pt x="169" y="54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5124450" y="2947415"/>
              <a:ext cx="10687050" cy="1279637"/>
              <a:chOff x="5124450" y="2947415"/>
              <a:chExt cx="10687050" cy="1279637"/>
            </a:xfrm>
          </p:grpSpPr>
          <p:sp>
            <p:nvSpPr>
              <p:cNvPr id="20" name="TextBox 19"/>
              <p:cNvSpPr txBox="1"/>
              <p:nvPr/>
            </p:nvSpPr>
            <p:spPr>
              <a:xfrm>
                <a:off x="5124450" y="2947415"/>
                <a:ext cx="1068705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3600" dirty="0">
                    <a:latin typeface="+mj-lt"/>
                  </a:rPr>
                  <a:t>p</a:t>
                </a:r>
                <a:r>
                  <a:rPr lang="cs-CZ" sz="3600" dirty="0" smtClean="0">
                    <a:latin typeface="+mj-lt"/>
                  </a:rPr>
                  <a:t>říprava nových učebních a metodických materiálů</a:t>
                </a:r>
                <a:endParaRPr lang="uk-UA" sz="3600" dirty="0" smtClean="0">
                  <a:solidFill>
                    <a:schemeClr val="accent1"/>
                  </a:solidFill>
                  <a:latin typeface="+mj-lt"/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5124450" y="3580721"/>
                <a:ext cx="1068705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3600" dirty="0" smtClean="0">
                    <a:solidFill>
                      <a:srgbClr val="64646E"/>
                    </a:solidFill>
                  </a:rPr>
                  <a:t>v souladu </a:t>
                </a:r>
                <a:r>
                  <a:rPr lang="cs-CZ" sz="3600" dirty="0">
                    <a:solidFill>
                      <a:srgbClr val="64646E"/>
                    </a:solidFill>
                  </a:rPr>
                  <a:t>s novými poznatky a vývojem technologií </a:t>
                </a:r>
                <a:endParaRPr lang="en-US" sz="3600" dirty="0">
                  <a:solidFill>
                    <a:srgbClr val="64646E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82410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6300" y="571411"/>
            <a:ext cx="15695000" cy="1338828"/>
          </a:xfrm>
        </p:spPr>
        <p:txBody>
          <a:bodyPr/>
          <a:lstStyle/>
          <a:p>
            <a:r>
              <a:rPr lang="cs-CZ" dirty="0" smtClean="0"/>
              <a:t>PŘÍKLADY UPLATNĚNÍ PRINCIPŮ PRO ZAJIŠŤOVÁNÍ KVALITY </a:t>
            </a:r>
            <a:r>
              <a:rPr lang="cs-CZ" dirty="0" smtClean="0">
                <a:solidFill>
                  <a:schemeClr val="accent1"/>
                </a:solidFill>
              </a:rPr>
              <a:t>V PROJEKTECH A ÚKOLECH – PŘÍKLADY </a:t>
            </a:r>
            <a:endParaRPr lang="uk-UA" dirty="0">
              <a:solidFill>
                <a:schemeClr val="accent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</p:spPr>
        <p:txBody>
          <a:bodyPr/>
          <a:lstStyle/>
          <a:p>
            <a:r>
              <a:rPr lang="cs-CZ" dirty="0" smtClean="0"/>
              <a:t>strana</a:t>
            </a:r>
            <a:endParaRPr lang="en-US" dirty="0" smtClean="0"/>
          </a:p>
          <a:p>
            <a:pPr algn="l"/>
            <a:r>
              <a:rPr lang="cs-CZ" dirty="0" smtClean="0"/>
              <a:t>15</a:t>
            </a:r>
            <a:endParaRPr dirty="0"/>
          </a:p>
        </p:txBody>
      </p:sp>
      <p:sp>
        <p:nvSpPr>
          <p:cNvPr id="9" name="TextBox 8"/>
          <p:cNvSpPr txBox="1"/>
          <p:nvPr/>
        </p:nvSpPr>
        <p:spPr>
          <a:xfrm>
            <a:off x="2399016" y="2768600"/>
            <a:ext cx="13832805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cs-CZ" sz="3200" dirty="0" smtClean="0">
                <a:solidFill>
                  <a:schemeClr val="tx2"/>
                </a:solidFill>
              </a:rPr>
              <a:t>Cesta ke kvalitě - </a:t>
            </a:r>
            <a:r>
              <a:rPr lang="cs-CZ" sz="3200" dirty="0" err="1" smtClean="0">
                <a:solidFill>
                  <a:schemeClr val="tx2"/>
                </a:solidFill>
              </a:rPr>
              <a:t>autoevaluce</a:t>
            </a:r>
            <a:endParaRPr lang="cs-CZ" sz="3200" dirty="0" smtClean="0">
              <a:solidFill>
                <a:schemeClr val="tx2"/>
              </a:solidFill>
            </a:endParaRPr>
          </a:p>
          <a:p>
            <a:pPr marL="571500" indent="-571500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cs-CZ" sz="3200" dirty="0" smtClean="0">
                <a:solidFill>
                  <a:schemeClr val="tx2"/>
                </a:solidFill>
              </a:rPr>
              <a:t>NZZ (Nová závěrečná zkouška)</a:t>
            </a:r>
          </a:p>
          <a:p>
            <a:pPr marL="571500" indent="-571500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cs-CZ" sz="3200" dirty="0" smtClean="0">
                <a:solidFill>
                  <a:schemeClr val="tx2"/>
                </a:solidFill>
              </a:rPr>
              <a:t>NSK (Národní soustava kvalifikací)</a:t>
            </a:r>
          </a:p>
          <a:p>
            <a:pPr marL="571500" indent="-571500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cs-CZ" sz="3200" dirty="0" smtClean="0">
                <a:solidFill>
                  <a:schemeClr val="tx2"/>
                </a:solidFill>
              </a:rPr>
              <a:t>POSPOLU</a:t>
            </a:r>
          </a:p>
          <a:p>
            <a:pPr marL="571500" indent="-571500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cs-CZ" sz="3200" dirty="0" smtClean="0">
                <a:solidFill>
                  <a:schemeClr val="tx2"/>
                </a:solidFill>
              </a:rPr>
              <a:t>P-KAP (strategické nástroje rozvoje školy – akční </a:t>
            </a:r>
            <a:r>
              <a:rPr lang="cs-CZ" sz="3200" dirty="0">
                <a:solidFill>
                  <a:schemeClr val="tx2"/>
                </a:solidFill>
              </a:rPr>
              <a:t>plánování, ŠAP a </a:t>
            </a:r>
            <a:r>
              <a:rPr lang="cs-CZ" sz="3200" dirty="0" smtClean="0">
                <a:solidFill>
                  <a:schemeClr val="tx2"/>
                </a:solidFill>
              </a:rPr>
              <a:t>PA)</a:t>
            </a:r>
          </a:p>
          <a:p>
            <a:pPr marL="571500" indent="-571500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cs-CZ" sz="3200" dirty="0" smtClean="0">
                <a:solidFill>
                  <a:schemeClr val="tx2"/>
                </a:solidFill>
              </a:rPr>
              <a:t>MOV (Modernizace odborného vzdělávání)</a:t>
            </a:r>
          </a:p>
          <a:p>
            <a:pPr marL="571500" indent="-571500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cs-CZ" sz="3200" dirty="0">
                <a:solidFill>
                  <a:schemeClr val="tx2"/>
                </a:solidFill>
              </a:rPr>
              <a:t>Mistrovská </a:t>
            </a:r>
            <a:r>
              <a:rPr lang="cs-CZ" sz="3200" dirty="0" smtClean="0">
                <a:solidFill>
                  <a:schemeClr val="tx2"/>
                </a:solidFill>
              </a:rPr>
              <a:t>zkouška</a:t>
            </a:r>
          </a:p>
          <a:p>
            <a:pPr marL="571500" indent="-571500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cs-CZ" sz="3200" dirty="0" smtClean="0">
                <a:solidFill>
                  <a:schemeClr val="tx2"/>
                </a:solidFill>
              </a:rPr>
              <a:t>Kvalitní </a:t>
            </a:r>
            <a:r>
              <a:rPr lang="cs-CZ" sz="3200" dirty="0">
                <a:solidFill>
                  <a:schemeClr val="tx2"/>
                </a:solidFill>
              </a:rPr>
              <a:t>škola (ČŠI)</a:t>
            </a:r>
          </a:p>
          <a:p>
            <a:pPr marL="571500" indent="-571500">
              <a:spcAft>
                <a:spcPts val="600"/>
              </a:spcAft>
              <a:buFont typeface="Wingdings" panose="05000000000000000000" pitchFamily="2" charset="2"/>
              <a:buChar char="v"/>
            </a:pPr>
            <a:endParaRPr lang="cs-CZ" sz="3200" dirty="0">
              <a:solidFill>
                <a:schemeClr val="tx2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984691" y="6687527"/>
            <a:ext cx="135306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endParaRPr lang="cs-CZ" sz="3600" dirty="0">
              <a:solidFill>
                <a:schemeClr val="tx2"/>
              </a:solidFill>
            </a:endParaRPr>
          </a:p>
        </p:txBody>
      </p:sp>
      <p:sp>
        <p:nvSpPr>
          <p:cNvPr id="14" name="TextBox 8"/>
          <p:cNvSpPr txBox="1"/>
          <p:nvPr/>
        </p:nvSpPr>
        <p:spPr>
          <a:xfrm>
            <a:off x="2399016" y="2073414"/>
            <a:ext cx="91891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dirty="0" smtClean="0">
                <a:latin typeface="+mj-lt"/>
              </a:rPr>
              <a:t>Projekty</a:t>
            </a:r>
            <a:endParaRPr lang="uk-UA" sz="4000" dirty="0" smtClean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5" name="TextBox 8"/>
          <p:cNvSpPr txBox="1"/>
          <p:nvPr/>
        </p:nvSpPr>
        <p:spPr>
          <a:xfrm>
            <a:off x="2397732" y="7430394"/>
            <a:ext cx="9189105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cs-CZ" sz="4000" dirty="0" smtClean="0">
                <a:latin typeface="+mj-lt"/>
              </a:rPr>
              <a:t>Strategické úkoly</a:t>
            </a:r>
          </a:p>
          <a:p>
            <a:pPr marL="571500" indent="-571500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cs-CZ" sz="3200" dirty="0">
                <a:solidFill>
                  <a:schemeClr val="tx2"/>
                </a:solidFill>
              </a:rPr>
              <a:t>Revize RVP</a:t>
            </a:r>
          </a:p>
        </p:txBody>
      </p:sp>
      <p:sp>
        <p:nvSpPr>
          <p:cNvPr id="21" name="Freeform 77"/>
          <p:cNvSpPr>
            <a:spLocks noEditPoints="1"/>
          </p:cNvSpPr>
          <p:nvPr/>
        </p:nvSpPr>
        <p:spPr bwMode="auto">
          <a:xfrm>
            <a:off x="1284518" y="2076728"/>
            <a:ext cx="816436" cy="762002"/>
          </a:xfrm>
          <a:custGeom>
            <a:avLst/>
            <a:gdLst>
              <a:gd name="T0" fmla="*/ 172 w 176"/>
              <a:gd name="T1" fmla="*/ 136 h 160"/>
              <a:gd name="T2" fmla="*/ 96 w 176"/>
              <a:gd name="T3" fmla="*/ 136 h 160"/>
              <a:gd name="T4" fmla="*/ 76 w 176"/>
              <a:gd name="T5" fmla="*/ 120 h 160"/>
              <a:gd name="T6" fmla="*/ 56 w 176"/>
              <a:gd name="T7" fmla="*/ 136 h 160"/>
              <a:gd name="T8" fmla="*/ 4 w 176"/>
              <a:gd name="T9" fmla="*/ 136 h 160"/>
              <a:gd name="T10" fmla="*/ 0 w 176"/>
              <a:gd name="T11" fmla="*/ 140 h 160"/>
              <a:gd name="T12" fmla="*/ 4 w 176"/>
              <a:gd name="T13" fmla="*/ 144 h 160"/>
              <a:gd name="T14" fmla="*/ 56 w 176"/>
              <a:gd name="T15" fmla="*/ 144 h 160"/>
              <a:gd name="T16" fmla="*/ 76 w 176"/>
              <a:gd name="T17" fmla="*/ 160 h 160"/>
              <a:gd name="T18" fmla="*/ 96 w 176"/>
              <a:gd name="T19" fmla="*/ 144 h 160"/>
              <a:gd name="T20" fmla="*/ 172 w 176"/>
              <a:gd name="T21" fmla="*/ 144 h 160"/>
              <a:gd name="T22" fmla="*/ 176 w 176"/>
              <a:gd name="T23" fmla="*/ 140 h 160"/>
              <a:gd name="T24" fmla="*/ 172 w 176"/>
              <a:gd name="T25" fmla="*/ 136 h 160"/>
              <a:gd name="T26" fmla="*/ 76 w 176"/>
              <a:gd name="T27" fmla="*/ 152 h 160"/>
              <a:gd name="T28" fmla="*/ 64 w 176"/>
              <a:gd name="T29" fmla="*/ 140 h 160"/>
              <a:gd name="T30" fmla="*/ 76 w 176"/>
              <a:gd name="T31" fmla="*/ 128 h 160"/>
              <a:gd name="T32" fmla="*/ 88 w 176"/>
              <a:gd name="T33" fmla="*/ 140 h 160"/>
              <a:gd name="T34" fmla="*/ 76 w 176"/>
              <a:gd name="T35" fmla="*/ 152 h 160"/>
              <a:gd name="T36" fmla="*/ 4 w 176"/>
              <a:gd name="T37" fmla="*/ 24 h 160"/>
              <a:gd name="T38" fmla="*/ 24 w 176"/>
              <a:gd name="T39" fmla="*/ 24 h 160"/>
              <a:gd name="T40" fmla="*/ 44 w 176"/>
              <a:gd name="T41" fmla="*/ 40 h 160"/>
              <a:gd name="T42" fmla="*/ 64 w 176"/>
              <a:gd name="T43" fmla="*/ 24 h 160"/>
              <a:gd name="T44" fmla="*/ 172 w 176"/>
              <a:gd name="T45" fmla="*/ 24 h 160"/>
              <a:gd name="T46" fmla="*/ 176 w 176"/>
              <a:gd name="T47" fmla="*/ 20 h 160"/>
              <a:gd name="T48" fmla="*/ 172 w 176"/>
              <a:gd name="T49" fmla="*/ 16 h 160"/>
              <a:gd name="T50" fmla="*/ 64 w 176"/>
              <a:gd name="T51" fmla="*/ 16 h 160"/>
              <a:gd name="T52" fmla="*/ 44 w 176"/>
              <a:gd name="T53" fmla="*/ 0 h 160"/>
              <a:gd name="T54" fmla="*/ 24 w 176"/>
              <a:gd name="T55" fmla="*/ 16 h 160"/>
              <a:gd name="T56" fmla="*/ 4 w 176"/>
              <a:gd name="T57" fmla="*/ 16 h 160"/>
              <a:gd name="T58" fmla="*/ 0 w 176"/>
              <a:gd name="T59" fmla="*/ 20 h 160"/>
              <a:gd name="T60" fmla="*/ 4 w 176"/>
              <a:gd name="T61" fmla="*/ 24 h 160"/>
              <a:gd name="T62" fmla="*/ 44 w 176"/>
              <a:gd name="T63" fmla="*/ 8 h 160"/>
              <a:gd name="T64" fmla="*/ 56 w 176"/>
              <a:gd name="T65" fmla="*/ 20 h 160"/>
              <a:gd name="T66" fmla="*/ 44 w 176"/>
              <a:gd name="T67" fmla="*/ 32 h 160"/>
              <a:gd name="T68" fmla="*/ 32 w 176"/>
              <a:gd name="T69" fmla="*/ 20 h 160"/>
              <a:gd name="T70" fmla="*/ 44 w 176"/>
              <a:gd name="T71" fmla="*/ 8 h 160"/>
              <a:gd name="T72" fmla="*/ 172 w 176"/>
              <a:gd name="T73" fmla="*/ 76 h 160"/>
              <a:gd name="T74" fmla="*/ 160 w 176"/>
              <a:gd name="T75" fmla="*/ 76 h 160"/>
              <a:gd name="T76" fmla="*/ 140 w 176"/>
              <a:gd name="T77" fmla="*/ 60 h 160"/>
              <a:gd name="T78" fmla="*/ 120 w 176"/>
              <a:gd name="T79" fmla="*/ 76 h 160"/>
              <a:gd name="T80" fmla="*/ 4 w 176"/>
              <a:gd name="T81" fmla="*/ 76 h 160"/>
              <a:gd name="T82" fmla="*/ 0 w 176"/>
              <a:gd name="T83" fmla="*/ 80 h 160"/>
              <a:gd name="T84" fmla="*/ 4 w 176"/>
              <a:gd name="T85" fmla="*/ 84 h 160"/>
              <a:gd name="T86" fmla="*/ 120 w 176"/>
              <a:gd name="T87" fmla="*/ 84 h 160"/>
              <a:gd name="T88" fmla="*/ 140 w 176"/>
              <a:gd name="T89" fmla="*/ 100 h 160"/>
              <a:gd name="T90" fmla="*/ 160 w 176"/>
              <a:gd name="T91" fmla="*/ 84 h 160"/>
              <a:gd name="T92" fmla="*/ 172 w 176"/>
              <a:gd name="T93" fmla="*/ 84 h 160"/>
              <a:gd name="T94" fmla="*/ 176 w 176"/>
              <a:gd name="T95" fmla="*/ 80 h 160"/>
              <a:gd name="T96" fmla="*/ 172 w 176"/>
              <a:gd name="T97" fmla="*/ 76 h 160"/>
              <a:gd name="T98" fmla="*/ 140 w 176"/>
              <a:gd name="T99" fmla="*/ 92 h 160"/>
              <a:gd name="T100" fmla="*/ 128 w 176"/>
              <a:gd name="T101" fmla="*/ 80 h 160"/>
              <a:gd name="T102" fmla="*/ 140 w 176"/>
              <a:gd name="T103" fmla="*/ 68 h 160"/>
              <a:gd name="T104" fmla="*/ 152 w 176"/>
              <a:gd name="T105" fmla="*/ 80 h 160"/>
              <a:gd name="T106" fmla="*/ 140 w 176"/>
              <a:gd name="T107" fmla="*/ 9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76" h="160">
                <a:moveTo>
                  <a:pt x="172" y="136"/>
                </a:moveTo>
                <a:cubicBezTo>
                  <a:pt x="96" y="136"/>
                  <a:pt x="96" y="136"/>
                  <a:pt x="96" y="136"/>
                </a:cubicBezTo>
                <a:cubicBezTo>
                  <a:pt x="94" y="127"/>
                  <a:pt x="86" y="120"/>
                  <a:pt x="76" y="120"/>
                </a:cubicBezTo>
                <a:cubicBezTo>
                  <a:pt x="66" y="120"/>
                  <a:pt x="58" y="127"/>
                  <a:pt x="56" y="136"/>
                </a:cubicBezTo>
                <a:cubicBezTo>
                  <a:pt x="4" y="136"/>
                  <a:pt x="4" y="136"/>
                  <a:pt x="4" y="136"/>
                </a:cubicBezTo>
                <a:cubicBezTo>
                  <a:pt x="2" y="136"/>
                  <a:pt x="0" y="138"/>
                  <a:pt x="0" y="140"/>
                </a:cubicBezTo>
                <a:cubicBezTo>
                  <a:pt x="0" y="142"/>
                  <a:pt x="2" y="144"/>
                  <a:pt x="4" y="144"/>
                </a:cubicBezTo>
                <a:cubicBezTo>
                  <a:pt x="56" y="144"/>
                  <a:pt x="56" y="144"/>
                  <a:pt x="56" y="144"/>
                </a:cubicBezTo>
                <a:cubicBezTo>
                  <a:pt x="58" y="153"/>
                  <a:pt x="66" y="160"/>
                  <a:pt x="76" y="160"/>
                </a:cubicBezTo>
                <a:cubicBezTo>
                  <a:pt x="86" y="160"/>
                  <a:pt x="94" y="153"/>
                  <a:pt x="96" y="144"/>
                </a:cubicBezTo>
                <a:cubicBezTo>
                  <a:pt x="172" y="144"/>
                  <a:pt x="172" y="144"/>
                  <a:pt x="172" y="144"/>
                </a:cubicBezTo>
                <a:cubicBezTo>
                  <a:pt x="174" y="144"/>
                  <a:pt x="176" y="142"/>
                  <a:pt x="176" y="140"/>
                </a:cubicBezTo>
                <a:cubicBezTo>
                  <a:pt x="176" y="138"/>
                  <a:pt x="174" y="136"/>
                  <a:pt x="172" y="136"/>
                </a:cubicBezTo>
                <a:moveTo>
                  <a:pt x="76" y="152"/>
                </a:moveTo>
                <a:cubicBezTo>
                  <a:pt x="69" y="152"/>
                  <a:pt x="64" y="147"/>
                  <a:pt x="64" y="140"/>
                </a:cubicBezTo>
                <a:cubicBezTo>
                  <a:pt x="64" y="133"/>
                  <a:pt x="69" y="128"/>
                  <a:pt x="76" y="128"/>
                </a:cubicBezTo>
                <a:cubicBezTo>
                  <a:pt x="83" y="128"/>
                  <a:pt x="88" y="133"/>
                  <a:pt x="88" y="140"/>
                </a:cubicBezTo>
                <a:cubicBezTo>
                  <a:pt x="88" y="147"/>
                  <a:pt x="83" y="152"/>
                  <a:pt x="76" y="152"/>
                </a:cubicBezTo>
                <a:moveTo>
                  <a:pt x="4" y="24"/>
                </a:moveTo>
                <a:cubicBezTo>
                  <a:pt x="24" y="24"/>
                  <a:pt x="24" y="24"/>
                  <a:pt x="24" y="24"/>
                </a:cubicBezTo>
                <a:cubicBezTo>
                  <a:pt x="26" y="33"/>
                  <a:pt x="34" y="40"/>
                  <a:pt x="44" y="40"/>
                </a:cubicBezTo>
                <a:cubicBezTo>
                  <a:pt x="54" y="40"/>
                  <a:pt x="62" y="33"/>
                  <a:pt x="64" y="24"/>
                </a:cubicBezTo>
                <a:cubicBezTo>
                  <a:pt x="172" y="24"/>
                  <a:pt x="172" y="24"/>
                  <a:pt x="172" y="24"/>
                </a:cubicBezTo>
                <a:cubicBezTo>
                  <a:pt x="174" y="24"/>
                  <a:pt x="176" y="22"/>
                  <a:pt x="176" y="20"/>
                </a:cubicBezTo>
                <a:cubicBezTo>
                  <a:pt x="176" y="18"/>
                  <a:pt x="174" y="16"/>
                  <a:pt x="172" y="16"/>
                </a:cubicBezTo>
                <a:cubicBezTo>
                  <a:pt x="64" y="16"/>
                  <a:pt x="64" y="16"/>
                  <a:pt x="64" y="16"/>
                </a:cubicBezTo>
                <a:cubicBezTo>
                  <a:pt x="62" y="7"/>
                  <a:pt x="54" y="0"/>
                  <a:pt x="44" y="0"/>
                </a:cubicBezTo>
                <a:cubicBezTo>
                  <a:pt x="34" y="0"/>
                  <a:pt x="26" y="7"/>
                  <a:pt x="24" y="16"/>
                </a:cubicBezTo>
                <a:cubicBezTo>
                  <a:pt x="4" y="16"/>
                  <a:pt x="4" y="16"/>
                  <a:pt x="4" y="16"/>
                </a:cubicBezTo>
                <a:cubicBezTo>
                  <a:pt x="2" y="16"/>
                  <a:pt x="0" y="18"/>
                  <a:pt x="0" y="20"/>
                </a:cubicBezTo>
                <a:cubicBezTo>
                  <a:pt x="0" y="22"/>
                  <a:pt x="2" y="24"/>
                  <a:pt x="4" y="24"/>
                </a:cubicBezTo>
                <a:moveTo>
                  <a:pt x="44" y="8"/>
                </a:moveTo>
                <a:cubicBezTo>
                  <a:pt x="51" y="8"/>
                  <a:pt x="56" y="13"/>
                  <a:pt x="56" y="20"/>
                </a:cubicBezTo>
                <a:cubicBezTo>
                  <a:pt x="56" y="27"/>
                  <a:pt x="51" y="32"/>
                  <a:pt x="44" y="32"/>
                </a:cubicBezTo>
                <a:cubicBezTo>
                  <a:pt x="37" y="32"/>
                  <a:pt x="32" y="27"/>
                  <a:pt x="32" y="20"/>
                </a:cubicBezTo>
                <a:cubicBezTo>
                  <a:pt x="32" y="13"/>
                  <a:pt x="37" y="8"/>
                  <a:pt x="44" y="8"/>
                </a:cubicBezTo>
                <a:moveTo>
                  <a:pt x="172" y="76"/>
                </a:moveTo>
                <a:cubicBezTo>
                  <a:pt x="160" y="76"/>
                  <a:pt x="160" y="76"/>
                  <a:pt x="160" y="76"/>
                </a:cubicBezTo>
                <a:cubicBezTo>
                  <a:pt x="158" y="67"/>
                  <a:pt x="150" y="60"/>
                  <a:pt x="140" y="60"/>
                </a:cubicBezTo>
                <a:cubicBezTo>
                  <a:pt x="130" y="60"/>
                  <a:pt x="122" y="67"/>
                  <a:pt x="120" y="76"/>
                </a:cubicBezTo>
                <a:cubicBezTo>
                  <a:pt x="4" y="76"/>
                  <a:pt x="4" y="76"/>
                  <a:pt x="4" y="76"/>
                </a:cubicBezTo>
                <a:cubicBezTo>
                  <a:pt x="2" y="76"/>
                  <a:pt x="0" y="78"/>
                  <a:pt x="0" y="80"/>
                </a:cubicBezTo>
                <a:cubicBezTo>
                  <a:pt x="0" y="82"/>
                  <a:pt x="2" y="84"/>
                  <a:pt x="4" y="84"/>
                </a:cubicBezTo>
                <a:cubicBezTo>
                  <a:pt x="120" y="84"/>
                  <a:pt x="120" y="84"/>
                  <a:pt x="120" y="84"/>
                </a:cubicBezTo>
                <a:cubicBezTo>
                  <a:pt x="122" y="93"/>
                  <a:pt x="130" y="100"/>
                  <a:pt x="140" y="100"/>
                </a:cubicBezTo>
                <a:cubicBezTo>
                  <a:pt x="150" y="100"/>
                  <a:pt x="158" y="93"/>
                  <a:pt x="160" y="84"/>
                </a:cubicBezTo>
                <a:cubicBezTo>
                  <a:pt x="172" y="84"/>
                  <a:pt x="172" y="84"/>
                  <a:pt x="172" y="84"/>
                </a:cubicBezTo>
                <a:cubicBezTo>
                  <a:pt x="174" y="84"/>
                  <a:pt x="176" y="82"/>
                  <a:pt x="176" y="80"/>
                </a:cubicBezTo>
                <a:cubicBezTo>
                  <a:pt x="176" y="78"/>
                  <a:pt x="174" y="76"/>
                  <a:pt x="172" y="76"/>
                </a:cubicBezTo>
                <a:moveTo>
                  <a:pt x="140" y="92"/>
                </a:moveTo>
                <a:cubicBezTo>
                  <a:pt x="133" y="92"/>
                  <a:pt x="128" y="87"/>
                  <a:pt x="128" y="80"/>
                </a:cubicBezTo>
                <a:cubicBezTo>
                  <a:pt x="128" y="73"/>
                  <a:pt x="133" y="68"/>
                  <a:pt x="140" y="68"/>
                </a:cubicBezTo>
                <a:cubicBezTo>
                  <a:pt x="147" y="68"/>
                  <a:pt x="152" y="73"/>
                  <a:pt x="152" y="80"/>
                </a:cubicBezTo>
                <a:cubicBezTo>
                  <a:pt x="152" y="87"/>
                  <a:pt x="147" y="92"/>
                  <a:pt x="140" y="92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22" name="Freeform 77"/>
          <p:cNvSpPr>
            <a:spLocks noEditPoints="1"/>
          </p:cNvSpPr>
          <p:nvPr/>
        </p:nvSpPr>
        <p:spPr bwMode="auto">
          <a:xfrm>
            <a:off x="1284518" y="7347452"/>
            <a:ext cx="816436" cy="762002"/>
          </a:xfrm>
          <a:custGeom>
            <a:avLst/>
            <a:gdLst>
              <a:gd name="T0" fmla="*/ 172 w 176"/>
              <a:gd name="T1" fmla="*/ 136 h 160"/>
              <a:gd name="T2" fmla="*/ 96 w 176"/>
              <a:gd name="T3" fmla="*/ 136 h 160"/>
              <a:gd name="T4" fmla="*/ 76 w 176"/>
              <a:gd name="T5" fmla="*/ 120 h 160"/>
              <a:gd name="T6" fmla="*/ 56 w 176"/>
              <a:gd name="T7" fmla="*/ 136 h 160"/>
              <a:gd name="T8" fmla="*/ 4 w 176"/>
              <a:gd name="T9" fmla="*/ 136 h 160"/>
              <a:gd name="T10" fmla="*/ 0 w 176"/>
              <a:gd name="T11" fmla="*/ 140 h 160"/>
              <a:gd name="T12" fmla="*/ 4 w 176"/>
              <a:gd name="T13" fmla="*/ 144 h 160"/>
              <a:gd name="T14" fmla="*/ 56 w 176"/>
              <a:gd name="T15" fmla="*/ 144 h 160"/>
              <a:gd name="T16" fmla="*/ 76 w 176"/>
              <a:gd name="T17" fmla="*/ 160 h 160"/>
              <a:gd name="T18" fmla="*/ 96 w 176"/>
              <a:gd name="T19" fmla="*/ 144 h 160"/>
              <a:gd name="T20" fmla="*/ 172 w 176"/>
              <a:gd name="T21" fmla="*/ 144 h 160"/>
              <a:gd name="T22" fmla="*/ 176 w 176"/>
              <a:gd name="T23" fmla="*/ 140 h 160"/>
              <a:gd name="T24" fmla="*/ 172 w 176"/>
              <a:gd name="T25" fmla="*/ 136 h 160"/>
              <a:gd name="T26" fmla="*/ 76 w 176"/>
              <a:gd name="T27" fmla="*/ 152 h 160"/>
              <a:gd name="T28" fmla="*/ 64 w 176"/>
              <a:gd name="T29" fmla="*/ 140 h 160"/>
              <a:gd name="T30" fmla="*/ 76 w 176"/>
              <a:gd name="T31" fmla="*/ 128 h 160"/>
              <a:gd name="T32" fmla="*/ 88 w 176"/>
              <a:gd name="T33" fmla="*/ 140 h 160"/>
              <a:gd name="T34" fmla="*/ 76 w 176"/>
              <a:gd name="T35" fmla="*/ 152 h 160"/>
              <a:gd name="T36" fmla="*/ 4 w 176"/>
              <a:gd name="T37" fmla="*/ 24 h 160"/>
              <a:gd name="T38" fmla="*/ 24 w 176"/>
              <a:gd name="T39" fmla="*/ 24 h 160"/>
              <a:gd name="T40" fmla="*/ 44 w 176"/>
              <a:gd name="T41" fmla="*/ 40 h 160"/>
              <a:gd name="T42" fmla="*/ 64 w 176"/>
              <a:gd name="T43" fmla="*/ 24 h 160"/>
              <a:gd name="T44" fmla="*/ 172 w 176"/>
              <a:gd name="T45" fmla="*/ 24 h 160"/>
              <a:gd name="T46" fmla="*/ 176 w 176"/>
              <a:gd name="T47" fmla="*/ 20 h 160"/>
              <a:gd name="T48" fmla="*/ 172 w 176"/>
              <a:gd name="T49" fmla="*/ 16 h 160"/>
              <a:gd name="T50" fmla="*/ 64 w 176"/>
              <a:gd name="T51" fmla="*/ 16 h 160"/>
              <a:gd name="T52" fmla="*/ 44 w 176"/>
              <a:gd name="T53" fmla="*/ 0 h 160"/>
              <a:gd name="T54" fmla="*/ 24 w 176"/>
              <a:gd name="T55" fmla="*/ 16 h 160"/>
              <a:gd name="T56" fmla="*/ 4 w 176"/>
              <a:gd name="T57" fmla="*/ 16 h 160"/>
              <a:gd name="T58" fmla="*/ 0 w 176"/>
              <a:gd name="T59" fmla="*/ 20 h 160"/>
              <a:gd name="T60" fmla="*/ 4 w 176"/>
              <a:gd name="T61" fmla="*/ 24 h 160"/>
              <a:gd name="T62" fmla="*/ 44 w 176"/>
              <a:gd name="T63" fmla="*/ 8 h 160"/>
              <a:gd name="T64" fmla="*/ 56 w 176"/>
              <a:gd name="T65" fmla="*/ 20 h 160"/>
              <a:gd name="T66" fmla="*/ 44 w 176"/>
              <a:gd name="T67" fmla="*/ 32 h 160"/>
              <a:gd name="T68" fmla="*/ 32 w 176"/>
              <a:gd name="T69" fmla="*/ 20 h 160"/>
              <a:gd name="T70" fmla="*/ 44 w 176"/>
              <a:gd name="T71" fmla="*/ 8 h 160"/>
              <a:gd name="T72" fmla="*/ 172 w 176"/>
              <a:gd name="T73" fmla="*/ 76 h 160"/>
              <a:gd name="T74" fmla="*/ 160 w 176"/>
              <a:gd name="T75" fmla="*/ 76 h 160"/>
              <a:gd name="T76" fmla="*/ 140 w 176"/>
              <a:gd name="T77" fmla="*/ 60 h 160"/>
              <a:gd name="T78" fmla="*/ 120 w 176"/>
              <a:gd name="T79" fmla="*/ 76 h 160"/>
              <a:gd name="T80" fmla="*/ 4 w 176"/>
              <a:gd name="T81" fmla="*/ 76 h 160"/>
              <a:gd name="T82" fmla="*/ 0 w 176"/>
              <a:gd name="T83" fmla="*/ 80 h 160"/>
              <a:gd name="T84" fmla="*/ 4 w 176"/>
              <a:gd name="T85" fmla="*/ 84 h 160"/>
              <a:gd name="T86" fmla="*/ 120 w 176"/>
              <a:gd name="T87" fmla="*/ 84 h 160"/>
              <a:gd name="T88" fmla="*/ 140 w 176"/>
              <a:gd name="T89" fmla="*/ 100 h 160"/>
              <a:gd name="T90" fmla="*/ 160 w 176"/>
              <a:gd name="T91" fmla="*/ 84 h 160"/>
              <a:gd name="T92" fmla="*/ 172 w 176"/>
              <a:gd name="T93" fmla="*/ 84 h 160"/>
              <a:gd name="T94" fmla="*/ 176 w 176"/>
              <a:gd name="T95" fmla="*/ 80 h 160"/>
              <a:gd name="T96" fmla="*/ 172 w 176"/>
              <a:gd name="T97" fmla="*/ 76 h 160"/>
              <a:gd name="T98" fmla="*/ 140 w 176"/>
              <a:gd name="T99" fmla="*/ 92 h 160"/>
              <a:gd name="T100" fmla="*/ 128 w 176"/>
              <a:gd name="T101" fmla="*/ 80 h 160"/>
              <a:gd name="T102" fmla="*/ 140 w 176"/>
              <a:gd name="T103" fmla="*/ 68 h 160"/>
              <a:gd name="T104" fmla="*/ 152 w 176"/>
              <a:gd name="T105" fmla="*/ 80 h 160"/>
              <a:gd name="T106" fmla="*/ 140 w 176"/>
              <a:gd name="T107" fmla="*/ 9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76" h="160">
                <a:moveTo>
                  <a:pt x="172" y="136"/>
                </a:moveTo>
                <a:cubicBezTo>
                  <a:pt x="96" y="136"/>
                  <a:pt x="96" y="136"/>
                  <a:pt x="96" y="136"/>
                </a:cubicBezTo>
                <a:cubicBezTo>
                  <a:pt x="94" y="127"/>
                  <a:pt x="86" y="120"/>
                  <a:pt x="76" y="120"/>
                </a:cubicBezTo>
                <a:cubicBezTo>
                  <a:pt x="66" y="120"/>
                  <a:pt x="58" y="127"/>
                  <a:pt x="56" y="136"/>
                </a:cubicBezTo>
                <a:cubicBezTo>
                  <a:pt x="4" y="136"/>
                  <a:pt x="4" y="136"/>
                  <a:pt x="4" y="136"/>
                </a:cubicBezTo>
                <a:cubicBezTo>
                  <a:pt x="2" y="136"/>
                  <a:pt x="0" y="138"/>
                  <a:pt x="0" y="140"/>
                </a:cubicBezTo>
                <a:cubicBezTo>
                  <a:pt x="0" y="142"/>
                  <a:pt x="2" y="144"/>
                  <a:pt x="4" y="144"/>
                </a:cubicBezTo>
                <a:cubicBezTo>
                  <a:pt x="56" y="144"/>
                  <a:pt x="56" y="144"/>
                  <a:pt x="56" y="144"/>
                </a:cubicBezTo>
                <a:cubicBezTo>
                  <a:pt x="58" y="153"/>
                  <a:pt x="66" y="160"/>
                  <a:pt x="76" y="160"/>
                </a:cubicBezTo>
                <a:cubicBezTo>
                  <a:pt x="86" y="160"/>
                  <a:pt x="94" y="153"/>
                  <a:pt x="96" y="144"/>
                </a:cubicBezTo>
                <a:cubicBezTo>
                  <a:pt x="172" y="144"/>
                  <a:pt x="172" y="144"/>
                  <a:pt x="172" y="144"/>
                </a:cubicBezTo>
                <a:cubicBezTo>
                  <a:pt x="174" y="144"/>
                  <a:pt x="176" y="142"/>
                  <a:pt x="176" y="140"/>
                </a:cubicBezTo>
                <a:cubicBezTo>
                  <a:pt x="176" y="138"/>
                  <a:pt x="174" y="136"/>
                  <a:pt x="172" y="136"/>
                </a:cubicBezTo>
                <a:moveTo>
                  <a:pt x="76" y="152"/>
                </a:moveTo>
                <a:cubicBezTo>
                  <a:pt x="69" y="152"/>
                  <a:pt x="64" y="147"/>
                  <a:pt x="64" y="140"/>
                </a:cubicBezTo>
                <a:cubicBezTo>
                  <a:pt x="64" y="133"/>
                  <a:pt x="69" y="128"/>
                  <a:pt x="76" y="128"/>
                </a:cubicBezTo>
                <a:cubicBezTo>
                  <a:pt x="83" y="128"/>
                  <a:pt x="88" y="133"/>
                  <a:pt x="88" y="140"/>
                </a:cubicBezTo>
                <a:cubicBezTo>
                  <a:pt x="88" y="147"/>
                  <a:pt x="83" y="152"/>
                  <a:pt x="76" y="152"/>
                </a:cubicBezTo>
                <a:moveTo>
                  <a:pt x="4" y="24"/>
                </a:moveTo>
                <a:cubicBezTo>
                  <a:pt x="24" y="24"/>
                  <a:pt x="24" y="24"/>
                  <a:pt x="24" y="24"/>
                </a:cubicBezTo>
                <a:cubicBezTo>
                  <a:pt x="26" y="33"/>
                  <a:pt x="34" y="40"/>
                  <a:pt x="44" y="40"/>
                </a:cubicBezTo>
                <a:cubicBezTo>
                  <a:pt x="54" y="40"/>
                  <a:pt x="62" y="33"/>
                  <a:pt x="64" y="24"/>
                </a:cubicBezTo>
                <a:cubicBezTo>
                  <a:pt x="172" y="24"/>
                  <a:pt x="172" y="24"/>
                  <a:pt x="172" y="24"/>
                </a:cubicBezTo>
                <a:cubicBezTo>
                  <a:pt x="174" y="24"/>
                  <a:pt x="176" y="22"/>
                  <a:pt x="176" y="20"/>
                </a:cubicBezTo>
                <a:cubicBezTo>
                  <a:pt x="176" y="18"/>
                  <a:pt x="174" y="16"/>
                  <a:pt x="172" y="16"/>
                </a:cubicBezTo>
                <a:cubicBezTo>
                  <a:pt x="64" y="16"/>
                  <a:pt x="64" y="16"/>
                  <a:pt x="64" y="16"/>
                </a:cubicBezTo>
                <a:cubicBezTo>
                  <a:pt x="62" y="7"/>
                  <a:pt x="54" y="0"/>
                  <a:pt x="44" y="0"/>
                </a:cubicBezTo>
                <a:cubicBezTo>
                  <a:pt x="34" y="0"/>
                  <a:pt x="26" y="7"/>
                  <a:pt x="24" y="16"/>
                </a:cubicBezTo>
                <a:cubicBezTo>
                  <a:pt x="4" y="16"/>
                  <a:pt x="4" y="16"/>
                  <a:pt x="4" y="16"/>
                </a:cubicBezTo>
                <a:cubicBezTo>
                  <a:pt x="2" y="16"/>
                  <a:pt x="0" y="18"/>
                  <a:pt x="0" y="20"/>
                </a:cubicBezTo>
                <a:cubicBezTo>
                  <a:pt x="0" y="22"/>
                  <a:pt x="2" y="24"/>
                  <a:pt x="4" y="24"/>
                </a:cubicBezTo>
                <a:moveTo>
                  <a:pt x="44" y="8"/>
                </a:moveTo>
                <a:cubicBezTo>
                  <a:pt x="51" y="8"/>
                  <a:pt x="56" y="13"/>
                  <a:pt x="56" y="20"/>
                </a:cubicBezTo>
                <a:cubicBezTo>
                  <a:pt x="56" y="27"/>
                  <a:pt x="51" y="32"/>
                  <a:pt x="44" y="32"/>
                </a:cubicBezTo>
                <a:cubicBezTo>
                  <a:pt x="37" y="32"/>
                  <a:pt x="32" y="27"/>
                  <a:pt x="32" y="20"/>
                </a:cubicBezTo>
                <a:cubicBezTo>
                  <a:pt x="32" y="13"/>
                  <a:pt x="37" y="8"/>
                  <a:pt x="44" y="8"/>
                </a:cubicBezTo>
                <a:moveTo>
                  <a:pt x="172" y="76"/>
                </a:moveTo>
                <a:cubicBezTo>
                  <a:pt x="160" y="76"/>
                  <a:pt x="160" y="76"/>
                  <a:pt x="160" y="76"/>
                </a:cubicBezTo>
                <a:cubicBezTo>
                  <a:pt x="158" y="67"/>
                  <a:pt x="150" y="60"/>
                  <a:pt x="140" y="60"/>
                </a:cubicBezTo>
                <a:cubicBezTo>
                  <a:pt x="130" y="60"/>
                  <a:pt x="122" y="67"/>
                  <a:pt x="120" y="76"/>
                </a:cubicBezTo>
                <a:cubicBezTo>
                  <a:pt x="4" y="76"/>
                  <a:pt x="4" y="76"/>
                  <a:pt x="4" y="76"/>
                </a:cubicBezTo>
                <a:cubicBezTo>
                  <a:pt x="2" y="76"/>
                  <a:pt x="0" y="78"/>
                  <a:pt x="0" y="80"/>
                </a:cubicBezTo>
                <a:cubicBezTo>
                  <a:pt x="0" y="82"/>
                  <a:pt x="2" y="84"/>
                  <a:pt x="4" y="84"/>
                </a:cubicBezTo>
                <a:cubicBezTo>
                  <a:pt x="120" y="84"/>
                  <a:pt x="120" y="84"/>
                  <a:pt x="120" y="84"/>
                </a:cubicBezTo>
                <a:cubicBezTo>
                  <a:pt x="122" y="93"/>
                  <a:pt x="130" y="100"/>
                  <a:pt x="140" y="100"/>
                </a:cubicBezTo>
                <a:cubicBezTo>
                  <a:pt x="150" y="100"/>
                  <a:pt x="158" y="93"/>
                  <a:pt x="160" y="84"/>
                </a:cubicBezTo>
                <a:cubicBezTo>
                  <a:pt x="172" y="84"/>
                  <a:pt x="172" y="84"/>
                  <a:pt x="172" y="84"/>
                </a:cubicBezTo>
                <a:cubicBezTo>
                  <a:pt x="174" y="84"/>
                  <a:pt x="176" y="82"/>
                  <a:pt x="176" y="80"/>
                </a:cubicBezTo>
                <a:cubicBezTo>
                  <a:pt x="176" y="78"/>
                  <a:pt x="174" y="76"/>
                  <a:pt x="172" y="76"/>
                </a:cubicBezTo>
                <a:moveTo>
                  <a:pt x="140" y="92"/>
                </a:moveTo>
                <a:cubicBezTo>
                  <a:pt x="133" y="92"/>
                  <a:pt x="128" y="87"/>
                  <a:pt x="128" y="80"/>
                </a:cubicBezTo>
                <a:cubicBezTo>
                  <a:pt x="128" y="73"/>
                  <a:pt x="133" y="68"/>
                  <a:pt x="140" y="68"/>
                </a:cubicBezTo>
                <a:cubicBezTo>
                  <a:pt x="147" y="68"/>
                  <a:pt x="152" y="73"/>
                  <a:pt x="152" y="80"/>
                </a:cubicBezTo>
                <a:cubicBezTo>
                  <a:pt x="152" y="87"/>
                  <a:pt x="147" y="92"/>
                  <a:pt x="140" y="92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51788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00400" y="1940362"/>
            <a:ext cx="113538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6000" b="1" dirty="0" smtClean="0">
                <a:solidFill>
                  <a:srgbClr val="2BC3E1"/>
                </a:solidFill>
                <a:ea typeface="Roboto Condensed" panose="02000000000000000000" pitchFamily="2" charset="0"/>
                <a:cs typeface="Lato Semibold" panose="020F0502020204030203" pitchFamily="34" charset="0"/>
              </a:rPr>
              <a:t>Ověřování prvků EQAVET        v projektu POSPOLU</a:t>
            </a:r>
            <a:endParaRPr lang="cs-CZ" sz="6600" b="1" dirty="0">
              <a:solidFill>
                <a:srgbClr val="2BC3E1"/>
              </a:solidFill>
              <a:ea typeface="Roboto Condensed" panose="02000000000000000000" pitchFamily="2" charset="0"/>
              <a:cs typeface="Lato Semibold" panose="020F0502020204030203" pitchFamily="34" charset="0"/>
            </a:endParaRPr>
          </a:p>
          <a:p>
            <a:pPr algn="ctr"/>
            <a:endParaRPr lang="cs-CZ" sz="6000" b="1" dirty="0" smtClean="0">
              <a:solidFill>
                <a:srgbClr val="2BC3E1"/>
              </a:solidFill>
              <a:ea typeface="Roboto Condensed" panose="02000000000000000000" pitchFamily="2" charset="0"/>
              <a:cs typeface="Lato Semibold" panose="020F0502020204030203" pitchFamily="34" charset="0"/>
            </a:endParaRPr>
          </a:p>
          <a:p>
            <a:pPr algn="ctr"/>
            <a:r>
              <a:rPr lang="cs-CZ" sz="6600" b="1" dirty="0" smtClean="0">
                <a:solidFill>
                  <a:srgbClr val="2BC3E1"/>
                </a:solidFill>
                <a:ea typeface="Roboto Condensed" panose="02000000000000000000" pitchFamily="2" charset="0"/>
                <a:cs typeface="Lato Semibold" panose="020F0502020204030203" pitchFamily="34" charset="0"/>
              </a:rPr>
              <a:t>Kritéria kvalitní přípravy</a:t>
            </a:r>
          </a:p>
          <a:p>
            <a:pPr algn="ctr"/>
            <a:r>
              <a:rPr lang="cs-CZ" sz="6600" b="1" dirty="0" smtClean="0">
                <a:solidFill>
                  <a:srgbClr val="2BC3E1"/>
                </a:solidFill>
                <a:ea typeface="Roboto Condensed" panose="02000000000000000000" pitchFamily="2" charset="0"/>
                <a:cs typeface="Lato Semibold" panose="020F0502020204030203" pitchFamily="34" charset="0"/>
              </a:rPr>
              <a:t>Plán spolupráce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2983147" y="1485900"/>
            <a:ext cx="685800" cy="685800"/>
            <a:chOff x="6324600" y="4114799"/>
            <a:chExt cx="685800" cy="685800"/>
          </a:xfrm>
        </p:grpSpPr>
        <p:cxnSp>
          <p:nvCxnSpPr>
            <p:cNvPr id="6" name="Straight Connector 5"/>
            <p:cNvCxnSpPr/>
            <p:nvPr/>
          </p:nvCxnSpPr>
          <p:spPr>
            <a:xfrm flipV="1">
              <a:off x="6324600" y="4114799"/>
              <a:ext cx="0" cy="685800"/>
            </a:xfrm>
            <a:prstGeom prst="line">
              <a:avLst/>
            </a:prstGeom>
            <a:ln w="38100" cap="sq">
              <a:solidFill>
                <a:srgbClr val="2BC3E1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6324600" y="4114799"/>
              <a:ext cx="685800" cy="0"/>
            </a:xfrm>
            <a:prstGeom prst="line">
              <a:avLst/>
            </a:prstGeom>
            <a:ln w="38100" cap="sq">
              <a:solidFill>
                <a:srgbClr val="2BC3E1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/>
          <p:cNvGrpSpPr/>
          <p:nvPr/>
        </p:nvGrpSpPr>
        <p:grpSpPr>
          <a:xfrm rot="10800000">
            <a:off x="14184548" y="7480340"/>
            <a:ext cx="685800" cy="685800"/>
            <a:chOff x="6324600" y="4114799"/>
            <a:chExt cx="685800" cy="685800"/>
          </a:xfrm>
        </p:grpSpPr>
        <p:cxnSp>
          <p:nvCxnSpPr>
            <p:cNvPr id="9" name="Straight Connector 8"/>
            <p:cNvCxnSpPr/>
            <p:nvPr/>
          </p:nvCxnSpPr>
          <p:spPr>
            <a:xfrm flipV="1">
              <a:off x="6324600" y="4114799"/>
              <a:ext cx="0" cy="685800"/>
            </a:xfrm>
            <a:prstGeom prst="line">
              <a:avLst/>
            </a:prstGeom>
            <a:ln w="38100" cap="sq">
              <a:solidFill>
                <a:srgbClr val="2BC3E1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6324600" y="4114799"/>
              <a:ext cx="685800" cy="0"/>
            </a:xfrm>
            <a:prstGeom prst="line">
              <a:avLst/>
            </a:prstGeom>
            <a:ln w="38100" cap="sq">
              <a:solidFill>
                <a:srgbClr val="2BC3E1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45582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876300" y="571411"/>
            <a:ext cx="13144500" cy="1311128"/>
          </a:xfrm>
        </p:spPr>
        <p:txBody>
          <a:bodyPr/>
          <a:lstStyle/>
          <a:p>
            <a:r>
              <a:rPr lang="cs-CZ" sz="4400" dirty="0" smtClean="0"/>
              <a:t>ZAJIŠTĚNÍ KVALITNÍ ODBORNÉ PŘÍPRAVY</a:t>
            </a:r>
            <a:r>
              <a:rPr lang="cs-CZ" sz="4400" dirty="0" smtClean="0">
                <a:solidFill>
                  <a:schemeClr val="accent1"/>
                </a:solidFill>
              </a:rPr>
              <a:t/>
            </a:r>
            <a:br>
              <a:rPr lang="cs-CZ" sz="4400" dirty="0" smtClean="0">
                <a:solidFill>
                  <a:schemeClr val="accent1"/>
                </a:solidFill>
              </a:rPr>
            </a:br>
            <a:r>
              <a:rPr lang="cs-CZ" sz="4400" dirty="0" smtClean="0">
                <a:solidFill>
                  <a:schemeClr val="accent1"/>
                </a:solidFill>
              </a:rPr>
              <a:t>VÝCHODISKA A ŘEŠENÍ</a:t>
            </a:r>
            <a:endParaRPr lang="uk-UA" sz="4400" dirty="0">
              <a:solidFill>
                <a:schemeClr val="accent1"/>
              </a:solidFill>
            </a:endParaRPr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</p:spPr>
        <p:txBody>
          <a:bodyPr/>
          <a:lstStyle/>
          <a:p>
            <a:pPr algn="l"/>
            <a:r>
              <a:rPr lang="cs-CZ" dirty="0" smtClean="0"/>
              <a:t>strana</a:t>
            </a:r>
          </a:p>
          <a:p>
            <a:pPr algn="l"/>
            <a:r>
              <a:rPr lang="cs-CZ" dirty="0" smtClean="0"/>
              <a:t>17</a:t>
            </a:r>
            <a:endParaRPr lang="en-US" dirty="0" smtClean="0"/>
          </a:p>
        </p:txBody>
      </p:sp>
      <p:grpSp>
        <p:nvGrpSpPr>
          <p:cNvPr id="27" name="Group 26"/>
          <p:cNvGrpSpPr/>
          <p:nvPr/>
        </p:nvGrpSpPr>
        <p:grpSpPr>
          <a:xfrm>
            <a:off x="2819399" y="2476500"/>
            <a:ext cx="11774960" cy="1981200"/>
            <a:chOff x="3543300" y="6896100"/>
            <a:chExt cx="11429999" cy="2015023"/>
          </a:xfrm>
        </p:grpSpPr>
        <p:grpSp>
          <p:nvGrpSpPr>
            <p:cNvPr id="18" name="Group 17"/>
            <p:cNvGrpSpPr/>
            <p:nvPr/>
          </p:nvGrpSpPr>
          <p:grpSpPr>
            <a:xfrm>
              <a:off x="3543300" y="6896100"/>
              <a:ext cx="685800" cy="685800"/>
              <a:chOff x="6324600" y="4114799"/>
              <a:chExt cx="685800" cy="685800"/>
            </a:xfrm>
          </p:grpSpPr>
          <p:cxnSp>
            <p:nvCxnSpPr>
              <p:cNvPr id="19" name="Straight Connector 18"/>
              <p:cNvCxnSpPr/>
              <p:nvPr/>
            </p:nvCxnSpPr>
            <p:spPr>
              <a:xfrm flipV="1">
                <a:off x="6324600" y="4114799"/>
                <a:ext cx="0" cy="685800"/>
              </a:xfrm>
              <a:prstGeom prst="line">
                <a:avLst/>
              </a:prstGeom>
              <a:ln w="38100" cap="sq">
                <a:solidFill>
                  <a:schemeClr val="accent1"/>
                </a:solidFill>
                <a:bevel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>
                <a:off x="6324600" y="4114799"/>
                <a:ext cx="685800" cy="0"/>
              </a:xfrm>
              <a:prstGeom prst="line">
                <a:avLst/>
              </a:prstGeom>
              <a:ln w="38100" cap="sq">
                <a:solidFill>
                  <a:schemeClr val="accent1"/>
                </a:solidFill>
                <a:bevel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Group 20"/>
            <p:cNvGrpSpPr/>
            <p:nvPr/>
          </p:nvGrpSpPr>
          <p:grpSpPr>
            <a:xfrm rot="10800000">
              <a:off x="14287499" y="8225323"/>
              <a:ext cx="685800" cy="685800"/>
              <a:chOff x="6324600" y="4114799"/>
              <a:chExt cx="685800" cy="685800"/>
            </a:xfrm>
          </p:grpSpPr>
          <p:cxnSp>
            <p:nvCxnSpPr>
              <p:cNvPr id="22" name="Straight Connector 21"/>
              <p:cNvCxnSpPr/>
              <p:nvPr/>
            </p:nvCxnSpPr>
            <p:spPr>
              <a:xfrm flipV="1">
                <a:off x="6324600" y="4114799"/>
                <a:ext cx="0" cy="685800"/>
              </a:xfrm>
              <a:prstGeom prst="line">
                <a:avLst/>
              </a:prstGeom>
              <a:ln w="38100" cap="sq">
                <a:solidFill>
                  <a:schemeClr val="accent1"/>
                </a:solidFill>
                <a:bevel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>
                <a:off x="6324600" y="4114799"/>
                <a:ext cx="685800" cy="0"/>
              </a:xfrm>
              <a:prstGeom prst="line">
                <a:avLst/>
              </a:prstGeom>
              <a:ln w="38100" cap="sq">
                <a:solidFill>
                  <a:schemeClr val="accent1"/>
                </a:solidFill>
                <a:bevel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" name="Obdélník 2"/>
          <p:cNvSpPr/>
          <p:nvPr/>
        </p:nvSpPr>
        <p:spPr>
          <a:xfrm>
            <a:off x="3245639" y="2868038"/>
            <a:ext cx="1134872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800"/>
              </a:spcAft>
            </a:pPr>
            <a:r>
              <a:rPr lang="cs-CZ" sz="4000" b="1" dirty="0"/>
              <a:t>Praktické vyučování žáků</a:t>
            </a:r>
            <a:r>
              <a:rPr lang="cs-CZ" sz="4000" dirty="0"/>
              <a:t>, které probíhá na pracovištích firem, </a:t>
            </a:r>
            <a:r>
              <a:rPr lang="cs-CZ" sz="4000" b="1" dirty="0"/>
              <a:t>není nijak standardizováno</a:t>
            </a:r>
            <a:r>
              <a:rPr lang="cs-CZ" sz="4000" dirty="0"/>
              <a:t>. </a:t>
            </a:r>
          </a:p>
        </p:txBody>
      </p:sp>
      <p:sp>
        <p:nvSpPr>
          <p:cNvPr id="4" name="Obdélník 3"/>
          <p:cNvSpPr/>
          <p:nvPr/>
        </p:nvSpPr>
        <p:spPr>
          <a:xfrm>
            <a:off x="3245639" y="5202376"/>
            <a:ext cx="11689561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cs-CZ" sz="3600" b="1" dirty="0" smtClean="0"/>
              <a:t>Možná řešení – inspirace:</a:t>
            </a:r>
            <a:endParaRPr lang="cs-CZ" sz="3600" b="1" dirty="0"/>
          </a:p>
          <a:p>
            <a:pPr marL="571500" indent="-571500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cs-CZ" sz="3600" dirty="0"/>
              <a:t>Švýcarský dotazník „</a:t>
            </a:r>
            <a:r>
              <a:rPr lang="cs-CZ" sz="3600" b="1" dirty="0" err="1"/>
              <a:t>QualiCarte</a:t>
            </a:r>
            <a:r>
              <a:rPr lang="cs-CZ" sz="3600" b="1" dirty="0"/>
              <a:t>“</a:t>
            </a:r>
            <a:endParaRPr lang="en-GB" sz="3600" dirty="0"/>
          </a:p>
          <a:p>
            <a:pPr marL="571500" indent="-571500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cs-CZ" sz="3600" b="1" dirty="0" smtClean="0"/>
              <a:t>Cyklus </a:t>
            </a:r>
            <a:r>
              <a:rPr lang="cs-CZ" sz="3600" b="1" dirty="0"/>
              <a:t>kvality EQVET</a:t>
            </a:r>
            <a:r>
              <a:rPr lang="cs-CZ" sz="3600" dirty="0"/>
              <a:t>, který sestává ze čtyř fází: plánování – realizace – hodnocení – </a:t>
            </a:r>
            <a:r>
              <a:rPr lang="cs-CZ" sz="3600" dirty="0" smtClean="0"/>
              <a:t>revize</a:t>
            </a:r>
            <a:endParaRPr lang="cs-CZ" sz="3600" dirty="0"/>
          </a:p>
        </p:txBody>
      </p:sp>
      <p:sp>
        <p:nvSpPr>
          <p:cNvPr id="16" name="Freeform 463"/>
          <p:cNvSpPr>
            <a:spLocks noEditPoints="1"/>
          </p:cNvSpPr>
          <p:nvPr/>
        </p:nvSpPr>
        <p:spPr bwMode="auto">
          <a:xfrm>
            <a:off x="2035645" y="5202376"/>
            <a:ext cx="783754" cy="655071"/>
          </a:xfrm>
          <a:custGeom>
            <a:avLst/>
            <a:gdLst>
              <a:gd name="T0" fmla="*/ 16 w 176"/>
              <a:gd name="T1" fmla="*/ 104 h 144"/>
              <a:gd name="T2" fmla="*/ 24 w 176"/>
              <a:gd name="T3" fmla="*/ 104 h 144"/>
              <a:gd name="T4" fmla="*/ 44 w 176"/>
              <a:gd name="T5" fmla="*/ 84 h 144"/>
              <a:gd name="T6" fmla="*/ 136 w 176"/>
              <a:gd name="T7" fmla="*/ 80 h 144"/>
              <a:gd name="T8" fmla="*/ 116 w 176"/>
              <a:gd name="T9" fmla="*/ 108 h 144"/>
              <a:gd name="T10" fmla="*/ 136 w 176"/>
              <a:gd name="T11" fmla="*/ 88 h 144"/>
              <a:gd name="T12" fmla="*/ 136 w 176"/>
              <a:gd name="T13" fmla="*/ 80 h 144"/>
              <a:gd name="T14" fmla="*/ 143 w 176"/>
              <a:gd name="T15" fmla="*/ 16 h 144"/>
              <a:gd name="T16" fmla="*/ 120 w 176"/>
              <a:gd name="T17" fmla="*/ 0 h 144"/>
              <a:gd name="T18" fmla="*/ 80 w 176"/>
              <a:gd name="T19" fmla="*/ 24 h 144"/>
              <a:gd name="T20" fmla="*/ 33 w 176"/>
              <a:gd name="T21" fmla="*/ 16 h 144"/>
              <a:gd name="T22" fmla="*/ 4 w 176"/>
              <a:gd name="T23" fmla="*/ 87 h 144"/>
              <a:gd name="T24" fmla="*/ 40 w 176"/>
              <a:gd name="T25" fmla="*/ 144 h 144"/>
              <a:gd name="T26" fmla="*/ 97 w 176"/>
              <a:gd name="T27" fmla="*/ 112 h 144"/>
              <a:gd name="T28" fmla="*/ 176 w 176"/>
              <a:gd name="T29" fmla="*/ 104 h 144"/>
              <a:gd name="T30" fmla="*/ 40 w 176"/>
              <a:gd name="T31" fmla="*/ 136 h 144"/>
              <a:gd name="T32" fmla="*/ 40 w 176"/>
              <a:gd name="T33" fmla="*/ 72 h 144"/>
              <a:gd name="T34" fmla="*/ 40 w 176"/>
              <a:gd name="T35" fmla="*/ 136 h 144"/>
              <a:gd name="T36" fmla="*/ 40 w 176"/>
              <a:gd name="T37" fmla="*/ 64 h 144"/>
              <a:gd name="T38" fmla="*/ 41 w 176"/>
              <a:gd name="T39" fmla="*/ 17 h 144"/>
              <a:gd name="T40" fmla="*/ 56 w 176"/>
              <a:gd name="T41" fmla="*/ 8 h 144"/>
              <a:gd name="T42" fmla="*/ 72 w 176"/>
              <a:gd name="T43" fmla="*/ 23 h 144"/>
              <a:gd name="T44" fmla="*/ 96 w 176"/>
              <a:gd name="T45" fmla="*/ 104 h 144"/>
              <a:gd name="T46" fmla="*/ 80 w 176"/>
              <a:gd name="T47" fmla="*/ 96 h 144"/>
              <a:gd name="T48" fmla="*/ 96 w 176"/>
              <a:gd name="T49" fmla="*/ 104 h 144"/>
              <a:gd name="T50" fmla="*/ 80 w 176"/>
              <a:gd name="T51" fmla="*/ 88 h 144"/>
              <a:gd name="T52" fmla="*/ 96 w 176"/>
              <a:gd name="T53" fmla="*/ 32 h 144"/>
              <a:gd name="T54" fmla="*/ 104 w 176"/>
              <a:gd name="T55" fmla="*/ 23 h 144"/>
              <a:gd name="T56" fmla="*/ 120 w 176"/>
              <a:gd name="T57" fmla="*/ 8 h 144"/>
              <a:gd name="T58" fmla="*/ 135 w 176"/>
              <a:gd name="T59" fmla="*/ 17 h 144"/>
              <a:gd name="T60" fmla="*/ 136 w 176"/>
              <a:gd name="T61" fmla="*/ 64 h 144"/>
              <a:gd name="T62" fmla="*/ 104 w 176"/>
              <a:gd name="T63" fmla="*/ 23 h 144"/>
              <a:gd name="T64" fmla="*/ 104 w 176"/>
              <a:gd name="T65" fmla="*/ 104 h 144"/>
              <a:gd name="T66" fmla="*/ 168 w 176"/>
              <a:gd name="T67" fmla="*/ 10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6" h="144">
                <a:moveTo>
                  <a:pt x="40" y="80"/>
                </a:moveTo>
                <a:cubicBezTo>
                  <a:pt x="27" y="80"/>
                  <a:pt x="16" y="91"/>
                  <a:pt x="16" y="104"/>
                </a:cubicBezTo>
                <a:cubicBezTo>
                  <a:pt x="16" y="106"/>
                  <a:pt x="18" y="108"/>
                  <a:pt x="20" y="108"/>
                </a:cubicBezTo>
                <a:cubicBezTo>
                  <a:pt x="22" y="108"/>
                  <a:pt x="24" y="106"/>
                  <a:pt x="24" y="104"/>
                </a:cubicBezTo>
                <a:cubicBezTo>
                  <a:pt x="24" y="95"/>
                  <a:pt x="31" y="88"/>
                  <a:pt x="40" y="88"/>
                </a:cubicBezTo>
                <a:cubicBezTo>
                  <a:pt x="42" y="88"/>
                  <a:pt x="44" y="86"/>
                  <a:pt x="44" y="84"/>
                </a:cubicBezTo>
                <a:cubicBezTo>
                  <a:pt x="44" y="82"/>
                  <a:pt x="42" y="80"/>
                  <a:pt x="40" y="80"/>
                </a:cubicBezTo>
                <a:moveTo>
                  <a:pt x="136" y="80"/>
                </a:moveTo>
                <a:cubicBezTo>
                  <a:pt x="123" y="80"/>
                  <a:pt x="112" y="91"/>
                  <a:pt x="112" y="104"/>
                </a:cubicBezTo>
                <a:cubicBezTo>
                  <a:pt x="112" y="106"/>
                  <a:pt x="114" y="108"/>
                  <a:pt x="116" y="108"/>
                </a:cubicBezTo>
                <a:cubicBezTo>
                  <a:pt x="118" y="108"/>
                  <a:pt x="120" y="106"/>
                  <a:pt x="120" y="104"/>
                </a:cubicBezTo>
                <a:cubicBezTo>
                  <a:pt x="120" y="95"/>
                  <a:pt x="127" y="88"/>
                  <a:pt x="136" y="88"/>
                </a:cubicBezTo>
                <a:cubicBezTo>
                  <a:pt x="138" y="88"/>
                  <a:pt x="140" y="86"/>
                  <a:pt x="140" y="84"/>
                </a:cubicBezTo>
                <a:cubicBezTo>
                  <a:pt x="140" y="82"/>
                  <a:pt x="138" y="80"/>
                  <a:pt x="136" y="80"/>
                </a:cubicBezTo>
                <a:moveTo>
                  <a:pt x="172" y="87"/>
                </a:moveTo>
                <a:cubicBezTo>
                  <a:pt x="143" y="16"/>
                  <a:pt x="143" y="16"/>
                  <a:pt x="143" y="16"/>
                </a:cubicBezTo>
                <a:cubicBezTo>
                  <a:pt x="143" y="16"/>
                  <a:pt x="143" y="16"/>
                  <a:pt x="143" y="16"/>
                </a:cubicBezTo>
                <a:cubicBezTo>
                  <a:pt x="139" y="7"/>
                  <a:pt x="130" y="0"/>
                  <a:pt x="120" y="0"/>
                </a:cubicBezTo>
                <a:cubicBezTo>
                  <a:pt x="107" y="0"/>
                  <a:pt x="96" y="11"/>
                  <a:pt x="96" y="24"/>
                </a:cubicBezTo>
                <a:cubicBezTo>
                  <a:pt x="80" y="24"/>
                  <a:pt x="80" y="24"/>
                  <a:pt x="80" y="24"/>
                </a:cubicBezTo>
                <a:cubicBezTo>
                  <a:pt x="80" y="11"/>
                  <a:pt x="69" y="0"/>
                  <a:pt x="56" y="0"/>
                </a:cubicBezTo>
                <a:cubicBezTo>
                  <a:pt x="46" y="0"/>
                  <a:pt x="37" y="7"/>
                  <a:pt x="33" y="16"/>
                </a:cubicBezTo>
                <a:cubicBezTo>
                  <a:pt x="33" y="16"/>
                  <a:pt x="33" y="16"/>
                  <a:pt x="33" y="16"/>
                </a:cubicBezTo>
                <a:cubicBezTo>
                  <a:pt x="4" y="87"/>
                  <a:pt x="4" y="87"/>
                  <a:pt x="4" y="87"/>
                </a:cubicBezTo>
                <a:cubicBezTo>
                  <a:pt x="1" y="92"/>
                  <a:pt x="0" y="98"/>
                  <a:pt x="0" y="104"/>
                </a:cubicBezTo>
                <a:cubicBezTo>
                  <a:pt x="0" y="126"/>
                  <a:pt x="18" y="144"/>
                  <a:pt x="40" y="144"/>
                </a:cubicBezTo>
                <a:cubicBezTo>
                  <a:pt x="59" y="144"/>
                  <a:pt x="75" y="130"/>
                  <a:pt x="79" y="112"/>
                </a:cubicBezTo>
                <a:cubicBezTo>
                  <a:pt x="97" y="112"/>
                  <a:pt x="97" y="112"/>
                  <a:pt x="97" y="112"/>
                </a:cubicBezTo>
                <a:cubicBezTo>
                  <a:pt x="101" y="130"/>
                  <a:pt x="117" y="144"/>
                  <a:pt x="136" y="144"/>
                </a:cubicBezTo>
                <a:cubicBezTo>
                  <a:pt x="158" y="144"/>
                  <a:pt x="176" y="126"/>
                  <a:pt x="176" y="104"/>
                </a:cubicBezTo>
                <a:cubicBezTo>
                  <a:pt x="176" y="98"/>
                  <a:pt x="175" y="92"/>
                  <a:pt x="172" y="87"/>
                </a:cubicBezTo>
                <a:moveTo>
                  <a:pt x="40" y="136"/>
                </a:moveTo>
                <a:cubicBezTo>
                  <a:pt x="22" y="136"/>
                  <a:pt x="8" y="122"/>
                  <a:pt x="8" y="104"/>
                </a:cubicBezTo>
                <a:cubicBezTo>
                  <a:pt x="8" y="86"/>
                  <a:pt x="22" y="72"/>
                  <a:pt x="40" y="72"/>
                </a:cubicBezTo>
                <a:cubicBezTo>
                  <a:pt x="58" y="72"/>
                  <a:pt x="72" y="86"/>
                  <a:pt x="72" y="104"/>
                </a:cubicBezTo>
                <a:cubicBezTo>
                  <a:pt x="72" y="122"/>
                  <a:pt x="58" y="136"/>
                  <a:pt x="40" y="136"/>
                </a:cubicBezTo>
                <a:moveTo>
                  <a:pt x="72" y="80"/>
                </a:moveTo>
                <a:cubicBezTo>
                  <a:pt x="65" y="70"/>
                  <a:pt x="53" y="64"/>
                  <a:pt x="40" y="64"/>
                </a:cubicBezTo>
                <a:cubicBezTo>
                  <a:pt x="33" y="64"/>
                  <a:pt x="26" y="66"/>
                  <a:pt x="20" y="69"/>
                </a:cubicBezTo>
                <a:cubicBezTo>
                  <a:pt x="41" y="17"/>
                  <a:pt x="41" y="17"/>
                  <a:pt x="41" y="17"/>
                </a:cubicBezTo>
                <a:cubicBezTo>
                  <a:pt x="41" y="17"/>
                  <a:pt x="41" y="17"/>
                  <a:pt x="41" y="17"/>
                </a:cubicBezTo>
                <a:cubicBezTo>
                  <a:pt x="44" y="12"/>
                  <a:pt x="50" y="8"/>
                  <a:pt x="56" y="8"/>
                </a:cubicBezTo>
                <a:cubicBezTo>
                  <a:pt x="64" y="8"/>
                  <a:pt x="71" y="14"/>
                  <a:pt x="72" y="23"/>
                </a:cubicBezTo>
                <a:cubicBezTo>
                  <a:pt x="72" y="23"/>
                  <a:pt x="72" y="23"/>
                  <a:pt x="72" y="23"/>
                </a:cubicBezTo>
                <a:lnTo>
                  <a:pt x="72" y="80"/>
                </a:lnTo>
                <a:close/>
                <a:moveTo>
                  <a:pt x="96" y="104"/>
                </a:moveTo>
                <a:cubicBezTo>
                  <a:pt x="80" y="104"/>
                  <a:pt x="80" y="104"/>
                  <a:pt x="80" y="104"/>
                </a:cubicBezTo>
                <a:cubicBezTo>
                  <a:pt x="80" y="96"/>
                  <a:pt x="80" y="96"/>
                  <a:pt x="80" y="96"/>
                </a:cubicBezTo>
                <a:cubicBezTo>
                  <a:pt x="96" y="96"/>
                  <a:pt x="96" y="96"/>
                  <a:pt x="96" y="96"/>
                </a:cubicBezTo>
                <a:lnTo>
                  <a:pt x="96" y="104"/>
                </a:lnTo>
                <a:close/>
                <a:moveTo>
                  <a:pt x="96" y="88"/>
                </a:moveTo>
                <a:cubicBezTo>
                  <a:pt x="80" y="88"/>
                  <a:pt x="80" y="88"/>
                  <a:pt x="80" y="88"/>
                </a:cubicBezTo>
                <a:cubicBezTo>
                  <a:pt x="80" y="32"/>
                  <a:pt x="80" y="32"/>
                  <a:pt x="80" y="32"/>
                </a:cubicBezTo>
                <a:cubicBezTo>
                  <a:pt x="96" y="32"/>
                  <a:pt x="96" y="32"/>
                  <a:pt x="96" y="32"/>
                </a:cubicBezTo>
                <a:lnTo>
                  <a:pt x="96" y="88"/>
                </a:lnTo>
                <a:close/>
                <a:moveTo>
                  <a:pt x="104" y="23"/>
                </a:moveTo>
                <a:cubicBezTo>
                  <a:pt x="104" y="23"/>
                  <a:pt x="104" y="23"/>
                  <a:pt x="104" y="23"/>
                </a:cubicBezTo>
                <a:cubicBezTo>
                  <a:pt x="105" y="14"/>
                  <a:pt x="112" y="8"/>
                  <a:pt x="120" y="8"/>
                </a:cubicBezTo>
                <a:cubicBezTo>
                  <a:pt x="126" y="8"/>
                  <a:pt x="132" y="12"/>
                  <a:pt x="135" y="17"/>
                </a:cubicBezTo>
                <a:cubicBezTo>
                  <a:pt x="135" y="17"/>
                  <a:pt x="135" y="17"/>
                  <a:pt x="135" y="17"/>
                </a:cubicBezTo>
                <a:cubicBezTo>
                  <a:pt x="156" y="69"/>
                  <a:pt x="156" y="69"/>
                  <a:pt x="156" y="69"/>
                </a:cubicBezTo>
                <a:cubicBezTo>
                  <a:pt x="150" y="66"/>
                  <a:pt x="143" y="64"/>
                  <a:pt x="136" y="64"/>
                </a:cubicBezTo>
                <a:cubicBezTo>
                  <a:pt x="123" y="64"/>
                  <a:pt x="111" y="70"/>
                  <a:pt x="104" y="80"/>
                </a:cubicBezTo>
                <a:lnTo>
                  <a:pt x="104" y="23"/>
                </a:lnTo>
                <a:close/>
                <a:moveTo>
                  <a:pt x="136" y="136"/>
                </a:moveTo>
                <a:cubicBezTo>
                  <a:pt x="118" y="136"/>
                  <a:pt x="104" y="122"/>
                  <a:pt x="104" y="104"/>
                </a:cubicBezTo>
                <a:cubicBezTo>
                  <a:pt x="104" y="86"/>
                  <a:pt x="118" y="72"/>
                  <a:pt x="136" y="72"/>
                </a:cubicBezTo>
                <a:cubicBezTo>
                  <a:pt x="154" y="72"/>
                  <a:pt x="168" y="86"/>
                  <a:pt x="168" y="104"/>
                </a:cubicBezTo>
                <a:cubicBezTo>
                  <a:pt x="168" y="122"/>
                  <a:pt x="154" y="136"/>
                  <a:pt x="136" y="136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29930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6300" y="571411"/>
            <a:ext cx="11468100" cy="1338828"/>
          </a:xfrm>
        </p:spPr>
        <p:txBody>
          <a:bodyPr/>
          <a:lstStyle/>
          <a:p>
            <a:r>
              <a:rPr lang="cs-CZ" dirty="0" smtClean="0"/>
              <a:t>OVĚŘOVÁNÍ PRVKŮ EQAVET </a:t>
            </a:r>
            <a:br>
              <a:rPr lang="cs-CZ" dirty="0" smtClean="0"/>
            </a:br>
            <a:r>
              <a:rPr lang="cs-CZ" dirty="0" smtClean="0">
                <a:solidFill>
                  <a:schemeClr val="accent1"/>
                </a:solidFill>
              </a:rPr>
              <a:t>V PROJEKTU POSPOLU (2012-2015)</a:t>
            </a:r>
            <a:endParaRPr lang="uk-UA" dirty="0">
              <a:solidFill>
                <a:schemeClr val="accent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</p:spPr>
        <p:txBody>
          <a:bodyPr/>
          <a:lstStyle/>
          <a:p>
            <a:r>
              <a:rPr lang="cs-CZ" dirty="0" smtClean="0"/>
              <a:t>strana</a:t>
            </a:r>
            <a:endParaRPr lang="en-US" dirty="0" smtClean="0"/>
          </a:p>
          <a:p>
            <a:pPr algn="l"/>
            <a:r>
              <a:rPr lang="cs-CZ" dirty="0" smtClean="0"/>
              <a:t>18</a:t>
            </a:r>
            <a:endParaRPr dirty="0"/>
          </a:p>
        </p:txBody>
      </p:sp>
      <p:sp>
        <p:nvSpPr>
          <p:cNvPr id="9" name="TextBox 8"/>
          <p:cNvSpPr txBox="1"/>
          <p:nvPr/>
        </p:nvSpPr>
        <p:spPr>
          <a:xfrm>
            <a:off x="3349991" y="2792440"/>
            <a:ext cx="135664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cs-CZ" sz="3600" dirty="0" smtClean="0">
                <a:solidFill>
                  <a:schemeClr val="tx2"/>
                </a:solidFill>
              </a:rPr>
              <a:t>vznikl </a:t>
            </a:r>
            <a:r>
              <a:rPr lang="cs-CZ" sz="3600" b="1" dirty="0" smtClean="0">
                <a:solidFill>
                  <a:schemeClr val="tx2"/>
                </a:solidFill>
              </a:rPr>
              <a:t>dotazník „Kritéria kvalitní přípravy“</a:t>
            </a:r>
            <a:r>
              <a:rPr lang="cs-CZ" sz="3600" dirty="0" smtClean="0">
                <a:solidFill>
                  <a:schemeClr val="tx2"/>
                </a:solidFill>
              </a:rPr>
              <a:t>, </a:t>
            </a:r>
          </a:p>
        </p:txBody>
      </p:sp>
      <p:sp>
        <p:nvSpPr>
          <p:cNvPr id="14" name="Freeform 29"/>
          <p:cNvSpPr>
            <a:spLocks noEditPoints="1"/>
          </p:cNvSpPr>
          <p:nvPr/>
        </p:nvSpPr>
        <p:spPr bwMode="auto">
          <a:xfrm>
            <a:off x="1522707" y="3959589"/>
            <a:ext cx="1143000" cy="1143000"/>
          </a:xfrm>
          <a:custGeom>
            <a:avLst/>
            <a:gdLst>
              <a:gd name="T0" fmla="*/ 88 w 176"/>
              <a:gd name="T1" fmla="*/ 110 h 176"/>
              <a:gd name="T2" fmla="*/ 51 w 176"/>
              <a:gd name="T3" fmla="*/ 73 h 176"/>
              <a:gd name="T4" fmla="*/ 48 w 176"/>
              <a:gd name="T5" fmla="*/ 72 h 176"/>
              <a:gd name="T6" fmla="*/ 44 w 176"/>
              <a:gd name="T7" fmla="*/ 76 h 176"/>
              <a:gd name="T8" fmla="*/ 45 w 176"/>
              <a:gd name="T9" fmla="*/ 79 h 176"/>
              <a:gd name="T10" fmla="*/ 85 w 176"/>
              <a:gd name="T11" fmla="*/ 119 h 176"/>
              <a:gd name="T12" fmla="*/ 88 w 176"/>
              <a:gd name="T13" fmla="*/ 120 h 176"/>
              <a:gd name="T14" fmla="*/ 91 w 176"/>
              <a:gd name="T15" fmla="*/ 119 h 176"/>
              <a:gd name="T16" fmla="*/ 91 w 176"/>
              <a:gd name="T17" fmla="*/ 119 h 176"/>
              <a:gd name="T18" fmla="*/ 158 w 176"/>
              <a:gd name="T19" fmla="*/ 49 h 176"/>
              <a:gd name="T20" fmla="*/ 158 w 176"/>
              <a:gd name="T21" fmla="*/ 49 h 176"/>
              <a:gd name="T22" fmla="*/ 163 w 176"/>
              <a:gd name="T23" fmla="*/ 43 h 176"/>
              <a:gd name="T24" fmla="*/ 163 w 176"/>
              <a:gd name="T25" fmla="*/ 43 h 176"/>
              <a:gd name="T26" fmla="*/ 175 w 176"/>
              <a:gd name="T27" fmla="*/ 31 h 176"/>
              <a:gd name="T28" fmla="*/ 175 w 176"/>
              <a:gd name="T29" fmla="*/ 31 h 176"/>
              <a:gd name="T30" fmla="*/ 176 w 176"/>
              <a:gd name="T31" fmla="*/ 28 h 176"/>
              <a:gd name="T32" fmla="*/ 172 w 176"/>
              <a:gd name="T33" fmla="*/ 24 h 176"/>
              <a:gd name="T34" fmla="*/ 169 w 176"/>
              <a:gd name="T35" fmla="*/ 25 h 176"/>
              <a:gd name="T36" fmla="*/ 169 w 176"/>
              <a:gd name="T37" fmla="*/ 25 h 176"/>
              <a:gd name="T38" fmla="*/ 159 w 176"/>
              <a:gd name="T39" fmla="*/ 36 h 176"/>
              <a:gd name="T40" fmla="*/ 159 w 176"/>
              <a:gd name="T41" fmla="*/ 36 h 176"/>
              <a:gd name="T42" fmla="*/ 153 w 176"/>
              <a:gd name="T43" fmla="*/ 42 h 176"/>
              <a:gd name="T44" fmla="*/ 153 w 176"/>
              <a:gd name="T45" fmla="*/ 42 h 176"/>
              <a:gd name="T46" fmla="*/ 88 w 176"/>
              <a:gd name="T47" fmla="*/ 110 h 176"/>
              <a:gd name="T48" fmla="*/ 169 w 176"/>
              <a:gd name="T49" fmla="*/ 54 h 176"/>
              <a:gd name="T50" fmla="*/ 163 w 176"/>
              <a:gd name="T51" fmla="*/ 54 h 176"/>
              <a:gd name="T52" fmla="*/ 162 w 176"/>
              <a:gd name="T53" fmla="*/ 58 h 176"/>
              <a:gd name="T54" fmla="*/ 162 w 176"/>
              <a:gd name="T55" fmla="*/ 58 h 176"/>
              <a:gd name="T56" fmla="*/ 168 w 176"/>
              <a:gd name="T57" fmla="*/ 88 h 176"/>
              <a:gd name="T58" fmla="*/ 88 w 176"/>
              <a:gd name="T59" fmla="*/ 168 h 176"/>
              <a:gd name="T60" fmla="*/ 8 w 176"/>
              <a:gd name="T61" fmla="*/ 88 h 176"/>
              <a:gd name="T62" fmla="*/ 88 w 176"/>
              <a:gd name="T63" fmla="*/ 8 h 176"/>
              <a:gd name="T64" fmla="*/ 146 w 176"/>
              <a:gd name="T65" fmla="*/ 33 h 176"/>
              <a:gd name="T66" fmla="*/ 146 w 176"/>
              <a:gd name="T67" fmla="*/ 32 h 176"/>
              <a:gd name="T68" fmla="*/ 151 w 176"/>
              <a:gd name="T69" fmla="*/ 32 h 176"/>
              <a:gd name="T70" fmla="*/ 151 w 176"/>
              <a:gd name="T71" fmla="*/ 27 h 176"/>
              <a:gd name="T72" fmla="*/ 151 w 176"/>
              <a:gd name="T73" fmla="*/ 26 h 176"/>
              <a:gd name="T74" fmla="*/ 88 w 176"/>
              <a:gd name="T75" fmla="*/ 0 h 176"/>
              <a:gd name="T76" fmla="*/ 0 w 176"/>
              <a:gd name="T77" fmla="*/ 88 h 176"/>
              <a:gd name="T78" fmla="*/ 88 w 176"/>
              <a:gd name="T79" fmla="*/ 176 h 176"/>
              <a:gd name="T80" fmla="*/ 176 w 176"/>
              <a:gd name="T81" fmla="*/ 88 h 176"/>
              <a:gd name="T82" fmla="*/ 170 w 176"/>
              <a:gd name="T83" fmla="*/ 56 h 176"/>
              <a:gd name="T84" fmla="*/ 169 w 176"/>
              <a:gd name="T85" fmla="*/ 5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76" h="176">
                <a:moveTo>
                  <a:pt x="88" y="110"/>
                </a:moveTo>
                <a:cubicBezTo>
                  <a:pt x="51" y="73"/>
                  <a:pt x="51" y="73"/>
                  <a:pt x="51" y="73"/>
                </a:cubicBezTo>
                <a:cubicBezTo>
                  <a:pt x="50" y="72"/>
                  <a:pt x="49" y="72"/>
                  <a:pt x="48" y="72"/>
                </a:cubicBezTo>
                <a:cubicBezTo>
                  <a:pt x="46" y="72"/>
                  <a:pt x="44" y="74"/>
                  <a:pt x="44" y="76"/>
                </a:cubicBezTo>
                <a:cubicBezTo>
                  <a:pt x="44" y="77"/>
                  <a:pt x="44" y="78"/>
                  <a:pt x="45" y="79"/>
                </a:cubicBezTo>
                <a:cubicBezTo>
                  <a:pt x="85" y="119"/>
                  <a:pt x="85" y="119"/>
                  <a:pt x="85" y="119"/>
                </a:cubicBezTo>
                <a:cubicBezTo>
                  <a:pt x="86" y="120"/>
                  <a:pt x="87" y="120"/>
                  <a:pt x="88" y="120"/>
                </a:cubicBezTo>
                <a:cubicBezTo>
                  <a:pt x="89" y="120"/>
                  <a:pt x="90" y="120"/>
                  <a:pt x="91" y="119"/>
                </a:cubicBezTo>
                <a:cubicBezTo>
                  <a:pt x="91" y="119"/>
                  <a:pt x="91" y="119"/>
                  <a:pt x="91" y="119"/>
                </a:cubicBezTo>
                <a:cubicBezTo>
                  <a:pt x="158" y="49"/>
                  <a:pt x="158" y="49"/>
                  <a:pt x="158" y="49"/>
                </a:cubicBezTo>
                <a:cubicBezTo>
                  <a:pt x="158" y="49"/>
                  <a:pt x="158" y="49"/>
                  <a:pt x="158" y="49"/>
                </a:cubicBezTo>
                <a:cubicBezTo>
                  <a:pt x="163" y="43"/>
                  <a:pt x="163" y="43"/>
                  <a:pt x="163" y="43"/>
                </a:cubicBezTo>
                <a:cubicBezTo>
                  <a:pt x="163" y="43"/>
                  <a:pt x="163" y="43"/>
                  <a:pt x="163" y="43"/>
                </a:cubicBezTo>
                <a:cubicBezTo>
                  <a:pt x="175" y="31"/>
                  <a:pt x="175" y="31"/>
                  <a:pt x="175" y="31"/>
                </a:cubicBezTo>
                <a:cubicBezTo>
                  <a:pt x="175" y="31"/>
                  <a:pt x="175" y="31"/>
                  <a:pt x="175" y="31"/>
                </a:cubicBezTo>
                <a:cubicBezTo>
                  <a:pt x="176" y="30"/>
                  <a:pt x="176" y="29"/>
                  <a:pt x="176" y="28"/>
                </a:cubicBezTo>
                <a:cubicBezTo>
                  <a:pt x="176" y="26"/>
                  <a:pt x="174" y="24"/>
                  <a:pt x="172" y="24"/>
                </a:cubicBezTo>
                <a:cubicBezTo>
                  <a:pt x="171" y="24"/>
                  <a:pt x="170" y="24"/>
                  <a:pt x="169" y="25"/>
                </a:cubicBezTo>
                <a:cubicBezTo>
                  <a:pt x="169" y="25"/>
                  <a:pt x="169" y="25"/>
                  <a:pt x="169" y="25"/>
                </a:cubicBezTo>
                <a:cubicBezTo>
                  <a:pt x="159" y="36"/>
                  <a:pt x="159" y="36"/>
                  <a:pt x="159" y="36"/>
                </a:cubicBezTo>
                <a:cubicBezTo>
                  <a:pt x="159" y="36"/>
                  <a:pt x="159" y="36"/>
                  <a:pt x="159" y="36"/>
                </a:cubicBezTo>
                <a:cubicBezTo>
                  <a:pt x="153" y="42"/>
                  <a:pt x="153" y="42"/>
                  <a:pt x="153" y="42"/>
                </a:cubicBezTo>
                <a:cubicBezTo>
                  <a:pt x="153" y="42"/>
                  <a:pt x="153" y="42"/>
                  <a:pt x="153" y="42"/>
                </a:cubicBezTo>
                <a:lnTo>
                  <a:pt x="88" y="110"/>
                </a:lnTo>
                <a:close/>
                <a:moveTo>
                  <a:pt x="169" y="54"/>
                </a:moveTo>
                <a:cubicBezTo>
                  <a:pt x="167" y="53"/>
                  <a:pt x="165" y="53"/>
                  <a:pt x="163" y="54"/>
                </a:cubicBezTo>
                <a:cubicBezTo>
                  <a:pt x="162" y="55"/>
                  <a:pt x="162" y="57"/>
                  <a:pt x="162" y="58"/>
                </a:cubicBezTo>
                <a:cubicBezTo>
                  <a:pt x="162" y="58"/>
                  <a:pt x="162" y="58"/>
                  <a:pt x="162" y="58"/>
                </a:cubicBezTo>
                <a:cubicBezTo>
                  <a:pt x="166" y="68"/>
                  <a:pt x="168" y="78"/>
                  <a:pt x="168" y="88"/>
                </a:cubicBezTo>
                <a:cubicBezTo>
                  <a:pt x="168" y="132"/>
                  <a:pt x="132" y="168"/>
                  <a:pt x="88" y="168"/>
                </a:cubicBez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11" y="8"/>
                  <a:pt x="131" y="17"/>
                  <a:pt x="146" y="33"/>
                </a:cubicBezTo>
                <a:cubicBezTo>
                  <a:pt x="146" y="32"/>
                  <a:pt x="146" y="32"/>
                  <a:pt x="146" y="32"/>
                </a:cubicBezTo>
                <a:cubicBezTo>
                  <a:pt x="147" y="34"/>
                  <a:pt x="150" y="34"/>
                  <a:pt x="151" y="32"/>
                </a:cubicBezTo>
                <a:cubicBezTo>
                  <a:pt x="153" y="31"/>
                  <a:pt x="153" y="28"/>
                  <a:pt x="151" y="27"/>
                </a:cubicBezTo>
                <a:cubicBezTo>
                  <a:pt x="151" y="27"/>
                  <a:pt x="151" y="26"/>
                  <a:pt x="151" y="26"/>
                </a:cubicBezTo>
                <a:cubicBezTo>
                  <a:pt x="135" y="10"/>
                  <a:pt x="113" y="0"/>
                  <a:pt x="88" y="0"/>
                </a:cubicBez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77"/>
                  <a:pt x="174" y="66"/>
                  <a:pt x="170" y="56"/>
                </a:cubicBezTo>
                <a:cubicBezTo>
                  <a:pt x="170" y="55"/>
                  <a:pt x="169" y="55"/>
                  <a:pt x="169" y="54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15" name="Freeform 29"/>
          <p:cNvSpPr>
            <a:spLocks noEditPoints="1"/>
          </p:cNvSpPr>
          <p:nvPr/>
        </p:nvSpPr>
        <p:spPr bwMode="auto">
          <a:xfrm>
            <a:off x="1522707" y="2473000"/>
            <a:ext cx="1143000" cy="1143000"/>
          </a:xfrm>
          <a:custGeom>
            <a:avLst/>
            <a:gdLst>
              <a:gd name="T0" fmla="*/ 88 w 176"/>
              <a:gd name="T1" fmla="*/ 110 h 176"/>
              <a:gd name="T2" fmla="*/ 51 w 176"/>
              <a:gd name="T3" fmla="*/ 73 h 176"/>
              <a:gd name="T4" fmla="*/ 48 w 176"/>
              <a:gd name="T5" fmla="*/ 72 h 176"/>
              <a:gd name="T6" fmla="*/ 44 w 176"/>
              <a:gd name="T7" fmla="*/ 76 h 176"/>
              <a:gd name="T8" fmla="*/ 45 w 176"/>
              <a:gd name="T9" fmla="*/ 79 h 176"/>
              <a:gd name="T10" fmla="*/ 85 w 176"/>
              <a:gd name="T11" fmla="*/ 119 h 176"/>
              <a:gd name="T12" fmla="*/ 88 w 176"/>
              <a:gd name="T13" fmla="*/ 120 h 176"/>
              <a:gd name="T14" fmla="*/ 91 w 176"/>
              <a:gd name="T15" fmla="*/ 119 h 176"/>
              <a:gd name="T16" fmla="*/ 91 w 176"/>
              <a:gd name="T17" fmla="*/ 119 h 176"/>
              <a:gd name="T18" fmla="*/ 158 w 176"/>
              <a:gd name="T19" fmla="*/ 49 h 176"/>
              <a:gd name="T20" fmla="*/ 158 w 176"/>
              <a:gd name="T21" fmla="*/ 49 h 176"/>
              <a:gd name="T22" fmla="*/ 163 w 176"/>
              <a:gd name="T23" fmla="*/ 43 h 176"/>
              <a:gd name="T24" fmla="*/ 163 w 176"/>
              <a:gd name="T25" fmla="*/ 43 h 176"/>
              <a:gd name="T26" fmla="*/ 175 w 176"/>
              <a:gd name="T27" fmla="*/ 31 h 176"/>
              <a:gd name="T28" fmla="*/ 175 w 176"/>
              <a:gd name="T29" fmla="*/ 31 h 176"/>
              <a:gd name="T30" fmla="*/ 176 w 176"/>
              <a:gd name="T31" fmla="*/ 28 h 176"/>
              <a:gd name="T32" fmla="*/ 172 w 176"/>
              <a:gd name="T33" fmla="*/ 24 h 176"/>
              <a:gd name="T34" fmla="*/ 169 w 176"/>
              <a:gd name="T35" fmla="*/ 25 h 176"/>
              <a:gd name="T36" fmla="*/ 169 w 176"/>
              <a:gd name="T37" fmla="*/ 25 h 176"/>
              <a:gd name="T38" fmla="*/ 159 w 176"/>
              <a:gd name="T39" fmla="*/ 36 h 176"/>
              <a:gd name="T40" fmla="*/ 159 w 176"/>
              <a:gd name="T41" fmla="*/ 36 h 176"/>
              <a:gd name="T42" fmla="*/ 153 w 176"/>
              <a:gd name="T43" fmla="*/ 42 h 176"/>
              <a:gd name="T44" fmla="*/ 153 w 176"/>
              <a:gd name="T45" fmla="*/ 42 h 176"/>
              <a:gd name="T46" fmla="*/ 88 w 176"/>
              <a:gd name="T47" fmla="*/ 110 h 176"/>
              <a:gd name="T48" fmla="*/ 169 w 176"/>
              <a:gd name="T49" fmla="*/ 54 h 176"/>
              <a:gd name="T50" fmla="*/ 163 w 176"/>
              <a:gd name="T51" fmla="*/ 54 h 176"/>
              <a:gd name="T52" fmla="*/ 162 w 176"/>
              <a:gd name="T53" fmla="*/ 58 h 176"/>
              <a:gd name="T54" fmla="*/ 162 w 176"/>
              <a:gd name="T55" fmla="*/ 58 h 176"/>
              <a:gd name="T56" fmla="*/ 168 w 176"/>
              <a:gd name="T57" fmla="*/ 88 h 176"/>
              <a:gd name="T58" fmla="*/ 88 w 176"/>
              <a:gd name="T59" fmla="*/ 168 h 176"/>
              <a:gd name="T60" fmla="*/ 8 w 176"/>
              <a:gd name="T61" fmla="*/ 88 h 176"/>
              <a:gd name="T62" fmla="*/ 88 w 176"/>
              <a:gd name="T63" fmla="*/ 8 h 176"/>
              <a:gd name="T64" fmla="*/ 146 w 176"/>
              <a:gd name="T65" fmla="*/ 33 h 176"/>
              <a:gd name="T66" fmla="*/ 146 w 176"/>
              <a:gd name="T67" fmla="*/ 32 h 176"/>
              <a:gd name="T68" fmla="*/ 151 w 176"/>
              <a:gd name="T69" fmla="*/ 32 h 176"/>
              <a:gd name="T70" fmla="*/ 151 w 176"/>
              <a:gd name="T71" fmla="*/ 27 h 176"/>
              <a:gd name="T72" fmla="*/ 151 w 176"/>
              <a:gd name="T73" fmla="*/ 26 h 176"/>
              <a:gd name="T74" fmla="*/ 88 w 176"/>
              <a:gd name="T75" fmla="*/ 0 h 176"/>
              <a:gd name="T76" fmla="*/ 0 w 176"/>
              <a:gd name="T77" fmla="*/ 88 h 176"/>
              <a:gd name="T78" fmla="*/ 88 w 176"/>
              <a:gd name="T79" fmla="*/ 176 h 176"/>
              <a:gd name="T80" fmla="*/ 176 w 176"/>
              <a:gd name="T81" fmla="*/ 88 h 176"/>
              <a:gd name="T82" fmla="*/ 170 w 176"/>
              <a:gd name="T83" fmla="*/ 56 h 176"/>
              <a:gd name="T84" fmla="*/ 169 w 176"/>
              <a:gd name="T85" fmla="*/ 5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76" h="176">
                <a:moveTo>
                  <a:pt x="88" y="110"/>
                </a:moveTo>
                <a:cubicBezTo>
                  <a:pt x="51" y="73"/>
                  <a:pt x="51" y="73"/>
                  <a:pt x="51" y="73"/>
                </a:cubicBezTo>
                <a:cubicBezTo>
                  <a:pt x="50" y="72"/>
                  <a:pt x="49" y="72"/>
                  <a:pt x="48" y="72"/>
                </a:cubicBezTo>
                <a:cubicBezTo>
                  <a:pt x="46" y="72"/>
                  <a:pt x="44" y="74"/>
                  <a:pt x="44" y="76"/>
                </a:cubicBezTo>
                <a:cubicBezTo>
                  <a:pt x="44" y="77"/>
                  <a:pt x="44" y="78"/>
                  <a:pt x="45" y="79"/>
                </a:cubicBezTo>
                <a:cubicBezTo>
                  <a:pt x="85" y="119"/>
                  <a:pt x="85" y="119"/>
                  <a:pt x="85" y="119"/>
                </a:cubicBezTo>
                <a:cubicBezTo>
                  <a:pt x="86" y="120"/>
                  <a:pt x="87" y="120"/>
                  <a:pt x="88" y="120"/>
                </a:cubicBezTo>
                <a:cubicBezTo>
                  <a:pt x="89" y="120"/>
                  <a:pt x="90" y="120"/>
                  <a:pt x="91" y="119"/>
                </a:cubicBezTo>
                <a:cubicBezTo>
                  <a:pt x="91" y="119"/>
                  <a:pt x="91" y="119"/>
                  <a:pt x="91" y="119"/>
                </a:cubicBezTo>
                <a:cubicBezTo>
                  <a:pt x="158" y="49"/>
                  <a:pt x="158" y="49"/>
                  <a:pt x="158" y="49"/>
                </a:cubicBezTo>
                <a:cubicBezTo>
                  <a:pt x="158" y="49"/>
                  <a:pt x="158" y="49"/>
                  <a:pt x="158" y="49"/>
                </a:cubicBezTo>
                <a:cubicBezTo>
                  <a:pt x="163" y="43"/>
                  <a:pt x="163" y="43"/>
                  <a:pt x="163" y="43"/>
                </a:cubicBezTo>
                <a:cubicBezTo>
                  <a:pt x="163" y="43"/>
                  <a:pt x="163" y="43"/>
                  <a:pt x="163" y="43"/>
                </a:cubicBezTo>
                <a:cubicBezTo>
                  <a:pt x="175" y="31"/>
                  <a:pt x="175" y="31"/>
                  <a:pt x="175" y="31"/>
                </a:cubicBezTo>
                <a:cubicBezTo>
                  <a:pt x="175" y="31"/>
                  <a:pt x="175" y="31"/>
                  <a:pt x="175" y="31"/>
                </a:cubicBezTo>
                <a:cubicBezTo>
                  <a:pt x="176" y="30"/>
                  <a:pt x="176" y="29"/>
                  <a:pt x="176" y="28"/>
                </a:cubicBezTo>
                <a:cubicBezTo>
                  <a:pt x="176" y="26"/>
                  <a:pt x="174" y="24"/>
                  <a:pt x="172" y="24"/>
                </a:cubicBezTo>
                <a:cubicBezTo>
                  <a:pt x="171" y="24"/>
                  <a:pt x="170" y="24"/>
                  <a:pt x="169" y="25"/>
                </a:cubicBezTo>
                <a:cubicBezTo>
                  <a:pt x="169" y="25"/>
                  <a:pt x="169" y="25"/>
                  <a:pt x="169" y="25"/>
                </a:cubicBezTo>
                <a:cubicBezTo>
                  <a:pt x="159" y="36"/>
                  <a:pt x="159" y="36"/>
                  <a:pt x="159" y="36"/>
                </a:cubicBezTo>
                <a:cubicBezTo>
                  <a:pt x="159" y="36"/>
                  <a:pt x="159" y="36"/>
                  <a:pt x="159" y="36"/>
                </a:cubicBezTo>
                <a:cubicBezTo>
                  <a:pt x="153" y="42"/>
                  <a:pt x="153" y="42"/>
                  <a:pt x="153" y="42"/>
                </a:cubicBezTo>
                <a:cubicBezTo>
                  <a:pt x="153" y="42"/>
                  <a:pt x="153" y="42"/>
                  <a:pt x="153" y="42"/>
                </a:cubicBezTo>
                <a:lnTo>
                  <a:pt x="88" y="110"/>
                </a:lnTo>
                <a:close/>
                <a:moveTo>
                  <a:pt x="169" y="54"/>
                </a:moveTo>
                <a:cubicBezTo>
                  <a:pt x="167" y="53"/>
                  <a:pt x="165" y="53"/>
                  <a:pt x="163" y="54"/>
                </a:cubicBezTo>
                <a:cubicBezTo>
                  <a:pt x="162" y="55"/>
                  <a:pt x="162" y="57"/>
                  <a:pt x="162" y="58"/>
                </a:cubicBezTo>
                <a:cubicBezTo>
                  <a:pt x="162" y="58"/>
                  <a:pt x="162" y="58"/>
                  <a:pt x="162" y="58"/>
                </a:cubicBezTo>
                <a:cubicBezTo>
                  <a:pt x="166" y="68"/>
                  <a:pt x="168" y="78"/>
                  <a:pt x="168" y="88"/>
                </a:cubicBezTo>
                <a:cubicBezTo>
                  <a:pt x="168" y="132"/>
                  <a:pt x="132" y="168"/>
                  <a:pt x="88" y="168"/>
                </a:cubicBez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11" y="8"/>
                  <a:pt x="131" y="17"/>
                  <a:pt x="146" y="33"/>
                </a:cubicBezTo>
                <a:cubicBezTo>
                  <a:pt x="146" y="32"/>
                  <a:pt x="146" y="32"/>
                  <a:pt x="146" y="32"/>
                </a:cubicBezTo>
                <a:cubicBezTo>
                  <a:pt x="147" y="34"/>
                  <a:pt x="150" y="34"/>
                  <a:pt x="151" y="32"/>
                </a:cubicBezTo>
                <a:cubicBezTo>
                  <a:pt x="153" y="31"/>
                  <a:pt x="153" y="28"/>
                  <a:pt x="151" y="27"/>
                </a:cubicBezTo>
                <a:cubicBezTo>
                  <a:pt x="151" y="27"/>
                  <a:pt x="151" y="26"/>
                  <a:pt x="151" y="26"/>
                </a:cubicBezTo>
                <a:cubicBezTo>
                  <a:pt x="135" y="10"/>
                  <a:pt x="113" y="0"/>
                  <a:pt x="88" y="0"/>
                </a:cubicBez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77"/>
                  <a:pt x="174" y="66"/>
                  <a:pt x="170" y="56"/>
                </a:cubicBezTo>
                <a:cubicBezTo>
                  <a:pt x="170" y="55"/>
                  <a:pt x="169" y="55"/>
                  <a:pt x="169" y="54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20" name="Freeform 29"/>
          <p:cNvSpPr>
            <a:spLocks noEditPoints="1"/>
          </p:cNvSpPr>
          <p:nvPr/>
        </p:nvSpPr>
        <p:spPr bwMode="auto">
          <a:xfrm>
            <a:off x="1522707" y="5446178"/>
            <a:ext cx="1143000" cy="1143000"/>
          </a:xfrm>
          <a:custGeom>
            <a:avLst/>
            <a:gdLst>
              <a:gd name="T0" fmla="*/ 88 w 176"/>
              <a:gd name="T1" fmla="*/ 110 h 176"/>
              <a:gd name="T2" fmla="*/ 51 w 176"/>
              <a:gd name="T3" fmla="*/ 73 h 176"/>
              <a:gd name="T4" fmla="*/ 48 w 176"/>
              <a:gd name="T5" fmla="*/ 72 h 176"/>
              <a:gd name="T6" fmla="*/ 44 w 176"/>
              <a:gd name="T7" fmla="*/ 76 h 176"/>
              <a:gd name="T8" fmla="*/ 45 w 176"/>
              <a:gd name="T9" fmla="*/ 79 h 176"/>
              <a:gd name="T10" fmla="*/ 85 w 176"/>
              <a:gd name="T11" fmla="*/ 119 h 176"/>
              <a:gd name="T12" fmla="*/ 88 w 176"/>
              <a:gd name="T13" fmla="*/ 120 h 176"/>
              <a:gd name="T14" fmla="*/ 91 w 176"/>
              <a:gd name="T15" fmla="*/ 119 h 176"/>
              <a:gd name="T16" fmla="*/ 91 w 176"/>
              <a:gd name="T17" fmla="*/ 119 h 176"/>
              <a:gd name="T18" fmla="*/ 158 w 176"/>
              <a:gd name="T19" fmla="*/ 49 h 176"/>
              <a:gd name="T20" fmla="*/ 158 w 176"/>
              <a:gd name="T21" fmla="*/ 49 h 176"/>
              <a:gd name="T22" fmla="*/ 163 w 176"/>
              <a:gd name="T23" fmla="*/ 43 h 176"/>
              <a:gd name="T24" fmla="*/ 163 w 176"/>
              <a:gd name="T25" fmla="*/ 43 h 176"/>
              <a:gd name="T26" fmla="*/ 175 w 176"/>
              <a:gd name="T27" fmla="*/ 31 h 176"/>
              <a:gd name="T28" fmla="*/ 175 w 176"/>
              <a:gd name="T29" fmla="*/ 31 h 176"/>
              <a:gd name="T30" fmla="*/ 176 w 176"/>
              <a:gd name="T31" fmla="*/ 28 h 176"/>
              <a:gd name="T32" fmla="*/ 172 w 176"/>
              <a:gd name="T33" fmla="*/ 24 h 176"/>
              <a:gd name="T34" fmla="*/ 169 w 176"/>
              <a:gd name="T35" fmla="*/ 25 h 176"/>
              <a:gd name="T36" fmla="*/ 169 w 176"/>
              <a:gd name="T37" fmla="*/ 25 h 176"/>
              <a:gd name="T38" fmla="*/ 159 w 176"/>
              <a:gd name="T39" fmla="*/ 36 h 176"/>
              <a:gd name="T40" fmla="*/ 159 w 176"/>
              <a:gd name="T41" fmla="*/ 36 h 176"/>
              <a:gd name="T42" fmla="*/ 153 w 176"/>
              <a:gd name="T43" fmla="*/ 42 h 176"/>
              <a:gd name="T44" fmla="*/ 153 w 176"/>
              <a:gd name="T45" fmla="*/ 42 h 176"/>
              <a:gd name="T46" fmla="*/ 88 w 176"/>
              <a:gd name="T47" fmla="*/ 110 h 176"/>
              <a:gd name="T48" fmla="*/ 169 w 176"/>
              <a:gd name="T49" fmla="*/ 54 h 176"/>
              <a:gd name="T50" fmla="*/ 163 w 176"/>
              <a:gd name="T51" fmla="*/ 54 h 176"/>
              <a:gd name="T52" fmla="*/ 162 w 176"/>
              <a:gd name="T53" fmla="*/ 58 h 176"/>
              <a:gd name="T54" fmla="*/ 162 w 176"/>
              <a:gd name="T55" fmla="*/ 58 h 176"/>
              <a:gd name="T56" fmla="*/ 168 w 176"/>
              <a:gd name="T57" fmla="*/ 88 h 176"/>
              <a:gd name="T58" fmla="*/ 88 w 176"/>
              <a:gd name="T59" fmla="*/ 168 h 176"/>
              <a:gd name="T60" fmla="*/ 8 w 176"/>
              <a:gd name="T61" fmla="*/ 88 h 176"/>
              <a:gd name="T62" fmla="*/ 88 w 176"/>
              <a:gd name="T63" fmla="*/ 8 h 176"/>
              <a:gd name="T64" fmla="*/ 146 w 176"/>
              <a:gd name="T65" fmla="*/ 33 h 176"/>
              <a:gd name="T66" fmla="*/ 146 w 176"/>
              <a:gd name="T67" fmla="*/ 32 h 176"/>
              <a:gd name="T68" fmla="*/ 151 w 176"/>
              <a:gd name="T69" fmla="*/ 32 h 176"/>
              <a:gd name="T70" fmla="*/ 151 w 176"/>
              <a:gd name="T71" fmla="*/ 27 h 176"/>
              <a:gd name="T72" fmla="*/ 151 w 176"/>
              <a:gd name="T73" fmla="*/ 26 h 176"/>
              <a:gd name="T74" fmla="*/ 88 w 176"/>
              <a:gd name="T75" fmla="*/ 0 h 176"/>
              <a:gd name="T76" fmla="*/ 0 w 176"/>
              <a:gd name="T77" fmla="*/ 88 h 176"/>
              <a:gd name="T78" fmla="*/ 88 w 176"/>
              <a:gd name="T79" fmla="*/ 176 h 176"/>
              <a:gd name="T80" fmla="*/ 176 w 176"/>
              <a:gd name="T81" fmla="*/ 88 h 176"/>
              <a:gd name="T82" fmla="*/ 170 w 176"/>
              <a:gd name="T83" fmla="*/ 56 h 176"/>
              <a:gd name="T84" fmla="*/ 169 w 176"/>
              <a:gd name="T85" fmla="*/ 5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76" h="176">
                <a:moveTo>
                  <a:pt x="88" y="110"/>
                </a:moveTo>
                <a:cubicBezTo>
                  <a:pt x="51" y="73"/>
                  <a:pt x="51" y="73"/>
                  <a:pt x="51" y="73"/>
                </a:cubicBezTo>
                <a:cubicBezTo>
                  <a:pt x="50" y="72"/>
                  <a:pt x="49" y="72"/>
                  <a:pt x="48" y="72"/>
                </a:cubicBezTo>
                <a:cubicBezTo>
                  <a:pt x="46" y="72"/>
                  <a:pt x="44" y="74"/>
                  <a:pt x="44" y="76"/>
                </a:cubicBezTo>
                <a:cubicBezTo>
                  <a:pt x="44" y="77"/>
                  <a:pt x="44" y="78"/>
                  <a:pt x="45" y="79"/>
                </a:cubicBezTo>
                <a:cubicBezTo>
                  <a:pt x="85" y="119"/>
                  <a:pt x="85" y="119"/>
                  <a:pt x="85" y="119"/>
                </a:cubicBezTo>
                <a:cubicBezTo>
                  <a:pt x="86" y="120"/>
                  <a:pt x="87" y="120"/>
                  <a:pt x="88" y="120"/>
                </a:cubicBezTo>
                <a:cubicBezTo>
                  <a:pt x="89" y="120"/>
                  <a:pt x="90" y="120"/>
                  <a:pt x="91" y="119"/>
                </a:cubicBezTo>
                <a:cubicBezTo>
                  <a:pt x="91" y="119"/>
                  <a:pt x="91" y="119"/>
                  <a:pt x="91" y="119"/>
                </a:cubicBezTo>
                <a:cubicBezTo>
                  <a:pt x="158" y="49"/>
                  <a:pt x="158" y="49"/>
                  <a:pt x="158" y="49"/>
                </a:cubicBezTo>
                <a:cubicBezTo>
                  <a:pt x="158" y="49"/>
                  <a:pt x="158" y="49"/>
                  <a:pt x="158" y="49"/>
                </a:cubicBezTo>
                <a:cubicBezTo>
                  <a:pt x="163" y="43"/>
                  <a:pt x="163" y="43"/>
                  <a:pt x="163" y="43"/>
                </a:cubicBezTo>
                <a:cubicBezTo>
                  <a:pt x="163" y="43"/>
                  <a:pt x="163" y="43"/>
                  <a:pt x="163" y="43"/>
                </a:cubicBezTo>
                <a:cubicBezTo>
                  <a:pt x="175" y="31"/>
                  <a:pt x="175" y="31"/>
                  <a:pt x="175" y="31"/>
                </a:cubicBezTo>
                <a:cubicBezTo>
                  <a:pt x="175" y="31"/>
                  <a:pt x="175" y="31"/>
                  <a:pt x="175" y="31"/>
                </a:cubicBezTo>
                <a:cubicBezTo>
                  <a:pt x="176" y="30"/>
                  <a:pt x="176" y="29"/>
                  <a:pt x="176" y="28"/>
                </a:cubicBezTo>
                <a:cubicBezTo>
                  <a:pt x="176" y="26"/>
                  <a:pt x="174" y="24"/>
                  <a:pt x="172" y="24"/>
                </a:cubicBezTo>
                <a:cubicBezTo>
                  <a:pt x="171" y="24"/>
                  <a:pt x="170" y="24"/>
                  <a:pt x="169" y="25"/>
                </a:cubicBezTo>
                <a:cubicBezTo>
                  <a:pt x="169" y="25"/>
                  <a:pt x="169" y="25"/>
                  <a:pt x="169" y="25"/>
                </a:cubicBezTo>
                <a:cubicBezTo>
                  <a:pt x="159" y="36"/>
                  <a:pt x="159" y="36"/>
                  <a:pt x="159" y="36"/>
                </a:cubicBezTo>
                <a:cubicBezTo>
                  <a:pt x="159" y="36"/>
                  <a:pt x="159" y="36"/>
                  <a:pt x="159" y="36"/>
                </a:cubicBezTo>
                <a:cubicBezTo>
                  <a:pt x="153" y="42"/>
                  <a:pt x="153" y="42"/>
                  <a:pt x="153" y="42"/>
                </a:cubicBezTo>
                <a:cubicBezTo>
                  <a:pt x="153" y="42"/>
                  <a:pt x="153" y="42"/>
                  <a:pt x="153" y="42"/>
                </a:cubicBezTo>
                <a:lnTo>
                  <a:pt x="88" y="110"/>
                </a:lnTo>
                <a:close/>
                <a:moveTo>
                  <a:pt x="169" y="54"/>
                </a:moveTo>
                <a:cubicBezTo>
                  <a:pt x="167" y="53"/>
                  <a:pt x="165" y="53"/>
                  <a:pt x="163" y="54"/>
                </a:cubicBezTo>
                <a:cubicBezTo>
                  <a:pt x="162" y="55"/>
                  <a:pt x="162" y="57"/>
                  <a:pt x="162" y="58"/>
                </a:cubicBezTo>
                <a:cubicBezTo>
                  <a:pt x="162" y="58"/>
                  <a:pt x="162" y="58"/>
                  <a:pt x="162" y="58"/>
                </a:cubicBezTo>
                <a:cubicBezTo>
                  <a:pt x="166" y="68"/>
                  <a:pt x="168" y="78"/>
                  <a:pt x="168" y="88"/>
                </a:cubicBezTo>
                <a:cubicBezTo>
                  <a:pt x="168" y="132"/>
                  <a:pt x="132" y="168"/>
                  <a:pt x="88" y="168"/>
                </a:cubicBez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11" y="8"/>
                  <a:pt x="131" y="17"/>
                  <a:pt x="146" y="33"/>
                </a:cubicBezTo>
                <a:cubicBezTo>
                  <a:pt x="146" y="32"/>
                  <a:pt x="146" y="32"/>
                  <a:pt x="146" y="32"/>
                </a:cubicBezTo>
                <a:cubicBezTo>
                  <a:pt x="147" y="34"/>
                  <a:pt x="150" y="34"/>
                  <a:pt x="151" y="32"/>
                </a:cubicBezTo>
                <a:cubicBezTo>
                  <a:pt x="153" y="31"/>
                  <a:pt x="153" y="28"/>
                  <a:pt x="151" y="27"/>
                </a:cubicBezTo>
                <a:cubicBezTo>
                  <a:pt x="151" y="27"/>
                  <a:pt x="151" y="26"/>
                  <a:pt x="151" y="26"/>
                </a:cubicBezTo>
                <a:cubicBezTo>
                  <a:pt x="135" y="10"/>
                  <a:pt x="113" y="0"/>
                  <a:pt x="88" y="0"/>
                </a:cubicBez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77"/>
                  <a:pt x="174" y="66"/>
                  <a:pt x="170" y="56"/>
                </a:cubicBezTo>
                <a:cubicBezTo>
                  <a:pt x="170" y="55"/>
                  <a:pt x="169" y="55"/>
                  <a:pt x="169" y="54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4" name="Obdélník 3"/>
          <p:cNvSpPr/>
          <p:nvPr/>
        </p:nvSpPr>
        <p:spPr>
          <a:xfrm>
            <a:off x="3349991" y="3888981"/>
            <a:ext cx="1196620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cs-CZ" sz="3600" dirty="0">
                <a:solidFill>
                  <a:schemeClr val="tx2"/>
                </a:solidFill>
              </a:rPr>
              <a:t>jde o </a:t>
            </a:r>
            <a:r>
              <a:rPr lang="cs-CZ" sz="3600" b="1" dirty="0">
                <a:solidFill>
                  <a:schemeClr val="tx2"/>
                </a:solidFill>
              </a:rPr>
              <a:t>autoevaluační dotazník </a:t>
            </a:r>
            <a:r>
              <a:rPr lang="cs-CZ" sz="3600" dirty="0">
                <a:solidFill>
                  <a:schemeClr val="tx2"/>
                </a:solidFill>
              </a:rPr>
              <a:t>pro </a:t>
            </a:r>
            <a:r>
              <a:rPr lang="cs-CZ" sz="3600" dirty="0" smtClean="0">
                <a:solidFill>
                  <a:schemeClr val="tx2"/>
                </a:solidFill>
              </a:rPr>
              <a:t>zaměstnavatele, jehož </a:t>
            </a:r>
            <a:r>
              <a:rPr lang="cs-CZ" sz="3600" dirty="0">
                <a:solidFill>
                  <a:schemeClr val="tx2"/>
                </a:solidFill>
              </a:rPr>
              <a:t>základem je srozumitelnost a </a:t>
            </a:r>
            <a:r>
              <a:rPr lang="cs-CZ" sz="3600" dirty="0" smtClean="0">
                <a:solidFill>
                  <a:schemeClr val="tx2"/>
                </a:solidFill>
              </a:rPr>
              <a:t>jednoduchost</a:t>
            </a:r>
            <a:endParaRPr lang="cs-CZ" sz="3600" dirty="0">
              <a:solidFill>
                <a:schemeClr val="tx2"/>
              </a:solidFill>
            </a:endParaRPr>
          </a:p>
        </p:txBody>
      </p:sp>
      <p:sp>
        <p:nvSpPr>
          <p:cNvPr id="22" name="Obdélník 21"/>
          <p:cNvSpPr/>
          <p:nvPr/>
        </p:nvSpPr>
        <p:spPr>
          <a:xfrm>
            <a:off x="3349991" y="5417513"/>
            <a:ext cx="1294410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cs-CZ" sz="3600" dirty="0">
                <a:solidFill>
                  <a:schemeClr val="tx2"/>
                </a:solidFill>
              </a:rPr>
              <a:t>je určen pro </a:t>
            </a:r>
            <a:r>
              <a:rPr lang="cs-CZ" sz="3600" b="1" dirty="0">
                <a:solidFill>
                  <a:schemeClr val="tx2"/>
                </a:solidFill>
              </a:rPr>
              <a:t>vyhodnocení vlastního systému řízení kvality </a:t>
            </a:r>
            <a:r>
              <a:rPr lang="cs-CZ" sz="3600" dirty="0">
                <a:solidFill>
                  <a:schemeClr val="tx2"/>
                </a:solidFill>
              </a:rPr>
              <a:t>při spolupráci se školou v oblasti praktického </a:t>
            </a:r>
            <a:r>
              <a:rPr lang="cs-CZ" sz="3600" dirty="0" smtClean="0">
                <a:solidFill>
                  <a:schemeClr val="tx2"/>
                </a:solidFill>
              </a:rPr>
              <a:t>vyučování</a:t>
            </a:r>
            <a:endParaRPr lang="cs-CZ" sz="3600" dirty="0">
              <a:solidFill>
                <a:schemeClr val="tx2"/>
              </a:solidFill>
            </a:endParaRPr>
          </a:p>
        </p:txBody>
      </p:sp>
      <p:sp>
        <p:nvSpPr>
          <p:cNvPr id="24" name="Obdélník 23"/>
          <p:cNvSpPr/>
          <p:nvPr/>
        </p:nvSpPr>
        <p:spPr>
          <a:xfrm>
            <a:off x="3349991" y="7181101"/>
            <a:ext cx="110850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cs-CZ" sz="3600" dirty="0" smtClean="0">
                <a:solidFill>
                  <a:schemeClr val="tx2"/>
                </a:solidFill>
              </a:rPr>
              <a:t>obsahuje </a:t>
            </a:r>
            <a:r>
              <a:rPr lang="cs-CZ" sz="3600" b="1" dirty="0">
                <a:solidFill>
                  <a:schemeClr val="tx2"/>
                </a:solidFill>
              </a:rPr>
              <a:t>30 indikátorů kvality </a:t>
            </a:r>
            <a:r>
              <a:rPr lang="cs-CZ" sz="3600" dirty="0">
                <a:solidFill>
                  <a:schemeClr val="tx2"/>
                </a:solidFill>
              </a:rPr>
              <a:t>ve čtyřech </a:t>
            </a:r>
            <a:r>
              <a:rPr lang="cs-CZ" sz="3600" dirty="0" smtClean="0">
                <a:solidFill>
                  <a:schemeClr val="tx2"/>
                </a:solidFill>
              </a:rPr>
              <a:t>oblastech </a:t>
            </a:r>
            <a:endParaRPr lang="cs-CZ" sz="2800" dirty="0">
              <a:solidFill>
                <a:schemeClr val="tx2"/>
              </a:solidFill>
            </a:endParaRPr>
          </a:p>
        </p:txBody>
      </p:sp>
      <p:sp>
        <p:nvSpPr>
          <p:cNvPr id="25" name="Freeform 29"/>
          <p:cNvSpPr>
            <a:spLocks noEditPoints="1"/>
          </p:cNvSpPr>
          <p:nvPr/>
        </p:nvSpPr>
        <p:spPr bwMode="auto">
          <a:xfrm>
            <a:off x="1522707" y="6932767"/>
            <a:ext cx="1143000" cy="1143000"/>
          </a:xfrm>
          <a:custGeom>
            <a:avLst/>
            <a:gdLst>
              <a:gd name="T0" fmla="*/ 88 w 176"/>
              <a:gd name="T1" fmla="*/ 110 h 176"/>
              <a:gd name="T2" fmla="*/ 51 w 176"/>
              <a:gd name="T3" fmla="*/ 73 h 176"/>
              <a:gd name="T4" fmla="*/ 48 w 176"/>
              <a:gd name="T5" fmla="*/ 72 h 176"/>
              <a:gd name="T6" fmla="*/ 44 w 176"/>
              <a:gd name="T7" fmla="*/ 76 h 176"/>
              <a:gd name="T8" fmla="*/ 45 w 176"/>
              <a:gd name="T9" fmla="*/ 79 h 176"/>
              <a:gd name="T10" fmla="*/ 85 w 176"/>
              <a:gd name="T11" fmla="*/ 119 h 176"/>
              <a:gd name="T12" fmla="*/ 88 w 176"/>
              <a:gd name="T13" fmla="*/ 120 h 176"/>
              <a:gd name="T14" fmla="*/ 91 w 176"/>
              <a:gd name="T15" fmla="*/ 119 h 176"/>
              <a:gd name="T16" fmla="*/ 91 w 176"/>
              <a:gd name="T17" fmla="*/ 119 h 176"/>
              <a:gd name="T18" fmla="*/ 158 w 176"/>
              <a:gd name="T19" fmla="*/ 49 h 176"/>
              <a:gd name="T20" fmla="*/ 158 w 176"/>
              <a:gd name="T21" fmla="*/ 49 h 176"/>
              <a:gd name="T22" fmla="*/ 163 w 176"/>
              <a:gd name="T23" fmla="*/ 43 h 176"/>
              <a:gd name="T24" fmla="*/ 163 w 176"/>
              <a:gd name="T25" fmla="*/ 43 h 176"/>
              <a:gd name="T26" fmla="*/ 175 w 176"/>
              <a:gd name="T27" fmla="*/ 31 h 176"/>
              <a:gd name="T28" fmla="*/ 175 w 176"/>
              <a:gd name="T29" fmla="*/ 31 h 176"/>
              <a:gd name="T30" fmla="*/ 176 w 176"/>
              <a:gd name="T31" fmla="*/ 28 h 176"/>
              <a:gd name="T32" fmla="*/ 172 w 176"/>
              <a:gd name="T33" fmla="*/ 24 h 176"/>
              <a:gd name="T34" fmla="*/ 169 w 176"/>
              <a:gd name="T35" fmla="*/ 25 h 176"/>
              <a:gd name="T36" fmla="*/ 169 w 176"/>
              <a:gd name="T37" fmla="*/ 25 h 176"/>
              <a:gd name="T38" fmla="*/ 159 w 176"/>
              <a:gd name="T39" fmla="*/ 36 h 176"/>
              <a:gd name="T40" fmla="*/ 159 w 176"/>
              <a:gd name="T41" fmla="*/ 36 h 176"/>
              <a:gd name="T42" fmla="*/ 153 w 176"/>
              <a:gd name="T43" fmla="*/ 42 h 176"/>
              <a:gd name="T44" fmla="*/ 153 w 176"/>
              <a:gd name="T45" fmla="*/ 42 h 176"/>
              <a:gd name="T46" fmla="*/ 88 w 176"/>
              <a:gd name="T47" fmla="*/ 110 h 176"/>
              <a:gd name="T48" fmla="*/ 169 w 176"/>
              <a:gd name="T49" fmla="*/ 54 h 176"/>
              <a:gd name="T50" fmla="*/ 163 w 176"/>
              <a:gd name="T51" fmla="*/ 54 h 176"/>
              <a:gd name="T52" fmla="*/ 162 w 176"/>
              <a:gd name="T53" fmla="*/ 58 h 176"/>
              <a:gd name="T54" fmla="*/ 162 w 176"/>
              <a:gd name="T55" fmla="*/ 58 h 176"/>
              <a:gd name="T56" fmla="*/ 168 w 176"/>
              <a:gd name="T57" fmla="*/ 88 h 176"/>
              <a:gd name="T58" fmla="*/ 88 w 176"/>
              <a:gd name="T59" fmla="*/ 168 h 176"/>
              <a:gd name="T60" fmla="*/ 8 w 176"/>
              <a:gd name="T61" fmla="*/ 88 h 176"/>
              <a:gd name="T62" fmla="*/ 88 w 176"/>
              <a:gd name="T63" fmla="*/ 8 h 176"/>
              <a:gd name="T64" fmla="*/ 146 w 176"/>
              <a:gd name="T65" fmla="*/ 33 h 176"/>
              <a:gd name="T66" fmla="*/ 146 w 176"/>
              <a:gd name="T67" fmla="*/ 32 h 176"/>
              <a:gd name="T68" fmla="*/ 151 w 176"/>
              <a:gd name="T69" fmla="*/ 32 h 176"/>
              <a:gd name="T70" fmla="*/ 151 w 176"/>
              <a:gd name="T71" fmla="*/ 27 h 176"/>
              <a:gd name="T72" fmla="*/ 151 w 176"/>
              <a:gd name="T73" fmla="*/ 26 h 176"/>
              <a:gd name="T74" fmla="*/ 88 w 176"/>
              <a:gd name="T75" fmla="*/ 0 h 176"/>
              <a:gd name="T76" fmla="*/ 0 w 176"/>
              <a:gd name="T77" fmla="*/ 88 h 176"/>
              <a:gd name="T78" fmla="*/ 88 w 176"/>
              <a:gd name="T79" fmla="*/ 176 h 176"/>
              <a:gd name="T80" fmla="*/ 176 w 176"/>
              <a:gd name="T81" fmla="*/ 88 h 176"/>
              <a:gd name="T82" fmla="*/ 170 w 176"/>
              <a:gd name="T83" fmla="*/ 56 h 176"/>
              <a:gd name="T84" fmla="*/ 169 w 176"/>
              <a:gd name="T85" fmla="*/ 5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76" h="176">
                <a:moveTo>
                  <a:pt x="88" y="110"/>
                </a:moveTo>
                <a:cubicBezTo>
                  <a:pt x="51" y="73"/>
                  <a:pt x="51" y="73"/>
                  <a:pt x="51" y="73"/>
                </a:cubicBezTo>
                <a:cubicBezTo>
                  <a:pt x="50" y="72"/>
                  <a:pt x="49" y="72"/>
                  <a:pt x="48" y="72"/>
                </a:cubicBezTo>
                <a:cubicBezTo>
                  <a:pt x="46" y="72"/>
                  <a:pt x="44" y="74"/>
                  <a:pt x="44" y="76"/>
                </a:cubicBezTo>
                <a:cubicBezTo>
                  <a:pt x="44" y="77"/>
                  <a:pt x="44" y="78"/>
                  <a:pt x="45" y="79"/>
                </a:cubicBezTo>
                <a:cubicBezTo>
                  <a:pt x="85" y="119"/>
                  <a:pt x="85" y="119"/>
                  <a:pt x="85" y="119"/>
                </a:cubicBezTo>
                <a:cubicBezTo>
                  <a:pt x="86" y="120"/>
                  <a:pt x="87" y="120"/>
                  <a:pt x="88" y="120"/>
                </a:cubicBezTo>
                <a:cubicBezTo>
                  <a:pt x="89" y="120"/>
                  <a:pt x="90" y="120"/>
                  <a:pt x="91" y="119"/>
                </a:cubicBezTo>
                <a:cubicBezTo>
                  <a:pt x="91" y="119"/>
                  <a:pt x="91" y="119"/>
                  <a:pt x="91" y="119"/>
                </a:cubicBezTo>
                <a:cubicBezTo>
                  <a:pt x="158" y="49"/>
                  <a:pt x="158" y="49"/>
                  <a:pt x="158" y="49"/>
                </a:cubicBezTo>
                <a:cubicBezTo>
                  <a:pt x="158" y="49"/>
                  <a:pt x="158" y="49"/>
                  <a:pt x="158" y="49"/>
                </a:cubicBezTo>
                <a:cubicBezTo>
                  <a:pt x="163" y="43"/>
                  <a:pt x="163" y="43"/>
                  <a:pt x="163" y="43"/>
                </a:cubicBezTo>
                <a:cubicBezTo>
                  <a:pt x="163" y="43"/>
                  <a:pt x="163" y="43"/>
                  <a:pt x="163" y="43"/>
                </a:cubicBezTo>
                <a:cubicBezTo>
                  <a:pt x="175" y="31"/>
                  <a:pt x="175" y="31"/>
                  <a:pt x="175" y="31"/>
                </a:cubicBezTo>
                <a:cubicBezTo>
                  <a:pt x="175" y="31"/>
                  <a:pt x="175" y="31"/>
                  <a:pt x="175" y="31"/>
                </a:cubicBezTo>
                <a:cubicBezTo>
                  <a:pt x="176" y="30"/>
                  <a:pt x="176" y="29"/>
                  <a:pt x="176" y="28"/>
                </a:cubicBezTo>
                <a:cubicBezTo>
                  <a:pt x="176" y="26"/>
                  <a:pt x="174" y="24"/>
                  <a:pt x="172" y="24"/>
                </a:cubicBezTo>
                <a:cubicBezTo>
                  <a:pt x="171" y="24"/>
                  <a:pt x="170" y="24"/>
                  <a:pt x="169" y="25"/>
                </a:cubicBezTo>
                <a:cubicBezTo>
                  <a:pt x="169" y="25"/>
                  <a:pt x="169" y="25"/>
                  <a:pt x="169" y="25"/>
                </a:cubicBezTo>
                <a:cubicBezTo>
                  <a:pt x="159" y="36"/>
                  <a:pt x="159" y="36"/>
                  <a:pt x="159" y="36"/>
                </a:cubicBezTo>
                <a:cubicBezTo>
                  <a:pt x="159" y="36"/>
                  <a:pt x="159" y="36"/>
                  <a:pt x="159" y="36"/>
                </a:cubicBezTo>
                <a:cubicBezTo>
                  <a:pt x="153" y="42"/>
                  <a:pt x="153" y="42"/>
                  <a:pt x="153" y="42"/>
                </a:cubicBezTo>
                <a:cubicBezTo>
                  <a:pt x="153" y="42"/>
                  <a:pt x="153" y="42"/>
                  <a:pt x="153" y="42"/>
                </a:cubicBezTo>
                <a:lnTo>
                  <a:pt x="88" y="110"/>
                </a:lnTo>
                <a:close/>
                <a:moveTo>
                  <a:pt x="169" y="54"/>
                </a:moveTo>
                <a:cubicBezTo>
                  <a:pt x="167" y="53"/>
                  <a:pt x="165" y="53"/>
                  <a:pt x="163" y="54"/>
                </a:cubicBezTo>
                <a:cubicBezTo>
                  <a:pt x="162" y="55"/>
                  <a:pt x="162" y="57"/>
                  <a:pt x="162" y="58"/>
                </a:cubicBezTo>
                <a:cubicBezTo>
                  <a:pt x="162" y="58"/>
                  <a:pt x="162" y="58"/>
                  <a:pt x="162" y="58"/>
                </a:cubicBezTo>
                <a:cubicBezTo>
                  <a:pt x="166" y="68"/>
                  <a:pt x="168" y="78"/>
                  <a:pt x="168" y="88"/>
                </a:cubicBezTo>
                <a:cubicBezTo>
                  <a:pt x="168" y="132"/>
                  <a:pt x="132" y="168"/>
                  <a:pt x="88" y="168"/>
                </a:cubicBez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11" y="8"/>
                  <a:pt x="131" y="17"/>
                  <a:pt x="146" y="33"/>
                </a:cubicBezTo>
                <a:cubicBezTo>
                  <a:pt x="146" y="32"/>
                  <a:pt x="146" y="32"/>
                  <a:pt x="146" y="32"/>
                </a:cubicBezTo>
                <a:cubicBezTo>
                  <a:pt x="147" y="34"/>
                  <a:pt x="150" y="34"/>
                  <a:pt x="151" y="32"/>
                </a:cubicBezTo>
                <a:cubicBezTo>
                  <a:pt x="153" y="31"/>
                  <a:pt x="153" y="28"/>
                  <a:pt x="151" y="27"/>
                </a:cubicBezTo>
                <a:cubicBezTo>
                  <a:pt x="151" y="27"/>
                  <a:pt x="151" y="26"/>
                  <a:pt x="151" y="26"/>
                </a:cubicBezTo>
                <a:cubicBezTo>
                  <a:pt x="135" y="10"/>
                  <a:pt x="113" y="0"/>
                  <a:pt x="88" y="0"/>
                </a:cubicBez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77"/>
                  <a:pt x="174" y="66"/>
                  <a:pt x="170" y="56"/>
                </a:cubicBezTo>
                <a:cubicBezTo>
                  <a:pt x="170" y="55"/>
                  <a:pt x="169" y="55"/>
                  <a:pt x="169" y="54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18873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6300" y="571411"/>
            <a:ext cx="16573500" cy="1338828"/>
          </a:xfrm>
        </p:spPr>
        <p:txBody>
          <a:bodyPr/>
          <a:lstStyle/>
          <a:p>
            <a:r>
              <a:rPr lang="cs-CZ" dirty="0" smtClean="0"/>
              <a:t>OBLASTI HODNOCENÍ KVALITY </a:t>
            </a:r>
            <a:r>
              <a:rPr lang="cs-CZ" dirty="0">
                <a:solidFill>
                  <a:schemeClr val="accent1"/>
                </a:solidFill>
              </a:rPr>
              <a:t>– MONITOROVÁNÍ PODMÍNEK, PRŮBĚHU A VÝSLEDKŮ ODBORNÉ PŘÍPRAVY</a:t>
            </a:r>
            <a:endParaRPr lang="uk-UA" dirty="0">
              <a:solidFill>
                <a:schemeClr val="accent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</p:spPr>
        <p:txBody>
          <a:bodyPr/>
          <a:lstStyle/>
          <a:p>
            <a:r>
              <a:rPr lang="cs-CZ" dirty="0" smtClean="0"/>
              <a:t>strana</a:t>
            </a:r>
            <a:endParaRPr lang="en-US" dirty="0" smtClean="0"/>
          </a:p>
          <a:p>
            <a:pPr algn="l"/>
            <a:r>
              <a:rPr lang="cs-CZ" dirty="0" smtClean="0"/>
              <a:t>19</a:t>
            </a:r>
            <a:endParaRPr dirty="0"/>
          </a:p>
        </p:txBody>
      </p:sp>
      <p:sp>
        <p:nvSpPr>
          <p:cNvPr id="18" name="TextBox 8"/>
          <p:cNvSpPr txBox="1"/>
          <p:nvPr/>
        </p:nvSpPr>
        <p:spPr>
          <a:xfrm>
            <a:off x="2953760" y="2320425"/>
            <a:ext cx="1356640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cs-CZ" sz="3600" dirty="0">
                <a:solidFill>
                  <a:schemeClr val="tx2"/>
                </a:solidFill>
              </a:rPr>
              <a:t>Období </a:t>
            </a:r>
            <a:r>
              <a:rPr lang="cs-CZ" sz="3600" b="1" dirty="0">
                <a:solidFill>
                  <a:schemeClr val="tx2"/>
                </a:solidFill>
              </a:rPr>
              <a:t>před </a:t>
            </a:r>
            <a:r>
              <a:rPr lang="cs-CZ" sz="3600" b="1" dirty="0" smtClean="0">
                <a:solidFill>
                  <a:schemeClr val="tx2"/>
                </a:solidFill>
              </a:rPr>
              <a:t>nástupem žáka </a:t>
            </a:r>
            <a:r>
              <a:rPr lang="cs-CZ" sz="3600" b="1" dirty="0">
                <a:solidFill>
                  <a:schemeClr val="tx2"/>
                </a:solidFill>
              </a:rPr>
              <a:t>do firmy </a:t>
            </a:r>
            <a:r>
              <a:rPr lang="cs-CZ" sz="3600" dirty="0">
                <a:solidFill>
                  <a:schemeClr val="tx2"/>
                </a:solidFill>
              </a:rPr>
              <a:t>(tj. zda je definován očekávaný profil a dovednosti, zda si může pracoviště prohlédnout, atd</a:t>
            </a:r>
            <a:r>
              <a:rPr lang="cs-CZ" sz="3600" dirty="0" smtClean="0">
                <a:solidFill>
                  <a:schemeClr val="tx2"/>
                </a:solidFill>
              </a:rPr>
              <a:t>.)</a:t>
            </a:r>
            <a:endParaRPr lang="cs-CZ" sz="3600" dirty="0">
              <a:solidFill>
                <a:schemeClr val="tx2"/>
              </a:solidFill>
            </a:endParaRPr>
          </a:p>
        </p:txBody>
      </p:sp>
      <p:sp>
        <p:nvSpPr>
          <p:cNvPr id="14" name="Freeform 29"/>
          <p:cNvSpPr>
            <a:spLocks noEditPoints="1"/>
          </p:cNvSpPr>
          <p:nvPr/>
        </p:nvSpPr>
        <p:spPr bwMode="auto">
          <a:xfrm>
            <a:off x="1371600" y="2476500"/>
            <a:ext cx="1143000" cy="1143000"/>
          </a:xfrm>
          <a:custGeom>
            <a:avLst/>
            <a:gdLst>
              <a:gd name="T0" fmla="*/ 88 w 176"/>
              <a:gd name="T1" fmla="*/ 110 h 176"/>
              <a:gd name="T2" fmla="*/ 51 w 176"/>
              <a:gd name="T3" fmla="*/ 73 h 176"/>
              <a:gd name="T4" fmla="*/ 48 w 176"/>
              <a:gd name="T5" fmla="*/ 72 h 176"/>
              <a:gd name="T6" fmla="*/ 44 w 176"/>
              <a:gd name="T7" fmla="*/ 76 h 176"/>
              <a:gd name="T8" fmla="*/ 45 w 176"/>
              <a:gd name="T9" fmla="*/ 79 h 176"/>
              <a:gd name="T10" fmla="*/ 85 w 176"/>
              <a:gd name="T11" fmla="*/ 119 h 176"/>
              <a:gd name="T12" fmla="*/ 88 w 176"/>
              <a:gd name="T13" fmla="*/ 120 h 176"/>
              <a:gd name="T14" fmla="*/ 91 w 176"/>
              <a:gd name="T15" fmla="*/ 119 h 176"/>
              <a:gd name="T16" fmla="*/ 91 w 176"/>
              <a:gd name="T17" fmla="*/ 119 h 176"/>
              <a:gd name="T18" fmla="*/ 158 w 176"/>
              <a:gd name="T19" fmla="*/ 49 h 176"/>
              <a:gd name="T20" fmla="*/ 158 w 176"/>
              <a:gd name="T21" fmla="*/ 49 h 176"/>
              <a:gd name="T22" fmla="*/ 163 w 176"/>
              <a:gd name="T23" fmla="*/ 43 h 176"/>
              <a:gd name="T24" fmla="*/ 163 w 176"/>
              <a:gd name="T25" fmla="*/ 43 h 176"/>
              <a:gd name="T26" fmla="*/ 175 w 176"/>
              <a:gd name="T27" fmla="*/ 31 h 176"/>
              <a:gd name="T28" fmla="*/ 175 w 176"/>
              <a:gd name="T29" fmla="*/ 31 h 176"/>
              <a:gd name="T30" fmla="*/ 176 w 176"/>
              <a:gd name="T31" fmla="*/ 28 h 176"/>
              <a:gd name="T32" fmla="*/ 172 w 176"/>
              <a:gd name="T33" fmla="*/ 24 h 176"/>
              <a:gd name="T34" fmla="*/ 169 w 176"/>
              <a:gd name="T35" fmla="*/ 25 h 176"/>
              <a:gd name="T36" fmla="*/ 169 w 176"/>
              <a:gd name="T37" fmla="*/ 25 h 176"/>
              <a:gd name="T38" fmla="*/ 159 w 176"/>
              <a:gd name="T39" fmla="*/ 36 h 176"/>
              <a:gd name="T40" fmla="*/ 159 w 176"/>
              <a:gd name="T41" fmla="*/ 36 h 176"/>
              <a:gd name="T42" fmla="*/ 153 w 176"/>
              <a:gd name="T43" fmla="*/ 42 h 176"/>
              <a:gd name="T44" fmla="*/ 153 w 176"/>
              <a:gd name="T45" fmla="*/ 42 h 176"/>
              <a:gd name="T46" fmla="*/ 88 w 176"/>
              <a:gd name="T47" fmla="*/ 110 h 176"/>
              <a:gd name="T48" fmla="*/ 169 w 176"/>
              <a:gd name="T49" fmla="*/ 54 h 176"/>
              <a:gd name="T50" fmla="*/ 163 w 176"/>
              <a:gd name="T51" fmla="*/ 54 h 176"/>
              <a:gd name="T52" fmla="*/ 162 w 176"/>
              <a:gd name="T53" fmla="*/ 58 h 176"/>
              <a:gd name="T54" fmla="*/ 162 w 176"/>
              <a:gd name="T55" fmla="*/ 58 h 176"/>
              <a:gd name="T56" fmla="*/ 168 w 176"/>
              <a:gd name="T57" fmla="*/ 88 h 176"/>
              <a:gd name="T58" fmla="*/ 88 w 176"/>
              <a:gd name="T59" fmla="*/ 168 h 176"/>
              <a:gd name="T60" fmla="*/ 8 w 176"/>
              <a:gd name="T61" fmla="*/ 88 h 176"/>
              <a:gd name="T62" fmla="*/ 88 w 176"/>
              <a:gd name="T63" fmla="*/ 8 h 176"/>
              <a:gd name="T64" fmla="*/ 146 w 176"/>
              <a:gd name="T65" fmla="*/ 33 h 176"/>
              <a:gd name="T66" fmla="*/ 146 w 176"/>
              <a:gd name="T67" fmla="*/ 32 h 176"/>
              <a:gd name="T68" fmla="*/ 151 w 176"/>
              <a:gd name="T69" fmla="*/ 32 h 176"/>
              <a:gd name="T70" fmla="*/ 151 w 176"/>
              <a:gd name="T71" fmla="*/ 27 h 176"/>
              <a:gd name="T72" fmla="*/ 151 w 176"/>
              <a:gd name="T73" fmla="*/ 26 h 176"/>
              <a:gd name="T74" fmla="*/ 88 w 176"/>
              <a:gd name="T75" fmla="*/ 0 h 176"/>
              <a:gd name="T76" fmla="*/ 0 w 176"/>
              <a:gd name="T77" fmla="*/ 88 h 176"/>
              <a:gd name="T78" fmla="*/ 88 w 176"/>
              <a:gd name="T79" fmla="*/ 176 h 176"/>
              <a:gd name="T80" fmla="*/ 176 w 176"/>
              <a:gd name="T81" fmla="*/ 88 h 176"/>
              <a:gd name="T82" fmla="*/ 170 w 176"/>
              <a:gd name="T83" fmla="*/ 56 h 176"/>
              <a:gd name="T84" fmla="*/ 169 w 176"/>
              <a:gd name="T85" fmla="*/ 5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76" h="176">
                <a:moveTo>
                  <a:pt x="88" y="110"/>
                </a:moveTo>
                <a:cubicBezTo>
                  <a:pt x="51" y="73"/>
                  <a:pt x="51" y="73"/>
                  <a:pt x="51" y="73"/>
                </a:cubicBezTo>
                <a:cubicBezTo>
                  <a:pt x="50" y="72"/>
                  <a:pt x="49" y="72"/>
                  <a:pt x="48" y="72"/>
                </a:cubicBezTo>
                <a:cubicBezTo>
                  <a:pt x="46" y="72"/>
                  <a:pt x="44" y="74"/>
                  <a:pt x="44" y="76"/>
                </a:cubicBezTo>
                <a:cubicBezTo>
                  <a:pt x="44" y="77"/>
                  <a:pt x="44" y="78"/>
                  <a:pt x="45" y="79"/>
                </a:cubicBezTo>
                <a:cubicBezTo>
                  <a:pt x="85" y="119"/>
                  <a:pt x="85" y="119"/>
                  <a:pt x="85" y="119"/>
                </a:cubicBezTo>
                <a:cubicBezTo>
                  <a:pt x="86" y="120"/>
                  <a:pt x="87" y="120"/>
                  <a:pt x="88" y="120"/>
                </a:cubicBezTo>
                <a:cubicBezTo>
                  <a:pt x="89" y="120"/>
                  <a:pt x="90" y="120"/>
                  <a:pt x="91" y="119"/>
                </a:cubicBezTo>
                <a:cubicBezTo>
                  <a:pt x="91" y="119"/>
                  <a:pt x="91" y="119"/>
                  <a:pt x="91" y="119"/>
                </a:cubicBezTo>
                <a:cubicBezTo>
                  <a:pt x="158" y="49"/>
                  <a:pt x="158" y="49"/>
                  <a:pt x="158" y="49"/>
                </a:cubicBezTo>
                <a:cubicBezTo>
                  <a:pt x="158" y="49"/>
                  <a:pt x="158" y="49"/>
                  <a:pt x="158" y="49"/>
                </a:cubicBezTo>
                <a:cubicBezTo>
                  <a:pt x="163" y="43"/>
                  <a:pt x="163" y="43"/>
                  <a:pt x="163" y="43"/>
                </a:cubicBezTo>
                <a:cubicBezTo>
                  <a:pt x="163" y="43"/>
                  <a:pt x="163" y="43"/>
                  <a:pt x="163" y="43"/>
                </a:cubicBezTo>
                <a:cubicBezTo>
                  <a:pt x="175" y="31"/>
                  <a:pt x="175" y="31"/>
                  <a:pt x="175" y="31"/>
                </a:cubicBezTo>
                <a:cubicBezTo>
                  <a:pt x="175" y="31"/>
                  <a:pt x="175" y="31"/>
                  <a:pt x="175" y="31"/>
                </a:cubicBezTo>
                <a:cubicBezTo>
                  <a:pt x="176" y="30"/>
                  <a:pt x="176" y="29"/>
                  <a:pt x="176" y="28"/>
                </a:cubicBezTo>
                <a:cubicBezTo>
                  <a:pt x="176" y="26"/>
                  <a:pt x="174" y="24"/>
                  <a:pt x="172" y="24"/>
                </a:cubicBezTo>
                <a:cubicBezTo>
                  <a:pt x="171" y="24"/>
                  <a:pt x="170" y="24"/>
                  <a:pt x="169" y="25"/>
                </a:cubicBezTo>
                <a:cubicBezTo>
                  <a:pt x="169" y="25"/>
                  <a:pt x="169" y="25"/>
                  <a:pt x="169" y="25"/>
                </a:cubicBezTo>
                <a:cubicBezTo>
                  <a:pt x="159" y="36"/>
                  <a:pt x="159" y="36"/>
                  <a:pt x="159" y="36"/>
                </a:cubicBezTo>
                <a:cubicBezTo>
                  <a:pt x="159" y="36"/>
                  <a:pt x="159" y="36"/>
                  <a:pt x="159" y="36"/>
                </a:cubicBezTo>
                <a:cubicBezTo>
                  <a:pt x="153" y="42"/>
                  <a:pt x="153" y="42"/>
                  <a:pt x="153" y="42"/>
                </a:cubicBezTo>
                <a:cubicBezTo>
                  <a:pt x="153" y="42"/>
                  <a:pt x="153" y="42"/>
                  <a:pt x="153" y="42"/>
                </a:cubicBezTo>
                <a:lnTo>
                  <a:pt x="88" y="110"/>
                </a:lnTo>
                <a:close/>
                <a:moveTo>
                  <a:pt x="169" y="54"/>
                </a:moveTo>
                <a:cubicBezTo>
                  <a:pt x="167" y="53"/>
                  <a:pt x="165" y="53"/>
                  <a:pt x="163" y="54"/>
                </a:cubicBezTo>
                <a:cubicBezTo>
                  <a:pt x="162" y="55"/>
                  <a:pt x="162" y="57"/>
                  <a:pt x="162" y="58"/>
                </a:cubicBezTo>
                <a:cubicBezTo>
                  <a:pt x="162" y="58"/>
                  <a:pt x="162" y="58"/>
                  <a:pt x="162" y="58"/>
                </a:cubicBezTo>
                <a:cubicBezTo>
                  <a:pt x="166" y="68"/>
                  <a:pt x="168" y="78"/>
                  <a:pt x="168" y="88"/>
                </a:cubicBezTo>
                <a:cubicBezTo>
                  <a:pt x="168" y="132"/>
                  <a:pt x="132" y="168"/>
                  <a:pt x="88" y="168"/>
                </a:cubicBez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11" y="8"/>
                  <a:pt x="131" y="17"/>
                  <a:pt x="146" y="33"/>
                </a:cubicBezTo>
                <a:cubicBezTo>
                  <a:pt x="146" y="32"/>
                  <a:pt x="146" y="32"/>
                  <a:pt x="146" y="32"/>
                </a:cubicBezTo>
                <a:cubicBezTo>
                  <a:pt x="147" y="34"/>
                  <a:pt x="150" y="34"/>
                  <a:pt x="151" y="32"/>
                </a:cubicBezTo>
                <a:cubicBezTo>
                  <a:pt x="153" y="31"/>
                  <a:pt x="153" y="28"/>
                  <a:pt x="151" y="27"/>
                </a:cubicBezTo>
                <a:cubicBezTo>
                  <a:pt x="151" y="27"/>
                  <a:pt x="151" y="26"/>
                  <a:pt x="151" y="26"/>
                </a:cubicBezTo>
                <a:cubicBezTo>
                  <a:pt x="135" y="10"/>
                  <a:pt x="113" y="0"/>
                  <a:pt x="88" y="0"/>
                </a:cubicBez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77"/>
                  <a:pt x="174" y="66"/>
                  <a:pt x="170" y="56"/>
                </a:cubicBezTo>
                <a:cubicBezTo>
                  <a:pt x="170" y="55"/>
                  <a:pt x="169" y="55"/>
                  <a:pt x="169" y="54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15" name="Freeform 29"/>
          <p:cNvSpPr>
            <a:spLocks noEditPoints="1"/>
          </p:cNvSpPr>
          <p:nvPr/>
        </p:nvSpPr>
        <p:spPr bwMode="auto">
          <a:xfrm>
            <a:off x="1371600" y="4177564"/>
            <a:ext cx="1143000" cy="1143000"/>
          </a:xfrm>
          <a:custGeom>
            <a:avLst/>
            <a:gdLst>
              <a:gd name="T0" fmla="*/ 88 w 176"/>
              <a:gd name="T1" fmla="*/ 110 h 176"/>
              <a:gd name="T2" fmla="*/ 51 w 176"/>
              <a:gd name="T3" fmla="*/ 73 h 176"/>
              <a:gd name="T4" fmla="*/ 48 w 176"/>
              <a:gd name="T5" fmla="*/ 72 h 176"/>
              <a:gd name="T6" fmla="*/ 44 w 176"/>
              <a:gd name="T7" fmla="*/ 76 h 176"/>
              <a:gd name="T8" fmla="*/ 45 w 176"/>
              <a:gd name="T9" fmla="*/ 79 h 176"/>
              <a:gd name="T10" fmla="*/ 85 w 176"/>
              <a:gd name="T11" fmla="*/ 119 h 176"/>
              <a:gd name="T12" fmla="*/ 88 w 176"/>
              <a:gd name="T13" fmla="*/ 120 h 176"/>
              <a:gd name="T14" fmla="*/ 91 w 176"/>
              <a:gd name="T15" fmla="*/ 119 h 176"/>
              <a:gd name="T16" fmla="*/ 91 w 176"/>
              <a:gd name="T17" fmla="*/ 119 h 176"/>
              <a:gd name="T18" fmla="*/ 158 w 176"/>
              <a:gd name="T19" fmla="*/ 49 h 176"/>
              <a:gd name="T20" fmla="*/ 158 w 176"/>
              <a:gd name="T21" fmla="*/ 49 h 176"/>
              <a:gd name="T22" fmla="*/ 163 w 176"/>
              <a:gd name="T23" fmla="*/ 43 h 176"/>
              <a:gd name="T24" fmla="*/ 163 w 176"/>
              <a:gd name="T25" fmla="*/ 43 h 176"/>
              <a:gd name="T26" fmla="*/ 175 w 176"/>
              <a:gd name="T27" fmla="*/ 31 h 176"/>
              <a:gd name="T28" fmla="*/ 175 w 176"/>
              <a:gd name="T29" fmla="*/ 31 h 176"/>
              <a:gd name="T30" fmla="*/ 176 w 176"/>
              <a:gd name="T31" fmla="*/ 28 h 176"/>
              <a:gd name="T32" fmla="*/ 172 w 176"/>
              <a:gd name="T33" fmla="*/ 24 h 176"/>
              <a:gd name="T34" fmla="*/ 169 w 176"/>
              <a:gd name="T35" fmla="*/ 25 h 176"/>
              <a:gd name="T36" fmla="*/ 169 w 176"/>
              <a:gd name="T37" fmla="*/ 25 h 176"/>
              <a:gd name="T38" fmla="*/ 159 w 176"/>
              <a:gd name="T39" fmla="*/ 36 h 176"/>
              <a:gd name="T40" fmla="*/ 159 w 176"/>
              <a:gd name="T41" fmla="*/ 36 h 176"/>
              <a:gd name="T42" fmla="*/ 153 w 176"/>
              <a:gd name="T43" fmla="*/ 42 h 176"/>
              <a:gd name="T44" fmla="*/ 153 w 176"/>
              <a:gd name="T45" fmla="*/ 42 h 176"/>
              <a:gd name="T46" fmla="*/ 88 w 176"/>
              <a:gd name="T47" fmla="*/ 110 h 176"/>
              <a:gd name="T48" fmla="*/ 169 w 176"/>
              <a:gd name="T49" fmla="*/ 54 h 176"/>
              <a:gd name="T50" fmla="*/ 163 w 176"/>
              <a:gd name="T51" fmla="*/ 54 h 176"/>
              <a:gd name="T52" fmla="*/ 162 w 176"/>
              <a:gd name="T53" fmla="*/ 58 h 176"/>
              <a:gd name="T54" fmla="*/ 162 w 176"/>
              <a:gd name="T55" fmla="*/ 58 h 176"/>
              <a:gd name="T56" fmla="*/ 168 w 176"/>
              <a:gd name="T57" fmla="*/ 88 h 176"/>
              <a:gd name="T58" fmla="*/ 88 w 176"/>
              <a:gd name="T59" fmla="*/ 168 h 176"/>
              <a:gd name="T60" fmla="*/ 8 w 176"/>
              <a:gd name="T61" fmla="*/ 88 h 176"/>
              <a:gd name="T62" fmla="*/ 88 w 176"/>
              <a:gd name="T63" fmla="*/ 8 h 176"/>
              <a:gd name="T64" fmla="*/ 146 w 176"/>
              <a:gd name="T65" fmla="*/ 33 h 176"/>
              <a:gd name="T66" fmla="*/ 146 w 176"/>
              <a:gd name="T67" fmla="*/ 32 h 176"/>
              <a:gd name="T68" fmla="*/ 151 w 176"/>
              <a:gd name="T69" fmla="*/ 32 h 176"/>
              <a:gd name="T70" fmla="*/ 151 w 176"/>
              <a:gd name="T71" fmla="*/ 27 h 176"/>
              <a:gd name="T72" fmla="*/ 151 w 176"/>
              <a:gd name="T73" fmla="*/ 26 h 176"/>
              <a:gd name="T74" fmla="*/ 88 w 176"/>
              <a:gd name="T75" fmla="*/ 0 h 176"/>
              <a:gd name="T76" fmla="*/ 0 w 176"/>
              <a:gd name="T77" fmla="*/ 88 h 176"/>
              <a:gd name="T78" fmla="*/ 88 w 176"/>
              <a:gd name="T79" fmla="*/ 176 h 176"/>
              <a:gd name="T80" fmla="*/ 176 w 176"/>
              <a:gd name="T81" fmla="*/ 88 h 176"/>
              <a:gd name="T82" fmla="*/ 170 w 176"/>
              <a:gd name="T83" fmla="*/ 56 h 176"/>
              <a:gd name="T84" fmla="*/ 169 w 176"/>
              <a:gd name="T85" fmla="*/ 5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76" h="176">
                <a:moveTo>
                  <a:pt x="88" y="110"/>
                </a:moveTo>
                <a:cubicBezTo>
                  <a:pt x="51" y="73"/>
                  <a:pt x="51" y="73"/>
                  <a:pt x="51" y="73"/>
                </a:cubicBezTo>
                <a:cubicBezTo>
                  <a:pt x="50" y="72"/>
                  <a:pt x="49" y="72"/>
                  <a:pt x="48" y="72"/>
                </a:cubicBezTo>
                <a:cubicBezTo>
                  <a:pt x="46" y="72"/>
                  <a:pt x="44" y="74"/>
                  <a:pt x="44" y="76"/>
                </a:cubicBezTo>
                <a:cubicBezTo>
                  <a:pt x="44" y="77"/>
                  <a:pt x="44" y="78"/>
                  <a:pt x="45" y="79"/>
                </a:cubicBezTo>
                <a:cubicBezTo>
                  <a:pt x="85" y="119"/>
                  <a:pt x="85" y="119"/>
                  <a:pt x="85" y="119"/>
                </a:cubicBezTo>
                <a:cubicBezTo>
                  <a:pt x="86" y="120"/>
                  <a:pt x="87" y="120"/>
                  <a:pt x="88" y="120"/>
                </a:cubicBezTo>
                <a:cubicBezTo>
                  <a:pt x="89" y="120"/>
                  <a:pt x="90" y="120"/>
                  <a:pt x="91" y="119"/>
                </a:cubicBezTo>
                <a:cubicBezTo>
                  <a:pt x="91" y="119"/>
                  <a:pt x="91" y="119"/>
                  <a:pt x="91" y="119"/>
                </a:cubicBezTo>
                <a:cubicBezTo>
                  <a:pt x="158" y="49"/>
                  <a:pt x="158" y="49"/>
                  <a:pt x="158" y="49"/>
                </a:cubicBezTo>
                <a:cubicBezTo>
                  <a:pt x="158" y="49"/>
                  <a:pt x="158" y="49"/>
                  <a:pt x="158" y="49"/>
                </a:cubicBezTo>
                <a:cubicBezTo>
                  <a:pt x="163" y="43"/>
                  <a:pt x="163" y="43"/>
                  <a:pt x="163" y="43"/>
                </a:cubicBezTo>
                <a:cubicBezTo>
                  <a:pt x="163" y="43"/>
                  <a:pt x="163" y="43"/>
                  <a:pt x="163" y="43"/>
                </a:cubicBezTo>
                <a:cubicBezTo>
                  <a:pt x="175" y="31"/>
                  <a:pt x="175" y="31"/>
                  <a:pt x="175" y="31"/>
                </a:cubicBezTo>
                <a:cubicBezTo>
                  <a:pt x="175" y="31"/>
                  <a:pt x="175" y="31"/>
                  <a:pt x="175" y="31"/>
                </a:cubicBezTo>
                <a:cubicBezTo>
                  <a:pt x="176" y="30"/>
                  <a:pt x="176" y="29"/>
                  <a:pt x="176" y="28"/>
                </a:cubicBezTo>
                <a:cubicBezTo>
                  <a:pt x="176" y="26"/>
                  <a:pt x="174" y="24"/>
                  <a:pt x="172" y="24"/>
                </a:cubicBezTo>
                <a:cubicBezTo>
                  <a:pt x="171" y="24"/>
                  <a:pt x="170" y="24"/>
                  <a:pt x="169" y="25"/>
                </a:cubicBezTo>
                <a:cubicBezTo>
                  <a:pt x="169" y="25"/>
                  <a:pt x="169" y="25"/>
                  <a:pt x="169" y="25"/>
                </a:cubicBezTo>
                <a:cubicBezTo>
                  <a:pt x="159" y="36"/>
                  <a:pt x="159" y="36"/>
                  <a:pt x="159" y="36"/>
                </a:cubicBezTo>
                <a:cubicBezTo>
                  <a:pt x="159" y="36"/>
                  <a:pt x="159" y="36"/>
                  <a:pt x="159" y="36"/>
                </a:cubicBezTo>
                <a:cubicBezTo>
                  <a:pt x="153" y="42"/>
                  <a:pt x="153" y="42"/>
                  <a:pt x="153" y="42"/>
                </a:cubicBezTo>
                <a:cubicBezTo>
                  <a:pt x="153" y="42"/>
                  <a:pt x="153" y="42"/>
                  <a:pt x="153" y="42"/>
                </a:cubicBezTo>
                <a:lnTo>
                  <a:pt x="88" y="110"/>
                </a:lnTo>
                <a:close/>
                <a:moveTo>
                  <a:pt x="169" y="54"/>
                </a:moveTo>
                <a:cubicBezTo>
                  <a:pt x="167" y="53"/>
                  <a:pt x="165" y="53"/>
                  <a:pt x="163" y="54"/>
                </a:cubicBezTo>
                <a:cubicBezTo>
                  <a:pt x="162" y="55"/>
                  <a:pt x="162" y="57"/>
                  <a:pt x="162" y="58"/>
                </a:cubicBezTo>
                <a:cubicBezTo>
                  <a:pt x="162" y="58"/>
                  <a:pt x="162" y="58"/>
                  <a:pt x="162" y="58"/>
                </a:cubicBezTo>
                <a:cubicBezTo>
                  <a:pt x="166" y="68"/>
                  <a:pt x="168" y="78"/>
                  <a:pt x="168" y="88"/>
                </a:cubicBezTo>
                <a:cubicBezTo>
                  <a:pt x="168" y="132"/>
                  <a:pt x="132" y="168"/>
                  <a:pt x="88" y="168"/>
                </a:cubicBez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11" y="8"/>
                  <a:pt x="131" y="17"/>
                  <a:pt x="146" y="33"/>
                </a:cubicBezTo>
                <a:cubicBezTo>
                  <a:pt x="146" y="32"/>
                  <a:pt x="146" y="32"/>
                  <a:pt x="146" y="32"/>
                </a:cubicBezTo>
                <a:cubicBezTo>
                  <a:pt x="147" y="34"/>
                  <a:pt x="150" y="34"/>
                  <a:pt x="151" y="32"/>
                </a:cubicBezTo>
                <a:cubicBezTo>
                  <a:pt x="153" y="31"/>
                  <a:pt x="153" y="28"/>
                  <a:pt x="151" y="27"/>
                </a:cubicBezTo>
                <a:cubicBezTo>
                  <a:pt x="151" y="27"/>
                  <a:pt x="151" y="26"/>
                  <a:pt x="151" y="26"/>
                </a:cubicBezTo>
                <a:cubicBezTo>
                  <a:pt x="135" y="10"/>
                  <a:pt x="113" y="0"/>
                  <a:pt x="88" y="0"/>
                </a:cubicBez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77"/>
                  <a:pt x="174" y="66"/>
                  <a:pt x="170" y="56"/>
                </a:cubicBezTo>
                <a:cubicBezTo>
                  <a:pt x="170" y="55"/>
                  <a:pt x="169" y="55"/>
                  <a:pt x="169" y="54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4" name="Obdélník 3"/>
          <p:cNvSpPr/>
          <p:nvPr/>
        </p:nvSpPr>
        <p:spPr>
          <a:xfrm>
            <a:off x="2928359" y="7337845"/>
            <a:ext cx="1246404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cs-CZ" sz="3600" b="1" dirty="0">
                <a:solidFill>
                  <a:schemeClr val="tx2"/>
                </a:solidFill>
              </a:rPr>
              <a:t>Zodpovědnost dané firmy a průběh spolupráce </a:t>
            </a:r>
            <a:r>
              <a:rPr lang="cs-CZ" sz="3600" dirty="0" smtClean="0">
                <a:solidFill>
                  <a:schemeClr val="tx2"/>
                </a:solidFill>
              </a:rPr>
              <a:t>(např. vzdělávání </a:t>
            </a:r>
            <a:r>
              <a:rPr lang="cs-CZ" sz="3600" dirty="0">
                <a:solidFill>
                  <a:schemeClr val="tx2"/>
                </a:solidFill>
              </a:rPr>
              <a:t>instruktorů, řešení absencí, atd.)</a:t>
            </a:r>
          </a:p>
        </p:txBody>
      </p:sp>
      <p:sp>
        <p:nvSpPr>
          <p:cNvPr id="22" name="Obdélník 21"/>
          <p:cNvSpPr/>
          <p:nvPr/>
        </p:nvSpPr>
        <p:spPr>
          <a:xfrm>
            <a:off x="2928360" y="5480706"/>
            <a:ext cx="1231697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cs-CZ" sz="3600" b="1" dirty="0" smtClean="0">
                <a:solidFill>
                  <a:schemeClr val="tx2"/>
                </a:solidFill>
              </a:rPr>
              <a:t>Praktická příprava </a:t>
            </a:r>
            <a:r>
              <a:rPr lang="cs-CZ" sz="3600" b="1" dirty="0">
                <a:solidFill>
                  <a:schemeClr val="tx2"/>
                </a:solidFill>
              </a:rPr>
              <a:t>a její průběh </a:t>
            </a:r>
            <a:r>
              <a:rPr lang="cs-CZ" sz="3600" dirty="0">
                <a:solidFill>
                  <a:schemeClr val="tx2"/>
                </a:solidFill>
              </a:rPr>
              <a:t>(tj. zda instituce pomáhá žákovi získat kompetence potřebné pro trh práce, jak výcvik a hodnocení probíhá</a:t>
            </a:r>
            <a:r>
              <a:rPr lang="cs-CZ" sz="3600" dirty="0" smtClean="0">
                <a:solidFill>
                  <a:schemeClr val="tx2"/>
                </a:solidFill>
              </a:rPr>
              <a:t>)</a:t>
            </a:r>
            <a:endParaRPr lang="cs-CZ" sz="3600" dirty="0">
              <a:solidFill>
                <a:schemeClr val="tx2"/>
              </a:solidFill>
            </a:endParaRPr>
          </a:p>
        </p:txBody>
      </p:sp>
      <p:sp>
        <p:nvSpPr>
          <p:cNvPr id="24" name="Obdélník 23"/>
          <p:cNvSpPr/>
          <p:nvPr/>
        </p:nvSpPr>
        <p:spPr>
          <a:xfrm>
            <a:off x="2928360" y="4177564"/>
            <a:ext cx="1231697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cs-CZ" sz="3600" dirty="0">
                <a:solidFill>
                  <a:schemeClr val="tx2"/>
                </a:solidFill>
              </a:rPr>
              <a:t>Období </a:t>
            </a:r>
            <a:r>
              <a:rPr lang="cs-CZ" sz="3600" b="1" dirty="0">
                <a:solidFill>
                  <a:schemeClr val="tx2"/>
                </a:solidFill>
              </a:rPr>
              <a:t>před </a:t>
            </a:r>
            <a:r>
              <a:rPr lang="cs-CZ" sz="3600" b="1" dirty="0" smtClean="0">
                <a:solidFill>
                  <a:schemeClr val="tx2"/>
                </a:solidFill>
              </a:rPr>
              <a:t>začátkem odborné přípravy </a:t>
            </a:r>
            <a:r>
              <a:rPr lang="cs-CZ" sz="3600" dirty="0">
                <a:solidFill>
                  <a:schemeClr val="tx2"/>
                </a:solidFill>
              </a:rPr>
              <a:t>(tj. zda je určen instruktor, zda je zajištěno hygienické zázemí, atd</a:t>
            </a:r>
            <a:r>
              <a:rPr lang="cs-CZ" sz="3600" dirty="0" smtClean="0">
                <a:solidFill>
                  <a:schemeClr val="tx2"/>
                </a:solidFill>
              </a:rPr>
              <a:t>.)</a:t>
            </a:r>
            <a:endParaRPr lang="cs-CZ" sz="3600" dirty="0">
              <a:solidFill>
                <a:schemeClr val="tx2"/>
              </a:solidFill>
            </a:endParaRPr>
          </a:p>
        </p:txBody>
      </p:sp>
      <p:sp>
        <p:nvSpPr>
          <p:cNvPr id="25" name="Freeform 29"/>
          <p:cNvSpPr>
            <a:spLocks noEditPoints="1"/>
          </p:cNvSpPr>
          <p:nvPr/>
        </p:nvSpPr>
        <p:spPr bwMode="auto">
          <a:xfrm>
            <a:off x="1371600" y="7366509"/>
            <a:ext cx="1143000" cy="1143000"/>
          </a:xfrm>
          <a:custGeom>
            <a:avLst/>
            <a:gdLst>
              <a:gd name="T0" fmla="*/ 88 w 176"/>
              <a:gd name="T1" fmla="*/ 110 h 176"/>
              <a:gd name="T2" fmla="*/ 51 w 176"/>
              <a:gd name="T3" fmla="*/ 73 h 176"/>
              <a:gd name="T4" fmla="*/ 48 w 176"/>
              <a:gd name="T5" fmla="*/ 72 h 176"/>
              <a:gd name="T6" fmla="*/ 44 w 176"/>
              <a:gd name="T7" fmla="*/ 76 h 176"/>
              <a:gd name="T8" fmla="*/ 45 w 176"/>
              <a:gd name="T9" fmla="*/ 79 h 176"/>
              <a:gd name="T10" fmla="*/ 85 w 176"/>
              <a:gd name="T11" fmla="*/ 119 h 176"/>
              <a:gd name="T12" fmla="*/ 88 w 176"/>
              <a:gd name="T13" fmla="*/ 120 h 176"/>
              <a:gd name="T14" fmla="*/ 91 w 176"/>
              <a:gd name="T15" fmla="*/ 119 h 176"/>
              <a:gd name="T16" fmla="*/ 91 w 176"/>
              <a:gd name="T17" fmla="*/ 119 h 176"/>
              <a:gd name="T18" fmla="*/ 158 w 176"/>
              <a:gd name="T19" fmla="*/ 49 h 176"/>
              <a:gd name="T20" fmla="*/ 158 w 176"/>
              <a:gd name="T21" fmla="*/ 49 h 176"/>
              <a:gd name="T22" fmla="*/ 163 w 176"/>
              <a:gd name="T23" fmla="*/ 43 h 176"/>
              <a:gd name="T24" fmla="*/ 163 w 176"/>
              <a:gd name="T25" fmla="*/ 43 h 176"/>
              <a:gd name="T26" fmla="*/ 175 w 176"/>
              <a:gd name="T27" fmla="*/ 31 h 176"/>
              <a:gd name="T28" fmla="*/ 175 w 176"/>
              <a:gd name="T29" fmla="*/ 31 h 176"/>
              <a:gd name="T30" fmla="*/ 176 w 176"/>
              <a:gd name="T31" fmla="*/ 28 h 176"/>
              <a:gd name="T32" fmla="*/ 172 w 176"/>
              <a:gd name="T33" fmla="*/ 24 h 176"/>
              <a:gd name="T34" fmla="*/ 169 w 176"/>
              <a:gd name="T35" fmla="*/ 25 h 176"/>
              <a:gd name="T36" fmla="*/ 169 w 176"/>
              <a:gd name="T37" fmla="*/ 25 h 176"/>
              <a:gd name="T38" fmla="*/ 159 w 176"/>
              <a:gd name="T39" fmla="*/ 36 h 176"/>
              <a:gd name="T40" fmla="*/ 159 w 176"/>
              <a:gd name="T41" fmla="*/ 36 h 176"/>
              <a:gd name="T42" fmla="*/ 153 w 176"/>
              <a:gd name="T43" fmla="*/ 42 h 176"/>
              <a:gd name="T44" fmla="*/ 153 w 176"/>
              <a:gd name="T45" fmla="*/ 42 h 176"/>
              <a:gd name="T46" fmla="*/ 88 w 176"/>
              <a:gd name="T47" fmla="*/ 110 h 176"/>
              <a:gd name="T48" fmla="*/ 169 w 176"/>
              <a:gd name="T49" fmla="*/ 54 h 176"/>
              <a:gd name="T50" fmla="*/ 163 w 176"/>
              <a:gd name="T51" fmla="*/ 54 h 176"/>
              <a:gd name="T52" fmla="*/ 162 w 176"/>
              <a:gd name="T53" fmla="*/ 58 h 176"/>
              <a:gd name="T54" fmla="*/ 162 w 176"/>
              <a:gd name="T55" fmla="*/ 58 h 176"/>
              <a:gd name="T56" fmla="*/ 168 w 176"/>
              <a:gd name="T57" fmla="*/ 88 h 176"/>
              <a:gd name="T58" fmla="*/ 88 w 176"/>
              <a:gd name="T59" fmla="*/ 168 h 176"/>
              <a:gd name="T60" fmla="*/ 8 w 176"/>
              <a:gd name="T61" fmla="*/ 88 h 176"/>
              <a:gd name="T62" fmla="*/ 88 w 176"/>
              <a:gd name="T63" fmla="*/ 8 h 176"/>
              <a:gd name="T64" fmla="*/ 146 w 176"/>
              <a:gd name="T65" fmla="*/ 33 h 176"/>
              <a:gd name="T66" fmla="*/ 146 w 176"/>
              <a:gd name="T67" fmla="*/ 32 h 176"/>
              <a:gd name="T68" fmla="*/ 151 w 176"/>
              <a:gd name="T69" fmla="*/ 32 h 176"/>
              <a:gd name="T70" fmla="*/ 151 w 176"/>
              <a:gd name="T71" fmla="*/ 27 h 176"/>
              <a:gd name="T72" fmla="*/ 151 w 176"/>
              <a:gd name="T73" fmla="*/ 26 h 176"/>
              <a:gd name="T74" fmla="*/ 88 w 176"/>
              <a:gd name="T75" fmla="*/ 0 h 176"/>
              <a:gd name="T76" fmla="*/ 0 w 176"/>
              <a:gd name="T77" fmla="*/ 88 h 176"/>
              <a:gd name="T78" fmla="*/ 88 w 176"/>
              <a:gd name="T79" fmla="*/ 176 h 176"/>
              <a:gd name="T80" fmla="*/ 176 w 176"/>
              <a:gd name="T81" fmla="*/ 88 h 176"/>
              <a:gd name="T82" fmla="*/ 170 w 176"/>
              <a:gd name="T83" fmla="*/ 56 h 176"/>
              <a:gd name="T84" fmla="*/ 169 w 176"/>
              <a:gd name="T85" fmla="*/ 5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76" h="176">
                <a:moveTo>
                  <a:pt x="88" y="110"/>
                </a:moveTo>
                <a:cubicBezTo>
                  <a:pt x="51" y="73"/>
                  <a:pt x="51" y="73"/>
                  <a:pt x="51" y="73"/>
                </a:cubicBezTo>
                <a:cubicBezTo>
                  <a:pt x="50" y="72"/>
                  <a:pt x="49" y="72"/>
                  <a:pt x="48" y="72"/>
                </a:cubicBezTo>
                <a:cubicBezTo>
                  <a:pt x="46" y="72"/>
                  <a:pt x="44" y="74"/>
                  <a:pt x="44" y="76"/>
                </a:cubicBezTo>
                <a:cubicBezTo>
                  <a:pt x="44" y="77"/>
                  <a:pt x="44" y="78"/>
                  <a:pt x="45" y="79"/>
                </a:cubicBezTo>
                <a:cubicBezTo>
                  <a:pt x="85" y="119"/>
                  <a:pt x="85" y="119"/>
                  <a:pt x="85" y="119"/>
                </a:cubicBezTo>
                <a:cubicBezTo>
                  <a:pt x="86" y="120"/>
                  <a:pt x="87" y="120"/>
                  <a:pt x="88" y="120"/>
                </a:cubicBezTo>
                <a:cubicBezTo>
                  <a:pt x="89" y="120"/>
                  <a:pt x="90" y="120"/>
                  <a:pt x="91" y="119"/>
                </a:cubicBezTo>
                <a:cubicBezTo>
                  <a:pt x="91" y="119"/>
                  <a:pt x="91" y="119"/>
                  <a:pt x="91" y="119"/>
                </a:cubicBezTo>
                <a:cubicBezTo>
                  <a:pt x="158" y="49"/>
                  <a:pt x="158" y="49"/>
                  <a:pt x="158" y="49"/>
                </a:cubicBezTo>
                <a:cubicBezTo>
                  <a:pt x="158" y="49"/>
                  <a:pt x="158" y="49"/>
                  <a:pt x="158" y="49"/>
                </a:cubicBezTo>
                <a:cubicBezTo>
                  <a:pt x="163" y="43"/>
                  <a:pt x="163" y="43"/>
                  <a:pt x="163" y="43"/>
                </a:cubicBezTo>
                <a:cubicBezTo>
                  <a:pt x="163" y="43"/>
                  <a:pt x="163" y="43"/>
                  <a:pt x="163" y="43"/>
                </a:cubicBezTo>
                <a:cubicBezTo>
                  <a:pt x="175" y="31"/>
                  <a:pt x="175" y="31"/>
                  <a:pt x="175" y="31"/>
                </a:cubicBezTo>
                <a:cubicBezTo>
                  <a:pt x="175" y="31"/>
                  <a:pt x="175" y="31"/>
                  <a:pt x="175" y="31"/>
                </a:cubicBezTo>
                <a:cubicBezTo>
                  <a:pt x="176" y="30"/>
                  <a:pt x="176" y="29"/>
                  <a:pt x="176" y="28"/>
                </a:cubicBezTo>
                <a:cubicBezTo>
                  <a:pt x="176" y="26"/>
                  <a:pt x="174" y="24"/>
                  <a:pt x="172" y="24"/>
                </a:cubicBezTo>
                <a:cubicBezTo>
                  <a:pt x="171" y="24"/>
                  <a:pt x="170" y="24"/>
                  <a:pt x="169" y="25"/>
                </a:cubicBezTo>
                <a:cubicBezTo>
                  <a:pt x="169" y="25"/>
                  <a:pt x="169" y="25"/>
                  <a:pt x="169" y="25"/>
                </a:cubicBezTo>
                <a:cubicBezTo>
                  <a:pt x="159" y="36"/>
                  <a:pt x="159" y="36"/>
                  <a:pt x="159" y="36"/>
                </a:cubicBezTo>
                <a:cubicBezTo>
                  <a:pt x="159" y="36"/>
                  <a:pt x="159" y="36"/>
                  <a:pt x="159" y="36"/>
                </a:cubicBezTo>
                <a:cubicBezTo>
                  <a:pt x="153" y="42"/>
                  <a:pt x="153" y="42"/>
                  <a:pt x="153" y="42"/>
                </a:cubicBezTo>
                <a:cubicBezTo>
                  <a:pt x="153" y="42"/>
                  <a:pt x="153" y="42"/>
                  <a:pt x="153" y="42"/>
                </a:cubicBezTo>
                <a:lnTo>
                  <a:pt x="88" y="110"/>
                </a:lnTo>
                <a:close/>
                <a:moveTo>
                  <a:pt x="169" y="54"/>
                </a:moveTo>
                <a:cubicBezTo>
                  <a:pt x="167" y="53"/>
                  <a:pt x="165" y="53"/>
                  <a:pt x="163" y="54"/>
                </a:cubicBezTo>
                <a:cubicBezTo>
                  <a:pt x="162" y="55"/>
                  <a:pt x="162" y="57"/>
                  <a:pt x="162" y="58"/>
                </a:cubicBezTo>
                <a:cubicBezTo>
                  <a:pt x="162" y="58"/>
                  <a:pt x="162" y="58"/>
                  <a:pt x="162" y="58"/>
                </a:cubicBezTo>
                <a:cubicBezTo>
                  <a:pt x="166" y="68"/>
                  <a:pt x="168" y="78"/>
                  <a:pt x="168" y="88"/>
                </a:cubicBezTo>
                <a:cubicBezTo>
                  <a:pt x="168" y="132"/>
                  <a:pt x="132" y="168"/>
                  <a:pt x="88" y="168"/>
                </a:cubicBez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11" y="8"/>
                  <a:pt x="131" y="17"/>
                  <a:pt x="146" y="33"/>
                </a:cubicBezTo>
                <a:cubicBezTo>
                  <a:pt x="146" y="32"/>
                  <a:pt x="146" y="32"/>
                  <a:pt x="146" y="32"/>
                </a:cubicBezTo>
                <a:cubicBezTo>
                  <a:pt x="147" y="34"/>
                  <a:pt x="150" y="34"/>
                  <a:pt x="151" y="32"/>
                </a:cubicBezTo>
                <a:cubicBezTo>
                  <a:pt x="153" y="31"/>
                  <a:pt x="153" y="28"/>
                  <a:pt x="151" y="27"/>
                </a:cubicBezTo>
                <a:cubicBezTo>
                  <a:pt x="151" y="27"/>
                  <a:pt x="151" y="26"/>
                  <a:pt x="151" y="26"/>
                </a:cubicBezTo>
                <a:cubicBezTo>
                  <a:pt x="135" y="10"/>
                  <a:pt x="113" y="0"/>
                  <a:pt x="88" y="0"/>
                </a:cubicBez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77"/>
                  <a:pt x="174" y="66"/>
                  <a:pt x="170" y="56"/>
                </a:cubicBezTo>
                <a:cubicBezTo>
                  <a:pt x="170" y="55"/>
                  <a:pt x="169" y="55"/>
                  <a:pt x="169" y="54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26" name="Freeform 29"/>
          <p:cNvSpPr>
            <a:spLocks noEditPoints="1"/>
          </p:cNvSpPr>
          <p:nvPr/>
        </p:nvSpPr>
        <p:spPr bwMode="auto">
          <a:xfrm>
            <a:off x="1384300" y="5665445"/>
            <a:ext cx="1143000" cy="1143000"/>
          </a:xfrm>
          <a:custGeom>
            <a:avLst/>
            <a:gdLst>
              <a:gd name="T0" fmla="*/ 88 w 176"/>
              <a:gd name="T1" fmla="*/ 110 h 176"/>
              <a:gd name="T2" fmla="*/ 51 w 176"/>
              <a:gd name="T3" fmla="*/ 73 h 176"/>
              <a:gd name="T4" fmla="*/ 48 w 176"/>
              <a:gd name="T5" fmla="*/ 72 h 176"/>
              <a:gd name="T6" fmla="*/ 44 w 176"/>
              <a:gd name="T7" fmla="*/ 76 h 176"/>
              <a:gd name="T8" fmla="*/ 45 w 176"/>
              <a:gd name="T9" fmla="*/ 79 h 176"/>
              <a:gd name="T10" fmla="*/ 85 w 176"/>
              <a:gd name="T11" fmla="*/ 119 h 176"/>
              <a:gd name="T12" fmla="*/ 88 w 176"/>
              <a:gd name="T13" fmla="*/ 120 h 176"/>
              <a:gd name="T14" fmla="*/ 91 w 176"/>
              <a:gd name="T15" fmla="*/ 119 h 176"/>
              <a:gd name="T16" fmla="*/ 91 w 176"/>
              <a:gd name="T17" fmla="*/ 119 h 176"/>
              <a:gd name="T18" fmla="*/ 158 w 176"/>
              <a:gd name="T19" fmla="*/ 49 h 176"/>
              <a:gd name="T20" fmla="*/ 158 w 176"/>
              <a:gd name="T21" fmla="*/ 49 h 176"/>
              <a:gd name="T22" fmla="*/ 163 w 176"/>
              <a:gd name="T23" fmla="*/ 43 h 176"/>
              <a:gd name="T24" fmla="*/ 163 w 176"/>
              <a:gd name="T25" fmla="*/ 43 h 176"/>
              <a:gd name="T26" fmla="*/ 175 w 176"/>
              <a:gd name="T27" fmla="*/ 31 h 176"/>
              <a:gd name="T28" fmla="*/ 175 w 176"/>
              <a:gd name="T29" fmla="*/ 31 h 176"/>
              <a:gd name="T30" fmla="*/ 176 w 176"/>
              <a:gd name="T31" fmla="*/ 28 h 176"/>
              <a:gd name="T32" fmla="*/ 172 w 176"/>
              <a:gd name="T33" fmla="*/ 24 h 176"/>
              <a:gd name="T34" fmla="*/ 169 w 176"/>
              <a:gd name="T35" fmla="*/ 25 h 176"/>
              <a:gd name="T36" fmla="*/ 169 w 176"/>
              <a:gd name="T37" fmla="*/ 25 h 176"/>
              <a:gd name="T38" fmla="*/ 159 w 176"/>
              <a:gd name="T39" fmla="*/ 36 h 176"/>
              <a:gd name="T40" fmla="*/ 159 w 176"/>
              <a:gd name="T41" fmla="*/ 36 h 176"/>
              <a:gd name="T42" fmla="*/ 153 w 176"/>
              <a:gd name="T43" fmla="*/ 42 h 176"/>
              <a:gd name="T44" fmla="*/ 153 w 176"/>
              <a:gd name="T45" fmla="*/ 42 h 176"/>
              <a:gd name="T46" fmla="*/ 88 w 176"/>
              <a:gd name="T47" fmla="*/ 110 h 176"/>
              <a:gd name="T48" fmla="*/ 169 w 176"/>
              <a:gd name="T49" fmla="*/ 54 h 176"/>
              <a:gd name="T50" fmla="*/ 163 w 176"/>
              <a:gd name="T51" fmla="*/ 54 h 176"/>
              <a:gd name="T52" fmla="*/ 162 w 176"/>
              <a:gd name="T53" fmla="*/ 58 h 176"/>
              <a:gd name="T54" fmla="*/ 162 w 176"/>
              <a:gd name="T55" fmla="*/ 58 h 176"/>
              <a:gd name="T56" fmla="*/ 168 w 176"/>
              <a:gd name="T57" fmla="*/ 88 h 176"/>
              <a:gd name="T58" fmla="*/ 88 w 176"/>
              <a:gd name="T59" fmla="*/ 168 h 176"/>
              <a:gd name="T60" fmla="*/ 8 w 176"/>
              <a:gd name="T61" fmla="*/ 88 h 176"/>
              <a:gd name="T62" fmla="*/ 88 w 176"/>
              <a:gd name="T63" fmla="*/ 8 h 176"/>
              <a:gd name="T64" fmla="*/ 146 w 176"/>
              <a:gd name="T65" fmla="*/ 33 h 176"/>
              <a:gd name="T66" fmla="*/ 146 w 176"/>
              <a:gd name="T67" fmla="*/ 32 h 176"/>
              <a:gd name="T68" fmla="*/ 151 w 176"/>
              <a:gd name="T69" fmla="*/ 32 h 176"/>
              <a:gd name="T70" fmla="*/ 151 w 176"/>
              <a:gd name="T71" fmla="*/ 27 h 176"/>
              <a:gd name="T72" fmla="*/ 151 w 176"/>
              <a:gd name="T73" fmla="*/ 26 h 176"/>
              <a:gd name="T74" fmla="*/ 88 w 176"/>
              <a:gd name="T75" fmla="*/ 0 h 176"/>
              <a:gd name="T76" fmla="*/ 0 w 176"/>
              <a:gd name="T77" fmla="*/ 88 h 176"/>
              <a:gd name="T78" fmla="*/ 88 w 176"/>
              <a:gd name="T79" fmla="*/ 176 h 176"/>
              <a:gd name="T80" fmla="*/ 176 w 176"/>
              <a:gd name="T81" fmla="*/ 88 h 176"/>
              <a:gd name="T82" fmla="*/ 170 w 176"/>
              <a:gd name="T83" fmla="*/ 56 h 176"/>
              <a:gd name="T84" fmla="*/ 169 w 176"/>
              <a:gd name="T85" fmla="*/ 5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76" h="176">
                <a:moveTo>
                  <a:pt x="88" y="110"/>
                </a:moveTo>
                <a:cubicBezTo>
                  <a:pt x="51" y="73"/>
                  <a:pt x="51" y="73"/>
                  <a:pt x="51" y="73"/>
                </a:cubicBezTo>
                <a:cubicBezTo>
                  <a:pt x="50" y="72"/>
                  <a:pt x="49" y="72"/>
                  <a:pt x="48" y="72"/>
                </a:cubicBezTo>
                <a:cubicBezTo>
                  <a:pt x="46" y="72"/>
                  <a:pt x="44" y="74"/>
                  <a:pt x="44" y="76"/>
                </a:cubicBezTo>
                <a:cubicBezTo>
                  <a:pt x="44" y="77"/>
                  <a:pt x="44" y="78"/>
                  <a:pt x="45" y="79"/>
                </a:cubicBezTo>
                <a:cubicBezTo>
                  <a:pt x="85" y="119"/>
                  <a:pt x="85" y="119"/>
                  <a:pt x="85" y="119"/>
                </a:cubicBezTo>
                <a:cubicBezTo>
                  <a:pt x="86" y="120"/>
                  <a:pt x="87" y="120"/>
                  <a:pt x="88" y="120"/>
                </a:cubicBezTo>
                <a:cubicBezTo>
                  <a:pt x="89" y="120"/>
                  <a:pt x="90" y="120"/>
                  <a:pt x="91" y="119"/>
                </a:cubicBezTo>
                <a:cubicBezTo>
                  <a:pt x="91" y="119"/>
                  <a:pt x="91" y="119"/>
                  <a:pt x="91" y="119"/>
                </a:cubicBezTo>
                <a:cubicBezTo>
                  <a:pt x="158" y="49"/>
                  <a:pt x="158" y="49"/>
                  <a:pt x="158" y="49"/>
                </a:cubicBezTo>
                <a:cubicBezTo>
                  <a:pt x="158" y="49"/>
                  <a:pt x="158" y="49"/>
                  <a:pt x="158" y="49"/>
                </a:cubicBezTo>
                <a:cubicBezTo>
                  <a:pt x="163" y="43"/>
                  <a:pt x="163" y="43"/>
                  <a:pt x="163" y="43"/>
                </a:cubicBezTo>
                <a:cubicBezTo>
                  <a:pt x="163" y="43"/>
                  <a:pt x="163" y="43"/>
                  <a:pt x="163" y="43"/>
                </a:cubicBezTo>
                <a:cubicBezTo>
                  <a:pt x="175" y="31"/>
                  <a:pt x="175" y="31"/>
                  <a:pt x="175" y="31"/>
                </a:cubicBezTo>
                <a:cubicBezTo>
                  <a:pt x="175" y="31"/>
                  <a:pt x="175" y="31"/>
                  <a:pt x="175" y="31"/>
                </a:cubicBezTo>
                <a:cubicBezTo>
                  <a:pt x="176" y="30"/>
                  <a:pt x="176" y="29"/>
                  <a:pt x="176" y="28"/>
                </a:cubicBezTo>
                <a:cubicBezTo>
                  <a:pt x="176" y="26"/>
                  <a:pt x="174" y="24"/>
                  <a:pt x="172" y="24"/>
                </a:cubicBezTo>
                <a:cubicBezTo>
                  <a:pt x="171" y="24"/>
                  <a:pt x="170" y="24"/>
                  <a:pt x="169" y="25"/>
                </a:cubicBezTo>
                <a:cubicBezTo>
                  <a:pt x="169" y="25"/>
                  <a:pt x="169" y="25"/>
                  <a:pt x="169" y="25"/>
                </a:cubicBezTo>
                <a:cubicBezTo>
                  <a:pt x="159" y="36"/>
                  <a:pt x="159" y="36"/>
                  <a:pt x="159" y="36"/>
                </a:cubicBezTo>
                <a:cubicBezTo>
                  <a:pt x="159" y="36"/>
                  <a:pt x="159" y="36"/>
                  <a:pt x="159" y="36"/>
                </a:cubicBezTo>
                <a:cubicBezTo>
                  <a:pt x="153" y="42"/>
                  <a:pt x="153" y="42"/>
                  <a:pt x="153" y="42"/>
                </a:cubicBezTo>
                <a:cubicBezTo>
                  <a:pt x="153" y="42"/>
                  <a:pt x="153" y="42"/>
                  <a:pt x="153" y="42"/>
                </a:cubicBezTo>
                <a:lnTo>
                  <a:pt x="88" y="110"/>
                </a:lnTo>
                <a:close/>
                <a:moveTo>
                  <a:pt x="169" y="54"/>
                </a:moveTo>
                <a:cubicBezTo>
                  <a:pt x="167" y="53"/>
                  <a:pt x="165" y="53"/>
                  <a:pt x="163" y="54"/>
                </a:cubicBezTo>
                <a:cubicBezTo>
                  <a:pt x="162" y="55"/>
                  <a:pt x="162" y="57"/>
                  <a:pt x="162" y="58"/>
                </a:cubicBezTo>
                <a:cubicBezTo>
                  <a:pt x="162" y="58"/>
                  <a:pt x="162" y="58"/>
                  <a:pt x="162" y="58"/>
                </a:cubicBezTo>
                <a:cubicBezTo>
                  <a:pt x="166" y="68"/>
                  <a:pt x="168" y="78"/>
                  <a:pt x="168" y="88"/>
                </a:cubicBezTo>
                <a:cubicBezTo>
                  <a:pt x="168" y="132"/>
                  <a:pt x="132" y="168"/>
                  <a:pt x="88" y="168"/>
                </a:cubicBez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11" y="8"/>
                  <a:pt x="131" y="17"/>
                  <a:pt x="146" y="33"/>
                </a:cubicBezTo>
                <a:cubicBezTo>
                  <a:pt x="146" y="32"/>
                  <a:pt x="146" y="32"/>
                  <a:pt x="146" y="32"/>
                </a:cubicBezTo>
                <a:cubicBezTo>
                  <a:pt x="147" y="34"/>
                  <a:pt x="150" y="34"/>
                  <a:pt x="151" y="32"/>
                </a:cubicBezTo>
                <a:cubicBezTo>
                  <a:pt x="153" y="31"/>
                  <a:pt x="153" y="28"/>
                  <a:pt x="151" y="27"/>
                </a:cubicBezTo>
                <a:cubicBezTo>
                  <a:pt x="151" y="27"/>
                  <a:pt x="151" y="26"/>
                  <a:pt x="151" y="26"/>
                </a:cubicBezTo>
                <a:cubicBezTo>
                  <a:pt x="135" y="10"/>
                  <a:pt x="113" y="0"/>
                  <a:pt x="88" y="0"/>
                </a:cubicBez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77"/>
                  <a:pt x="174" y="66"/>
                  <a:pt x="170" y="56"/>
                </a:cubicBezTo>
                <a:cubicBezTo>
                  <a:pt x="170" y="55"/>
                  <a:pt x="169" y="55"/>
                  <a:pt x="169" y="54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62430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6300" y="571411"/>
            <a:ext cx="7124700" cy="1338828"/>
          </a:xfrm>
        </p:spPr>
        <p:txBody>
          <a:bodyPr/>
          <a:lstStyle/>
          <a:p>
            <a:r>
              <a:rPr lang="cs-CZ" dirty="0" smtClean="0"/>
              <a:t>CO SE DOZVÍTE  </a:t>
            </a:r>
            <a:br>
              <a:rPr lang="cs-CZ" dirty="0" smtClean="0"/>
            </a:br>
            <a:r>
              <a:rPr lang="cs-CZ" dirty="0" smtClean="0">
                <a:solidFill>
                  <a:schemeClr val="accent1"/>
                </a:solidFill>
              </a:rPr>
              <a:t>O ČEM BUDEME MLUVIT</a:t>
            </a:r>
            <a:endParaRPr lang="uk-UA" dirty="0">
              <a:solidFill>
                <a:schemeClr val="accent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cs-CZ" dirty="0" smtClean="0"/>
              <a:t>strana</a:t>
            </a:r>
            <a:endParaRPr lang="en-US" dirty="0" smtClean="0"/>
          </a:p>
          <a:p>
            <a:pPr algn="l"/>
            <a:r>
              <a:rPr lang="cs-CZ" dirty="0" smtClean="0"/>
              <a:t>2</a:t>
            </a:r>
            <a:endParaRPr dirty="0"/>
          </a:p>
        </p:txBody>
      </p:sp>
      <p:grpSp>
        <p:nvGrpSpPr>
          <p:cNvPr id="25" name="Group 24"/>
          <p:cNvGrpSpPr/>
          <p:nvPr/>
        </p:nvGrpSpPr>
        <p:grpSpPr>
          <a:xfrm>
            <a:off x="1828800" y="2314219"/>
            <a:ext cx="11772442" cy="1323439"/>
            <a:chOff x="1562101" y="3053723"/>
            <a:chExt cx="11772442" cy="1323439"/>
          </a:xfrm>
        </p:grpSpPr>
        <p:sp>
          <p:nvSpPr>
            <p:cNvPr id="4" name="TextBox 3"/>
            <p:cNvSpPr txBox="1"/>
            <p:nvPr/>
          </p:nvSpPr>
          <p:spPr>
            <a:xfrm>
              <a:off x="1562101" y="3053723"/>
              <a:ext cx="121920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0" b="1" dirty="0" smtClean="0">
                  <a:solidFill>
                    <a:schemeClr val="accent1"/>
                  </a:solidFill>
                  <a:latin typeface="+mj-lt"/>
                </a:rPr>
                <a:t>1</a:t>
              </a:r>
              <a:endParaRPr lang="uk-UA" sz="8000" b="1" dirty="0"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075424" y="3327001"/>
              <a:ext cx="1025911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3600" dirty="0" smtClean="0"/>
                <a:t>Co je EQAVET (poslání, vize, cíle)</a:t>
              </a:r>
              <a:endParaRPr lang="uk-UA" sz="3600" dirty="0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9623367" y="3945649"/>
            <a:ext cx="20955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uk-UA" sz="115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9" name="Group 24"/>
          <p:cNvGrpSpPr/>
          <p:nvPr/>
        </p:nvGrpSpPr>
        <p:grpSpPr>
          <a:xfrm>
            <a:off x="1828800" y="3637658"/>
            <a:ext cx="11022441" cy="1323439"/>
            <a:chOff x="1409701" y="4408188"/>
            <a:chExt cx="11022441" cy="1323439"/>
          </a:xfrm>
        </p:grpSpPr>
        <p:sp>
          <p:nvSpPr>
            <p:cNvPr id="30" name="TextBox 3"/>
            <p:cNvSpPr txBox="1"/>
            <p:nvPr/>
          </p:nvSpPr>
          <p:spPr>
            <a:xfrm>
              <a:off x="1409701" y="4408188"/>
              <a:ext cx="121920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sz="8000" b="1" dirty="0" smtClean="0">
                  <a:solidFill>
                    <a:schemeClr val="accent1"/>
                  </a:solidFill>
                  <a:latin typeface="+mj-lt"/>
                </a:rPr>
                <a:t>2</a:t>
              </a:r>
              <a:endParaRPr lang="uk-UA" sz="8000" b="1" dirty="0"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31" name="TextBox 6"/>
            <p:cNvSpPr txBox="1"/>
            <p:nvPr/>
          </p:nvSpPr>
          <p:spPr>
            <a:xfrm>
              <a:off x="2854729" y="4729577"/>
              <a:ext cx="957741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ts val="300"/>
                </a:spcBef>
              </a:pPr>
              <a:r>
                <a:rPr lang="cs-CZ" sz="3600" dirty="0"/>
                <a:t>Uživatelé </a:t>
              </a:r>
              <a:r>
                <a:rPr lang="cs-CZ" sz="3600" dirty="0" smtClean="0"/>
                <a:t>EQAVET, EQAVET v ČR</a:t>
              </a:r>
              <a:endParaRPr lang="uk-UA" sz="3600" dirty="0"/>
            </a:p>
          </p:txBody>
        </p:sp>
      </p:grpSp>
      <p:grpSp>
        <p:nvGrpSpPr>
          <p:cNvPr id="32" name="Group 24"/>
          <p:cNvGrpSpPr/>
          <p:nvPr/>
        </p:nvGrpSpPr>
        <p:grpSpPr>
          <a:xfrm>
            <a:off x="1828800" y="4961097"/>
            <a:ext cx="9358525" cy="1323439"/>
            <a:chOff x="1409701" y="4408188"/>
            <a:chExt cx="9358525" cy="1323439"/>
          </a:xfrm>
        </p:grpSpPr>
        <p:sp>
          <p:nvSpPr>
            <p:cNvPr id="33" name="TextBox 3"/>
            <p:cNvSpPr txBox="1"/>
            <p:nvPr/>
          </p:nvSpPr>
          <p:spPr>
            <a:xfrm>
              <a:off x="1409701" y="4408188"/>
              <a:ext cx="121920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sz="8000" b="1" dirty="0">
                  <a:solidFill>
                    <a:schemeClr val="accent1"/>
                  </a:solidFill>
                  <a:latin typeface="+mj-lt"/>
                </a:rPr>
                <a:t>3</a:t>
              </a:r>
              <a:endParaRPr lang="uk-UA" sz="8000" b="1" dirty="0"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34" name="TextBox 6"/>
            <p:cNvSpPr txBox="1"/>
            <p:nvPr/>
          </p:nvSpPr>
          <p:spPr>
            <a:xfrm>
              <a:off x="2880129" y="4732761"/>
              <a:ext cx="788809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ts val="300"/>
                </a:spcBef>
              </a:pPr>
              <a:r>
                <a:rPr lang="cs-CZ" sz="3600" dirty="0"/>
                <a:t>Jak na kvalitu v odborném </a:t>
              </a:r>
              <a:r>
                <a:rPr lang="cs-CZ" sz="3600" dirty="0" smtClean="0"/>
                <a:t>vzdělávání</a:t>
              </a:r>
              <a:endParaRPr lang="cs-CZ" sz="3600" dirty="0"/>
            </a:p>
          </p:txBody>
        </p:sp>
      </p:grpSp>
      <p:grpSp>
        <p:nvGrpSpPr>
          <p:cNvPr id="35" name="Group 24"/>
          <p:cNvGrpSpPr/>
          <p:nvPr/>
        </p:nvGrpSpPr>
        <p:grpSpPr>
          <a:xfrm>
            <a:off x="1828800" y="7681981"/>
            <a:ext cx="13282861" cy="1323439"/>
            <a:chOff x="1302522" y="5521992"/>
            <a:chExt cx="13282861" cy="1323439"/>
          </a:xfrm>
        </p:grpSpPr>
        <p:sp>
          <p:nvSpPr>
            <p:cNvPr id="36" name="TextBox 3"/>
            <p:cNvSpPr txBox="1"/>
            <p:nvPr/>
          </p:nvSpPr>
          <p:spPr>
            <a:xfrm>
              <a:off x="1302522" y="5521992"/>
              <a:ext cx="121920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sz="8000" b="1" dirty="0" smtClean="0">
                  <a:solidFill>
                    <a:schemeClr val="accent1"/>
                  </a:solidFill>
                  <a:latin typeface="+mj-lt"/>
                </a:rPr>
                <a:t>5</a:t>
              </a:r>
              <a:endParaRPr lang="uk-UA" sz="8000" b="1" dirty="0"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37" name="TextBox 6"/>
            <p:cNvSpPr txBox="1"/>
            <p:nvPr/>
          </p:nvSpPr>
          <p:spPr>
            <a:xfrm>
              <a:off x="2734887" y="5785438"/>
              <a:ext cx="1185049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ts val="300"/>
                </a:spcBef>
              </a:pPr>
              <a:endParaRPr lang="uk-UA" sz="3600" dirty="0">
                <a:solidFill>
                  <a:srgbClr val="64646E"/>
                </a:solidFill>
              </a:endParaRPr>
            </a:p>
          </p:txBody>
        </p:sp>
      </p:grpSp>
      <p:sp>
        <p:nvSpPr>
          <p:cNvPr id="5" name="Obdélník 4"/>
          <p:cNvSpPr/>
          <p:nvPr/>
        </p:nvSpPr>
        <p:spPr>
          <a:xfrm>
            <a:off x="3324628" y="8019099"/>
            <a:ext cx="104554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ts val="300"/>
              </a:spcBef>
            </a:pPr>
            <a:r>
              <a:rPr lang="cs-CZ" sz="3600" dirty="0"/>
              <a:t>Ověřování prvků EQAVET v projektu POSPOLU</a:t>
            </a:r>
          </a:p>
        </p:txBody>
      </p:sp>
      <p:grpSp>
        <p:nvGrpSpPr>
          <p:cNvPr id="22" name="Group 24"/>
          <p:cNvGrpSpPr/>
          <p:nvPr/>
        </p:nvGrpSpPr>
        <p:grpSpPr>
          <a:xfrm>
            <a:off x="1816100" y="6284536"/>
            <a:ext cx="9358525" cy="1323439"/>
            <a:chOff x="1409701" y="4408188"/>
            <a:chExt cx="9358525" cy="1323439"/>
          </a:xfrm>
        </p:grpSpPr>
        <p:sp>
          <p:nvSpPr>
            <p:cNvPr id="23" name="TextBox 3"/>
            <p:cNvSpPr txBox="1"/>
            <p:nvPr/>
          </p:nvSpPr>
          <p:spPr>
            <a:xfrm>
              <a:off x="1409701" y="4408188"/>
              <a:ext cx="121920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sz="8000" b="1" dirty="0" smtClean="0">
                  <a:solidFill>
                    <a:schemeClr val="accent1"/>
                  </a:solidFill>
                  <a:latin typeface="+mj-lt"/>
                </a:rPr>
                <a:t>4</a:t>
              </a:r>
              <a:endParaRPr lang="uk-UA" sz="8000" b="1" dirty="0"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24" name="TextBox 6"/>
            <p:cNvSpPr txBox="1"/>
            <p:nvPr/>
          </p:nvSpPr>
          <p:spPr>
            <a:xfrm>
              <a:off x="2880129" y="4732761"/>
              <a:ext cx="788809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ts val="300"/>
                </a:spcBef>
              </a:pPr>
              <a:r>
                <a:rPr lang="cs-CZ" sz="3600" dirty="0"/>
                <a:t>Příklady využití EQAVET</a:t>
              </a:r>
              <a:endParaRPr lang="uk-UA" sz="3600" dirty="0"/>
            </a:p>
          </p:txBody>
        </p:sp>
      </p:grpSp>
    </p:spTree>
    <p:extLst>
      <p:ext uri="{BB962C8B-B14F-4D97-AF65-F5344CB8AC3E}">
        <p14:creationId xmlns:p14="http://schemas.microsoft.com/office/powerpoint/2010/main" val="2500418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876300" y="571411"/>
            <a:ext cx="15659100" cy="701731"/>
          </a:xfrm>
        </p:spPr>
        <p:txBody>
          <a:bodyPr/>
          <a:lstStyle/>
          <a:p>
            <a:r>
              <a:rPr lang="cs-CZ" sz="4400" dirty="0" smtClean="0">
                <a:solidFill>
                  <a:schemeClr val="accent1"/>
                </a:solidFill>
              </a:rPr>
              <a:t>DOTAZNÍK „KRITÉRIA KVALITNÍ PŘÍPRAVY“ – </a:t>
            </a:r>
            <a:r>
              <a:rPr lang="cs-CZ" sz="4400" dirty="0" smtClean="0"/>
              <a:t>UKÁZKA  </a:t>
            </a:r>
            <a:endParaRPr lang="uk-UA" sz="4400" dirty="0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</p:spPr>
        <p:txBody>
          <a:bodyPr/>
          <a:lstStyle/>
          <a:p>
            <a:r>
              <a:rPr lang="cs-CZ" dirty="0" smtClean="0"/>
              <a:t>strana</a:t>
            </a:r>
            <a:endParaRPr lang="cs-CZ" dirty="0"/>
          </a:p>
          <a:p>
            <a:r>
              <a:rPr lang="cs-CZ" dirty="0" smtClean="0"/>
              <a:t>20</a:t>
            </a:r>
            <a:endParaRPr lang="en-US" dirty="0"/>
          </a:p>
        </p:txBody>
      </p:sp>
      <p:grpSp>
        <p:nvGrpSpPr>
          <p:cNvPr id="27" name="Group 26"/>
          <p:cNvGrpSpPr/>
          <p:nvPr/>
        </p:nvGrpSpPr>
        <p:grpSpPr>
          <a:xfrm>
            <a:off x="2667000" y="1273142"/>
            <a:ext cx="13030200" cy="7908958"/>
            <a:chOff x="3543300" y="6896100"/>
            <a:chExt cx="11429999" cy="2015023"/>
          </a:xfrm>
        </p:grpSpPr>
        <p:grpSp>
          <p:nvGrpSpPr>
            <p:cNvPr id="18" name="Group 17"/>
            <p:cNvGrpSpPr/>
            <p:nvPr/>
          </p:nvGrpSpPr>
          <p:grpSpPr>
            <a:xfrm>
              <a:off x="3543300" y="6896100"/>
              <a:ext cx="685800" cy="685800"/>
              <a:chOff x="6324600" y="4114799"/>
              <a:chExt cx="685800" cy="685800"/>
            </a:xfrm>
          </p:grpSpPr>
          <p:cxnSp>
            <p:nvCxnSpPr>
              <p:cNvPr id="19" name="Straight Connector 18"/>
              <p:cNvCxnSpPr/>
              <p:nvPr/>
            </p:nvCxnSpPr>
            <p:spPr>
              <a:xfrm flipV="1">
                <a:off x="6324600" y="4114799"/>
                <a:ext cx="0" cy="685800"/>
              </a:xfrm>
              <a:prstGeom prst="line">
                <a:avLst/>
              </a:prstGeom>
              <a:ln w="38100" cap="sq">
                <a:solidFill>
                  <a:schemeClr val="accent1"/>
                </a:solidFill>
                <a:bevel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>
                <a:off x="6324600" y="4114799"/>
                <a:ext cx="685800" cy="0"/>
              </a:xfrm>
              <a:prstGeom prst="line">
                <a:avLst/>
              </a:prstGeom>
              <a:ln w="38100" cap="sq">
                <a:solidFill>
                  <a:schemeClr val="accent1"/>
                </a:solidFill>
                <a:bevel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Group 20"/>
            <p:cNvGrpSpPr/>
            <p:nvPr/>
          </p:nvGrpSpPr>
          <p:grpSpPr>
            <a:xfrm rot="10800000">
              <a:off x="14287499" y="8225323"/>
              <a:ext cx="685800" cy="685800"/>
              <a:chOff x="6324600" y="4114799"/>
              <a:chExt cx="685800" cy="685800"/>
            </a:xfrm>
          </p:grpSpPr>
          <p:cxnSp>
            <p:nvCxnSpPr>
              <p:cNvPr id="22" name="Straight Connector 21"/>
              <p:cNvCxnSpPr/>
              <p:nvPr/>
            </p:nvCxnSpPr>
            <p:spPr>
              <a:xfrm flipV="1">
                <a:off x="6324600" y="4114799"/>
                <a:ext cx="0" cy="685800"/>
              </a:xfrm>
              <a:prstGeom prst="line">
                <a:avLst/>
              </a:prstGeom>
              <a:ln w="38100" cap="sq">
                <a:solidFill>
                  <a:schemeClr val="accent1"/>
                </a:solidFill>
                <a:bevel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>
                <a:off x="6324600" y="4114799"/>
                <a:ext cx="685800" cy="0"/>
              </a:xfrm>
              <a:prstGeom prst="line">
                <a:avLst/>
              </a:prstGeom>
              <a:ln w="38100" cap="sq">
                <a:solidFill>
                  <a:schemeClr val="accent1"/>
                </a:solidFill>
                <a:bevel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4" name="TextBox 23"/>
          <p:cNvSpPr txBox="1"/>
          <p:nvPr/>
        </p:nvSpPr>
        <p:spPr>
          <a:xfrm>
            <a:off x="2572870" y="3088027"/>
            <a:ext cx="1295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2800" dirty="0" smtClean="0"/>
          </a:p>
          <a:p>
            <a:endParaRPr lang="cs-CZ" sz="2800" dirty="0"/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5644" y="1361228"/>
            <a:ext cx="12731226" cy="7716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6482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876300" y="571411"/>
            <a:ext cx="9563100" cy="701731"/>
          </a:xfrm>
        </p:spPr>
        <p:txBody>
          <a:bodyPr/>
          <a:lstStyle/>
          <a:p>
            <a:r>
              <a:rPr lang="cs-CZ" sz="4400" dirty="0" smtClean="0">
                <a:solidFill>
                  <a:schemeClr val="accent1"/>
                </a:solidFill>
              </a:rPr>
              <a:t>PRINCIPY PRÁCE S DOTAZNÍKEM </a:t>
            </a:r>
            <a:endParaRPr lang="uk-UA" sz="4400" dirty="0">
              <a:solidFill>
                <a:schemeClr val="accent1"/>
              </a:solidFill>
            </a:endParaRPr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</p:spPr>
        <p:txBody>
          <a:bodyPr/>
          <a:lstStyle/>
          <a:p>
            <a:r>
              <a:rPr lang="cs-CZ" dirty="0" smtClean="0"/>
              <a:t>strana</a:t>
            </a:r>
            <a:endParaRPr lang="cs-CZ" dirty="0"/>
          </a:p>
          <a:p>
            <a:r>
              <a:rPr lang="cs-CZ" dirty="0" smtClean="0"/>
              <a:t>21</a:t>
            </a:r>
            <a:endParaRPr lang="en-US" dirty="0"/>
          </a:p>
        </p:txBody>
      </p:sp>
      <p:sp>
        <p:nvSpPr>
          <p:cNvPr id="2" name="Obdélník 1"/>
          <p:cNvSpPr/>
          <p:nvPr/>
        </p:nvSpPr>
        <p:spPr>
          <a:xfrm>
            <a:off x="2779522" y="1732373"/>
            <a:ext cx="1413687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cs-CZ" sz="3600" dirty="0">
                <a:solidFill>
                  <a:schemeClr val="tx2"/>
                </a:solidFill>
              </a:rPr>
              <a:t>Tabulku </a:t>
            </a:r>
            <a:r>
              <a:rPr lang="cs-CZ" sz="3600" b="1" dirty="0">
                <a:solidFill>
                  <a:schemeClr val="tx2"/>
                </a:solidFill>
              </a:rPr>
              <a:t>vyplňuje firma</a:t>
            </a:r>
            <a:r>
              <a:rPr lang="cs-CZ" sz="3600" dirty="0">
                <a:solidFill>
                  <a:schemeClr val="tx2"/>
                </a:solidFill>
              </a:rPr>
              <a:t>, která spolupracovala se školou v rámci praktického vyučování žáků na </a:t>
            </a:r>
            <a:r>
              <a:rPr lang="cs-CZ" sz="3600" dirty="0" smtClean="0">
                <a:solidFill>
                  <a:schemeClr val="tx2"/>
                </a:solidFill>
              </a:rPr>
              <a:t>pracovišti </a:t>
            </a:r>
            <a:endParaRPr lang="cs-CZ" sz="3600" dirty="0">
              <a:solidFill>
                <a:schemeClr val="tx2"/>
              </a:solidFill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2792222" y="3445481"/>
            <a:ext cx="131399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cs-CZ" sz="3600" dirty="0">
                <a:solidFill>
                  <a:schemeClr val="tx2"/>
                </a:solidFill>
              </a:rPr>
              <a:t>Dotazník </a:t>
            </a:r>
            <a:r>
              <a:rPr lang="cs-CZ" sz="3600" b="1" dirty="0">
                <a:solidFill>
                  <a:schemeClr val="tx2"/>
                </a:solidFill>
              </a:rPr>
              <a:t>podepisuje instruktor a zástupce </a:t>
            </a:r>
            <a:r>
              <a:rPr lang="cs-CZ" sz="3600" b="1" dirty="0" smtClean="0">
                <a:solidFill>
                  <a:schemeClr val="tx2"/>
                </a:solidFill>
              </a:rPr>
              <a:t>firmy</a:t>
            </a:r>
            <a:r>
              <a:rPr lang="cs-CZ" sz="3600" dirty="0" smtClean="0">
                <a:solidFill>
                  <a:schemeClr val="tx2"/>
                </a:solidFill>
              </a:rPr>
              <a:t> </a:t>
            </a:r>
            <a:endParaRPr lang="cs-CZ" sz="3600" dirty="0">
              <a:solidFill>
                <a:schemeClr val="tx2"/>
              </a:solidFill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2760472" y="7545284"/>
            <a:ext cx="137114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cs-CZ" sz="3600" dirty="0">
                <a:solidFill>
                  <a:schemeClr val="tx2"/>
                </a:solidFill>
              </a:rPr>
              <a:t>Dotazník obsahuje také </a:t>
            </a:r>
            <a:r>
              <a:rPr lang="cs-CZ" sz="3600" b="1" dirty="0">
                <a:solidFill>
                  <a:schemeClr val="tx2"/>
                </a:solidFill>
              </a:rPr>
              <a:t>prostor pro zaznamenání cílů na další </a:t>
            </a:r>
            <a:r>
              <a:rPr lang="cs-CZ" sz="3600" b="1" dirty="0" smtClean="0">
                <a:solidFill>
                  <a:schemeClr val="tx2"/>
                </a:solidFill>
              </a:rPr>
              <a:t>období </a:t>
            </a:r>
            <a:r>
              <a:rPr lang="cs-CZ" sz="3600" dirty="0" smtClean="0">
                <a:solidFill>
                  <a:schemeClr val="tx2"/>
                </a:solidFill>
              </a:rPr>
              <a:t>(ty </a:t>
            </a:r>
            <a:r>
              <a:rPr lang="cs-CZ" sz="3600" dirty="0">
                <a:solidFill>
                  <a:schemeClr val="tx2"/>
                </a:solidFill>
              </a:rPr>
              <a:t>vycházejí z </a:t>
            </a:r>
            <a:r>
              <a:rPr lang="cs-CZ" sz="3600" dirty="0" smtClean="0">
                <a:solidFill>
                  <a:schemeClr val="tx2"/>
                </a:solidFill>
              </a:rPr>
              <a:t>vyhodnocení dotazníku)  </a:t>
            </a:r>
            <a:endParaRPr lang="cs-CZ" sz="3600" dirty="0">
              <a:solidFill>
                <a:schemeClr val="tx2"/>
              </a:solidFill>
            </a:endParaRPr>
          </a:p>
        </p:txBody>
      </p:sp>
      <p:sp>
        <p:nvSpPr>
          <p:cNvPr id="26" name="Obdélník 25"/>
          <p:cNvSpPr/>
          <p:nvPr/>
        </p:nvSpPr>
        <p:spPr>
          <a:xfrm>
            <a:off x="2779522" y="4673066"/>
            <a:ext cx="137495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cs-CZ" sz="3600" dirty="0" smtClean="0">
                <a:solidFill>
                  <a:schemeClr val="tx2"/>
                </a:solidFill>
              </a:rPr>
              <a:t>Záznam </a:t>
            </a:r>
            <a:r>
              <a:rPr lang="cs-CZ" sz="3600" dirty="0">
                <a:solidFill>
                  <a:schemeClr val="tx2"/>
                </a:solidFill>
              </a:rPr>
              <a:t>může být využit také jako podklad pro práci </a:t>
            </a:r>
            <a:r>
              <a:rPr lang="cs-CZ" sz="3600" b="1" dirty="0">
                <a:solidFill>
                  <a:schemeClr val="tx2"/>
                </a:solidFill>
              </a:rPr>
              <a:t>koordinátora </a:t>
            </a:r>
            <a:r>
              <a:rPr lang="cs-CZ" sz="3600" b="1" dirty="0" smtClean="0">
                <a:solidFill>
                  <a:schemeClr val="tx2"/>
                </a:solidFill>
              </a:rPr>
              <a:t>spolupráce </a:t>
            </a:r>
            <a:r>
              <a:rPr lang="cs-CZ" sz="3600" dirty="0" smtClean="0">
                <a:solidFill>
                  <a:schemeClr val="tx2"/>
                </a:solidFill>
              </a:rPr>
              <a:t>školy s firmou</a:t>
            </a:r>
            <a:endParaRPr lang="cs-CZ" sz="3600" dirty="0">
              <a:solidFill>
                <a:schemeClr val="tx2"/>
              </a:solidFill>
            </a:endParaRPr>
          </a:p>
        </p:txBody>
      </p:sp>
      <p:sp>
        <p:nvSpPr>
          <p:cNvPr id="28" name="Freeform 29"/>
          <p:cNvSpPr>
            <a:spLocks noEditPoints="1"/>
          </p:cNvSpPr>
          <p:nvPr/>
        </p:nvSpPr>
        <p:spPr bwMode="auto">
          <a:xfrm>
            <a:off x="1320800" y="1783680"/>
            <a:ext cx="1143000" cy="1143000"/>
          </a:xfrm>
          <a:custGeom>
            <a:avLst/>
            <a:gdLst>
              <a:gd name="T0" fmla="*/ 88 w 176"/>
              <a:gd name="T1" fmla="*/ 110 h 176"/>
              <a:gd name="T2" fmla="*/ 51 w 176"/>
              <a:gd name="T3" fmla="*/ 73 h 176"/>
              <a:gd name="T4" fmla="*/ 48 w 176"/>
              <a:gd name="T5" fmla="*/ 72 h 176"/>
              <a:gd name="T6" fmla="*/ 44 w 176"/>
              <a:gd name="T7" fmla="*/ 76 h 176"/>
              <a:gd name="T8" fmla="*/ 45 w 176"/>
              <a:gd name="T9" fmla="*/ 79 h 176"/>
              <a:gd name="T10" fmla="*/ 85 w 176"/>
              <a:gd name="T11" fmla="*/ 119 h 176"/>
              <a:gd name="T12" fmla="*/ 88 w 176"/>
              <a:gd name="T13" fmla="*/ 120 h 176"/>
              <a:gd name="T14" fmla="*/ 91 w 176"/>
              <a:gd name="T15" fmla="*/ 119 h 176"/>
              <a:gd name="T16" fmla="*/ 91 w 176"/>
              <a:gd name="T17" fmla="*/ 119 h 176"/>
              <a:gd name="T18" fmla="*/ 158 w 176"/>
              <a:gd name="T19" fmla="*/ 49 h 176"/>
              <a:gd name="T20" fmla="*/ 158 w 176"/>
              <a:gd name="T21" fmla="*/ 49 h 176"/>
              <a:gd name="T22" fmla="*/ 163 w 176"/>
              <a:gd name="T23" fmla="*/ 43 h 176"/>
              <a:gd name="T24" fmla="*/ 163 w 176"/>
              <a:gd name="T25" fmla="*/ 43 h 176"/>
              <a:gd name="T26" fmla="*/ 175 w 176"/>
              <a:gd name="T27" fmla="*/ 31 h 176"/>
              <a:gd name="T28" fmla="*/ 175 w 176"/>
              <a:gd name="T29" fmla="*/ 31 h 176"/>
              <a:gd name="T30" fmla="*/ 176 w 176"/>
              <a:gd name="T31" fmla="*/ 28 h 176"/>
              <a:gd name="T32" fmla="*/ 172 w 176"/>
              <a:gd name="T33" fmla="*/ 24 h 176"/>
              <a:gd name="T34" fmla="*/ 169 w 176"/>
              <a:gd name="T35" fmla="*/ 25 h 176"/>
              <a:gd name="T36" fmla="*/ 169 w 176"/>
              <a:gd name="T37" fmla="*/ 25 h 176"/>
              <a:gd name="T38" fmla="*/ 159 w 176"/>
              <a:gd name="T39" fmla="*/ 36 h 176"/>
              <a:gd name="T40" fmla="*/ 159 w 176"/>
              <a:gd name="T41" fmla="*/ 36 h 176"/>
              <a:gd name="T42" fmla="*/ 153 w 176"/>
              <a:gd name="T43" fmla="*/ 42 h 176"/>
              <a:gd name="T44" fmla="*/ 153 w 176"/>
              <a:gd name="T45" fmla="*/ 42 h 176"/>
              <a:gd name="T46" fmla="*/ 88 w 176"/>
              <a:gd name="T47" fmla="*/ 110 h 176"/>
              <a:gd name="T48" fmla="*/ 169 w 176"/>
              <a:gd name="T49" fmla="*/ 54 h 176"/>
              <a:gd name="T50" fmla="*/ 163 w 176"/>
              <a:gd name="T51" fmla="*/ 54 h 176"/>
              <a:gd name="T52" fmla="*/ 162 w 176"/>
              <a:gd name="T53" fmla="*/ 58 h 176"/>
              <a:gd name="T54" fmla="*/ 162 w 176"/>
              <a:gd name="T55" fmla="*/ 58 h 176"/>
              <a:gd name="T56" fmla="*/ 168 w 176"/>
              <a:gd name="T57" fmla="*/ 88 h 176"/>
              <a:gd name="T58" fmla="*/ 88 w 176"/>
              <a:gd name="T59" fmla="*/ 168 h 176"/>
              <a:gd name="T60" fmla="*/ 8 w 176"/>
              <a:gd name="T61" fmla="*/ 88 h 176"/>
              <a:gd name="T62" fmla="*/ 88 w 176"/>
              <a:gd name="T63" fmla="*/ 8 h 176"/>
              <a:gd name="T64" fmla="*/ 146 w 176"/>
              <a:gd name="T65" fmla="*/ 33 h 176"/>
              <a:gd name="T66" fmla="*/ 146 w 176"/>
              <a:gd name="T67" fmla="*/ 32 h 176"/>
              <a:gd name="T68" fmla="*/ 151 w 176"/>
              <a:gd name="T69" fmla="*/ 32 h 176"/>
              <a:gd name="T70" fmla="*/ 151 w 176"/>
              <a:gd name="T71" fmla="*/ 27 h 176"/>
              <a:gd name="T72" fmla="*/ 151 w 176"/>
              <a:gd name="T73" fmla="*/ 26 h 176"/>
              <a:gd name="T74" fmla="*/ 88 w 176"/>
              <a:gd name="T75" fmla="*/ 0 h 176"/>
              <a:gd name="T76" fmla="*/ 0 w 176"/>
              <a:gd name="T77" fmla="*/ 88 h 176"/>
              <a:gd name="T78" fmla="*/ 88 w 176"/>
              <a:gd name="T79" fmla="*/ 176 h 176"/>
              <a:gd name="T80" fmla="*/ 176 w 176"/>
              <a:gd name="T81" fmla="*/ 88 h 176"/>
              <a:gd name="T82" fmla="*/ 170 w 176"/>
              <a:gd name="T83" fmla="*/ 56 h 176"/>
              <a:gd name="T84" fmla="*/ 169 w 176"/>
              <a:gd name="T85" fmla="*/ 5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76" h="176">
                <a:moveTo>
                  <a:pt x="88" y="110"/>
                </a:moveTo>
                <a:cubicBezTo>
                  <a:pt x="51" y="73"/>
                  <a:pt x="51" y="73"/>
                  <a:pt x="51" y="73"/>
                </a:cubicBezTo>
                <a:cubicBezTo>
                  <a:pt x="50" y="72"/>
                  <a:pt x="49" y="72"/>
                  <a:pt x="48" y="72"/>
                </a:cubicBezTo>
                <a:cubicBezTo>
                  <a:pt x="46" y="72"/>
                  <a:pt x="44" y="74"/>
                  <a:pt x="44" y="76"/>
                </a:cubicBezTo>
                <a:cubicBezTo>
                  <a:pt x="44" y="77"/>
                  <a:pt x="44" y="78"/>
                  <a:pt x="45" y="79"/>
                </a:cubicBezTo>
                <a:cubicBezTo>
                  <a:pt x="85" y="119"/>
                  <a:pt x="85" y="119"/>
                  <a:pt x="85" y="119"/>
                </a:cubicBezTo>
                <a:cubicBezTo>
                  <a:pt x="86" y="120"/>
                  <a:pt x="87" y="120"/>
                  <a:pt x="88" y="120"/>
                </a:cubicBezTo>
                <a:cubicBezTo>
                  <a:pt x="89" y="120"/>
                  <a:pt x="90" y="120"/>
                  <a:pt x="91" y="119"/>
                </a:cubicBezTo>
                <a:cubicBezTo>
                  <a:pt x="91" y="119"/>
                  <a:pt x="91" y="119"/>
                  <a:pt x="91" y="119"/>
                </a:cubicBezTo>
                <a:cubicBezTo>
                  <a:pt x="158" y="49"/>
                  <a:pt x="158" y="49"/>
                  <a:pt x="158" y="49"/>
                </a:cubicBezTo>
                <a:cubicBezTo>
                  <a:pt x="158" y="49"/>
                  <a:pt x="158" y="49"/>
                  <a:pt x="158" y="49"/>
                </a:cubicBezTo>
                <a:cubicBezTo>
                  <a:pt x="163" y="43"/>
                  <a:pt x="163" y="43"/>
                  <a:pt x="163" y="43"/>
                </a:cubicBezTo>
                <a:cubicBezTo>
                  <a:pt x="163" y="43"/>
                  <a:pt x="163" y="43"/>
                  <a:pt x="163" y="43"/>
                </a:cubicBezTo>
                <a:cubicBezTo>
                  <a:pt x="175" y="31"/>
                  <a:pt x="175" y="31"/>
                  <a:pt x="175" y="31"/>
                </a:cubicBezTo>
                <a:cubicBezTo>
                  <a:pt x="175" y="31"/>
                  <a:pt x="175" y="31"/>
                  <a:pt x="175" y="31"/>
                </a:cubicBezTo>
                <a:cubicBezTo>
                  <a:pt x="176" y="30"/>
                  <a:pt x="176" y="29"/>
                  <a:pt x="176" y="28"/>
                </a:cubicBezTo>
                <a:cubicBezTo>
                  <a:pt x="176" y="26"/>
                  <a:pt x="174" y="24"/>
                  <a:pt x="172" y="24"/>
                </a:cubicBezTo>
                <a:cubicBezTo>
                  <a:pt x="171" y="24"/>
                  <a:pt x="170" y="24"/>
                  <a:pt x="169" y="25"/>
                </a:cubicBezTo>
                <a:cubicBezTo>
                  <a:pt x="169" y="25"/>
                  <a:pt x="169" y="25"/>
                  <a:pt x="169" y="25"/>
                </a:cubicBezTo>
                <a:cubicBezTo>
                  <a:pt x="159" y="36"/>
                  <a:pt x="159" y="36"/>
                  <a:pt x="159" y="36"/>
                </a:cubicBezTo>
                <a:cubicBezTo>
                  <a:pt x="159" y="36"/>
                  <a:pt x="159" y="36"/>
                  <a:pt x="159" y="36"/>
                </a:cubicBezTo>
                <a:cubicBezTo>
                  <a:pt x="153" y="42"/>
                  <a:pt x="153" y="42"/>
                  <a:pt x="153" y="42"/>
                </a:cubicBezTo>
                <a:cubicBezTo>
                  <a:pt x="153" y="42"/>
                  <a:pt x="153" y="42"/>
                  <a:pt x="153" y="42"/>
                </a:cubicBezTo>
                <a:lnTo>
                  <a:pt x="88" y="110"/>
                </a:lnTo>
                <a:close/>
                <a:moveTo>
                  <a:pt x="169" y="54"/>
                </a:moveTo>
                <a:cubicBezTo>
                  <a:pt x="167" y="53"/>
                  <a:pt x="165" y="53"/>
                  <a:pt x="163" y="54"/>
                </a:cubicBezTo>
                <a:cubicBezTo>
                  <a:pt x="162" y="55"/>
                  <a:pt x="162" y="57"/>
                  <a:pt x="162" y="58"/>
                </a:cubicBezTo>
                <a:cubicBezTo>
                  <a:pt x="162" y="58"/>
                  <a:pt x="162" y="58"/>
                  <a:pt x="162" y="58"/>
                </a:cubicBezTo>
                <a:cubicBezTo>
                  <a:pt x="166" y="68"/>
                  <a:pt x="168" y="78"/>
                  <a:pt x="168" y="88"/>
                </a:cubicBezTo>
                <a:cubicBezTo>
                  <a:pt x="168" y="132"/>
                  <a:pt x="132" y="168"/>
                  <a:pt x="88" y="168"/>
                </a:cubicBez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11" y="8"/>
                  <a:pt x="131" y="17"/>
                  <a:pt x="146" y="33"/>
                </a:cubicBezTo>
                <a:cubicBezTo>
                  <a:pt x="146" y="32"/>
                  <a:pt x="146" y="32"/>
                  <a:pt x="146" y="32"/>
                </a:cubicBezTo>
                <a:cubicBezTo>
                  <a:pt x="147" y="34"/>
                  <a:pt x="150" y="34"/>
                  <a:pt x="151" y="32"/>
                </a:cubicBezTo>
                <a:cubicBezTo>
                  <a:pt x="153" y="31"/>
                  <a:pt x="153" y="28"/>
                  <a:pt x="151" y="27"/>
                </a:cubicBezTo>
                <a:cubicBezTo>
                  <a:pt x="151" y="27"/>
                  <a:pt x="151" y="26"/>
                  <a:pt x="151" y="26"/>
                </a:cubicBezTo>
                <a:cubicBezTo>
                  <a:pt x="135" y="10"/>
                  <a:pt x="113" y="0"/>
                  <a:pt x="88" y="0"/>
                </a:cubicBez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77"/>
                  <a:pt x="174" y="66"/>
                  <a:pt x="170" y="56"/>
                </a:cubicBezTo>
                <a:cubicBezTo>
                  <a:pt x="170" y="55"/>
                  <a:pt x="169" y="55"/>
                  <a:pt x="169" y="54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 b="1" dirty="0"/>
          </a:p>
        </p:txBody>
      </p:sp>
      <p:sp>
        <p:nvSpPr>
          <p:cNvPr id="29" name="Freeform 29"/>
          <p:cNvSpPr>
            <a:spLocks noEditPoints="1"/>
          </p:cNvSpPr>
          <p:nvPr/>
        </p:nvSpPr>
        <p:spPr bwMode="auto">
          <a:xfrm>
            <a:off x="1320800" y="4739334"/>
            <a:ext cx="1143000" cy="1143000"/>
          </a:xfrm>
          <a:custGeom>
            <a:avLst/>
            <a:gdLst>
              <a:gd name="T0" fmla="*/ 88 w 176"/>
              <a:gd name="T1" fmla="*/ 110 h 176"/>
              <a:gd name="T2" fmla="*/ 51 w 176"/>
              <a:gd name="T3" fmla="*/ 73 h 176"/>
              <a:gd name="T4" fmla="*/ 48 w 176"/>
              <a:gd name="T5" fmla="*/ 72 h 176"/>
              <a:gd name="T6" fmla="*/ 44 w 176"/>
              <a:gd name="T7" fmla="*/ 76 h 176"/>
              <a:gd name="T8" fmla="*/ 45 w 176"/>
              <a:gd name="T9" fmla="*/ 79 h 176"/>
              <a:gd name="T10" fmla="*/ 85 w 176"/>
              <a:gd name="T11" fmla="*/ 119 h 176"/>
              <a:gd name="T12" fmla="*/ 88 w 176"/>
              <a:gd name="T13" fmla="*/ 120 h 176"/>
              <a:gd name="T14" fmla="*/ 91 w 176"/>
              <a:gd name="T15" fmla="*/ 119 h 176"/>
              <a:gd name="T16" fmla="*/ 91 w 176"/>
              <a:gd name="T17" fmla="*/ 119 h 176"/>
              <a:gd name="T18" fmla="*/ 158 w 176"/>
              <a:gd name="T19" fmla="*/ 49 h 176"/>
              <a:gd name="T20" fmla="*/ 158 w 176"/>
              <a:gd name="T21" fmla="*/ 49 h 176"/>
              <a:gd name="T22" fmla="*/ 163 w 176"/>
              <a:gd name="T23" fmla="*/ 43 h 176"/>
              <a:gd name="T24" fmla="*/ 163 w 176"/>
              <a:gd name="T25" fmla="*/ 43 h 176"/>
              <a:gd name="T26" fmla="*/ 175 w 176"/>
              <a:gd name="T27" fmla="*/ 31 h 176"/>
              <a:gd name="T28" fmla="*/ 175 w 176"/>
              <a:gd name="T29" fmla="*/ 31 h 176"/>
              <a:gd name="T30" fmla="*/ 176 w 176"/>
              <a:gd name="T31" fmla="*/ 28 h 176"/>
              <a:gd name="T32" fmla="*/ 172 w 176"/>
              <a:gd name="T33" fmla="*/ 24 h 176"/>
              <a:gd name="T34" fmla="*/ 169 w 176"/>
              <a:gd name="T35" fmla="*/ 25 h 176"/>
              <a:gd name="T36" fmla="*/ 169 w 176"/>
              <a:gd name="T37" fmla="*/ 25 h 176"/>
              <a:gd name="T38" fmla="*/ 159 w 176"/>
              <a:gd name="T39" fmla="*/ 36 h 176"/>
              <a:gd name="T40" fmla="*/ 159 w 176"/>
              <a:gd name="T41" fmla="*/ 36 h 176"/>
              <a:gd name="T42" fmla="*/ 153 w 176"/>
              <a:gd name="T43" fmla="*/ 42 h 176"/>
              <a:gd name="T44" fmla="*/ 153 w 176"/>
              <a:gd name="T45" fmla="*/ 42 h 176"/>
              <a:gd name="T46" fmla="*/ 88 w 176"/>
              <a:gd name="T47" fmla="*/ 110 h 176"/>
              <a:gd name="T48" fmla="*/ 169 w 176"/>
              <a:gd name="T49" fmla="*/ 54 h 176"/>
              <a:gd name="T50" fmla="*/ 163 w 176"/>
              <a:gd name="T51" fmla="*/ 54 h 176"/>
              <a:gd name="T52" fmla="*/ 162 w 176"/>
              <a:gd name="T53" fmla="*/ 58 h 176"/>
              <a:gd name="T54" fmla="*/ 162 w 176"/>
              <a:gd name="T55" fmla="*/ 58 h 176"/>
              <a:gd name="T56" fmla="*/ 168 w 176"/>
              <a:gd name="T57" fmla="*/ 88 h 176"/>
              <a:gd name="T58" fmla="*/ 88 w 176"/>
              <a:gd name="T59" fmla="*/ 168 h 176"/>
              <a:gd name="T60" fmla="*/ 8 w 176"/>
              <a:gd name="T61" fmla="*/ 88 h 176"/>
              <a:gd name="T62" fmla="*/ 88 w 176"/>
              <a:gd name="T63" fmla="*/ 8 h 176"/>
              <a:gd name="T64" fmla="*/ 146 w 176"/>
              <a:gd name="T65" fmla="*/ 33 h 176"/>
              <a:gd name="T66" fmla="*/ 146 w 176"/>
              <a:gd name="T67" fmla="*/ 32 h 176"/>
              <a:gd name="T68" fmla="*/ 151 w 176"/>
              <a:gd name="T69" fmla="*/ 32 h 176"/>
              <a:gd name="T70" fmla="*/ 151 w 176"/>
              <a:gd name="T71" fmla="*/ 27 h 176"/>
              <a:gd name="T72" fmla="*/ 151 w 176"/>
              <a:gd name="T73" fmla="*/ 26 h 176"/>
              <a:gd name="T74" fmla="*/ 88 w 176"/>
              <a:gd name="T75" fmla="*/ 0 h 176"/>
              <a:gd name="T76" fmla="*/ 0 w 176"/>
              <a:gd name="T77" fmla="*/ 88 h 176"/>
              <a:gd name="T78" fmla="*/ 88 w 176"/>
              <a:gd name="T79" fmla="*/ 176 h 176"/>
              <a:gd name="T80" fmla="*/ 176 w 176"/>
              <a:gd name="T81" fmla="*/ 88 h 176"/>
              <a:gd name="T82" fmla="*/ 170 w 176"/>
              <a:gd name="T83" fmla="*/ 56 h 176"/>
              <a:gd name="T84" fmla="*/ 169 w 176"/>
              <a:gd name="T85" fmla="*/ 5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76" h="176">
                <a:moveTo>
                  <a:pt x="88" y="110"/>
                </a:moveTo>
                <a:cubicBezTo>
                  <a:pt x="51" y="73"/>
                  <a:pt x="51" y="73"/>
                  <a:pt x="51" y="73"/>
                </a:cubicBezTo>
                <a:cubicBezTo>
                  <a:pt x="50" y="72"/>
                  <a:pt x="49" y="72"/>
                  <a:pt x="48" y="72"/>
                </a:cubicBezTo>
                <a:cubicBezTo>
                  <a:pt x="46" y="72"/>
                  <a:pt x="44" y="74"/>
                  <a:pt x="44" y="76"/>
                </a:cubicBezTo>
                <a:cubicBezTo>
                  <a:pt x="44" y="77"/>
                  <a:pt x="44" y="78"/>
                  <a:pt x="45" y="79"/>
                </a:cubicBezTo>
                <a:cubicBezTo>
                  <a:pt x="85" y="119"/>
                  <a:pt x="85" y="119"/>
                  <a:pt x="85" y="119"/>
                </a:cubicBezTo>
                <a:cubicBezTo>
                  <a:pt x="86" y="120"/>
                  <a:pt x="87" y="120"/>
                  <a:pt x="88" y="120"/>
                </a:cubicBezTo>
                <a:cubicBezTo>
                  <a:pt x="89" y="120"/>
                  <a:pt x="90" y="120"/>
                  <a:pt x="91" y="119"/>
                </a:cubicBezTo>
                <a:cubicBezTo>
                  <a:pt x="91" y="119"/>
                  <a:pt x="91" y="119"/>
                  <a:pt x="91" y="119"/>
                </a:cubicBezTo>
                <a:cubicBezTo>
                  <a:pt x="158" y="49"/>
                  <a:pt x="158" y="49"/>
                  <a:pt x="158" y="49"/>
                </a:cubicBezTo>
                <a:cubicBezTo>
                  <a:pt x="158" y="49"/>
                  <a:pt x="158" y="49"/>
                  <a:pt x="158" y="49"/>
                </a:cubicBezTo>
                <a:cubicBezTo>
                  <a:pt x="163" y="43"/>
                  <a:pt x="163" y="43"/>
                  <a:pt x="163" y="43"/>
                </a:cubicBezTo>
                <a:cubicBezTo>
                  <a:pt x="163" y="43"/>
                  <a:pt x="163" y="43"/>
                  <a:pt x="163" y="43"/>
                </a:cubicBezTo>
                <a:cubicBezTo>
                  <a:pt x="175" y="31"/>
                  <a:pt x="175" y="31"/>
                  <a:pt x="175" y="31"/>
                </a:cubicBezTo>
                <a:cubicBezTo>
                  <a:pt x="175" y="31"/>
                  <a:pt x="175" y="31"/>
                  <a:pt x="175" y="31"/>
                </a:cubicBezTo>
                <a:cubicBezTo>
                  <a:pt x="176" y="30"/>
                  <a:pt x="176" y="29"/>
                  <a:pt x="176" y="28"/>
                </a:cubicBezTo>
                <a:cubicBezTo>
                  <a:pt x="176" y="26"/>
                  <a:pt x="174" y="24"/>
                  <a:pt x="172" y="24"/>
                </a:cubicBezTo>
                <a:cubicBezTo>
                  <a:pt x="171" y="24"/>
                  <a:pt x="170" y="24"/>
                  <a:pt x="169" y="25"/>
                </a:cubicBezTo>
                <a:cubicBezTo>
                  <a:pt x="169" y="25"/>
                  <a:pt x="169" y="25"/>
                  <a:pt x="169" y="25"/>
                </a:cubicBezTo>
                <a:cubicBezTo>
                  <a:pt x="159" y="36"/>
                  <a:pt x="159" y="36"/>
                  <a:pt x="159" y="36"/>
                </a:cubicBezTo>
                <a:cubicBezTo>
                  <a:pt x="159" y="36"/>
                  <a:pt x="159" y="36"/>
                  <a:pt x="159" y="36"/>
                </a:cubicBezTo>
                <a:cubicBezTo>
                  <a:pt x="153" y="42"/>
                  <a:pt x="153" y="42"/>
                  <a:pt x="153" y="42"/>
                </a:cubicBezTo>
                <a:cubicBezTo>
                  <a:pt x="153" y="42"/>
                  <a:pt x="153" y="42"/>
                  <a:pt x="153" y="42"/>
                </a:cubicBezTo>
                <a:lnTo>
                  <a:pt x="88" y="110"/>
                </a:lnTo>
                <a:close/>
                <a:moveTo>
                  <a:pt x="169" y="54"/>
                </a:moveTo>
                <a:cubicBezTo>
                  <a:pt x="167" y="53"/>
                  <a:pt x="165" y="53"/>
                  <a:pt x="163" y="54"/>
                </a:cubicBezTo>
                <a:cubicBezTo>
                  <a:pt x="162" y="55"/>
                  <a:pt x="162" y="57"/>
                  <a:pt x="162" y="58"/>
                </a:cubicBezTo>
                <a:cubicBezTo>
                  <a:pt x="162" y="58"/>
                  <a:pt x="162" y="58"/>
                  <a:pt x="162" y="58"/>
                </a:cubicBezTo>
                <a:cubicBezTo>
                  <a:pt x="166" y="68"/>
                  <a:pt x="168" y="78"/>
                  <a:pt x="168" y="88"/>
                </a:cubicBezTo>
                <a:cubicBezTo>
                  <a:pt x="168" y="132"/>
                  <a:pt x="132" y="168"/>
                  <a:pt x="88" y="168"/>
                </a:cubicBez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11" y="8"/>
                  <a:pt x="131" y="17"/>
                  <a:pt x="146" y="33"/>
                </a:cubicBezTo>
                <a:cubicBezTo>
                  <a:pt x="146" y="32"/>
                  <a:pt x="146" y="32"/>
                  <a:pt x="146" y="32"/>
                </a:cubicBezTo>
                <a:cubicBezTo>
                  <a:pt x="147" y="34"/>
                  <a:pt x="150" y="34"/>
                  <a:pt x="151" y="32"/>
                </a:cubicBezTo>
                <a:cubicBezTo>
                  <a:pt x="153" y="31"/>
                  <a:pt x="153" y="28"/>
                  <a:pt x="151" y="27"/>
                </a:cubicBezTo>
                <a:cubicBezTo>
                  <a:pt x="151" y="27"/>
                  <a:pt x="151" y="26"/>
                  <a:pt x="151" y="26"/>
                </a:cubicBezTo>
                <a:cubicBezTo>
                  <a:pt x="135" y="10"/>
                  <a:pt x="113" y="0"/>
                  <a:pt x="88" y="0"/>
                </a:cubicBez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77"/>
                  <a:pt x="174" y="66"/>
                  <a:pt x="170" y="56"/>
                </a:cubicBezTo>
                <a:cubicBezTo>
                  <a:pt x="170" y="55"/>
                  <a:pt x="169" y="55"/>
                  <a:pt x="169" y="54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30" name="Freeform 29"/>
          <p:cNvSpPr>
            <a:spLocks noEditPoints="1"/>
          </p:cNvSpPr>
          <p:nvPr/>
        </p:nvSpPr>
        <p:spPr bwMode="auto">
          <a:xfrm>
            <a:off x="1308100" y="3261507"/>
            <a:ext cx="1143000" cy="1143000"/>
          </a:xfrm>
          <a:custGeom>
            <a:avLst/>
            <a:gdLst>
              <a:gd name="T0" fmla="*/ 88 w 176"/>
              <a:gd name="T1" fmla="*/ 110 h 176"/>
              <a:gd name="T2" fmla="*/ 51 w 176"/>
              <a:gd name="T3" fmla="*/ 73 h 176"/>
              <a:gd name="T4" fmla="*/ 48 w 176"/>
              <a:gd name="T5" fmla="*/ 72 h 176"/>
              <a:gd name="T6" fmla="*/ 44 w 176"/>
              <a:gd name="T7" fmla="*/ 76 h 176"/>
              <a:gd name="T8" fmla="*/ 45 w 176"/>
              <a:gd name="T9" fmla="*/ 79 h 176"/>
              <a:gd name="T10" fmla="*/ 85 w 176"/>
              <a:gd name="T11" fmla="*/ 119 h 176"/>
              <a:gd name="T12" fmla="*/ 88 w 176"/>
              <a:gd name="T13" fmla="*/ 120 h 176"/>
              <a:gd name="T14" fmla="*/ 91 w 176"/>
              <a:gd name="T15" fmla="*/ 119 h 176"/>
              <a:gd name="T16" fmla="*/ 91 w 176"/>
              <a:gd name="T17" fmla="*/ 119 h 176"/>
              <a:gd name="T18" fmla="*/ 158 w 176"/>
              <a:gd name="T19" fmla="*/ 49 h 176"/>
              <a:gd name="T20" fmla="*/ 158 w 176"/>
              <a:gd name="T21" fmla="*/ 49 h 176"/>
              <a:gd name="T22" fmla="*/ 163 w 176"/>
              <a:gd name="T23" fmla="*/ 43 h 176"/>
              <a:gd name="T24" fmla="*/ 163 w 176"/>
              <a:gd name="T25" fmla="*/ 43 h 176"/>
              <a:gd name="T26" fmla="*/ 175 w 176"/>
              <a:gd name="T27" fmla="*/ 31 h 176"/>
              <a:gd name="T28" fmla="*/ 175 w 176"/>
              <a:gd name="T29" fmla="*/ 31 h 176"/>
              <a:gd name="T30" fmla="*/ 176 w 176"/>
              <a:gd name="T31" fmla="*/ 28 h 176"/>
              <a:gd name="T32" fmla="*/ 172 w 176"/>
              <a:gd name="T33" fmla="*/ 24 h 176"/>
              <a:gd name="T34" fmla="*/ 169 w 176"/>
              <a:gd name="T35" fmla="*/ 25 h 176"/>
              <a:gd name="T36" fmla="*/ 169 w 176"/>
              <a:gd name="T37" fmla="*/ 25 h 176"/>
              <a:gd name="T38" fmla="*/ 159 w 176"/>
              <a:gd name="T39" fmla="*/ 36 h 176"/>
              <a:gd name="T40" fmla="*/ 159 w 176"/>
              <a:gd name="T41" fmla="*/ 36 h 176"/>
              <a:gd name="T42" fmla="*/ 153 w 176"/>
              <a:gd name="T43" fmla="*/ 42 h 176"/>
              <a:gd name="T44" fmla="*/ 153 w 176"/>
              <a:gd name="T45" fmla="*/ 42 h 176"/>
              <a:gd name="T46" fmla="*/ 88 w 176"/>
              <a:gd name="T47" fmla="*/ 110 h 176"/>
              <a:gd name="T48" fmla="*/ 169 w 176"/>
              <a:gd name="T49" fmla="*/ 54 h 176"/>
              <a:gd name="T50" fmla="*/ 163 w 176"/>
              <a:gd name="T51" fmla="*/ 54 h 176"/>
              <a:gd name="T52" fmla="*/ 162 w 176"/>
              <a:gd name="T53" fmla="*/ 58 h 176"/>
              <a:gd name="T54" fmla="*/ 162 w 176"/>
              <a:gd name="T55" fmla="*/ 58 h 176"/>
              <a:gd name="T56" fmla="*/ 168 w 176"/>
              <a:gd name="T57" fmla="*/ 88 h 176"/>
              <a:gd name="T58" fmla="*/ 88 w 176"/>
              <a:gd name="T59" fmla="*/ 168 h 176"/>
              <a:gd name="T60" fmla="*/ 8 w 176"/>
              <a:gd name="T61" fmla="*/ 88 h 176"/>
              <a:gd name="T62" fmla="*/ 88 w 176"/>
              <a:gd name="T63" fmla="*/ 8 h 176"/>
              <a:gd name="T64" fmla="*/ 146 w 176"/>
              <a:gd name="T65" fmla="*/ 33 h 176"/>
              <a:gd name="T66" fmla="*/ 146 w 176"/>
              <a:gd name="T67" fmla="*/ 32 h 176"/>
              <a:gd name="T68" fmla="*/ 151 w 176"/>
              <a:gd name="T69" fmla="*/ 32 h 176"/>
              <a:gd name="T70" fmla="*/ 151 w 176"/>
              <a:gd name="T71" fmla="*/ 27 h 176"/>
              <a:gd name="T72" fmla="*/ 151 w 176"/>
              <a:gd name="T73" fmla="*/ 26 h 176"/>
              <a:gd name="T74" fmla="*/ 88 w 176"/>
              <a:gd name="T75" fmla="*/ 0 h 176"/>
              <a:gd name="T76" fmla="*/ 0 w 176"/>
              <a:gd name="T77" fmla="*/ 88 h 176"/>
              <a:gd name="T78" fmla="*/ 88 w 176"/>
              <a:gd name="T79" fmla="*/ 176 h 176"/>
              <a:gd name="T80" fmla="*/ 176 w 176"/>
              <a:gd name="T81" fmla="*/ 88 h 176"/>
              <a:gd name="T82" fmla="*/ 170 w 176"/>
              <a:gd name="T83" fmla="*/ 56 h 176"/>
              <a:gd name="T84" fmla="*/ 169 w 176"/>
              <a:gd name="T85" fmla="*/ 5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76" h="176">
                <a:moveTo>
                  <a:pt x="88" y="110"/>
                </a:moveTo>
                <a:cubicBezTo>
                  <a:pt x="51" y="73"/>
                  <a:pt x="51" y="73"/>
                  <a:pt x="51" y="73"/>
                </a:cubicBezTo>
                <a:cubicBezTo>
                  <a:pt x="50" y="72"/>
                  <a:pt x="49" y="72"/>
                  <a:pt x="48" y="72"/>
                </a:cubicBezTo>
                <a:cubicBezTo>
                  <a:pt x="46" y="72"/>
                  <a:pt x="44" y="74"/>
                  <a:pt x="44" y="76"/>
                </a:cubicBezTo>
                <a:cubicBezTo>
                  <a:pt x="44" y="77"/>
                  <a:pt x="44" y="78"/>
                  <a:pt x="45" y="79"/>
                </a:cubicBezTo>
                <a:cubicBezTo>
                  <a:pt x="85" y="119"/>
                  <a:pt x="85" y="119"/>
                  <a:pt x="85" y="119"/>
                </a:cubicBezTo>
                <a:cubicBezTo>
                  <a:pt x="86" y="120"/>
                  <a:pt x="87" y="120"/>
                  <a:pt x="88" y="120"/>
                </a:cubicBezTo>
                <a:cubicBezTo>
                  <a:pt x="89" y="120"/>
                  <a:pt x="90" y="120"/>
                  <a:pt x="91" y="119"/>
                </a:cubicBezTo>
                <a:cubicBezTo>
                  <a:pt x="91" y="119"/>
                  <a:pt x="91" y="119"/>
                  <a:pt x="91" y="119"/>
                </a:cubicBezTo>
                <a:cubicBezTo>
                  <a:pt x="158" y="49"/>
                  <a:pt x="158" y="49"/>
                  <a:pt x="158" y="49"/>
                </a:cubicBezTo>
                <a:cubicBezTo>
                  <a:pt x="158" y="49"/>
                  <a:pt x="158" y="49"/>
                  <a:pt x="158" y="49"/>
                </a:cubicBezTo>
                <a:cubicBezTo>
                  <a:pt x="163" y="43"/>
                  <a:pt x="163" y="43"/>
                  <a:pt x="163" y="43"/>
                </a:cubicBezTo>
                <a:cubicBezTo>
                  <a:pt x="163" y="43"/>
                  <a:pt x="163" y="43"/>
                  <a:pt x="163" y="43"/>
                </a:cubicBezTo>
                <a:cubicBezTo>
                  <a:pt x="175" y="31"/>
                  <a:pt x="175" y="31"/>
                  <a:pt x="175" y="31"/>
                </a:cubicBezTo>
                <a:cubicBezTo>
                  <a:pt x="175" y="31"/>
                  <a:pt x="175" y="31"/>
                  <a:pt x="175" y="31"/>
                </a:cubicBezTo>
                <a:cubicBezTo>
                  <a:pt x="176" y="30"/>
                  <a:pt x="176" y="29"/>
                  <a:pt x="176" y="28"/>
                </a:cubicBezTo>
                <a:cubicBezTo>
                  <a:pt x="176" y="26"/>
                  <a:pt x="174" y="24"/>
                  <a:pt x="172" y="24"/>
                </a:cubicBezTo>
                <a:cubicBezTo>
                  <a:pt x="171" y="24"/>
                  <a:pt x="170" y="24"/>
                  <a:pt x="169" y="25"/>
                </a:cubicBezTo>
                <a:cubicBezTo>
                  <a:pt x="169" y="25"/>
                  <a:pt x="169" y="25"/>
                  <a:pt x="169" y="25"/>
                </a:cubicBezTo>
                <a:cubicBezTo>
                  <a:pt x="159" y="36"/>
                  <a:pt x="159" y="36"/>
                  <a:pt x="159" y="36"/>
                </a:cubicBezTo>
                <a:cubicBezTo>
                  <a:pt x="159" y="36"/>
                  <a:pt x="159" y="36"/>
                  <a:pt x="159" y="36"/>
                </a:cubicBezTo>
                <a:cubicBezTo>
                  <a:pt x="153" y="42"/>
                  <a:pt x="153" y="42"/>
                  <a:pt x="153" y="42"/>
                </a:cubicBezTo>
                <a:cubicBezTo>
                  <a:pt x="153" y="42"/>
                  <a:pt x="153" y="42"/>
                  <a:pt x="153" y="42"/>
                </a:cubicBezTo>
                <a:lnTo>
                  <a:pt x="88" y="110"/>
                </a:lnTo>
                <a:close/>
                <a:moveTo>
                  <a:pt x="169" y="54"/>
                </a:moveTo>
                <a:cubicBezTo>
                  <a:pt x="167" y="53"/>
                  <a:pt x="165" y="53"/>
                  <a:pt x="163" y="54"/>
                </a:cubicBezTo>
                <a:cubicBezTo>
                  <a:pt x="162" y="55"/>
                  <a:pt x="162" y="57"/>
                  <a:pt x="162" y="58"/>
                </a:cubicBezTo>
                <a:cubicBezTo>
                  <a:pt x="162" y="58"/>
                  <a:pt x="162" y="58"/>
                  <a:pt x="162" y="58"/>
                </a:cubicBezTo>
                <a:cubicBezTo>
                  <a:pt x="166" y="68"/>
                  <a:pt x="168" y="78"/>
                  <a:pt x="168" y="88"/>
                </a:cubicBezTo>
                <a:cubicBezTo>
                  <a:pt x="168" y="132"/>
                  <a:pt x="132" y="168"/>
                  <a:pt x="88" y="168"/>
                </a:cubicBez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11" y="8"/>
                  <a:pt x="131" y="17"/>
                  <a:pt x="146" y="33"/>
                </a:cubicBezTo>
                <a:cubicBezTo>
                  <a:pt x="146" y="32"/>
                  <a:pt x="146" y="32"/>
                  <a:pt x="146" y="32"/>
                </a:cubicBezTo>
                <a:cubicBezTo>
                  <a:pt x="147" y="34"/>
                  <a:pt x="150" y="34"/>
                  <a:pt x="151" y="32"/>
                </a:cubicBezTo>
                <a:cubicBezTo>
                  <a:pt x="153" y="31"/>
                  <a:pt x="153" y="28"/>
                  <a:pt x="151" y="27"/>
                </a:cubicBezTo>
                <a:cubicBezTo>
                  <a:pt x="151" y="27"/>
                  <a:pt x="151" y="26"/>
                  <a:pt x="151" y="26"/>
                </a:cubicBezTo>
                <a:cubicBezTo>
                  <a:pt x="135" y="10"/>
                  <a:pt x="113" y="0"/>
                  <a:pt x="88" y="0"/>
                </a:cubicBez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77"/>
                  <a:pt x="174" y="66"/>
                  <a:pt x="170" y="56"/>
                </a:cubicBezTo>
                <a:cubicBezTo>
                  <a:pt x="170" y="55"/>
                  <a:pt x="169" y="55"/>
                  <a:pt x="169" y="54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31" name="Freeform 29"/>
          <p:cNvSpPr>
            <a:spLocks noEditPoints="1"/>
          </p:cNvSpPr>
          <p:nvPr/>
        </p:nvSpPr>
        <p:spPr bwMode="auto">
          <a:xfrm>
            <a:off x="1320800" y="7516166"/>
            <a:ext cx="1143000" cy="1143000"/>
          </a:xfrm>
          <a:custGeom>
            <a:avLst/>
            <a:gdLst>
              <a:gd name="T0" fmla="*/ 88 w 176"/>
              <a:gd name="T1" fmla="*/ 110 h 176"/>
              <a:gd name="T2" fmla="*/ 51 w 176"/>
              <a:gd name="T3" fmla="*/ 73 h 176"/>
              <a:gd name="T4" fmla="*/ 48 w 176"/>
              <a:gd name="T5" fmla="*/ 72 h 176"/>
              <a:gd name="T6" fmla="*/ 44 w 176"/>
              <a:gd name="T7" fmla="*/ 76 h 176"/>
              <a:gd name="T8" fmla="*/ 45 w 176"/>
              <a:gd name="T9" fmla="*/ 79 h 176"/>
              <a:gd name="T10" fmla="*/ 85 w 176"/>
              <a:gd name="T11" fmla="*/ 119 h 176"/>
              <a:gd name="T12" fmla="*/ 88 w 176"/>
              <a:gd name="T13" fmla="*/ 120 h 176"/>
              <a:gd name="T14" fmla="*/ 91 w 176"/>
              <a:gd name="T15" fmla="*/ 119 h 176"/>
              <a:gd name="T16" fmla="*/ 91 w 176"/>
              <a:gd name="T17" fmla="*/ 119 h 176"/>
              <a:gd name="T18" fmla="*/ 158 w 176"/>
              <a:gd name="T19" fmla="*/ 49 h 176"/>
              <a:gd name="T20" fmla="*/ 158 w 176"/>
              <a:gd name="T21" fmla="*/ 49 h 176"/>
              <a:gd name="T22" fmla="*/ 163 w 176"/>
              <a:gd name="T23" fmla="*/ 43 h 176"/>
              <a:gd name="T24" fmla="*/ 163 w 176"/>
              <a:gd name="T25" fmla="*/ 43 h 176"/>
              <a:gd name="T26" fmla="*/ 175 w 176"/>
              <a:gd name="T27" fmla="*/ 31 h 176"/>
              <a:gd name="T28" fmla="*/ 175 w 176"/>
              <a:gd name="T29" fmla="*/ 31 h 176"/>
              <a:gd name="T30" fmla="*/ 176 w 176"/>
              <a:gd name="T31" fmla="*/ 28 h 176"/>
              <a:gd name="T32" fmla="*/ 172 w 176"/>
              <a:gd name="T33" fmla="*/ 24 h 176"/>
              <a:gd name="T34" fmla="*/ 169 w 176"/>
              <a:gd name="T35" fmla="*/ 25 h 176"/>
              <a:gd name="T36" fmla="*/ 169 w 176"/>
              <a:gd name="T37" fmla="*/ 25 h 176"/>
              <a:gd name="T38" fmla="*/ 159 w 176"/>
              <a:gd name="T39" fmla="*/ 36 h 176"/>
              <a:gd name="T40" fmla="*/ 159 w 176"/>
              <a:gd name="T41" fmla="*/ 36 h 176"/>
              <a:gd name="T42" fmla="*/ 153 w 176"/>
              <a:gd name="T43" fmla="*/ 42 h 176"/>
              <a:gd name="T44" fmla="*/ 153 w 176"/>
              <a:gd name="T45" fmla="*/ 42 h 176"/>
              <a:gd name="T46" fmla="*/ 88 w 176"/>
              <a:gd name="T47" fmla="*/ 110 h 176"/>
              <a:gd name="T48" fmla="*/ 169 w 176"/>
              <a:gd name="T49" fmla="*/ 54 h 176"/>
              <a:gd name="T50" fmla="*/ 163 w 176"/>
              <a:gd name="T51" fmla="*/ 54 h 176"/>
              <a:gd name="T52" fmla="*/ 162 w 176"/>
              <a:gd name="T53" fmla="*/ 58 h 176"/>
              <a:gd name="T54" fmla="*/ 162 w 176"/>
              <a:gd name="T55" fmla="*/ 58 h 176"/>
              <a:gd name="T56" fmla="*/ 168 w 176"/>
              <a:gd name="T57" fmla="*/ 88 h 176"/>
              <a:gd name="T58" fmla="*/ 88 w 176"/>
              <a:gd name="T59" fmla="*/ 168 h 176"/>
              <a:gd name="T60" fmla="*/ 8 w 176"/>
              <a:gd name="T61" fmla="*/ 88 h 176"/>
              <a:gd name="T62" fmla="*/ 88 w 176"/>
              <a:gd name="T63" fmla="*/ 8 h 176"/>
              <a:gd name="T64" fmla="*/ 146 w 176"/>
              <a:gd name="T65" fmla="*/ 33 h 176"/>
              <a:gd name="T66" fmla="*/ 146 w 176"/>
              <a:gd name="T67" fmla="*/ 32 h 176"/>
              <a:gd name="T68" fmla="*/ 151 w 176"/>
              <a:gd name="T69" fmla="*/ 32 h 176"/>
              <a:gd name="T70" fmla="*/ 151 w 176"/>
              <a:gd name="T71" fmla="*/ 27 h 176"/>
              <a:gd name="T72" fmla="*/ 151 w 176"/>
              <a:gd name="T73" fmla="*/ 26 h 176"/>
              <a:gd name="T74" fmla="*/ 88 w 176"/>
              <a:gd name="T75" fmla="*/ 0 h 176"/>
              <a:gd name="T76" fmla="*/ 0 w 176"/>
              <a:gd name="T77" fmla="*/ 88 h 176"/>
              <a:gd name="T78" fmla="*/ 88 w 176"/>
              <a:gd name="T79" fmla="*/ 176 h 176"/>
              <a:gd name="T80" fmla="*/ 176 w 176"/>
              <a:gd name="T81" fmla="*/ 88 h 176"/>
              <a:gd name="T82" fmla="*/ 170 w 176"/>
              <a:gd name="T83" fmla="*/ 56 h 176"/>
              <a:gd name="T84" fmla="*/ 169 w 176"/>
              <a:gd name="T85" fmla="*/ 5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76" h="176">
                <a:moveTo>
                  <a:pt x="88" y="110"/>
                </a:moveTo>
                <a:cubicBezTo>
                  <a:pt x="51" y="73"/>
                  <a:pt x="51" y="73"/>
                  <a:pt x="51" y="73"/>
                </a:cubicBezTo>
                <a:cubicBezTo>
                  <a:pt x="50" y="72"/>
                  <a:pt x="49" y="72"/>
                  <a:pt x="48" y="72"/>
                </a:cubicBezTo>
                <a:cubicBezTo>
                  <a:pt x="46" y="72"/>
                  <a:pt x="44" y="74"/>
                  <a:pt x="44" y="76"/>
                </a:cubicBezTo>
                <a:cubicBezTo>
                  <a:pt x="44" y="77"/>
                  <a:pt x="44" y="78"/>
                  <a:pt x="45" y="79"/>
                </a:cubicBezTo>
                <a:cubicBezTo>
                  <a:pt x="85" y="119"/>
                  <a:pt x="85" y="119"/>
                  <a:pt x="85" y="119"/>
                </a:cubicBezTo>
                <a:cubicBezTo>
                  <a:pt x="86" y="120"/>
                  <a:pt x="87" y="120"/>
                  <a:pt x="88" y="120"/>
                </a:cubicBezTo>
                <a:cubicBezTo>
                  <a:pt x="89" y="120"/>
                  <a:pt x="90" y="120"/>
                  <a:pt x="91" y="119"/>
                </a:cubicBezTo>
                <a:cubicBezTo>
                  <a:pt x="91" y="119"/>
                  <a:pt x="91" y="119"/>
                  <a:pt x="91" y="119"/>
                </a:cubicBezTo>
                <a:cubicBezTo>
                  <a:pt x="158" y="49"/>
                  <a:pt x="158" y="49"/>
                  <a:pt x="158" y="49"/>
                </a:cubicBezTo>
                <a:cubicBezTo>
                  <a:pt x="158" y="49"/>
                  <a:pt x="158" y="49"/>
                  <a:pt x="158" y="49"/>
                </a:cubicBezTo>
                <a:cubicBezTo>
                  <a:pt x="163" y="43"/>
                  <a:pt x="163" y="43"/>
                  <a:pt x="163" y="43"/>
                </a:cubicBezTo>
                <a:cubicBezTo>
                  <a:pt x="163" y="43"/>
                  <a:pt x="163" y="43"/>
                  <a:pt x="163" y="43"/>
                </a:cubicBezTo>
                <a:cubicBezTo>
                  <a:pt x="175" y="31"/>
                  <a:pt x="175" y="31"/>
                  <a:pt x="175" y="31"/>
                </a:cubicBezTo>
                <a:cubicBezTo>
                  <a:pt x="175" y="31"/>
                  <a:pt x="175" y="31"/>
                  <a:pt x="175" y="31"/>
                </a:cubicBezTo>
                <a:cubicBezTo>
                  <a:pt x="176" y="30"/>
                  <a:pt x="176" y="29"/>
                  <a:pt x="176" y="28"/>
                </a:cubicBezTo>
                <a:cubicBezTo>
                  <a:pt x="176" y="26"/>
                  <a:pt x="174" y="24"/>
                  <a:pt x="172" y="24"/>
                </a:cubicBezTo>
                <a:cubicBezTo>
                  <a:pt x="171" y="24"/>
                  <a:pt x="170" y="24"/>
                  <a:pt x="169" y="25"/>
                </a:cubicBezTo>
                <a:cubicBezTo>
                  <a:pt x="169" y="25"/>
                  <a:pt x="169" y="25"/>
                  <a:pt x="169" y="25"/>
                </a:cubicBezTo>
                <a:cubicBezTo>
                  <a:pt x="159" y="36"/>
                  <a:pt x="159" y="36"/>
                  <a:pt x="159" y="36"/>
                </a:cubicBezTo>
                <a:cubicBezTo>
                  <a:pt x="159" y="36"/>
                  <a:pt x="159" y="36"/>
                  <a:pt x="159" y="36"/>
                </a:cubicBezTo>
                <a:cubicBezTo>
                  <a:pt x="153" y="42"/>
                  <a:pt x="153" y="42"/>
                  <a:pt x="153" y="42"/>
                </a:cubicBezTo>
                <a:cubicBezTo>
                  <a:pt x="153" y="42"/>
                  <a:pt x="153" y="42"/>
                  <a:pt x="153" y="42"/>
                </a:cubicBezTo>
                <a:lnTo>
                  <a:pt x="88" y="110"/>
                </a:lnTo>
                <a:close/>
                <a:moveTo>
                  <a:pt x="169" y="54"/>
                </a:moveTo>
                <a:cubicBezTo>
                  <a:pt x="167" y="53"/>
                  <a:pt x="165" y="53"/>
                  <a:pt x="163" y="54"/>
                </a:cubicBezTo>
                <a:cubicBezTo>
                  <a:pt x="162" y="55"/>
                  <a:pt x="162" y="57"/>
                  <a:pt x="162" y="58"/>
                </a:cubicBezTo>
                <a:cubicBezTo>
                  <a:pt x="162" y="58"/>
                  <a:pt x="162" y="58"/>
                  <a:pt x="162" y="58"/>
                </a:cubicBezTo>
                <a:cubicBezTo>
                  <a:pt x="166" y="68"/>
                  <a:pt x="168" y="78"/>
                  <a:pt x="168" y="88"/>
                </a:cubicBezTo>
                <a:cubicBezTo>
                  <a:pt x="168" y="132"/>
                  <a:pt x="132" y="168"/>
                  <a:pt x="88" y="168"/>
                </a:cubicBez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11" y="8"/>
                  <a:pt x="131" y="17"/>
                  <a:pt x="146" y="33"/>
                </a:cubicBezTo>
                <a:cubicBezTo>
                  <a:pt x="146" y="32"/>
                  <a:pt x="146" y="32"/>
                  <a:pt x="146" y="32"/>
                </a:cubicBezTo>
                <a:cubicBezTo>
                  <a:pt x="147" y="34"/>
                  <a:pt x="150" y="34"/>
                  <a:pt x="151" y="32"/>
                </a:cubicBezTo>
                <a:cubicBezTo>
                  <a:pt x="153" y="31"/>
                  <a:pt x="153" y="28"/>
                  <a:pt x="151" y="27"/>
                </a:cubicBezTo>
                <a:cubicBezTo>
                  <a:pt x="151" y="27"/>
                  <a:pt x="151" y="26"/>
                  <a:pt x="151" y="26"/>
                </a:cubicBezTo>
                <a:cubicBezTo>
                  <a:pt x="135" y="10"/>
                  <a:pt x="113" y="0"/>
                  <a:pt x="88" y="0"/>
                </a:cubicBez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77"/>
                  <a:pt x="174" y="66"/>
                  <a:pt x="170" y="56"/>
                </a:cubicBezTo>
                <a:cubicBezTo>
                  <a:pt x="170" y="55"/>
                  <a:pt x="169" y="55"/>
                  <a:pt x="169" y="54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32" name="Freeform 29"/>
          <p:cNvSpPr>
            <a:spLocks noEditPoints="1"/>
          </p:cNvSpPr>
          <p:nvPr/>
        </p:nvSpPr>
        <p:spPr bwMode="auto">
          <a:xfrm>
            <a:off x="1320800" y="6127750"/>
            <a:ext cx="1143000" cy="1143000"/>
          </a:xfrm>
          <a:custGeom>
            <a:avLst/>
            <a:gdLst>
              <a:gd name="T0" fmla="*/ 88 w 176"/>
              <a:gd name="T1" fmla="*/ 110 h 176"/>
              <a:gd name="T2" fmla="*/ 51 w 176"/>
              <a:gd name="T3" fmla="*/ 73 h 176"/>
              <a:gd name="T4" fmla="*/ 48 w 176"/>
              <a:gd name="T5" fmla="*/ 72 h 176"/>
              <a:gd name="T6" fmla="*/ 44 w 176"/>
              <a:gd name="T7" fmla="*/ 76 h 176"/>
              <a:gd name="T8" fmla="*/ 45 w 176"/>
              <a:gd name="T9" fmla="*/ 79 h 176"/>
              <a:gd name="T10" fmla="*/ 85 w 176"/>
              <a:gd name="T11" fmla="*/ 119 h 176"/>
              <a:gd name="T12" fmla="*/ 88 w 176"/>
              <a:gd name="T13" fmla="*/ 120 h 176"/>
              <a:gd name="T14" fmla="*/ 91 w 176"/>
              <a:gd name="T15" fmla="*/ 119 h 176"/>
              <a:gd name="T16" fmla="*/ 91 w 176"/>
              <a:gd name="T17" fmla="*/ 119 h 176"/>
              <a:gd name="T18" fmla="*/ 158 w 176"/>
              <a:gd name="T19" fmla="*/ 49 h 176"/>
              <a:gd name="T20" fmla="*/ 158 w 176"/>
              <a:gd name="T21" fmla="*/ 49 h 176"/>
              <a:gd name="T22" fmla="*/ 163 w 176"/>
              <a:gd name="T23" fmla="*/ 43 h 176"/>
              <a:gd name="T24" fmla="*/ 163 w 176"/>
              <a:gd name="T25" fmla="*/ 43 h 176"/>
              <a:gd name="T26" fmla="*/ 175 w 176"/>
              <a:gd name="T27" fmla="*/ 31 h 176"/>
              <a:gd name="T28" fmla="*/ 175 w 176"/>
              <a:gd name="T29" fmla="*/ 31 h 176"/>
              <a:gd name="T30" fmla="*/ 176 w 176"/>
              <a:gd name="T31" fmla="*/ 28 h 176"/>
              <a:gd name="T32" fmla="*/ 172 w 176"/>
              <a:gd name="T33" fmla="*/ 24 h 176"/>
              <a:gd name="T34" fmla="*/ 169 w 176"/>
              <a:gd name="T35" fmla="*/ 25 h 176"/>
              <a:gd name="T36" fmla="*/ 169 w 176"/>
              <a:gd name="T37" fmla="*/ 25 h 176"/>
              <a:gd name="T38" fmla="*/ 159 w 176"/>
              <a:gd name="T39" fmla="*/ 36 h 176"/>
              <a:gd name="T40" fmla="*/ 159 w 176"/>
              <a:gd name="T41" fmla="*/ 36 h 176"/>
              <a:gd name="T42" fmla="*/ 153 w 176"/>
              <a:gd name="T43" fmla="*/ 42 h 176"/>
              <a:gd name="T44" fmla="*/ 153 w 176"/>
              <a:gd name="T45" fmla="*/ 42 h 176"/>
              <a:gd name="T46" fmla="*/ 88 w 176"/>
              <a:gd name="T47" fmla="*/ 110 h 176"/>
              <a:gd name="T48" fmla="*/ 169 w 176"/>
              <a:gd name="T49" fmla="*/ 54 h 176"/>
              <a:gd name="T50" fmla="*/ 163 w 176"/>
              <a:gd name="T51" fmla="*/ 54 h 176"/>
              <a:gd name="T52" fmla="*/ 162 w 176"/>
              <a:gd name="T53" fmla="*/ 58 h 176"/>
              <a:gd name="T54" fmla="*/ 162 w 176"/>
              <a:gd name="T55" fmla="*/ 58 h 176"/>
              <a:gd name="T56" fmla="*/ 168 w 176"/>
              <a:gd name="T57" fmla="*/ 88 h 176"/>
              <a:gd name="T58" fmla="*/ 88 w 176"/>
              <a:gd name="T59" fmla="*/ 168 h 176"/>
              <a:gd name="T60" fmla="*/ 8 w 176"/>
              <a:gd name="T61" fmla="*/ 88 h 176"/>
              <a:gd name="T62" fmla="*/ 88 w 176"/>
              <a:gd name="T63" fmla="*/ 8 h 176"/>
              <a:gd name="T64" fmla="*/ 146 w 176"/>
              <a:gd name="T65" fmla="*/ 33 h 176"/>
              <a:gd name="T66" fmla="*/ 146 w 176"/>
              <a:gd name="T67" fmla="*/ 32 h 176"/>
              <a:gd name="T68" fmla="*/ 151 w 176"/>
              <a:gd name="T69" fmla="*/ 32 h 176"/>
              <a:gd name="T70" fmla="*/ 151 w 176"/>
              <a:gd name="T71" fmla="*/ 27 h 176"/>
              <a:gd name="T72" fmla="*/ 151 w 176"/>
              <a:gd name="T73" fmla="*/ 26 h 176"/>
              <a:gd name="T74" fmla="*/ 88 w 176"/>
              <a:gd name="T75" fmla="*/ 0 h 176"/>
              <a:gd name="T76" fmla="*/ 0 w 176"/>
              <a:gd name="T77" fmla="*/ 88 h 176"/>
              <a:gd name="T78" fmla="*/ 88 w 176"/>
              <a:gd name="T79" fmla="*/ 176 h 176"/>
              <a:gd name="T80" fmla="*/ 176 w 176"/>
              <a:gd name="T81" fmla="*/ 88 h 176"/>
              <a:gd name="T82" fmla="*/ 170 w 176"/>
              <a:gd name="T83" fmla="*/ 56 h 176"/>
              <a:gd name="T84" fmla="*/ 169 w 176"/>
              <a:gd name="T85" fmla="*/ 5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76" h="176">
                <a:moveTo>
                  <a:pt x="88" y="110"/>
                </a:moveTo>
                <a:cubicBezTo>
                  <a:pt x="51" y="73"/>
                  <a:pt x="51" y="73"/>
                  <a:pt x="51" y="73"/>
                </a:cubicBezTo>
                <a:cubicBezTo>
                  <a:pt x="50" y="72"/>
                  <a:pt x="49" y="72"/>
                  <a:pt x="48" y="72"/>
                </a:cubicBezTo>
                <a:cubicBezTo>
                  <a:pt x="46" y="72"/>
                  <a:pt x="44" y="74"/>
                  <a:pt x="44" y="76"/>
                </a:cubicBezTo>
                <a:cubicBezTo>
                  <a:pt x="44" y="77"/>
                  <a:pt x="44" y="78"/>
                  <a:pt x="45" y="79"/>
                </a:cubicBezTo>
                <a:cubicBezTo>
                  <a:pt x="85" y="119"/>
                  <a:pt x="85" y="119"/>
                  <a:pt x="85" y="119"/>
                </a:cubicBezTo>
                <a:cubicBezTo>
                  <a:pt x="86" y="120"/>
                  <a:pt x="87" y="120"/>
                  <a:pt x="88" y="120"/>
                </a:cubicBezTo>
                <a:cubicBezTo>
                  <a:pt x="89" y="120"/>
                  <a:pt x="90" y="120"/>
                  <a:pt x="91" y="119"/>
                </a:cubicBezTo>
                <a:cubicBezTo>
                  <a:pt x="91" y="119"/>
                  <a:pt x="91" y="119"/>
                  <a:pt x="91" y="119"/>
                </a:cubicBezTo>
                <a:cubicBezTo>
                  <a:pt x="158" y="49"/>
                  <a:pt x="158" y="49"/>
                  <a:pt x="158" y="49"/>
                </a:cubicBezTo>
                <a:cubicBezTo>
                  <a:pt x="158" y="49"/>
                  <a:pt x="158" y="49"/>
                  <a:pt x="158" y="49"/>
                </a:cubicBezTo>
                <a:cubicBezTo>
                  <a:pt x="163" y="43"/>
                  <a:pt x="163" y="43"/>
                  <a:pt x="163" y="43"/>
                </a:cubicBezTo>
                <a:cubicBezTo>
                  <a:pt x="163" y="43"/>
                  <a:pt x="163" y="43"/>
                  <a:pt x="163" y="43"/>
                </a:cubicBezTo>
                <a:cubicBezTo>
                  <a:pt x="175" y="31"/>
                  <a:pt x="175" y="31"/>
                  <a:pt x="175" y="31"/>
                </a:cubicBezTo>
                <a:cubicBezTo>
                  <a:pt x="175" y="31"/>
                  <a:pt x="175" y="31"/>
                  <a:pt x="175" y="31"/>
                </a:cubicBezTo>
                <a:cubicBezTo>
                  <a:pt x="176" y="30"/>
                  <a:pt x="176" y="29"/>
                  <a:pt x="176" y="28"/>
                </a:cubicBezTo>
                <a:cubicBezTo>
                  <a:pt x="176" y="26"/>
                  <a:pt x="174" y="24"/>
                  <a:pt x="172" y="24"/>
                </a:cubicBezTo>
                <a:cubicBezTo>
                  <a:pt x="171" y="24"/>
                  <a:pt x="170" y="24"/>
                  <a:pt x="169" y="25"/>
                </a:cubicBezTo>
                <a:cubicBezTo>
                  <a:pt x="169" y="25"/>
                  <a:pt x="169" y="25"/>
                  <a:pt x="169" y="25"/>
                </a:cubicBezTo>
                <a:cubicBezTo>
                  <a:pt x="159" y="36"/>
                  <a:pt x="159" y="36"/>
                  <a:pt x="159" y="36"/>
                </a:cubicBezTo>
                <a:cubicBezTo>
                  <a:pt x="159" y="36"/>
                  <a:pt x="159" y="36"/>
                  <a:pt x="159" y="36"/>
                </a:cubicBezTo>
                <a:cubicBezTo>
                  <a:pt x="153" y="42"/>
                  <a:pt x="153" y="42"/>
                  <a:pt x="153" y="42"/>
                </a:cubicBezTo>
                <a:cubicBezTo>
                  <a:pt x="153" y="42"/>
                  <a:pt x="153" y="42"/>
                  <a:pt x="153" y="42"/>
                </a:cubicBezTo>
                <a:lnTo>
                  <a:pt x="88" y="110"/>
                </a:lnTo>
                <a:close/>
                <a:moveTo>
                  <a:pt x="169" y="54"/>
                </a:moveTo>
                <a:cubicBezTo>
                  <a:pt x="167" y="53"/>
                  <a:pt x="165" y="53"/>
                  <a:pt x="163" y="54"/>
                </a:cubicBezTo>
                <a:cubicBezTo>
                  <a:pt x="162" y="55"/>
                  <a:pt x="162" y="57"/>
                  <a:pt x="162" y="58"/>
                </a:cubicBezTo>
                <a:cubicBezTo>
                  <a:pt x="162" y="58"/>
                  <a:pt x="162" y="58"/>
                  <a:pt x="162" y="58"/>
                </a:cubicBezTo>
                <a:cubicBezTo>
                  <a:pt x="166" y="68"/>
                  <a:pt x="168" y="78"/>
                  <a:pt x="168" y="88"/>
                </a:cubicBezTo>
                <a:cubicBezTo>
                  <a:pt x="168" y="132"/>
                  <a:pt x="132" y="168"/>
                  <a:pt x="88" y="168"/>
                </a:cubicBez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11" y="8"/>
                  <a:pt x="131" y="17"/>
                  <a:pt x="146" y="33"/>
                </a:cubicBezTo>
                <a:cubicBezTo>
                  <a:pt x="146" y="32"/>
                  <a:pt x="146" y="32"/>
                  <a:pt x="146" y="32"/>
                </a:cubicBezTo>
                <a:cubicBezTo>
                  <a:pt x="147" y="34"/>
                  <a:pt x="150" y="34"/>
                  <a:pt x="151" y="32"/>
                </a:cubicBezTo>
                <a:cubicBezTo>
                  <a:pt x="153" y="31"/>
                  <a:pt x="153" y="28"/>
                  <a:pt x="151" y="27"/>
                </a:cubicBezTo>
                <a:cubicBezTo>
                  <a:pt x="151" y="27"/>
                  <a:pt x="151" y="26"/>
                  <a:pt x="151" y="26"/>
                </a:cubicBezTo>
                <a:cubicBezTo>
                  <a:pt x="135" y="10"/>
                  <a:pt x="113" y="0"/>
                  <a:pt x="88" y="0"/>
                </a:cubicBez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77"/>
                  <a:pt x="174" y="66"/>
                  <a:pt x="170" y="56"/>
                </a:cubicBezTo>
                <a:cubicBezTo>
                  <a:pt x="170" y="55"/>
                  <a:pt x="169" y="55"/>
                  <a:pt x="169" y="54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34" name="Obdélník 33"/>
          <p:cNvSpPr/>
          <p:nvPr/>
        </p:nvSpPr>
        <p:spPr>
          <a:xfrm>
            <a:off x="2779522" y="6160154"/>
            <a:ext cx="136733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cs-CZ" sz="3600" dirty="0">
                <a:solidFill>
                  <a:schemeClr val="tx2"/>
                </a:solidFill>
              </a:rPr>
              <a:t>J</a:t>
            </a:r>
            <a:r>
              <a:rPr lang="cs-CZ" sz="3600" dirty="0" smtClean="0">
                <a:solidFill>
                  <a:schemeClr val="tx2"/>
                </a:solidFill>
              </a:rPr>
              <a:t>e </a:t>
            </a:r>
            <a:r>
              <a:rPr lang="cs-CZ" sz="3600" dirty="0">
                <a:solidFill>
                  <a:schemeClr val="tx2"/>
                </a:solidFill>
              </a:rPr>
              <a:t>žádoucí, aby </a:t>
            </a:r>
            <a:r>
              <a:rPr lang="cs-CZ" sz="3600" dirty="0" smtClean="0">
                <a:solidFill>
                  <a:schemeClr val="tx2"/>
                </a:solidFill>
              </a:rPr>
              <a:t>se záznamem </a:t>
            </a:r>
            <a:r>
              <a:rPr lang="cs-CZ" sz="3600" dirty="0">
                <a:solidFill>
                  <a:schemeClr val="tx2"/>
                </a:solidFill>
              </a:rPr>
              <a:t>všichni aktéři </a:t>
            </a:r>
            <a:r>
              <a:rPr lang="cs-CZ" sz="3600" b="1" dirty="0">
                <a:solidFill>
                  <a:schemeClr val="tx2"/>
                </a:solidFill>
              </a:rPr>
              <a:t>dále (ideálně společně) </a:t>
            </a:r>
            <a:r>
              <a:rPr lang="cs-CZ" sz="3600" b="1" dirty="0" smtClean="0">
                <a:solidFill>
                  <a:schemeClr val="tx2"/>
                </a:solidFill>
              </a:rPr>
              <a:t>pracovali </a:t>
            </a:r>
            <a:endParaRPr lang="cs-CZ" sz="36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8680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876300" y="571411"/>
            <a:ext cx="14744700" cy="1324978"/>
          </a:xfrm>
        </p:spPr>
        <p:txBody>
          <a:bodyPr/>
          <a:lstStyle/>
          <a:p>
            <a:r>
              <a:rPr lang="cs-CZ" sz="4400" dirty="0" smtClean="0">
                <a:solidFill>
                  <a:schemeClr val="accent1"/>
                </a:solidFill>
              </a:rPr>
              <a:t>HODNOCENÍ KVALITY PRAKTICKÉHO VYUČOVÁNÍ </a:t>
            </a:r>
            <a:br>
              <a:rPr lang="cs-CZ" sz="4400" dirty="0" smtClean="0">
                <a:solidFill>
                  <a:schemeClr val="accent1"/>
                </a:solidFill>
              </a:rPr>
            </a:br>
            <a:r>
              <a:rPr lang="cs-CZ" sz="4400" dirty="0" smtClean="0">
                <a:solidFill>
                  <a:schemeClr val="accent1"/>
                </a:solidFill>
              </a:rPr>
              <a:t>– </a:t>
            </a:r>
            <a:r>
              <a:rPr lang="cs-CZ" dirty="0" smtClean="0"/>
              <a:t>VZTAH K CYKLU KVALITY EQAVET</a:t>
            </a:r>
            <a:endParaRPr lang="uk-UA" dirty="0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</p:spPr>
        <p:txBody>
          <a:bodyPr/>
          <a:lstStyle/>
          <a:p>
            <a:r>
              <a:rPr lang="cs-CZ" dirty="0" smtClean="0"/>
              <a:t>strana</a:t>
            </a:r>
            <a:endParaRPr lang="cs-CZ" dirty="0"/>
          </a:p>
          <a:p>
            <a:r>
              <a:rPr lang="cs-CZ" dirty="0" smtClean="0"/>
              <a:t>22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2057400" y="2247900"/>
            <a:ext cx="15011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cs-CZ" sz="3600" b="1" dirty="0">
                <a:solidFill>
                  <a:schemeClr val="tx2"/>
                </a:solidFill>
              </a:rPr>
              <a:t>Fáze plánování </a:t>
            </a:r>
            <a:r>
              <a:rPr lang="cs-CZ" sz="3600" dirty="0">
                <a:solidFill>
                  <a:schemeClr val="tx2"/>
                </a:solidFill>
              </a:rPr>
              <a:t>– vytvoření plánu realizace praktického vyučování na pracovišti (např. na základě dodatku k ŠVP), včetně vymezených kompetencí, kterých má žák dosáhnout; podpis všech potřebných smluv</a:t>
            </a:r>
            <a:r>
              <a:rPr lang="cs-CZ" sz="3600" dirty="0" smtClean="0">
                <a:solidFill>
                  <a:schemeClr val="tx2"/>
                </a:solidFill>
              </a:rPr>
              <a:t>.</a:t>
            </a:r>
            <a:endParaRPr lang="cs-CZ" sz="3600" dirty="0">
              <a:solidFill>
                <a:schemeClr val="tx2"/>
              </a:solidFill>
            </a:endParaRPr>
          </a:p>
        </p:txBody>
      </p:sp>
      <p:sp>
        <p:nvSpPr>
          <p:cNvPr id="12" name="Freeform 463"/>
          <p:cNvSpPr>
            <a:spLocks noEditPoints="1"/>
          </p:cNvSpPr>
          <p:nvPr/>
        </p:nvSpPr>
        <p:spPr bwMode="auto">
          <a:xfrm>
            <a:off x="876300" y="5438061"/>
            <a:ext cx="783754" cy="655071"/>
          </a:xfrm>
          <a:custGeom>
            <a:avLst/>
            <a:gdLst>
              <a:gd name="T0" fmla="*/ 16 w 176"/>
              <a:gd name="T1" fmla="*/ 104 h 144"/>
              <a:gd name="T2" fmla="*/ 24 w 176"/>
              <a:gd name="T3" fmla="*/ 104 h 144"/>
              <a:gd name="T4" fmla="*/ 44 w 176"/>
              <a:gd name="T5" fmla="*/ 84 h 144"/>
              <a:gd name="T6" fmla="*/ 136 w 176"/>
              <a:gd name="T7" fmla="*/ 80 h 144"/>
              <a:gd name="T8" fmla="*/ 116 w 176"/>
              <a:gd name="T9" fmla="*/ 108 h 144"/>
              <a:gd name="T10" fmla="*/ 136 w 176"/>
              <a:gd name="T11" fmla="*/ 88 h 144"/>
              <a:gd name="T12" fmla="*/ 136 w 176"/>
              <a:gd name="T13" fmla="*/ 80 h 144"/>
              <a:gd name="T14" fmla="*/ 143 w 176"/>
              <a:gd name="T15" fmla="*/ 16 h 144"/>
              <a:gd name="T16" fmla="*/ 120 w 176"/>
              <a:gd name="T17" fmla="*/ 0 h 144"/>
              <a:gd name="T18" fmla="*/ 80 w 176"/>
              <a:gd name="T19" fmla="*/ 24 h 144"/>
              <a:gd name="T20" fmla="*/ 33 w 176"/>
              <a:gd name="T21" fmla="*/ 16 h 144"/>
              <a:gd name="T22" fmla="*/ 4 w 176"/>
              <a:gd name="T23" fmla="*/ 87 h 144"/>
              <a:gd name="T24" fmla="*/ 40 w 176"/>
              <a:gd name="T25" fmla="*/ 144 h 144"/>
              <a:gd name="T26" fmla="*/ 97 w 176"/>
              <a:gd name="T27" fmla="*/ 112 h 144"/>
              <a:gd name="T28" fmla="*/ 176 w 176"/>
              <a:gd name="T29" fmla="*/ 104 h 144"/>
              <a:gd name="T30" fmla="*/ 40 w 176"/>
              <a:gd name="T31" fmla="*/ 136 h 144"/>
              <a:gd name="T32" fmla="*/ 40 w 176"/>
              <a:gd name="T33" fmla="*/ 72 h 144"/>
              <a:gd name="T34" fmla="*/ 40 w 176"/>
              <a:gd name="T35" fmla="*/ 136 h 144"/>
              <a:gd name="T36" fmla="*/ 40 w 176"/>
              <a:gd name="T37" fmla="*/ 64 h 144"/>
              <a:gd name="T38" fmla="*/ 41 w 176"/>
              <a:gd name="T39" fmla="*/ 17 h 144"/>
              <a:gd name="T40" fmla="*/ 56 w 176"/>
              <a:gd name="T41" fmla="*/ 8 h 144"/>
              <a:gd name="T42" fmla="*/ 72 w 176"/>
              <a:gd name="T43" fmla="*/ 23 h 144"/>
              <a:gd name="T44" fmla="*/ 96 w 176"/>
              <a:gd name="T45" fmla="*/ 104 h 144"/>
              <a:gd name="T46" fmla="*/ 80 w 176"/>
              <a:gd name="T47" fmla="*/ 96 h 144"/>
              <a:gd name="T48" fmla="*/ 96 w 176"/>
              <a:gd name="T49" fmla="*/ 104 h 144"/>
              <a:gd name="T50" fmla="*/ 80 w 176"/>
              <a:gd name="T51" fmla="*/ 88 h 144"/>
              <a:gd name="T52" fmla="*/ 96 w 176"/>
              <a:gd name="T53" fmla="*/ 32 h 144"/>
              <a:gd name="T54" fmla="*/ 104 w 176"/>
              <a:gd name="T55" fmla="*/ 23 h 144"/>
              <a:gd name="T56" fmla="*/ 120 w 176"/>
              <a:gd name="T57" fmla="*/ 8 h 144"/>
              <a:gd name="T58" fmla="*/ 135 w 176"/>
              <a:gd name="T59" fmla="*/ 17 h 144"/>
              <a:gd name="T60" fmla="*/ 136 w 176"/>
              <a:gd name="T61" fmla="*/ 64 h 144"/>
              <a:gd name="T62" fmla="*/ 104 w 176"/>
              <a:gd name="T63" fmla="*/ 23 h 144"/>
              <a:gd name="T64" fmla="*/ 104 w 176"/>
              <a:gd name="T65" fmla="*/ 104 h 144"/>
              <a:gd name="T66" fmla="*/ 168 w 176"/>
              <a:gd name="T67" fmla="*/ 10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6" h="144">
                <a:moveTo>
                  <a:pt x="40" y="80"/>
                </a:moveTo>
                <a:cubicBezTo>
                  <a:pt x="27" y="80"/>
                  <a:pt x="16" y="91"/>
                  <a:pt x="16" y="104"/>
                </a:cubicBezTo>
                <a:cubicBezTo>
                  <a:pt x="16" y="106"/>
                  <a:pt x="18" y="108"/>
                  <a:pt x="20" y="108"/>
                </a:cubicBezTo>
                <a:cubicBezTo>
                  <a:pt x="22" y="108"/>
                  <a:pt x="24" y="106"/>
                  <a:pt x="24" y="104"/>
                </a:cubicBezTo>
                <a:cubicBezTo>
                  <a:pt x="24" y="95"/>
                  <a:pt x="31" y="88"/>
                  <a:pt x="40" y="88"/>
                </a:cubicBezTo>
                <a:cubicBezTo>
                  <a:pt x="42" y="88"/>
                  <a:pt x="44" y="86"/>
                  <a:pt x="44" y="84"/>
                </a:cubicBezTo>
                <a:cubicBezTo>
                  <a:pt x="44" y="82"/>
                  <a:pt x="42" y="80"/>
                  <a:pt x="40" y="80"/>
                </a:cubicBezTo>
                <a:moveTo>
                  <a:pt x="136" y="80"/>
                </a:moveTo>
                <a:cubicBezTo>
                  <a:pt x="123" y="80"/>
                  <a:pt x="112" y="91"/>
                  <a:pt x="112" y="104"/>
                </a:cubicBezTo>
                <a:cubicBezTo>
                  <a:pt x="112" y="106"/>
                  <a:pt x="114" y="108"/>
                  <a:pt x="116" y="108"/>
                </a:cubicBezTo>
                <a:cubicBezTo>
                  <a:pt x="118" y="108"/>
                  <a:pt x="120" y="106"/>
                  <a:pt x="120" y="104"/>
                </a:cubicBezTo>
                <a:cubicBezTo>
                  <a:pt x="120" y="95"/>
                  <a:pt x="127" y="88"/>
                  <a:pt x="136" y="88"/>
                </a:cubicBezTo>
                <a:cubicBezTo>
                  <a:pt x="138" y="88"/>
                  <a:pt x="140" y="86"/>
                  <a:pt x="140" y="84"/>
                </a:cubicBezTo>
                <a:cubicBezTo>
                  <a:pt x="140" y="82"/>
                  <a:pt x="138" y="80"/>
                  <a:pt x="136" y="80"/>
                </a:cubicBezTo>
                <a:moveTo>
                  <a:pt x="172" y="87"/>
                </a:moveTo>
                <a:cubicBezTo>
                  <a:pt x="143" y="16"/>
                  <a:pt x="143" y="16"/>
                  <a:pt x="143" y="16"/>
                </a:cubicBezTo>
                <a:cubicBezTo>
                  <a:pt x="143" y="16"/>
                  <a:pt x="143" y="16"/>
                  <a:pt x="143" y="16"/>
                </a:cubicBezTo>
                <a:cubicBezTo>
                  <a:pt x="139" y="7"/>
                  <a:pt x="130" y="0"/>
                  <a:pt x="120" y="0"/>
                </a:cubicBezTo>
                <a:cubicBezTo>
                  <a:pt x="107" y="0"/>
                  <a:pt x="96" y="11"/>
                  <a:pt x="96" y="24"/>
                </a:cubicBezTo>
                <a:cubicBezTo>
                  <a:pt x="80" y="24"/>
                  <a:pt x="80" y="24"/>
                  <a:pt x="80" y="24"/>
                </a:cubicBezTo>
                <a:cubicBezTo>
                  <a:pt x="80" y="11"/>
                  <a:pt x="69" y="0"/>
                  <a:pt x="56" y="0"/>
                </a:cubicBezTo>
                <a:cubicBezTo>
                  <a:pt x="46" y="0"/>
                  <a:pt x="37" y="7"/>
                  <a:pt x="33" y="16"/>
                </a:cubicBezTo>
                <a:cubicBezTo>
                  <a:pt x="33" y="16"/>
                  <a:pt x="33" y="16"/>
                  <a:pt x="33" y="16"/>
                </a:cubicBezTo>
                <a:cubicBezTo>
                  <a:pt x="4" y="87"/>
                  <a:pt x="4" y="87"/>
                  <a:pt x="4" y="87"/>
                </a:cubicBezTo>
                <a:cubicBezTo>
                  <a:pt x="1" y="92"/>
                  <a:pt x="0" y="98"/>
                  <a:pt x="0" y="104"/>
                </a:cubicBezTo>
                <a:cubicBezTo>
                  <a:pt x="0" y="126"/>
                  <a:pt x="18" y="144"/>
                  <a:pt x="40" y="144"/>
                </a:cubicBezTo>
                <a:cubicBezTo>
                  <a:pt x="59" y="144"/>
                  <a:pt x="75" y="130"/>
                  <a:pt x="79" y="112"/>
                </a:cubicBezTo>
                <a:cubicBezTo>
                  <a:pt x="97" y="112"/>
                  <a:pt x="97" y="112"/>
                  <a:pt x="97" y="112"/>
                </a:cubicBezTo>
                <a:cubicBezTo>
                  <a:pt x="101" y="130"/>
                  <a:pt x="117" y="144"/>
                  <a:pt x="136" y="144"/>
                </a:cubicBezTo>
                <a:cubicBezTo>
                  <a:pt x="158" y="144"/>
                  <a:pt x="176" y="126"/>
                  <a:pt x="176" y="104"/>
                </a:cubicBezTo>
                <a:cubicBezTo>
                  <a:pt x="176" y="98"/>
                  <a:pt x="175" y="92"/>
                  <a:pt x="172" y="87"/>
                </a:cubicBezTo>
                <a:moveTo>
                  <a:pt x="40" y="136"/>
                </a:moveTo>
                <a:cubicBezTo>
                  <a:pt x="22" y="136"/>
                  <a:pt x="8" y="122"/>
                  <a:pt x="8" y="104"/>
                </a:cubicBezTo>
                <a:cubicBezTo>
                  <a:pt x="8" y="86"/>
                  <a:pt x="22" y="72"/>
                  <a:pt x="40" y="72"/>
                </a:cubicBezTo>
                <a:cubicBezTo>
                  <a:pt x="58" y="72"/>
                  <a:pt x="72" y="86"/>
                  <a:pt x="72" y="104"/>
                </a:cubicBezTo>
                <a:cubicBezTo>
                  <a:pt x="72" y="122"/>
                  <a:pt x="58" y="136"/>
                  <a:pt x="40" y="136"/>
                </a:cubicBezTo>
                <a:moveTo>
                  <a:pt x="72" y="80"/>
                </a:moveTo>
                <a:cubicBezTo>
                  <a:pt x="65" y="70"/>
                  <a:pt x="53" y="64"/>
                  <a:pt x="40" y="64"/>
                </a:cubicBezTo>
                <a:cubicBezTo>
                  <a:pt x="33" y="64"/>
                  <a:pt x="26" y="66"/>
                  <a:pt x="20" y="69"/>
                </a:cubicBezTo>
                <a:cubicBezTo>
                  <a:pt x="41" y="17"/>
                  <a:pt x="41" y="17"/>
                  <a:pt x="41" y="17"/>
                </a:cubicBezTo>
                <a:cubicBezTo>
                  <a:pt x="41" y="17"/>
                  <a:pt x="41" y="17"/>
                  <a:pt x="41" y="17"/>
                </a:cubicBezTo>
                <a:cubicBezTo>
                  <a:pt x="44" y="12"/>
                  <a:pt x="50" y="8"/>
                  <a:pt x="56" y="8"/>
                </a:cubicBezTo>
                <a:cubicBezTo>
                  <a:pt x="64" y="8"/>
                  <a:pt x="71" y="14"/>
                  <a:pt x="72" y="23"/>
                </a:cubicBezTo>
                <a:cubicBezTo>
                  <a:pt x="72" y="23"/>
                  <a:pt x="72" y="23"/>
                  <a:pt x="72" y="23"/>
                </a:cubicBezTo>
                <a:lnTo>
                  <a:pt x="72" y="80"/>
                </a:lnTo>
                <a:close/>
                <a:moveTo>
                  <a:pt x="96" y="104"/>
                </a:moveTo>
                <a:cubicBezTo>
                  <a:pt x="80" y="104"/>
                  <a:pt x="80" y="104"/>
                  <a:pt x="80" y="104"/>
                </a:cubicBezTo>
                <a:cubicBezTo>
                  <a:pt x="80" y="96"/>
                  <a:pt x="80" y="96"/>
                  <a:pt x="80" y="96"/>
                </a:cubicBezTo>
                <a:cubicBezTo>
                  <a:pt x="96" y="96"/>
                  <a:pt x="96" y="96"/>
                  <a:pt x="96" y="96"/>
                </a:cubicBezTo>
                <a:lnTo>
                  <a:pt x="96" y="104"/>
                </a:lnTo>
                <a:close/>
                <a:moveTo>
                  <a:pt x="96" y="88"/>
                </a:moveTo>
                <a:cubicBezTo>
                  <a:pt x="80" y="88"/>
                  <a:pt x="80" y="88"/>
                  <a:pt x="80" y="88"/>
                </a:cubicBezTo>
                <a:cubicBezTo>
                  <a:pt x="80" y="32"/>
                  <a:pt x="80" y="32"/>
                  <a:pt x="80" y="32"/>
                </a:cubicBezTo>
                <a:cubicBezTo>
                  <a:pt x="96" y="32"/>
                  <a:pt x="96" y="32"/>
                  <a:pt x="96" y="32"/>
                </a:cubicBezTo>
                <a:lnTo>
                  <a:pt x="96" y="88"/>
                </a:lnTo>
                <a:close/>
                <a:moveTo>
                  <a:pt x="104" y="23"/>
                </a:moveTo>
                <a:cubicBezTo>
                  <a:pt x="104" y="23"/>
                  <a:pt x="104" y="23"/>
                  <a:pt x="104" y="23"/>
                </a:cubicBezTo>
                <a:cubicBezTo>
                  <a:pt x="105" y="14"/>
                  <a:pt x="112" y="8"/>
                  <a:pt x="120" y="8"/>
                </a:cubicBezTo>
                <a:cubicBezTo>
                  <a:pt x="126" y="8"/>
                  <a:pt x="132" y="12"/>
                  <a:pt x="135" y="17"/>
                </a:cubicBezTo>
                <a:cubicBezTo>
                  <a:pt x="135" y="17"/>
                  <a:pt x="135" y="17"/>
                  <a:pt x="135" y="17"/>
                </a:cubicBezTo>
                <a:cubicBezTo>
                  <a:pt x="156" y="69"/>
                  <a:pt x="156" y="69"/>
                  <a:pt x="156" y="69"/>
                </a:cubicBezTo>
                <a:cubicBezTo>
                  <a:pt x="150" y="66"/>
                  <a:pt x="143" y="64"/>
                  <a:pt x="136" y="64"/>
                </a:cubicBezTo>
                <a:cubicBezTo>
                  <a:pt x="123" y="64"/>
                  <a:pt x="111" y="70"/>
                  <a:pt x="104" y="80"/>
                </a:cubicBezTo>
                <a:lnTo>
                  <a:pt x="104" y="23"/>
                </a:lnTo>
                <a:close/>
                <a:moveTo>
                  <a:pt x="136" y="136"/>
                </a:moveTo>
                <a:cubicBezTo>
                  <a:pt x="118" y="136"/>
                  <a:pt x="104" y="122"/>
                  <a:pt x="104" y="104"/>
                </a:cubicBezTo>
                <a:cubicBezTo>
                  <a:pt x="104" y="86"/>
                  <a:pt x="118" y="72"/>
                  <a:pt x="136" y="72"/>
                </a:cubicBezTo>
                <a:cubicBezTo>
                  <a:pt x="154" y="72"/>
                  <a:pt x="168" y="86"/>
                  <a:pt x="168" y="104"/>
                </a:cubicBezTo>
                <a:cubicBezTo>
                  <a:pt x="168" y="122"/>
                  <a:pt x="154" y="136"/>
                  <a:pt x="136" y="136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13" name="Freeform 431"/>
          <p:cNvSpPr>
            <a:spLocks noEditPoints="1"/>
          </p:cNvSpPr>
          <p:nvPr/>
        </p:nvSpPr>
        <p:spPr bwMode="auto">
          <a:xfrm>
            <a:off x="889548" y="7048500"/>
            <a:ext cx="735504" cy="914400"/>
          </a:xfrm>
          <a:custGeom>
            <a:avLst/>
            <a:gdLst>
              <a:gd name="T0" fmla="*/ 32 w 144"/>
              <a:gd name="T1" fmla="*/ 140 h 176"/>
              <a:gd name="T2" fmla="*/ 40 w 144"/>
              <a:gd name="T3" fmla="*/ 140 h 176"/>
              <a:gd name="T4" fmla="*/ 40 w 144"/>
              <a:gd name="T5" fmla="*/ 88 h 176"/>
              <a:gd name="T6" fmla="*/ 40 w 144"/>
              <a:gd name="T7" fmla="*/ 104 h 176"/>
              <a:gd name="T8" fmla="*/ 40 w 144"/>
              <a:gd name="T9" fmla="*/ 88 h 176"/>
              <a:gd name="T10" fmla="*/ 112 w 144"/>
              <a:gd name="T11" fmla="*/ 100 h 176"/>
              <a:gd name="T12" fmla="*/ 120 w 144"/>
              <a:gd name="T13" fmla="*/ 100 h 176"/>
              <a:gd name="T14" fmla="*/ 112 w 144"/>
              <a:gd name="T15" fmla="*/ 24 h 176"/>
              <a:gd name="T16" fmla="*/ 128 w 144"/>
              <a:gd name="T17" fmla="*/ 16 h 176"/>
              <a:gd name="T18" fmla="*/ 120 w 144"/>
              <a:gd name="T19" fmla="*/ 0 h 176"/>
              <a:gd name="T20" fmla="*/ 16 w 144"/>
              <a:gd name="T21" fmla="*/ 8 h 176"/>
              <a:gd name="T22" fmla="*/ 24 w 144"/>
              <a:gd name="T23" fmla="*/ 24 h 176"/>
              <a:gd name="T24" fmla="*/ 0 w 144"/>
              <a:gd name="T25" fmla="*/ 128 h 176"/>
              <a:gd name="T26" fmla="*/ 96 w 144"/>
              <a:gd name="T27" fmla="*/ 176 h 176"/>
              <a:gd name="T28" fmla="*/ 112 w 144"/>
              <a:gd name="T29" fmla="*/ 24 h 176"/>
              <a:gd name="T30" fmla="*/ 120 w 144"/>
              <a:gd name="T31" fmla="*/ 8 h 176"/>
              <a:gd name="T32" fmla="*/ 24 w 144"/>
              <a:gd name="T33" fmla="*/ 16 h 176"/>
              <a:gd name="T34" fmla="*/ 40 w 144"/>
              <a:gd name="T35" fmla="*/ 24 h 176"/>
              <a:gd name="T36" fmla="*/ 115 w 144"/>
              <a:gd name="T37" fmla="*/ 66 h 176"/>
              <a:gd name="T38" fmla="*/ 30 w 144"/>
              <a:gd name="T39" fmla="*/ 64 h 176"/>
              <a:gd name="T40" fmla="*/ 96 w 144"/>
              <a:gd name="T41" fmla="*/ 168 h 176"/>
              <a:gd name="T42" fmla="*/ 8 w 144"/>
              <a:gd name="T43" fmla="*/ 128 h 176"/>
              <a:gd name="T44" fmla="*/ 25 w 144"/>
              <a:gd name="T45" fmla="*/ 74 h 176"/>
              <a:gd name="T46" fmla="*/ 87 w 144"/>
              <a:gd name="T47" fmla="*/ 84 h 176"/>
              <a:gd name="T48" fmla="*/ 122 w 144"/>
              <a:gd name="T49" fmla="*/ 80 h 176"/>
              <a:gd name="T50" fmla="*/ 96 w 144"/>
              <a:gd name="T51" fmla="*/ 168 h 176"/>
              <a:gd name="T52" fmla="*/ 96 w 144"/>
              <a:gd name="T53" fmla="*/ 120 h 176"/>
              <a:gd name="T54" fmla="*/ 112 w 144"/>
              <a:gd name="T55" fmla="*/ 120 h 176"/>
              <a:gd name="T56" fmla="*/ 68 w 144"/>
              <a:gd name="T57" fmla="*/ 112 h 176"/>
              <a:gd name="T58" fmla="*/ 68 w 144"/>
              <a:gd name="T59" fmla="*/ 136 h 176"/>
              <a:gd name="T60" fmla="*/ 68 w 144"/>
              <a:gd name="T61" fmla="*/ 112 h 176"/>
              <a:gd name="T62" fmla="*/ 64 w 144"/>
              <a:gd name="T63" fmla="*/ 124 h 176"/>
              <a:gd name="T64" fmla="*/ 72 w 144"/>
              <a:gd name="T65" fmla="*/ 124 h 176"/>
              <a:gd name="T66" fmla="*/ 92 w 144"/>
              <a:gd name="T67" fmla="*/ 152 h 176"/>
              <a:gd name="T68" fmla="*/ 92 w 144"/>
              <a:gd name="T69" fmla="*/ 160 h 176"/>
              <a:gd name="T70" fmla="*/ 92 w 144"/>
              <a:gd name="T71" fmla="*/ 15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44" h="176">
                <a:moveTo>
                  <a:pt x="36" y="136"/>
                </a:moveTo>
                <a:cubicBezTo>
                  <a:pt x="34" y="136"/>
                  <a:pt x="32" y="138"/>
                  <a:pt x="32" y="140"/>
                </a:cubicBezTo>
                <a:cubicBezTo>
                  <a:pt x="32" y="142"/>
                  <a:pt x="34" y="144"/>
                  <a:pt x="36" y="144"/>
                </a:cubicBezTo>
                <a:cubicBezTo>
                  <a:pt x="38" y="144"/>
                  <a:pt x="40" y="142"/>
                  <a:pt x="40" y="140"/>
                </a:cubicBezTo>
                <a:cubicBezTo>
                  <a:pt x="40" y="138"/>
                  <a:pt x="38" y="136"/>
                  <a:pt x="36" y="136"/>
                </a:cubicBezTo>
                <a:moveTo>
                  <a:pt x="40" y="88"/>
                </a:moveTo>
                <a:cubicBezTo>
                  <a:pt x="36" y="88"/>
                  <a:pt x="32" y="92"/>
                  <a:pt x="32" y="96"/>
                </a:cubicBezTo>
                <a:cubicBezTo>
                  <a:pt x="32" y="100"/>
                  <a:pt x="36" y="104"/>
                  <a:pt x="40" y="104"/>
                </a:cubicBezTo>
                <a:cubicBezTo>
                  <a:pt x="44" y="104"/>
                  <a:pt x="48" y="100"/>
                  <a:pt x="48" y="96"/>
                </a:cubicBezTo>
                <a:cubicBezTo>
                  <a:pt x="48" y="92"/>
                  <a:pt x="44" y="88"/>
                  <a:pt x="40" y="88"/>
                </a:cubicBezTo>
                <a:moveTo>
                  <a:pt x="116" y="96"/>
                </a:moveTo>
                <a:cubicBezTo>
                  <a:pt x="114" y="96"/>
                  <a:pt x="112" y="98"/>
                  <a:pt x="112" y="100"/>
                </a:cubicBezTo>
                <a:cubicBezTo>
                  <a:pt x="112" y="102"/>
                  <a:pt x="114" y="104"/>
                  <a:pt x="116" y="104"/>
                </a:cubicBezTo>
                <a:cubicBezTo>
                  <a:pt x="118" y="104"/>
                  <a:pt x="120" y="102"/>
                  <a:pt x="120" y="100"/>
                </a:cubicBezTo>
                <a:cubicBezTo>
                  <a:pt x="120" y="98"/>
                  <a:pt x="118" y="96"/>
                  <a:pt x="116" y="96"/>
                </a:cubicBezTo>
                <a:moveTo>
                  <a:pt x="112" y="24"/>
                </a:moveTo>
                <a:cubicBezTo>
                  <a:pt x="120" y="24"/>
                  <a:pt x="120" y="24"/>
                  <a:pt x="120" y="24"/>
                </a:cubicBezTo>
                <a:cubicBezTo>
                  <a:pt x="124" y="24"/>
                  <a:pt x="128" y="20"/>
                  <a:pt x="128" y="16"/>
                </a:cubicBezTo>
                <a:cubicBezTo>
                  <a:pt x="128" y="8"/>
                  <a:pt x="128" y="8"/>
                  <a:pt x="128" y="8"/>
                </a:cubicBezTo>
                <a:cubicBezTo>
                  <a:pt x="128" y="4"/>
                  <a:pt x="124" y="0"/>
                  <a:pt x="120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0" y="0"/>
                  <a:pt x="16" y="4"/>
                  <a:pt x="16" y="8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20"/>
                  <a:pt x="20" y="24"/>
                  <a:pt x="24" y="24"/>
                </a:cubicBezTo>
                <a:cubicBezTo>
                  <a:pt x="32" y="24"/>
                  <a:pt x="32" y="24"/>
                  <a:pt x="32" y="24"/>
                </a:cubicBezTo>
                <a:cubicBezTo>
                  <a:pt x="29" y="73"/>
                  <a:pt x="0" y="82"/>
                  <a:pt x="0" y="128"/>
                </a:cubicBezTo>
                <a:cubicBezTo>
                  <a:pt x="0" y="155"/>
                  <a:pt x="21" y="176"/>
                  <a:pt x="48" y="176"/>
                </a:cubicBezTo>
                <a:cubicBezTo>
                  <a:pt x="96" y="176"/>
                  <a:pt x="96" y="176"/>
                  <a:pt x="96" y="176"/>
                </a:cubicBezTo>
                <a:cubicBezTo>
                  <a:pt x="123" y="176"/>
                  <a:pt x="144" y="155"/>
                  <a:pt x="144" y="128"/>
                </a:cubicBezTo>
                <a:cubicBezTo>
                  <a:pt x="144" y="82"/>
                  <a:pt x="115" y="73"/>
                  <a:pt x="112" y="24"/>
                </a:cubicBezTo>
                <a:moveTo>
                  <a:pt x="24" y="8"/>
                </a:moveTo>
                <a:cubicBezTo>
                  <a:pt x="120" y="8"/>
                  <a:pt x="120" y="8"/>
                  <a:pt x="120" y="8"/>
                </a:cubicBezTo>
                <a:cubicBezTo>
                  <a:pt x="120" y="16"/>
                  <a:pt x="120" y="16"/>
                  <a:pt x="120" y="16"/>
                </a:cubicBezTo>
                <a:cubicBezTo>
                  <a:pt x="24" y="16"/>
                  <a:pt x="24" y="16"/>
                  <a:pt x="24" y="16"/>
                </a:cubicBezTo>
                <a:lnTo>
                  <a:pt x="24" y="8"/>
                </a:lnTo>
                <a:close/>
                <a:moveTo>
                  <a:pt x="40" y="24"/>
                </a:moveTo>
                <a:cubicBezTo>
                  <a:pt x="104" y="24"/>
                  <a:pt x="104" y="24"/>
                  <a:pt x="104" y="24"/>
                </a:cubicBezTo>
                <a:cubicBezTo>
                  <a:pt x="105" y="42"/>
                  <a:pt x="110" y="55"/>
                  <a:pt x="115" y="66"/>
                </a:cubicBezTo>
                <a:cubicBezTo>
                  <a:pt x="109" y="71"/>
                  <a:pt x="90" y="83"/>
                  <a:pt x="69" y="71"/>
                </a:cubicBezTo>
                <a:cubicBezTo>
                  <a:pt x="53" y="62"/>
                  <a:pt x="39" y="63"/>
                  <a:pt x="30" y="64"/>
                </a:cubicBezTo>
                <a:cubicBezTo>
                  <a:pt x="35" y="54"/>
                  <a:pt x="39" y="41"/>
                  <a:pt x="40" y="24"/>
                </a:cubicBezTo>
                <a:moveTo>
                  <a:pt x="96" y="168"/>
                </a:moveTo>
                <a:cubicBezTo>
                  <a:pt x="48" y="168"/>
                  <a:pt x="48" y="168"/>
                  <a:pt x="48" y="168"/>
                </a:cubicBezTo>
                <a:cubicBezTo>
                  <a:pt x="26" y="168"/>
                  <a:pt x="8" y="150"/>
                  <a:pt x="8" y="128"/>
                </a:cubicBezTo>
                <a:cubicBezTo>
                  <a:pt x="8" y="107"/>
                  <a:pt x="15" y="95"/>
                  <a:pt x="22" y="80"/>
                </a:cubicBezTo>
                <a:cubicBezTo>
                  <a:pt x="23" y="79"/>
                  <a:pt x="24" y="77"/>
                  <a:pt x="25" y="74"/>
                </a:cubicBezTo>
                <a:cubicBezTo>
                  <a:pt x="26" y="74"/>
                  <a:pt x="43" y="65"/>
                  <a:pt x="65" y="78"/>
                </a:cubicBezTo>
                <a:cubicBezTo>
                  <a:pt x="73" y="83"/>
                  <a:pt x="80" y="84"/>
                  <a:pt x="87" y="84"/>
                </a:cubicBezTo>
                <a:cubicBezTo>
                  <a:pt x="101" y="84"/>
                  <a:pt x="112" y="78"/>
                  <a:pt x="118" y="73"/>
                </a:cubicBezTo>
                <a:cubicBezTo>
                  <a:pt x="119" y="76"/>
                  <a:pt x="121" y="78"/>
                  <a:pt x="122" y="80"/>
                </a:cubicBezTo>
                <a:cubicBezTo>
                  <a:pt x="129" y="95"/>
                  <a:pt x="136" y="107"/>
                  <a:pt x="136" y="128"/>
                </a:cubicBezTo>
                <a:cubicBezTo>
                  <a:pt x="136" y="150"/>
                  <a:pt x="118" y="168"/>
                  <a:pt x="96" y="168"/>
                </a:cubicBezTo>
                <a:moveTo>
                  <a:pt x="104" y="112"/>
                </a:moveTo>
                <a:cubicBezTo>
                  <a:pt x="100" y="112"/>
                  <a:pt x="96" y="116"/>
                  <a:pt x="96" y="120"/>
                </a:cubicBezTo>
                <a:cubicBezTo>
                  <a:pt x="96" y="124"/>
                  <a:pt x="100" y="128"/>
                  <a:pt x="104" y="128"/>
                </a:cubicBezTo>
                <a:cubicBezTo>
                  <a:pt x="108" y="128"/>
                  <a:pt x="112" y="124"/>
                  <a:pt x="112" y="120"/>
                </a:cubicBezTo>
                <a:cubicBezTo>
                  <a:pt x="112" y="116"/>
                  <a:pt x="108" y="112"/>
                  <a:pt x="104" y="112"/>
                </a:cubicBezTo>
                <a:moveTo>
                  <a:pt x="68" y="112"/>
                </a:moveTo>
                <a:cubicBezTo>
                  <a:pt x="61" y="112"/>
                  <a:pt x="56" y="117"/>
                  <a:pt x="56" y="124"/>
                </a:cubicBezTo>
                <a:cubicBezTo>
                  <a:pt x="56" y="131"/>
                  <a:pt x="61" y="136"/>
                  <a:pt x="68" y="136"/>
                </a:cubicBezTo>
                <a:cubicBezTo>
                  <a:pt x="75" y="136"/>
                  <a:pt x="80" y="131"/>
                  <a:pt x="80" y="124"/>
                </a:cubicBezTo>
                <a:cubicBezTo>
                  <a:pt x="80" y="117"/>
                  <a:pt x="75" y="112"/>
                  <a:pt x="68" y="112"/>
                </a:cubicBezTo>
                <a:moveTo>
                  <a:pt x="68" y="128"/>
                </a:moveTo>
                <a:cubicBezTo>
                  <a:pt x="66" y="128"/>
                  <a:pt x="64" y="126"/>
                  <a:pt x="64" y="124"/>
                </a:cubicBezTo>
                <a:cubicBezTo>
                  <a:pt x="64" y="122"/>
                  <a:pt x="66" y="120"/>
                  <a:pt x="68" y="120"/>
                </a:cubicBezTo>
                <a:cubicBezTo>
                  <a:pt x="70" y="120"/>
                  <a:pt x="72" y="122"/>
                  <a:pt x="72" y="124"/>
                </a:cubicBezTo>
                <a:cubicBezTo>
                  <a:pt x="72" y="126"/>
                  <a:pt x="70" y="128"/>
                  <a:pt x="68" y="128"/>
                </a:cubicBezTo>
                <a:moveTo>
                  <a:pt x="92" y="152"/>
                </a:moveTo>
                <a:cubicBezTo>
                  <a:pt x="90" y="152"/>
                  <a:pt x="88" y="154"/>
                  <a:pt x="88" y="156"/>
                </a:cubicBezTo>
                <a:cubicBezTo>
                  <a:pt x="88" y="158"/>
                  <a:pt x="90" y="160"/>
                  <a:pt x="92" y="160"/>
                </a:cubicBezTo>
                <a:cubicBezTo>
                  <a:pt x="94" y="160"/>
                  <a:pt x="96" y="158"/>
                  <a:pt x="96" y="156"/>
                </a:cubicBezTo>
                <a:cubicBezTo>
                  <a:pt x="96" y="154"/>
                  <a:pt x="94" y="152"/>
                  <a:pt x="92" y="152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14" name="Freeform 71"/>
          <p:cNvSpPr>
            <a:spLocks noEditPoints="1"/>
          </p:cNvSpPr>
          <p:nvPr/>
        </p:nvSpPr>
        <p:spPr bwMode="auto">
          <a:xfrm>
            <a:off x="810977" y="2691672"/>
            <a:ext cx="914400" cy="914400"/>
          </a:xfrm>
          <a:custGeom>
            <a:avLst/>
            <a:gdLst>
              <a:gd name="T0" fmla="*/ 76 w 176"/>
              <a:gd name="T1" fmla="*/ 132 h 176"/>
              <a:gd name="T2" fmla="*/ 76 w 176"/>
              <a:gd name="T3" fmla="*/ 140 h 176"/>
              <a:gd name="T4" fmla="*/ 152 w 176"/>
              <a:gd name="T5" fmla="*/ 136 h 176"/>
              <a:gd name="T6" fmla="*/ 40 w 176"/>
              <a:gd name="T7" fmla="*/ 24 h 176"/>
              <a:gd name="T8" fmla="*/ 24 w 176"/>
              <a:gd name="T9" fmla="*/ 36 h 176"/>
              <a:gd name="T10" fmla="*/ 29 w 176"/>
              <a:gd name="T11" fmla="*/ 56 h 176"/>
              <a:gd name="T12" fmla="*/ 51 w 176"/>
              <a:gd name="T13" fmla="*/ 56 h 176"/>
              <a:gd name="T14" fmla="*/ 56 w 176"/>
              <a:gd name="T15" fmla="*/ 36 h 176"/>
              <a:gd name="T16" fmla="*/ 40 w 176"/>
              <a:gd name="T17" fmla="*/ 24 h 176"/>
              <a:gd name="T18" fmla="*/ 36 w 176"/>
              <a:gd name="T19" fmla="*/ 84 h 176"/>
              <a:gd name="T20" fmla="*/ 33 w 176"/>
              <a:gd name="T21" fmla="*/ 91 h 176"/>
              <a:gd name="T22" fmla="*/ 40 w 176"/>
              <a:gd name="T23" fmla="*/ 96 h 176"/>
              <a:gd name="T24" fmla="*/ 47 w 176"/>
              <a:gd name="T25" fmla="*/ 91 h 176"/>
              <a:gd name="T26" fmla="*/ 44 w 176"/>
              <a:gd name="T27" fmla="*/ 84 h 176"/>
              <a:gd name="T28" fmla="*/ 44 w 176"/>
              <a:gd name="T29" fmla="*/ 132 h 176"/>
              <a:gd name="T30" fmla="*/ 36 w 176"/>
              <a:gd name="T31" fmla="*/ 132 h 176"/>
              <a:gd name="T32" fmla="*/ 33 w 176"/>
              <a:gd name="T33" fmla="*/ 139 h 176"/>
              <a:gd name="T34" fmla="*/ 40 w 176"/>
              <a:gd name="T35" fmla="*/ 144 h 176"/>
              <a:gd name="T36" fmla="*/ 47 w 176"/>
              <a:gd name="T37" fmla="*/ 139 h 176"/>
              <a:gd name="T38" fmla="*/ 44 w 176"/>
              <a:gd name="T39" fmla="*/ 132 h 176"/>
              <a:gd name="T40" fmla="*/ 76 w 176"/>
              <a:gd name="T41" fmla="*/ 84 h 176"/>
              <a:gd name="T42" fmla="*/ 76 w 176"/>
              <a:gd name="T43" fmla="*/ 92 h 176"/>
              <a:gd name="T44" fmla="*/ 152 w 176"/>
              <a:gd name="T45" fmla="*/ 88 h 176"/>
              <a:gd name="T46" fmla="*/ 160 w 176"/>
              <a:gd name="T47" fmla="*/ 0 h 176"/>
              <a:gd name="T48" fmla="*/ 0 w 176"/>
              <a:gd name="T49" fmla="*/ 16 h 176"/>
              <a:gd name="T50" fmla="*/ 16 w 176"/>
              <a:gd name="T51" fmla="*/ 176 h 176"/>
              <a:gd name="T52" fmla="*/ 176 w 176"/>
              <a:gd name="T53" fmla="*/ 160 h 176"/>
              <a:gd name="T54" fmla="*/ 160 w 176"/>
              <a:gd name="T55" fmla="*/ 0 h 176"/>
              <a:gd name="T56" fmla="*/ 160 w 176"/>
              <a:gd name="T57" fmla="*/ 168 h 176"/>
              <a:gd name="T58" fmla="*/ 8 w 176"/>
              <a:gd name="T59" fmla="*/ 160 h 176"/>
              <a:gd name="T60" fmla="*/ 16 w 176"/>
              <a:gd name="T61" fmla="*/ 8 h 176"/>
              <a:gd name="T62" fmla="*/ 168 w 176"/>
              <a:gd name="T63" fmla="*/ 16 h 176"/>
              <a:gd name="T64" fmla="*/ 148 w 176"/>
              <a:gd name="T65" fmla="*/ 36 h 176"/>
              <a:gd name="T66" fmla="*/ 72 w 176"/>
              <a:gd name="T67" fmla="*/ 40 h 176"/>
              <a:gd name="T68" fmla="*/ 148 w 176"/>
              <a:gd name="T69" fmla="*/ 44 h 176"/>
              <a:gd name="T70" fmla="*/ 148 w 176"/>
              <a:gd name="T71" fmla="*/ 3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76" h="176">
                <a:moveTo>
                  <a:pt x="148" y="132"/>
                </a:moveTo>
                <a:cubicBezTo>
                  <a:pt x="76" y="132"/>
                  <a:pt x="76" y="132"/>
                  <a:pt x="76" y="132"/>
                </a:cubicBezTo>
                <a:cubicBezTo>
                  <a:pt x="74" y="132"/>
                  <a:pt x="72" y="134"/>
                  <a:pt x="72" y="136"/>
                </a:cubicBezTo>
                <a:cubicBezTo>
                  <a:pt x="72" y="138"/>
                  <a:pt x="74" y="140"/>
                  <a:pt x="76" y="140"/>
                </a:cubicBezTo>
                <a:cubicBezTo>
                  <a:pt x="148" y="140"/>
                  <a:pt x="148" y="140"/>
                  <a:pt x="148" y="140"/>
                </a:cubicBezTo>
                <a:cubicBezTo>
                  <a:pt x="150" y="140"/>
                  <a:pt x="152" y="138"/>
                  <a:pt x="152" y="136"/>
                </a:cubicBezTo>
                <a:cubicBezTo>
                  <a:pt x="152" y="134"/>
                  <a:pt x="150" y="132"/>
                  <a:pt x="148" y="132"/>
                </a:cubicBezTo>
                <a:moveTo>
                  <a:pt x="40" y="24"/>
                </a:moveTo>
                <a:cubicBezTo>
                  <a:pt x="36" y="36"/>
                  <a:pt x="36" y="36"/>
                  <a:pt x="36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33" y="43"/>
                  <a:pt x="33" y="43"/>
                  <a:pt x="33" y="43"/>
                </a:cubicBezTo>
                <a:cubicBezTo>
                  <a:pt x="29" y="56"/>
                  <a:pt x="29" y="56"/>
                  <a:pt x="29" y="56"/>
                </a:cubicBezTo>
                <a:cubicBezTo>
                  <a:pt x="40" y="48"/>
                  <a:pt x="40" y="48"/>
                  <a:pt x="40" y="48"/>
                </a:cubicBezTo>
                <a:cubicBezTo>
                  <a:pt x="51" y="56"/>
                  <a:pt x="51" y="56"/>
                  <a:pt x="51" y="56"/>
                </a:cubicBezTo>
                <a:cubicBezTo>
                  <a:pt x="47" y="43"/>
                  <a:pt x="47" y="43"/>
                  <a:pt x="47" y="43"/>
                </a:cubicBezTo>
                <a:cubicBezTo>
                  <a:pt x="56" y="36"/>
                  <a:pt x="56" y="36"/>
                  <a:pt x="56" y="36"/>
                </a:cubicBezTo>
                <a:cubicBezTo>
                  <a:pt x="44" y="36"/>
                  <a:pt x="44" y="36"/>
                  <a:pt x="44" y="36"/>
                </a:cubicBezTo>
                <a:lnTo>
                  <a:pt x="40" y="24"/>
                </a:lnTo>
                <a:close/>
                <a:moveTo>
                  <a:pt x="40" y="72"/>
                </a:moveTo>
                <a:cubicBezTo>
                  <a:pt x="36" y="84"/>
                  <a:pt x="36" y="84"/>
                  <a:pt x="36" y="84"/>
                </a:cubicBezTo>
                <a:cubicBezTo>
                  <a:pt x="24" y="84"/>
                  <a:pt x="24" y="84"/>
                  <a:pt x="24" y="84"/>
                </a:cubicBezTo>
                <a:cubicBezTo>
                  <a:pt x="33" y="91"/>
                  <a:pt x="33" y="91"/>
                  <a:pt x="33" y="91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40" y="96"/>
                  <a:pt x="40" y="96"/>
                  <a:pt x="40" y="96"/>
                </a:cubicBezTo>
                <a:cubicBezTo>
                  <a:pt x="51" y="104"/>
                  <a:pt x="51" y="104"/>
                  <a:pt x="51" y="104"/>
                </a:cubicBezTo>
                <a:cubicBezTo>
                  <a:pt x="47" y="91"/>
                  <a:pt x="47" y="91"/>
                  <a:pt x="47" y="91"/>
                </a:cubicBezTo>
                <a:cubicBezTo>
                  <a:pt x="56" y="84"/>
                  <a:pt x="56" y="84"/>
                  <a:pt x="56" y="84"/>
                </a:cubicBezTo>
                <a:cubicBezTo>
                  <a:pt x="44" y="84"/>
                  <a:pt x="44" y="84"/>
                  <a:pt x="44" y="84"/>
                </a:cubicBezTo>
                <a:lnTo>
                  <a:pt x="40" y="72"/>
                </a:lnTo>
                <a:close/>
                <a:moveTo>
                  <a:pt x="44" y="132"/>
                </a:moveTo>
                <a:cubicBezTo>
                  <a:pt x="40" y="120"/>
                  <a:pt x="40" y="120"/>
                  <a:pt x="40" y="120"/>
                </a:cubicBezTo>
                <a:cubicBezTo>
                  <a:pt x="36" y="132"/>
                  <a:pt x="36" y="132"/>
                  <a:pt x="36" y="132"/>
                </a:cubicBezTo>
                <a:cubicBezTo>
                  <a:pt x="24" y="132"/>
                  <a:pt x="24" y="132"/>
                  <a:pt x="24" y="132"/>
                </a:cubicBezTo>
                <a:cubicBezTo>
                  <a:pt x="33" y="139"/>
                  <a:pt x="33" y="139"/>
                  <a:pt x="33" y="139"/>
                </a:cubicBezTo>
                <a:cubicBezTo>
                  <a:pt x="29" y="152"/>
                  <a:pt x="29" y="152"/>
                  <a:pt x="29" y="152"/>
                </a:cubicBezTo>
                <a:cubicBezTo>
                  <a:pt x="40" y="144"/>
                  <a:pt x="40" y="144"/>
                  <a:pt x="40" y="144"/>
                </a:cubicBezTo>
                <a:cubicBezTo>
                  <a:pt x="51" y="152"/>
                  <a:pt x="51" y="152"/>
                  <a:pt x="51" y="152"/>
                </a:cubicBezTo>
                <a:cubicBezTo>
                  <a:pt x="47" y="139"/>
                  <a:pt x="47" y="139"/>
                  <a:pt x="47" y="139"/>
                </a:cubicBezTo>
                <a:cubicBezTo>
                  <a:pt x="56" y="132"/>
                  <a:pt x="56" y="132"/>
                  <a:pt x="56" y="132"/>
                </a:cubicBezTo>
                <a:lnTo>
                  <a:pt x="44" y="132"/>
                </a:lnTo>
                <a:close/>
                <a:moveTo>
                  <a:pt x="148" y="84"/>
                </a:moveTo>
                <a:cubicBezTo>
                  <a:pt x="76" y="84"/>
                  <a:pt x="76" y="84"/>
                  <a:pt x="76" y="84"/>
                </a:cubicBezTo>
                <a:cubicBezTo>
                  <a:pt x="74" y="84"/>
                  <a:pt x="72" y="86"/>
                  <a:pt x="72" y="88"/>
                </a:cubicBezTo>
                <a:cubicBezTo>
                  <a:pt x="72" y="90"/>
                  <a:pt x="74" y="92"/>
                  <a:pt x="76" y="92"/>
                </a:cubicBezTo>
                <a:cubicBezTo>
                  <a:pt x="148" y="92"/>
                  <a:pt x="148" y="92"/>
                  <a:pt x="148" y="92"/>
                </a:cubicBezTo>
                <a:cubicBezTo>
                  <a:pt x="150" y="92"/>
                  <a:pt x="152" y="90"/>
                  <a:pt x="152" y="88"/>
                </a:cubicBezTo>
                <a:cubicBezTo>
                  <a:pt x="152" y="86"/>
                  <a:pt x="150" y="84"/>
                  <a:pt x="148" y="84"/>
                </a:cubicBezTo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160"/>
                </a:lnTo>
                <a:close/>
                <a:moveTo>
                  <a:pt x="148" y="36"/>
                </a:moveTo>
                <a:cubicBezTo>
                  <a:pt x="76" y="36"/>
                  <a:pt x="76" y="36"/>
                  <a:pt x="76" y="36"/>
                </a:cubicBezTo>
                <a:cubicBezTo>
                  <a:pt x="74" y="36"/>
                  <a:pt x="72" y="38"/>
                  <a:pt x="72" y="40"/>
                </a:cubicBezTo>
                <a:cubicBezTo>
                  <a:pt x="72" y="42"/>
                  <a:pt x="74" y="44"/>
                  <a:pt x="76" y="44"/>
                </a:cubicBezTo>
                <a:cubicBezTo>
                  <a:pt x="148" y="44"/>
                  <a:pt x="148" y="44"/>
                  <a:pt x="148" y="44"/>
                </a:cubicBezTo>
                <a:cubicBezTo>
                  <a:pt x="150" y="44"/>
                  <a:pt x="152" y="42"/>
                  <a:pt x="152" y="40"/>
                </a:cubicBezTo>
                <a:cubicBezTo>
                  <a:pt x="152" y="38"/>
                  <a:pt x="150" y="36"/>
                  <a:pt x="148" y="36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15" name="TextBox 23"/>
          <p:cNvSpPr txBox="1"/>
          <p:nvPr/>
        </p:nvSpPr>
        <p:spPr>
          <a:xfrm>
            <a:off x="2057400" y="4117368"/>
            <a:ext cx="14859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cs-CZ" sz="3600" b="1" dirty="0" smtClean="0">
                <a:solidFill>
                  <a:schemeClr val="tx2"/>
                </a:solidFill>
              </a:rPr>
              <a:t>Fáze </a:t>
            </a:r>
            <a:r>
              <a:rPr lang="cs-CZ" sz="3600" b="1" dirty="0">
                <a:solidFill>
                  <a:schemeClr val="tx2"/>
                </a:solidFill>
              </a:rPr>
              <a:t>realizace </a:t>
            </a:r>
            <a:r>
              <a:rPr lang="cs-CZ" sz="3600" dirty="0">
                <a:solidFill>
                  <a:schemeClr val="tx2"/>
                </a:solidFill>
              </a:rPr>
              <a:t>– samotná realizace odborného výcviku / odborné praxe žáků na pracovišti v souladu s plánem</a:t>
            </a:r>
            <a:r>
              <a:rPr lang="cs-CZ" sz="3600" dirty="0" smtClean="0">
                <a:solidFill>
                  <a:schemeClr val="tx2"/>
                </a:solidFill>
              </a:rPr>
              <a:t>.</a:t>
            </a:r>
            <a:endParaRPr lang="cs-CZ" sz="3600" dirty="0">
              <a:solidFill>
                <a:schemeClr val="tx2"/>
              </a:solidFill>
            </a:endParaRPr>
          </a:p>
        </p:txBody>
      </p:sp>
      <p:sp>
        <p:nvSpPr>
          <p:cNvPr id="16" name="TextBox 23"/>
          <p:cNvSpPr txBox="1"/>
          <p:nvPr/>
        </p:nvSpPr>
        <p:spPr>
          <a:xfrm>
            <a:off x="2057400" y="5438061"/>
            <a:ext cx="1485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cs-CZ" sz="3600" b="1" dirty="0" smtClean="0">
                <a:solidFill>
                  <a:schemeClr val="tx2"/>
                </a:solidFill>
              </a:rPr>
              <a:t>Fáze hodnocení</a:t>
            </a:r>
            <a:r>
              <a:rPr lang="cs-CZ" sz="3600" dirty="0" smtClean="0">
                <a:solidFill>
                  <a:schemeClr val="tx2"/>
                </a:solidFill>
              </a:rPr>
              <a:t> </a:t>
            </a:r>
            <a:r>
              <a:rPr lang="cs-CZ" sz="3600" dirty="0">
                <a:solidFill>
                  <a:schemeClr val="tx2"/>
                </a:solidFill>
              </a:rPr>
              <a:t>– zhodnocení celé spolupráce a vzniklých materiálů</a:t>
            </a:r>
            <a:r>
              <a:rPr lang="cs-CZ" sz="3600" dirty="0" smtClean="0">
                <a:solidFill>
                  <a:schemeClr val="tx2"/>
                </a:solidFill>
              </a:rPr>
              <a:t>.</a:t>
            </a:r>
            <a:endParaRPr lang="cs-CZ" sz="3600" dirty="0">
              <a:solidFill>
                <a:schemeClr val="tx2"/>
              </a:solidFill>
            </a:endParaRPr>
          </a:p>
        </p:txBody>
      </p:sp>
      <p:sp>
        <p:nvSpPr>
          <p:cNvPr id="17" name="TextBox 23"/>
          <p:cNvSpPr txBox="1"/>
          <p:nvPr/>
        </p:nvSpPr>
        <p:spPr>
          <a:xfrm>
            <a:off x="2057400" y="6230156"/>
            <a:ext cx="154686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cs-CZ" sz="3600" b="1" dirty="0" smtClean="0">
                <a:solidFill>
                  <a:schemeClr val="tx2"/>
                </a:solidFill>
              </a:rPr>
              <a:t>Fáze </a:t>
            </a:r>
            <a:r>
              <a:rPr lang="cs-CZ" sz="3600" b="1" dirty="0">
                <a:solidFill>
                  <a:schemeClr val="tx2"/>
                </a:solidFill>
              </a:rPr>
              <a:t>revize </a:t>
            </a:r>
            <a:r>
              <a:rPr lang="cs-CZ" sz="3600" dirty="0">
                <a:solidFill>
                  <a:schemeClr val="tx2"/>
                </a:solidFill>
              </a:rPr>
              <a:t>– revize plánu na základě pozitivních i negativních zkušeností. Tato fáze má velký význam, protože díky ní je možné odstranit základní nedostatky (např. přílišnou obsáhlost nebo odbornou náročnost kompetencí, které má žák </a:t>
            </a:r>
            <a:r>
              <a:rPr lang="cs-CZ" sz="3600" dirty="0" smtClean="0">
                <a:solidFill>
                  <a:schemeClr val="tx2"/>
                </a:solidFill>
              </a:rPr>
              <a:t>v </a:t>
            </a:r>
            <a:r>
              <a:rPr lang="cs-CZ" sz="3600" dirty="0">
                <a:solidFill>
                  <a:schemeClr val="tx2"/>
                </a:solidFill>
              </a:rPr>
              <a:t>rámci odborného výcviku / odborné praxe zvládnout). </a:t>
            </a:r>
          </a:p>
        </p:txBody>
      </p:sp>
      <p:sp>
        <p:nvSpPr>
          <p:cNvPr id="26" name="Freeform 465"/>
          <p:cNvSpPr>
            <a:spLocks noEditPoints="1"/>
          </p:cNvSpPr>
          <p:nvPr/>
        </p:nvSpPr>
        <p:spPr bwMode="auto">
          <a:xfrm>
            <a:off x="866927" y="4192027"/>
            <a:ext cx="802499" cy="768350"/>
          </a:xfrm>
          <a:custGeom>
            <a:avLst/>
            <a:gdLst>
              <a:gd name="T0" fmla="*/ 168 w 180"/>
              <a:gd name="T1" fmla="*/ 0 h 176"/>
              <a:gd name="T2" fmla="*/ 55 w 180"/>
              <a:gd name="T3" fmla="*/ 64 h 176"/>
              <a:gd name="T4" fmla="*/ 40 w 180"/>
              <a:gd name="T5" fmla="*/ 98 h 176"/>
              <a:gd name="T6" fmla="*/ 72 w 180"/>
              <a:gd name="T7" fmla="*/ 136 h 176"/>
              <a:gd name="T8" fmla="*/ 89 w 180"/>
              <a:gd name="T9" fmla="*/ 166 h 176"/>
              <a:gd name="T10" fmla="*/ 140 w 180"/>
              <a:gd name="T11" fmla="*/ 92 h 176"/>
              <a:gd name="T12" fmla="*/ 104 w 180"/>
              <a:gd name="T13" fmla="*/ 119 h 176"/>
              <a:gd name="T14" fmla="*/ 85 w 180"/>
              <a:gd name="T15" fmla="*/ 131 h 176"/>
              <a:gd name="T16" fmla="*/ 77 w 180"/>
              <a:gd name="T17" fmla="*/ 128 h 176"/>
              <a:gd name="T18" fmla="*/ 55 w 180"/>
              <a:gd name="T19" fmla="*/ 121 h 176"/>
              <a:gd name="T20" fmla="*/ 45 w 180"/>
              <a:gd name="T21" fmla="*/ 91 h 176"/>
              <a:gd name="T22" fmla="*/ 57 w 180"/>
              <a:gd name="T23" fmla="*/ 72 h 176"/>
              <a:gd name="T24" fmla="*/ 104 w 180"/>
              <a:gd name="T25" fmla="*/ 118 h 176"/>
              <a:gd name="T26" fmla="*/ 134 w 180"/>
              <a:gd name="T27" fmla="*/ 87 h 176"/>
              <a:gd name="T28" fmla="*/ 110 w 180"/>
              <a:gd name="T29" fmla="*/ 112 h 176"/>
              <a:gd name="T30" fmla="*/ 82 w 180"/>
              <a:gd name="T31" fmla="*/ 49 h 176"/>
              <a:gd name="T32" fmla="*/ 168 w 180"/>
              <a:gd name="T33" fmla="*/ 8 h 176"/>
              <a:gd name="T34" fmla="*/ 31 w 180"/>
              <a:gd name="T35" fmla="*/ 98 h 176"/>
              <a:gd name="T36" fmla="*/ 78 w 180"/>
              <a:gd name="T37" fmla="*/ 145 h 176"/>
              <a:gd name="T38" fmla="*/ 31 w 180"/>
              <a:gd name="T39" fmla="*/ 98 h 176"/>
              <a:gd name="T40" fmla="*/ 29 w 180"/>
              <a:gd name="T41" fmla="*/ 125 h 176"/>
              <a:gd name="T42" fmla="*/ 51 w 180"/>
              <a:gd name="T43" fmla="*/ 147 h 176"/>
              <a:gd name="T44" fmla="*/ 84 w 180"/>
              <a:gd name="T45" fmla="*/ 64 h 176"/>
              <a:gd name="T46" fmla="*/ 84 w 180"/>
              <a:gd name="T47" fmla="*/ 72 h 176"/>
              <a:gd name="T48" fmla="*/ 84 w 180"/>
              <a:gd name="T49" fmla="*/ 64 h 176"/>
              <a:gd name="T50" fmla="*/ 112 w 180"/>
              <a:gd name="T51" fmla="*/ 92 h 176"/>
              <a:gd name="T52" fmla="*/ 104 w 180"/>
              <a:gd name="T53" fmla="*/ 92 h 176"/>
              <a:gd name="T54" fmla="*/ 132 w 180"/>
              <a:gd name="T55" fmla="*/ 56 h 176"/>
              <a:gd name="T56" fmla="*/ 132 w 180"/>
              <a:gd name="T57" fmla="*/ 32 h 176"/>
              <a:gd name="T58" fmla="*/ 132 w 180"/>
              <a:gd name="T59" fmla="*/ 56 h 176"/>
              <a:gd name="T60" fmla="*/ 136 w 180"/>
              <a:gd name="T61" fmla="*/ 44 h 176"/>
              <a:gd name="T62" fmla="*/ 128 w 180"/>
              <a:gd name="T63" fmla="*/ 44 h 176"/>
              <a:gd name="T64" fmla="*/ 96 w 180"/>
              <a:gd name="T65" fmla="*/ 84 h 176"/>
              <a:gd name="T66" fmla="*/ 96 w 180"/>
              <a:gd name="T67" fmla="*/ 76 h 176"/>
              <a:gd name="T68" fmla="*/ 96 w 180"/>
              <a:gd name="T69" fmla="*/ 8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80" h="176">
                <a:moveTo>
                  <a:pt x="175" y="1"/>
                </a:moveTo>
                <a:cubicBezTo>
                  <a:pt x="174" y="0"/>
                  <a:pt x="171" y="0"/>
                  <a:pt x="168" y="0"/>
                </a:cubicBezTo>
                <a:cubicBezTo>
                  <a:pt x="151" y="0"/>
                  <a:pt x="107" y="12"/>
                  <a:pt x="84" y="36"/>
                </a:cubicBezTo>
                <a:cubicBezTo>
                  <a:pt x="78" y="41"/>
                  <a:pt x="60" y="58"/>
                  <a:pt x="55" y="64"/>
                </a:cubicBezTo>
                <a:cubicBezTo>
                  <a:pt x="41" y="68"/>
                  <a:pt x="21" y="76"/>
                  <a:pt x="10" y="87"/>
                </a:cubicBezTo>
                <a:cubicBezTo>
                  <a:pt x="10" y="87"/>
                  <a:pt x="24" y="87"/>
                  <a:pt x="40" y="98"/>
                </a:cubicBezTo>
                <a:cubicBezTo>
                  <a:pt x="38" y="107"/>
                  <a:pt x="41" y="118"/>
                  <a:pt x="50" y="126"/>
                </a:cubicBezTo>
                <a:cubicBezTo>
                  <a:pt x="56" y="133"/>
                  <a:pt x="64" y="136"/>
                  <a:pt x="72" y="136"/>
                </a:cubicBezTo>
                <a:cubicBezTo>
                  <a:pt x="74" y="136"/>
                  <a:pt x="76" y="136"/>
                  <a:pt x="79" y="136"/>
                </a:cubicBezTo>
                <a:cubicBezTo>
                  <a:pt x="89" y="152"/>
                  <a:pt x="89" y="166"/>
                  <a:pt x="89" y="166"/>
                </a:cubicBezTo>
                <a:cubicBezTo>
                  <a:pt x="100" y="155"/>
                  <a:pt x="108" y="135"/>
                  <a:pt x="112" y="121"/>
                </a:cubicBezTo>
                <a:cubicBezTo>
                  <a:pt x="118" y="116"/>
                  <a:pt x="135" y="98"/>
                  <a:pt x="140" y="92"/>
                </a:cubicBezTo>
                <a:cubicBezTo>
                  <a:pt x="168" y="64"/>
                  <a:pt x="180" y="7"/>
                  <a:pt x="175" y="1"/>
                </a:cubicBezTo>
                <a:moveTo>
                  <a:pt x="104" y="119"/>
                </a:moveTo>
                <a:cubicBezTo>
                  <a:pt x="101" y="129"/>
                  <a:pt x="97" y="139"/>
                  <a:pt x="93" y="147"/>
                </a:cubicBezTo>
                <a:cubicBezTo>
                  <a:pt x="91" y="142"/>
                  <a:pt x="89" y="137"/>
                  <a:pt x="85" y="131"/>
                </a:cubicBezTo>
                <a:cubicBezTo>
                  <a:pt x="84" y="129"/>
                  <a:pt x="81" y="128"/>
                  <a:pt x="79" y="128"/>
                </a:cubicBezTo>
                <a:cubicBezTo>
                  <a:pt x="78" y="128"/>
                  <a:pt x="77" y="128"/>
                  <a:pt x="77" y="128"/>
                </a:cubicBezTo>
                <a:cubicBezTo>
                  <a:pt x="75" y="128"/>
                  <a:pt x="73" y="128"/>
                  <a:pt x="72" y="128"/>
                </a:cubicBezTo>
                <a:cubicBezTo>
                  <a:pt x="66" y="128"/>
                  <a:pt x="60" y="126"/>
                  <a:pt x="55" y="121"/>
                </a:cubicBezTo>
                <a:cubicBezTo>
                  <a:pt x="49" y="114"/>
                  <a:pt x="46" y="107"/>
                  <a:pt x="48" y="99"/>
                </a:cubicBezTo>
                <a:cubicBezTo>
                  <a:pt x="49" y="96"/>
                  <a:pt x="48" y="93"/>
                  <a:pt x="45" y="91"/>
                </a:cubicBezTo>
                <a:cubicBezTo>
                  <a:pt x="39" y="87"/>
                  <a:pt x="34" y="85"/>
                  <a:pt x="29" y="83"/>
                </a:cubicBezTo>
                <a:cubicBezTo>
                  <a:pt x="37" y="79"/>
                  <a:pt x="47" y="75"/>
                  <a:pt x="57" y="72"/>
                </a:cubicBezTo>
                <a:cubicBezTo>
                  <a:pt x="58" y="72"/>
                  <a:pt x="58" y="72"/>
                  <a:pt x="58" y="72"/>
                </a:cubicBezTo>
                <a:cubicBezTo>
                  <a:pt x="104" y="118"/>
                  <a:pt x="104" y="118"/>
                  <a:pt x="104" y="118"/>
                </a:cubicBezTo>
                <a:cubicBezTo>
                  <a:pt x="104" y="118"/>
                  <a:pt x="104" y="118"/>
                  <a:pt x="104" y="119"/>
                </a:cubicBezTo>
                <a:moveTo>
                  <a:pt x="134" y="87"/>
                </a:moveTo>
                <a:cubicBezTo>
                  <a:pt x="133" y="88"/>
                  <a:pt x="130" y="91"/>
                  <a:pt x="128" y="94"/>
                </a:cubicBezTo>
                <a:cubicBezTo>
                  <a:pt x="122" y="99"/>
                  <a:pt x="114" y="108"/>
                  <a:pt x="110" y="112"/>
                </a:cubicBezTo>
                <a:cubicBezTo>
                  <a:pt x="64" y="66"/>
                  <a:pt x="64" y="66"/>
                  <a:pt x="64" y="66"/>
                </a:cubicBezTo>
                <a:cubicBezTo>
                  <a:pt x="68" y="62"/>
                  <a:pt x="77" y="54"/>
                  <a:pt x="82" y="49"/>
                </a:cubicBezTo>
                <a:cubicBezTo>
                  <a:pt x="85" y="46"/>
                  <a:pt x="88" y="43"/>
                  <a:pt x="89" y="42"/>
                </a:cubicBezTo>
                <a:cubicBezTo>
                  <a:pt x="111" y="20"/>
                  <a:pt x="152" y="8"/>
                  <a:pt x="168" y="8"/>
                </a:cubicBezTo>
                <a:cubicBezTo>
                  <a:pt x="168" y="21"/>
                  <a:pt x="157" y="64"/>
                  <a:pt x="134" y="87"/>
                </a:cubicBezTo>
                <a:moveTo>
                  <a:pt x="31" y="98"/>
                </a:moveTo>
                <a:cubicBezTo>
                  <a:pt x="0" y="176"/>
                  <a:pt x="0" y="176"/>
                  <a:pt x="0" y="176"/>
                </a:cubicBezTo>
                <a:cubicBezTo>
                  <a:pt x="78" y="145"/>
                  <a:pt x="78" y="145"/>
                  <a:pt x="78" y="145"/>
                </a:cubicBezTo>
                <a:cubicBezTo>
                  <a:pt x="76" y="145"/>
                  <a:pt x="75" y="145"/>
                  <a:pt x="74" y="145"/>
                </a:cubicBezTo>
                <a:cubicBezTo>
                  <a:pt x="50" y="145"/>
                  <a:pt x="28" y="122"/>
                  <a:pt x="31" y="98"/>
                </a:cubicBezTo>
                <a:moveTo>
                  <a:pt x="14" y="162"/>
                </a:moveTo>
                <a:cubicBezTo>
                  <a:pt x="29" y="125"/>
                  <a:pt x="29" y="125"/>
                  <a:pt x="29" y="125"/>
                </a:cubicBezTo>
                <a:cubicBezTo>
                  <a:pt x="31" y="129"/>
                  <a:pt x="33" y="132"/>
                  <a:pt x="36" y="136"/>
                </a:cubicBezTo>
                <a:cubicBezTo>
                  <a:pt x="40" y="140"/>
                  <a:pt x="45" y="144"/>
                  <a:pt x="51" y="147"/>
                </a:cubicBezTo>
                <a:lnTo>
                  <a:pt x="14" y="162"/>
                </a:lnTo>
                <a:close/>
                <a:moveTo>
                  <a:pt x="84" y="64"/>
                </a:moveTo>
                <a:cubicBezTo>
                  <a:pt x="82" y="64"/>
                  <a:pt x="80" y="66"/>
                  <a:pt x="80" y="68"/>
                </a:cubicBezTo>
                <a:cubicBezTo>
                  <a:pt x="80" y="70"/>
                  <a:pt x="82" y="72"/>
                  <a:pt x="84" y="72"/>
                </a:cubicBezTo>
                <a:cubicBezTo>
                  <a:pt x="86" y="72"/>
                  <a:pt x="88" y="70"/>
                  <a:pt x="88" y="68"/>
                </a:cubicBezTo>
                <a:cubicBezTo>
                  <a:pt x="88" y="66"/>
                  <a:pt x="86" y="64"/>
                  <a:pt x="84" y="64"/>
                </a:cubicBezTo>
                <a:moveTo>
                  <a:pt x="108" y="96"/>
                </a:moveTo>
                <a:cubicBezTo>
                  <a:pt x="110" y="96"/>
                  <a:pt x="112" y="94"/>
                  <a:pt x="112" y="92"/>
                </a:cubicBezTo>
                <a:cubicBezTo>
                  <a:pt x="112" y="90"/>
                  <a:pt x="110" y="88"/>
                  <a:pt x="108" y="88"/>
                </a:cubicBezTo>
                <a:cubicBezTo>
                  <a:pt x="106" y="88"/>
                  <a:pt x="104" y="90"/>
                  <a:pt x="104" y="92"/>
                </a:cubicBezTo>
                <a:cubicBezTo>
                  <a:pt x="104" y="94"/>
                  <a:pt x="106" y="96"/>
                  <a:pt x="108" y="96"/>
                </a:cubicBezTo>
                <a:moveTo>
                  <a:pt x="132" y="56"/>
                </a:moveTo>
                <a:cubicBezTo>
                  <a:pt x="139" y="56"/>
                  <a:pt x="144" y="51"/>
                  <a:pt x="144" y="44"/>
                </a:cubicBezTo>
                <a:cubicBezTo>
                  <a:pt x="144" y="37"/>
                  <a:pt x="139" y="32"/>
                  <a:pt x="132" y="32"/>
                </a:cubicBezTo>
                <a:cubicBezTo>
                  <a:pt x="125" y="32"/>
                  <a:pt x="120" y="37"/>
                  <a:pt x="120" y="44"/>
                </a:cubicBezTo>
                <a:cubicBezTo>
                  <a:pt x="120" y="51"/>
                  <a:pt x="125" y="56"/>
                  <a:pt x="132" y="56"/>
                </a:cubicBezTo>
                <a:moveTo>
                  <a:pt x="132" y="40"/>
                </a:moveTo>
                <a:cubicBezTo>
                  <a:pt x="134" y="40"/>
                  <a:pt x="136" y="42"/>
                  <a:pt x="136" y="44"/>
                </a:cubicBezTo>
                <a:cubicBezTo>
                  <a:pt x="136" y="46"/>
                  <a:pt x="134" y="48"/>
                  <a:pt x="132" y="48"/>
                </a:cubicBezTo>
                <a:cubicBezTo>
                  <a:pt x="130" y="48"/>
                  <a:pt x="128" y="46"/>
                  <a:pt x="128" y="44"/>
                </a:cubicBezTo>
                <a:cubicBezTo>
                  <a:pt x="128" y="42"/>
                  <a:pt x="130" y="40"/>
                  <a:pt x="132" y="40"/>
                </a:cubicBezTo>
                <a:moveTo>
                  <a:pt x="96" y="84"/>
                </a:moveTo>
                <a:cubicBezTo>
                  <a:pt x="98" y="84"/>
                  <a:pt x="100" y="82"/>
                  <a:pt x="100" y="80"/>
                </a:cubicBezTo>
                <a:cubicBezTo>
                  <a:pt x="100" y="78"/>
                  <a:pt x="98" y="76"/>
                  <a:pt x="96" y="76"/>
                </a:cubicBezTo>
                <a:cubicBezTo>
                  <a:pt x="94" y="76"/>
                  <a:pt x="92" y="78"/>
                  <a:pt x="92" y="80"/>
                </a:cubicBezTo>
                <a:cubicBezTo>
                  <a:pt x="92" y="82"/>
                  <a:pt x="94" y="84"/>
                  <a:pt x="96" y="84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27949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876300" y="571411"/>
            <a:ext cx="14744700" cy="1324978"/>
          </a:xfrm>
        </p:spPr>
        <p:txBody>
          <a:bodyPr/>
          <a:lstStyle/>
          <a:p>
            <a:r>
              <a:rPr lang="cs-CZ" sz="4400" dirty="0" smtClean="0">
                <a:solidFill>
                  <a:schemeClr val="accent1"/>
                </a:solidFill>
              </a:rPr>
              <a:t>HODNOCENÍ KVALITY PRAKTICKÉHO VYUČOVÁNÍ </a:t>
            </a:r>
            <a:br>
              <a:rPr lang="cs-CZ" sz="4400" dirty="0" smtClean="0">
                <a:solidFill>
                  <a:schemeClr val="accent1"/>
                </a:solidFill>
              </a:rPr>
            </a:br>
            <a:r>
              <a:rPr lang="cs-CZ" sz="4400" dirty="0" smtClean="0">
                <a:solidFill>
                  <a:schemeClr val="accent1"/>
                </a:solidFill>
              </a:rPr>
              <a:t>– </a:t>
            </a:r>
            <a:r>
              <a:rPr lang="cs-CZ" dirty="0" smtClean="0"/>
              <a:t>VZTAH K CYKLU KVALITY EQAVET (II.)</a:t>
            </a:r>
            <a:endParaRPr lang="uk-UA" dirty="0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</p:spPr>
        <p:txBody>
          <a:bodyPr/>
          <a:lstStyle/>
          <a:p>
            <a:r>
              <a:rPr lang="cs-CZ" dirty="0" smtClean="0"/>
              <a:t>strana</a:t>
            </a:r>
            <a:endParaRPr lang="cs-CZ" dirty="0"/>
          </a:p>
          <a:p>
            <a:r>
              <a:rPr lang="cs-CZ" dirty="0" smtClean="0"/>
              <a:t>23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2603500" y="2626542"/>
            <a:ext cx="13563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cs-CZ" sz="3600" dirty="0" smtClean="0">
                <a:solidFill>
                  <a:schemeClr val="tx2"/>
                </a:solidFill>
              </a:rPr>
              <a:t>Po vyhodnocení a revizi plánu je </a:t>
            </a:r>
            <a:r>
              <a:rPr lang="cs-CZ" sz="3600" dirty="0">
                <a:solidFill>
                  <a:schemeClr val="tx2"/>
                </a:solidFill>
              </a:rPr>
              <a:t>možné stav </a:t>
            </a:r>
            <a:r>
              <a:rPr lang="cs-CZ" sz="3600" b="1" dirty="0">
                <a:solidFill>
                  <a:schemeClr val="tx2"/>
                </a:solidFill>
              </a:rPr>
              <a:t>upravit</a:t>
            </a:r>
            <a:r>
              <a:rPr lang="cs-CZ" sz="3600" dirty="0">
                <a:solidFill>
                  <a:schemeClr val="tx2"/>
                </a:solidFill>
              </a:rPr>
              <a:t> a </a:t>
            </a:r>
            <a:r>
              <a:rPr lang="cs-CZ" sz="3600" b="1" dirty="0">
                <a:solidFill>
                  <a:schemeClr val="tx2"/>
                </a:solidFill>
              </a:rPr>
              <a:t>plánovat</a:t>
            </a:r>
            <a:r>
              <a:rPr lang="cs-CZ" sz="3600" dirty="0">
                <a:solidFill>
                  <a:schemeClr val="tx2"/>
                </a:solidFill>
              </a:rPr>
              <a:t> další realizaci. </a:t>
            </a:r>
            <a:endParaRPr lang="cs-CZ" sz="3600" dirty="0"/>
          </a:p>
        </p:txBody>
      </p:sp>
      <p:sp>
        <p:nvSpPr>
          <p:cNvPr id="8" name="TextBox 23"/>
          <p:cNvSpPr txBox="1"/>
          <p:nvPr/>
        </p:nvSpPr>
        <p:spPr>
          <a:xfrm>
            <a:off x="2603500" y="4347066"/>
            <a:ext cx="148717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cs-CZ" sz="3600" dirty="0" smtClean="0">
                <a:solidFill>
                  <a:schemeClr val="tx2"/>
                </a:solidFill>
              </a:rPr>
              <a:t>Tento </a:t>
            </a:r>
            <a:r>
              <a:rPr lang="cs-CZ" sz="3600" dirty="0">
                <a:solidFill>
                  <a:schemeClr val="tx2"/>
                </a:solidFill>
              </a:rPr>
              <a:t>postup by měl být </a:t>
            </a:r>
            <a:r>
              <a:rPr lang="cs-CZ" sz="3600" b="1" dirty="0">
                <a:solidFill>
                  <a:schemeClr val="tx2"/>
                </a:solidFill>
              </a:rPr>
              <a:t>opakován v pravidelných časových intervalech</a:t>
            </a:r>
            <a:r>
              <a:rPr lang="cs-CZ" sz="3600" dirty="0">
                <a:solidFill>
                  <a:schemeClr val="tx2"/>
                </a:solidFill>
              </a:rPr>
              <a:t>. </a:t>
            </a:r>
            <a:endParaRPr lang="cs-CZ" sz="3600" dirty="0"/>
          </a:p>
        </p:txBody>
      </p:sp>
      <p:sp>
        <p:nvSpPr>
          <p:cNvPr id="9" name="TextBox 23"/>
          <p:cNvSpPr txBox="1"/>
          <p:nvPr/>
        </p:nvSpPr>
        <p:spPr>
          <a:xfrm>
            <a:off x="2603500" y="5997894"/>
            <a:ext cx="14706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cs-CZ" sz="3600" dirty="0" smtClean="0">
                <a:solidFill>
                  <a:schemeClr val="tx2"/>
                </a:solidFill>
              </a:rPr>
              <a:t>Na </a:t>
            </a:r>
            <a:r>
              <a:rPr lang="cs-CZ" sz="3600" dirty="0">
                <a:solidFill>
                  <a:schemeClr val="tx2"/>
                </a:solidFill>
              </a:rPr>
              <a:t>základě vyhodnocení je potřeba činit </a:t>
            </a:r>
            <a:r>
              <a:rPr lang="cs-CZ" sz="3600" b="1" dirty="0">
                <a:solidFill>
                  <a:schemeClr val="tx2"/>
                </a:solidFill>
              </a:rPr>
              <a:t>případná opatření </a:t>
            </a:r>
            <a:r>
              <a:rPr lang="cs-CZ" sz="3600" dirty="0">
                <a:solidFill>
                  <a:schemeClr val="tx2"/>
                </a:solidFill>
              </a:rPr>
              <a:t>ke zvýšení kvality a efektivity spolupráce (úprava či změna obsahu, jiná forma spolupráce či změna poskytovatele atd.). </a:t>
            </a:r>
          </a:p>
        </p:txBody>
      </p:sp>
      <p:sp>
        <p:nvSpPr>
          <p:cNvPr id="10" name="Freeform 29"/>
          <p:cNvSpPr>
            <a:spLocks noEditPoints="1"/>
          </p:cNvSpPr>
          <p:nvPr/>
        </p:nvSpPr>
        <p:spPr bwMode="auto">
          <a:xfrm>
            <a:off x="990600" y="4385590"/>
            <a:ext cx="1143000" cy="1123280"/>
          </a:xfrm>
          <a:custGeom>
            <a:avLst/>
            <a:gdLst>
              <a:gd name="T0" fmla="*/ 88 w 176"/>
              <a:gd name="T1" fmla="*/ 110 h 176"/>
              <a:gd name="T2" fmla="*/ 51 w 176"/>
              <a:gd name="T3" fmla="*/ 73 h 176"/>
              <a:gd name="T4" fmla="*/ 48 w 176"/>
              <a:gd name="T5" fmla="*/ 72 h 176"/>
              <a:gd name="T6" fmla="*/ 44 w 176"/>
              <a:gd name="T7" fmla="*/ 76 h 176"/>
              <a:gd name="T8" fmla="*/ 45 w 176"/>
              <a:gd name="T9" fmla="*/ 79 h 176"/>
              <a:gd name="T10" fmla="*/ 85 w 176"/>
              <a:gd name="T11" fmla="*/ 119 h 176"/>
              <a:gd name="T12" fmla="*/ 88 w 176"/>
              <a:gd name="T13" fmla="*/ 120 h 176"/>
              <a:gd name="T14" fmla="*/ 91 w 176"/>
              <a:gd name="T15" fmla="*/ 119 h 176"/>
              <a:gd name="T16" fmla="*/ 91 w 176"/>
              <a:gd name="T17" fmla="*/ 119 h 176"/>
              <a:gd name="T18" fmla="*/ 158 w 176"/>
              <a:gd name="T19" fmla="*/ 49 h 176"/>
              <a:gd name="T20" fmla="*/ 158 w 176"/>
              <a:gd name="T21" fmla="*/ 49 h 176"/>
              <a:gd name="T22" fmla="*/ 163 w 176"/>
              <a:gd name="T23" fmla="*/ 43 h 176"/>
              <a:gd name="T24" fmla="*/ 163 w 176"/>
              <a:gd name="T25" fmla="*/ 43 h 176"/>
              <a:gd name="T26" fmla="*/ 175 w 176"/>
              <a:gd name="T27" fmla="*/ 31 h 176"/>
              <a:gd name="T28" fmla="*/ 175 w 176"/>
              <a:gd name="T29" fmla="*/ 31 h 176"/>
              <a:gd name="T30" fmla="*/ 176 w 176"/>
              <a:gd name="T31" fmla="*/ 28 h 176"/>
              <a:gd name="T32" fmla="*/ 172 w 176"/>
              <a:gd name="T33" fmla="*/ 24 h 176"/>
              <a:gd name="T34" fmla="*/ 169 w 176"/>
              <a:gd name="T35" fmla="*/ 25 h 176"/>
              <a:gd name="T36" fmla="*/ 169 w 176"/>
              <a:gd name="T37" fmla="*/ 25 h 176"/>
              <a:gd name="T38" fmla="*/ 159 w 176"/>
              <a:gd name="T39" fmla="*/ 36 h 176"/>
              <a:gd name="T40" fmla="*/ 159 w 176"/>
              <a:gd name="T41" fmla="*/ 36 h 176"/>
              <a:gd name="T42" fmla="*/ 153 w 176"/>
              <a:gd name="T43" fmla="*/ 42 h 176"/>
              <a:gd name="T44" fmla="*/ 153 w 176"/>
              <a:gd name="T45" fmla="*/ 42 h 176"/>
              <a:gd name="T46" fmla="*/ 88 w 176"/>
              <a:gd name="T47" fmla="*/ 110 h 176"/>
              <a:gd name="T48" fmla="*/ 169 w 176"/>
              <a:gd name="T49" fmla="*/ 54 h 176"/>
              <a:gd name="T50" fmla="*/ 163 w 176"/>
              <a:gd name="T51" fmla="*/ 54 h 176"/>
              <a:gd name="T52" fmla="*/ 162 w 176"/>
              <a:gd name="T53" fmla="*/ 58 h 176"/>
              <a:gd name="T54" fmla="*/ 162 w 176"/>
              <a:gd name="T55" fmla="*/ 58 h 176"/>
              <a:gd name="T56" fmla="*/ 168 w 176"/>
              <a:gd name="T57" fmla="*/ 88 h 176"/>
              <a:gd name="T58" fmla="*/ 88 w 176"/>
              <a:gd name="T59" fmla="*/ 168 h 176"/>
              <a:gd name="T60" fmla="*/ 8 w 176"/>
              <a:gd name="T61" fmla="*/ 88 h 176"/>
              <a:gd name="T62" fmla="*/ 88 w 176"/>
              <a:gd name="T63" fmla="*/ 8 h 176"/>
              <a:gd name="T64" fmla="*/ 146 w 176"/>
              <a:gd name="T65" fmla="*/ 33 h 176"/>
              <a:gd name="T66" fmla="*/ 146 w 176"/>
              <a:gd name="T67" fmla="*/ 32 h 176"/>
              <a:gd name="T68" fmla="*/ 151 w 176"/>
              <a:gd name="T69" fmla="*/ 32 h 176"/>
              <a:gd name="T70" fmla="*/ 151 w 176"/>
              <a:gd name="T71" fmla="*/ 27 h 176"/>
              <a:gd name="T72" fmla="*/ 151 w 176"/>
              <a:gd name="T73" fmla="*/ 26 h 176"/>
              <a:gd name="T74" fmla="*/ 88 w 176"/>
              <a:gd name="T75" fmla="*/ 0 h 176"/>
              <a:gd name="T76" fmla="*/ 0 w 176"/>
              <a:gd name="T77" fmla="*/ 88 h 176"/>
              <a:gd name="T78" fmla="*/ 88 w 176"/>
              <a:gd name="T79" fmla="*/ 176 h 176"/>
              <a:gd name="T80" fmla="*/ 176 w 176"/>
              <a:gd name="T81" fmla="*/ 88 h 176"/>
              <a:gd name="T82" fmla="*/ 170 w 176"/>
              <a:gd name="T83" fmla="*/ 56 h 176"/>
              <a:gd name="T84" fmla="*/ 169 w 176"/>
              <a:gd name="T85" fmla="*/ 5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76" h="176">
                <a:moveTo>
                  <a:pt x="88" y="110"/>
                </a:moveTo>
                <a:cubicBezTo>
                  <a:pt x="51" y="73"/>
                  <a:pt x="51" y="73"/>
                  <a:pt x="51" y="73"/>
                </a:cubicBezTo>
                <a:cubicBezTo>
                  <a:pt x="50" y="72"/>
                  <a:pt x="49" y="72"/>
                  <a:pt x="48" y="72"/>
                </a:cubicBezTo>
                <a:cubicBezTo>
                  <a:pt x="46" y="72"/>
                  <a:pt x="44" y="74"/>
                  <a:pt x="44" y="76"/>
                </a:cubicBezTo>
                <a:cubicBezTo>
                  <a:pt x="44" y="77"/>
                  <a:pt x="44" y="78"/>
                  <a:pt x="45" y="79"/>
                </a:cubicBezTo>
                <a:cubicBezTo>
                  <a:pt x="85" y="119"/>
                  <a:pt x="85" y="119"/>
                  <a:pt x="85" y="119"/>
                </a:cubicBezTo>
                <a:cubicBezTo>
                  <a:pt x="86" y="120"/>
                  <a:pt x="87" y="120"/>
                  <a:pt x="88" y="120"/>
                </a:cubicBezTo>
                <a:cubicBezTo>
                  <a:pt x="89" y="120"/>
                  <a:pt x="90" y="120"/>
                  <a:pt x="91" y="119"/>
                </a:cubicBezTo>
                <a:cubicBezTo>
                  <a:pt x="91" y="119"/>
                  <a:pt x="91" y="119"/>
                  <a:pt x="91" y="119"/>
                </a:cubicBezTo>
                <a:cubicBezTo>
                  <a:pt x="158" y="49"/>
                  <a:pt x="158" y="49"/>
                  <a:pt x="158" y="49"/>
                </a:cubicBezTo>
                <a:cubicBezTo>
                  <a:pt x="158" y="49"/>
                  <a:pt x="158" y="49"/>
                  <a:pt x="158" y="49"/>
                </a:cubicBezTo>
                <a:cubicBezTo>
                  <a:pt x="163" y="43"/>
                  <a:pt x="163" y="43"/>
                  <a:pt x="163" y="43"/>
                </a:cubicBezTo>
                <a:cubicBezTo>
                  <a:pt x="163" y="43"/>
                  <a:pt x="163" y="43"/>
                  <a:pt x="163" y="43"/>
                </a:cubicBezTo>
                <a:cubicBezTo>
                  <a:pt x="175" y="31"/>
                  <a:pt x="175" y="31"/>
                  <a:pt x="175" y="31"/>
                </a:cubicBezTo>
                <a:cubicBezTo>
                  <a:pt x="175" y="31"/>
                  <a:pt x="175" y="31"/>
                  <a:pt x="175" y="31"/>
                </a:cubicBezTo>
                <a:cubicBezTo>
                  <a:pt x="176" y="30"/>
                  <a:pt x="176" y="29"/>
                  <a:pt x="176" y="28"/>
                </a:cubicBezTo>
                <a:cubicBezTo>
                  <a:pt x="176" y="26"/>
                  <a:pt x="174" y="24"/>
                  <a:pt x="172" y="24"/>
                </a:cubicBezTo>
                <a:cubicBezTo>
                  <a:pt x="171" y="24"/>
                  <a:pt x="170" y="24"/>
                  <a:pt x="169" y="25"/>
                </a:cubicBezTo>
                <a:cubicBezTo>
                  <a:pt x="169" y="25"/>
                  <a:pt x="169" y="25"/>
                  <a:pt x="169" y="25"/>
                </a:cubicBezTo>
                <a:cubicBezTo>
                  <a:pt x="159" y="36"/>
                  <a:pt x="159" y="36"/>
                  <a:pt x="159" y="36"/>
                </a:cubicBezTo>
                <a:cubicBezTo>
                  <a:pt x="159" y="36"/>
                  <a:pt x="159" y="36"/>
                  <a:pt x="159" y="36"/>
                </a:cubicBezTo>
                <a:cubicBezTo>
                  <a:pt x="153" y="42"/>
                  <a:pt x="153" y="42"/>
                  <a:pt x="153" y="42"/>
                </a:cubicBezTo>
                <a:cubicBezTo>
                  <a:pt x="153" y="42"/>
                  <a:pt x="153" y="42"/>
                  <a:pt x="153" y="42"/>
                </a:cubicBezTo>
                <a:lnTo>
                  <a:pt x="88" y="110"/>
                </a:lnTo>
                <a:close/>
                <a:moveTo>
                  <a:pt x="169" y="54"/>
                </a:moveTo>
                <a:cubicBezTo>
                  <a:pt x="167" y="53"/>
                  <a:pt x="165" y="53"/>
                  <a:pt x="163" y="54"/>
                </a:cubicBezTo>
                <a:cubicBezTo>
                  <a:pt x="162" y="55"/>
                  <a:pt x="162" y="57"/>
                  <a:pt x="162" y="58"/>
                </a:cubicBezTo>
                <a:cubicBezTo>
                  <a:pt x="162" y="58"/>
                  <a:pt x="162" y="58"/>
                  <a:pt x="162" y="58"/>
                </a:cubicBezTo>
                <a:cubicBezTo>
                  <a:pt x="166" y="68"/>
                  <a:pt x="168" y="78"/>
                  <a:pt x="168" y="88"/>
                </a:cubicBezTo>
                <a:cubicBezTo>
                  <a:pt x="168" y="132"/>
                  <a:pt x="132" y="168"/>
                  <a:pt x="88" y="168"/>
                </a:cubicBez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11" y="8"/>
                  <a:pt x="131" y="17"/>
                  <a:pt x="146" y="33"/>
                </a:cubicBezTo>
                <a:cubicBezTo>
                  <a:pt x="146" y="32"/>
                  <a:pt x="146" y="32"/>
                  <a:pt x="146" y="32"/>
                </a:cubicBezTo>
                <a:cubicBezTo>
                  <a:pt x="147" y="34"/>
                  <a:pt x="150" y="34"/>
                  <a:pt x="151" y="32"/>
                </a:cubicBezTo>
                <a:cubicBezTo>
                  <a:pt x="153" y="31"/>
                  <a:pt x="153" y="28"/>
                  <a:pt x="151" y="27"/>
                </a:cubicBezTo>
                <a:cubicBezTo>
                  <a:pt x="151" y="27"/>
                  <a:pt x="151" y="26"/>
                  <a:pt x="151" y="26"/>
                </a:cubicBezTo>
                <a:cubicBezTo>
                  <a:pt x="135" y="10"/>
                  <a:pt x="113" y="0"/>
                  <a:pt x="88" y="0"/>
                </a:cubicBez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77"/>
                  <a:pt x="174" y="66"/>
                  <a:pt x="170" y="56"/>
                </a:cubicBezTo>
                <a:cubicBezTo>
                  <a:pt x="170" y="55"/>
                  <a:pt x="169" y="55"/>
                  <a:pt x="169" y="54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 b="1" dirty="0"/>
          </a:p>
        </p:txBody>
      </p:sp>
      <p:sp>
        <p:nvSpPr>
          <p:cNvPr id="11" name="Freeform 29"/>
          <p:cNvSpPr>
            <a:spLocks noEditPoints="1"/>
          </p:cNvSpPr>
          <p:nvPr/>
        </p:nvSpPr>
        <p:spPr bwMode="auto">
          <a:xfrm>
            <a:off x="1028700" y="2655207"/>
            <a:ext cx="1143000" cy="1143000"/>
          </a:xfrm>
          <a:custGeom>
            <a:avLst/>
            <a:gdLst>
              <a:gd name="T0" fmla="*/ 88 w 176"/>
              <a:gd name="T1" fmla="*/ 110 h 176"/>
              <a:gd name="T2" fmla="*/ 51 w 176"/>
              <a:gd name="T3" fmla="*/ 73 h 176"/>
              <a:gd name="T4" fmla="*/ 48 w 176"/>
              <a:gd name="T5" fmla="*/ 72 h 176"/>
              <a:gd name="T6" fmla="*/ 44 w 176"/>
              <a:gd name="T7" fmla="*/ 76 h 176"/>
              <a:gd name="T8" fmla="*/ 45 w 176"/>
              <a:gd name="T9" fmla="*/ 79 h 176"/>
              <a:gd name="T10" fmla="*/ 85 w 176"/>
              <a:gd name="T11" fmla="*/ 119 h 176"/>
              <a:gd name="T12" fmla="*/ 88 w 176"/>
              <a:gd name="T13" fmla="*/ 120 h 176"/>
              <a:gd name="T14" fmla="*/ 91 w 176"/>
              <a:gd name="T15" fmla="*/ 119 h 176"/>
              <a:gd name="T16" fmla="*/ 91 w 176"/>
              <a:gd name="T17" fmla="*/ 119 h 176"/>
              <a:gd name="T18" fmla="*/ 158 w 176"/>
              <a:gd name="T19" fmla="*/ 49 h 176"/>
              <a:gd name="T20" fmla="*/ 158 w 176"/>
              <a:gd name="T21" fmla="*/ 49 h 176"/>
              <a:gd name="T22" fmla="*/ 163 w 176"/>
              <a:gd name="T23" fmla="*/ 43 h 176"/>
              <a:gd name="T24" fmla="*/ 163 w 176"/>
              <a:gd name="T25" fmla="*/ 43 h 176"/>
              <a:gd name="T26" fmla="*/ 175 w 176"/>
              <a:gd name="T27" fmla="*/ 31 h 176"/>
              <a:gd name="T28" fmla="*/ 175 w 176"/>
              <a:gd name="T29" fmla="*/ 31 h 176"/>
              <a:gd name="T30" fmla="*/ 176 w 176"/>
              <a:gd name="T31" fmla="*/ 28 h 176"/>
              <a:gd name="T32" fmla="*/ 172 w 176"/>
              <a:gd name="T33" fmla="*/ 24 h 176"/>
              <a:gd name="T34" fmla="*/ 169 w 176"/>
              <a:gd name="T35" fmla="*/ 25 h 176"/>
              <a:gd name="T36" fmla="*/ 169 w 176"/>
              <a:gd name="T37" fmla="*/ 25 h 176"/>
              <a:gd name="T38" fmla="*/ 159 w 176"/>
              <a:gd name="T39" fmla="*/ 36 h 176"/>
              <a:gd name="T40" fmla="*/ 159 w 176"/>
              <a:gd name="T41" fmla="*/ 36 h 176"/>
              <a:gd name="T42" fmla="*/ 153 w 176"/>
              <a:gd name="T43" fmla="*/ 42 h 176"/>
              <a:gd name="T44" fmla="*/ 153 w 176"/>
              <a:gd name="T45" fmla="*/ 42 h 176"/>
              <a:gd name="T46" fmla="*/ 88 w 176"/>
              <a:gd name="T47" fmla="*/ 110 h 176"/>
              <a:gd name="T48" fmla="*/ 169 w 176"/>
              <a:gd name="T49" fmla="*/ 54 h 176"/>
              <a:gd name="T50" fmla="*/ 163 w 176"/>
              <a:gd name="T51" fmla="*/ 54 h 176"/>
              <a:gd name="T52" fmla="*/ 162 w 176"/>
              <a:gd name="T53" fmla="*/ 58 h 176"/>
              <a:gd name="T54" fmla="*/ 162 w 176"/>
              <a:gd name="T55" fmla="*/ 58 h 176"/>
              <a:gd name="T56" fmla="*/ 168 w 176"/>
              <a:gd name="T57" fmla="*/ 88 h 176"/>
              <a:gd name="T58" fmla="*/ 88 w 176"/>
              <a:gd name="T59" fmla="*/ 168 h 176"/>
              <a:gd name="T60" fmla="*/ 8 w 176"/>
              <a:gd name="T61" fmla="*/ 88 h 176"/>
              <a:gd name="T62" fmla="*/ 88 w 176"/>
              <a:gd name="T63" fmla="*/ 8 h 176"/>
              <a:gd name="T64" fmla="*/ 146 w 176"/>
              <a:gd name="T65" fmla="*/ 33 h 176"/>
              <a:gd name="T66" fmla="*/ 146 w 176"/>
              <a:gd name="T67" fmla="*/ 32 h 176"/>
              <a:gd name="T68" fmla="*/ 151 w 176"/>
              <a:gd name="T69" fmla="*/ 32 h 176"/>
              <a:gd name="T70" fmla="*/ 151 w 176"/>
              <a:gd name="T71" fmla="*/ 27 h 176"/>
              <a:gd name="T72" fmla="*/ 151 w 176"/>
              <a:gd name="T73" fmla="*/ 26 h 176"/>
              <a:gd name="T74" fmla="*/ 88 w 176"/>
              <a:gd name="T75" fmla="*/ 0 h 176"/>
              <a:gd name="T76" fmla="*/ 0 w 176"/>
              <a:gd name="T77" fmla="*/ 88 h 176"/>
              <a:gd name="T78" fmla="*/ 88 w 176"/>
              <a:gd name="T79" fmla="*/ 176 h 176"/>
              <a:gd name="T80" fmla="*/ 176 w 176"/>
              <a:gd name="T81" fmla="*/ 88 h 176"/>
              <a:gd name="T82" fmla="*/ 170 w 176"/>
              <a:gd name="T83" fmla="*/ 56 h 176"/>
              <a:gd name="T84" fmla="*/ 169 w 176"/>
              <a:gd name="T85" fmla="*/ 5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76" h="176">
                <a:moveTo>
                  <a:pt x="88" y="110"/>
                </a:moveTo>
                <a:cubicBezTo>
                  <a:pt x="51" y="73"/>
                  <a:pt x="51" y="73"/>
                  <a:pt x="51" y="73"/>
                </a:cubicBezTo>
                <a:cubicBezTo>
                  <a:pt x="50" y="72"/>
                  <a:pt x="49" y="72"/>
                  <a:pt x="48" y="72"/>
                </a:cubicBezTo>
                <a:cubicBezTo>
                  <a:pt x="46" y="72"/>
                  <a:pt x="44" y="74"/>
                  <a:pt x="44" y="76"/>
                </a:cubicBezTo>
                <a:cubicBezTo>
                  <a:pt x="44" y="77"/>
                  <a:pt x="44" y="78"/>
                  <a:pt x="45" y="79"/>
                </a:cubicBezTo>
                <a:cubicBezTo>
                  <a:pt x="85" y="119"/>
                  <a:pt x="85" y="119"/>
                  <a:pt x="85" y="119"/>
                </a:cubicBezTo>
                <a:cubicBezTo>
                  <a:pt x="86" y="120"/>
                  <a:pt x="87" y="120"/>
                  <a:pt x="88" y="120"/>
                </a:cubicBezTo>
                <a:cubicBezTo>
                  <a:pt x="89" y="120"/>
                  <a:pt x="90" y="120"/>
                  <a:pt x="91" y="119"/>
                </a:cubicBezTo>
                <a:cubicBezTo>
                  <a:pt x="91" y="119"/>
                  <a:pt x="91" y="119"/>
                  <a:pt x="91" y="119"/>
                </a:cubicBezTo>
                <a:cubicBezTo>
                  <a:pt x="158" y="49"/>
                  <a:pt x="158" y="49"/>
                  <a:pt x="158" y="49"/>
                </a:cubicBezTo>
                <a:cubicBezTo>
                  <a:pt x="158" y="49"/>
                  <a:pt x="158" y="49"/>
                  <a:pt x="158" y="49"/>
                </a:cubicBezTo>
                <a:cubicBezTo>
                  <a:pt x="163" y="43"/>
                  <a:pt x="163" y="43"/>
                  <a:pt x="163" y="43"/>
                </a:cubicBezTo>
                <a:cubicBezTo>
                  <a:pt x="163" y="43"/>
                  <a:pt x="163" y="43"/>
                  <a:pt x="163" y="43"/>
                </a:cubicBezTo>
                <a:cubicBezTo>
                  <a:pt x="175" y="31"/>
                  <a:pt x="175" y="31"/>
                  <a:pt x="175" y="31"/>
                </a:cubicBezTo>
                <a:cubicBezTo>
                  <a:pt x="175" y="31"/>
                  <a:pt x="175" y="31"/>
                  <a:pt x="175" y="31"/>
                </a:cubicBezTo>
                <a:cubicBezTo>
                  <a:pt x="176" y="30"/>
                  <a:pt x="176" y="29"/>
                  <a:pt x="176" y="28"/>
                </a:cubicBezTo>
                <a:cubicBezTo>
                  <a:pt x="176" y="26"/>
                  <a:pt x="174" y="24"/>
                  <a:pt x="172" y="24"/>
                </a:cubicBezTo>
                <a:cubicBezTo>
                  <a:pt x="171" y="24"/>
                  <a:pt x="170" y="24"/>
                  <a:pt x="169" y="25"/>
                </a:cubicBezTo>
                <a:cubicBezTo>
                  <a:pt x="169" y="25"/>
                  <a:pt x="169" y="25"/>
                  <a:pt x="169" y="25"/>
                </a:cubicBezTo>
                <a:cubicBezTo>
                  <a:pt x="159" y="36"/>
                  <a:pt x="159" y="36"/>
                  <a:pt x="159" y="36"/>
                </a:cubicBezTo>
                <a:cubicBezTo>
                  <a:pt x="159" y="36"/>
                  <a:pt x="159" y="36"/>
                  <a:pt x="159" y="36"/>
                </a:cubicBezTo>
                <a:cubicBezTo>
                  <a:pt x="153" y="42"/>
                  <a:pt x="153" y="42"/>
                  <a:pt x="153" y="42"/>
                </a:cubicBezTo>
                <a:cubicBezTo>
                  <a:pt x="153" y="42"/>
                  <a:pt x="153" y="42"/>
                  <a:pt x="153" y="42"/>
                </a:cubicBezTo>
                <a:lnTo>
                  <a:pt x="88" y="110"/>
                </a:lnTo>
                <a:close/>
                <a:moveTo>
                  <a:pt x="169" y="54"/>
                </a:moveTo>
                <a:cubicBezTo>
                  <a:pt x="167" y="53"/>
                  <a:pt x="165" y="53"/>
                  <a:pt x="163" y="54"/>
                </a:cubicBezTo>
                <a:cubicBezTo>
                  <a:pt x="162" y="55"/>
                  <a:pt x="162" y="57"/>
                  <a:pt x="162" y="58"/>
                </a:cubicBezTo>
                <a:cubicBezTo>
                  <a:pt x="162" y="58"/>
                  <a:pt x="162" y="58"/>
                  <a:pt x="162" y="58"/>
                </a:cubicBezTo>
                <a:cubicBezTo>
                  <a:pt x="166" y="68"/>
                  <a:pt x="168" y="78"/>
                  <a:pt x="168" y="88"/>
                </a:cubicBezTo>
                <a:cubicBezTo>
                  <a:pt x="168" y="132"/>
                  <a:pt x="132" y="168"/>
                  <a:pt x="88" y="168"/>
                </a:cubicBez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11" y="8"/>
                  <a:pt x="131" y="17"/>
                  <a:pt x="146" y="33"/>
                </a:cubicBezTo>
                <a:cubicBezTo>
                  <a:pt x="146" y="32"/>
                  <a:pt x="146" y="32"/>
                  <a:pt x="146" y="32"/>
                </a:cubicBezTo>
                <a:cubicBezTo>
                  <a:pt x="147" y="34"/>
                  <a:pt x="150" y="34"/>
                  <a:pt x="151" y="32"/>
                </a:cubicBezTo>
                <a:cubicBezTo>
                  <a:pt x="153" y="31"/>
                  <a:pt x="153" y="28"/>
                  <a:pt x="151" y="27"/>
                </a:cubicBezTo>
                <a:cubicBezTo>
                  <a:pt x="151" y="27"/>
                  <a:pt x="151" y="26"/>
                  <a:pt x="151" y="26"/>
                </a:cubicBezTo>
                <a:cubicBezTo>
                  <a:pt x="135" y="10"/>
                  <a:pt x="113" y="0"/>
                  <a:pt x="88" y="0"/>
                </a:cubicBez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77"/>
                  <a:pt x="174" y="66"/>
                  <a:pt x="170" y="56"/>
                </a:cubicBezTo>
                <a:cubicBezTo>
                  <a:pt x="170" y="55"/>
                  <a:pt x="169" y="55"/>
                  <a:pt x="169" y="54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 b="1" dirty="0"/>
          </a:p>
        </p:txBody>
      </p:sp>
      <p:sp>
        <p:nvSpPr>
          <p:cNvPr id="15" name="Freeform 29"/>
          <p:cNvSpPr>
            <a:spLocks noEditPoints="1"/>
          </p:cNvSpPr>
          <p:nvPr/>
        </p:nvSpPr>
        <p:spPr bwMode="auto">
          <a:xfrm>
            <a:off x="990600" y="6235589"/>
            <a:ext cx="1143000" cy="1143000"/>
          </a:xfrm>
          <a:custGeom>
            <a:avLst/>
            <a:gdLst>
              <a:gd name="T0" fmla="*/ 88 w 176"/>
              <a:gd name="T1" fmla="*/ 110 h 176"/>
              <a:gd name="T2" fmla="*/ 51 w 176"/>
              <a:gd name="T3" fmla="*/ 73 h 176"/>
              <a:gd name="T4" fmla="*/ 48 w 176"/>
              <a:gd name="T5" fmla="*/ 72 h 176"/>
              <a:gd name="T6" fmla="*/ 44 w 176"/>
              <a:gd name="T7" fmla="*/ 76 h 176"/>
              <a:gd name="T8" fmla="*/ 45 w 176"/>
              <a:gd name="T9" fmla="*/ 79 h 176"/>
              <a:gd name="T10" fmla="*/ 85 w 176"/>
              <a:gd name="T11" fmla="*/ 119 h 176"/>
              <a:gd name="T12" fmla="*/ 88 w 176"/>
              <a:gd name="T13" fmla="*/ 120 h 176"/>
              <a:gd name="T14" fmla="*/ 91 w 176"/>
              <a:gd name="T15" fmla="*/ 119 h 176"/>
              <a:gd name="T16" fmla="*/ 91 w 176"/>
              <a:gd name="T17" fmla="*/ 119 h 176"/>
              <a:gd name="T18" fmla="*/ 158 w 176"/>
              <a:gd name="T19" fmla="*/ 49 h 176"/>
              <a:gd name="T20" fmla="*/ 158 w 176"/>
              <a:gd name="T21" fmla="*/ 49 h 176"/>
              <a:gd name="T22" fmla="*/ 163 w 176"/>
              <a:gd name="T23" fmla="*/ 43 h 176"/>
              <a:gd name="T24" fmla="*/ 163 w 176"/>
              <a:gd name="T25" fmla="*/ 43 h 176"/>
              <a:gd name="T26" fmla="*/ 175 w 176"/>
              <a:gd name="T27" fmla="*/ 31 h 176"/>
              <a:gd name="T28" fmla="*/ 175 w 176"/>
              <a:gd name="T29" fmla="*/ 31 h 176"/>
              <a:gd name="T30" fmla="*/ 176 w 176"/>
              <a:gd name="T31" fmla="*/ 28 h 176"/>
              <a:gd name="T32" fmla="*/ 172 w 176"/>
              <a:gd name="T33" fmla="*/ 24 h 176"/>
              <a:gd name="T34" fmla="*/ 169 w 176"/>
              <a:gd name="T35" fmla="*/ 25 h 176"/>
              <a:gd name="T36" fmla="*/ 169 w 176"/>
              <a:gd name="T37" fmla="*/ 25 h 176"/>
              <a:gd name="T38" fmla="*/ 159 w 176"/>
              <a:gd name="T39" fmla="*/ 36 h 176"/>
              <a:gd name="T40" fmla="*/ 159 w 176"/>
              <a:gd name="T41" fmla="*/ 36 h 176"/>
              <a:gd name="T42" fmla="*/ 153 w 176"/>
              <a:gd name="T43" fmla="*/ 42 h 176"/>
              <a:gd name="T44" fmla="*/ 153 w 176"/>
              <a:gd name="T45" fmla="*/ 42 h 176"/>
              <a:gd name="T46" fmla="*/ 88 w 176"/>
              <a:gd name="T47" fmla="*/ 110 h 176"/>
              <a:gd name="T48" fmla="*/ 169 w 176"/>
              <a:gd name="T49" fmla="*/ 54 h 176"/>
              <a:gd name="T50" fmla="*/ 163 w 176"/>
              <a:gd name="T51" fmla="*/ 54 h 176"/>
              <a:gd name="T52" fmla="*/ 162 w 176"/>
              <a:gd name="T53" fmla="*/ 58 h 176"/>
              <a:gd name="T54" fmla="*/ 162 w 176"/>
              <a:gd name="T55" fmla="*/ 58 h 176"/>
              <a:gd name="T56" fmla="*/ 168 w 176"/>
              <a:gd name="T57" fmla="*/ 88 h 176"/>
              <a:gd name="T58" fmla="*/ 88 w 176"/>
              <a:gd name="T59" fmla="*/ 168 h 176"/>
              <a:gd name="T60" fmla="*/ 8 w 176"/>
              <a:gd name="T61" fmla="*/ 88 h 176"/>
              <a:gd name="T62" fmla="*/ 88 w 176"/>
              <a:gd name="T63" fmla="*/ 8 h 176"/>
              <a:gd name="T64" fmla="*/ 146 w 176"/>
              <a:gd name="T65" fmla="*/ 33 h 176"/>
              <a:gd name="T66" fmla="*/ 146 w 176"/>
              <a:gd name="T67" fmla="*/ 32 h 176"/>
              <a:gd name="T68" fmla="*/ 151 w 176"/>
              <a:gd name="T69" fmla="*/ 32 h 176"/>
              <a:gd name="T70" fmla="*/ 151 w 176"/>
              <a:gd name="T71" fmla="*/ 27 h 176"/>
              <a:gd name="T72" fmla="*/ 151 w 176"/>
              <a:gd name="T73" fmla="*/ 26 h 176"/>
              <a:gd name="T74" fmla="*/ 88 w 176"/>
              <a:gd name="T75" fmla="*/ 0 h 176"/>
              <a:gd name="T76" fmla="*/ 0 w 176"/>
              <a:gd name="T77" fmla="*/ 88 h 176"/>
              <a:gd name="T78" fmla="*/ 88 w 176"/>
              <a:gd name="T79" fmla="*/ 176 h 176"/>
              <a:gd name="T80" fmla="*/ 176 w 176"/>
              <a:gd name="T81" fmla="*/ 88 h 176"/>
              <a:gd name="T82" fmla="*/ 170 w 176"/>
              <a:gd name="T83" fmla="*/ 56 h 176"/>
              <a:gd name="T84" fmla="*/ 169 w 176"/>
              <a:gd name="T85" fmla="*/ 5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76" h="176">
                <a:moveTo>
                  <a:pt x="88" y="110"/>
                </a:moveTo>
                <a:cubicBezTo>
                  <a:pt x="51" y="73"/>
                  <a:pt x="51" y="73"/>
                  <a:pt x="51" y="73"/>
                </a:cubicBezTo>
                <a:cubicBezTo>
                  <a:pt x="50" y="72"/>
                  <a:pt x="49" y="72"/>
                  <a:pt x="48" y="72"/>
                </a:cubicBezTo>
                <a:cubicBezTo>
                  <a:pt x="46" y="72"/>
                  <a:pt x="44" y="74"/>
                  <a:pt x="44" y="76"/>
                </a:cubicBezTo>
                <a:cubicBezTo>
                  <a:pt x="44" y="77"/>
                  <a:pt x="44" y="78"/>
                  <a:pt x="45" y="79"/>
                </a:cubicBezTo>
                <a:cubicBezTo>
                  <a:pt x="85" y="119"/>
                  <a:pt x="85" y="119"/>
                  <a:pt x="85" y="119"/>
                </a:cubicBezTo>
                <a:cubicBezTo>
                  <a:pt x="86" y="120"/>
                  <a:pt x="87" y="120"/>
                  <a:pt x="88" y="120"/>
                </a:cubicBezTo>
                <a:cubicBezTo>
                  <a:pt x="89" y="120"/>
                  <a:pt x="90" y="120"/>
                  <a:pt x="91" y="119"/>
                </a:cubicBezTo>
                <a:cubicBezTo>
                  <a:pt x="91" y="119"/>
                  <a:pt x="91" y="119"/>
                  <a:pt x="91" y="119"/>
                </a:cubicBezTo>
                <a:cubicBezTo>
                  <a:pt x="158" y="49"/>
                  <a:pt x="158" y="49"/>
                  <a:pt x="158" y="49"/>
                </a:cubicBezTo>
                <a:cubicBezTo>
                  <a:pt x="158" y="49"/>
                  <a:pt x="158" y="49"/>
                  <a:pt x="158" y="49"/>
                </a:cubicBezTo>
                <a:cubicBezTo>
                  <a:pt x="163" y="43"/>
                  <a:pt x="163" y="43"/>
                  <a:pt x="163" y="43"/>
                </a:cubicBezTo>
                <a:cubicBezTo>
                  <a:pt x="163" y="43"/>
                  <a:pt x="163" y="43"/>
                  <a:pt x="163" y="43"/>
                </a:cubicBezTo>
                <a:cubicBezTo>
                  <a:pt x="175" y="31"/>
                  <a:pt x="175" y="31"/>
                  <a:pt x="175" y="31"/>
                </a:cubicBezTo>
                <a:cubicBezTo>
                  <a:pt x="175" y="31"/>
                  <a:pt x="175" y="31"/>
                  <a:pt x="175" y="31"/>
                </a:cubicBezTo>
                <a:cubicBezTo>
                  <a:pt x="176" y="30"/>
                  <a:pt x="176" y="29"/>
                  <a:pt x="176" y="28"/>
                </a:cubicBezTo>
                <a:cubicBezTo>
                  <a:pt x="176" y="26"/>
                  <a:pt x="174" y="24"/>
                  <a:pt x="172" y="24"/>
                </a:cubicBezTo>
                <a:cubicBezTo>
                  <a:pt x="171" y="24"/>
                  <a:pt x="170" y="24"/>
                  <a:pt x="169" y="25"/>
                </a:cubicBezTo>
                <a:cubicBezTo>
                  <a:pt x="169" y="25"/>
                  <a:pt x="169" y="25"/>
                  <a:pt x="169" y="25"/>
                </a:cubicBezTo>
                <a:cubicBezTo>
                  <a:pt x="159" y="36"/>
                  <a:pt x="159" y="36"/>
                  <a:pt x="159" y="36"/>
                </a:cubicBezTo>
                <a:cubicBezTo>
                  <a:pt x="159" y="36"/>
                  <a:pt x="159" y="36"/>
                  <a:pt x="159" y="36"/>
                </a:cubicBezTo>
                <a:cubicBezTo>
                  <a:pt x="153" y="42"/>
                  <a:pt x="153" y="42"/>
                  <a:pt x="153" y="42"/>
                </a:cubicBezTo>
                <a:cubicBezTo>
                  <a:pt x="153" y="42"/>
                  <a:pt x="153" y="42"/>
                  <a:pt x="153" y="42"/>
                </a:cubicBezTo>
                <a:lnTo>
                  <a:pt x="88" y="110"/>
                </a:lnTo>
                <a:close/>
                <a:moveTo>
                  <a:pt x="169" y="54"/>
                </a:moveTo>
                <a:cubicBezTo>
                  <a:pt x="167" y="53"/>
                  <a:pt x="165" y="53"/>
                  <a:pt x="163" y="54"/>
                </a:cubicBezTo>
                <a:cubicBezTo>
                  <a:pt x="162" y="55"/>
                  <a:pt x="162" y="57"/>
                  <a:pt x="162" y="58"/>
                </a:cubicBezTo>
                <a:cubicBezTo>
                  <a:pt x="162" y="58"/>
                  <a:pt x="162" y="58"/>
                  <a:pt x="162" y="58"/>
                </a:cubicBezTo>
                <a:cubicBezTo>
                  <a:pt x="166" y="68"/>
                  <a:pt x="168" y="78"/>
                  <a:pt x="168" y="88"/>
                </a:cubicBezTo>
                <a:cubicBezTo>
                  <a:pt x="168" y="132"/>
                  <a:pt x="132" y="168"/>
                  <a:pt x="88" y="168"/>
                </a:cubicBez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11" y="8"/>
                  <a:pt x="131" y="17"/>
                  <a:pt x="146" y="33"/>
                </a:cubicBezTo>
                <a:cubicBezTo>
                  <a:pt x="146" y="32"/>
                  <a:pt x="146" y="32"/>
                  <a:pt x="146" y="32"/>
                </a:cubicBezTo>
                <a:cubicBezTo>
                  <a:pt x="147" y="34"/>
                  <a:pt x="150" y="34"/>
                  <a:pt x="151" y="32"/>
                </a:cubicBezTo>
                <a:cubicBezTo>
                  <a:pt x="153" y="31"/>
                  <a:pt x="153" y="28"/>
                  <a:pt x="151" y="27"/>
                </a:cubicBezTo>
                <a:cubicBezTo>
                  <a:pt x="151" y="27"/>
                  <a:pt x="151" y="26"/>
                  <a:pt x="151" y="26"/>
                </a:cubicBezTo>
                <a:cubicBezTo>
                  <a:pt x="135" y="10"/>
                  <a:pt x="113" y="0"/>
                  <a:pt x="88" y="0"/>
                </a:cubicBez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77"/>
                  <a:pt x="174" y="66"/>
                  <a:pt x="170" y="56"/>
                </a:cubicBezTo>
                <a:cubicBezTo>
                  <a:pt x="170" y="55"/>
                  <a:pt x="169" y="55"/>
                  <a:pt x="169" y="54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 b="1" dirty="0"/>
          </a:p>
        </p:txBody>
      </p:sp>
    </p:spTree>
    <p:extLst>
      <p:ext uri="{BB962C8B-B14F-4D97-AF65-F5344CB8AC3E}">
        <p14:creationId xmlns:p14="http://schemas.microsoft.com/office/powerpoint/2010/main" val="767070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876300" y="571411"/>
            <a:ext cx="12306300" cy="1920526"/>
          </a:xfrm>
        </p:spPr>
        <p:txBody>
          <a:bodyPr/>
          <a:lstStyle/>
          <a:p>
            <a:r>
              <a:rPr lang="cs-CZ" sz="4400" dirty="0" smtClean="0"/>
              <a:t>DOTAZNÍK „KRITÉRIA KVALITNÍ PŘÍPRAVY“ </a:t>
            </a:r>
            <a:r>
              <a:rPr lang="cs-CZ" sz="4400" dirty="0" smtClean="0">
                <a:solidFill>
                  <a:schemeClr val="accent1"/>
                </a:solidFill>
              </a:rPr>
              <a:t/>
            </a:r>
            <a:br>
              <a:rPr lang="cs-CZ" sz="4400" dirty="0" smtClean="0">
                <a:solidFill>
                  <a:schemeClr val="accent1"/>
                </a:solidFill>
              </a:rPr>
            </a:br>
            <a:r>
              <a:rPr lang="cs-CZ" sz="4400" dirty="0" smtClean="0">
                <a:solidFill>
                  <a:schemeClr val="accent1"/>
                </a:solidFill>
              </a:rPr>
              <a:t>V MODULU POSPOLU</a:t>
            </a:r>
            <a:endParaRPr lang="uk-UA" sz="4400" dirty="0">
              <a:solidFill>
                <a:schemeClr val="accent1"/>
              </a:solidFill>
            </a:endParaRPr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</p:spPr>
        <p:txBody>
          <a:bodyPr/>
          <a:lstStyle/>
          <a:p>
            <a:r>
              <a:rPr lang="cs-CZ" dirty="0" smtClean="0"/>
              <a:t>strana</a:t>
            </a:r>
            <a:endParaRPr lang="cs-CZ" dirty="0"/>
          </a:p>
          <a:p>
            <a:r>
              <a:rPr lang="cs-CZ" dirty="0" smtClean="0"/>
              <a:t>24</a:t>
            </a:r>
            <a:endParaRPr lang="en-US" dirty="0"/>
          </a:p>
        </p:txBody>
      </p:sp>
      <p:grpSp>
        <p:nvGrpSpPr>
          <p:cNvPr id="27" name="Group 26"/>
          <p:cNvGrpSpPr/>
          <p:nvPr/>
        </p:nvGrpSpPr>
        <p:grpSpPr>
          <a:xfrm>
            <a:off x="2133600" y="3314700"/>
            <a:ext cx="13639800" cy="4114800"/>
            <a:chOff x="3543300" y="6896100"/>
            <a:chExt cx="11429999" cy="2015023"/>
          </a:xfrm>
        </p:grpSpPr>
        <p:grpSp>
          <p:nvGrpSpPr>
            <p:cNvPr id="18" name="Group 17"/>
            <p:cNvGrpSpPr/>
            <p:nvPr/>
          </p:nvGrpSpPr>
          <p:grpSpPr>
            <a:xfrm>
              <a:off x="3543300" y="6896100"/>
              <a:ext cx="685800" cy="685800"/>
              <a:chOff x="6324600" y="4114799"/>
              <a:chExt cx="685800" cy="685800"/>
            </a:xfrm>
          </p:grpSpPr>
          <p:cxnSp>
            <p:nvCxnSpPr>
              <p:cNvPr id="19" name="Straight Connector 18"/>
              <p:cNvCxnSpPr/>
              <p:nvPr/>
            </p:nvCxnSpPr>
            <p:spPr>
              <a:xfrm flipV="1">
                <a:off x="6324600" y="4114799"/>
                <a:ext cx="0" cy="685800"/>
              </a:xfrm>
              <a:prstGeom prst="line">
                <a:avLst/>
              </a:prstGeom>
              <a:ln w="38100" cap="sq">
                <a:solidFill>
                  <a:schemeClr val="accent1"/>
                </a:solidFill>
                <a:bevel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>
                <a:off x="6324600" y="4114799"/>
                <a:ext cx="685800" cy="0"/>
              </a:xfrm>
              <a:prstGeom prst="line">
                <a:avLst/>
              </a:prstGeom>
              <a:ln w="38100" cap="sq">
                <a:solidFill>
                  <a:schemeClr val="accent1"/>
                </a:solidFill>
                <a:bevel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Group 20"/>
            <p:cNvGrpSpPr/>
            <p:nvPr/>
          </p:nvGrpSpPr>
          <p:grpSpPr>
            <a:xfrm rot="10800000">
              <a:off x="14287499" y="8225323"/>
              <a:ext cx="685800" cy="685800"/>
              <a:chOff x="6324600" y="4114799"/>
              <a:chExt cx="685800" cy="685800"/>
            </a:xfrm>
          </p:grpSpPr>
          <p:cxnSp>
            <p:nvCxnSpPr>
              <p:cNvPr id="22" name="Straight Connector 21"/>
              <p:cNvCxnSpPr/>
              <p:nvPr/>
            </p:nvCxnSpPr>
            <p:spPr>
              <a:xfrm flipV="1">
                <a:off x="6324600" y="4114799"/>
                <a:ext cx="0" cy="685800"/>
              </a:xfrm>
              <a:prstGeom prst="line">
                <a:avLst/>
              </a:prstGeom>
              <a:ln w="38100" cap="sq">
                <a:solidFill>
                  <a:schemeClr val="accent1"/>
                </a:solidFill>
                <a:bevel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>
                <a:off x="6324600" y="4114799"/>
                <a:ext cx="685800" cy="0"/>
              </a:xfrm>
              <a:prstGeom prst="line">
                <a:avLst/>
              </a:prstGeom>
              <a:ln w="38100" cap="sq">
                <a:solidFill>
                  <a:schemeClr val="accent1"/>
                </a:solidFill>
                <a:bevel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4" name="TextBox 23"/>
          <p:cNvSpPr txBox="1"/>
          <p:nvPr/>
        </p:nvSpPr>
        <p:spPr>
          <a:xfrm>
            <a:off x="2590800" y="3990066"/>
            <a:ext cx="12954000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dirty="0" smtClean="0"/>
              <a:t>Spolu s ostatními nástroji je k dispozici v </a:t>
            </a:r>
            <a:r>
              <a:rPr lang="cs-CZ" sz="3600" b="1" dirty="0" smtClean="0"/>
              <a:t>Modulu Pospolu </a:t>
            </a:r>
            <a:r>
              <a:rPr lang="cs-CZ" sz="3600" dirty="0" smtClean="0"/>
              <a:t>na Metodickém portále rvp.cz</a:t>
            </a:r>
          </a:p>
          <a:p>
            <a:endParaRPr lang="cs-CZ" sz="3600" dirty="0"/>
          </a:p>
          <a:p>
            <a:r>
              <a:rPr lang="cs-CZ" sz="3600" dirty="0" smtClean="0">
                <a:hlinkClick r:id="rId3"/>
              </a:rPr>
              <a:t>https</a:t>
            </a:r>
            <a:r>
              <a:rPr lang="cs-CZ" sz="3600" dirty="0">
                <a:hlinkClick r:id="rId3"/>
              </a:rPr>
              <a:t>://</a:t>
            </a:r>
            <a:r>
              <a:rPr lang="cs-CZ" sz="3600" dirty="0" smtClean="0">
                <a:hlinkClick r:id="rId3"/>
              </a:rPr>
              <a:t>pospolu.rvp.cz/seznam-nastroju</a:t>
            </a:r>
            <a:endParaRPr lang="cs-CZ" sz="3600" dirty="0" smtClean="0"/>
          </a:p>
          <a:p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762925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876299" y="571411"/>
            <a:ext cx="14668499" cy="1311128"/>
          </a:xfrm>
        </p:spPr>
        <p:txBody>
          <a:bodyPr/>
          <a:lstStyle/>
          <a:p>
            <a:r>
              <a:rPr lang="cs-CZ" sz="4400" dirty="0">
                <a:solidFill>
                  <a:schemeClr val="accent1"/>
                </a:solidFill>
              </a:rPr>
              <a:t>NÁSTROJ NA PODPORU KVALITY PRAKTICKÉHO VYUČOVÁNÍ – </a:t>
            </a:r>
            <a:r>
              <a:rPr lang="cs-CZ" sz="4400" dirty="0"/>
              <a:t>PLÁN SPOLUPRÁCE</a:t>
            </a:r>
            <a:endParaRPr lang="uk-UA" sz="4400" dirty="0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</p:spPr>
        <p:txBody>
          <a:bodyPr/>
          <a:lstStyle/>
          <a:p>
            <a:r>
              <a:rPr lang="cs-CZ" dirty="0"/>
              <a:t>strana</a:t>
            </a:r>
          </a:p>
          <a:p>
            <a:r>
              <a:rPr lang="cs-CZ" dirty="0" smtClean="0"/>
              <a:t>25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1524000" y="2324100"/>
            <a:ext cx="15392400" cy="6617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cs-CZ" sz="3200" dirty="0" smtClean="0">
                <a:solidFill>
                  <a:schemeClr val="tx2"/>
                </a:solidFill>
              </a:rPr>
              <a:t>jde o </a:t>
            </a:r>
            <a:r>
              <a:rPr lang="cs-CZ" sz="3200" b="1" dirty="0" smtClean="0">
                <a:solidFill>
                  <a:schemeClr val="tx2"/>
                </a:solidFill>
              </a:rPr>
              <a:t>plán </a:t>
            </a:r>
            <a:r>
              <a:rPr lang="cs-CZ" sz="3200" b="1" dirty="0">
                <a:solidFill>
                  <a:schemeClr val="tx2"/>
                </a:solidFill>
              </a:rPr>
              <a:t>spolupráce </a:t>
            </a:r>
            <a:r>
              <a:rPr lang="cs-CZ" sz="3200" b="1" dirty="0" smtClean="0">
                <a:solidFill>
                  <a:schemeClr val="tx2"/>
                </a:solidFill>
              </a:rPr>
              <a:t>školy se </a:t>
            </a:r>
            <a:r>
              <a:rPr lang="cs-CZ" sz="3200" b="1" dirty="0">
                <a:solidFill>
                  <a:schemeClr val="tx2"/>
                </a:solidFill>
              </a:rPr>
              <a:t>sociálními partnery </a:t>
            </a:r>
            <a:endParaRPr lang="cs-CZ" sz="3200" b="1" dirty="0" smtClean="0">
              <a:solidFill>
                <a:schemeClr val="tx2"/>
              </a:solidFill>
            </a:endParaRPr>
          </a:p>
          <a:p>
            <a:pPr marL="457200" indent="-457200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cs-CZ" sz="3200" dirty="0" smtClean="0">
                <a:solidFill>
                  <a:schemeClr val="tx2"/>
                </a:solidFill>
              </a:rPr>
              <a:t>může být </a:t>
            </a:r>
            <a:r>
              <a:rPr lang="cs-CZ" sz="3200" b="1" dirty="0" smtClean="0">
                <a:solidFill>
                  <a:schemeClr val="tx2"/>
                </a:solidFill>
              </a:rPr>
              <a:t>přílohou k ŠVP </a:t>
            </a:r>
            <a:r>
              <a:rPr lang="cs-CZ" sz="3200" dirty="0" smtClean="0">
                <a:solidFill>
                  <a:schemeClr val="tx2"/>
                </a:solidFill>
              </a:rPr>
              <a:t>(dodatek k ŠVP)</a:t>
            </a:r>
          </a:p>
          <a:p>
            <a:pPr marL="457200" indent="-457200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cs-CZ" sz="3200" dirty="0" smtClean="0">
                <a:solidFill>
                  <a:schemeClr val="tx2"/>
                </a:solidFill>
              </a:rPr>
              <a:t>jedná </a:t>
            </a:r>
            <a:r>
              <a:rPr lang="cs-CZ" sz="3200" dirty="0">
                <a:solidFill>
                  <a:schemeClr val="tx2"/>
                </a:solidFill>
              </a:rPr>
              <a:t>se o </a:t>
            </a:r>
            <a:r>
              <a:rPr lang="cs-CZ" sz="3200" b="1" dirty="0" smtClean="0">
                <a:solidFill>
                  <a:schemeClr val="tx2"/>
                </a:solidFill>
              </a:rPr>
              <a:t>soubor </a:t>
            </a:r>
            <a:r>
              <a:rPr lang="cs-CZ" sz="3200" b="1" dirty="0">
                <a:solidFill>
                  <a:schemeClr val="tx2"/>
                </a:solidFill>
              </a:rPr>
              <a:t>několika formulářů </a:t>
            </a:r>
            <a:r>
              <a:rPr lang="cs-CZ" sz="3200" dirty="0">
                <a:solidFill>
                  <a:schemeClr val="tx2"/>
                </a:solidFill>
              </a:rPr>
              <a:t>obsahujících </a:t>
            </a:r>
            <a:r>
              <a:rPr lang="cs-CZ" sz="3200" dirty="0" smtClean="0">
                <a:solidFill>
                  <a:schemeClr val="tx2"/>
                </a:solidFill>
              </a:rPr>
              <a:t>výčet </a:t>
            </a:r>
            <a:r>
              <a:rPr lang="cs-CZ" sz="3200" dirty="0">
                <a:solidFill>
                  <a:schemeClr val="tx2"/>
                </a:solidFill>
              </a:rPr>
              <a:t>firem, </a:t>
            </a:r>
            <a:r>
              <a:rPr lang="cs-CZ" sz="3200" dirty="0" smtClean="0">
                <a:solidFill>
                  <a:schemeClr val="tx2"/>
                </a:solidFill>
              </a:rPr>
              <a:t>s nimiž </a:t>
            </a:r>
            <a:r>
              <a:rPr lang="cs-CZ" sz="3200" dirty="0">
                <a:solidFill>
                  <a:schemeClr val="tx2"/>
                </a:solidFill>
              </a:rPr>
              <a:t>škola bude spolupracovat při realizaci </a:t>
            </a:r>
            <a:r>
              <a:rPr lang="cs-CZ" sz="3200" dirty="0" smtClean="0">
                <a:solidFill>
                  <a:schemeClr val="tx2"/>
                </a:solidFill>
              </a:rPr>
              <a:t>ŠVP </a:t>
            </a:r>
          </a:p>
          <a:p>
            <a:pPr marL="457200" indent="-457200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cs-CZ" sz="3200" dirty="0">
                <a:solidFill>
                  <a:schemeClr val="tx2"/>
                </a:solidFill>
              </a:rPr>
              <a:t>k </a:t>
            </a:r>
            <a:r>
              <a:rPr lang="cs-CZ" sz="3200" dirty="0" smtClean="0">
                <a:solidFill>
                  <a:schemeClr val="tx2"/>
                </a:solidFill>
              </a:rPr>
              <a:t>dispozici je </a:t>
            </a:r>
            <a:r>
              <a:rPr lang="cs-CZ" sz="3200" b="1" dirty="0" err="1" smtClean="0">
                <a:solidFill>
                  <a:schemeClr val="tx2"/>
                </a:solidFill>
              </a:rPr>
              <a:t>offline</a:t>
            </a:r>
            <a:r>
              <a:rPr lang="cs-CZ" sz="3200" b="1" dirty="0" smtClean="0">
                <a:solidFill>
                  <a:schemeClr val="tx2"/>
                </a:solidFill>
              </a:rPr>
              <a:t> </a:t>
            </a:r>
            <a:r>
              <a:rPr lang="cs-CZ" sz="3200" b="1" dirty="0">
                <a:solidFill>
                  <a:schemeClr val="tx2"/>
                </a:solidFill>
              </a:rPr>
              <a:t>verze </a:t>
            </a:r>
            <a:r>
              <a:rPr lang="cs-CZ" sz="3200" b="1" dirty="0" smtClean="0">
                <a:solidFill>
                  <a:schemeClr val="tx2"/>
                </a:solidFill>
              </a:rPr>
              <a:t>nástroje</a:t>
            </a:r>
          </a:p>
          <a:p>
            <a:pPr marL="457200" indent="-457200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cs-CZ" sz="3200" dirty="0" smtClean="0">
                <a:solidFill>
                  <a:schemeClr val="tx2"/>
                </a:solidFill>
              </a:rPr>
              <a:t>konkretizuje </a:t>
            </a:r>
            <a:r>
              <a:rPr lang="cs-CZ" sz="3200" dirty="0">
                <a:solidFill>
                  <a:schemeClr val="tx2"/>
                </a:solidFill>
              </a:rPr>
              <a:t>a zpřesňuje </a:t>
            </a:r>
            <a:r>
              <a:rPr lang="cs-CZ" sz="3200" b="1" dirty="0" smtClean="0">
                <a:solidFill>
                  <a:schemeClr val="tx2"/>
                </a:solidFill>
              </a:rPr>
              <a:t>podmínky </a:t>
            </a:r>
            <a:r>
              <a:rPr lang="cs-CZ" sz="3200" b="1" dirty="0">
                <a:solidFill>
                  <a:schemeClr val="tx2"/>
                </a:solidFill>
              </a:rPr>
              <a:t>spolupráce </a:t>
            </a:r>
            <a:r>
              <a:rPr lang="cs-CZ" sz="3200" dirty="0">
                <a:solidFill>
                  <a:schemeClr val="tx2"/>
                </a:solidFill>
              </a:rPr>
              <a:t>školy a </a:t>
            </a:r>
            <a:r>
              <a:rPr lang="cs-CZ" sz="3200" dirty="0" smtClean="0">
                <a:solidFill>
                  <a:schemeClr val="tx2"/>
                </a:solidFill>
              </a:rPr>
              <a:t>firmy</a:t>
            </a:r>
          </a:p>
          <a:p>
            <a:pPr marL="457200" indent="-457200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cs-CZ" sz="3200" dirty="0" smtClean="0">
                <a:solidFill>
                  <a:schemeClr val="tx2"/>
                </a:solidFill>
              </a:rPr>
              <a:t>v</a:t>
            </a:r>
            <a:r>
              <a:rPr lang="cs-CZ" sz="3200" dirty="0">
                <a:solidFill>
                  <a:schemeClr val="tx2"/>
                </a:solidFill>
              </a:rPr>
              <a:t> ideálním případě je </a:t>
            </a:r>
            <a:r>
              <a:rPr lang="cs-CZ" sz="3200" b="1" dirty="0">
                <a:solidFill>
                  <a:schemeClr val="tx2"/>
                </a:solidFill>
              </a:rPr>
              <a:t>aktualizován vždy pro konkrétní školní </a:t>
            </a:r>
            <a:r>
              <a:rPr lang="cs-CZ" sz="3200" b="1" dirty="0" smtClean="0">
                <a:solidFill>
                  <a:schemeClr val="tx2"/>
                </a:solidFill>
              </a:rPr>
              <a:t>rok</a:t>
            </a:r>
          </a:p>
          <a:p>
            <a:pPr marL="457200" indent="-457200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cs-CZ" sz="3200" dirty="0" smtClean="0">
                <a:solidFill>
                  <a:schemeClr val="tx2"/>
                </a:solidFill>
              </a:rPr>
              <a:t>umožní </a:t>
            </a:r>
            <a:r>
              <a:rPr lang="cs-CZ" sz="3200" b="1" dirty="0">
                <a:solidFill>
                  <a:schemeClr val="tx2"/>
                </a:solidFill>
              </a:rPr>
              <a:t>lépe reagovat na změny </a:t>
            </a:r>
            <a:r>
              <a:rPr lang="cs-CZ" sz="3200" dirty="0">
                <a:solidFill>
                  <a:schemeClr val="tx2"/>
                </a:solidFill>
              </a:rPr>
              <a:t>ve výrobním programu firem, na vývoj v oboru </a:t>
            </a:r>
            <a:r>
              <a:rPr lang="cs-CZ" sz="3200" dirty="0" smtClean="0">
                <a:solidFill>
                  <a:schemeClr val="tx2"/>
                </a:solidFill>
              </a:rPr>
              <a:t> a </a:t>
            </a:r>
            <a:r>
              <a:rPr lang="cs-CZ" sz="3200" dirty="0">
                <a:solidFill>
                  <a:schemeClr val="tx2"/>
                </a:solidFill>
              </a:rPr>
              <a:t>další </a:t>
            </a:r>
            <a:r>
              <a:rPr lang="cs-CZ" sz="3200" dirty="0" smtClean="0">
                <a:solidFill>
                  <a:schemeClr val="tx2"/>
                </a:solidFill>
              </a:rPr>
              <a:t>podněty</a:t>
            </a:r>
          </a:p>
          <a:p>
            <a:pPr marL="457200" indent="-457200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cs-CZ" sz="3200" dirty="0" smtClean="0">
                <a:solidFill>
                  <a:schemeClr val="tx2"/>
                </a:solidFill>
              </a:rPr>
              <a:t>pomůže </a:t>
            </a:r>
            <a:r>
              <a:rPr lang="cs-CZ" sz="3200" b="1" dirty="0">
                <a:solidFill>
                  <a:schemeClr val="tx2"/>
                </a:solidFill>
              </a:rPr>
              <a:t>zabezpečit praktickou výuku ve vztahu ke konkrétní </a:t>
            </a:r>
            <a:r>
              <a:rPr lang="cs-CZ" sz="3200" b="1" dirty="0" smtClean="0">
                <a:solidFill>
                  <a:schemeClr val="tx2"/>
                </a:solidFill>
              </a:rPr>
              <a:t>firmě </a:t>
            </a:r>
            <a:r>
              <a:rPr lang="cs-CZ" sz="3200" dirty="0" smtClean="0">
                <a:solidFill>
                  <a:schemeClr val="tx2"/>
                </a:solidFill>
              </a:rPr>
              <a:t>a sledovat kvalitu spolupráce na OV a OP  </a:t>
            </a:r>
            <a:endParaRPr lang="cs-CZ" sz="3200" dirty="0">
              <a:solidFill>
                <a:schemeClr val="tx2"/>
              </a:solidFill>
            </a:endParaRPr>
          </a:p>
          <a:p>
            <a:pPr marL="457200" indent="-457200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cs-CZ" sz="3200" dirty="0" smtClean="0">
                <a:solidFill>
                  <a:schemeClr val="tx2"/>
                </a:solidFill>
              </a:rPr>
              <a:t>nástroj bude dále rozpracován </a:t>
            </a:r>
            <a:r>
              <a:rPr lang="cs-CZ" sz="3200" dirty="0">
                <a:solidFill>
                  <a:schemeClr val="tx2"/>
                </a:solidFill>
              </a:rPr>
              <a:t>v projektu </a:t>
            </a:r>
            <a:r>
              <a:rPr lang="cs-CZ" sz="3200" dirty="0" smtClean="0">
                <a:solidFill>
                  <a:schemeClr val="tx2"/>
                </a:solidFill>
              </a:rPr>
              <a:t>MOV</a:t>
            </a:r>
            <a:endParaRPr lang="cs-CZ" sz="3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4428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88133" y="4408067"/>
            <a:ext cx="63246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6600" b="1" dirty="0" smtClean="0">
                <a:solidFill>
                  <a:schemeClr val="accent1"/>
                </a:solidFill>
                <a:ea typeface="Lato Semibold" panose="020F0502020204030203" pitchFamily="34" charset="0"/>
                <a:cs typeface="Lato Semibold" panose="020F0502020204030203" pitchFamily="34" charset="0"/>
              </a:rPr>
              <a:t>Děkuji za pozornost!</a:t>
            </a:r>
            <a:endParaRPr lang="ru-RU" sz="6600" b="1" dirty="0">
              <a:solidFill>
                <a:schemeClr val="accent1"/>
              </a:solidFill>
              <a:ea typeface="Lato Semibold" panose="020F0502020204030203" pitchFamily="34" charset="0"/>
              <a:cs typeface="Lato Semibold" panose="020F0502020204030203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6477000" y="4065167"/>
            <a:ext cx="685800" cy="685800"/>
            <a:chOff x="6324600" y="4114799"/>
            <a:chExt cx="685800" cy="685800"/>
          </a:xfrm>
        </p:grpSpPr>
        <p:cxnSp>
          <p:nvCxnSpPr>
            <p:cNvPr id="6" name="Straight Connector 5"/>
            <p:cNvCxnSpPr/>
            <p:nvPr/>
          </p:nvCxnSpPr>
          <p:spPr>
            <a:xfrm flipV="1">
              <a:off x="6324600" y="4114799"/>
              <a:ext cx="0" cy="685800"/>
            </a:xfrm>
            <a:prstGeom prst="line">
              <a:avLst/>
            </a:prstGeom>
            <a:ln w="38100" cap="sq">
              <a:solidFill>
                <a:schemeClr val="accent1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6324600" y="4114799"/>
              <a:ext cx="685800" cy="0"/>
            </a:xfrm>
            <a:prstGeom prst="line">
              <a:avLst/>
            </a:prstGeom>
            <a:ln w="38100" cap="sq">
              <a:solidFill>
                <a:schemeClr val="accent1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/>
          <p:cNvGrpSpPr/>
          <p:nvPr/>
        </p:nvGrpSpPr>
        <p:grpSpPr>
          <a:xfrm rot="10800000">
            <a:off x="11826933" y="6286500"/>
            <a:ext cx="685800" cy="685800"/>
            <a:chOff x="6324600" y="4114799"/>
            <a:chExt cx="685800" cy="685800"/>
          </a:xfrm>
        </p:grpSpPr>
        <p:cxnSp>
          <p:nvCxnSpPr>
            <p:cNvPr id="9" name="Straight Connector 8"/>
            <p:cNvCxnSpPr/>
            <p:nvPr/>
          </p:nvCxnSpPr>
          <p:spPr>
            <a:xfrm flipV="1">
              <a:off x="6324600" y="4114799"/>
              <a:ext cx="0" cy="685800"/>
            </a:xfrm>
            <a:prstGeom prst="line">
              <a:avLst/>
            </a:prstGeom>
            <a:ln w="38100" cap="sq">
              <a:solidFill>
                <a:schemeClr val="accent1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6324600" y="4114799"/>
              <a:ext cx="685800" cy="0"/>
            </a:xfrm>
            <a:prstGeom prst="line">
              <a:avLst/>
            </a:prstGeom>
            <a:ln w="38100" cap="sq">
              <a:solidFill>
                <a:schemeClr val="accent1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1926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876300" y="571411"/>
            <a:ext cx="5448300" cy="1962076"/>
          </a:xfrm>
        </p:spPr>
        <p:txBody>
          <a:bodyPr/>
          <a:lstStyle/>
          <a:p>
            <a:r>
              <a:rPr lang="cs-CZ" dirty="0" smtClean="0">
                <a:solidFill>
                  <a:schemeClr val="accent1"/>
                </a:solidFill>
              </a:rPr>
              <a:t>Co je 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cs-CZ" dirty="0" smtClean="0"/>
              <a:t>EQAVET </a:t>
            </a:r>
            <a:r>
              <a:rPr lang="cs-CZ" dirty="0">
                <a:solidFill>
                  <a:schemeClr val="accent1"/>
                </a:solidFill>
              </a:rPr>
              <a:t>a jaké je jeho poslání</a:t>
            </a:r>
            <a:endParaRPr lang="uk-UA" dirty="0">
              <a:solidFill>
                <a:schemeClr val="accent1"/>
              </a:solidFill>
            </a:endParaRPr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</p:spPr>
        <p:txBody>
          <a:bodyPr/>
          <a:lstStyle/>
          <a:p>
            <a:pPr algn="l"/>
            <a:r>
              <a:rPr lang="cs-CZ" dirty="0" smtClean="0"/>
              <a:t>strana </a:t>
            </a:r>
          </a:p>
          <a:p>
            <a:pPr algn="l"/>
            <a:r>
              <a:rPr lang="cs-CZ" dirty="0"/>
              <a:t>3</a:t>
            </a:r>
            <a:r>
              <a:rPr lang="cs-CZ" dirty="0" smtClean="0"/>
              <a:t> </a:t>
            </a:r>
            <a:endParaRPr lang="en-US" dirty="0" smtClean="0"/>
          </a:p>
        </p:txBody>
      </p:sp>
      <p:grpSp>
        <p:nvGrpSpPr>
          <p:cNvPr id="27" name="Group 26"/>
          <p:cNvGrpSpPr/>
          <p:nvPr/>
        </p:nvGrpSpPr>
        <p:grpSpPr>
          <a:xfrm>
            <a:off x="2362200" y="2957720"/>
            <a:ext cx="13182600" cy="4776580"/>
            <a:chOff x="3543300" y="6896100"/>
            <a:chExt cx="11429999" cy="2015023"/>
          </a:xfrm>
        </p:grpSpPr>
        <p:grpSp>
          <p:nvGrpSpPr>
            <p:cNvPr id="18" name="Group 17"/>
            <p:cNvGrpSpPr/>
            <p:nvPr/>
          </p:nvGrpSpPr>
          <p:grpSpPr>
            <a:xfrm>
              <a:off x="3543300" y="6896100"/>
              <a:ext cx="685800" cy="685800"/>
              <a:chOff x="6324600" y="4114799"/>
              <a:chExt cx="685800" cy="685800"/>
            </a:xfrm>
          </p:grpSpPr>
          <p:cxnSp>
            <p:nvCxnSpPr>
              <p:cNvPr id="19" name="Straight Connector 18"/>
              <p:cNvCxnSpPr/>
              <p:nvPr/>
            </p:nvCxnSpPr>
            <p:spPr>
              <a:xfrm flipV="1">
                <a:off x="6324600" y="4114799"/>
                <a:ext cx="0" cy="685800"/>
              </a:xfrm>
              <a:prstGeom prst="line">
                <a:avLst/>
              </a:prstGeom>
              <a:ln w="38100" cap="sq">
                <a:solidFill>
                  <a:schemeClr val="accent1"/>
                </a:solidFill>
                <a:bevel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>
                <a:off x="6324600" y="4114799"/>
                <a:ext cx="685800" cy="0"/>
              </a:xfrm>
              <a:prstGeom prst="line">
                <a:avLst/>
              </a:prstGeom>
              <a:ln w="38100" cap="sq">
                <a:solidFill>
                  <a:schemeClr val="accent1"/>
                </a:solidFill>
                <a:bevel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Group 20"/>
            <p:cNvGrpSpPr/>
            <p:nvPr/>
          </p:nvGrpSpPr>
          <p:grpSpPr>
            <a:xfrm rot="10800000">
              <a:off x="14287499" y="8225323"/>
              <a:ext cx="685800" cy="685800"/>
              <a:chOff x="6324600" y="4114799"/>
              <a:chExt cx="685800" cy="685800"/>
            </a:xfrm>
          </p:grpSpPr>
          <p:cxnSp>
            <p:nvCxnSpPr>
              <p:cNvPr id="22" name="Straight Connector 21"/>
              <p:cNvCxnSpPr/>
              <p:nvPr/>
            </p:nvCxnSpPr>
            <p:spPr>
              <a:xfrm flipV="1">
                <a:off x="6324600" y="4114799"/>
                <a:ext cx="0" cy="685800"/>
              </a:xfrm>
              <a:prstGeom prst="line">
                <a:avLst/>
              </a:prstGeom>
              <a:ln w="38100" cap="sq">
                <a:solidFill>
                  <a:schemeClr val="accent1"/>
                </a:solidFill>
                <a:bevel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>
                <a:off x="6324600" y="4114799"/>
                <a:ext cx="685800" cy="0"/>
              </a:xfrm>
              <a:prstGeom prst="line">
                <a:avLst/>
              </a:prstGeom>
              <a:ln w="38100" cap="sq">
                <a:solidFill>
                  <a:schemeClr val="accent1"/>
                </a:solidFill>
                <a:bevel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4" name="TextBox 23"/>
          <p:cNvSpPr txBox="1"/>
          <p:nvPr/>
        </p:nvSpPr>
        <p:spPr>
          <a:xfrm>
            <a:off x="2757678" y="3182183"/>
            <a:ext cx="129540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5400" i="1" dirty="0" smtClean="0">
                <a:solidFill>
                  <a:schemeClr val="accent1"/>
                </a:solidFill>
              </a:rPr>
              <a:t>EQAVET je </a:t>
            </a:r>
            <a:r>
              <a:rPr lang="cs-CZ" sz="5400" b="1" i="1" dirty="0" smtClean="0">
                <a:solidFill>
                  <a:schemeClr val="accent1"/>
                </a:solidFill>
              </a:rPr>
              <a:t>souborem nástrojů</a:t>
            </a:r>
            <a:r>
              <a:rPr lang="cs-CZ" sz="5400" i="1" dirty="0" smtClean="0">
                <a:solidFill>
                  <a:schemeClr val="accent1"/>
                </a:solidFill>
              </a:rPr>
              <a:t>, </a:t>
            </a:r>
            <a:r>
              <a:rPr lang="cs-CZ" sz="5400" i="1" dirty="0">
                <a:solidFill>
                  <a:schemeClr val="tx2"/>
                </a:solidFill>
              </a:rPr>
              <a:t>který pomáhá všem, kdo se podílejí na odborném vzdělávání, </a:t>
            </a:r>
            <a:r>
              <a:rPr lang="cs-CZ" sz="5400" b="1" i="1" dirty="0">
                <a:solidFill>
                  <a:schemeClr val="tx2"/>
                </a:solidFill>
              </a:rPr>
              <a:t>monitorovat, dokumentovat, vyhodnocovat a zlepšovat </a:t>
            </a:r>
            <a:r>
              <a:rPr lang="cs-CZ" sz="5400" i="1" dirty="0">
                <a:solidFill>
                  <a:schemeClr val="tx2"/>
                </a:solidFill>
              </a:rPr>
              <a:t>kvalitu odborného vzdělávání. </a:t>
            </a:r>
          </a:p>
          <a:p>
            <a:r>
              <a:rPr lang="cs-CZ" sz="5400" i="1" dirty="0" smtClean="0">
                <a:solidFill>
                  <a:schemeClr val="tx2"/>
                </a:solidFill>
              </a:rPr>
              <a:t> </a:t>
            </a:r>
            <a:endParaRPr lang="uk-UA" sz="5400" i="1" dirty="0">
              <a:solidFill>
                <a:schemeClr val="tx2"/>
              </a:solidFill>
            </a:endParaRPr>
          </a:p>
        </p:txBody>
      </p:sp>
      <p:pic>
        <p:nvPicPr>
          <p:cNvPr id="12" name="Obrázek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20800" y="124319"/>
            <a:ext cx="3891905" cy="3076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91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76300" y="571411"/>
            <a:ext cx="10248900" cy="1338828"/>
          </a:xfrm>
        </p:spPr>
        <p:txBody>
          <a:bodyPr/>
          <a:lstStyle/>
          <a:p>
            <a:r>
              <a:rPr lang="cs-CZ" dirty="0" smtClean="0">
                <a:solidFill>
                  <a:schemeClr val="accent1"/>
                </a:solidFill>
              </a:rPr>
              <a:t>VIDEO o EQAVET</a:t>
            </a:r>
            <a:br>
              <a:rPr lang="cs-CZ" dirty="0" smtClean="0">
                <a:solidFill>
                  <a:schemeClr val="accent1"/>
                </a:solidFill>
              </a:rPr>
            </a:br>
            <a:r>
              <a:rPr lang="cs-CZ" dirty="0" smtClean="0"/>
              <a:t>Co je EQAVET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cs-CZ" dirty="0" smtClean="0"/>
              <a:t>strana</a:t>
            </a:r>
            <a:endParaRPr lang="en-US" dirty="0" smtClean="0"/>
          </a:p>
          <a:p>
            <a:pPr algn="l"/>
            <a:r>
              <a:rPr lang="cs-CZ" dirty="0" smtClean="0"/>
              <a:t>4</a:t>
            </a:r>
            <a:endParaRPr dirty="0"/>
          </a:p>
        </p:txBody>
      </p:sp>
      <p:grpSp>
        <p:nvGrpSpPr>
          <p:cNvPr id="3" name="Group 2"/>
          <p:cNvGrpSpPr/>
          <p:nvPr/>
        </p:nvGrpSpPr>
        <p:grpSpPr>
          <a:xfrm>
            <a:off x="1676400" y="3074822"/>
            <a:ext cx="13792200" cy="2434161"/>
            <a:chOff x="3069782" y="3580721"/>
            <a:chExt cx="13792200" cy="2434161"/>
          </a:xfrm>
        </p:grpSpPr>
        <p:sp>
          <p:nvSpPr>
            <p:cNvPr id="9" name="TextBox 8"/>
            <p:cNvSpPr txBox="1"/>
            <p:nvPr/>
          </p:nvSpPr>
          <p:spPr>
            <a:xfrm>
              <a:off x="3069782" y="4075890"/>
              <a:ext cx="13258800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4000" dirty="0">
                  <a:hlinkClick r:id="rId2"/>
                </a:rPr>
                <a:t>https://</a:t>
              </a:r>
              <a:r>
                <a:rPr lang="cs-CZ" sz="4000" dirty="0" smtClean="0">
                  <a:hlinkClick r:id="rId2"/>
                </a:rPr>
                <a:t>www.youtube.com/watch?v=Jsg3ZtrVjd0</a:t>
              </a:r>
              <a:endParaRPr lang="cs-CZ" sz="4000" dirty="0" smtClean="0"/>
            </a:p>
            <a:p>
              <a:endParaRPr lang="cs-CZ" sz="4000" dirty="0" smtClean="0">
                <a:solidFill>
                  <a:schemeClr val="accent1"/>
                </a:solidFill>
                <a:latin typeface="+mj-lt"/>
              </a:endParaRPr>
            </a:p>
            <a:p>
              <a:r>
                <a:rPr lang="cs-CZ" sz="4000" smtClean="0">
                  <a:solidFill>
                    <a:schemeClr val="accent1"/>
                  </a:solidFill>
                  <a:latin typeface="+mj-lt"/>
                  <a:hlinkClick r:id="rId3" action="ppaction://hlinkfile"/>
                </a:rPr>
                <a:t>video EQAVET</a:t>
              </a:r>
              <a:endParaRPr lang="uk-UA" sz="4000" dirty="0" smtClean="0"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124451" y="3580721"/>
              <a:ext cx="1173753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cs-CZ" sz="3600" dirty="0">
                <a:solidFill>
                  <a:srgbClr val="64646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72033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6300" y="571411"/>
            <a:ext cx="6438900" cy="1338828"/>
          </a:xfrm>
        </p:spPr>
        <p:txBody>
          <a:bodyPr/>
          <a:lstStyle/>
          <a:p>
            <a:r>
              <a:rPr lang="cs-CZ" dirty="0" smtClean="0"/>
              <a:t>VIZE A HLAVNÍ CÍL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cs-CZ" dirty="0" smtClean="0">
                <a:solidFill>
                  <a:schemeClr val="accent1"/>
                </a:solidFill>
              </a:rPr>
              <a:t>EQAVET</a:t>
            </a:r>
            <a:endParaRPr lang="uk-UA" dirty="0">
              <a:solidFill>
                <a:schemeClr val="accent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</p:spPr>
        <p:txBody>
          <a:bodyPr/>
          <a:lstStyle/>
          <a:p>
            <a:r>
              <a:rPr lang="cs-CZ" dirty="0" smtClean="0"/>
              <a:t>strana</a:t>
            </a:r>
            <a:endParaRPr lang="en-US" dirty="0" smtClean="0"/>
          </a:p>
          <a:p>
            <a:pPr algn="l"/>
            <a:r>
              <a:rPr lang="cs-CZ" dirty="0" smtClean="0"/>
              <a:t>5</a:t>
            </a:r>
            <a:endParaRPr dirty="0"/>
          </a:p>
        </p:txBody>
      </p:sp>
      <p:grpSp>
        <p:nvGrpSpPr>
          <p:cNvPr id="7" name="Group 6"/>
          <p:cNvGrpSpPr/>
          <p:nvPr/>
        </p:nvGrpSpPr>
        <p:grpSpPr>
          <a:xfrm>
            <a:off x="1676400" y="6210300"/>
            <a:ext cx="15117071" cy="2279911"/>
            <a:chOff x="2428650" y="2612814"/>
            <a:chExt cx="15117071" cy="2279911"/>
          </a:xfrm>
        </p:grpSpPr>
        <p:grpSp>
          <p:nvGrpSpPr>
            <p:cNvPr id="4" name="Group 3"/>
            <p:cNvGrpSpPr/>
            <p:nvPr/>
          </p:nvGrpSpPr>
          <p:grpSpPr>
            <a:xfrm>
              <a:off x="3807191" y="2612814"/>
              <a:ext cx="13738530" cy="2279911"/>
              <a:chOff x="3807191" y="2612814"/>
              <a:chExt cx="13738530" cy="2279911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3807191" y="2612814"/>
                <a:ext cx="759293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3600" b="1" dirty="0" smtClean="0">
                    <a:solidFill>
                      <a:schemeClr val="accent1"/>
                    </a:solidFill>
                    <a:latin typeface="+mj-lt"/>
                  </a:rPr>
                  <a:t>Hlavní cíl</a:t>
                </a:r>
                <a:endParaRPr lang="uk-UA" sz="3600" b="1" dirty="0" smtClean="0">
                  <a:solidFill>
                    <a:schemeClr val="accent1"/>
                  </a:solidFill>
                  <a:latin typeface="+mj-lt"/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3807191" y="3246120"/>
                <a:ext cx="13738530" cy="16466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cs-CZ" sz="3400" dirty="0" smtClean="0">
                    <a:solidFill>
                      <a:schemeClr val="tx2"/>
                    </a:solidFill>
                  </a:rPr>
                  <a:t>propagovat využívání</a:t>
                </a:r>
                <a:r>
                  <a:rPr lang="cs-CZ" sz="3400" b="1" dirty="0" smtClean="0">
                    <a:solidFill>
                      <a:schemeClr val="tx2"/>
                    </a:solidFill>
                  </a:rPr>
                  <a:t> </a:t>
                </a:r>
                <a:r>
                  <a:rPr lang="cs-CZ" sz="3400" b="1" dirty="0">
                    <a:solidFill>
                      <a:schemeClr val="tx2"/>
                    </a:solidFill>
                  </a:rPr>
                  <a:t>nástrojů </a:t>
                </a:r>
                <a:r>
                  <a:rPr lang="cs-CZ" sz="3400" dirty="0">
                    <a:solidFill>
                      <a:schemeClr val="tx2"/>
                    </a:solidFill>
                  </a:rPr>
                  <a:t>pro zajišťování a zvyšování kvality OVP </a:t>
                </a:r>
                <a:r>
                  <a:rPr lang="cs-CZ" sz="3400" dirty="0" smtClean="0">
                    <a:solidFill>
                      <a:schemeClr val="tx2"/>
                    </a:solidFill>
                  </a:rPr>
                  <a:t>  v zemích EU</a:t>
                </a:r>
              </a:p>
              <a:p>
                <a:pPr>
                  <a:spcAft>
                    <a:spcPts val="600"/>
                  </a:spcAft>
                </a:pPr>
                <a:endParaRPr lang="cs-CZ" sz="2800" dirty="0">
                  <a:solidFill>
                    <a:schemeClr val="tx2"/>
                  </a:solidFill>
                </a:endParaRPr>
              </a:p>
            </p:txBody>
          </p:sp>
        </p:grpSp>
        <p:cxnSp>
          <p:nvCxnSpPr>
            <p:cNvPr id="23" name="Straight Connector 22"/>
            <p:cNvCxnSpPr/>
            <p:nvPr/>
          </p:nvCxnSpPr>
          <p:spPr>
            <a:xfrm>
              <a:off x="3600450" y="2759295"/>
              <a:ext cx="0" cy="1515703"/>
            </a:xfrm>
            <a:prstGeom prst="line">
              <a:avLst/>
            </a:prstGeom>
            <a:ln w="25400" cap="sq">
              <a:solidFill>
                <a:schemeClr val="accent2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Freeform 426"/>
            <p:cNvSpPr>
              <a:spLocks noEditPoints="1"/>
            </p:cNvSpPr>
            <p:nvPr/>
          </p:nvSpPr>
          <p:spPr bwMode="auto">
            <a:xfrm>
              <a:off x="2428650" y="3101667"/>
              <a:ext cx="712287" cy="716657"/>
            </a:xfrm>
            <a:custGeom>
              <a:avLst/>
              <a:gdLst>
                <a:gd name="T0" fmla="*/ 88 w 176"/>
                <a:gd name="T1" fmla="*/ 64 h 176"/>
                <a:gd name="T2" fmla="*/ 64 w 176"/>
                <a:gd name="T3" fmla="*/ 88 h 176"/>
                <a:gd name="T4" fmla="*/ 88 w 176"/>
                <a:gd name="T5" fmla="*/ 112 h 176"/>
                <a:gd name="T6" fmla="*/ 112 w 176"/>
                <a:gd name="T7" fmla="*/ 88 h 176"/>
                <a:gd name="T8" fmla="*/ 88 w 176"/>
                <a:gd name="T9" fmla="*/ 64 h 176"/>
                <a:gd name="T10" fmla="*/ 88 w 176"/>
                <a:gd name="T11" fmla="*/ 104 h 176"/>
                <a:gd name="T12" fmla="*/ 72 w 176"/>
                <a:gd name="T13" fmla="*/ 88 h 176"/>
                <a:gd name="T14" fmla="*/ 88 w 176"/>
                <a:gd name="T15" fmla="*/ 72 h 176"/>
                <a:gd name="T16" fmla="*/ 104 w 176"/>
                <a:gd name="T17" fmla="*/ 88 h 176"/>
                <a:gd name="T18" fmla="*/ 88 w 176"/>
                <a:gd name="T19" fmla="*/ 104 h 176"/>
                <a:gd name="T20" fmla="*/ 88 w 176"/>
                <a:gd name="T21" fmla="*/ 32 h 176"/>
                <a:gd name="T22" fmla="*/ 32 w 176"/>
                <a:gd name="T23" fmla="*/ 88 h 176"/>
                <a:gd name="T24" fmla="*/ 88 w 176"/>
                <a:gd name="T25" fmla="*/ 144 h 176"/>
                <a:gd name="T26" fmla="*/ 144 w 176"/>
                <a:gd name="T27" fmla="*/ 88 h 176"/>
                <a:gd name="T28" fmla="*/ 88 w 176"/>
                <a:gd name="T29" fmla="*/ 32 h 176"/>
                <a:gd name="T30" fmla="*/ 88 w 176"/>
                <a:gd name="T31" fmla="*/ 136 h 176"/>
                <a:gd name="T32" fmla="*/ 40 w 176"/>
                <a:gd name="T33" fmla="*/ 88 h 176"/>
                <a:gd name="T34" fmla="*/ 88 w 176"/>
                <a:gd name="T35" fmla="*/ 40 h 176"/>
                <a:gd name="T36" fmla="*/ 136 w 176"/>
                <a:gd name="T37" fmla="*/ 88 h 176"/>
                <a:gd name="T38" fmla="*/ 88 w 176"/>
                <a:gd name="T39" fmla="*/ 136 h 176"/>
                <a:gd name="T40" fmla="*/ 149 w 176"/>
                <a:gd name="T41" fmla="*/ 151 h 176"/>
                <a:gd name="T42" fmla="*/ 176 w 176"/>
                <a:gd name="T43" fmla="*/ 88 h 176"/>
                <a:gd name="T44" fmla="*/ 88 w 176"/>
                <a:gd name="T45" fmla="*/ 0 h 176"/>
                <a:gd name="T46" fmla="*/ 0 w 176"/>
                <a:gd name="T47" fmla="*/ 88 h 176"/>
                <a:gd name="T48" fmla="*/ 27 w 176"/>
                <a:gd name="T49" fmla="*/ 151 h 176"/>
                <a:gd name="T50" fmla="*/ 17 w 176"/>
                <a:gd name="T51" fmla="*/ 169 h 176"/>
                <a:gd name="T52" fmla="*/ 16 w 176"/>
                <a:gd name="T53" fmla="*/ 172 h 176"/>
                <a:gd name="T54" fmla="*/ 20 w 176"/>
                <a:gd name="T55" fmla="*/ 176 h 176"/>
                <a:gd name="T56" fmla="*/ 23 w 176"/>
                <a:gd name="T57" fmla="*/ 175 h 176"/>
                <a:gd name="T58" fmla="*/ 24 w 176"/>
                <a:gd name="T59" fmla="*/ 173 h 176"/>
                <a:gd name="T60" fmla="*/ 33 w 176"/>
                <a:gd name="T61" fmla="*/ 157 h 176"/>
                <a:gd name="T62" fmla="*/ 88 w 176"/>
                <a:gd name="T63" fmla="*/ 176 h 176"/>
                <a:gd name="T64" fmla="*/ 143 w 176"/>
                <a:gd name="T65" fmla="*/ 157 h 176"/>
                <a:gd name="T66" fmla="*/ 152 w 176"/>
                <a:gd name="T67" fmla="*/ 173 h 176"/>
                <a:gd name="T68" fmla="*/ 156 w 176"/>
                <a:gd name="T69" fmla="*/ 176 h 176"/>
                <a:gd name="T70" fmla="*/ 160 w 176"/>
                <a:gd name="T71" fmla="*/ 172 h 176"/>
                <a:gd name="T72" fmla="*/ 159 w 176"/>
                <a:gd name="T73" fmla="*/ 169 h 176"/>
                <a:gd name="T74" fmla="*/ 149 w 176"/>
                <a:gd name="T75" fmla="*/ 151 h 176"/>
                <a:gd name="T76" fmla="*/ 88 w 176"/>
                <a:gd name="T77" fmla="*/ 168 h 176"/>
                <a:gd name="T78" fmla="*/ 8 w 176"/>
                <a:gd name="T79" fmla="*/ 88 h 176"/>
                <a:gd name="T80" fmla="*/ 88 w 176"/>
                <a:gd name="T81" fmla="*/ 8 h 176"/>
                <a:gd name="T82" fmla="*/ 168 w 176"/>
                <a:gd name="T83" fmla="*/ 88 h 176"/>
                <a:gd name="T84" fmla="*/ 88 w 176"/>
                <a:gd name="T85" fmla="*/ 16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6" h="176">
                  <a:moveTo>
                    <a:pt x="88" y="64"/>
                  </a:moveTo>
                  <a:cubicBezTo>
                    <a:pt x="75" y="64"/>
                    <a:pt x="64" y="75"/>
                    <a:pt x="64" y="88"/>
                  </a:cubicBezTo>
                  <a:cubicBezTo>
                    <a:pt x="64" y="101"/>
                    <a:pt x="75" y="112"/>
                    <a:pt x="88" y="112"/>
                  </a:cubicBezTo>
                  <a:cubicBezTo>
                    <a:pt x="101" y="112"/>
                    <a:pt x="112" y="101"/>
                    <a:pt x="112" y="88"/>
                  </a:cubicBezTo>
                  <a:cubicBezTo>
                    <a:pt x="112" y="75"/>
                    <a:pt x="101" y="64"/>
                    <a:pt x="88" y="64"/>
                  </a:cubicBezTo>
                  <a:moveTo>
                    <a:pt x="88" y="104"/>
                  </a:moveTo>
                  <a:cubicBezTo>
                    <a:pt x="79" y="104"/>
                    <a:pt x="72" y="97"/>
                    <a:pt x="72" y="88"/>
                  </a:cubicBezTo>
                  <a:cubicBezTo>
                    <a:pt x="72" y="79"/>
                    <a:pt x="79" y="72"/>
                    <a:pt x="88" y="72"/>
                  </a:cubicBezTo>
                  <a:cubicBezTo>
                    <a:pt x="97" y="72"/>
                    <a:pt x="104" y="79"/>
                    <a:pt x="104" y="88"/>
                  </a:cubicBezTo>
                  <a:cubicBezTo>
                    <a:pt x="104" y="97"/>
                    <a:pt x="97" y="104"/>
                    <a:pt x="88" y="104"/>
                  </a:cubicBezTo>
                  <a:moveTo>
                    <a:pt x="88" y="32"/>
                  </a:moveTo>
                  <a:cubicBezTo>
                    <a:pt x="57" y="32"/>
                    <a:pt x="32" y="57"/>
                    <a:pt x="32" y="88"/>
                  </a:cubicBezTo>
                  <a:cubicBezTo>
                    <a:pt x="32" y="119"/>
                    <a:pt x="57" y="144"/>
                    <a:pt x="88" y="144"/>
                  </a:cubicBezTo>
                  <a:cubicBezTo>
                    <a:pt x="119" y="144"/>
                    <a:pt x="144" y="119"/>
                    <a:pt x="144" y="88"/>
                  </a:cubicBezTo>
                  <a:cubicBezTo>
                    <a:pt x="144" y="57"/>
                    <a:pt x="119" y="32"/>
                    <a:pt x="88" y="32"/>
                  </a:cubicBezTo>
                  <a:moveTo>
                    <a:pt x="88" y="136"/>
                  </a:moveTo>
                  <a:cubicBezTo>
                    <a:pt x="61" y="136"/>
                    <a:pt x="40" y="115"/>
                    <a:pt x="40" y="88"/>
                  </a:cubicBezTo>
                  <a:cubicBezTo>
                    <a:pt x="40" y="61"/>
                    <a:pt x="61" y="40"/>
                    <a:pt x="88" y="40"/>
                  </a:cubicBezTo>
                  <a:cubicBezTo>
                    <a:pt x="115" y="40"/>
                    <a:pt x="136" y="61"/>
                    <a:pt x="136" y="88"/>
                  </a:cubicBezTo>
                  <a:cubicBezTo>
                    <a:pt x="136" y="115"/>
                    <a:pt x="115" y="136"/>
                    <a:pt x="88" y="136"/>
                  </a:cubicBezTo>
                  <a:moveTo>
                    <a:pt x="149" y="151"/>
                  </a:moveTo>
                  <a:cubicBezTo>
                    <a:pt x="166" y="135"/>
                    <a:pt x="176" y="113"/>
                    <a:pt x="176" y="88"/>
                  </a:cubicBezTo>
                  <a:cubicBezTo>
                    <a:pt x="176" y="39"/>
                    <a:pt x="137" y="0"/>
                    <a:pt x="88" y="0"/>
                  </a:cubicBezTo>
                  <a:cubicBezTo>
                    <a:pt x="39" y="0"/>
                    <a:pt x="0" y="39"/>
                    <a:pt x="0" y="88"/>
                  </a:cubicBezTo>
                  <a:cubicBezTo>
                    <a:pt x="0" y="113"/>
                    <a:pt x="10" y="135"/>
                    <a:pt x="27" y="151"/>
                  </a:cubicBezTo>
                  <a:cubicBezTo>
                    <a:pt x="17" y="169"/>
                    <a:pt x="17" y="169"/>
                    <a:pt x="17" y="169"/>
                  </a:cubicBezTo>
                  <a:cubicBezTo>
                    <a:pt x="16" y="170"/>
                    <a:pt x="16" y="171"/>
                    <a:pt x="16" y="172"/>
                  </a:cubicBezTo>
                  <a:cubicBezTo>
                    <a:pt x="16" y="174"/>
                    <a:pt x="18" y="176"/>
                    <a:pt x="20" y="176"/>
                  </a:cubicBezTo>
                  <a:cubicBezTo>
                    <a:pt x="21" y="176"/>
                    <a:pt x="22" y="176"/>
                    <a:pt x="23" y="175"/>
                  </a:cubicBezTo>
                  <a:cubicBezTo>
                    <a:pt x="23" y="174"/>
                    <a:pt x="24" y="174"/>
                    <a:pt x="24" y="173"/>
                  </a:cubicBezTo>
                  <a:cubicBezTo>
                    <a:pt x="33" y="157"/>
                    <a:pt x="33" y="157"/>
                    <a:pt x="33" y="157"/>
                  </a:cubicBezTo>
                  <a:cubicBezTo>
                    <a:pt x="48" y="169"/>
                    <a:pt x="67" y="176"/>
                    <a:pt x="88" y="176"/>
                  </a:cubicBezTo>
                  <a:cubicBezTo>
                    <a:pt x="109" y="176"/>
                    <a:pt x="128" y="169"/>
                    <a:pt x="143" y="157"/>
                  </a:cubicBezTo>
                  <a:cubicBezTo>
                    <a:pt x="152" y="173"/>
                    <a:pt x="152" y="173"/>
                    <a:pt x="152" y="173"/>
                  </a:cubicBezTo>
                  <a:cubicBezTo>
                    <a:pt x="153" y="175"/>
                    <a:pt x="154" y="176"/>
                    <a:pt x="156" y="176"/>
                  </a:cubicBezTo>
                  <a:cubicBezTo>
                    <a:pt x="158" y="176"/>
                    <a:pt x="160" y="174"/>
                    <a:pt x="160" y="172"/>
                  </a:cubicBezTo>
                  <a:cubicBezTo>
                    <a:pt x="160" y="171"/>
                    <a:pt x="160" y="170"/>
                    <a:pt x="159" y="169"/>
                  </a:cubicBezTo>
                  <a:lnTo>
                    <a:pt x="149" y="151"/>
                  </a:lnTo>
                  <a:close/>
                  <a:moveTo>
                    <a:pt x="88" y="168"/>
                  </a:moveTo>
                  <a:cubicBezTo>
                    <a:pt x="44" y="168"/>
                    <a:pt x="8" y="132"/>
                    <a:pt x="8" y="88"/>
                  </a:cubicBezTo>
                  <a:cubicBezTo>
                    <a:pt x="8" y="44"/>
                    <a:pt x="44" y="8"/>
                    <a:pt x="88" y="8"/>
                  </a:cubicBezTo>
                  <a:cubicBezTo>
                    <a:pt x="132" y="8"/>
                    <a:pt x="168" y="44"/>
                    <a:pt x="168" y="88"/>
                  </a:cubicBezTo>
                  <a:cubicBezTo>
                    <a:pt x="168" y="132"/>
                    <a:pt x="132" y="168"/>
                    <a:pt x="88" y="168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1676400" y="2326730"/>
            <a:ext cx="15392400" cy="3500188"/>
            <a:chOff x="2392915" y="4738806"/>
            <a:chExt cx="15392400" cy="3500188"/>
          </a:xfrm>
        </p:grpSpPr>
        <p:grpSp>
          <p:nvGrpSpPr>
            <p:cNvPr id="5" name="Group 4"/>
            <p:cNvGrpSpPr/>
            <p:nvPr/>
          </p:nvGrpSpPr>
          <p:grpSpPr>
            <a:xfrm>
              <a:off x="3807191" y="4738806"/>
              <a:ext cx="13978124" cy="3500188"/>
              <a:chOff x="3807191" y="4738806"/>
              <a:chExt cx="13978124" cy="3500188"/>
            </a:xfrm>
          </p:grpSpPr>
          <p:sp>
            <p:nvSpPr>
              <p:cNvPr id="30" name="TextBox 29"/>
              <p:cNvSpPr txBox="1"/>
              <p:nvPr/>
            </p:nvSpPr>
            <p:spPr>
              <a:xfrm>
                <a:off x="3807191" y="4738806"/>
                <a:ext cx="759293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3600" b="1" dirty="0" smtClean="0">
                    <a:solidFill>
                      <a:schemeClr val="accent1"/>
                    </a:solidFill>
                    <a:latin typeface="+mj-lt"/>
                  </a:rPr>
                  <a:t>Vize do budoucna</a:t>
                </a:r>
                <a:endParaRPr lang="uk-UA" sz="3600" b="1" dirty="0" smtClean="0">
                  <a:solidFill>
                    <a:schemeClr val="accent1"/>
                  </a:solidFill>
                  <a:latin typeface="+mj-lt"/>
                </a:endParaRP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3807191" y="5376672"/>
                <a:ext cx="13978124" cy="28623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cs-CZ" sz="3400" dirty="0" smtClean="0">
                    <a:solidFill>
                      <a:schemeClr val="tx2"/>
                    </a:solidFill>
                  </a:rPr>
                  <a:t>zajišťovat </a:t>
                </a:r>
                <a:r>
                  <a:rPr lang="cs-CZ" sz="3400" b="1" dirty="0">
                    <a:solidFill>
                      <a:schemeClr val="tx2"/>
                    </a:solidFill>
                  </a:rPr>
                  <a:t>vysokou kvalitu OVP</a:t>
                </a:r>
                <a:r>
                  <a:rPr lang="cs-CZ" sz="3400" dirty="0">
                    <a:solidFill>
                      <a:schemeClr val="tx2"/>
                    </a:solidFill>
                  </a:rPr>
                  <a:t> a napomáhat tomu, aby kompetence absolventů vyhovovaly potřebám trhu práce</a:t>
                </a:r>
              </a:p>
              <a:p>
                <a:pPr marL="342900" indent="-34290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cs-CZ" sz="3400" dirty="0" smtClean="0">
                    <a:solidFill>
                      <a:schemeClr val="tx2"/>
                    </a:solidFill>
                  </a:rPr>
                  <a:t>podporovat </a:t>
                </a:r>
                <a:r>
                  <a:rPr lang="cs-CZ" sz="3400" b="1" dirty="0" smtClean="0">
                    <a:solidFill>
                      <a:schemeClr val="tx2"/>
                    </a:solidFill>
                  </a:rPr>
                  <a:t>vzájemné </a:t>
                </a:r>
                <a:r>
                  <a:rPr lang="cs-CZ" sz="3400" b="1" dirty="0">
                    <a:solidFill>
                      <a:schemeClr val="tx2"/>
                    </a:solidFill>
                  </a:rPr>
                  <a:t>uznávání kvalifikací </a:t>
                </a:r>
                <a:r>
                  <a:rPr lang="cs-CZ" sz="3400" dirty="0">
                    <a:solidFill>
                      <a:schemeClr val="tx2"/>
                    </a:solidFill>
                  </a:rPr>
                  <a:t>v členských státech EU</a:t>
                </a:r>
              </a:p>
              <a:p>
                <a:pPr marL="342900" indent="-34290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cs-CZ" sz="3400" dirty="0" smtClean="0">
                    <a:solidFill>
                      <a:schemeClr val="tx2"/>
                    </a:solidFill>
                  </a:rPr>
                  <a:t>usnadňovat </a:t>
                </a:r>
                <a:r>
                  <a:rPr lang="cs-CZ" sz="3400" b="1" dirty="0" smtClean="0">
                    <a:solidFill>
                      <a:schemeClr val="tx2"/>
                    </a:solidFill>
                  </a:rPr>
                  <a:t>mobilitu </a:t>
                </a:r>
                <a:r>
                  <a:rPr lang="cs-CZ" sz="3400" b="1" dirty="0">
                    <a:solidFill>
                      <a:schemeClr val="tx2"/>
                    </a:solidFill>
                  </a:rPr>
                  <a:t>žáků/studentů </a:t>
                </a:r>
                <a:r>
                  <a:rPr lang="cs-CZ" sz="3400" dirty="0">
                    <a:solidFill>
                      <a:schemeClr val="tx2"/>
                    </a:solidFill>
                  </a:rPr>
                  <a:t>a </a:t>
                </a:r>
                <a:r>
                  <a:rPr lang="cs-CZ" sz="3400" dirty="0" smtClean="0">
                    <a:solidFill>
                      <a:schemeClr val="tx2"/>
                    </a:solidFill>
                  </a:rPr>
                  <a:t>zlepšovat </a:t>
                </a:r>
                <a:r>
                  <a:rPr lang="cs-CZ" sz="3400" dirty="0">
                    <a:solidFill>
                      <a:schemeClr val="tx2"/>
                    </a:solidFill>
                  </a:rPr>
                  <a:t>jejich </a:t>
                </a:r>
                <a:r>
                  <a:rPr lang="cs-CZ" sz="3400" b="1" dirty="0" smtClean="0">
                    <a:solidFill>
                      <a:schemeClr val="tx2"/>
                    </a:solidFill>
                  </a:rPr>
                  <a:t>zaměstnatelnost</a:t>
                </a:r>
                <a:endParaRPr lang="cs-CZ" sz="3400" b="1" dirty="0">
                  <a:solidFill>
                    <a:schemeClr val="tx2"/>
                  </a:solidFill>
                </a:endParaRPr>
              </a:p>
            </p:txBody>
          </p:sp>
        </p:grpSp>
        <p:cxnSp>
          <p:nvCxnSpPr>
            <p:cNvPr id="32" name="Straight Connector 31"/>
            <p:cNvCxnSpPr/>
            <p:nvPr/>
          </p:nvCxnSpPr>
          <p:spPr>
            <a:xfrm>
              <a:off x="3600450" y="4885287"/>
              <a:ext cx="0" cy="1515703"/>
            </a:xfrm>
            <a:prstGeom prst="line">
              <a:avLst/>
            </a:prstGeom>
            <a:ln w="25400" cap="sq">
              <a:solidFill>
                <a:schemeClr val="accent2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Freeform 463"/>
            <p:cNvSpPr>
              <a:spLocks noEditPoints="1"/>
            </p:cNvSpPr>
            <p:nvPr/>
          </p:nvSpPr>
          <p:spPr bwMode="auto">
            <a:xfrm>
              <a:off x="2392915" y="5270779"/>
              <a:ext cx="783754" cy="630417"/>
            </a:xfrm>
            <a:custGeom>
              <a:avLst/>
              <a:gdLst>
                <a:gd name="T0" fmla="*/ 16 w 176"/>
                <a:gd name="T1" fmla="*/ 104 h 144"/>
                <a:gd name="T2" fmla="*/ 24 w 176"/>
                <a:gd name="T3" fmla="*/ 104 h 144"/>
                <a:gd name="T4" fmla="*/ 44 w 176"/>
                <a:gd name="T5" fmla="*/ 84 h 144"/>
                <a:gd name="T6" fmla="*/ 136 w 176"/>
                <a:gd name="T7" fmla="*/ 80 h 144"/>
                <a:gd name="T8" fmla="*/ 116 w 176"/>
                <a:gd name="T9" fmla="*/ 108 h 144"/>
                <a:gd name="T10" fmla="*/ 136 w 176"/>
                <a:gd name="T11" fmla="*/ 88 h 144"/>
                <a:gd name="T12" fmla="*/ 136 w 176"/>
                <a:gd name="T13" fmla="*/ 80 h 144"/>
                <a:gd name="T14" fmla="*/ 143 w 176"/>
                <a:gd name="T15" fmla="*/ 16 h 144"/>
                <a:gd name="T16" fmla="*/ 120 w 176"/>
                <a:gd name="T17" fmla="*/ 0 h 144"/>
                <a:gd name="T18" fmla="*/ 80 w 176"/>
                <a:gd name="T19" fmla="*/ 24 h 144"/>
                <a:gd name="T20" fmla="*/ 33 w 176"/>
                <a:gd name="T21" fmla="*/ 16 h 144"/>
                <a:gd name="T22" fmla="*/ 4 w 176"/>
                <a:gd name="T23" fmla="*/ 87 h 144"/>
                <a:gd name="T24" fmla="*/ 40 w 176"/>
                <a:gd name="T25" fmla="*/ 144 h 144"/>
                <a:gd name="T26" fmla="*/ 97 w 176"/>
                <a:gd name="T27" fmla="*/ 112 h 144"/>
                <a:gd name="T28" fmla="*/ 176 w 176"/>
                <a:gd name="T29" fmla="*/ 104 h 144"/>
                <a:gd name="T30" fmla="*/ 40 w 176"/>
                <a:gd name="T31" fmla="*/ 136 h 144"/>
                <a:gd name="T32" fmla="*/ 40 w 176"/>
                <a:gd name="T33" fmla="*/ 72 h 144"/>
                <a:gd name="T34" fmla="*/ 40 w 176"/>
                <a:gd name="T35" fmla="*/ 136 h 144"/>
                <a:gd name="T36" fmla="*/ 40 w 176"/>
                <a:gd name="T37" fmla="*/ 64 h 144"/>
                <a:gd name="T38" fmla="*/ 41 w 176"/>
                <a:gd name="T39" fmla="*/ 17 h 144"/>
                <a:gd name="T40" fmla="*/ 56 w 176"/>
                <a:gd name="T41" fmla="*/ 8 h 144"/>
                <a:gd name="T42" fmla="*/ 72 w 176"/>
                <a:gd name="T43" fmla="*/ 23 h 144"/>
                <a:gd name="T44" fmla="*/ 96 w 176"/>
                <a:gd name="T45" fmla="*/ 104 h 144"/>
                <a:gd name="T46" fmla="*/ 80 w 176"/>
                <a:gd name="T47" fmla="*/ 96 h 144"/>
                <a:gd name="T48" fmla="*/ 96 w 176"/>
                <a:gd name="T49" fmla="*/ 104 h 144"/>
                <a:gd name="T50" fmla="*/ 80 w 176"/>
                <a:gd name="T51" fmla="*/ 88 h 144"/>
                <a:gd name="T52" fmla="*/ 96 w 176"/>
                <a:gd name="T53" fmla="*/ 32 h 144"/>
                <a:gd name="T54" fmla="*/ 104 w 176"/>
                <a:gd name="T55" fmla="*/ 23 h 144"/>
                <a:gd name="T56" fmla="*/ 120 w 176"/>
                <a:gd name="T57" fmla="*/ 8 h 144"/>
                <a:gd name="T58" fmla="*/ 135 w 176"/>
                <a:gd name="T59" fmla="*/ 17 h 144"/>
                <a:gd name="T60" fmla="*/ 136 w 176"/>
                <a:gd name="T61" fmla="*/ 64 h 144"/>
                <a:gd name="T62" fmla="*/ 104 w 176"/>
                <a:gd name="T63" fmla="*/ 23 h 144"/>
                <a:gd name="T64" fmla="*/ 104 w 176"/>
                <a:gd name="T65" fmla="*/ 104 h 144"/>
                <a:gd name="T66" fmla="*/ 168 w 176"/>
                <a:gd name="T67" fmla="*/ 10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76" h="144">
                  <a:moveTo>
                    <a:pt x="40" y="80"/>
                  </a:moveTo>
                  <a:cubicBezTo>
                    <a:pt x="27" y="80"/>
                    <a:pt x="16" y="91"/>
                    <a:pt x="16" y="104"/>
                  </a:cubicBezTo>
                  <a:cubicBezTo>
                    <a:pt x="16" y="106"/>
                    <a:pt x="18" y="108"/>
                    <a:pt x="20" y="108"/>
                  </a:cubicBezTo>
                  <a:cubicBezTo>
                    <a:pt x="22" y="108"/>
                    <a:pt x="24" y="106"/>
                    <a:pt x="24" y="104"/>
                  </a:cubicBezTo>
                  <a:cubicBezTo>
                    <a:pt x="24" y="95"/>
                    <a:pt x="31" y="88"/>
                    <a:pt x="40" y="88"/>
                  </a:cubicBezTo>
                  <a:cubicBezTo>
                    <a:pt x="42" y="88"/>
                    <a:pt x="44" y="86"/>
                    <a:pt x="44" y="84"/>
                  </a:cubicBezTo>
                  <a:cubicBezTo>
                    <a:pt x="44" y="82"/>
                    <a:pt x="42" y="80"/>
                    <a:pt x="40" y="80"/>
                  </a:cubicBezTo>
                  <a:moveTo>
                    <a:pt x="136" y="80"/>
                  </a:moveTo>
                  <a:cubicBezTo>
                    <a:pt x="123" y="80"/>
                    <a:pt x="112" y="91"/>
                    <a:pt x="112" y="104"/>
                  </a:cubicBezTo>
                  <a:cubicBezTo>
                    <a:pt x="112" y="106"/>
                    <a:pt x="114" y="108"/>
                    <a:pt x="116" y="108"/>
                  </a:cubicBezTo>
                  <a:cubicBezTo>
                    <a:pt x="118" y="108"/>
                    <a:pt x="120" y="106"/>
                    <a:pt x="120" y="104"/>
                  </a:cubicBezTo>
                  <a:cubicBezTo>
                    <a:pt x="120" y="95"/>
                    <a:pt x="127" y="88"/>
                    <a:pt x="136" y="88"/>
                  </a:cubicBezTo>
                  <a:cubicBezTo>
                    <a:pt x="138" y="88"/>
                    <a:pt x="140" y="86"/>
                    <a:pt x="140" y="84"/>
                  </a:cubicBezTo>
                  <a:cubicBezTo>
                    <a:pt x="140" y="82"/>
                    <a:pt x="138" y="80"/>
                    <a:pt x="136" y="80"/>
                  </a:cubicBezTo>
                  <a:moveTo>
                    <a:pt x="172" y="87"/>
                  </a:moveTo>
                  <a:cubicBezTo>
                    <a:pt x="143" y="16"/>
                    <a:pt x="143" y="16"/>
                    <a:pt x="143" y="16"/>
                  </a:cubicBezTo>
                  <a:cubicBezTo>
                    <a:pt x="143" y="16"/>
                    <a:pt x="143" y="16"/>
                    <a:pt x="143" y="16"/>
                  </a:cubicBezTo>
                  <a:cubicBezTo>
                    <a:pt x="139" y="7"/>
                    <a:pt x="130" y="0"/>
                    <a:pt x="120" y="0"/>
                  </a:cubicBezTo>
                  <a:cubicBezTo>
                    <a:pt x="107" y="0"/>
                    <a:pt x="96" y="11"/>
                    <a:pt x="96" y="24"/>
                  </a:cubicBezTo>
                  <a:cubicBezTo>
                    <a:pt x="80" y="24"/>
                    <a:pt x="80" y="24"/>
                    <a:pt x="80" y="24"/>
                  </a:cubicBezTo>
                  <a:cubicBezTo>
                    <a:pt x="80" y="11"/>
                    <a:pt x="69" y="0"/>
                    <a:pt x="56" y="0"/>
                  </a:cubicBezTo>
                  <a:cubicBezTo>
                    <a:pt x="46" y="0"/>
                    <a:pt x="37" y="7"/>
                    <a:pt x="33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4" y="87"/>
                    <a:pt x="4" y="87"/>
                    <a:pt x="4" y="87"/>
                  </a:cubicBezTo>
                  <a:cubicBezTo>
                    <a:pt x="1" y="92"/>
                    <a:pt x="0" y="98"/>
                    <a:pt x="0" y="104"/>
                  </a:cubicBezTo>
                  <a:cubicBezTo>
                    <a:pt x="0" y="126"/>
                    <a:pt x="18" y="144"/>
                    <a:pt x="40" y="144"/>
                  </a:cubicBezTo>
                  <a:cubicBezTo>
                    <a:pt x="59" y="144"/>
                    <a:pt x="75" y="130"/>
                    <a:pt x="79" y="112"/>
                  </a:cubicBezTo>
                  <a:cubicBezTo>
                    <a:pt x="97" y="112"/>
                    <a:pt x="97" y="112"/>
                    <a:pt x="97" y="112"/>
                  </a:cubicBezTo>
                  <a:cubicBezTo>
                    <a:pt x="101" y="130"/>
                    <a:pt x="117" y="144"/>
                    <a:pt x="136" y="144"/>
                  </a:cubicBezTo>
                  <a:cubicBezTo>
                    <a:pt x="158" y="144"/>
                    <a:pt x="176" y="126"/>
                    <a:pt x="176" y="104"/>
                  </a:cubicBezTo>
                  <a:cubicBezTo>
                    <a:pt x="176" y="98"/>
                    <a:pt x="175" y="92"/>
                    <a:pt x="172" y="87"/>
                  </a:cubicBezTo>
                  <a:moveTo>
                    <a:pt x="40" y="136"/>
                  </a:moveTo>
                  <a:cubicBezTo>
                    <a:pt x="22" y="136"/>
                    <a:pt x="8" y="122"/>
                    <a:pt x="8" y="104"/>
                  </a:cubicBezTo>
                  <a:cubicBezTo>
                    <a:pt x="8" y="86"/>
                    <a:pt x="22" y="72"/>
                    <a:pt x="40" y="72"/>
                  </a:cubicBezTo>
                  <a:cubicBezTo>
                    <a:pt x="58" y="72"/>
                    <a:pt x="72" y="86"/>
                    <a:pt x="72" y="104"/>
                  </a:cubicBezTo>
                  <a:cubicBezTo>
                    <a:pt x="72" y="122"/>
                    <a:pt x="58" y="136"/>
                    <a:pt x="40" y="136"/>
                  </a:cubicBezTo>
                  <a:moveTo>
                    <a:pt x="72" y="80"/>
                  </a:moveTo>
                  <a:cubicBezTo>
                    <a:pt x="65" y="70"/>
                    <a:pt x="53" y="64"/>
                    <a:pt x="40" y="64"/>
                  </a:cubicBezTo>
                  <a:cubicBezTo>
                    <a:pt x="33" y="64"/>
                    <a:pt x="26" y="66"/>
                    <a:pt x="20" y="69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44" y="12"/>
                    <a:pt x="50" y="8"/>
                    <a:pt x="56" y="8"/>
                  </a:cubicBezTo>
                  <a:cubicBezTo>
                    <a:pt x="64" y="8"/>
                    <a:pt x="71" y="14"/>
                    <a:pt x="72" y="23"/>
                  </a:cubicBezTo>
                  <a:cubicBezTo>
                    <a:pt x="72" y="23"/>
                    <a:pt x="72" y="23"/>
                    <a:pt x="72" y="23"/>
                  </a:cubicBezTo>
                  <a:lnTo>
                    <a:pt x="72" y="80"/>
                  </a:lnTo>
                  <a:close/>
                  <a:moveTo>
                    <a:pt x="96" y="104"/>
                  </a:moveTo>
                  <a:cubicBezTo>
                    <a:pt x="80" y="104"/>
                    <a:pt x="80" y="104"/>
                    <a:pt x="80" y="104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96" y="96"/>
                    <a:pt x="96" y="96"/>
                    <a:pt x="96" y="96"/>
                  </a:cubicBezTo>
                  <a:lnTo>
                    <a:pt x="96" y="104"/>
                  </a:lnTo>
                  <a:close/>
                  <a:moveTo>
                    <a:pt x="96" y="88"/>
                  </a:moveTo>
                  <a:cubicBezTo>
                    <a:pt x="80" y="88"/>
                    <a:pt x="80" y="88"/>
                    <a:pt x="80" y="88"/>
                  </a:cubicBezTo>
                  <a:cubicBezTo>
                    <a:pt x="80" y="32"/>
                    <a:pt x="80" y="32"/>
                    <a:pt x="80" y="32"/>
                  </a:cubicBezTo>
                  <a:cubicBezTo>
                    <a:pt x="96" y="32"/>
                    <a:pt x="96" y="32"/>
                    <a:pt x="96" y="32"/>
                  </a:cubicBezTo>
                  <a:lnTo>
                    <a:pt x="96" y="88"/>
                  </a:lnTo>
                  <a:close/>
                  <a:moveTo>
                    <a:pt x="104" y="23"/>
                  </a:moveTo>
                  <a:cubicBezTo>
                    <a:pt x="104" y="23"/>
                    <a:pt x="104" y="23"/>
                    <a:pt x="104" y="23"/>
                  </a:cubicBezTo>
                  <a:cubicBezTo>
                    <a:pt x="105" y="14"/>
                    <a:pt x="112" y="8"/>
                    <a:pt x="120" y="8"/>
                  </a:cubicBezTo>
                  <a:cubicBezTo>
                    <a:pt x="126" y="8"/>
                    <a:pt x="132" y="12"/>
                    <a:pt x="135" y="17"/>
                  </a:cubicBezTo>
                  <a:cubicBezTo>
                    <a:pt x="135" y="17"/>
                    <a:pt x="135" y="17"/>
                    <a:pt x="135" y="17"/>
                  </a:cubicBezTo>
                  <a:cubicBezTo>
                    <a:pt x="156" y="69"/>
                    <a:pt x="156" y="69"/>
                    <a:pt x="156" y="69"/>
                  </a:cubicBezTo>
                  <a:cubicBezTo>
                    <a:pt x="150" y="66"/>
                    <a:pt x="143" y="64"/>
                    <a:pt x="136" y="64"/>
                  </a:cubicBezTo>
                  <a:cubicBezTo>
                    <a:pt x="123" y="64"/>
                    <a:pt x="111" y="70"/>
                    <a:pt x="104" y="80"/>
                  </a:cubicBezTo>
                  <a:lnTo>
                    <a:pt x="104" y="23"/>
                  </a:lnTo>
                  <a:close/>
                  <a:moveTo>
                    <a:pt x="136" y="136"/>
                  </a:moveTo>
                  <a:cubicBezTo>
                    <a:pt x="118" y="136"/>
                    <a:pt x="104" y="122"/>
                    <a:pt x="104" y="104"/>
                  </a:cubicBezTo>
                  <a:cubicBezTo>
                    <a:pt x="104" y="86"/>
                    <a:pt x="118" y="72"/>
                    <a:pt x="136" y="72"/>
                  </a:cubicBezTo>
                  <a:cubicBezTo>
                    <a:pt x="154" y="72"/>
                    <a:pt x="168" y="86"/>
                    <a:pt x="168" y="104"/>
                  </a:cubicBezTo>
                  <a:cubicBezTo>
                    <a:pt x="168" y="122"/>
                    <a:pt x="154" y="136"/>
                    <a:pt x="136" y="136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</p:spTree>
    <p:extLst>
      <p:ext uri="{BB962C8B-B14F-4D97-AF65-F5344CB8AC3E}">
        <p14:creationId xmlns:p14="http://schemas.microsoft.com/office/powerpoint/2010/main" val="1859515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6299" y="571411"/>
            <a:ext cx="7683321" cy="1338828"/>
          </a:xfrm>
        </p:spPr>
        <p:txBody>
          <a:bodyPr/>
          <a:lstStyle/>
          <a:p>
            <a:r>
              <a:rPr lang="cs-CZ" dirty="0" smtClean="0"/>
              <a:t>DÍLČÍ CÍLE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cs-CZ" dirty="0" smtClean="0">
                <a:solidFill>
                  <a:schemeClr val="accent1"/>
                </a:solidFill>
              </a:rPr>
              <a:t>EQAVET</a:t>
            </a:r>
            <a:endParaRPr lang="uk-UA" dirty="0">
              <a:solidFill>
                <a:schemeClr val="accent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cs-CZ" dirty="0" smtClean="0"/>
              <a:t>strana</a:t>
            </a:r>
            <a:endParaRPr lang="en-US" dirty="0" smtClean="0"/>
          </a:p>
          <a:p>
            <a:pPr algn="l"/>
            <a:r>
              <a:rPr lang="cs-CZ" dirty="0" smtClean="0"/>
              <a:t>6</a:t>
            </a:r>
            <a:endParaRPr dirty="0"/>
          </a:p>
        </p:txBody>
      </p:sp>
      <p:grpSp>
        <p:nvGrpSpPr>
          <p:cNvPr id="10" name="Group 9"/>
          <p:cNvGrpSpPr/>
          <p:nvPr/>
        </p:nvGrpSpPr>
        <p:grpSpPr>
          <a:xfrm>
            <a:off x="8914682" y="2628900"/>
            <a:ext cx="7169684" cy="2286000"/>
            <a:chOff x="9777121" y="2628900"/>
            <a:chExt cx="7169684" cy="2286000"/>
          </a:xfrm>
        </p:grpSpPr>
        <p:sp>
          <p:nvSpPr>
            <p:cNvPr id="45" name="TextBox 44"/>
            <p:cNvSpPr txBox="1"/>
            <p:nvPr/>
          </p:nvSpPr>
          <p:spPr>
            <a:xfrm>
              <a:off x="12575511" y="3079402"/>
              <a:ext cx="4371294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800" dirty="0">
                  <a:solidFill>
                    <a:srgbClr val="64646E"/>
                  </a:solidFill>
                </a:rPr>
                <a:t>Podporovat </a:t>
              </a:r>
              <a:r>
                <a:rPr lang="cs-CZ" sz="2800" dirty="0" smtClean="0">
                  <a:solidFill>
                    <a:srgbClr val="64646E"/>
                  </a:solidFill>
                </a:rPr>
                <a:t>spolupráci mezi školami a firmami (cyklus zajišťování kvality)</a:t>
              </a:r>
              <a:endParaRPr lang="uk-UA" sz="2800" dirty="0">
                <a:solidFill>
                  <a:srgbClr val="64646E"/>
                </a:solidFill>
              </a:endParaRPr>
            </a:p>
          </p:txBody>
        </p:sp>
        <p:sp>
          <p:nvSpPr>
            <p:cNvPr id="43" name="Oval 42"/>
            <p:cNvSpPr/>
            <p:nvPr/>
          </p:nvSpPr>
          <p:spPr>
            <a:xfrm>
              <a:off x="9777121" y="2628900"/>
              <a:ext cx="2286000" cy="2286000"/>
            </a:xfrm>
            <a:prstGeom prst="ellipse">
              <a:avLst/>
            </a:prstGeom>
            <a:noFill/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uk-UA" sz="2800" smtClean="0">
                <a:solidFill>
                  <a:schemeClr val="tx1"/>
                </a:solidFill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8914682" y="5678344"/>
            <a:ext cx="7085358" cy="2286000"/>
            <a:chOff x="9777121" y="5676900"/>
            <a:chExt cx="7085358" cy="2286000"/>
          </a:xfrm>
        </p:grpSpPr>
        <p:sp>
          <p:nvSpPr>
            <p:cNvPr id="52" name="TextBox 51"/>
            <p:cNvSpPr txBox="1"/>
            <p:nvPr/>
          </p:nvSpPr>
          <p:spPr>
            <a:xfrm>
              <a:off x="12575511" y="5911957"/>
              <a:ext cx="4286968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800" dirty="0" smtClean="0">
                  <a:solidFill>
                    <a:srgbClr val="64646E"/>
                  </a:solidFill>
                </a:rPr>
                <a:t>Podporovat spolupráci     a vzájemnou výměnu zkušeností mezi zeměmi EU (případové studie)</a:t>
              </a:r>
              <a:endParaRPr lang="uk-UA" sz="2800" dirty="0">
                <a:solidFill>
                  <a:srgbClr val="64646E"/>
                </a:solidFill>
              </a:endParaRPr>
            </a:p>
          </p:txBody>
        </p:sp>
        <p:sp>
          <p:nvSpPr>
            <p:cNvPr id="50" name="Oval 49"/>
            <p:cNvSpPr/>
            <p:nvPr/>
          </p:nvSpPr>
          <p:spPr>
            <a:xfrm>
              <a:off x="9777121" y="5676900"/>
              <a:ext cx="2286000" cy="2286000"/>
            </a:xfrm>
            <a:prstGeom prst="ellipse">
              <a:avLst/>
            </a:prstGeom>
            <a:noFill/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uk-UA" sz="2800" smtClean="0">
                <a:solidFill>
                  <a:schemeClr val="tx1"/>
                </a:solidFill>
              </a:endParaRPr>
            </a:p>
          </p:txBody>
        </p:sp>
      </p:grpSp>
      <p:sp>
        <p:nvSpPr>
          <p:cNvPr id="29" name="Freeform 463"/>
          <p:cNvSpPr>
            <a:spLocks noEditPoints="1"/>
          </p:cNvSpPr>
          <p:nvPr/>
        </p:nvSpPr>
        <p:spPr bwMode="auto">
          <a:xfrm>
            <a:off x="2153399" y="6493806"/>
            <a:ext cx="783754" cy="655071"/>
          </a:xfrm>
          <a:custGeom>
            <a:avLst/>
            <a:gdLst>
              <a:gd name="T0" fmla="*/ 16 w 176"/>
              <a:gd name="T1" fmla="*/ 104 h 144"/>
              <a:gd name="T2" fmla="*/ 24 w 176"/>
              <a:gd name="T3" fmla="*/ 104 h 144"/>
              <a:gd name="T4" fmla="*/ 44 w 176"/>
              <a:gd name="T5" fmla="*/ 84 h 144"/>
              <a:gd name="T6" fmla="*/ 136 w 176"/>
              <a:gd name="T7" fmla="*/ 80 h 144"/>
              <a:gd name="T8" fmla="*/ 116 w 176"/>
              <a:gd name="T9" fmla="*/ 108 h 144"/>
              <a:gd name="T10" fmla="*/ 136 w 176"/>
              <a:gd name="T11" fmla="*/ 88 h 144"/>
              <a:gd name="T12" fmla="*/ 136 w 176"/>
              <a:gd name="T13" fmla="*/ 80 h 144"/>
              <a:gd name="T14" fmla="*/ 143 w 176"/>
              <a:gd name="T15" fmla="*/ 16 h 144"/>
              <a:gd name="T16" fmla="*/ 120 w 176"/>
              <a:gd name="T17" fmla="*/ 0 h 144"/>
              <a:gd name="T18" fmla="*/ 80 w 176"/>
              <a:gd name="T19" fmla="*/ 24 h 144"/>
              <a:gd name="T20" fmla="*/ 33 w 176"/>
              <a:gd name="T21" fmla="*/ 16 h 144"/>
              <a:gd name="T22" fmla="*/ 4 w 176"/>
              <a:gd name="T23" fmla="*/ 87 h 144"/>
              <a:gd name="T24" fmla="*/ 40 w 176"/>
              <a:gd name="T25" fmla="*/ 144 h 144"/>
              <a:gd name="T26" fmla="*/ 97 w 176"/>
              <a:gd name="T27" fmla="*/ 112 h 144"/>
              <a:gd name="T28" fmla="*/ 176 w 176"/>
              <a:gd name="T29" fmla="*/ 104 h 144"/>
              <a:gd name="T30" fmla="*/ 40 w 176"/>
              <a:gd name="T31" fmla="*/ 136 h 144"/>
              <a:gd name="T32" fmla="*/ 40 w 176"/>
              <a:gd name="T33" fmla="*/ 72 h 144"/>
              <a:gd name="T34" fmla="*/ 40 w 176"/>
              <a:gd name="T35" fmla="*/ 136 h 144"/>
              <a:gd name="T36" fmla="*/ 40 w 176"/>
              <a:gd name="T37" fmla="*/ 64 h 144"/>
              <a:gd name="T38" fmla="*/ 41 w 176"/>
              <a:gd name="T39" fmla="*/ 17 h 144"/>
              <a:gd name="T40" fmla="*/ 56 w 176"/>
              <a:gd name="T41" fmla="*/ 8 h 144"/>
              <a:gd name="T42" fmla="*/ 72 w 176"/>
              <a:gd name="T43" fmla="*/ 23 h 144"/>
              <a:gd name="T44" fmla="*/ 96 w 176"/>
              <a:gd name="T45" fmla="*/ 104 h 144"/>
              <a:gd name="T46" fmla="*/ 80 w 176"/>
              <a:gd name="T47" fmla="*/ 96 h 144"/>
              <a:gd name="T48" fmla="*/ 96 w 176"/>
              <a:gd name="T49" fmla="*/ 104 h 144"/>
              <a:gd name="T50" fmla="*/ 80 w 176"/>
              <a:gd name="T51" fmla="*/ 88 h 144"/>
              <a:gd name="T52" fmla="*/ 96 w 176"/>
              <a:gd name="T53" fmla="*/ 32 h 144"/>
              <a:gd name="T54" fmla="*/ 104 w 176"/>
              <a:gd name="T55" fmla="*/ 23 h 144"/>
              <a:gd name="T56" fmla="*/ 120 w 176"/>
              <a:gd name="T57" fmla="*/ 8 h 144"/>
              <a:gd name="T58" fmla="*/ 135 w 176"/>
              <a:gd name="T59" fmla="*/ 17 h 144"/>
              <a:gd name="T60" fmla="*/ 136 w 176"/>
              <a:gd name="T61" fmla="*/ 64 h 144"/>
              <a:gd name="T62" fmla="*/ 104 w 176"/>
              <a:gd name="T63" fmla="*/ 23 h 144"/>
              <a:gd name="T64" fmla="*/ 104 w 176"/>
              <a:gd name="T65" fmla="*/ 104 h 144"/>
              <a:gd name="T66" fmla="*/ 168 w 176"/>
              <a:gd name="T67" fmla="*/ 10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6" h="144">
                <a:moveTo>
                  <a:pt x="40" y="80"/>
                </a:moveTo>
                <a:cubicBezTo>
                  <a:pt x="27" y="80"/>
                  <a:pt x="16" y="91"/>
                  <a:pt x="16" y="104"/>
                </a:cubicBezTo>
                <a:cubicBezTo>
                  <a:pt x="16" y="106"/>
                  <a:pt x="18" y="108"/>
                  <a:pt x="20" y="108"/>
                </a:cubicBezTo>
                <a:cubicBezTo>
                  <a:pt x="22" y="108"/>
                  <a:pt x="24" y="106"/>
                  <a:pt x="24" y="104"/>
                </a:cubicBezTo>
                <a:cubicBezTo>
                  <a:pt x="24" y="95"/>
                  <a:pt x="31" y="88"/>
                  <a:pt x="40" y="88"/>
                </a:cubicBezTo>
                <a:cubicBezTo>
                  <a:pt x="42" y="88"/>
                  <a:pt x="44" y="86"/>
                  <a:pt x="44" y="84"/>
                </a:cubicBezTo>
                <a:cubicBezTo>
                  <a:pt x="44" y="82"/>
                  <a:pt x="42" y="80"/>
                  <a:pt x="40" y="80"/>
                </a:cubicBezTo>
                <a:moveTo>
                  <a:pt x="136" y="80"/>
                </a:moveTo>
                <a:cubicBezTo>
                  <a:pt x="123" y="80"/>
                  <a:pt x="112" y="91"/>
                  <a:pt x="112" y="104"/>
                </a:cubicBezTo>
                <a:cubicBezTo>
                  <a:pt x="112" y="106"/>
                  <a:pt x="114" y="108"/>
                  <a:pt x="116" y="108"/>
                </a:cubicBezTo>
                <a:cubicBezTo>
                  <a:pt x="118" y="108"/>
                  <a:pt x="120" y="106"/>
                  <a:pt x="120" y="104"/>
                </a:cubicBezTo>
                <a:cubicBezTo>
                  <a:pt x="120" y="95"/>
                  <a:pt x="127" y="88"/>
                  <a:pt x="136" y="88"/>
                </a:cubicBezTo>
                <a:cubicBezTo>
                  <a:pt x="138" y="88"/>
                  <a:pt x="140" y="86"/>
                  <a:pt x="140" y="84"/>
                </a:cubicBezTo>
                <a:cubicBezTo>
                  <a:pt x="140" y="82"/>
                  <a:pt x="138" y="80"/>
                  <a:pt x="136" y="80"/>
                </a:cubicBezTo>
                <a:moveTo>
                  <a:pt x="172" y="87"/>
                </a:moveTo>
                <a:cubicBezTo>
                  <a:pt x="143" y="16"/>
                  <a:pt x="143" y="16"/>
                  <a:pt x="143" y="16"/>
                </a:cubicBezTo>
                <a:cubicBezTo>
                  <a:pt x="143" y="16"/>
                  <a:pt x="143" y="16"/>
                  <a:pt x="143" y="16"/>
                </a:cubicBezTo>
                <a:cubicBezTo>
                  <a:pt x="139" y="7"/>
                  <a:pt x="130" y="0"/>
                  <a:pt x="120" y="0"/>
                </a:cubicBezTo>
                <a:cubicBezTo>
                  <a:pt x="107" y="0"/>
                  <a:pt x="96" y="11"/>
                  <a:pt x="96" y="24"/>
                </a:cubicBezTo>
                <a:cubicBezTo>
                  <a:pt x="80" y="24"/>
                  <a:pt x="80" y="24"/>
                  <a:pt x="80" y="24"/>
                </a:cubicBezTo>
                <a:cubicBezTo>
                  <a:pt x="80" y="11"/>
                  <a:pt x="69" y="0"/>
                  <a:pt x="56" y="0"/>
                </a:cubicBezTo>
                <a:cubicBezTo>
                  <a:pt x="46" y="0"/>
                  <a:pt x="37" y="7"/>
                  <a:pt x="33" y="16"/>
                </a:cubicBezTo>
                <a:cubicBezTo>
                  <a:pt x="33" y="16"/>
                  <a:pt x="33" y="16"/>
                  <a:pt x="33" y="16"/>
                </a:cubicBezTo>
                <a:cubicBezTo>
                  <a:pt x="4" y="87"/>
                  <a:pt x="4" y="87"/>
                  <a:pt x="4" y="87"/>
                </a:cubicBezTo>
                <a:cubicBezTo>
                  <a:pt x="1" y="92"/>
                  <a:pt x="0" y="98"/>
                  <a:pt x="0" y="104"/>
                </a:cubicBezTo>
                <a:cubicBezTo>
                  <a:pt x="0" y="126"/>
                  <a:pt x="18" y="144"/>
                  <a:pt x="40" y="144"/>
                </a:cubicBezTo>
                <a:cubicBezTo>
                  <a:pt x="59" y="144"/>
                  <a:pt x="75" y="130"/>
                  <a:pt x="79" y="112"/>
                </a:cubicBezTo>
                <a:cubicBezTo>
                  <a:pt x="97" y="112"/>
                  <a:pt x="97" y="112"/>
                  <a:pt x="97" y="112"/>
                </a:cubicBezTo>
                <a:cubicBezTo>
                  <a:pt x="101" y="130"/>
                  <a:pt x="117" y="144"/>
                  <a:pt x="136" y="144"/>
                </a:cubicBezTo>
                <a:cubicBezTo>
                  <a:pt x="158" y="144"/>
                  <a:pt x="176" y="126"/>
                  <a:pt x="176" y="104"/>
                </a:cubicBezTo>
                <a:cubicBezTo>
                  <a:pt x="176" y="98"/>
                  <a:pt x="175" y="92"/>
                  <a:pt x="172" y="87"/>
                </a:cubicBezTo>
                <a:moveTo>
                  <a:pt x="40" y="136"/>
                </a:moveTo>
                <a:cubicBezTo>
                  <a:pt x="22" y="136"/>
                  <a:pt x="8" y="122"/>
                  <a:pt x="8" y="104"/>
                </a:cubicBezTo>
                <a:cubicBezTo>
                  <a:pt x="8" y="86"/>
                  <a:pt x="22" y="72"/>
                  <a:pt x="40" y="72"/>
                </a:cubicBezTo>
                <a:cubicBezTo>
                  <a:pt x="58" y="72"/>
                  <a:pt x="72" y="86"/>
                  <a:pt x="72" y="104"/>
                </a:cubicBezTo>
                <a:cubicBezTo>
                  <a:pt x="72" y="122"/>
                  <a:pt x="58" y="136"/>
                  <a:pt x="40" y="136"/>
                </a:cubicBezTo>
                <a:moveTo>
                  <a:pt x="72" y="80"/>
                </a:moveTo>
                <a:cubicBezTo>
                  <a:pt x="65" y="70"/>
                  <a:pt x="53" y="64"/>
                  <a:pt x="40" y="64"/>
                </a:cubicBezTo>
                <a:cubicBezTo>
                  <a:pt x="33" y="64"/>
                  <a:pt x="26" y="66"/>
                  <a:pt x="20" y="69"/>
                </a:cubicBezTo>
                <a:cubicBezTo>
                  <a:pt x="41" y="17"/>
                  <a:pt x="41" y="17"/>
                  <a:pt x="41" y="17"/>
                </a:cubicBezTo>
                <a:cubicBezTo>
                  <a:pt x="41" y="17"/>
                  <a:pt x="41" y="17"/>
                  <a:pt x="41" y="17"/>
                </a:cubicBezTo>
                <a:cubicBezTo>
                  <a:pt x="44" y="12"/>
                  <a:pt x="50" y="8"/>
                  <a:pt x="56" y="8"/>
                </a:cubicBezTo>
                <a:cubicBezTo>
                  <a:pt x="64" y="8"/>
                  <a:pt x="71" y="14"/>
                  <a:pt x="72" y="23"/>
                </a:cubicBezTo>
                <a:cubicBezTo>
                  <a:pt x="72" y="23"/>
                  <a:pt x="72" y="23"/>
                  <a:pt x="72" y="23"/>
                </a:cubicBezTo>
                <a:lnTo>
                  <a:pt x="72" y="80"/>
                </a:lnTo>
                <a:close/>
                <a:moveTo>
                  <a:pt x="96" y="104"/>
                </a:moveTo>
                <a:cubicBezTo>
                  <a:pt x="80" y="104"/>
                  <a:pt x="80" y="104"/>
                  <a:pt x="80" y="104"/>
                </a:cubicBezTo>
                <a:cubicBezTo>
                  <a:pt x="80" y="96"/>
                  <a:pt x="80" y="96"/>
                  <a:pt x="80" y="96"/>
                </a:cubicBezTo>
                <a:cubicBezTo>
                  <a:pt x="96" y="96"/>
                  <a:pt x="96" y="96"/>
                  <a:pt x="96" y="96"/>
                </a:cubicBezTo>
                <a:lnTo>
                  <a:pt x="96" y="104"/>
                </a:lnTo>
                <a:close/>
                <a:moveTo>
                  <a:pt x="96" y="88"/>
                </a:moveTo>
                <a:cubicBezTo>
                  <a:pt x="80" y="88"/>
                  <a:pt x="80" y="88"/>
                  <a:pt x="80" y="88"/>
                </a:cubicBezTo>
                <a:cubicBezTo>
                  <a:pt x="80" y="32"/>
                  <a:pt x="80" y="32"/>
                  <a:pt x="80" y="32"/>
                </a:cubicBezTo>
                <a:cubicBezTo>
                  <a:pt x="96" y="32"/>
                  <a:pt x="96" y="32"/>
                  <a:pt x="96" y="32"/>
                </a:cubicBezTo>
                <a:lnTo>
                  <a:pt x="96" y="88"/>
                </a:lnTo>
                <a:close/>
                <a:moveTo>
                  <a:pt x="104" y="23"/>
                </a:moveTo>
                <a:cubicBezTo>
                  <a:pt x="104" y="23"/>
                  <a:pt x="104" y="23"/>
                  <a:pt x="104" y="23"/>
                </a:cubicBezTo>
                <a:cubicBezTo>
                  <a:pt x="105" y="14"/>
                  <a:pt x="112" y="8"/>
                  <a:pt x="120" y="8"/>
                </a:cubicBezTo>
                <a:cubicBezTo>
                  <a:pt x="126" y="8"/>
                  <a:pt x="132" y="12"/>
                  <a:pt x="135" y="17"/>
                </a:cubicBezTo>
                <a:cubicBezTo>
                  <a:pt x="135" y="17"/>
                  <a:pt x="135" y="17"/>
                  <a:pt x="135" y="17"/>
                </a:cubicBezTo>
                <a:cubicBezTo>
                  <a:pt x="156" y="69"/>
                  <a:pt x="156" y="69"/>
                  <a:pt x="156" y="69"/>
                </a:cubicBezTo>
                <a:cubicBezTo>
                  <a:pt x="150" y="66"/>
                  <a:pt x="143" y="64"/>
                  <a:pt x="136" y="64"/>
                </a:cubicBezTo>
                <a:cubicBezTo>
                  <a:pt x="123" y="64"/>
                  <a:pt x="111" y="70"/>
                  <a:pt x="104" y="80"/>
                </a:cubicBezTo>
                <a:lnTo>
                  <a:pt x="104" y="23"/>
                </a:lnTo>
                <a:close/>
                <a:moveTo>
                  <a:pt x="136" y="136"/>
                </a:moveTo>
                <a:cubicBezTo>
                  <a:pt x="118" y="136"/>
                  <a:pt x="104" y="122"/>
                  <a:pt x="104" y="104"/>
                </a:cubicBezTo>
                <a:cubicBezTo>
                  <a:pt x="104" y="86"/>
                  <a:pt x="118" y="72"/>
                  <a:pt x="136" y="72"/>
                </a:cubicBezTo>
                <a:cubicBezTo>
                  <a:pt x="154" y="72"/>
                  <a:pt x="168" y="86"/>
                  <a:pt x="168" y="104"/>
                </a:cubicBezTo>
                <a:cubicBezTo>
                  <a:pt x="168" y="122"/>
                  <a:pt x="154" y="136"/>
                  <a:pt x="136" y="136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30" name="Freeform 465"/>
          <p:cNvSpPr>
            <a:spLocks noEditPoints="1"/>
          </p:cNvSpPr>
          <p:nvPr/>
        </p:nvSpPr>
        <p:spPr bwMode="auto">
          <a:xfrm>
            <a:off x="2144026" y="3295302"/>
            <a:ext cx="802499" cy="768350"/>
          </a:xfrm>
          <a:custGeom>
            <a:avLst/>
            <a:gdLst>
              <a:gd name="T0" fmla="*/ 168 w 180"/>
              <a:gd name="T1" fmla="*/ 0 h 176"/>
              <a:gd name="T2" fmla="*/ 55 w 180"/>
              <a:gd name="T3" fmla="*/ 64 h 176"/>
              <a:gd name="T4" fmla="*/ 40 w 180"/>
              <a:gd name="T5" fmla="*/ 98 h 176"/>
              <a:gd name="T6" fmla="*/ 72 w 180"/>
              <a:gd name="T7" fmla="*/ 136 h 176"/>
              <a:gd name="T8" fmla="*/ 89 w 180"/>
              <a:gd name="T9" fmla="*/ 166 h 176"/>
              <a:gd name="T10" fmla="*/ 140 w 180"/>
              <a:gd name="T11" fmla="*/ 92 h 176"/>
              <a:gd name="T12" fmla="*/ 104 w 180"/>
              <a:gd name="T13" fmla="*/ 119 h 176"/>
              <a:gd name="T14" fmla="*/ 85 w 180"/>
              <a:gd name="T15" fmla="*/ 131 h 176"/>
              <a:gd name="T16" fmla="*/ 77 w 180"/>
              <a:gd name="T17" fmla="*/ 128 h 176"/>
              <a:gd name="T18" fmla="*/ 55 w 180"/>
              <a:gd name="T19" fmla="*/ 121 h 176"/>
              <a:gd name="T20" fmla="*/ 45 w 180"/>
              <a:gd name="T21" fmla="*/ 91 h 176"/>
              <a:gd name="T22" fmla="*/ 57 w 180"/>
              <a:gd name="T23" fmla="*/ 72 h 176"/>
              <a:gd name="T24" fmla="*/ 104 w 180"/>
              <a:gd name="T25" fmla="*/ 118 h 176"/>
              <a:gd name="T26" fmla="*/ 134 w 180"/>
              <a:gd name="T27" fmla="*/ 87 h 176"/>
              <a:gd name="T28" fmla="*/ 110 w 180"/>
              <a:gd name="T29" fmla="*/ 112 h 176"/>
              <a:gd name="T30" fmla="*/ 82 w 180"/>
              <a:gd name="T31" fmla="*/ 49 h 176"/>
              <a:gd name="T32" fmla="*/ 168 w 180"/>
              <a:gd name="T33" fmla="*/ 8 h 176"/>
              <a:gd name="T34" fmla="*/ 31 w 180"/>
              <a:gd name="T35" fmla="*/ 98 h 176"/>
              <a:gd name="T36" fmla="*/ 78 w 180"/>
              <a:gd name="T37" fmla="*/ 145 h 176"/>
              <a:gd name="T38" fmla="*/ 31 w 180"/>
              <a:gd name="T39" fmla="*/ 98 h 176"/>
              <a:gd name="T40" fmla="*/ 29 w 180"/>
              <a:gd name="T41" fmla="*/ 125 h 176"/>
              <a:gd name="T42" fmla="*/ 51 w 180"/>
              <a:gd name="T43" fmla="*/ 147 h 176"/>
              <a:gd name="T44" fmla="*/ 84 w 180"/>
              <a:gd name="T45" fmla="*/ 64 h 176"/>
              <a:gd name="T46" fmla="*/ 84 w 180"/>
              <a:gd name="T47" fmla="*/ 72 h 176"/>
              <a:gd name="T48" fmla="*/ 84 w 180"/>
              <a:gd name="T49" fmla="*/ 64 h 176"/>
              <a:gd name="T50" fmla="*/ 112 w 180"/>
              <a:gd name="T51" fmla="*/ 92 h 176"/>
              <a:gd name="T52" fmla="*/ 104 w 180"/>
              <a:gd name="T53" fmla="*/ 92 h 176"/>
              <a:gd name="T54" fmla="*/ 132 w 180"/>
              <a:gd name="T55" fmla="*/ 56 h 176"/>
              <a:gd name="T56" fmla="*/ 132 w 180"/>
              <a:gd name="T57" fmla="*/ 32 h 176"/>
              <a:gd name="T58" fmla="*/ 132 w 180"/>
              <a:gd name="T59" fmla="*/ 56 h 176"/>
              <a:gd name="T60" fmla="*/ 136 w 180"/>
              <a:gd name="T61" fmla="*/ 44 h 176"/>
              <a:gd name="T62" fmla="*/ 128 w 180"/>
              <a:gd name="T63" fmla="*/ 44 h 176"/>
              <a:gd name="T64" fmla="*/ 96 w 180"/>
              <a:gd name="T65" fmla="*/ 84 h 176"/>
              <a:gd name="T66" fmla="*/ 96 w 180"/>
              <a:gd name="T67" fmla="*/ 76 h 176"/>
              <a:gd name="T68" fmla="*/ 96 w 180"/>
              <a:gd name="T69" fmla="*/ 8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80" h="176">
                <a:moveTo>
                  <a:pt x="175" y="1"/>
                </a:moveTo>
                <a:cubicBezTo>
                  <a:pt x="174" y="0"/>
                  <a:pt x="171" y="0"/>
                  <a:pt x="168" y="0"/>
                </a:cubicBezTo>
                <a:cubicBezTo>
                  <a:pt x="151" y="0"/>
                  <a:pt x="107" y="12"/>
                  <a:pt x="84" y="36"/>
                </a:cubicBezTo>
                <a:cubicBezTo>
                  <a:pt x="78" y="41"/>
                  <a:pt x="60" y="58"/>
                  <a:pt x="55" y="64"/>
                </a:cubicBezTo>
                <a:cubicBezTo>
                  <a:pt x="41" y="68"/>
                  <a:pt x="21" y="76"/>
                  <a:pt x="10" y="87"/>
                </a:cubicBezTo>
                <a:cubicBezTo>
                  <a:pt x="10" y="87"/>
                  <a:pt x="24" y="87"/>
                  <a:pt x="40" y="98"/>
                </a:cubicBezTo>
                <a:cubicBezTo>
                  <a:pt x="38" y="107"/>
                  <a:pt x="41" y="118"/>
                  <a:pt x="50" y="126"/>
                </a:cubicBezTo>
                <a:cubicBezTo>
                  <a:pt x="56" y="133"/>
                  <a:pt x="64" y="136"/>
                  <a:pt x="72" y="136"/>
                </a:cubicBezTo>
                <a:cubicBezTo>
                  <a:pt x="74" y="136"/>
                  <a:pt x="76" y="136"/>
                  <a:pt x="79" y="136"/>
                </a:cubicBezTo>
                <a:cubicBezTo>
                  <a:pt x="89" y="152"/>
                  <a:pt x="89" y="166"/>
                  <a:pt x="89" y="166"/>
                </a:cubicBezTo>
                <a:cubicBezTo>
                  <a:pt x="100" y="155"/>
                  <a:pt x="108" y="135"/>
                  <a:pt x="112" y="121"/>
                </a:cubicBezTo>
                <a:cubicBezTo>
                  <a:pt x="118" y="116"/>
                  <a:pt x="135" y="98"/>
                  <a:pt x="140" y="92"/>
                </a:cubicBezTo>
                <a:cubicBezTo>
                  <a:pt x="168" y="64"/>
                  <a:pt x="180" y="7"/>
                  <a:pt x="175" y="1"/>
                </a:cubicBezTo>
                <a:moveTo>
                  <a:pt x="104" y="119"/>
                </a:moveTo>
                <a:cubicBezTo>
                  <a:pt x="101" y="129"/>
                  <a:pt x="97" y="139"/>
                  <a:pt x="93" y="147"/>
                </a:cubicBezTo>
                <a:cubicBezTo>
                  <a:pt x="91" y="142"/>
                  <a:pt x="89" y="137"/>
                  <a:pt x="85" y="131"/>
                </a:cubicBezTo>
                <a:cubicBezTo>
                  <a:pt x="84" y="129"/>
                  <a:pt x="81" y="128"/>
                  <a:pt x="79" y="128"/>
                </a:cubicBezTo>
                <a:cubicBezTo>
                  <a:pt x="78" y="128"/>
                  <a:pt x="77" y="128"/>
                  <a:pt x="77" y="128"/>
                </a:cubicBezTo>
                <a:cubicBezTo>
                  <a:pt x="75" y="128"/>
                  <a:pt x="73" y="128"/>
                  <a:pt x="72" y="128"/>
                </a:cubicBezTo>
                <a:cubicBezTo>
                  <a:pt x="66" y="128"/>
                  <a:pt x="60" y="126"/>
                  <a:pt x="55" y="121"/>
                </a:cubicBezTo>
                <a:cubicBezTo>
                  <a:pt x="49" y="114"/>
                  <a:pt x="46" y="107"/>
                  <a:pt x="48" y="99"/>
                </a:cubicBezTo>
                <a:cubicBezTo>
                  <a:pt x="49" y="96"/>
                  <a:pt x="48" y="93"/>
                  <a:pt x="45" y="91"/>
                </a:cubicBezTo>
                <a:cubicBezTo>
                  <a:pt x="39" y="87"/>
                  <a:pt x="34" y="85"/>
                  <a:pt x="29" y="83"/>
                </a:cubicBezTo>
                <a:cubicBezTo>
                  <a:pt x="37" y="79"/>
                  <a:pt x="47" y="75"/>
                  <a:pt x="57" y="72"/>
                </a:cubicBezTo>
                <a:cubicBezTo>
                  <a:pt x="58" y="72"/>
                  <a:pt x="58" y="72"/>
                  <a:pt x="58" y="72"/>
                </a:cubicBezTo>
                <a:cubicBezTo>
                  <a:pt x="104" y="118"/>
                  <a:pt x="104" y="118"/>
                  <a:pt x="104" y="118"/>
                </a:cubicBezTo>
                <a:cubicBezTo>
                  <a:pt x="104" y="118"/>
                  <a:pt x="104" y="118"/>
                  <a:pt x="104" y="119"/>
                </a:cubicBezTo>
                <a:moveTo>
                  <a:pt x="134" y="87"/>
                </a:moveTo>
                <a:cubicBezTo>
                  <a:pt x="133" y="88"/>
                  <a:pt x="130" y="91"/>
                  <a:pt x="128" y="94"/>
                </a:cubicBezTo>
                <a:cubicBezTo>
                  <a:pt x="122" y="99"/>
                  <a:pt x="114" y="108"/>
                  <a:pt x="110" y="112"/>
                </a:cubicBezTo>
                <a:cubicBezTo>
                  <a:pt x="64" y="66"/>
                  <a:pt x="64" y="66"/>
                  <a:pt x="64" y="66"/>
                </a:cubicBezTo>
                <a:cubicBezTo>
                  <a:pt x="68" y="62"/>
                  <a:pt x="77" y="54"/>
                  <a:pt x="82" y="49"/>
                </a:cubicBezTo>
                <a:cubicBezTo>
                  <a:pt x="85" y="46"/>
                  <a:pt x="88" y="43"/>
                  <a:pt x="89" y="42"/>
                </a:cubicBezTo>
                <a:cubicBezTo>
                  <a:pt x="111" y="20"/>
                  <a:pt x="152" y="8"/>
                  <a:pt x="168" y="8"/>
                </a:cubicBezTo>
                <a:cubicBezTo>
                  <a:pt x="168" y="21"/>
                  <a:pt x="157" y="64"/>
                  <a:pt x="134" y="87"/>
                </a:cubicBezTo>
                <a:moveTo>
                  <a:pt x="31" y="98"/>
                </a:moveTo>
                <a:cubicBezTo>
                  <a:pt x="0" y="176"/>
                  <a:pt x="0" y="176"/>
                  <a:pt x="0" y="176"/>
                </a:cubicBezTo>
                <a:cubicBezTo>
                  <a:pt x="78" y="145"/>
                  <a:pt x="78" y="145"/>
                  <a:pt x="78" y="145"/>
                </a:cubicBezTo>
                <a:cubicBezTo>
                  <a:pt x="76" y="145"/>
                  <a:pt x="75" y="145"/>
                  <a:pt x="74" y="145"/>
                </a:cubicBezTo>
                <a:cubicBezTo>
                  <a:pt x="50" y="145"/>
                  <a:pt x="28" y="122"/>
                  <a:pt x="31" y="98"/>
                </a:cubicBezTo>
                <a:moveTo>
                  <a:pt x="14" y="162"/>
                </a:moveTo>
                <a:cubicBezTo>
                  <a:pt x="29" y="125"/>
                  <a:pt x="29" y="125"/>
                  <a:pt x="29" y="125"/>
                </a:cubicBezTo>
                <a:cubicBezTo>
                  <a:pt x="31" y="129"/>
                  <a:pt x="33" y="132"/>
                  <a:pt x="36" y="136"/>
                </a:cubicBezTo>
                <a:cubicBezTo>
                  <a:pt x="40" y="140"/>
                  <a:pt x="45" y="144"/>
                  <a:pt x="51" y="147"/>
                </a:cubicBezTo>
                <a:lnTo>
                  <a:pt x="14" y="162"/>
                </a:lnTo>
                <a:close/>
                <a:moveTo>
                  <a:pt x="84" y="64"/>
                </a:moveTo>
                <a:cubicBezTo>
                  <a:pt x="82" y="64"/>
                  <a:pt x="80" y="66"/>
                  <a:pt x="80" y="68"/>
                </a:cubicBezTo>
                <a:cubicBezTo>
                  <a:pt x="80" y="70"/>
                  <a:pt x="82" y="72"/>
                  <a:pt x="84" y="72"/>
                </a:cubicBezTo>
                <a:cubicBezTo>
                  <a:pt x="86" y="72"/>
                  <a:pt x="88" y="70"/>
                  <a:pt x="88" y="68"/>
                </a:cubicBezTo>
                <a:cubicBezTo>
                  <a:pt x="88" y="66"/>
                  <a:pt x="86" y="64"/>
                  <a:pt x="84" y="64"/>
                </a:cubicBezTo>
                <a:moveTo>
                  <a:pt x="108" y="96"/>
                </a:moveTo>
                <a:cubicBezTo>
                  <a:pt x="110" y="96"/>
                  <a:pt x="112" y="94"/>
                  <a:pt x="112" y="92"/>
                </a:cubicBezTo>
                <a:cubicBezTo>
                  <a:pt x="112" y="90"/>
                  <a:pt x="110" y="88"/>
                  <a:pt x="108" y="88"/>
                </a:cubicBezTo>
                <a:cubicBezTo>
                  <a:pt x="106" y="88"/>
                  <a:pt x="104" y="90"/>
                  <a:pt x="104" y="92"/>
                </a:cubicBezTo>
                <a:cubicBezTo>
                  <a:pt x="104" y="94"/>
                  <a:pt x="106" y="96"/>
                  <a:pt x="108" y="96"/>
                </a:cubicBezTo>
                <a:moveTo>
                  <a:pt x="132" y="56"/>
                </a:moveTo>
                <a:cubicBezTo>
                  <a:pt x="139" y="56"/>
                  <a:pt x="144" y="51"/>
                  <a:pt x="144" y="44"/>
                </a:cubicBezTo>
                <a:cubicBezTo>
                  <a:pt x="144" y="37"/>
                  <a:pt x="139" y="32"/>
                  <a:pt x="132" y="32"/>
                </a:cubicBezTo>
                <a:cubicBezTo>
                  <a:pt x="125" y="32"/>
                  <a:pt x="120" y="37"/>
                  <a:pt x="120" y="44"/>
                </a:cubicBezTo>
                <a:cubicBezTo>
                  <a:pt x="120" y="51"/>
                  <a:pt x="125" y="56"/>
                  <a:pt x="132" y="56"/>
                </a:cubicBezTo>
                <a:moveTo>
                  <a:pt x="132" y="40"/>
                </a:moveTo>
                <a:cubicBezTo>
                  <a:pt x="134" y="40"/>
                  <a:pt x="136" y="42"/>
                  <a:pt x="136" y="44"/>
                </a:cubicBezTo>
                <a:cubicBezTo>
                  <a:pt x="136" y="46"/>
                  <a:pt x="134" y="48"/>
                  <a:pt x="132" y="48"/>
                </a:cubicBezTo>
                <a:cubicBezTo>
                  <a:pt x="130" y="48"/>
                  <a:pt x="128" y="46"/>
                  <a:pt x="128" y="44"/>
                </a:cubicBezTo>
                <a:cubicBezTo>
                  <a:pt x="128" y="42"/>
                  <a:pt x="130" y="40"/>
                  <a:pt x="132" y="40"/>
                </a:cubicBezTo>
                <a:moveTo>
                  <a:pt x="96" y="84"/>
                </a:moveTo>
                <a:cubicBezTo>
                  <a:pt x="98" y="84"/>
                  <a:pt x="100" y="82"/>
                  <a:pt x="100" y="80"/>
                </a:cubicBezTo>
                <a:cubicBezTo>
                  <a:pt x="100" y="78"/>
                  <a:pt x="98" y="76"/>
                  <a:pt x="96" y="76"/>
                </a:cubicBezTo>
                <a:cubicBezTo>
                  <a:pt x="94" y="76"/>
                  <a:pt x="92" y="78"/>
                  <a:pt x="92" y="80"/>
                </a:cubicBezTo>
                <a:cubicBezTo>
                  <a:pt x="92" y="82"/>
                  <a:pt x="94" y="84"/>
                  <a:pt x="96" y="84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22" name="Group 9"/>
          <p:cNvGrpSpPr/>
          <p:nvPr/>
        </p:nvGrpSpPr>
        <p:grpSpPr>
          <a:xfrm>
            <a:off x="1344415" y="2628900"/>
            <a:ext cx="7057877" cy="2286000"/>
            <a:chOff x="9777121" y="2628900"/>
            <a:chExt cx="7057877" cy="2286000"/>
          </a:xfrm>
        </p:grpSpPr>
        <p:sp>
          <p:nvSpPr>
            <p:cNvPr id="23" name="TextBox 44"/>
            <p:cNvSpPr txBox="1"/>
            <p:nvPr/>
          </p:nvSpPr>
          <p:spPr>
            <a:xfrm>
              <a:off x="12463704" y="2863959"/>
              <a:ext cx="4371294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800" dirty="0" smtClean="0">
                  <a:solidFill>
                    <a:srgbClr val="64646E"/>
                  </a:solidFill>
                </a:rPr>
                <a:t>Podporovat </a:t>
              </a:r>
              <a:r>
                <a:rPr lang="cs-CZ" sz="2800" dirty="0">
                  <a:solidFill>
                    <a:srgbClr val="64646E"/>
                  </a:solidFill>
                </a:rPr>
                <a:t>a rozvíjet kulturu kvality v OV</a:t>
              </a:r>
            </a:p>
            <a:p>
              <a:r>
                <a:rPr lang="cs-CZ" sz="2800" dirty="0">
                  <a:solidFill>
                    <a:srgbClr val="64646E"/>
                  </a:solidFill>
                </a:rPr>
                <a:t>(zpětnovazební smyčka – výstup ovlivňuje vstup</a:t>
              </a:r>
              <a:r>
                <a:rPr lang="cs-CZ" sz="2800" dirty="0" smtClean="0">
                  <a:solidFill>
                    <a:srgbClr val="64646E"/>
                  </a:solidFill>
                </a:rPr>
                <a:t>)</a:t>
              </a:r>
              <a:endParaRPr lang="uk-UA" sz="2800" dirty="0">
                <a:solidFill>
                  <a:srgbClr val="64646E"/>
                </a:solidFill>
              </a:endParaRPr>
            </a:p>
          </p:txBody>
        </p:sp>
        <p:sp>
          <p:nvSpPr>
            <p:cNvPr id="24" name="Oval 42"/>
            <p:cNvSpPr/>
            <p:nvPr/>
          </p:nvSpPr>
          <p:spPr>
            <a:xfrm>
              <a:off x="9777121" y="2628900"/>
              <a:ext cx="2286000" cy="2286000"/>
            </a:xfrm>
            <a:prstGeom prst="ellipse">
              <a:avLst/>
            </a:prstGeom>
            <a:noFill/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uk-UA" sz="2800" smtClean="0">
                <a:solidFill>
                  <a:schemeClr val="tx1"/>
                </a:solidFill>
              </a:endParaRPr>
            </a:p>
          </p:txBody>
        </p:sp>
      </p:grpSp>
      <p:sp>
        <p:nvSpPr>
          <p:cNvPr id="25" name="Freeform 71"/>
          <p:cNvSpPr>
            <a:spLocks noEditPoints="1"/>
          </p:cNvSpPr>
          <p:nvPr/>
        </p:nvSpPr>
        <p:spPr bwMode="auto">
          <a:xfrm>
            <a:off x="9600482" y="6364144"/>
            <a:ext cx="914400" cy="914400"/>
          </a:xfrm>
          <a:custGeom>
            <a:avLst/>
            <a:gdLst>
              <a:gd name="T0" fmla="*/ 76 w 176"/>
              <a:gd name="T1" fmla="*/ 132 h 176"/>
              <a:gd name="T2" fmla="*/ 76 w 176"/>
              <a:gd name="T3" fmla="*/ 140 h 176"/>
              <a:gd name="T4" fmla="*/ 152 w 176"/>
              <a:gd name="T5" fmla="*/ 136 h 176"/>
              <a:gd name="T6" fmla="*/ 40 w 176"/>
              <a:gd name="T7" fmla="*/ 24 h 176"/>
              <a:gd name="T8" fmla="*/ 24 w 176"/>
              <a:gd name="T9" fmla="*/ 36 h 176"/>
              <a:gd name="T10" fmla="*/ 29 w 176"/>
              <a:gd name="T11" fmla="*/ 56 h 176"/>
              <a:gd name="T12" fmla="*/ 51 w 176"/>
              <a:gd name="T13" fmla="*/ 56 h 176"/>
              <a:gd name="T14" fmla="*/ 56 w 176"/>
              <a:gd name="T15" fmla="*/ 36 h 176"/>
              <a:gd name="T16" fmla="*/ 40 w 176"/>
              <a:gd name="T17" fmla="*/ 24 h 176"/>
              <a:gd name="T18" fmla="*/ 36 w 176"/>
              <a:gd name="T19" fmla="*/ 84 h 176"/>
              <a:gd name="T20" fmla="*/ 33 w 176"/>
              <a:gd name="T21" fmla="*/ 91 h 176"/>
              <a:gd name="T22" fmla="*/ 40 w 176"/>
              <a:gd name="T23" fmla="*/ 96 h 176"/>
              <a:gd name="T24" fmla="*/ 47 w 176"/>
              <a:gd name="T25" fmla="*/ 91 h 176"/>
              <a:gd name="T26" fmla="*/ 44 w 176"/>
              <a:gd name="T27" fmla="*/ 84 h 176"/>
              <a:gd name="T28" fmla="*/ 44 w 176"/>
              <a:gd name="T29" fmla="*/ 132 h 176"/>
              <a:gd name="T30" fmla="*/ 36 w 176"/>
              <a:gd name="T31" fmla="*/ 132 h 176"/>
              <a:gd name="T32" fmla="*/ 33 w 176"/>
              <a:gd name="T33" fmla="*/ 139 h 176"/>
              <a:gd name="T34" fmla="*/ 40 w 176"/>
              <a:gd name="T35" fmla="*/ 144 h 176"/>
              <a:gd name="T36" fmla="*/ 47 w 176"/>
              <a:gd name="T37" fmla="*/ 139 h 176"/>
              <a:gd name="T38" fmla="*/ 44 w 176"/>
              <a:gd name="T39" fmla="*/ 132 h 176"/>
              <a:gd name="T40" fmla="*/ 76 w 176"/>
              <a:gd name="T41" fmla="*/ 84 h 176"/>
              <a:gd name="T42" fmla="*/ 76 w 176"/>
              <a:gd name="T43" fmla="*/ 92 h 176"/>
              <a:gd name="T44" fmla="*/ 152 w 176"/>
              <a:gd name="T45" fmla="*/ 88 h 176"/>
              <a:gd name="T46" fmla="*/ 160 w 176"/>
              <a:gd name="T47" fmla="*/ 0 h 176"/>
              <a:gd name="T48" fmla="*/ 0 w 176"/>
              <a:gd name="T49" fmla="*/ 16 h 176"/>
              <a:gd name="T50" fmla="*/ 16 w 176"/>
              <a:gd name="T51" fmla="*/ 176 h 176"/>
              <a:gd name="T52" fmla="*/ 176 w 176"/>
              <a:gd name="T53" fmla="*/ 160 h 176"/>
              <a:gd name="T54" fmla="*/ 160 w 176"/>
              <a:gd name="T55" fmla="*/ 0 h 176"/>
              <a:gd name="T56" fmla="*/ 160 w 176"/>
              <a:gd name="T57" fmla="*/ 168 h 176"/>
              <a:gd name="T58" fmla="*/ 8 w 176"/>
              <a:gd name="T59" fmla="*/ 160 h 176"/>
              <a:gd name="T60" fmla="*/ 16 w 176"/>
              <a:gd name="T61" fmla="*/ 8 h 176"/>
              <a:gd name="T62" fmla="*/ 168 w 176"/>
              <a:gd name="T63" fmla="*/ 16 h 176"/>
              <a:gd name="T64" fmla="*/ 148 w 176"/>
              <a:gd name="T65" fmla="*/ 36 h 176"/>
              <a:gd name="T66" fmla="*/ 72 w 176"/>
              <a:gd name="T67" fmla="*/ 40 h 176"/>
              <a:gd name="T68" fmla="*/ 148 w 176"/>
              <a:gd name="T69" fmla="*/ 44 h 176"/>
              <a:gd name="T70" fmla="*/ 148 w 176"/>
              <a:gd name="T71" fmla="*/ 3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76" h="176">
                <a:moveTo>
                  <a:pt x="148" y="132"/>
                </a:moveTo>
                <a:cubicBezTo>
                  <a:pt x="76" y="132"/>
                  <a:pt x="76" y="132"/>
                  <a:pt x="76" y="132"/>
                </a:cubicBezTo>
                <a:cubicBezTo>
                  <a:pt x="74" y="132"/>
                  <a:pt x="72" y="134"/>
                  <a:pt x="72" y="136"/>
                </a:cubicBezTo>
                <a:cubicBezTo>
                  <a:pt x="72" y="138"/>
                  <a:pt x="74" y="140"/>
                  <a:pt x="76" y="140"/>
                </a:cubicBezTo>
                <a:cubicBezTo>
                  <a:pt x="148" y="140"/>
                  <a:pt x="148" y="140"/>
                  <a:pt x="148" y="140"/>
                </a:cubicBezTo>
                <a:cubicBezTo>
                  <a:pt x="150" y="140"/>
                  <a:pt x="152" y="138"/>
                  <a:pt x="152" y="136"/>
                </a:cubicBezTo>
                <a:cubicBezTo>
                  <a:pt x="152" y="134"/>
                  <a:pt x="150" y="132"/>
                  <a:pt x="148" y="132"/>
                </a:cubicBezTo>
                <a:moveTo>
                  <a:pt x="40" y="24"/>
                </a:moveTo>
                <a:cubicBezTo>
                  <a:pt x="36" y="36"/>
                  <a:pt x="36" y="36"/>
                  <a:pt x="36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33" y="43"/>
                  <a:pt x="33" y="43"/>
                  <a:pt x="33" y="43"/>
                </a:cubicBezTo>
                <a:cubicBezTo>
                  <a:pt x="29" y="56"/>
                  <a:pt x="29" y="56"/>
                  <a:pt x="29" y="56"/>
                </a:cubicBezTo>
                <a:cubicBezTo>
                  <a:pt x="40" y="48"/>
                  <a:pt x="40" y="48"/>
                  <a:pt x="40" y="48"/>
                </a:cubicBezTo>
                <a:cubicBezTo>
                  <a:pt x="51" y="56"/>
                  <a:pt x="51" y="56"/>
                  <a:pt x="51" y="56"/>
                </a:cubicBezTo>
                <a:cubicBezTo>
                  <a:pt x="47" y="43"/>
                  <a:pt x="47" y="43"/>
                  <a:pt x="47" y="43"/>
                </a:cubicBezTo>
                <a:cubicBezTo>
                  <a:pt x="56" y="36"/>
                  <a:pt x="56" y="36"/>
                  <a:pt x="56" y="36"/>
                </a:cubicBezTo>
                <a:cubicBezTo>
                  <a:pt x="44" y="36"/>
                  <a:pt x="44" y="36"/>
                  <a:pt x="44" y="36"/>
                </a:cubicBezTo>
                <a:lnTo>
                  <a:pt x="40" y="24"/>
                </a:lnTo>
                <a:close/>
                <a:moveTo>
                  <a:pt x="40" y="72"/>
                </a:moveTo>
                <a:cubicBezTo>
                  <a:pt x="36" y="84"/>
                  <a:pt x="36" y="84"/>
                  <a:pt x="36" y="84"/>
                </a:cubicBezTo>
                <a:cubicBezTo>
                  <a:pt x="24" y="84"/>
                  <a:pt x="24" y="84"/>
                  <a:pt x="24" y="84"/>
                </a:cubicBezTo>
                <a:cubicBezTo>
                  <a:pt x="33" y="91"/>
                  <a:pt x="33" y="91"/>
                  <a:pt x="33" y="91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40" y="96"/>
                  <a:pt x="40" y="96"/>
                  <a:pt x="40" y="96"/>
                </a:cubicBezTo>
                <a:cubicBezTo>
                  <a:pt x="51" y="104"/>
                  <a:pt x="51" y="104"/>
                  <a:pt x="51" y="104"/>
                </a:cubicBezTo>
                <a:cubicBezTo>
                  <a:pt x="47" y="91"/>
                  <a:pt x="47" y="91"/>
                  <a:pt x="47" y="91"/>
                </a:cubicBezTo>
                <a:cubicBezTo>
                  <a:pt x="56" y="84"/>
                  <a:pt x="56" y="84"/>
                  <a:pt x="56" y="84"/>
                </a:cubicBezTo>
                <a:cubicBezTo>
                  <a:pt x="44" y="84"/>
                  <a:pt x="44" y="84"/>
                  <a:pt x="44" y="84"/>
                </a:cubicBezTo>
                <a:lnTo>
                  <a:pt x="40" y="72"/>
                </a:lnTo>
                <a:close/>
                <a:moveTo>
                  <a:pt x="44" y="132"/>
                </a:moveTo>
                <a:cubicBezTo>
                  <a:pt x="40" y="120"/>
                  <a:pt x="40" y="120"/>
                  <a:pt x="40" y="120"/>
                </a:cubicBezTo>
                <a:cubicBezTo>
                  <a:pt x="36" y="132"/>
                  <a:pt x="36" y="132"/>
                  <a:pt x="36" y="132"/>
                </a:cubicBezTo>
                <a:cubicBezTo>
                  <a:pt x="24" y="132"/>
                  <a:pt x="24" y="132"/>
                  <a:pt x="24" y="132"/>
                </a:cubicBezTo>
                <a:cubicBezTo>
                  <a:pt x="33" y="139"/>
                  <a:pt x="33" y="139"/>
                  <a:pt x="33" y="139"/>
                </a:cubicBezTo>
                <a:cubicBezTo>
                  <a:pt x="29" y="152"/>
                  <a:pt x="29" y="152"/>
                  <a:pt x="29" y="152"/>
                </a:cubicBezTo>
                <a:cubicBezTo>
                  <a:pt x="40" y="144"/>
                  <a:pt x="40" y="144"/>
                  <a:pt x="40" y="144"/>
                </a:cubicBezTo>
                <a:cubicBezTo>
                  <a:pt x="51" y="152"/>
                  <a:pt x="51" y="152"/>
                  <a:pt x="51" y="152"/>
                </a:cubicBezTo>
                <a:cubicBezTo>
                  <a:pt x="47" y="139"/>
                  <a:pt x="47" y="139"/>
                  <a:pt x="47" y="139"/>
                </a:cubicBezTo>
                <a:cubicBezTo>
                  <a:pt x="56" y="132"/>
                  <a:pt x="56" y="132"/>
                  <a:pt x="56" y="132"/>
                </a:cubicBezTo>
                <a:lnTo>
                  <a:pt x="44" y="132"/>
                </a:lnTo>
                <a:close/>
                <a:moveTo>
                  <a:pt x="148" y="84"/>
                </a:moveTo>
                <a:cubicBezTo>
                  <a:pt x="76" y="84"/>
                  <a:pt x="76" y="84"/>
                  <a:pt x="76" y="84"/>
                </a:cubicBezTo>
                <a:cubicBezTo>
                  <a:pt x="74" y="84"/>
                  <a:pt x="72" y="86"/>
                  <a:pt x="72" y="88"/>
                </a:cubicBezTo>
                <a:cubicBezTo>
                  <a:pt x="72" y="90"/>
                  <a:pt x="74" y="92"/>
                  <a:pt x="76" y="92"/>
                </a:cubicBezTo>
                <a:cubicBezTo>
                  <a:pt x="148" y="92"/>
                  <a:pt x="148" y="92"/>
                  <a:pt x="148" y="92"/>
                </a:cubicBezTo>
                <a:cubicBezTo>
                  <a:pt x="150" y="92"/>
                  <a:pt x="152" y="90"/>
                  <a:pt x="152" y="88"/>
                </a:cubicBezTo>
                <a:cubicBezTo>
                  <a:pt x="152" y="86"/>
                  <a:pt x="150" y="84"/>
                  <a:pt x="148" y="84"/>
                </a:cubicBezTo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160"/>
                </a:lnTo>
                <a:close/>
                <a:moveTo>
                  <a:pt x="148" y="36"/>
                </a:moveTo>
                <a:cubicBezTo>
                  <a:pt x="76" y="36"/>
                  <a:pt x="76" y="36"/>
                  <a:pt x="76" y="36"/>
                </a:cubicBezTo>
                <a:cubicBezTo>
                  <a:pt x="74" y="36"/>
                  <a:pt x="72" y="38"/>
                  <a:pt x="72" y="40"/>
                </a:cubicBezTo>
                <a:cubicBezTo>
                  <a:pt x="72" y="42"/>
                  <a:pt x="74" y="44"/>
                  <a:pt x="76" y="44"/>
                </a:cubicBezTo>
                <a:cubicBezTo>
                  <a:pt x="148" y="44"/>
                  <a:pt x="148" y="44"/>
                  <a:pt x="148" y="44"/>
                </a:cubicBezTo>
                <a:cubicBezTo>
                  <a:pt x="150" y="44"/>
                  <a:pt x="152" y="42"/>
                  <a:pt x="152" y="40"/>
                </a:cubicBezTo>
                <a:cubicBezTo>
                  <a:pt x="152" y="38"/>
                  <a:pt x="150" y="36"/>
                  <a:pt x="148" y="36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26" name="Group 10"/>
          <p:cNvGrpSpPr/>
          <p:nvPr/>
        </p:nvGrpSpPr>
        <p:grpSpPr>
          <a:xfrm>
            <a:off x="1344415" y="5678344"/>
            <a:ext cx="6973551" cy="2286000"/>
            <a:chOff x="9777121" y="5676900"/>
            <a:chExt cx="6973551" cy="2286000"/>
          </a:xfrm>
        </p:grpSpPr>
        <p:sp>
          <p:nvSpPr>
            <p:cNvPr id="27" name="TextBox 51"/>
            <p:cNvSpPr txBox="1"/>
            <p:nvPr/>
          </p:nvSpPr>
          <p:spPr>
            <a:xfrm>
              <a:off x="12463704" y="6127401"/>
              <a:ext cx="4286968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800" dirty="0">
                  <a:solidFill>
                    <a:srgbClr val="64646E"/>
                  </a:solidFill>
                </a:rPr>
                <a:t>Šířit informace o dobré praxi při zajišťování </a:t>
              </a:r>
              <a:br>
                <a:rPr lang="cs-CZ" sz="2800" dirty="0">
                  <a:solidFill>
                    <a:srgbClr val="64646E"/>
                  </a:solidFill>
                </a:rPr>
              </a:br>
              <a:r>
                <a:rPr lang="cs-CZ" sz="2800" dirty="0">
                  <a:solidFill>
                    <a:srgbClr val="64646E"/>
                  </a:solidFill>
                </a:rPr>
                <a:t>a zvyšování kvality v OV</a:t>
              </a:r>
              <a:endParaRPr lang="uk-UA" sz="2800" dirty="0">
                <a:solidFill>
                  <a:srgbClr val="64646E"/>
                </a:solidFill>
              </a:endParaRPr>
            </a:p>
          </p:txBody>
        </p:sp>
        <p:sp>
          <p:nvSpPr>
            <p:cNvPr id="31" name="Oval 49"/>
            <p:cNvSpPr/>
            <p:nvPr/>
          </p:nvSpPr>
          <p:spPr>
            <a:xfrm>
              <a:off x="9777121" y="5676900"/>
              <a:ext cx="2286000" cy="2286000"/>
            </a:xfrm>
            <a:prstGeom prst="ellipse">
              <a:avLst/>
            </a:prstGeom>
            <a:noFill/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uk-UA" sz="2800" smtClean="0">
                <a:solidFill>
                  <a:schemeClr val="tx1"/>
                </a:solidFill>
              </a:endParaRPr>
            </a:p>
          </p:txBody>
        </p:sp>
      </p:grpSp>
      <p:sp>
        <p:nvSpPr>
          <p:cNvPr id="32" name="Freeform 431"/>
          <p:cNvSpPr>
            <a:spLocks noEditPoints="1"/>
          </p:cNvSpPr>
          <p:nvPr/>
        </p:nvSpPr>
        <p:spPr bwMode="auto">
          <a:xfrm>
            <a:off x="9689930" y="3314700"/>
            <a:ext cx="735504" cy="914400"/>
          </a:xfrm>
          <a:custGeom>
            <a:avLst/>
            <a:gdLst>
              <a:gd name="T0" fmla="*/ 32 w 144"/>
              <a:gd name="T1" fmla="*/ 140 h 176"/>
              <a:gd name="T2" fmla="*/ 40 w 144"/>
              <a:gd name="T3" fmla="*/ 140 h 176"/>
              <a:gd name="T4" fmla="*/ 40 w 144"/>
              <a:gd name="T5" fmla="*/ 88 h 176"/>
              <a:gd name="T6" fmla="*/ 40 w 144"/>
              <a:gd name="T7" fmla="*/ 104 h 176"/>
              <a:gd name="T8" fmla="*/ 40 w 144"/>
              <a:gd name="T9" fmla="*/ 88 h 176"/>
              <a:gd name="T10" fmla="*/ 112 w 144"/>
              <a:gd name="T11" fmla="*/ 100 h 176"/>
              <a:gd name="T12" fmla="*/ 120 w 144"/>
              <a:gd name="T13" fmla="*/ 100 h 176"/>
              <a:gd name="T14" fmla="*/ 112 w 144"/>
              <a:gd name="T15" fmla="*/ 24 h 176"/>
              <a:gd name="T16" fmla="*/ 128 w 144"/>
              <a:gd name="T17" fmla="*/ 16 h 176"/>
              <a:gd name="T18" fmla="*/ 120 w 144"/>
              <a:gd name="T19" fmla="*/ 0 h 176"/>
              <a:gd name="T20" fmla="*/ 16 w 144"/>
              <a:gd name="T21" fmla="*/ 8 h 176"/>
              <a:gd name="T22" fmla="*/ 24 w 144"/>
              <a:gd name="T23" fmla="*/ 24 h 176"/>
              <a:gd name="T24" fmla="*/ 0 w 144"/>
              <a:gd name="T25" fmla="*/ 128 h 176"/>
              <a:gd name="T26" fmla="*/ 96 w 144"/>
              <a:gd name="T27" fmla="*/ 176 h 176"/>
              <a:gd name="T28" fmla="*/ 112 w 144"/>
              <a:gd name="T29" fmla="*/ 24 h 176"/>
              <a:gd name="T30" fmla="*/ 120 w 144"/>
              <a:gd name="T31" fmla="*/ 8 h 176"/>
              <a:gd name="T32" fmla="*/ 24 w 144"/>
              <a:gd name="T33" fmla="*/ 16 h 176"/>
              <a:gd name="T34" fmla="*/ 40 w 144"/>
              <a:gd name="T35" fmla="*/ 24 h 176"/>
              <a:gd name="T36" fmla="*/ 115 w 144"/>
              <a:gd name="T37" fmla="*/ 66 h 176"/>
              <a:gd name="T38" fmla="*/ 30 w 144"/>
              <a:gd name="T39" fmla="*/ 64 h 176"/>
              <a:gd name="T40" fmla="*/ 96 w 144"/>
              <a:gd name="T41" fmla="*/ 168 h 176"/>
              <a:gd name="T42" fmla="*/ 8 w 144"/>
              <a:gd name="T43" fmla="*/ 128 h 176"/>
              <a:gd name="T44" fmla="*/ 25 w 144"/>
              <a:gd name="T45" fmla="*/ 74 h 176"/>
              <a:gd name="T46" fmla="*/ 87 w 144"/>
              <a:gd name="T47" fmla="*/ 84 h 176"/>
              <a:gd name="T48" fmla="*/ 122 w 144"/>
              <a:gd name="T49" fmla="*/ 80 h 176"/>
              <a:gd name="T50" fmla="*/ 96 w 144"/>
              <a:gd name="T51" fmla="*/ 168 h 176"/>
              <a:gd name="T52" fmla="*/ 96 w 144"/>
              <a:gd name="T53" fmla="*/ 120 h 176"/>
              <a:gd name="T54" fmla="*/ 112 w 144"/>
              <a:gd name="T55" fmla="*/ 120 h 176"/>
              <a:gd name="T56" fmla="*/ 68 w 144"/>
              <a:gd name="T57" fmla="*/ 112 h 176"/>
              <a:gd name="T58" fmla="*/ 68 w 144"/>
              <a:gd name="T59" fmla="*/ 136 h 176"/>
              <a:gd name="T60" fmla="*/ 68 w 144"/>
              <a:gd name="T61" fmla="*/ 112 h 176"/>
              <a:gd name="T62" fmla="*/ 64 w 144"/>
              <a:gd name="T63" fmla="*/ 124 h 176"/>
              <a:gd name="T64" fmla="*/ 72 w 144"/>
              <a:gd name="T65" fmla="*/ 124 h 176"/>
              <a:gd name="T66" fmla="*/ 92 w 144"/>
              <a:gd name="T67" fmla="*/ 152 h 176"/>
              <a:gd name="T68" fmla="*/ 92 w 144"/>
              <a:gd name="T69" fmla="*/ 160 h 176"/>
              <a:gd name="T70" fmla="*/ 92 w 144"/>
              <a:gd name="T71" fmla="*/ 15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44" h="176">
                <a:moveTo>
                  <a:pt x="36" y="136"/>
                </a:moveTo>
                <a:cubicBezTo>
                  <a:pt x="34" y="136"/>
                  <a:pt x="32" y="138"/>
                  <a:pt x="32" y="140"/>
                </a:cubicBezTo>
                <a:cubicBezTo>
                  <a:pt x="32" y="142"/>
                  <a:pt x="34" y="144"/>
                  <a:pt x="36" y="144"/>
                </a:cubicBezTo>
                <a:cubicBezTo>
                  <a:pt x="38" y="144"/>
                  <a:pt x="40" y="142"/>
                  <a:pt x="40" y="140"/>
                </a:cubicBezTo>
                <a:cubicBezTo>
                  <a:pt x="40" y="138"/>
                  <a:pt x="38" y="136"/>
                  <a:pt x="36" y="136"/>
                </a:cubicBezTo>
                <a:moveTo>
                  <a:pt x="40" y="88"/>
                </a:moveTo>
                <a:cubicBezTo>
                  <a:pt x="36" y="88"/>
                  <a:pt x="32" y="92"/>
                  <a:pt x="32" y="96"/>
                </a:cubicBezTo>
                <a:cubicBezTo>
                  <a:pt x="32" y="100"/>
                  <a:pt x="36" y="104"/>
                  <a:pt x="40" y="104"/>
                </a:cubicBezTo>
                <a:cubicBezTo>
                  <a:pt x="44" y="104"/>
                  <a:pt x="48" y="100"/>
                  <a:pt x="48" y="96"/>
                </a:cubicBezTo>
                <a:cubicBezTo>
                  <a:pt x="48" y="92"/>
                  <a:pt x="44" y="88"/>
                  <a:pt x="40" y="88"/>
                </a:cubicBezTo>
                <a:moveTo>
                  <a:pt x="116" y="96"/>
                </a:moveTo>
                <a:cubicBezTo>
                  <a:pt x="114" y="96"/>
                  <a:pt x="112" y="98"/>
                  <a:pt x="112" y="100"/>
                </a:cubicBezTo>
                <a:cubicBezTo>
                  <a:pt x="112" y="102"/>
                  <a:pt x="114" y="104"/>
                  <a:pt x="116" y="104"/>
                </a:cubicBezTo>
                <a:cubicBezTo>
                  <a:pt x="118" y="104"/>
                  <a:pt x="120" y="102"/>
                  <a:pt x="120" y="100"/>
                </a:cubicBezTo>
                <a:cubicBezTo>
                  <a:pt x="120" y="98"/>
                  <a:pt x="118" y="96"/>
                  <a:pt x="116" y="96"/>
                </a:cubicBezTo>
                <a:moveTo>
                  <a:pt x="112" y="24"/>
                </a:moveTo>
                <a:cubicBezTo>
                  <a:pt x="120" y="24"/>
                  <a:pt x="120" y="24"/>
                  <a:pt x="120" y="24"/>
                </a:cubicBezTo>
                <a:cubicBezTo>
                  <a:pt x="124" y="24"/>
                  <a:pt x="128" y="20"/>
                  <a:pt x="128" y="16"/>
                </a:cubicBezTo>
                <a:cubicBezTo>
                  <a:pt x="128" y="8"/>
                  <a:pt x="128" y="8"/>
                  <a:pt x="128" y="8"/>
                </a:cubicBezTo>
                <a:cubicBezTo>
                  <a:pt x="128" y="4"/>
                  <a:pt x="124" y="0"/>
                  <a:pt x="120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0" y="0"/>
                  <a:pt x="16" y="4"/>
                  <a:pt x="16" y="8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20"/>
                  <a:pt x="20" y="24"/>
                  <a:pt x="24" y="24"/>
                </a:cubicBezTo>
                <a:cubicBezTo>
                  <a:pt x="32" y="24"/>
                  <a:pt x="32" y="24"/>
                  <a:pt x="32" y="24"/>
                </a:cubicBezTo>
                <a:cubicBezTo>
                  <a:pt x="29" y="73"/>
                  <a:pt x="0" y="82"/>
                  <a:pt x="0" y="128"/>
                </a:cubicBezTo>
                <a:cubicBezTo>
                  <a:pt x="0" y="155"/>
                  <a:pt x="21" y="176"/>
                  <a:pt x="48" y="176"/>
                </a:cubicBezTo>
                <a:cubicBezTo>
                  <a:pt x="96" y="176"/>
                  <a:pt x="96" y="176"/>
                  <a:pt x="96" y="176"/>
                </a:cubicBezTo>
                <a:cubicBezTo>
                  <a:pt x="123" y="176"/>
                  <a:pt x="144" y="155"/>
                  <a:pt x="144" y="128"/>
                </a:cubicBezTo>
                <a:cubicBezTo>
                  <a:pt x="144" y="82"/>
                  <a:pt x="115" y="73"/>
                  <a:pt x="112" y="24"/>
                </a:cubicBezTo>
                <a:moveTo>
                  <a:pt x="24" y="8"/>
                </a:moveTo>
                <a:cubicBezTo>
                  <a:pt x="120" y="8"/>
                  <a:pt x="120" y="8"/>
                  <a:pt x="120" y="8"/>
                </a:cubicBezTo>
                <a:cubicBezTo>
                  <a:pt x="120" y="16"/>
                  <a:pt x="120" y="16"/>
                  <a:pt x="120" y="16"/>
                </a:cubicBezTo>
                <a:cubicBezTo>
                  <a:pt x="24" y="16"/>
                  <a:pt x="24" y="16"/>
                  <a:pt x="24" y="16"/>
                </a:cubicBezTo>
                <a:lnTo>
                  <a:pt x="24" y="8"/>
                </a:lnTo>
                <a:close/>
                <a:moveTo>
                  <a:pt x="40" y="24"/>
                </a:moveTo>
                <a:cubicBezTo>
                  <a:pt x="104" y="24"/>
                  <a:pt x="104" y="24"/>
                  <a:pt x="104" y="24"/>
                </a:cubicBezTo>
                <a:cubicBezTo>
                  <a:pt x="105" y="42"/>
                  <a:pt x="110" y="55"/>
                  <a:pt x="115" y="66"/>
                </a:cubicBezTo>
                <a:cubicBezTo>
                  <a:pt x="109" y="71"/>
                  <a:pt x="90" y="83"/>
                  <a:pt x="69" y="71"/>
                </a:cubicBezTo>
                <a:cubicBezTo>
                  <a:pt x="53" y="62"/>
                  <a:pt x="39" y="63"/>
                  <a:pt x="30" y="64"/>
                </a:cubicBezTo>
                <a:cubicBezTo>
                  <a:pt x="35" y="54"/>
                  <a:pt x="39" y="41"/>
                  <a:pt x="40" y="24"/>
                </a:cubicBezTo>
                <a:moveTo>
                  <a:pt x="96" y="168"/>
                </a:moveTo>
                <a:cubicBezTo>
                  <a:pt x="48" y="168"/>
                  <a:pt x="48" y="168"/>
                  <a:pt x="48" y="168"/>
                </a:cubicBezTo>
                <a:cubicBezTo>
                  <a:pt x="26" y="168"/>
                  <a:pt x="8" y="150"/>
                  <a:pt x="8" y="128"/>
                </a:cubicBezTo>
                <a:cubicBezTo>
                  <a:pt x="8" y="107"/>
                  <a:pt x="15" y="95"/>
                  <a:pt x="22" y="80"/>
                </a:cubicBezTo>
                <a:cubicBezTo>
                  <a:pt x="23" y="79"/>
                  <a:pt x="24" y="77"/>
                  <a:pt x="25" y="74"/>
                </a:cubicBezTo>
                <a:cubicBezTo>
                  <a:pt x="26" y="74"/>
                  <a:pt x="43" y="65"/>
                  <a:pt x="65" y="78"/>
                </a:cubicBezTo>
                <a:cubicBezTo>
                  <a:pt x="73" y="83"/>
                  <a:pt x="80" y="84"/>
                  <a:pt x="87" y="84"/>
                </a:cubicBezTo>
                <a:cubicBezTo>
                  <a:pt x="101" y="84"/>
                  <a:pt x="112" y="78"/>
                  <a:pt x="118" y="73"/>
                </a:cubicBezTo>
                <a:cubicBezTo>
                  <a:pt x="119" y="76"/>
                  <a:pt x="121" y="78"/>
                  <a:pt x="122" y="80"/>
                </a:cubicBezTo>
                <a:cubicBezTo>
                  <a:pt x="129" y="95"/>
                  <a:pt x="136" y="107"/>
                  <a:pt x="136" y="128"/>
                </a:cubicBezTo>
                <a:cubicBezTo>
                  <a:pt x="136" y="150"/>
                  <a:pt x="118" y="168"/>
                  <a:pt x="96" y="168"/>
                </a:cubicBezTo>
                <a:moveTo>
                  <a:pt x="104" y="112"/>
                </a:moveTo>
                <a:cubicBezTo>
                  <a:pt x="100" y="112"/>
                  <a:pt x="96" y="116"/>
                  <a:pt x="96" y="120"/>
                </a:cubicBezTo>
                <a:cubicBezTo>
                  <a:pt x="96" y="124"/>
                  <a:pt x="100" y="128"/>
                  <a:pt x="104" y="128"/>
                </a:cubicBezTo>
                <a:cubicBezTo>
                  <a:pt x="108" y="128"/>
                  <a:pt x="112" y="124"/>
                  <a:pt x="112" y="120"/>
                </a:cubicBezTo>
                <a:cubicBezTo>
                  <a:pt x="112" y="116"/>
                  <a:pt x="108" y="112"/>
                  <a:pt x="104" y="112"/>
                </a:cubicBezTo>
                <a:moveTo>
                  <a:pt x="68" y="112"/>
                </a:moveTo>
                <a:cubicBezTo>
                  <a:pt x="61" y="112"/>
                  <a:pt x="56" y="117"/>
                  <a:pt x="56" y="124"/>
                </a:cubicBezTo>
                <a:cubicBezTo>
                  <a:pt x="56" y="131"/>
                  <a:pt x="61" y="136"/>
                  <a:pt x="68" y="136"/>
                </a:cubicBezTo>
                <a:cubicBezTo>
                  <a:pt x="75" y="136"/>
                  <a:pt x="80" y="131"/>
                  <a:pt x="80" y="124"/>
                </a:cubicBezTo>
                <a:cubicBezTo>
                  <a:pt x="80" y="117"/>
                  <a:pt x="75" y="112"/>
                  <a:pt x="68" y="112"/>
                </a:cubicBezTo>
                <a:moveTo>
                  <a:pt x="68" y="128"/>
                </a:moveTo>
                <a:cubicBezTo>
                  <a:pt x="66" y="128"/>
                  <a:pt x="64" y="126"/>
                  <a:pt x="64" y="124"/>
                </a:cubicBezTo>
                <a:cubicBezTo>
                  <a:pt x="64" y="122"/>
                  <a:pt x="66" y="120"/>
                  <a:pt x="68" y="120"/>
                </a:cubicBezTo>
                <a:cubicBezTo>
                  <a:pt x="70" y="120"/>
                  <a:pt x="72" y="122"/>
                  <a:pt x="72" y="124"/>
                </a:cubicBezTo>
                <a:cubicBezTo>
                  <a:pt x="72" y="126"/>
                  <a:pt x="70" y="128"/>
                  <a:pt x="68" y="128"/>
                </a:cubicBezTo>
                <a:moveTo>
                  <a:pt x="92" y="152"/>
                </a:moveTo>
                <a:cubicBezTo>
                  <a:pt x="90" y="152"/>
                  <a:pt x="88" y="154"/>
                  <a:pt x="88" y="156"/>
                </a:cubicBezTo>
                <a:cubicBezTo>
                  <a:pt x="88" y="158"/>
                  <a:pt x="90" y="160"/>
                  <a:pt x="92" y="160"/>
                </a:cubicBezTo>
                <a:cubicBezTo>
                  <a:pt x="94" y="160"/>
                  <a:pt x="96" y="158"/>
                  <a:pt x="96" y="156"/>
                </a:cubicBezTo>
                <a:cubicBezTo>
                  <a:pt x="96" y="154"/>
                  <a:pt x="94" y="152"/>
                  <a:pt x="92" y="152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21175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UŽIVATELÉ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cs-CZ" dirty="0" smtClean="0">
                <a:solidFill>
                  <a:schemeClr val="accent1"/>
                </a:solidFill>
              </a:rPr>
              <a:t>EQAVET</a:t>
            </a:r>
            <a:endParaRPr lang="uk-UA" dirty="0">
              <a:solidFill>
                <a:schemeClr val="accent1"/>
              </a:solidFill>
            </a:endParaRPr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cs-CZ" dirty="0" smtClean="0"/>
              <a:t>strana</a:t>
            </a:r>
            <a:endParaRPr lang="en-US" dirty="0" smtClean="0"/>
          </a:p>
          <a:p>
            <a:pPr algn="l"/>
            <a:r>
              <a:rPr lang="cs-CZ" dirty="0" smtClean="0"/>
              <a:t>7</a:t>
            </a:r>
            <a:endParaRPr dirty="0"/>
          </a:p>
        </p:txBody>
      </p:sp>
      <p:grpSp>
        <p:nvGrpSpPr>
          <p:cNvPr id="2" name="Group 1"/>
          <p:cNvGrpSpPr/>
          <p:nvPr/>
        </p:nvGrpSpPr>
        <p:grpSpPr>
          <a:xfrm>
            <a:off x="1012453" y="3737685"/>
            <a:ext cx="7148232" cy="3970317"/>
            <a:chOff x="2247020" y="4500661"/>
            <a:chExt cx="7148232" cy="1342258"/>
          </a:xfrm>
        </p:grpSpPr>
        <p:sp>
          <p:nvSpPr>
            <p:cNvPr id="18" name="Rectangle 17"/>
            <p:cNvSpPr/>
            <p:nvPr/>
          </p:nvSpPr>
          <p:spPr>
            <a:xfrm>
              <a:off x="2620736" y="5411569"/>
              <a:ext cx="6400800" cy="2185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en-US" sz="3600" dirty="0"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2247020" y="4500661"/>
              <a:ext cx="7148232" cy="13422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457200" indent="-457200">
                <a:buFont typeface="Arial" panose="020B0604020202020204" pitchFamily="34" charset="0"/>
                <a:buChar char="•"/>
              </a:pPr>
              <a:r>
                <a:rPr lang="cs-CZ" sz="3600" dirty="0">
                  <a:solidFill>
                    <a:schemeClr val="accent1"/>
                  </a:solidFill>
                  <a:latin typeface="+mj-lt"/>
                </a:rPr>
                <a:t>Evropská komise, tvůrci evropských politik</a:t>
              </a:r>
              <a:endParaRPr lang="en-US" sz="3600" dirty="0">
                <a:solidFill>
                  <a:schemeClr val="accent1"/>
                </a:solidFill>
                <a:latin typeface="+mj-lt"/>
              </a:endParaRPr>
            </a:p>
            <a:p>
              <a:pPr marL="457200" indent="-457200">
                <a:buFont typeface="Arial" panose="020B0604020202020204" pitchFamily="34" charset="0"/>
                <a:buChar char="•"/>
              </a:pPr>
              <a:r>
                <a:rPr lang="cs-CZ" sz="3600" dirty="0">
                  <a:solidFill>
                    <a:schemeClr val="accent1"/>
                  </a:solidFill>
                  <a:latin typeface="+mj-lt"/>
                </a:rPr>
                <a:t>Evropské iniciativy (vzdělávání, práce)</a:t>
              </a:r>
            </a:p>
            <a:p>
              <a:pPr marL="457200" indent="-457200">
                <a:buFont typeface="Arial" panose="020B0604020202020204" pitchFamily="34" charset="0"/>
                <a:buChar char="•"/>
              </a:pPr>
              <a:r>
                <a:rPr lang="cs-CZ" sz="3600" dirty="0">
                  <a:solidFill>
                    <a:schemeClr val="accent1"/>
                  </a:solidFill>
                  <a:latin typeface="+mj-lt"/>
                </a:rPr>
                <a:t>Další evropské nástroje (EQF, ECVET)</a:t>
              </a:r>
            </a:p>
            <a:p>
              <a:pPr marL="457200" indent="-457200">
                <a:buFont typeface="Arial" panose="020B0604020202020204" pitchFamily="34" charset="0"/>
                <a:buChar char="•"/>
              </a:pPr>
              <a:r>
                <a:rPr lang="cs-CZ" sz="3600" dirty="0" smtClean="0">
                  <a:solidFill>
                    <a:schemeClr val="accent1"/>
                  </a:solidFill>
                  <a:latin typeface="+mj-lt"/>
                </a:rPr>
                <a:t>Sekretariát EQAVET</a:t>
              </a:r>
            </a:p>
          </p:txBody>
        </p:sp>
      </p:grpSp>
      <p:sp>
        <p:nvSpPr>
          <p:cNvPr id="12" name="Rectangle 11"/>
          <p:cNvSpPr/>
          <p:nvPr/>
        </p:nvSpPr>
        <p:spPr>
          <a:xfrm>
            <a:off x="9345428" y="3727354"/>
            <a:ext cx="703757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3600" dirty="0">
                <a:solidFill>
                  <a:schemeClr val="accent1"/>
                </a:solidFill>
                <a:latin typeface="+mj-lt"/>
              </a:rPr>
              <a:t>Tvůrci národních politik </a:t>
            </a:r>
            <a:r>
              <a:rPr lang="cs-CZ" sz="3600" dirty="0" smtClean="0">
                <a:solidFill>
                  <a:schemeClr val="accent1"/>
                </a:solidFill>
                <a:latin typeface="+mj-lt"/>
              </a:rPr>
              <a:t>(např. MŠMT</a:t>
            </a:r>
            <a:r>
              <a:rPr lang="cs-CZ" sz="3600" dirty="0">
                <a:solidFill>
                  <a:schemeClr val="accent1"/>
                </a:solidFill>
                <a:latin typeface="+mj-lt"/>
              </a:rPr>
              <a:t>, MPSV, </a:t>
            </a:r>
            <a:r>
              <a:rPr lang="cs-CZ" sz="3600" dirty="0" smtClean="0">
                <a:solidFill>
                  <a:schemeClr val="accent1"/>
                </a:solidFill>
                <a:latin typeface="+mj-lt"/>
              </a:rPr>
              <a:t>NÚV, ČŠI…)</a:t>
            </a:r>
            <a:endParaRPr lang="en-US" sz="3600" dirty="0">
              <a:solidFill>
                <a:schemeClr val="accent1"/>
              </a:solidFill>
              <a:latin typeface="+mj-lt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3600" dirty="0" smtClean="0">
                <a:solidFill>
                  <a:schemeClr val="accent1"/>
                </a:solidFill>
                <a:latin typeface="+mj-lt"/>
              </a:rPr>
              <a:t>Vzdělavatelé a zřizovatelé škol (krajské orgány, školy)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3600" dirty="0">
                <a:solidFill>
                  <a:schemeClr val="accent1"/>
                </a:solidFill>
                <a:latin typeface="+mj-lt"/>
              </a:rPr>
              <a:t>Z</a:t>
            </a:r>
            <a:r>
              <a:rPr lang="cs-CZ" sz="3600" dirty="0" smtClean="0">
                <a:solidFill>
                  <a:schemeClr val="accent1"/>
                </a:solidFill>
                <a:latin typeface="+mj-lt"/>
              </a:rPr>
              <a:t>aměstnavatelé </a:t>
            </a:r>
            <a:r>
              <a:rPr lang="cs-CZ" sz="3600" dirty="0">
                <a:solidFill>
                  <a:schemeClr val="accent1"/>
                </a:solidFill>
                <a:latin typeface="+mj-lt"/>
              </a:rPr>
              <a:t>(asociace, svazy…)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3600" dirty="0">
                <a:solidFill>
                  <a:schemeClr val="accent1"/>
                </a:solidFill>
                <a:latin typeface="+mj-lt"/>
              </a:rPr>
              <a:t>NRP </a:t>
            </a:r>
            <a:r>
              <a:rPr lang="cs-CZ" sz="3600" dirty="0" smtClean="0">
                <a:solidFill>
                  <a:schemeClr val="accent1"/>
                </a:solidFill>
                <a:latin typeface="+mj-lt"/>
              </a:rPr>
              <a:t>EQAVET </a:t>
            </a:r>
            <a:endParaRPr lang="cs-CZ" sz="3600" dirty="0">
              <a:solidFill>
                <a:schemeClr val="accent1"/>
              </a:solidFill>
              <a:latin typeface="+mj-lt"/>
            </a:endParaRPr>
          </a:p>
          <a:p>
            <a:endParaRPr lang="en-US" sz="3600" dirty="0" smtClean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1025900" y="2652364"/>
            <a:ext cx="441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/>
              <a:t>Na úrovni EU</a:t>
            </a:r>
            <a:endParaRPr lang="cs-CZ" sz="3600" b="1" dirty="0"/>
          </a:p>
        </p:txBody>
      </p:sp>
      <p:sp>
        <p:nvSpPr>
          <p:cNvPr id="8" name="Obdélník 7"/>
          <p:cNvSpPr/>
          <p:nvPr/>
        </p:nvSpPr>
        <p:spPr>
          <a:xfrm>
            <a:off x="9341273" y="2623823"/>
            <a:ext cx="603242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3600" b="1" dirty="0"/>
              <a:t>Na úrovni členských </a:t>
            </a:r>
            <a:r>
              <a:rPr lang="cs-CZ" sz="3600" b="1" dirty="0" smtClean="0"/>
              <a:t>států </a:t>
            </a:r>
            <a:endParaRPr lang="cs-CZ" sz="3600" b="1" dirty="0"/>
          </a:p>
        </p:txBody>
      </p:sp>
    </p:spTree>
    <p:extLst>
      <p:ext uri="{BB962C8B-B14F-4D97-AF65-F5344CB8AC3E}">
        <p14:creationId xmlns:p14="http://schemas.microsoft.com/office/powerpoint/2010/main" val="1971496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6300" y="571411"/>
            <a:ext cx="8267700" cy="1338828"/>
          </a:xfrm>
        </p:spPr>
        <p:txBody>
          <a:bodyPr/>
          <a:lstStyle/>
          <a:p>
            <a:r>
              <a:rPr lang="cs-CZ" dirty="0" smtClean="0"/>
              <a:t>EQAVET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cs-CZ" dirty="0" smtClean="0">
                <a:solidFill>
                  <a:schemeClr val="accent1"/>
                </a:solidFill>
              </a:rPr>
              <a:t>v ČR</a:t>
            </a:r>
            <a:endParaRPr lang="uk-UA" dirty="0">
              <a:solidFill>
                <a:schemeClr val="accent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cs-CZ" dirty="0" smtClean="0"/>
              <a:t>strana</a:t>
            </a:r>
            <a:endParaRPr lang="en-US" dirty="0" smtClean="0"/>
          </a:p>
          <a:p>
            <a:pPr algn="l"/>
            <a:r>
              <a:rPr lang="cs-CZ" dirty="0" smtClean="0"/>
              <a:t>8</a:t>
            </a:r>
            <a:endParaRPr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5943600" y="3467100"/>
            <a:ext cx="4483" cy="4191000"/>
          </a:xfrm>
          <a:prstGeom prst="line">
            <a:avLst/>
          </a:prstGeom>
          <a:ln w="25400" cap="sq">
            <a:solidFill>
              <a:schemeClr val="accent2"/>
            </a:solidFill>
            <a:bevel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1277600" y="3356750"/>
            <a:ext cx="0" cy="4301350"/>
          </a:xfrm>
          <a:prstGeom prst="line">
            <a:avLst/>
          </a:prstGeom>
          <a:ln w="25400" cap="sq">
            <a:solidFill>
              <a:schemeClr val="accent2"/>
            </a:solidFill>
            <a:bevel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/>
          <p:cNvGrpSpPr/>
          <p:nvPr/>
        </p:nvGrpSpPr>
        <p:grpSpPr>
          <a:xfrm>
            <a:off x="11507590" y="3017896"/>
            <a:ext cx="5789809" cy="4950262"/>
            <a:chOff x="12071719" y="4775600"/>
            <a:chExt cx="4991267" cy="3856579"/>
          </a:xfrm>
        </p:grpSpPr>
        <p:sp>
          <p:nvSpPr>
            <p:cNvPr id="12" name="TextBox 11"/>
            <p:cNvSpPr txBox="1"/>
            <p:nvPr/>
          </p:nvSpPr>
          <p:spPr>
            <a:xfrm>
              <a:off x="12071719" y="4775600"/>
              <a:ext cx="425767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sz="3600" dirty="0" smtClean="0">
                  <a:latin typeface="+mj-lt"/>
                </a:rPr>
                <a:t>2016</a:t>
              </a:r>
              <a:endParaRPr lang="en-US" sz="3600" dirty="0" smtClean="0"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2163263" y="5491085"/>
              <a:ext cx="4899723" cy="31410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cs-CZ" sz="3200" dirty="0" smtClean="0">
                  <a:solidFill>
                    <a:schemeClr val="tx2"/>
                  </a:solidFill>
                </a:rPr>
                <a:t>MŠMT rozhodlo o přesunutí </a:t>
              </a:r>
              <a:r>
                <a:rPr lang="cs-CZ" sz="3200" b="1" dirty="0" smtClean="0">
                  <a:solidFill>
                    <a:schemeClr val="tx2"/>
                  </a:solidFill>
                </a:rPr>
                <a:t>NRP EQAVET CZ pod NÚV</a:t>
              </a:r>
              <a:r>
                <a:rPr lang="cs-CZ" sz="3200" dirty="0" smtClean="0">
                  <a:solidFill>
                    <a:schemeClr val="tx2"/>
                  </a:solidFill>
                </a:rPr>
                <a:t>, aktivity v oblasti počátečního i dalšího odborného vzdělávání podpořeny grantem </a:t>
              </a:r>
              <a:br>
                <a:rPr lang="cs-CZ" sz="3200" dirty="0" smtClean="0">
                  <a:solidFill>
                    <a:schemeClr val="tx2"/>
                  </a:solidFill>
                </a:rPr>
              </a:br>
              <a:r>
                <a:rPr lang="cs-CZ" sz="3200" dirty="0" smtClean="0">
                  <a:solidFill>
                    <a:schemeClr val="tx2"/>
                  </a:solidFill>
                </a:rPr>
                <a:t>se stejným názvem. </a:t>
              </a:r>
              <a:r>
                <a:rPr lang="cs-CZ" sz="3200" b="1" dirty="0" smtClean="0">
                  <a:solidFill>
                    <a:schemeClr val="tx2"/>
                  </a:solidFill>
                </a:rPr>
                <a:t>Znovuobnovení Národní sítě pro zajištění kvality </a:t>
              </a:r>
              <a:endParaRPr lang="uk-UA" sz="3200" b="1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5948083" y="3017895"/>
            <a:ext cx="5629838" cy="2941049"/>
            <a:chOff x="6623828" y="4775599"/>
            <a:chExt cx="5205984" cy="2941049"/>
          </a:xfrm>
        </p:grpSpPr>
        <p:sp>
          <p:nvSpPr>
            <p:cNvPr id="11" name="TextBox 10"/>
            <p:cNvSpPr txBox="1"/>
            <p:nvPr/>
          </p:nvSpPr>
          <p:spPr>
            <a:xfrm>
              <a:off x="6897393" y="5700712"/>
              <a:ext cx="4932419" cy="20159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cs-CZ" sz="3200" dirty="0">
                  <a:solidFill>
                    <a:schemeClr val="tx2"/>
                  </a:solidFill>
                </a:rPr>
                <a:t>Na návrh ČŠI ustaven Národní referenční </a:t>
              </a:r>
              <a:r>
                <a:rPr lang="cs-CZ" sz="3200" dirty="0" smtClean="0">
                  <a:solidFill>
                    <a:schemeClr val="tx2"/>
                  </a:solidFill>
                </a:rPr>
                <a:t>bod -     </a:t>
              </a:r>
              <a:r>
                <a:rPr lang="cs-CZ" sz="3200" b="1" i="1" dirty="0" smtClean="0">
                  <a:solidFill>
                    <a:schemeClr val="tx2"/>
                  </a:solidFill>
                </a:rPr>
                <a:t>NRP </a:t>
              </a:r>
              <a:r>
                <a:rPr lang="cs-CZ" sz="3200" b="1" i="1" dirty="0">
                  <a:solidFill>
                    <a:schemeClr val="tx2"/>
                  </a:solidFill>
                </a:rPr>
                <a:t>EQAVET </a:t>
              </a:r>
              <a:r>
                <a:rPr lang="cs-CZ" sz="3200" b="1" i="1" dirty="0" smtClean="0">
                  <a:solidFill>
                    <a:schemeClr val="tx2"/>
                  </a:solidFill>
                </a:rPr>
                <a:t>CZ</a:t>
              </a:r>
              <a:endParaRPr lang="cs-CZ" sz="3200" b="1" i="1" dirty="0">
                <a:solidFill>
                  <a:schemeClr val="tx2"/>
                </a:solidFill>
              </a:endParaRPr>
            </a:p>
            <a:p>
              <a:pPr marL="342900" indent="-342900"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endParaRPr lang="uk-UA" sz="2400" dirty="0">
                <a:solidFill>
                  <a:schemeClr val="tx2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623828" y="4775599"/>
              <a:ext cx="476726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sz="3600" dirty="0" smtClean="0">
                  <a:latin typeface="+mj-lt"/>
                </a:rPr>
                <a:t>2010</a:t>
              </a:r>
              <a:endParaRPr lang="uk-UA" sz="3600" dirty="0"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720540" y="3017895"/>
            <a:ext cx="5183839" cy="4950262"/>
            <a:chOff x="1800259" y="4782323"/>
            <a:chExt cx="4007226" cy="4950262"/>
          </a:xfrm>
        </p:grpSpPr>
        <p:sp>
          <p:nvSpPr>
            <p:cNvPr id="9" name="TextBox 8"/>
            <p:cNvSpPr txBox="1"/>
            <p:nvPr/>
          </p:nvSpPr>
          <p:spPr>
            <a:xfrm>
              <a:off x="1800259" y="5700712"/>
              <a:ext cx="4007226" cy="40318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cs-CZ" sz="3200" dirty="0" smtClean="0">
                  <a:solidFill>
                    <a:schemeClr val="tx2"/>
                  </a:solidFill>
                </a:rPr>
                <a:t>Vznik odborné skupiny </a:t>
              </a:r>
              <a:br>
                <a:rPr lang="cs-CZ" sz="3200" dirty="0" smtClean="0">
                  <a:solidFill>
                    <a:schemeClr val="tx2"/>
                  </a:solidFill>
                </a:rPr>
              </a:br>
              <a:r>
                <a:rPr lang="cs-CZ" sz="3200" dirty="0" smtClean="0">
                  <a:solidFill>
                    <a:schemeClr val="tx2"/>
                  </a:solidFill>
                </a:rPr>
                <a:t>pro podporu kvality </a:t>
              </a:r>
              <a:br>
                <a:rPr lang="cs-CZ" sz="3200" dirty="0" smtClean="0">
                  <a:solidFill>
                    <a:schemeClr val="tx2"/>
                  </a:solidFill>
                </a:rPr>
              </a:br>
              <a:r>
                <a:rPr lang="cs-CZ" sz="3200" dirty="0" smtClean="0">
                  <a:solidFill>
                    <a:schemeClr val="tx2"/>
                  </a:solidFill>
                </a:rPr>
                <a:t>v odborném vzdělávání </a:t>
              </a:r>
              <a:br>
                <a:rPr lang="cs-CZ" sz="3200" dirty="0" smtClean="0">
                  <a:solidFill>
                    <a:schemeClr val="tx2"/>
                  </a:solidFill>
                </a:rPr>
              </a:br>
              <a:r>
                <a:rPr lang="cs-CZ" sz="3200" dirty="0" smtClean="0">
                  <a:solidFill>
                    <a:schemeClr val="tx2"/>
                  </a:solidFill>
                </a:rPr>
                <a:t>v ČR (NÚOV), z níž se později vyvinula </a:t>
              </a:r>
              <a:br>
                <a:rPr lang="cs-CZ" sz="3200" dirty="0" smtClean="0">
                  <a:solidFill>
                    <a:schemeClr val="tx2"/>
                  </a:solidFill>
                </a:rPr>
              </a:br>
              <a:r>
                <a:rPr lang="cs-CZ" sz="3200" b="1" i="1" dirty="0" smtClean="0">
                  <a:solidFill>
                    <a:schemeClr val="tx2"/>
                  </a:solidFill>
                </a:rPr>
                <a:t>Národní síť pro podporu zajišťování kvality odborného vzdělávání</a:t>
              </a:r>
              <a:endParaRPr lang="uk-UA" sz="3200" b="1" i="1" dirty="0">
                <a:solidFill>
                  <a:schemeClr val="tx2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009022" y="4782323"/>
              <a:ext cx="3276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sz="3600" dirty="0" smtClean="0">
                  <a:latin typeface="+mj-lt"/>
                </a:rPr>
                <a:t>2006</a:t>
              </a:r>
              <a:endParaRPr lang="uk-UA" sz="3600" dirty="0">
                <a:solidFill>
                  <a:schemeClr val="accent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58109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6300" y="571411"/>
            <a:ext cx="9334500" cy="1338828"/>
          </a:xfrm>
        </p:spPr>
        <p:txBody>
          <a:bodyPr/>
          <a:lstStyle/>
          <a:p>
            <a:r>
              <a:rPr lang="cs-CZ" dirty="0" smtClean="0"/>
              <a:t>JAK </a:t>
            </a:r>
            <a:r>
              <a:rPr lang="cs-CZ" dirty="0"/>
              <a:t>NA KVALITU </a:t>
            </a:r>
            <a:r>
              <a:rPr lang="cs-CZ" dirty="0" smtClean="0">
                <a:solidFill>
                  <a:schemeClr val="accent1"/>
                </a:solidFill>
              </a:rPr>
              <a:t/>
            </a:r>
            <a:br>
              <a:rPr lang="cs-CZ" dirty="0" smtClean="0">
                <a:solidFill>
                  <a:schemeClr val="accent1"/>
                </a:solidFill>
              </a:rPr>
            </a:br>
            <a:r>
              <a:rPr lang="cs-CZ" dirty="0" smtClean="0">
                <a:solidFill>
                  <a:schemeClr val="accent1"/>
                </a:solidFill>
              </a:rPr>
              <a:t>V ODBORNÉM VZDĚLÁVÁNÍ</a:t>
            </a:r>
            <a:endParaRPr lang="uk-UA" dirty="0">
              <a:solidFill>
                <a:schemeClr val="accent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</p:spPr>
        <p:txBody>
          <a:bodyPr/>
          <a:lstStyle/>
          <a:p>
            <a:r>
              <a:rPr lang="cs-CZ" dirty="0" smtClean="0"/>
              <a:t>strana</a:t>
            </a:r>
            <a:endParaRPr lang="en-US" dirty="0" smtClean="0"/>
          </a:p>
          <a:p>
            <a:pPr algn="l"/>
            <a:r>
              <a:rPr lang="cs-CZ" dirty="0" smtClean="0"/>
              <a:t>9</a:t>
            </a:r>
            <a:endParaRPr dirty="0"/>
          </a:p>
        </p:txBody>
      </p:sp>
      <p:grpSp>
        <p:nvGrpSpPr>
          <p:cNvPr id="7" name="Group 6"/>
          <p:cNvGrpSpPr/>
          <p:nvPr/>
        </p:nvGrpSpPr>
        <p:grpSpPr>
          <a:xfrm>
            <a:off x="1447800" y="5295900"/>
            <a:ext cx="15621000" cy="3495628"/>
            <a:chOff x="2428650" y="2612814"/>
            <a:chExt cx="14944950" cy="3495628"/>
          </a:xfrm>
        </p:grpSpPr>
        <p:grpSp>
          <p:nvGrpSpPr>
            <p:cNvPr id="4" name="Group 3"/>
            <p:cNvGrpSpPr/>
            <p:nvPr/>
          </p:nvGrpSpPr>
          <p:grpSpPr>
            <a:xfrm>
              <a:off x="3807191" y="2612814"/>
              <a:ext cx="13566409" cy="3495628"/>
              <a:chOff x="3807191" y="2612814"/>
              <a:chExt cx="13566409" cy="3495628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3807191" y="2612814"/>
                <a:ext cx="759293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3600" dirty="0" smtClean="0">
                    <a:solidFill>
                      <a:schemeClr val="accent1"/>
                    </a:solidFill>
                  </a:rPr>
                  <a:t>Co naplňuje cíle EQAVET</a:t>
                </a:r>
                <a:endParaRPr lang="uk-UA" sz="3600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3807191" y="3246120"/>
                <a:ext cx="13566409" cy="28623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cs-CZ" sz="3400" dirty="0">
                    <a:solidFill>
                      <a:schemeClr val="tx2"/>
                    </a:solidFill>
                  </a:rPr>
                  <a:t>sdílení </a:t>
                </a:r>
                <a:r>
                  <a:rPr lang="cs-CZ" sz="3400" b="1" dirty="0">
                    <a:solidFill>
                      <a:schemeClr val="tx2"/>
                    </a:solidFill>
                  </a:rPr>
                  <a:t>osvědčených postupů </a:t>
                </a:r>
                <a:r>
                  <a:rPr lang="cs-CZ" sz="3400" dirty="0">
                    <a:solidFill>
                      <a:schemeClr val="tx2"/>
                    </a:solidFill>
                  </a:rPr>
                  <a:t>a </a:t>
                </a:r>
                <a:r>
                  <a:rPr lang="cs-CZ" sz="3400" b="1" dirty="0" smtClean="0">
                    <a:solidFill>
                      <a:schemeClr val="tx2"/>
                    </a:solidFill>
                  </a:rPr>
                  <a:t>příkladů </a:t>
                </a:r>
                <a:r>
                  <a:rPr lang="cs-CZ" sz="3400" b="1" dirty="0">
                    <a:solidFill>
                      <a:schemeClr val="tx2"/>
                    </a:solidFill>
                  </a:rPr>
                  <a:t>osvědčené praxe </a:t>
                </a:r>
                <a:r>
                  <a:rPr lang="cs-CZ" sz="3400" dirty="0" smtClean="0">
                    <a:solidFill>
                      <a:schemeClr val="tx2"/>
                    </a:solidFill>
                  </a:rPr>
                  <a:t>(např. případové studie) z </a:t>
                </a:r>
                <a:r>
                  <a:rPr lang="cs-CZ" sz="3400" dirty="0">
                    <a:solidFill>
                      <a:schemeClr val="tx2"/>
                    </a:solidFill>
                  </a:rPr>
                  <a:t>jednotlivých členských zemí EU</a:t>
                </a:r>
              </a:p>
              <a:p>
                <a:pPr marL="342900" indent="-34290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cs-CZ" sz="3400" dirty="0" smtClean="0">
                    <a:solidFill>
                      <a:schemeClr val="tx2"/>
                    </a:solidFill>
                  </a:rPr>
                  <a:t>informační </a:t>
                </a:r>
                <a:r>
                  <a:rPr lang="cs-CZ" sz="3400" b="1" dirty="0">
                    <a:solidFill>
                      <a:schemeClr val="tx2"/>
                    </a:solidFill>
                  </a:rPr>
                  <a:t>materiály</a:t>
                </a:r>
                <a:r>
                  <a:rPr lang="cs-CZ" sz="3400" dirty="0">
                    <a:solidFill>
                      <a:schemeClr val="tx2"/>
                    </a:solidFill>
                  </a:rPr>
                  <a:t> (video…) a metodické </a:t>
                </a:r>
                <a:r>
                  <a:rPr lang="cs-CZ" sz="3400" b="1" dirty="0">
                    <a:solidFill>
                      <a:schemeClr val="tx2"/>
                    </a:solidFill>
                  </a:rPr>
                  <a:t>publikace</a:t>
                </a:r>
                <a:r>
                  <a:rPr lang="cs-CZ" sz="3400" dirty="0">
                    <a:solidFill>
                      <a:schemeClr val="tx2"/>
                    </a:solidFill>
                  </a:rPr>
                  <a:t> EQAVET</a:t>
                </a:r>
              </a:p>
              <a:p>
                <a:pPr marL="342900" indent="-34290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cs-CZ" sz="3400" b="1" dirty="0" smtClean="0">
                    <a:solidFill>
                      <a:schemeClr val="tx2"/>
                    </a:solidFill>
                  </a:rPr>
                  <a:t>Doporučení </a:t>
                </a:r>
                <a:r>
                  <a:rPr lang="cs-CZ" sz="3400" dirty="0" smtClean="0">
                    <a:solidFill>
                      <a:schemeClr val="tx2"/>
                    </a:solidFill>
                  </a:rPr>
                  <a:t>Parlamentu EU a Rady EU k zavedení evropského referenčního rámce pro </a:t>
                </a:r>
                <a:r>
                  <a:rPr lang="cs-CZ" sz="3400" dirty="0">
                    <a:solidFill>
                      <a:schemeClr val="tx2"/>
                    </a:solidFill>
                  </a:rPr>
                  <a:t>zajišťování </a:t>
                </a:r>
                <a:r>
                  <a:rPr lang="cs-CZ" sz="3400" dirty="0" smtClean="0">
                    <a:solidFill>
                      <a:schemeClr val="tx2"/>
                    </a:solidFill>
                  </a:rPr>
                  <a:t>kvality v oblasti OVP (červen 2009)</a:t>
                </a:r>
                <a:endParaRPr lang="cs-CZ" sz="3400" dirty="0">
                  <a:solidFill>
                    <a:schemeClr val="tx2"/>
                  </a:solidFill>
                </a:endParaRPr>
              </a:p>
            </p:txBody>
          </p:sp>
        </p:grpSp>
        <p:cxnSp>
          <p:nvCxnSpPr>
            <p:cNvPr id="23" name="Straight Connector 22"/>
            <p:cNvCxnSpPr/>
            <p:nvPr/>
          </p:nvCxnSpPr>
          <p:spPr>
            <a:xfrm>
              <a:off x="3600450" y="2759295"/>
              <a:ext cx="0" cy="1515703"/>
            </a:xfrm>
            <a:prstGeom prst="line">
              <a:avLst/>
            </a:prstGeom>
            <a:ln w="25400" cap="sq">
              <a:solidFill>
                <a:schemeClr val="accent2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Freeform 426"/>
            <p:cNvSpPr>
              <a:spLocks noEditPoints="1"/>
            </p:cNvSpPr>
            <p:nvPr/>
          </p:nvSpPr>
          <p:spPr bwMode="auto">
            <a:xfrm>
              <a:off x="2428650" y="3101667"/>
              <a:ext cx="712287" cy="716657"/>
            </a:xfrm>
            <a:custGeom>
              <a:avLst/>
              <a:gdLst>
                <a:gd name="T0" fmla="*/ 88 w 176"/>
                <a:gd name="T1" fmla="*/ 64 h 176"/>
                <a:gd name="T2" fmla="*/ 64 w 176"/>
                <a:gd name="T3" fmla="*/ 88 h 176"/>
                <a:gd name="T4" fmla="*/ 88 w 176"/>
                <a:gd name="T5" fmla="*/ 112 h 176"/>
                <a:gd name="T6" fmla="*/ 112 w 176"/>
                <a:gd name="T7" fmla="*/ 88 h 176"/>
                <a:gd name="T8" fmla="*/ 88 w 176"/>
                <a:gd name="T9" fmla="*/ 64 h 176"/>
                <a:gd name="T10" fmla="*/ 88 w 176"/>
                <a:gd name="T11" fmla="*/ 104 h 176"/>
                <a:gd name="T12" fmla="*/ 72 w 176"/>
                <a:gd name="T13" fmla="*/ 88 h 176"/>
                <a:gd name="T14" fmla="*/ 88 w 176"/>
                <a:gd name="T15" fmla="*/ 72 h 176"/>
                <a:gd name="T16" fmla="*/ 104 w 176"/>
                <a:gd name="T17" fmla="*/ 88 h 176"/>
                <a:gd name="T18" fmla="*/ 88 w 176"/>
                <a:gd name="T19" fmla="*/ 104 h 176"/>
                <a:gd name="T20" fmla="*/ 88 w 176"/>
                <a:gd name="T21" fmla="*/ 32 h 176"/>
                <a:gd name="T22" fmla="*/ 32 w 176"/>
                <a:gd name="T23" fmla="*/ 88 h 176"/>
                <a:gd name="T24" fmla="*/ 88 w 176"/>
                <a:gd name="T25" fmla="*/ 144 h 176"/>
                <a:gd name="T26" fmla="*/ 144 w 176"/>
                <a:gd name="T27" fmla="*/ 88 h 176"/>
                <a:gd name="T28" fmla="*/ 88 w 176"/>
                <a:gd name="T29" fmla="*/ 32 h 176"/>
                <a:gd name="T30" fmla="*/ 88 w 176"/>
                <a:gd name="T31" fmla="*/ 136 h 176"/>
                <a:gd name="T32" fmla="*/ 40 w 176"/>
                <a:gd name="T33" fmla="*/ 88 h 176"/>
                <a:gd name="T34" fmla="*/ 88 w 176"/>
                <a:gd name="T35" fmla="*/ 40 h 176"/>
                <a:gd name="T36" fmla="*/ 136 w 176"/>
                <a:gd name="T37" fmla="*/ 88 h 176"/>
                <a:gd name="T38" fmla="*/ 88 w 176"/>
                <a:gd name="T39" fmla="*/ 136 h 176"/>
                <a:gd name="T40" fmla="*/ 149 w 176"/>
                <a:gd name="T41" fmla="*/ 151 h 176"/>
                <a:gd name="T42" fmla="*/ 176 w 176"/>
                <a:gd name="T43" fmla="*/ 88 h 176"/>
                <a:gd name="T44" fmla="*/ 88 w 176"/>
                <a:gd name="T45" fmla="*/ 0 h 176"/>
                <a:gd name="T46" fmla="*/ 0 w 176"/>
                <a:gd name="T47" fmla="*/ 88 h 176"/>
                <a:gd name="T48" fmla="*/ 27 w 176"/>
                <a:gd name="T49" fmla="*/ 151 h 176"/>
                <a:gd name="T50" fmla="*/ 17 w 176"/>
                <a:gd name="T51" fmla="*/ 169 h 176"/>
                <a:gd name="T52" fmla="*/ 16 w 176"/>
                <a:gd name="T53" fmla="*/ 172 h 176"/>
                <a:gd name="T54" fmla="*/ 20 w 176"/>
                <a:gd name="T55" fmla="*/ 176 h 176"/>
                <a:gd name="T56" fmla="*/ 23 w 176"/>
                <a:gd name="T57" fmla="*/ 175 h 176"/>
                <a:gd name="T58" fmla="*/ 24 w 176"/>
                <a:gd name="T59" fmla="*/ 173 h 176"/>
                <a:gd name="T60" fmla="*/ 33 w 176"/>
                <a:gd name="T61" fmla="*/ 157 h 176"/>
                <a:gd name="T62" fmla="*/ 88 w 176"/>
                <a:gd name="T63" fmla="*/ 176 h 176"/>
                <a:gd name="T64" fmla="*/ 143 w 176"/>
                <a:gd name="T65" fmla="*/ 157 h 176"/>
                <a:gd name="T66" fmla="*/ 152 w 176"/>
                <a:gd name="T67" fmla="*/ 173 h 176"/>
                <a:gd name="T68" fmla="*/ 156 w 176"/>
                <a:gd name="T69" fmla="*/ 176 h 176"/>
                <a:gd name="T70" fmla="*/ 160 w 176"/>
                <a:gd name="T71" fmla="*/ 172 h 176"/>
                <a:gd name="T72" fmla="*/ 159 w 176"/>
                <a:gd name="T73" fmla="*/ 169 h 176"/>
                <a:gd name="T74" fmla="*/ 149 w 176"/>
                <a:gd name="T75" fmla="*/ 151 h 176"/>
                <a:gd name="T76" fmla="*/ 88 w 176"/>
                <a:gd name="T77" fmla="*/ 168 h 176"/>
                <a:gd name="T78" fmla="*/ 8 w 176"/>
                <a:gd name="T79" fmla="*/ 88 h 176"/>
                <a:gd name="T80" fmla="*/ 88 w 176"/>
                <a:gd name="T81" fmla="*/ 8 h 176"/>
                <a:gd name="T82" fmla="*/ 168 w 176"/>
                <a:gd name="T83" fmla="*/ 88 h 176"/>
                <a:gd name="T84" fmla="*/ 88 w 176"/>
                <a:gd name="T85" fmla="*/ 16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6" h="176">
                  <a:moveTo>
                    <a:pt x="88" y="64"/>
                  </a:moveTo>
                  <a:cubicBezTo>
                    <a:pt x="75" y="64"/>
                    <a:pt x="64" y="75"/>
                    <a:pt x="64" y="88"/>
                  </a:cubicBezTo>
                  <a:cubicBezTo>
                    <a:pt x="64" y="101"/>
                    <a:pt x="75" y="112"/>
                    <a:pt x="88" y="112"/>
                  </a:cubicBezTo>
                  <a:cubicBezTo>
                    <a:pt x="101" y="112"/>
                    <a:pt x="112" y="101"/>
                    <a:pt x="112" y="88"/>
                  </a:cubicBezTo>
                  <a:cubicBezTo>
                    <a:pt x="112" y="75"/>
                    <a:pt x="101" y="64"/>
                    <a:pt x="88" y="64"/>
                  </a:cubicBezTo>
                  <a:moveTo>
                    <a:pt x="88" y="104"/>
                  </a:moveTo>
                  <a:cubicBezTo>
                    <a:pt x="79" y="104"/>
                    <a:pt x="72" y="97"/>
                    <a:pt x="72" y="88"/>
                  </a:cubicBezTo>
                  <a:cubicBezTo>
                    <a:pt x="72" y="79"/>
                    <a:pt x="79" y="72"/>
                    <a:pt x="88" y="72"/>
                  </a:cubicBezTo>
                  <a:cubicBezTo>
                    <a:pt x="97" y="72"/>
                    <a:pt x="104" y="79"/>
                    <a:pt x="104" y="88"/>
                  </a:cubicBezTo>
                  <a:cubicBezTo>
                    <a:pt x="104" y="97"/>
                    <a:pt x="97" y="104"/>
                    <a:pt x="88" y="104"/>
                  </a:cubicBezTo>
                  <a:moveTo>
                    <a:pt x="88" y="32"/>
                  </a:moveTo>
                  <a:cubicBezTo>
                    <a:pt x="57" y="32"/>
                    <a:pt x="32" y="57"/>
                    <a:pt x="32" y="88"/>
                  </a:cubicBezTo>
                  <a:cubicBezTo>
                    <a:pt x="32" y="119"/>
                    <a:pt x="57" y="144"/>
                    <a:pt x="88" y="144"/>
                  </a:cubicBezTo>
                  <a:cubicBezTo>
                    <a:pt x="119" y="144"/>
                    <a:pt x="144" y="119"/>
                    <a:pt x="144" y="88"/>
                  </a:cubicBezTo>
                  <a:cubicBezTo>
                    <a:pt x="144" y="57"/>
                    <a:pt x="119" y="32"/>
                    <a:pt x="88" y="32"/>
                  </a:cubicBezTo>
                  <a:moveTo>
                    <a:pt x="88" y="136"/>
                  </a:moveTo>
                  <a:cubicBezTo>
                    <a:pt x="61" y="136"/>
                    <a:pt x="40" y="115"/>
                    <a:pt x="40" y="88"/>
                  </a:cubicBezTo>
                  <a:cubicBezTo>
                    <a:pt x="40" y="61"/>
                    <a:pt x="61" y="40"/>
                    <a:pt x="88" y="40"/>
                  </a:cubicBezTo>
                  <a:cubicBezTo>
                    <a:pt x="115" y="40"/>
                    <a:pt x="136" y="61"/>
                    <a:pt x="136" y="88"/>
                  </a:cubicBezTo>
                  <a:cubicBezTo>
                    <a:pt x="136" y="115"/>
                    <a:pt x="115" y="136"/>
                    <a:pt x="88" y="136"/>
                  </a:cubicBezTo>
                  <a:moveTo>
                    <a:pt x="149" y="151"/>
                  </a:moveTo>
                  <a:cubicBezTo>
                    <a:pt x="166" y="135"/>
                    <a:pt x="176" y="113"/>
                    <a:pt x="176" y="88"/>
                  </a:cubicBezTo>
                  <a:cubicBezTo>
                    <a:pt x="176" y="39"/>
                    <a:pt x="137" y="0"/>
                    <a:pt x="88" y="0"/>
                  </a:cubicBezTo>
                  <a:cubicBezTo>
                    <a:pt x="39" y="0"/>
                    <a:pt x="0" y="39"/>
                    <a:pt x="0" y="88"/>
                  </a:cubicBezTo>
                  <a:cubicBezTo>
                    <a:pt x="0" y="113"/>
                    <a:pt x="10" y="135"/>
                    <a:pt x="27" y="151"/>
                  </a:cubicBezTo>
                  <a:cubicBezTo>
                    <a:pt x="17" y="169"/>
                    <a:pt x="17" y="169"/>
                    <a:pt x="17" y="169"/>
                  </a:cubicBezTo>
                  <a:cubicBezTo>
                    <a:pt x="16" y="170"/>
                    <a:pt x="16" y="171"/>
                    <a:pt x="16" y="172"/>
                  </a:cubicBezTo>
                  <a:cubicBezTo>
                    <a:pt x="16" y="174"/>
                    <a:pt x="18" y="176"/>
                    <a:pt x="20" y="176"/>
                  </a:cubicBezTo>
                  <a:cubicBezTo>
                    <a:pt x="21" y="176"/>
                    <a:pt x="22" y="176"/>
                    <a:pt x="23" y="175"/>
                  </a:cubicBezTo>
                  <a:cubicBezTo>
                    <a:pt x="23" y="174"/>
                    <a:pt x="24" y="174"/>
                    <a:pt x="24" y="173"/>
                  </a:cubicBezTo>
                  <a:cubicBezTo>
                    <a:pt x="33" y="157"/>
                    <a:pt x="33" y="157"/>
                    <a:pt x="33" y="157"/>
                  </a:cubicBezTo>
                  <a:cubicBezTo>
                    <a:pt x="48" y="169"/>
                    <a:pt x="67" y="176"/>
                    <a:pt x="88" y="176"/>
                  </a:cubicBezTo>
                  <a:cubicBezTo>
                    <a:pt x="109" y="176"/>
                    <a:pt x="128" y="169"/>
                    <a:pt x="143" y="157"/>
                  </a:cubicBezTo>
                  <a:cubicBezTo>
                    <a:pt x="152" y="173"/>
                    <a:pt x="152" y="173"/>
                    <a:pt x="152" y="173"/>
                  </a:cubicBezTo>
                  <a:cubicBezTo>
                    <a:pt x="153" y="175"/>
                    <a:pt x="154" y="176"/>
                    <a:pt x="156" y="176"/>
                  </a:cubicBezTo>
                  <a:cubicBezTo>
                    <a:pt x="158" y="176"/>
                    <a:pt x="160" y="174"/>
                    <a:pt x="160" y="172"/>
                  </a:cubicBezTo>
                  <a:cubicBezTo>
                    <a:pt x="160" y="171"/>
                    <a:pt x="160" y="170"/>
                    <a:pt x="159" y="169"/>
                  </a:cubicBezTo>
                  <a:lnTo>
                    <a:pt x="149" y="151"/>
                  </a:lnTo>
                  <a:close/>
                  <a:moveTo>
                    <a:pt x="88" y="168"/>
                  </a:moveTo>
                  <a:cubicBezTo>
                    <a:pt x="44" y="168"/>
                    <a:pt x="8" y="132"/>
                    <a:pt x="8" y="88"/>
                  </a:cubicBezTo>
                  <a:cubicBezTo>
                    <a:pt x="8" y="44"/>
                    <a:pt x="44" y="8"/>
                    <a:pt x="88" y="8"/>
                  </a:cubicBezTo>
                  <a:cubicBezTo>
                    <a:pt x="132" y="8"/>
                    <a:pt x="168" y="44"/>
                    <a:pt x="168" y="88"/>
                  </a:cubicBezTo>
                  <a:cubicBezTo>
                    <a:pt x="168" y="132"/>
                    <a:pt x="132" y="168"/>
                    <a:pt x="88" y="168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1447800" y="2300231"/>
            <a:ext cx="14584732" cy="2453748"/>
            <a:chOff x="2392915" y="4738806"/>
            <a:chExt cx="14584732" cy="2453748"/>
          </a:xfrm>
        </p:grpSpPr>
        <p:grpSp>
          <p:nvGrpSpPr>
            <p:cNvPr id="5" name="Group 4"/>
            <p:cNvGrpSpPr/>
            <p:nvPr/>
          </p:nvGrpSpPr>
          <p:grpSpPr>
            <a:xfrm>
              <a:off x="3807191" y="4738806"/>
              <a:ext cx="13170456" cy="2453748"/>
              <a:chOff x="3807191" y="4738806"/>
              <a:chExt cx="13170456" cy="2453748"/>
            </a:xfrm>
          </p:grpSpPr>
          <p:sp>
            <p:nvSpPr>
              <p:cNvPr id="30" name="TextBox 29"/>
              <p:cNvSpPr txBox="1"/>
              <p:nvPr/>
            </p:nvSpPr>
            <p:spPr>
              <a:xfrm>
                <a:off x="3807191" y="4738806"/>
                <a:ext cx="1138732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3600" dirty="0" smtClean="0">
                    <a:solidFill>
                      <a:schemeClr val="accent1"/>
                    </a:solidFill>
                    <a:latin typeface="+mj-lt"/>
                  </a:rPr>
                  <a:t>Nástroje k zajišťování a zvyšování kvality v OVP</a:t>
                </a:r>
                <a:endParaRPr lang="uk-UA" sz="3600" dirty="0" smtClean="0">
                  <a:solidFill>
                    <a:schemeClr val="accent1"/>
                  </a:solidFill>
                  <a:latin typeface="+mj-lt"/>
                </a:endParaRP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3807191" y="5376672"/>
                <a:ext cx="13170456" cy="18158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cs-CZ" sz="3400" b="1" dirty="0">
                    <a:solidFill>
                      <a:schemeClr val="tx2"/>
                    </a:solidFill>
                  </a:rPr>
                  <a:t>cyklus zajišťování a zvyšování kvality </a:t>
                </a:r>
                <a:r>
                  <a:rPr lang="cs-CZ" sz="3400" dirty="0">
                    <a:solidFill>
                      <a:schemeClr val="tx2"/>
                    </a:solidFill>
                  </a:rPr>
                  <a:t>(cyklus kvality</a:t>
                </a:r>
                <a:r>
                  <a:rPr lang="cs-CZ" sz="3400" dirty="0" smtClean="0">
                    <a:solidFill>
                      <a:schemeClr val="tx2"/>
                    </a:solidFill>
                  </a:rPr>
                  <a:t>)</a:t>
                </a:r>
              </a:p>
              <a:p>
                <a:pPr marL="342900" indent="-34290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cs-CZ" sz="3400" b="1" dirty="0" smtClean="0">
                    <a:solidFill>
                      <a:schemeClr val="tx2"/>
                    </a:solidFill>
                  </a:rPr>
                  <a:t>kritéria kvality </a:t>
                </a:r>
                <a:r>
                  <a:rPr lang="cs-CZ" sz="3400" dirty="0" smtClean="0">
                    <a:solidFill>
                      <a:schemeClr val="tx2"/>
                    </a:solidFill>
                  </a:rPr>
                  <a:t>a orientační deskriptory</a:t>
                </a:r>
                <a:endParaRPr lang="cs-CZ" sz="3400" dirty="0">
                  <a:solidFill>
                    <a:schemeClr val="tx2"/>
                  </a:solidFill>
                </a:endParaRPr>
              </a:p>
              <a:p>
                <a:pPr marL="342900" indent="-34290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cs-CZ" sz="3400" dirty="0">
                    <a:solidFill>
                      <a:schemeClr val="tx2"/>
                    </a:solidFill>
                  </a:rPr>
                  <a:t>10 </a:t>
                </a:r>
                <a:r>
                  <a:rPr lang="cs-CZ" sz="3400" b="1" dirty="0">
                    <a:solidFill>
                      <a:schemeClr val="tx2"/>
                    </a:solidFill>
                  </a:rPr>
                  <a:t>ukazatelů kvality </a:t>
                </a:r>
                <a:endParaRPr lang="cs-CZ" sz="3400" b="1" dirty="0" smtClean="0">
                  <a:solidFill>
                    <a:schemeClr val="tx2"/>
                  </a:solidFill>
                </a:endParaRPr>
              </a:p>
            </p:txBody>
          </p:sp>
        </p:grpSp>
        <p:cxnSp>
          <p:nvCxnSpPr>
            <p:cNvPr id="32" name="Straight Connector 31"/>
            <p:cNvCxnSpPr/>
            <p:nvPr/>
          </p:nvCxnSpPr>
          <p:spPr>
            <a:xfrm>
              <a:off x="3600450" y="4885287"/>
              <a:ext cx="0" cy="1515703"/>
            </a:xfrm>
            <a:prstGeom prst="line">
              <a:avLst/>
            </a:prstGeom>
            <a:ln w="25400" cap="sq">
              <a:solidFill>
                <a:schemeClr val="accent2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Freeform 463"/>
            <p:cNvSpPr>
              <a:spLocks noEditPoints="1"/>
            </p:cNvSpPr>
            <p:nvPr/>
          </p:nvSpPr>
          <p:spPr bwMode="auto">
            <a:xfrm>
              <a:off x="2392915" y="5270779"/>
              <a:ext cx="783754" cy="630417"/>
            </a:xfrm>
            <a:custGeom>
              <a:avLst/>
              <a:gdLst>
                <a:gd name="T0" fmla="*/ 16 w 176"/>
                <a:gd name="T1" fmla="*/ 104 h 144"/>
                <a:gd name="T2" fmla="*/ 24 w 176"/>
                <a:gd name="T3" fmla="*/ 104 h 144"/>
                <a:gd name="T4" fmla="*/ 44 w 176"/>
                <a:gd name="T5" fmla="*/ 84 h 144"/>
                <a:gd name="T6" fmla="*/ 136 w 176"/>
                <a:gd name="T7" fmla="*/ 80 h 144"/>
                <a:gd name="T8" fmla="*/ 116 w 176"/>
                <a:gd name="T9" fmla="*/ 108 h 144"/>
                <a:gd name="T10" fmla="*/ 136 w 176"/>
                <a:gd name="T11" fmla="*/ 88 h 144"/>
                <a:gd name="T12" fmla="*/ 136 w 176"/>
                <a:gd name="T13" fmla="*/ 80 h 144"/>
                <a:gd name="T14" fmla="*/ 143 w 176"/>
                <a:gd name="T15" fmla="*/ 16 h 144"/>
                <a:gd name="T16" fmla="*/ 120 w 176"/>
                <a:gd name="T17" fmla="*/ 0 h 144"/>
                <a:gd name="T18" fmla="*/ 80 w 176"/>
                <a:gd name="T19" fmla="*/ 24 h 144"/>
                <a:gd name="T20" fmla="*/ 33 w 176"/>
                <a:gd name="T21" fmla="*/ 16 h 144"/>
                <a:gd name="T22" fmla="*/ 4 w 176"/>
                <a:gd name="T23" fmla="*/ 87 h 144"/>
                <a:gd name="T24" fmla="*/ 40 w 176"/>
                <a:gd name="T25" fmla="*/ 144 h 144"/>
                <a:gd name="T26" fmla="*/ 97 w 176"/>
                <a:gd name="T27" fmla="*/ 112 h 144"/>
                <a:gd name="T28" fmla="*/ 176 w 176"/>
                <a:gd name="T29" fmla="*/ 104 h 144"/>
                <a:gd name="T30" fmla="*/ 40 w 176"/>
                <a:gd name="T31" fmla="*/ 136 h 144"/>
                <a:gd name="T32" fmla="*/ 40 w 176"/>
                <a:gd name="T33" fmla="*/ 72 h 144"/>
                <a:gd name="T34" fmla="*/ 40 w 176"/>
                <a:gd name="T35" fmla="*/ 136 h 144"/>
                <a:gd name="T36" fmla="*/ 40 w 176"/>
                <a:gd name="T37" fmla="*/ 64 h 144"/>
                <a:gd name="T38" fmla="*/ 41 w 176"/>
                <a:gd name="T39" fmla="*/ 17 h 144"/>
                <a:gd name="T40" fmla="*/ 56 w 176"/>
                <a:gd name="T41" fmla="*/ 8 h 144"/>
                <a:gd name="T42" fmla="*/ 72 w 176"/>
                <a:gd name="T43" fmla="*/ 23 h 144"/>
                <a:gd name="T44" fmla="*/ 96 w 176"/>
                <a:gd name="T45" fmla="*/ 104 h 144"/>
                <a:gd name="T46" fmla="*/ 80 w 176"/>
                <a:gd name="T47" fmla="*/ 96 h 144"/>
                <a:gd name="T48" fmla="*/ 96 w 176"/>
                <a:gd name="T49" fmla="*/ 104 h 144"/>
                <a:gd name="T50" fmla="*/ 80 w 176"/>
                <a:gd name="T51" fmla="*/ 88 h 144"/>
                <a:gd name="T52" fmla="*/ 96 w 176"/>
                <a:gd name="T53" fmla="*/ 32 h 144"/>
                <a:gd name="T54" fmla="*/ 104 w 176"/>
                <a:gd name="T55" fmla="*/ 23 h 144"/>
                <a:gd name="T56" fmla="*/ 120 w 176"/>
                <a:gd name="T57" fmla="*/ 8 h 144"/>
                <a:gd name="T58" fmla="*/ 135 w 176"/>
                <a:gd name="T59" fmla="*/ 17 h 144"/>
                <a:gd name="T60" fmla="*/ 136 w 176"/>
                <a:gd name="T61" fmla="*/ 64 h 144"/>
                <a:gd name="T62" fmla="*/ 104 w 176"/>
                <a:gd name="T63" fmla="*/ 23 h 144"/>
                <a:gd name="T64" fmla="*/ 104 w 176"/>
                <a:gd name="T65" fmla="*/ 104 h 144"/>
                <a:gd name="T66" fmla="*/ 168 w 176"/>
                <a:gd name="T67" fmla="*/ 10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76" h="144">
                  <a:moveTo>
                    <a:pt x="40" y="80"/>
                  </a:moveTo>
                  <a:cubicBezTo>
                    <a:pt x="27" y="80"/>
                    <a:pt x="16" y="91"/>
                    <a:pt x="16" y="104"/>
                  </a:cubicBezTo>
                  <a:cubicBezTo>
                    <a:pt x="16" y="106"/>
                    <a:pt x="18" y="108"/>
                    <a:pt x="20" y="108"/>
                  </a:cubicBezTo>
                  <a:cubicBezTo>
                    <a:pt x="22" y="108"/>
                    <a:pt x="24" y="106"/>
                    <a:pt x="24" y="104"/>
                  </a:cubicBezTo>
                  <a:cubicBezTo>
                    <a:pt x="24" y="95"/>
                    <a:pt x="31" y="88"/>
                    <a:pt x="40" y="88"/>
                  </a:cubicBezTo>
                  <a:cubicBezTo>
                    <a:pt x="42" y="88"/>
                    <a:pt x="44" y="86"/>
                    <a:pt x="44" y="84"/>
                  </a:cubicBezTo>
                  <a:cubicBezTo>
                    <a:pt x="44" y="82"/>
                    <a:pt x="42" y="80"/>
                    <a:pt x="40" y="80"/>
                  </a:cubicBezTo>
                  <a:moveTo>
                    <a:pt x="136" y="80"/>
                  </a:moveTo>
                  <a:cubicBezTo>
                    <a:pt x="123" y="80"/>
                    <a:pt x="112" y="91"/>
                    <a:pt x="112" y="104"/>
                  </a:cubicBezTo>
                  <a:cubicBezTo>
                    <a:pt x="112" y="106"/>
                    <a:pt x="114" y="108"/>
                    <a:pt x="116" y="108"/>
                  </a:cubicBezTo>
                  <a:cubicBezTo>
                    <a:pt x="118" y="108"/>
                    <a:pt x="120" y="106"/>
                    <a:pt x="120" y="104"/>
                  </a:cubicBezTo>
                  <a:cubicBezTo>
                    <a:pt x="120" y="95"/>
                    <a:pt x="127" y="88"/>
                    <a:pt x="136" y="88"/>
                  </a:cubicBezTo>
                  <a:cubicBezTo>
                    <a:pt x="138" y="88"/>
                    <a:pt x="140" y="86"/>
                    <a:pt x="140" y="84"/>
                  </a:cubicBezTo>
                  <a:cubicBezTo>
                    <a:pt x="140" y="82"/>
                    <a:pt x="138" y="80"/>
                    <a:pt x="136" y="80"/>
                  </a:cubicBezTo>
                  <a:moveTo>
                    <a:pt x="172" y="87"/>
                  </a:moveTo>
                  <a:cubicBezTo>
                    <a:pt x="143" y="16"/>
                    <a:pt x="143" y="16"/>
                    <a:pt x="143" y="16"/>
                  </a:cubicBezTo>
                  <a:cubicBezTo>
                    <a:pt x="143" y="16"/>
                    <a:pt x="143" y="16"/>
                    <a:pt x="143" y="16"/>
                  </a:cubicBezTo>
                  <a:cubicBezTo>
                    <a:pt x="139" y="7"/>
                    <a:pt x="130" y="0"/>
                    <a:pt x="120" y="0"/>
                  </a:cubicBezTo>
                  <a:cubicBezTo>
                    <a:pt x="107" y="0"/>
                    <a:pt x="96" y="11"/>
                    <a:pt x="96" y="24"/>
                  </a:cubicBezTo>
                  <a:cubicBezTo>
                    <a:pt x="80" y="24"/>
                    <a:pt x="80" y="24"/>
                    <a:pt x="80" y="24"/>
                  </a:cubicBezTo>
                  <a:cubicBezTo>
                    <a:pt x="80" y="11"/>
                    <a:pt x="69" y="0"/>
                    <a:pt x="56" y="0"/>
                  </a:cubicBezTo>
                  <a:cubicBezTo>
                    <a:pt x="46" y="0"/>
                    <a:pt x="37" y="7"/>
                    <a:pt x="33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4" y="87"/>
                    <a:pt x="4" y="87"/>
                    <a:pt x="4" y="87"/>
                  </a:cubicBezTo>
                  <a:cubicBezTo>
                    <a:pt x="1" y="92"/>
                    <a:pt x="0" y="98"/>
                    <a:pt x="0" y="104"/>
                  </a:cubicBezTo>
                  <a:cubicBezTo>
                    <a:pt x="0" y="126"/>
                    <a:pt x="18" y="144"/>
                    <a:pt x="40" y="144"/>
                  </a:cubicBezTo>
                  <a:cubicBezTo>
                    <a:pt x="59" y="144"/>
                    <a:pt x="75" y="130"/>
                    <a:pt x="79" y="112"/>
                  </a:cubicBezTo>
                  <a:cubicBezTo>
                    <a:pt x="97" y="112"/>
                    <a:pt x="97" y="112"/>
                    <a:pt x="97" y="112"/>
                  </a:cubicBezTo>
                  <a:cubicBezTo>
                    <a:pt x="101" y="130"/>
                    <a:pt x="117" y="144"/>
                    <a:pt x="136" y="144"/>
                  </a:cubicBezTo>
                  <a:cubicBezTo>
                    <a:pt x="158" y="144"/>
                    <a:pt x="176" y="126"/>
                    <a:pt x="176" y="104"/>
                  </a:cubicBezTo>
                  <a:cubicBezTo>
                    <a:pt x="176" y="98"/>
                    <a:pt x="175" y="92"/>
                    <a:pt x="172" y="87"/>
                  </a:cubicBezTo>
                  <a:moveTo>
                    <a:pt x="40" y="136"/>
                  </a:moveTo>
                  <a:cubicBezTo>
                    <a:pt x="22" y="136"/>
                    <a:pt x="8" y="122"/>
                    <a:pt x="8" y="104"/>
                  </a:cubicBezTo>
                  <a:cubicBezTo>
                    <a:pt x="8" y="86"/>
                    <a:pt x="22" y="72"/>
                    <a:pt x="40" y="72"/>
                  </a:cubicBezTo>
                  <a:cubicBezTo>
                    <a:pt x="58" y="72"/>
                    <a:pt x="72" y="86"/>
                    <a:pt x="72" y="104"/>
                  </a:cubicBezTo>
                  <a:cubicBezTo>
                    <a:pt x="72" y="122"/>
                    <a:pt x="58" y="136"/>
                    <a:pt x="40" y="136"/>
                  </a:cubicBezTo>
                  <a:moveTo>
                    <a:pt x="72" y="80"/>
                  </a:moveTo>
                  <a:cubicBezTo>
                    <a:pt x="65" y="70"/>
                    <a:pt x="53" y="64"/>
                    <a:pt x="40" y="64"/>
                  </a:cubicBezTo>
                  <a:cubicBezTo>
                    <a:pt x="33" y="64"/>
                    <a:pt x="26" y="66"/>
                    <a:pt x="20" y="69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44" y="12"/>
                    <a:pt x="50" y="8"/>
                    <a:pt x="56" y="8"/>
                  </a:cubicBezTo>
                  <a:cubicBezTo>
                    <a:pt x="64" y="8"/>
                    <a:pt x="71" y="14"/>
                    <a:pt x="72" y="23"/>
                  </a:cubicBezTo>
                  <a:cubicBezTo>
                    <a:pt x="72" y="23"/>
                    <a:pt x="72" y="23"/>
                    <a:pt x="72" y="23"/>
                  </a:cubicBezTo>
                  <a:lnTo>
                    <a:pt x="72" y="80"/>
                  </a:lnTo>
                  <a:close/>
                  <a:moveTo>
                    <a:pt x="96" y="104"/>
                  </a:moveTo>
                  <a:cubicBezTo>
                    <a:pt x="80" y="104"/>
                    <a:pt x="80" y="104"/>
                    <a:pt x="80" y="104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96" y="96"/>
                    <a:pt x="96" y="96"/>
                    <a:pt x="96" y="96"/>
                  </a:cubicBezTo>
                  <a:lnTo>
                    <a:pt x="96" y="104"/>
                  </a:lnTo>
                  <a:close/>
                  <a:moveTo>
                    <a:pt x="96" y="88"/>
                  </a:moveTo>
                  <a:cubicBezTo>
                    <a:pt x="80" y="88"/>
                    <a:pt x="80" y="88"/>
                    <a:pt x="80" y="88"/>
                  </a:cubicBezTo>
                  <a:cubicBezTo>
                    <a:pt x="80" y="32"/>
                    <a:pt x="80" y="32"/>
                    <a:pt x="80" y="32"/>
                  </a:cubicBezTo>
                  <a:cubicBezTo>
                    <a:pt x="96" y="32"/>
                    <a:pt x="96" y="32"/>
                    <a:pt x="96" y="32"/>
                  </a:cubicBezTo>
                  <a:lnTo>
                    <a:pt x="96" y="88"/>
                  </a:lnTo>
                  <a:close/>
                  <a:moveTo>
                    <a:pt x="104" y="23"/>
                  </a:moveTo>
                  <a:cubicBezTo>
                    <a:pt x="104" y="23"/>
                    <a:pt x="104" y="23"/>
                    <a:pt x="104" y="23"/>
                  </a:cubicBezTo>
                  <a:cubicBezTo>
                    <a:pt x="105" y="14"/>
                    <a:pt x="112" y="8"/>
                    <a:pt x="120" y="8"/>
                  </a:cubicBezTo>
                  <a:cubicBezTo>
                    <a:pt x="126" y="8"/>
                    <a:pt x="132" y="12"/>
                    <a:pt x="135" y="17"/>
                  </a:cubicBezTo>
                  <a:cubicBezTo>
                    <a:pt x="135" y="17"/>
                    <a:pt x="135" y="17"/>
                    <a:pt x="135" y="17"/>
                  </a:cubicBezTo>
                  <a:cubicBezTo>
                    <a:pt x="156" y="69"/>
                    <a:pt x="156" y="69"/>
                    <a:pt x="156" y="69"/>
                  </a:cubicBezTo>
                  <a:cubicBezTo>
                    <a:pt x="150" y="66"/>
                    <a:pt x="143" y="64"/>
                    <a:pt x="136" y="64"/>
                  </a:cubicBezTo>
                  <a:cubicBezTo>
                    <a:pt x="123" y="64"/>
                    <a:pt x="111" y="70"/>
                    <a:pt x="104" y="80"/>
                  </a:cubicBezTo>
                  <a:lnTo>
                    <a:pt x="104" y="23"/>
                  </a:lnTo>
                  <a:close/>
                  <a:moveTo>
                    <a:pt x="136" y="136"/>
                  </a:moveTo>
                  <a:cubicBezTo>
                    <a:pt x="118" y="136"/>
                    <a:pt x="104" y="122"/>
                    <a:pt x="104" y="104"/>
                  </a:cubicBezTo>
                  <a:cubicBezTo>
                    <a:pt x="104" y="86"/>
                    <a:pt x="118" y="72"/>
                    <a:pt x="136" y="72"/>
                  </a:cubicBezTo>
                  <a:cubicBezTo>
                    <a:pt x="154" y="72"/>
                    <a:pt x="168" y="86"/>
                    <a:pt x="168" y="104"/>
                  </a:cubicBezTo>
                  <a:cubicBezTo>
                    <a:pt x="168" y="122"/>
                    <a:pt x="154" y="136"/>
                    <a:pt x="136" y="136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</p:spTree>
    <p:extLst>
      <p:ext uri="{BB962C8B-B14F-4D97-AF65-F5344CB8AC3E}">
        <p14:creationId xmlns:p14="http://schemas.microsoft.com/office/powerpoint/2010/main" val="1380669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AM SLIDES">
  <a:themeElements>
    <a:clrScheme name="SIMPLICITY - Bright Blue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00B0F0"/>
      </a:accent1>
      <a:accent2>
        <a:srgbClr val="C0C0C8"/>
      </a:accent2>
      <a:accent3>
        <a:srgbClr val="00B0F0"/>
      </a:accent3>
      <a:accent4>
        <a:srgbClr val="00B0F0"/>
      </a:accent4>
      <a:accent5>
        <a:srgbClr val="00B0F0"/>
      </a:accent5>
      <a:accent6>
        <a:srgbClr val="00B0F0"/>
      </a:accent6>
      <a:hlink>
        <a:srgbClr val="0084B4"/>
      </a:hlink>
      <a:folHlink>
        <a:srgbClr val="5CD3FF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2_SLIDES WITH IMAGES">
  <a:themeElements>
    <a:clrScheme name="SIMPLICITY - Yellow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FFC800"/>
      </a:accent1>
      <a:accent2>
        <a:srgbClr val="C0C0C8"/>
      </a:accent2>
      <a:accent3>
        <a:srgbClr val="F0CC2D"/>
      </a:accent3>
      <a:accent4>
        <a:srgbClr val="FFC800"/>
      </a:accent4>
      <a:accent5>
        <a:srgbClr val="FFC800"/>
      </a:accent5>
      <a:accent6>
        <a:srgbClr val="FFC800"/>
      </a:accent6>
      <a:hlink>
        <a:srgbClr val="BF9600"/>
      </a:hlink>
      <a:folHlink>
        <a:srgbClr val="FFDE65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2_PORTFOLIO">
  <a:themeElements>
    <a:clrScheme name="SIMPLICITY - Yellow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FFC800"/>
      </a:accent1>
      <a:accent2>
        <a:srgbClr val="C0C0C8"/>
      </a:accent2>
      <a:accent3>
        <a:srgbClr val="F0CC2D"/>
      </a:accent3>
      <a:accent4>
        <a:srgbClr val="FFC800"/>
      </a:accent4>
      <a:accent5>
        <a:srgbClr val="FFC800"/>
      </a:accent5>
      <a:accent6>
        <a:srgbClr val="FFC800"/>
      </a:accent6>
      <a:hlink>
        <a:srgbClr val="BF9600"/>
      </a:hlink>
      <a:folHlink>
        <a:srgbClr val="FFDE65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1_GENARAL LAYOUTS">
  <a:themeElements>
    <a:clrScheme name="SIMPLICITY - Cool Ice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62ACC9"/>
      </a:accent1>
      <a:accent2>
        <a:srgbClr val="C0C0C8"/>
      </a:accent2>
      <a:accent3>
        <a:srgbClr val="62ACC9"/>
      </a:accent3>
      <a:accent4>
        <a:srgbClr val="62ACC9"/>
      </a:accent4>
      <a:accent5>
        <a:srgbClr val="62ACC9"/>
      </a:accent5>
      <a:accent6>
        <a:srgbClr val="62ACC9"/>
      </a:accent6>
      <a:hlink>
        <a:srgbClr val="3988A6"/>
      </a:hlink>
      <a:folHlink>
        <a:srgbClr val="A0CDDE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3_TEAM SLIDES">
  <a:themeElements>
    <a:clrScheme name="SIMPLICITY - Cool Ice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62ACC9"/>
      </a:accent1>
      <a:accent2>
        <a:srgbClr val="C0C0C8"/>
      </a:accent2>
      <a:accent3>
        <a:srgbClr val="62ACC9"/>
      </a:accent3>
      <a:accent4>
        <a:srgbClr val="62ACC9"/>
      </a:accent4>
      <a:accent5>
        <a:srgbClr val="62ACC9"/>
      </a:accent5>
      <a:accent6>
        <a:srgbClr val="62ACC9"/>
      </a:accent6>
      <a:hlink>
        <a:srgbClr val="3988A6"/>
      </a:hlink>
      <a:folHlink>
        <a:srgbClr val="A0CDDE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4.xml><?xml version="1.0" encoding="utf-8"?>
<a:theme xmlns:a="http://schemas.openxmlformats.org/drawingml/2006/main" name="3_SLIDES WITH IMAGES">
  <a:themeElements>
    <a:clrScheme name="SIMPLICITY - Cool Ice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62ACC9"/>
      </a:accent1>
      <a:accent2>
        <a:srgbClr val="C0C0C8"/>
      </a:accent2>
      <a:accent3>
        <a:srgbClr val="62ACC9"/>
      </a:accent3>
      <a:accent4>
        <a:srgbClr val="62ACC9"/>
      </a:accent4>
      <a:accent5>
        <a:srgbClr val="62ACC9"/>
      </a:accent5>
      <a:accent6>
        <a:srgbClr val="62ACC9"/>
      </a:accent6>
      <a:hlink>
        <a:srgbClr val="3988A6"/>
      </a:hlink>
      <a:folHlink>
        <a:srgbClr val="A0CDDE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5.xml><?xml version="1.0" encoding="utf-8"?>
<a:theme xmlns:a="http://schemas.openxmlformats.org/drawingml/2006/main" name="3_PORTFOLIO">
  <a:themeElements>
    <a:clrScheme name="SIMPLICITY - Cool Ice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62ACC9"/>
      </a:accent1>
      <a:accent2>
        <a:srgbClr val="C0C0C8"/>
      </a:accent2>
      <a:accent3>
        <a:srgbClr val="62ACC9"/>
      </a:accent3>
      <a:accent4>
        <a:srgbClr val="62ACC9"/>
      </a:accent4>
      <a:accent5>
        <a:srgbClr val="62ACC9"/>
      </a:accent5>
      <a:accent6>
        <a:srgbClr val="62ACC9"/>
      </a:accent6>
      <a:hlink>
        <a:srgbClr val="3988A6"/>
      </a:hlink>
      <a:folHlink>
        <a:srgbClr val="A0CDDE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2_GENARAL LAYOUTS">
  <a:themeElements>
    <a:clrScheme name="SIMPLICITY - Fresh Green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89C800"/>
      </a:accent1>
      <a:accent2>
        <a:srgbClr val="C0C0C8"/>
      </a:accent2>
      <a:accent3>
        <a:srgbClr val="89C800"/>
      </a:accent3>
      <a:accent4>
        <a:srgbClr val="89C800"/>
      </a:accent4>
      <a:accent5>
        <a:srgbClr val="89C800"/>
      </a:accent5>
      <a:accent6>
        <a:srgbClr val="89C800"/>
      </a:accent6>
      <a:hlink>
        <a:srgbClr val="669600"/>
      </a:hlink>
      <a:folHlink>
        <a:srgbClr val="C4FF44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7.xml><?xml version="1.0" encoding="utf-8"?>
<a:theme xmlns:a="http://schemas.openxmlformats.org/drawingml/2006/main" name="4_TEAM SLIDES">
  <a:themeElements>
    <a:clrScheme name="temp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89C800"/>
      </a:accent1>
      <a:accent2>
        <a:srgbClr val="C0C0C8"/>
      </a:accent2>
      <a:accent3>
        <a:srgbClr val="FF4C58"/>
      </a:accent3>
      <a:accent4>
        <a:srgbClr val="FF4C58"/>
      </a:accent4>
      <a:accent5>
        <a:srgbClr val="FF4C58"/>
      </a:accent5>
      <a:accent6>
        <a:srgbClr val="FF4C58"/>
      </a:accent6>
      <a:hlink>
        <a:srgbClr val="FF4C58"/>
      </a:hlink>
      <a:folHlink>
        <a:srgbClr val="FF4C58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8.xml><?xml version="1.0" encoding="utf-8"?>
<a:theme xmlns:a="http://schemas.openxmlformats.org/drawingml/2006/main" name="4_SLIDES WITH IMAGES">
  <a:themeElements>
    <a:clrScheme name="temp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89C800"/>
      </a:accent1>
      <a:accent2>
        <a:srgbClr val="C0C0C8"/>
      </a:accent2>
      <a:accent3>
        <a:srgbClr val="FF4C58"/>
      </a:accent3>
      <a:accent4>
        <a:srgbClr val="FF4C58"/>
      </a:accent4>
      <a:accent5>
        <a:srgbClr val="FF4C58"/>
      </a:accent5>
      <a:accent6>
        <a:srgbClr val="FF4C58"/>
      </a:accent6>
      <a:hlink>
        <a:srgbClr val="FF4C58"/>
      </a:hlink>
      <a:folHlink>
        <a:srgbClr val="FF4C58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9.xml><?xml version="1.0" encoding="utf-8"?>
<a:theme xmlns:a="http://schemas.openxmlformats.org/drawingml/2006/main" name="4_PORTFOLIO">
  <a:themeElements>
    <a:clrScheme name="temp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89C800"/>
      </a:accent1>
      <a:accent2>
        <a:srgbClr val="C0C0C8"/>
      </a:accent2>
      <a:accent3>
        <a:srgbClr val="FF4C58"/>
      </a:accent3>
      <a:accent4>
        <a:srgbClr val="FF4C58"/>
      </a:accent4>
      <a:accent5>
        <a:srgbClr val="FF4C58"/>
      </a:accent5>
      <a:accent6>
        <a:srgbClr val="FF4C58"/>
      </a:accent6>
      <a:hlink>
        <a:srgbClr val="FF4C58"/>
      </a:hlink>
      <a:folHlink>
        <a:srgbClr val="FF4C58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LIDES WITH IMAGES">
  <a:themeElements>
    <a:clrScheme name="SIMPLICITY - Bright Blue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00B0F0"/>
      </a:accent1>
      <a:accent2>
        <a:srgbClr val="C0C0C8"/>
      </a:accent2>
      <a:accent3>
        <a:srgbClr val="00B0F0"/>
      </a:accent3>
      <a:accent4>
        <a:srgbClr val="00B0F0"/>
      </a:accent4>
      <a:accent5>
        <a:srgbClr val="00B0F0"/>
      </a:accent5>
      <a:accent6>
        <a:srgbClr val="00B0F0"/>
      </a:accent6>
      <a:hlink>
        <a:srgbClr val="0084B4"/>
      </a:hlink>
      <a:folHlink>
        <a:srgbClr val="5CD3FF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0.xml><?xml version="1.0" encoding="utf-8"?>
<a:theme xmlns:a="http://schemas.openxmlformats.org/drawingml/2006/main" name="NUV">
  <a:themeElements>
    <a:clrScheme name="SIMPLICITY - Bright Blue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00B0F0"/>
      </a:accent1>
      <a:accent2>
        <a:srgbClr val="C0C0C8"/>
      </a:accent2>
      <a:accent3>
        <a:srgbClr val="00B0F0"/>
      </a:accent3>
      <a:accent4>
        <a:srgbClr val="00B0F0"/>
      </a:accent4>
      <a:accent5>
        <a:srgbClr val="00B0F0"/>
      </a:accent5>
      <a:accent6>
        <a:srgbClr val="00B0F0"/>
      </a:accent6>
      <a:hlink>
        <a:srgbClr val="0084B4"/>
      </a:hlink>
      <a:folHlink>
        <a:srgbClr val="5CD3FF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NUV" id="{57E119CC-F276-42EB-849D-D583D961693B}" vid="{8EF8F40B-466C-4875-B276-C7E8A6599CBB}"/>
    </a:ext>
  </a:extLst>
</a:theme>
</file>

<file path=ppt/theme/theme21.xml><?xml version="1.0" encoding="utf-8"?>
<a:theme xmlns:a="http://schemas.openxmlformats.org/drawingml/2006/main" name="5_SLIDES WITH IMAGES">
  <a:themeElements>
    <a:clrScheme name="SIMPLICITY - Bright Blue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00B0F0"/>
      </a:accent1>
      <a:accent2>
        <a:srgbClr val="C0C0C8"/>
      </a:accent2>
      <a:accent3>
        <a:srgbClr val="00B0F0"/>
      </a:accent3>
      <a:accent4>
        <a:srgbClr val="00B0F0"/>
      </a:accent4>
      <a:accent5>
        <a:srgbClr val="00B0F0"/>
      </a:accent5>
      <a:accent6>
        <a:srgbClr val="00B0F0"/>
      </a:accent6>
      <a:hlink>
        <a:srgbClr val="0084B4"/>
      </a:hlink>
      <a:folHlink>
        <a:srgbClr val="5CD3FF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2.xml><?xml version="1.0" encoding="utf-8"?>
<a:theme xmlns:a="http://schemas.openxmlformats.org/drawingml/2006/main" name="5_PORTFOLIO">
  <a:themeElements>
    <a:clrScheme name="SIMPLICITY - Bright Blue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00B0F0"/>
      </a:accent1>
      <a:accent2>
        <a:srgbClr val="C0C0C8"/>
      </a:accent2>
      <a:accent3>
        <a:srgbClr val="00B0F0"/>
      </a:accent3>
      <a:accent4>
        <a:srgbClr val="00B0F0"/>
      </a:accent4>
      <a:accent5>
        <a:srgbClr val="00B0F0"/>
      </a:accent5>
      <a:accent6>
        <a:srgbClr val="00B0F0"/>
      </a:accent6>
      <a:hlink>
        <a:srgbClr val="0084B4"/>
      </a:hlink>
      <a:folHlink>
        <a:srgbClr val="5CD3FF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3.xml><?xml version="1.0" encoding="utf-8"?>
<a:theme xmlns:a="http://schemas.openxmlformats.org/drawingml/2006/main" name="1_Bright Blue">
  <a:themeElements>
    <a:clrScheme name="SIMPLICITY - Bright Blue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00B0F0"/>
      </a:accent1>
      <a:accent2>
        <a:srgbClr val="C0C0C8"/>
      </a:accent2>
      <a:accent3>
        <a:srgbClr val="00B0F0"/>
      </a:accent3>
      <a:accent4>
        <a:srgbClr val="00B0F0"/>
      </a:accent4>
      <a:accent5>
        <a:srgbClr val="00B0F0"/>
      </a:accent5>
      <a:accent6>
        <a:srgbClr val="00B0F0"/>
      </a:accent6>
      <a:hlink>
        <a:srgbClr val="0084B4"/>
      </a:hlink>
      <a:folHlink>
        <a:srgbClr val="5CD3FF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Bright Blue" id="{76B4930B-7DF5-4CFE-B9A9-19BB7070649D}" vid="{4114BC02-2ECF-4B45-BB32-D50E6D01EBC3}"/>
    </a:ext>
  </a:extLst>
</a:theme>
</file>

<file path=ppt/theme/theme24.xml><?xml version="1.0" encoding="utf-8"?>
<a:theme xmlns:a="http://schemas.openxmlformats.org/drawingml/2006/main" name="5_TEAM SLIDES">
  <a:themeElements>
    <a:clrScheme name="SIMPLICITY - Bright Blue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00B0F0"/>
      </a:accent1>
      <a:accent2>
        <a:srgbClr val="C0C0C8"/>
      </a:accent2>
      <a:accent3>
        <a:srgbClr val="00B0F0"/>
      </a:accent3>
      <a:accent4>
        <a:srgbClr val="00B0F0"/>
      </a:accent4>
      <a:accent5>
        <a:srgbClr val="00B0F0"/>
      </a:accent5>
      <a:accent6>
        <a:srgbClr val="00B0F0"/>
      </a:accent6>
      <a:hlink>
        <a:srgbClr val="0084B4"/>
      </a:hlink>
      <a:folHlink>
        <a:srgbClr val="5CD3FF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5.xml><?xml version="1.0" encoding="utf-8"?>
<a:theme xmlns:a="http://schemas.openxmlformats.org/drawingml/2006/main" name="6_SLIDES WITH IMAGES">
  <a:themeElements>
    <a:clrScheme name="SIMPLICITY - Bright Blue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00B0F0"/>
      </a:accent1>
      <a:accent2>
        <a:srgbClr val="C0C0C8"/>
      </a:accent2>
      <a:accent3>
        <a:srgbClr val="00B0F0"/>
      </a:accent3>
      <a:accent4>
        <a:srgbClr val="00B0F0"/>
      </a:accent4>
      <a:accent5>
        <a:srgbClr val="00B0F0"/>
      </a:accent5>
      <a:accent6>
        <a:srgbClr val="00B0F0"/>
      </a:accent6>
      <a:hlink>
        <a:srgbClr val="0084B4"/>
      </a:hlink>
      <a:folHlink>
        <a:srgbClr val="5CD3FF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6.xml><?xml version="1.0" encoding="utf-8"?>
<a:theme xmlns:a="http://schemas.openxmlformats.org/drawingml/2006/main" name="6_PORTFOLIO">
  <a:themeElements>
    <a:clrScheme name="SIMPLICITY - Bright Blue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00B0F0"/>
      </a:accent1>
      <a:accent2>
        <a:srgbClr val="C0C0C8"/>
      </a:accent2>
      <a:accent3>
        <a:srgbClr val="00B0F0"/>
      </a:accent3>
      <a:accent4>
        <a:srgbClr val="00B0F0"/>
      </a:accent4>
      <a:accent5>
        <a:srgbClr val="00B0F0"/>
      </a:accent5>
      <a:accent6>
        <a:srgbClr val="00B0F0"/>
      </a:accent6>
      <a:hlink>
        <a:srgbClr val="0084B4"/>
      </a:hlink>
      <a:folHlink>
        <a:srgbClr val="5CD3FF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7.xml><?xml version="1.0" encoding="utf-8"?>
<a:theme xmlns:a="http://schemas.openxmlformats.org/drawingml/2006/main" name="3_GENARAL LAYOUTS">
  <a:themeElements>
    <a:clrScheme name="SIMPLICITY - Yellow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FFC800"/>
      </a:accent1>
      <a:accent2>
        <a:srgbClr val="C0C0C8"/>
      </a:accent2>
      <a:accent3>
        <a:srgbClr val="F0CC2D"/>
      </a:accent3>
      <a:accent4>
        <a:srgbClr val="FFC800"/>
      </a:accent4>
      <a:accent5>
        <a:srgbClr val="FFC800"/>
      </a:accent5>
      <a:accent6>
        <a:srgbClr val="FFC800"/>
      </a:accent6>
      <a:hlink>
        <a:srgbClr val="BF9600"/>
      </a:hlink>
      <a:folHlink>
        <a:srgbClr val="FFDE65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8.xml><?xml version="1.0" encoding="utf-8"?>
<a:theme xmlns:a="http://schemas.openxmlformats.org/drawingml/2006/main" name="6_TEAM SLIDES">
  <a:themeElements>
    <a:clrScheme name="SIMPLICITY - Yellow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FFC800"/>
      </a:accent1>
      <a:accent2>
        <a:srgbClr val="C0C0C8"/>
      </a:accent2>
      <a:accent3>
        <a:srgbClr val="F0CC2D"/>
      </a:accent3>
      <a:accent4>
        <a:srgbClr val="FFC800"/>
      </a:accent4>
      <a:accent5>
        <a:srgbClr val="FFC800"/>
      </a:accent5>
      <a:accent6>
        <a:srgbClr val="FFC800"/>
      </a:accent6>
      <a:hlink>
        <a:srgbClr val="BF9600"/>
      </a:hlink>
      <a:folHlink>
        <a:srgbClr val="FFDE65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9.xml><?xml version="1.0" encoding="utf-8"?>
<a:theme xmlns:a="http://schemas.openxmlformats.org/drawingml/2006/main" name="7_SLIDES WITH IMAGES">
  <a:themeElements>
    <a:clrScheme name="SIMPLICITY - Yellow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FFC800"/>
      </a:accent1>
      <a:accent2>
        <a:srgbClr val="C0C0C8"/>
      </a:accent2>
      <a:accent3>
        <a:srgbClr val="F0CC2D"/>
      </a:accent3>
      <a:accent4>
        <a:srgbClr val="FFC800"/>
      </a:accent4>
      <a:accent5>
        <a:srgbClr val="FFC800"/>
      </a:accent5>
      <a:accent6>
        <a:srgbClr val="FFC800"/>
      </a:accent6>
      <a:hlink>
        <a:srgbClr val="BF9600"/>
      </a:hlink>
      <a:folHlink>
        <a:srgbClr val="FFDE65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PORTFOLIO">
  <a:themeElements>
    <a:clrScheme name="SIMPLICITY - Bright Blue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00B0F0"/>
      </a:accent1>
      <a:accent2>
        <a:srgbClr val="C0C0C8"/>
      </a:accent2>
      <a:accent3>
        <a:srgbClr val="00B0F0"/>
      </a:accent3>
      <a:accent4>
        <a:srgbClr val="00B0F0"/>
      </a:accent4>
      <a:accent5>
        <a:srgbClr val="00B0F0"/>
      </a:accent5>
      <a:accent6>
        <a:srgbClr val="00B0F0"/>
      </a:accent6>
      <a:hlink>
        <a:srgbClr val="0084B4"/>
      </a:hlink>
      <a:folHlink>
        <a:srgbClr val="5CD3FF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0.xml><?xml version="1.0" encoding="utf-8"?>
<a:theme xmlns:a="http://schemas.openxmlformats.org/drawingml/2006/main" name="7_PORTFOLIO">
  <a:themeElements>
    <a:clrScheme name="SIMPLICITY - Yellow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FFC800"/>
      </a:accent1>
      <a:accent2>
        <a:srgbClr val="C0C0C8"/>
      </a:accent2>
      <a:accent3>
        <a:srgbClr val="F0CC2D"/>
      </a:accent3>
      <a:accent4>
        <a:srgbClr val="FFC800"/>
      </a:accent4>
      <a:accent5>
        <a:srgbClr val="FFC800"/>
      </a:accent5>
      <a:accent6>
        <a:srgbClr val="FFC800"/>
      </a:accent6>
      <a:hlink>
        <a:srgbClr val="BF9600"/>
      </a:hlink>
      <a:folHlink>
        <a:srgbClr val="FFDE65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1.xml><?xml version="1.0" encoding="utf-8"?>
<a:theme xmlns:a="http://schemas.openxmlformats.org/drawingml/2006/main" name="4_GENARAL LAYOUTS">
  <a:themeElements>
    <a:clrScheme name="SIMPLICITY - Cool Ice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62ACC9"/>
      </a:accent1>
      <a:accent2>
        <a:srgbClr val="C0C0C8"/>
      </a:accent2>
      <a:accent3>
        <a:srgbClr val="62ACC9"/>
      </a:accent3>
      <a:accent4>
        <a:srgbClr val="62ACC9"/>
      </a:accent4>
      <a:accent5>
        <a:srgbClr val="62ACC9"/>
      </a:accent5>
      <a:accent6>
        <a:srgbClr val="62ACC9"/>
      </a:accent6>
      <a:hlink>
        <a:srgbClr val="3988A6"/>
      </a:hlink>
      <a:folHlink>
        <a:srgbClr val="A0CDDE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2.xml><?xml version="1.0" encoding="utf-8"?>
<a:theme xmlns:a="http://schemas.openxmlformats.org/drawingml/2006/main" name="7_TEAM SLIDES">
  <a:themeElements>
    <a:clrScheme name="SIMPLICITY - Cool Ice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62ACC9"/>
      </a:accent1>
      <a:accent2>
        <a:srgbClr val="C0C0C8"/>
      </a:accent2>
      <a:accent3>
        <a:srgbClr val="62ACC9"/>
      </a:accent3>
      <a:accent4>
        <a:srgbClr val="62ACC9"/>
      </a:accent4>
      <a:accent5>
        <a:srgbClr val="62ACC9"/>
      </a:accent5>
      <a:accent6>
        <a:srgbClr val="62ACC9"/>
      </a:accent6>
      <a:hlink>
        <a:srgbClr val="3988A6"/>
      </a:hlink>
      <a:folHlink>
        <a:srgbClr val="A0CDDE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3.xml><?xml version="1.0" encoding="utf-8"?>
<a:theme xmlns:a="http://schemas.openxmlformats.org/drawingml/2006/main" name="8_SLIDES WITH IMAGES">
  <a:themeElements>
    <a:clrScheme name="SIMPLICITY - Cool Ice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62ACC9"/>
      </a:accent1>
      <a:accent2>
        <a:srgbClr val="C0C0C8"/>
      </a:accent2>
      <a:accent3>
        <a:srgbClr val="62ACC9"/>
      </a:accent3>
      <a:accent4>
        <a:srgbClr val="62ACC9"/>
      </a:accent4>
      <a:accent5>
        <a:srgbClr val="62ACC9"/>
      </a:accent5>
      <a:accent6>
        <a:srgbClr val="62ACC9"/>
      </a:accent6>
      <a:hlink>
        <a:srgbClr val="3988A6"/>
      </a:hlink>
      <a:folHlink>
        <a:srgbClr val="A0CDDE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4.xml><?xml version="1.0" encoding="utf-8"?>
<a:theme xmlns:a="http://schemas.openxmlformats.org/drawingml/2006/main" name="8_PORTFOLIO">
  <a:themeElements>
    <a:clrScheme name="SIMPLICITY - Cool Ice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62ACC9"/>
      </a:accent1>
      <a:accent2>
        <a:srgbClr val="C0C0C8"/>
      </a:accent2>
      <a:accent3>
        <a:srgbClr val="62ACC9"/>
      </a:accent3>
      <a:accent4>
        <a:srgbClr val="62ACC9"/>
      </a:accent4>
      <a:accent5>
        <a:srgbClr val="62ACC9"/>
      </a:accent5>
      <a:accent6>
        <a:srgbClr val="62ACC9"/>
      </a:accent6>
      <a:hlink>
        <a:srgbClr val="3988A6"/>
      </a:hlink>
      <a:folHlink>
        <a:srgbClr val="A0CDDE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5.xml><?xml version="1.0" encoding="utf-8"?>
<a:theme xmlns:a="http://schemas.openxmlformats.org/drawingml/2006/main" name="5_GENARAL LAYOUTS">
  <a:themeElements>
    <a:clrScheme name="SIMPLICITY - Fresh Green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89C800"/>
      </a:accent1>
      <a:accent2>
        <a:srgbClr val="C0C0C8"/>
      </a:accent2>
      <a:accent3>
        <a:srgbClr val="89C800"/>
      </a:accent3>
      <a:accent4>
        <a:srgbClr val="89C800"/>
      </a:accent4>
      <a:accent5>
        <a:srgbClr val="89C800"/>
      </a:accent5>
      <a:accent6>
        <a:srgbClr val="89C800"/>
      </a:accent6>
      <a:hlink>
        <a:srgbClr val="669600"/>
      </a:hlink>
      <a:folHlink>
        <a:srgbClr val="C4FF44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6.xml><?xml version="1.0" encoding="utf-8"?>
<a:theme xmlns:a="http://schemas.openxmlformats.org/drawingml/2006/main" name="8_TEAM SLIDES">
  <a:themeElements>
    <a:clrScheme name="temp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89C800"/>
      </a:accent1>
      <a:accent2>
        <a:srgbClr val="C0C0C8"/>
      </a:accent2>
      <a:accent3>
        <a:srgbClr val="FF4C58"/>
      </a:accent3>
      <a:accent4>
        <a:srgbClr val="FF4C58"/>
      </a:accent4>
      <a:accent5>
        <a:srgbClr val="FF4C58"/>
      </a:accent5>
      <a:accent6>
        <a:srgbClr val="FF4C58"/>
      </a:accent6>
      <a:hlink>
        <a:srgbClr val="FF4C58"/>
      </a:hlink>
      <a:folHlink>
        <a:srgbClr val="FF4C58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7.xml><?xml version="1.0" encoding="utf-8"?>
<a:theme xmlns:a="http://schemas.openxmlformats.org/drawingml/2006/main" name="9_SLIDES WITH IMAGES">
  <a:themeElements>
    <a:clrScheme name="temp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89C800"/>
      </a:accent1>
      <a:accent2>
        <a:srgbClr val="C0C0C8"/>
      </a:accent2>
      <a:accent3>
        <a:srgbClr val="FF4C58"/>
      </a:accent3>
      <a:accent4>
        <a:srgbClr val="FF4C58"/>
      </a:accent4>
      <a:accent5>
        <a:srgbClr val="FF4C58"/>
      </a:accent5>
      <a:accent6>
        <a:srgbClr val="FF4C58"/>
      </a:accent6>
      <a:hlink>
        <a:srgbClr val="FF4C58"/>
      </a:hlink>
      <a:folHlink>
        <a:srgbClr val="FF4C58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8.xml><?xml version="1.0" encoding="utf-8"?>
<a:theme xmlns:a="http://schemas.openxmlformats.org/drawingml/2006/main" name="9_PORTFOLIO">
  <a:themeElements>
    <a:clrScheme name="temp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89C800"/>
      </a:accent1>
      <a:accent2>
        <a:srgbClr val="C0C0C8"/>
      </a:accent2>
      <a:accent3>
        <a:srgbClr val="FF4C58"/>
      </a:accent3>
      <a:accent4>
        <a:srgbClr val="FF4C58"/>
      </a:accent4>
      <a:accent5>
        <a:srgbClr val="FF4C58"/>
      </a:accent5>
      <a:accent6>
        <a:srgbClr val="FF4C58"/>
      </a:accent6>
      <a:hlink>
        <a:srgbClr val="FF4C58"/>
      </a:hlink>
      <a:folHlink>
        <a:srgbClr val="FF4C58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Bright Blue">
  <a:themeElements>
    <a:clrScheme name="SIMPLICITY - Bright Blue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00B0F0"/>
      </a:accent1>
      <a:accent2>
        <a:srgbClr val="C0C0C8"/>
      </a:accent2>
      <a:accent3>
        <a:srgbClr val="00B0F0"/>
      </a:accent3>
      <a:accent4>
        <a:srgbClr val="00B0F0"/>
      </a:accent4>
      <a:accent5>
        <a:srgbClr val="00B0F0"/>
      </a:accent5>
      <a:accent6>
        <a:srgbClr val="00B0F0"/>
      </a:accent6>
      <a:hlink>
        <a:srgbClr val="0084B4"/>
      </a:hlink>
      <a:folHlink>
        <a:srgbClr val="5CD3FF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Bright Blue" id="{76B4930B-7DF5-4CFE-B9A9-19BB7070649D}" vid="{4114BC02-2ECF-4B45-BB32-D50E6D01EBC3}"/>
    </a:ext>
  </a:extLst>
</a:theme>
</file>

<file path=ppt/theme/theme40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_TEAM SLIDES">
  <a:themeElements>
    <a:clrScheme name="SIMPLICITY - Bright Blue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00B0F0"/>
      </a:accent1>
      <a:accent2>
        <a:srgbClr val="C0C0C8"/>
      </a:accent2>
      <a:accent3>
        <a:srgbClr val="00B0F0"/>
      </a:accent3>
      <a:accent4>
        <a:srgbClr val="00B0F0"/>
      </a:accent4>
      <a:accent5>
        <a:srgbClr val="00B0F0"/>
      </a:accent5>
      <a:accent6>
        <a:srgbClr val="00B0F0"/>
      </a:accent6>
      <a:hlink>
        <a:srgbClr val="0084B4"/>
      </a:hlink>
      <a:folHlink>
        <a:srgbClr val="5CD3FF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1_SLIDES WITH IMAGES">
  <a:themeElements>
    <a:clrScheme name="SIMPLICITY - Bright Blue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00B0F0"/>
      </a:accent1>
      <a:accent2>
        <a:srgbClr val="C0C0C8"/>
      </a:accent2>
      <a:accent3>
        <a:srgbClr val="00B0F0"/>
      </a:accent3>
      <a:accent4>
        <a:srgbClr val="00B0F0"/>
      </a:accent4>
      <a:accent5>
        <a:srgbClr val="00B0F0"/>
      </a:accent5>
      <a:accent6>
        <a:srgbClr val="00B0F0"/>
      </a:accent6>
      <a:hlink>
        <a:srgbClr val="0084B4"/>
      </a:hlink>
      <a:folHlink>
        <a:srgbClr val="5CD3FF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1_PORTFOLIO">
  <a:themeElements>
    <a:clrScheme name="SIMPLICITY - Bright Blue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00B0F0"/>
      </a:accent1>
      <a:accent2>
        <a:srgbClr val="C0C0C8"/>
      </a:accent2>
      <a:accent3>
        <a:srgbClr val="00B0F0"/>
      </a:accent3>
      <a:accent4>
        <a:srgbClr val="00B0F0"/>
      </a:accent4>
      <a:accent5>
        <a:srgbClr val="00B0F0"/>
      </a:accent5>
      <a:accent6>
        <a:srgbClr val="00B0F0"/>
      </a:accent6>
      <a:hlink>
        <a:srgbClr val="0084B4"/>
      </a:hlink>
      <a:folHlink>
        <a:srgbClr val="5CD3FF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GENARAL LAYOUTS">
  <a:themeElements>
    <a:clrScheme name="SIMPLICITY - Yellow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FFC800"/>
      </a:accent1>
      <a:accent2>
        <a:srgbClr val="C0C0C8"/>
      </a:accent2>
      <a:accent3>
        <a:srgbClr val="F0CC2D"/>
      </a:accent3>
      <a:accent4>
        <a:srgbClr val="FFC800"/>
      </a:accent4>
      <a:accent5>
        <a:srgbClr val="FFC800"/>
      </a:accent5>
      <a:accent6>
        <a:srgbClr val="FFC800"/>
      </a:accent6>
      <a:hlink>
        <a:srgbClr val="BF9600"/>
      </a:hlink>
      <a:folHlink>
        <a:srgbClr val="FFDE65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2_TEAM SLIDES">
  <a:themeElements>
    <a:clrScheme name="SIMPLICITY - Yellow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FFC800"/>
      </a:accent1>
      <a:accent2>
        <a:srgbClr val="C0C0C8"/>
      </a:accent2>
      <a:accent3>
        <a:srgbClr val="F0CC2D"/>
      </a:accent3>
      <a:accent4>
        <a:srgbClr val="FFC800"/>
      </a:accent4>
      <a:accent5>
        <a:srgbClr val="FFC800"/>
      </a:accent5>
      <a:accent6>
        <a:srgbClr val="FFC800"/>
      </a:accent6>
      <a:hlink>
        <a:srgbClr val="BF9600"/>
      </a:hlink>
      <a:folHlink>
        <a:srgbClr val="FFDE65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7755</TotalTime>
  <Words>1362</Words>
  <Application>Microsoft Office PowerPoint</Application>
  <PresentationFormat>Vlastní</PresentationFormat>
  <Paragraphs>242</Paragraphs>
  <Slides>26</Slides>
  <Notes>9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38</vt:i4>
      </vt:variant>
      <vt:variant>
        <vt:lpstr>Nadpisy snímků</vt:lpstr>
      </vt:variant>
      <vt:variant>
        <vt:i4>26</vt:i4>
      </vt:variant>
    </vt:vector>
  </HeadingPairs>
  <TitlesOfParts>
    <vt:vector size="70" baseType="lpstr">
      <vt:lpstr>Arial</vt:lpstr>
      <vt:lpstr>Calibri</vt:lpstr>
      <vt:lpstr>Lato Semibold</vt:lpstr>
      <vt:lpstr>Roboto</vt:lpstr>
      <vt:lpstr>Roboto Condensed</vt:lpstr>
      <vt:lpstr>Wingdings</vt:lpstr>
      <vt:lpstr>TEAM SLIDES</vt:lpstr>
      <vt:lpstr>SLIDES WITH IMAGES</vt:lpstr>
      <vt:lpstr>PORTFOLIO</vt:lpstr>
      <vt:lpstr>Bright Blue</vt:lpstr>
      <vt:lpstr>1_TEAM SLIDES</vt:lpstr>
      <vt:lpstr>1_SLIDES WITH IMAGES</vt:lpstr>
      <vt:lpstr>1_PORTFOLIO</vt:lpstr>
      <vt:lpstr>GENARAL LAYOUTS</vt:lpstr>
      <vt:lpstr>2_TEAM SLIDES</vt:lpstr>
      <vt:lpstr>2_SLIDES WITH IMAGES</vt:lpstr>
      <vt:lpstr>2_PORTFOLIO</vt:lpstr>
      <vt:lpstr>1_GENARAL LAYOUTS</vt:lpstr>
      <vt:lpstr>3_TEAM SLIDES</vt:lpstr>
      <vt:lpstr>3_SLIDES WITH IMAGES</vt:lpstr>
      <vt:lpstr>3_PORTFOLIO</vt:lpstr>
      <vt:lpstr>2_GENARAL LAYOUTS</vt:lpstr>
      <vt:lpstr>4_TEAM SLIDES</vt:lpstr>
      <vt:lpstr>4_SLIDES WITH IMAGES</vt:lpstr>
      <vt:lpstr>4_PORTFOLIO</vt:lpstr>
      <vt:lpstr>NUV</vt:lpstr>
      <vt:lpstr>5_SLIDES WITH IMAGES</vt:lpstr>
      <vt:lpstr>5_PORTFOLIO</vt:lpstr>
      <vt:lpstr>1_Bright Blue</vt:lpstr>
      <vt:lpstr>5_TEAM SLIDES</vt:lpstr>
      <vt:lpstr>6_SLIDES WITH IMAGES</vt:lpstr>
      <vt:lpstr>6_PORTFOLIO</vt:lpstr>
      <vt:lpstr>3_GENARAL LAYOUTS</vt:lpstr>
      <vt:lpstr>6_TEAM SLIDES</vt:lpstr>
      <vt:lpstr>7_SLIDES WITH IMAGES</vt:lpstr>
      <vt:lpstr>7_PORTFOLIO</vt:lpstr>
      <vt:lpstr>4_GENARAL LAYOUTS</vt:lpstr>
      <vt:lpstr>7_TEAM SLIDES</vt:lpstr>
      <vt:lpstr>8_SLIDES WITH IMAGES</vt:lpstr>
      <vt:lpstr>8_PORTFOLIO</vt:lpstr>
      <vt:lpstr>5_GENARAL LAYOUTS</vt:lpstr>
      <vt:lpstr>8_TEAM SLIDES</vt:lpstr>
      <vt:lpstr>9_SLIDES WITH IMAGES</vt:lpstr>
      <vt:lpstr>9_PORTFOLIO</vt:lpstr>
      <vt:lpstr>Prezentace aplikace PowerPoint</vt:lpstr>
      <vt:lpstr>CO SE DOZVÍTE   O ČEM BUDEME MLUVIT</vt:lpstr>
      <vt:lpstr>Co je   EQAVET a jaké je jeho poslání</vt:lpstr>
      <vt:lpstr>VIDEO o EQAVET Co je EQAVET</vt:lpstr>
      <vt:lpstr>VIZE A HLAVNÍ CÍL  EQAVET</vt:lpstr>
      <vt:lpstr>DÍLČÍ CÍLE  EQAVET</vt:lpstr>
      <vt:lpstr>UŽIVATELÉ EQAVET</vt:lpstr>
      <vt:lpstr>EQAVET v ČR</vt:lpstr>
      <vt:lpstr>JAK NA KVALITU  V ODBORNÉM VZDĚLÁVÁNÍ</vt:lpstr>
      <vt:lpstr>CYKLUS ZAJIŠŤOVÁNÍ A ZVYŠOVÁNÍ KVALITY (PDCA)  4 FÁZE</vt:lpstr>
      <vt:lpstr>KRITÉRIA KVALITY, ORIENTAČNÍ DESKRIPTORY, UKAZATELE KVALITY – PŘÍKLADY</vt:lpstr>
      <vt:lpstr>UKAZATELE KVALITY PŘEHLED</vt:lpstr>
      <vt:lpstr>PŘÍKLADY VYUŽITÍ CYKLU KVALITY  SYSTÉM (stát, kraje)</vt:lpstr>
      <vt:lpstr>PŘÍKLADY VYUŽITÍ CYKLU KVALITY  VZDĚLAVATELÉ (SOŠ a SOU)</vt:lpstr>
      <vt:lpstr>PŘÍKLADY UPLATNĚNÍ PRINCIPŮ PRO ZAJIŠŤOVÁNÍ KVALITY V PROJEKTECH A ÚKOLECH – PŘÍKLADY </vt:lpstr>
      <vt:lpstr>Prezentace aplikace PowerPoint</vt:lpstr>
      <vt:lpstr>ZAJIŠTĚNÍ KVALITNÍ ODBORNÉ PŘÍPRAVY VÝCHODISKA A ŘEŠENÍ</vt:lpstr>
      <vt:lpstr>OVĚŘOVÁNÍ PRVKŮ EQAVET  V PROJEKTU POSPOLU (2012-2015)</vt:lpstr>
      <vt:lpstr>OBLASTI HODNOCENÍ KVALITY – MONITOROVÁNÍ PODMÍNEK, PRŮBĚHU A VÝSLEDKŮ ODBORNÉ PŘÍPRAVY</vt:lpstr>
      <vt:lpstr>DOTAZNÍK „KRITÉRIA KVALITNÍ PŘÍPRAVY“ – UKÁZKA  </vt:lpstr>
      <vt:lpstr>PRINCIPY PRÁCE S DOTAZNÍKEM </vt:lpstr>
      <vt:lpstr>HODNOCENÍ KVALITY PRAKTICKÉHO VYUČOVÁNÍ  – VZTAH K CYKLU KVALITY EQAVET</vt:lpstr>
      <vt:lpstr>HODNOCENÍ KVALITY PRAKTICKÉHO VYUČOVÁNÍ  – VZTAH K CYKLU KVALITY EQAVET (II.)</vt:lpstr>
      <vt:lpstr>DOTAZNÍK „KRITÉRIA KVALITNÍ PŘÍPRAVY“  V MODULU POSPOLU</vt:lpstr>
      <vt:lpstr>NÁSTROJ NA PODPORU KVALITY PRAKTICKÉHO VYUČOVÁNÍ – PLÁN SPOLUPRÁCE</vt:lpstr>
      <vt:lpstr>Prezentace aplikace PowerPoint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Палотенце</dc:creator>
  <cp:lastModifiedBy>viola.horska</cp:lastModifiedBy>
  <cp:revision>1101</cp:revision>
  <cp:lastPrinted>2017-11-01T08:52:52Z</cp:lastPrinted>
  <dcterms:created xsi:type="dcterms:W3CDTF">2015-01-20T11:47:48Z</dcterms:created>
  <dcterms:modified xsi:type="dcterms:W3CDTF">2017-11-05T20:17:01Z</dcterms:modified>
</cp:coreProperties>
</file>