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Masters/slideMaster22.xml" ContentType="application/vnd.openxmlformats-officedocument.presentationml.slideMaster+xml"/>
  <Override PartName="/ppt/slideMasters/slideMaster23.xml" ContentType="application/vnd.openxmlformats-officedocument.presentationml.slideMaster+xml"/>
  <Override PartName="/ppt/slideMasters/slideMaster24.xml" ContentType="application/vnd.openxmlformats-officedocument.presentationml.slideMaster+xml"/>
  <Override PartName="/ppt/slideMasters/slideMaster25.xml" ContentType="application/vnd.openxmlformats-officedocument.presentationml.slideMaster+xml"/>
  <Override PartName="/ppt/slideMasters/slideMaster26.xml" ContentType="application/vnd.openxmlformats-officedocument.presentationml.slideMaster+xml"/>
  <Override PartName="/ppt/slideMasters/slideMaster27.xml" ContentType="application/vnd.openxmlformats-officedocument.presentationml.slideMaster+xml"/>
  <Override PartName="/ppt/slideMasters/slideMaster28.xml" ContentType="application/vnd.openxmlformats-officedocument.presentationml.slideMaster+xml"/>
  <Override PartName="/ppt/slideMasters/slideMaster29.xml" ContentType="application/vnd.openxmlformats-officedocument.presentationml.slideMaster+xml"/>
  <Override PartName="/ppt/slideMasters/slideMaster30.xml" ContentType="application/vnd.openxmlformats-officedocument.presentationml.slideMaster+xml"/>
  <Override PartName="/ppt/slideMasters/slideMaster31.xml" ContentType="application/vnd.openxmlformats-officedocument.presentationml.slideMaster+xml"/>
  <Override PartName="/ppt/slideMasters/slideMaster32.xml" ContentType="application/vnd.openxmlformats-officedocument.presentationml.slideMaster+xml"/>
  <Override PartName="/ppt/slideMasters/slideMaster33.xml" ContentType="application/vnd.openxmlformats-officedocument.presentationml.slideMaster+xml"/>
  <Override PartName="/ppt/slideMasters/slideMaster34.xml" ContentType="application/vnd.openxmlformats-officedocument.presentationml.slideMaster+xml"/>
  <Override PartName="/ppt/slideMasters/slideMaster35.xml" ContentType="application/vnd.openxmlformats-officedocument.presentationml.slideMaster+xml"/>
  <Override PartName="/ppt/slideMasters/slideMaster36.xml" ContentType="application/vnd.openxmlformats-officedocument.presentationml.slideMaster+xml"/>
  <Override PartName="/ppt/slideMasters/slideMaster37.xml" ContentType="application/vnd.openxmlformats-officedocument.presentationml.slideMaster+xml"/>
  <Override PartName="/ppt/slideMasters/slideMaster38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3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theme/theme4.xml" ContentType="application/vnd.openxmlformats-officedocument.theme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theme/theme6.xml" ContentType="application/vnd.openxmlformats-officedocument.theme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theme/theme8.xml" ContentType="application/vnd.openxmlformats-officedocument.theme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theme/theme9.xml" ContentType="application/vnd.openxmlformats-officedocument.theme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theme/theme10.xml" ContentType="application/vnd.openxmlformats-officedocument.theme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theme/theme11.xml" ContentType="application/vnd.openxmlformats-officedocument.theme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theme/theme12.xml" ContentType="application/vnd.openxmlformats-officedocument.theme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13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4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theme/theme15.xml" ContentType="application/vnd.openxmlformats-officedocument.theme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theme/theme16.xml" ContentType="application/vnd.openxmlformats-officedocument.theme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slideLayouts/slideLayout208.xml" ContentType="application/vnd.openxmlformats-officedocument.presentationml.slideLayout+xml"/>
  <Override PartName="/ppt/slideLayouts/slideLayout209.xml" ContentType="application/vnd.openxmlformats-officedocument.presentationml.slideLayout+xml"/>
  <Override PartName="/ppt/slideLayouts/slideLayout210.xml" ContentType="application/vnd.openxmlformats-officedocument.presentationml.slideLayout+xml"/>
  <Override PartName="/ppt/slideLayouts/slideLayout211.xml" ContentType="application/vnd.openxmlformats-officedocument.presentationml.slideLayout+xml"/>
  <Override PartName="/ppt/slideLayouts/slideLayout212.xml" ContentType="application/vnd.openxmlformats-officedocument.presentationml.slideLayout+xml"/>
  <Override PartName="/ppt/slideLayouts/slideLayout213.xml" ContentType="application/vnd.openxmlformats-officedocument.presentationml.slideLayout+xml"/>
  <Override PartName="/ppt/theme/theme17.xml" ContentType="application/vnd.openxmlformats-officedocument.theme+xml"/>
  <Override PartName="/ppt/slideLayouts/slideLayout214.xml" ContentType="application/vnd.openxmlformats-officedocument.presentationml.slideLayout+xml"/>
  <Override PartName="/ppt/slideLayouts/slideLayout215.xml" ContentType="application/vnd.openxmlformats-officedocument.presentationml.slideLayout+xml"/>
  <Override PartName="/ppt/slideLayouts/slideLayout216.xml" ContentType="application/vnd.openxmlformats-officedocument.presentationml.slideLayout+xml"/>
  <Override PartName="/ppt/slideLayouts/slideLayout217.xml" ContentType="application/vnd.openxmlformats-officedocument.presentationml.slideLayout+xml"/>
  <Override PartName="/ppt/slideLayouts/slideLayout218.xml" ContentType="application/vnd.openxmlformats-officedocument.presentationml.slideLayout+xml"/>
  <Override PartName="/ppt/slideLayouts/slideLayout219.xml" ContentType="application/vnd.openxmlformats-officedocument.presentationml.slideLayout+xml"/>
  <Override PartName="/ppt/slideLayouts/slideLayout220.xml" ContentType="application/vnd.openxmlformats-officedocument.presentationml.slideLayout+xml"/>
  <Override PartName="/ppt/slideLayouts/slideLayout221.xml" ContentType="application/vnd.openxmlformats-officedocument.presentationml.slideLayout+xml"/>
  <Override PartName="/ppt/slideLayouts/slideLayout222.xml" ContentType="application/vnd.openxmlformats-officedocument.presentationml.slideLayout+xml"/>
  <Override PartName="/ppt/slideLayouts/slideLayout223.xml" ContentType="application/vnd.openxmlformats-officedocument.presentationml.slideLayout+xml"/>
  <Override PartName="/ppt/slideLayouts/slideLayout224.xml" ContentType="application/vnd.openxmlformats-officedocument.presentationml.slideLayout+xml"/>
  <Override PartName="/ppt/slideLayouts/slideLayout225.xml" ContentType="application/vnd.openxmlformats-officedocument.presentationml.slideLayout+xml"/>
  <Override PartName="/ppt/slideLayouts/slideLayout226.xml" ContentType="application/vnd.openxmlformats-officedocument.presentationml.slideLayout+xml"/>
  <Override PartName="/ppt/theme/theme18.xml" ContentType="application/vnd.openxmlformats-officedocument.theme+xml"/>
  <Override PartName="/ppt/slideLayouts/slideLayout227.xml" ContentType="application/vnd.openxmlformats-officedocument.presentationml.slideLayout+xml"/>
  <Override PartName="/ppt/slideLayouts/slideLayout228.xml" ContentType="application/vnd.openxmlformats-officedocument.presentationml.slideLayout+xml"/>
  <Override PartName="/ppt/slideLayouts/slideLayout229.xml" ContentType="application/vnd.openxmlformats-officedocument.presentationml.slideLayout+xml"/>
  <Override PartName="/ppt/slideLayouts/slideLayout230.xml" ContentType="application/vnd.openxmlformats-officedocument.presentationml.slideLayout+xml"/>
  <Override PartName="/ppt/slideLayouts/slideLayout231.xml" ContentType="application/vnd.openxmlformats-officedocument.presentationml.slideLayout+xml"/>
  <Override PartName="/ppt/slideLayouts/slideLayout232.xml" ContentType="application/vnd.openxmlformats-officedocument.presentationml.slideLayout+xml"/>
  <Override PartName="/ppt/slideLayouts/slideLayout233.xml" ContentType="application/vnd.openxmlformats-officedocument.presentationml.slideLayout+xml"/>
  <Override PartName="/ppt/slideLayouts/slideLayout234.xml" ContentType="application/vnd.openxmlformats-officedocument.presentationml.slideLayout+xml"/>
  <Override PartName="/ppt/slideLayouts/slideLayout235.xml" ContentType="application/vnd.openxmlformats-officedocument.presentationml.slideLayout+xml"/>
  <Override PartName="/ppt/slideLayouts/slideLayout236.xml" ContentType="application/vnd.openxmlformats-officedocument.presentationml.slideLayout+xml"/>
  <Override PartName="/ppt/slideLayouts/slideLayout237.xml" ContentType="application/vnd.openxmlformats-officedocument.presentationml.slideLayout+xml"/>
  <Override PartName="/ppt/slideLayouts/slideLayout238.xml" ContentType="application/vnd.openxmlformats-officedocument.presentationml.slideLayout+xml"/>
  <Override PartName="/ppt/slideLayouts/slideLayout239.xml" ContentType="application/vnd.openxmlformats-officedocument.presentationml.slideLayout+xml"/>
  <Override PartName="/ppt/slideLayouts/slideLayout240.xml" ContentType="application/vnd.openxmlformats-officedocument.presentationml.slideLayout+xml"/>
  <Override PartName="/ppt/slideLayouts/slideLayout241.xml" ContentType="application/vnd.openxmlformats-officedocument.presentationml.slideLayout+xml"/>
  <Override PartName="/ppt/slideLayouts/slideLayout242.xml" ContentType="application/vnd.openxmlformats-officedocument.presentationml.slideLayout+xml"/>
  <Override PartName="/ppt/slideLayouts/slideLayout243.xml" ContentType="application/vnd.openxmlformats-officedocument.presentationml.slideLayout+xml"/>
  <Override PartName="/ppt/slideLayouts/slideLayout244.xml" ContentType="application/vnd.openxmlformats-officedocument.presentationml.slideLayout+xml"/>
  <Override PartName="/ppt/slideLayouts/slideLayout245.xml" ContentType="application/vnd.openxmlformats-officedocument.presentationml.slideLayout+xml"/>
  <Override PartName="/ppt/slideLayouts/slideLayout246.xml" ContentType="application/vnd.openxmlformats-officedocument.presentationml.slideLayout+xml"/>
  <Override PartName="/ppt/slideLayouts/slideLayout247.xml" ContentType="application/vnd.openxmlformats-officedocument.presentationml.slideLayout+xml"/>
  <Override PartName="/ppt/slideLayouts/slideLayout248.xml" ContentType="application/vnd.openxmlformats-officedocument.presentationml.slideLayout+xml"/>
  <Override PartName="/ppt/slideLayouts/slideLayout249.xml" ContentType="application/vnd.openxmlformats-officedocument.presentationml.slideLayout+xml"/>
  <Override PartName="/ppt/slideLayouts/slideLayout250.xml" ContentType="application/vnd.openxmlformats-officedocument.presentationml.slideLayout+xml"/>
  <Override PartName="/ppt/slideLayouts/slideLayout251.xml" ContentType="application/vnd.openxmlformats-officedocument.presentationml.slideLayout+xml"/>
  <Override PartName="/ppt/slideLayouts/slideLayout252.xml" ContentType="application/vnd.openxmlformats-officedocument.presentationml.slideLayout+xml"/>
  <Override PartName="/ppt/slideLayouts/slideLayout253.xml" ContentType="application/vnd.openxmlformats-officedocument.presentationml.slideLayout+xml"/>
  <Override PartName="/ppt/slideLayouts/slideLayout254.xml" ContentType="application/vnd.openxmlformats-officedocument.presentationml.slideLayout+xml"/>
  <Override PartName="/ppt/slideLayouts/slideLayout255.xml" ContentType="application/vnd.openxmlformats-officedocument.presentationml.slideLayout+xml"/>
  <Override PartName="/ppt/theme/theme19.xml" ContentType="application/vnd.openxmlformats-officedocument.theme+xml"/>
  <Override PartName="/ppt/slideLayouts/slideLayout256.xml" ContentType="application/vnd.openxmlformats-officedocument.presentationml.slideLayout+xml"/>
  <Override PartName="/ppt/slideLayouts/slideLayout257.xml" ContentType="application/vnd.openxmlformats-officedocument.presentationml.slideLayout+xml"/>
  <Override PartName="/ppt/slideLayouts/slideLayout258.xml" ContentType="application/vnd.openxmlformats-officedocument.presentationml.slideLayout+xml"/>
  <Override PartName="/ppt/slideLayouts/slideLayout259.xml" ContentType="application/vnd.openxmlformats-officedocument.presentationml.slideLayout+xml"/>
  <Override PartName="/ppt/slideLayouts/slideLayout260.xml" ContentType="application/vnd.openxmlformats-officedocument.presentationml.slideLayout+xml"/>
  <Override PartName="/ppt/slideLayouts/slideLayout261.xml" ContentType="application/vnd.openxmlformats-officedocument.presentationml.slideLayout+xml"/>
  <Override PartName="/ppt/slideLayouts/slideLayout262.xml" ContentType="application/vnd.openxmlformats-officedocument.presentationml.slideLayout+xml"/>
  <Override PartName="/ppt/slideLayouts/slideLayout263.xml" ContentType="application/vnd.openxmlformats-officedocument.presentationml.slideLayout+xml"/>
  <Override PartName="/ppt/slideLayouts/slideLayout264.xml" ContentType="application/vnd.openxmlformats-officedocument.presentationml.slideLayout+xml"/>
  <Override PartName="/ppt/slideLayouts/slideLayout265.xml" ContentType="application/vnd.openxmlformats-officedocument.presentationml.slideLayout+xml"/>
  <Override PartName="/ppt/slideLayouts/slideLayout266.xml" ContentType="application/vnd.openxmlformats-officedocument.presentationml.slideLayout+xml"/>
  <Override PartName="/ppt/slideLayouts/slideLayout267.xml" ContentType="application/vnd.openxmlformats-officedocument.presentationml.slideLayout+xml"/>
  <Override PartName="/ppt/theme/theme20.xml" ContentType="application/vnd.openxmlformats-officedocument.theme+xml"/>
  <Override PartName="/ppt/slideLayouts/slideLayout268.xml" ContentType="application/vnd.openxmlformats-officedocument.presentationml.slideLayout+xml"/>
  <Override PartName="/ppt/slideLayouts/slideLayout269.xml" ContentType="application/vnd.openxmlformats-officedocument.presentationml.slideLayout+xml"/>
  <Override PartName="/ppt/slideLayouts/slideLayout270.xml" ContentType="application/vnd.openxmlformats-officedocument.presentationml.slideLayout+xml"/>
  <Override PartName="/ppt/slideLayouts/slideLayout271.xml" ContentType="application/vnd.openxmlformats-officedocument.presentationml.slideLayout+xml"/>
  <Override PartName="/ppt/slideLayouts/slideLayout272.xml" ContentType="application/vnd.openxmlformats-officedocument.presentationml.slideLayout+xml"/>
  <Override PartName="/ppt/slideLayouts/slideLayout273.xml" ContentType="application/vnd.openxmlformats-officedocument.presentationml.slideLayout+xml"/>
  <Override PartName="/ppt/slideLayouts/slideLayout274.xml" ContentType="application/vnd.openxmlformats-officedocument.presentationml.slideLayout+xml"/>
  <Override PartName="/ppt/slideLayouts/slideLayout275.xml" ContentType="application/vnd.openxmlformats-officedocument.presentationml.slideLayout+xml"/>
  <Override PartName="/ppt/slideLayouts/slideLayout276.xml" ContentType="application/vnd.openxmlformats-officedocument.presentationml.slideLayout+xml"/>
  <Override PartName="/ppt/slideLayouts/slideLayout277.xml" ContentType="application/vnd.openxmlformats-officedocument.presentationml.slideLayout+xml"/>
  <Override PartName="/ppt/slideLayouts/slideLayout278.xml" ContentType="application/vnd.openxmlformats-officedocument.presentationml.slideLayout+xml"/>
  <Override PartName="/ppt/theme/theme21.xml" ContentType="application/vnd.openxmlformats-officedocument.theme+xml"/>
  <Override PartName="/ppt/slideLayouts/slideLayout279.xml" ContentType="application/vnd.openxmlformats-officedocument.presentationml.slideLayout+xml"/>
  <Override PartName="/ppt/slideLayouts/slideLayout280.xml" ContentType="application/vnd.openxmlformats-officedocument.presentationml.slideLayout+xml"/>
  <Override PartName="/ppt/slideLayouts/slideLayout281.xml" ContentType="application/vnd.openxmlformats-officedocument.presentationml.slideLayout+xml"/>
  <Override PartName="/ppt/slideLayouts/slideLayout282.xml" ContentType="application/vnd.openxmlformats-officedocument.presentationml.slideLayout+xml"/>
  <Override PartName="/ppt/slideLayouts/slideLayout283.xml" ContentType="application/vnd.openxmlformats-officedocument.presentationml.slideLayout+xml"/>
  <Override PartName="/ppt/slideLayouts/slideLayout284.xml" ContentType="application/vnd.openxmlformats-officedocument.presentationml.slideLayout+xml"/>
  <Override PartName="/ppt/slideLayouts/slideLayout285.xml" ContentType="application/vnd.openxmlformats-officedocument.presentationml.slideLayout+xml"/>
  <Override PartName="/ppt/slideLayouts/slideLayout286.xml" ContentType="application/vnd.openxmlformats-officedocument.presentationml.slideLayout+xml"/>
  <Override PartName="/ppt/slideLayouts/slideLayout287.xml" ContentType="application/vnd.openxmlformats-officedocument.presentationml.slideLayout+xml"/>
  <Override PartName="/ppt/slideLayouts/slideLayout288.xml" ContentType="application/vnd.openxmlformats-officedocument.presentationml.slideLayout+xml"/>
  <Override PartName="/ppt/slideLayouts/slideLayout289.xml" ContentType="application/vnd.openxmlformats-officedocument.presentationml.slideLayout+xml"/>
  <Override PartName="/ppt/slideLayouts/slideLayout290.xml" ContentType="application/vnd.openxmlformats-officedocument.presentationml.slideLayout+xml"/>
  <Override PartName="/ppt/slideLayouts/slideLayout291.xml" ContentType="application/vnd.openxmlformats-officedocument.presentationml.slideLayout+xml"/>
  <Override PartName="/ppt/slideLayouts/slideLayout292.xml" ContentType="application/vnd.openxmlformats-officedocument.presentationml.slideLayout+xml"/>
  <Override PartName="/ppt/slideLayouts/slideLayout293.xml" ContentType="application/vnd.openxmlformats-officedocument.presentationml.slideLayout+xml"/>
  <Override PartName="/ppt/theme/theme22.xml" ContentType="application/vnd.openxmlformats-officedocument.theme+xml"/>
  <Override PartName="/ppt/slideLayouts/slideLayout294.xml" ContentType="application/vnd.openxmlformats-officedocument.presentationml.slideLayout+xml"/>
  <Override PartName="/ppt/slideLayouts/slideLayout295.xml" ContentType="application/vnd.openxmlformats-officedocument.presentationml.slideLayout+xml"/>
  <Override PartName="/ppt/slideLayouts/slideLayout296.xml" ContentType="application/vnd.openxmlformats-officedocument.presentationml.slideLayout+xml"/>
  <Override PartName="/ppt/slideLayouts/slideLayout297.xml" ContentType="application/vnd.openxmlformats-officedocument.presentationml.slideLayout+xml"/>
  <Override PartName="/ppt/slideLayouts/slideLayout298.xml" ContentType="application/vnd.openxmlformats-officedocument.presentationml.slideLayout+xml"/>
  <Override PartName="/ppt/slideLayouts/slideLayout299.xml" ContentType="application/vnd.openxmlformats-officedocument.presentationml.slideLayout+xml"/>
  <Override PartName="/ppt/slideLayouts/slideLayout300.xml" ContentType="application/vnd.openxmlformats-officedocument.presentationml.slideLayout+xml"/>
  <Override PartName="/ppt/slideLayouts/slideLayout301.xml" ContentType="application/vnd.openxmlformats-officedocument.presentationml.slideLayout+xml"/>
  <Override PartName="/ppt/slideLayouts/slideLayout302.xml" ContentType="application/vnd.openxmlformats-officedocument.presentationml.slideLayout+xml"/>
  <Override PartName="/ppt/slideLayouts/slideLayout303.xml" ContentType="application/vnd.openxmlformats-officedocument.presentationml.slideLayout+xml"/>
  <Override PartName="/ppt/slideLayouts/slideLayout304.xml" ContentType="application/vnd.openxmlformats-officedocument.presentationml.slideLayout+xml"/>
  <Override PartName="/ppt/slideLayouts/slideLayout305.xml" ContentType="application/vnd.openxmlformats-officedocument.presentationml.slideLayout+xml"/>
  <Override PartName="/ppt/theme/theme23.xml" ContentType="application/vnd.openxmlformats-officedocument.theme+xml"/>
  <Override PartName="/ppt/slideLayouts/slideLayout306.xml" ContentType="application/vnd.openxmlformats-officedocument.presentationml.slideLayout+xml"/>
  <Override PartName="/ppt/slideLayouts/slideLayout307.xml" ContentType="application/vnd.openxmlformats-officedocument.presentationml.slideLayout+xml"/>
  <Override PartName="/ppt/slideLayouts/slideLayout308.xml" ContentType="application/vnd.openxmlformats-officedocument.presentationml.slideLayout+xml"/>
  <Override PartName="/ppt/slideLayouts/slideLayout309.xml" ContentType="application/vnd.openxmlformats-officedocument.presentationml.slideLayout+xml"/>
  <Override PartName="/ppt/slideLayouts/slideLayout310.xml" ContentType="application/vnd.openxmlformats-officedocument.presentationml.slideLayout+xml"/>
  <Override PartName="/ppt/slideLayouts/slideLayout311.xml" ContentType="application/vnd.openxmlformats-officedocument.presentationml.slideLayout+xml"/>
  <Override PartName="/ppt/theme/theme24.xml" ContentType="application/vnd.openxmlformats-officedocument.theme+xml"/>
  <Override PartName="/ppt/slideLayouts/slideLayout312.xml" ContentType="application/vnd.openxmlformats-officedocument.presentationml.slideLayout+xml"/>
  <Override PartName="/ppt/slideLayouts/slideLayout313.xml" ContentType="application/vnd.openxmlformats-officedocument.presentationml.slideLayout+xml"/>
  <Override PartName="/ppt/slideLayouts/slideLayout314.xml" ContentType="application/vnd.openxmlformats-officedocument.presentationml.slideLayout+xml"/>
  <Override PartName="/ppt/slideLayouts/slideLayout315.xml" ContentType="application/vnd.openxmlformats-officedocument.presentationml.slideLayout+xml"/>
  <Override PartName="/ppt/slideLayouts/slideLayout316.xml" ContentType="application/vnd.openxmlformats-officedocument.presentationml.slideLayout+xml"/>
  <Override PartName="/ppt/slideLayouts/slideLayout317.xml" ContentType="application/vnd.openxmlformats-officedocument.presentationml.slideLayout+xml"/>
  <Override PartName="/ppt/slideLayouts/slideLayout318.xml" ContentType="application/vnd.openxmlformats-officedocument.presentationml.slideLayout+xml"/>
  <Override PartName="/ppt/slideLayouts/slideLayout319.xml" ContentType="application/vnd.openxmlformats-officedocument.presentationml.slideLayout+xml"/>
  <Override PartName="/ppt/slideLayouts/slideLayout320.xml" ContentType="application/vnd.openxmlformats-officedocument.presentationml.slideLayout+xml"/>
  <Override PartName="/ppt/slideLayouts/slideLayout321.xml" ContentType="application/vnd.openxmlformats-officedocument.presentationml.slideLayout+xml"/>
  <Override PartName="/ppt/slideLayouts/slideLayout322.xml" ContentType="application/vnd.openxmlformats-officedocument.presentationml.slideLayout+xml"/>
  <Override PartName="/ppt/theme/theme25.xml" ContentType="application/vnd.openxmlformats-officedocument.theme+xml"/>
  <Override PartName="/ppt/slideLayouts/slideLayout323.xml" ContentType="application/vnd.openxmlformats-officedocument.presentationml.slideLayout+xml"/>
  <Override PartName="/ppt/slideLayouts/slideLayout324.xml" ContentType="application/vnd.openxmlformats-officedocument.presentationml.slideLayout+xml"/>
  <Override PartName="/ppt/slideLayouts/slideLayout325.xml" ContentType="application/vnd.openxmlformats-officedocument.presentationml.slideLayout+xml"/>
  <Override PartName="/ppt/slideLayouts/slideLayout326.xml" ContentType="application/vnd.openxmlformats-officedocument.presentationml.slideLayout+xml"/>
  <Override PartName="/ppt/slideLayouts/slideLayout327.xml" ContentType="application/vnd.openxmlformats-officedocument.presentationml.slideLayout+xml"/>
  <Override PartName="/ppt/slideLayouts/slideLayout328.xml" ContentType="application/vnd.openxmlformats-officedocument.presentationml.slideLayout+xml"/>
  <Override PartName="/ppt/slideLayouts/slideLayout329.xml" ContentType="application/vnd.openxmlformats-officedocument.presentationml.slideLayout+xml"/>
  <Override PartName="/ppt/slideLayouts/slideLayout330.xml" ContentType="application/vnd.openxmlformats-officedocument.presentationml.slideLayout+xml"/>
  <Override PartName="/ppt/slideLayouts/slideLayout331.xml" ContentType="application/vnd.openxmlformats-officedocument.presentationml.slideLayout+xml"/>
  <Override PartName="/ppt/slideLayouts/slideLayout332.xml" ContentType="application/vnd.openxmlformats-officedocument.presentationml.slideLayout+xml"/>
  <Override PartName="/ppt/slideLayouts/slideLayout333.xml" ContentType="application/vnd.openxmlformats-officedocument.presentationml.slideLayout+xml"/>
  <Override PartName="/ppt/slideLayouts/slideLayout334.xml" ContentType="application/vnd.openxmlformats-officedocument.presentationml.slideLayout+xml"/>
  <Override PartName="/ppt/slideLayouts/slideLayout335.xml" ContentType="application/vnd.openxmlformats-officedocument.presentationml.slideLayout+xml"/>
  <Override PartName="/ppt/slideLayouts/slideLayout336.xml" ContentType="application/vnd.openxmlformats-officedocument.presentationml.slideLayout+xml"/>
  <Override PartName="/ppt/slideLayouts/slideLayout337.xml" ContentType="application/vnd.openxmlformats-officedocument.presentationml.slideLayout+xml"/>
  <Override PartName="/ppt/theme/theme26.xml" ContentType="application/vnd.openxmlformats-officedocument.theme+xml"/>
  <Override PartName="/ppt/slideLayouts/slideLayout338.xml" ContentType="application/vnd.openxmlformats-officedocument.presentationml.slideLayout+xml"/>
  <Override PartName="/ppt/slideLayouts/slideLayout339.xml" ContentType="application/vnd.openxmlformats-officedocument.presentationml.slideLayout+xml"/>
  <Override PartName="/ppt/slideLayouts/slideLayout340.xml" ContentType="application/vnd.openxmlformats-officedocument.presentationml.slideLayout+xml"/>
  <Override PartName="/ppt/slideLayouts/slideLayout341.xml" ContentType="application/vnd.openxmlformats-officedocument.presentationml.slideLayout+xml"/>
  <Override PartName="/ppt/slideLayouts/slideLayout342.xml" ContentType="application/vnd.openxmlformats-officedocument.presentationml.slideLayout+xml"/>
  <Override PartName="/ppt/slideLayouts/slideLayout343.xml" ContentType="application/vnd.openxmlformats-officedocument.presentationml.slideLayout+xml"/>
  <Override PartName="/ppt/slideLayouts/slideLayout344.xml" ContentType="application/vnd.openxmlformats-officedocument.presentationml.slideLayout+xml"/>
  <Override PartName="/ppt/slideLayouts/slideLayout345.xml" ContentType="application/vnd.openxmlformats-officedocument.presentationml.slideLayout+xml"/>
  <Override PartName="/ppt/slideLayouts/slideLayout346.xml" ContentType="application/vnd.openxmlformats-officedocument.presentationml.slideLayout+xml"/>
  <Override PartName="/ppt/slideLayouts/slideLayout347.xml" ContentType="application/vnd.openxmlformats-officedocument.presentationml.slideLayout+xml"/>
  <Override PartName="/ppt/theme/theme27.xml" ContentType="application/vnd.openxmlformats-officedocument.theme+xml"/>
  <Override PartName="/ppt/slideLayouts/slideLayout348.xml" ContentType="application/vnd.openxmlformats-officedocument.presentationml.slideLayout+xml"/>
  <Override PartName="/ppt/slideLayouts/slideLayout349.xml" ContentType="application/vnd.openxmlformats-officedocument.presentationml.slideLayout+xml"/>
  <Override PartName="/ppt/slideLayouts/slideLayout350.xml" ContentType="application/vnd.openxmlformats-officedocument.presentationml.slideLayout+xml"/>
  <Override PartName="/ppt/slideLayouts/slideLayout351.xml" ContentType="application/vnd.openxmlformats-officedocument.presentationml.slideLayout+xml"/>
  <Override PartName="/ppt/slideLayouts/slideLayout352.xml" ContentType="application/vnd.openxmlformats-officedocument.presentationml.slideLayout+xml"/>
  <Override PartName="/ppt/slideLayouts/slideLayout353.xml" ContentType="application/vnd.openxmlformats-officedocument.presentationml.slideLayout+xml"/>
  <Override PartName="/ppt/theme/theme28.xml" ContentType="application/vnd.openxmlformats-officedocument.theme+xml"/>
  <Override PartName="/ppt/slideLayouts/slideLayout354.xml" ContentType="application/vnd.openxmlformats-officedocument.presentationml.slideLayout+xml"/>
  <Override PartName="/ppt/slideLayouts/slideLayout355.xml" ContentType="application/vnd.openxmlformats-officedocument.presentationml.slideLayout+xml"/>
  <Override PartName="/ppt/slideLayouts/slideLayout356.xml" ContentType="application/vnd.openxmlformats-officedocument.presentationml.slideLayout+xml"/>
  <Override PartName="/ppt/slideLayouts/slideLayout357.xml" ContentType="application/vnd.openxmlformats-officedocument.presentationml.slideLayout+xml"/>
  <Override PartName="/ppt/slideLayouts/slideLayout358.xml" ContentType="application/vnd.openxmlformats-officedocument.presentationml.slideLayout+xml"/>
  <Override PartName="/ppt/slideLayouts/slideLayout359.xml" ContentType="application/vnd.openxmlformats-officedocument.presentationml.slideLayout+xml"/>
  <Override PartName="/ppt/slideLayouts/slideLayout360.xml" ContentType="application/vnd.openxmlformats-officedocument.presentationml.slideLayout+xml"/>
  <Override PartName="/ppt/slideLayouts/slideLayout361.xml" ContentType="application/vnd.openxmlformats-officedocument.presentationml.slideLayout+xml"/>
  <Override PartName="/ppt/slideLayouts/slideLayout362.xml" ContentType="application/vnd.openxmlformats-officedocument.presentationml.slideLayout+xml"/>
  <Override PartName="/ppt/slideLayouts/slideLayout363.xml" ContentType="application/vnd.openxmlformats-officedocument.presentationml.slideLayout+xml"/>
  <Override PartName="/ppt/slideLayouts/slideLayout364.xml" ContentType="application/vnd.openxmlformats-officedocument.presentationml.slideLayout+xml"/>
  <Override PartName="/ppt/theme/theme29.xml" ContentType="application/vnd.openxmlformats-officedocument.theme+xml"/>
  <Override PartName="/ppt/slideLayouts/slideLayout365.xml" ContentType="application/vnd.openxmlformats-officedocument.presentationml.slideLayout+xml"/>
  <Override PartName="/ppt/slideLayouts/slideLayout366.xml" ContentType="application/vnd.openxmlformats-officedocument.presentationml.slideLayout+xml"/>
  <Override PartName="/ppt/slideLayouts/slideLayout367.xml" ContentType="application/vnd.openxmlformats-officedocument.presentationml.slideLayout+xml"/>
  <Override PartName="/ppt/slideLayouts/slideLayout368.xml" ContentType="application/vnd.openxmlformats-officedocument.presentationml.slideLayout+xml"/>
  <Override PartName="/ppt/slideLayouts/slideLayout369.xml" ContentType="application/vnd.openxmlformats-officedocument.presentationml.slideLayout+xml"/>
  <Override PartName="/ppt/slideLayouts/slideLayout370.xml" ContentType="application/vnd.openxmlformats-officedocument.presentationml.slideLayout+xml"/>
  <Override PartName="/ppt/slideLayouts/slideLayout371.xml" ContentType="application/vnd.openxmlformats-officedocument.presentationml.slideLayout+xml"/>
  <Override PartName="/ppt/slideLayouts/slideLayout372.xml" ContentType="application/vnd.openxmlformats-officedocument.presentationml.slideLayout+xml"/>
  <Override PartName="/ppt/slideLayouts/slideLayout373.xml" ContentType="application/vnd.openxmlformats-officedocument.presentationml.slideLayout+xml"/>
  <Override PartName="/ppt/slideLayouts/slideLayout374.xml" ContentType="application/vnd.openxmlformats-officedocument.presentationml.slideLayout+xml"/>
  <Override PartName="/ppt/slideLayouts/slideLayout375.xml" ContentType="application/vnd.openxmlformats-officedocument.presentationml.slideLayout+xml"/>
  <Override PartName="/ppt/slideLayouts/slideLayout376.xml" ContentType="application/vnd.openxmlformats-officedocument.presentationml.slideLayout+xml"/>
  <Override PartName="/ppt/slideLayouts/slideLayout377.xml" ContentType="application/vnd.openxmlformats-officedocument.presentationml.slideLayout+xml"/>
  <Override PartName="/ppt/slideLayouts/slideLayout378.xml" ContentType="application/vnd.openxmlformats-officedocument.presentationml.slideLayout+xml"/>
  <Override PartName="/ppt/slideLayouts/slideLayout379.xml" ContentType="application/vnd.openxmlformats-officedocument.presentationml.slideLayout+xml"/>
  <Override PartName="/ppt/slideLayouts/slideLayout380.xml" ContentType="application/vnd.openxmlformats-officedocument.presentationml.slideLayout+xml"/>
  <Override PartName="/ppt/slideLayouts/slideLayout381.xml" ContentType="application/vnd.openxmlformats-officedocument.presentationml.slideLayout+xml"/>
  <Override PartName="/ppt/slideLayouts/slideLayout382.xml" ContentType="application/vnd.openxmlformats-officedocument.presentationml.slideLayout+xml"/>
  <Override PartName="/ppt/slideLayouts/slideLayout383.xml" ContentType="application/vnd.openxmlformats-officedocument.presentationml.slideLayout+xml"/>
  <Override PartName="/ppt/slideLayouts/slideLayout384.xml" ContentType="application/vnd.openxmlformats-officedocument.presentationml.slideLayout+xml"/>
  <Override PartName="/ppt/slideLayouts/slideLayout385.xml" ContentType="application/vnd.openxmlformats-officedocument.presentationml.slideLayout+xml"/>
  <Override PartName="/ppt/slideLayouts/slideLayout386.xml" ContentType="application/vnd.openxmlformats-officedocument.presentationml.slideLayout+xml"/>
  <Override PartName="/ppt/slideLayouts/slideLayout387.xml" ContentType="application/vnd.openxmlformats-officedocument.presentationml.slideLayout+xml"/>
  <Override PartName="/ppt/slideLayouts/slideLayout388.xml" ContentType="application/vnd.openxmlformats-officedocument.presentationml.slideLayout+xml"/>
  <Override PartName="/ppt/theme/theme30.xml" ContentType="application/vnd.openxmlformats-officedocument.theme+xml"/>
  <Override PartName="/ppt/slideLayouts/slideLayout389.xml" ContentType="application/vnd.openxmlformats-officedocument.presentationml.slideLayout+xml"/>
  <Override PartName="/ppt/slideLayouts/slideLayout390.xml" ContentType="application/vnd.openxmlformats-officedocument.presentationml.slideLayout+xml"/>
  <Override PartName="/ppt/slideLayouts/slideLayout391.xml" ContentType="application/vnd.openxmlformats-officedocument.presentationml.slideLayout+xml"/>
  <Override PartName="/ppt/slideLayouts/slideLayout392.xml" ContentType="application/vnd.openxmlformats-officedocument.presentationml.slideLayout+xml"/>
  <Override PartName="/ppt/slideLayouts/slideLayout393.xml" ContentType="application/vnd.openxmlformats-officedocument.presentationml.slideLayout+xml"/>
  <Override PartName="/ppt/slideLayouts/slideLayout394.xml" ContentType="application/vnd.openxmlformats-officedocument.presentationml.slideLayout+xml"/>
  <Override PartName="/ppt/slideLayouts/slideLayout395.xml" ContentType="application/vnd.openxmlformats-officedocument.presentationml.slideLayout+xml"/>
  <Override PartName="/ppt/slideLayouts/slideLayout396.xml" ContentType="application/vnd.openxmlformats-officedocument.presentationml.slideLayout+xml"/>
  <Override PartName="/ppt/slideLayouts/slideLayout397.xml" ContentType="application/vnd.openxmlformats-officedocument.presentationml.slideLayout+xml"/>
  <Override PartName="/ppt/slideLayouts/slideLayout398.xml" ContentType="application/vnd.openxmlformats-officedocument.presentationml.slideLayout+xml"/>
  <Override PartName="/ppt/theme/theme31.xml" ContentType="application/vnd.openxmlformats-officedocument.theme+xml"/>
  <Override PartName="/ppt/slideLayouts/slideLayout399.xml" ContentType="application/vnd.openxmlformats-officedocument.presentationml.slideLayout+xml"/>
  <Override PartName="/ppt/slideLayouts/slideLayout400.xml" ContentType="application/vnd.openxmlformats-officedocument.presentationml.slideLayout+xml"/>
  <Override PartName="/ppt/slideLayouts/slideLayout401.xml" ContentType="application/vnd.openxmlformats-officedocument.presentationml.slideLayout+xml"/>
  <Override PartName="/ppt/slideLayouts/slideLayout402.xml" ContentType="application/vnd.openxmlformats-officedocument.presentationml.slideLayout+xml"/>
  <Override PartName="/ppt/slideLayouts/slideLayout403.xml" ContentType="application/vnd.openxmlformats-officedocument.presentationml.slideLayout+xml"/>
  <Override PartName="/ppt/slideLayouts/slideLayout404.xml" ContentType="application/vnd.openxmlformats-officedocument.presentationml.slideLayout+xml"/>
  <Override PartName="/ppt/slideLayouts/slideLayout405.xml" ContentType="application/vnd.openxmlformats-officedocument.presentationml.slideLayout+xml"/>
  <Override PartName="/ppt/slideLayouts/slideLayout406.xml" ContentType="application/vnd.openxmlformats-officedocument.presentationml.slideLayout+xml"/>
  <Override PartName="/ppt/slideLayouts/slideLayout407.xml" ContentType="application/vnd.openxmlformats-officedocument.presentationml.slideLayout+xml"/>
  <Override PartName="/ppt/slideLayouts/slideLayout408.xml" ContentType="application/vnd.openxmlformats-officedocument.presentationml.slideLayout+xml"/>
  <Override PartName="/ppt/slideLayouts/slideLayout409.xml" ContentType="application/vnd.openxmlformats-officedocument.presentationml.slideLayout+xml"/>
  <Override PartName="/ppt/theme/theme32.xml" ContentType="application/vnd.openxmlformats-officedocument.theme+xml"/>
  <Override PartName="/ppt/slideLayouts/slideLayout410.xml" ContentType="application/vnd.openxmlformats-officedocument.presentationml.slideLayout+xml"/>
  <Override PartName="/ppt/slideLayouts/slideLayout411.xml" ContentType="application/vnd.openxmlformats-officedocument.presentationml.slideLayout+xml"/>
  <Override PartName="/ppt/slideLayouts/slideLayout412.xml" ContentType="application/vnd.openxmlformats-officedocument.presentationml.slideLayout+xml"/>
  <Override PartName="/ppt/slideLayouts/slideLayout413.xml" ContentType="application/vnd.openxmlformats-officedocument.presentationml.slideLayout+xml"/>
  <Override PartName="/ppt/slideLayouts/slideLayout414.xml" ContentType="application/vnd.openxmlformats-officedocument.presentationml.slideLayout+xml"/>
  <Override PartName="/ppt/slideLayouts/slideLayout415.xml" ContentType="application/vnd.openxmlformats-officedocument.presentationml.slideLayout+xml"/>
  <Override PartName="/ppt/slideLayouts/slideLayout416.xml" ContentType="application/vnd.openxmlformats-officedocument.presentationml.slideLayout+xml"/>
  <Override PartName="/ppt/slideLayouts/slideLayout417.xml" ContentType="application/vnd.openxmlformats-officedocument.presentationml.slideLayout+xml"/>
  <Override PartName="/ppt/slideLayouts/slideLayout418.xml" ContentType="application/vnd.openxmlformats-officedocument.presentationml.slideLayout+xml"/>
  <Override PartName="/ppt/slideLayouts/slideLayout419.xml" ContentType="application/vnd.openxmlformats-officedocument.presentationml.slideLayout+xml"/>
  <Override PartName="/ppt/slideLayouts/slideLayout420.xml" ContentType="application/vnd.openxmlformats-officedocument.presentationml.slideLayout+xml"/>
  <Override PartName="/ppt/theme/theme33.xml" ContentType="application/vnd.openxmlformats-officedocument.theme+xml"/>
  <Override PartName="/ppt/slideLayouts/slideLayout421.xml" ContentType="application/vnd.openxmlformats-officedocument.presentationml.slideLayout+xml"/>
  <Override PartName="/ppt/slideLayouts/slideLayout422.xml" ContentType="application/vnd.openxmlformats-officedocument.presentationml.slideLayout+xml"/>
  <Override PartName="/ppt/slideLayouts/slideLayout423.xml" ContentType="application/vnd.openxmlformats-officedocument.presentationml.slideLayout+xml"/>
  <Override PartName="/ppt/slideLayouts/slideLayout424.xml" ContentType="application/vnd.openxmlformats-officedocument.presentationml.slideLayout+xml"/>
  <Override PartName="/ppt/slideLayouts/slideLayout425.xml" ContentType="application/vnd.openxmlformats-officedocument.presentationml.slideLayout+xml"/>
  <Override PartName="/ppt/slideLayouts/slideLayout426.xml" ContentType="application/vnd.openxmlformats-officedocument.presentationml.slideLayout+xml"/>
  <Override PartName="/ppt/slideLayouts/slideLayout427.xml" ContentType="application/vnd.openxmlformats-officedocument.presentationml.slideLayout+xml"/>
  <Override PartName="/ppt/slideLayouts/slideLayout428.xml" ContentType="application/vnd.openxmlformats-officedocument.presentationml.slideLayout+xml"/>
  <Override PartName="/ppt/slideLayouts/slideLayout429.xml" ContentType="application/vnd.openxmlformats-officedocument.presentationml.slideLayout+xml"/>
  <Override PartName="/ppt/slideLayouts/slideLayout430.xml" ContentType="application/vnd.openxmlformats-officedocument.presentationml.slideLayout+xml"/>
  <Override PartName="/ppt/slideLayouts/slideLayout431.xml" ContentType="application/vnd.openxmlformats-officedocument.presentationml.slideLayout+xml"/>
  <Override PartName="/ppt/slideLayouts/slideLayout432.xml" ContentType="application/vnd.openxmlformats-officedocument.presentationml.slideLayout+xml"/>
  <Override PartName="/ppt/slideLayouts/slideLayout433.xml" ContentType="application/vnd.openxmlformats-officedocument.presentationml.slideLayout+xml"/>
  <Override PartName="/ppt/slideLayouts/slideLayout434.xml" ContentType="application/vnd.openxmlformats-officedocument.presentationml.slideLayout+xml"/>
  <Override PartName="/ppt/slideLayouts/slideLayout435.xml" ContentType="application/vnd.openxmlformats-officedocument.presentationml.slideLayout+xml"/>
  <Override PartName="/ppt/slideLayouts/slideLayout436.xml" ContentType="application/vnd.openxmlformats-officedocument.presentationml.slideLayout+xml"/>
  <Override PartName="/ppt/slideLayouts/slideLayout437.xml" ContentType="application/vnd.openxmlformats-officedocument.presentationml.slideLayout+xml"/>
  <Override PartName="/ppt/slideLayouts/slideLayout438.xml" ContentType="application/vnd.openxmlformats-officedocument.presentationml.slideLayout+xml"/>
  <Override PartName="/ppt/slideLayouts/slideLayout439.xml" ContentType="application/vnd.openxmlformats-officedocument.presentationml.slideLayout+xml"/>
  <Override PartName="/ppt/slideLayouts/slideLayout440.xml" ContentType="application/vnd.openxmlformats-officedocument.presentationml.slideLayout+xml"/>
  <Override PartName="/ppt/slideLayouts/slideLayout441.xml" ContentType="application/vnd.openxmlformats-officedocument.presentationml.slideLayout+xml"/>
  <Override PartName="/ppt/slideLayouts/slideLayout442.xml" ContentType="application/vnd.openxmlformats-officedocument.presentationml.slideLayout+xml"/>
  <Override PartName="/ppt/slideLayouts/slideLayout443.xml" ContentType="application/vnd.openxmlformats-officedocument.presentationml.slideLayout+xml"/>
  <Override PartName="/ppt/slideLayouts/slideLayout444.xml" ContentType="application/vnd.openxmlformats-officedocument.presentationml.slideLayout+xml"/>
  <Override PartName="/ppt/slideLayouts/slideLayout445.xml" ContentType="application/vnd.openxmlformats-officedocument.presentationml.slideLayout+xml"/>
  <Override PartName="/ppt/slideLayouts/slideLayout446.xml" ContentType="application/vnd.openxmlformats-officedocument.presentationml.slideLayout+xml"/>
  <Override PartName="/ppt/slideLayouts/slideLayout447.xml" ContentType="application/vnd.openxmlformats-officedocument.presentationml.slideLayout+xml"/>
  <Override PartName="/ppt/slideLayouts/slideLayout448.xml" ContentType="application/vnd.openxmlformats-officedocument.presentationml.slideLayout+xml"/>
  <Override PartName="/ppt/slideLayouts/slideLayout449.xml" ContentType="application/vnd.openxmlformats-officedocument.presentationml.slideLayout+xml"/>
  <Override PartName="/ppt/theme/theme34.xml" ContentType="application/vnd.openxmlformats-officedocument.theme+xml"/>
  <Override PartName="/ppt/slideLayouts/slideLayout450.xml" ContentType="application/vnd.openxmlformats-officedocument.presentationml.slideLayout+xml"/>
  <Override PartName="/ppt/slideLayouts/slideLayout451.xml" ContentType="application/vnd.openxmlformats-officedocument.presentationml.slideLayout+xml"/>
  <Override PartName="/ppt/slideLayouts/slideLayout452.xml" ContentType="application/vnd.openxmlformats-officedocument.presentationml.slideLayout+xml"/>
  <Override PartName="/ppt/slideLayouts/slideLayout453.xml" ContentType="application/vnd.openxmlformats-officedocument.presentationml.slideLayout+xml"/>
  <Override PartName="/ppt/slideLayouts/slideLayout454.xml" ContentType="application/vnd.openxmlformats-officedocument.presentationml.slideLayout+xml"/>
  <Override PartName="/ppt/slideLayouts/slideLayout455.xml" ContentType="application/vnd.openxmlformats-officedocument.presentationml.slideLayout+xml"/>
  <Override PartName="/ppt/slideLayouts/slideLayout456.xml" ContentType="application/vnd.openxmlformats-officedocument.presentationml.slideLayout+xml"/>
  <Override PartName="/ppt/slideLayouts/slideLayout457.xml" ContentType="application/vnd.openxmlformats-officedocument.presentationml.slideLayout+xml"/>
  <Override PartName="/ppt/slideLayouts/slideLayout458.xml" ContentType="application/vnd.openxmlformats-officedocument.presentationml.slideLayout+xml"/>
  <Override PartName="/ppt/slideLayouts/slideLayout459.xml" ContentType="application/vnd.openxmlformats-officedocument.presentationml.slideLayout+xml"/>
  <Override PartName="/ppt/slideLayouts/slideLayout460.xml" ContentType="application/vnd.openxmlformats-officedocument.presentationml.slideLayout+xml"/>
  <Override PartName="/ppt/theme/theme35.xml" ContentType="application/vnd.openxmlformats-officedocument.theme+xml"/>
  <Override PartName="/ppt/slideLayouts/slideLayout461.xml" ContentType="application/vnd.openxmlformats-officedocument.presentationml.slideLayout+xml"/>
  <Override PartName="/ppt/slideLayouts/slideLayout462.xml" ContentType="application/vnd.openxmlformats-officedocument.presentationml.slideLayout+xml"/>
  <Override PartName="/ppt/slideLayouts/slideLayout463.xml" ContentType="application/vnd.openxmlformats-officedocument.presentationml.slideLayout+xml"/>
  <Override PartName="/ppt/slideLayouts/slideLayout464.xml" ContentType="application/vnd.openxmlformats-officedocument.presentationml.slideLayout+xml"/>
  <Override PartName="/ppt/slideLayouts/slideLayout465.xml" ContentType="application/vnd.openxmlformats-officedocument.presentationml.slideLayout+xml"/>
  <Override PartName="/ppt/slideLayouts/slideLayout466.xml" ContentType="application/vnd.openxmlformats-officedocument.presentationml.slideLayout+xml"/>
  <Override PartName="/ppt/theme/theme36.xml" ContentType="application/vnd.openxmlformats-officedocument.theme+xml"/>
  <Override PartName="/ppt/slideLayouts/slideLayout467.xml" ContentType="application/vnd.openxmlformats-officedocument.presentationml.slideLayout+xml"/>
  <Override PartName="/ppt/slideLayouts/slideLayout468.xml" ContentType="application/vnd.openxmlformats-officedocument.presentationml.slideLayout+xml"/>
  <Override PartName="/ppt/slideLayouts/slideLayout469.xml" ContentType="application/vnd.openxmlformats-officedocument.presentationml.slideLayout+xml"/>
  <Override PartName="/ppt/slideLayouts/slideLayout470.xml" ContentType="application/vnd.openxmlformats-officedocument.presentationml.slideLayout+xml"/>
  <Override PartName="/ppt/slideLayouts/slideLayout471.xml" ContentType="application/vnd.openxmlformats-officedocument.presentationml.slideLayout+xml"/>
  <Override PartName="/ppt/slideLayouts/slideLayout472.xml" ContentType="application/vnd.openxmlformats-officedocument.presentationml.slideLayout+xml"/>
  <Override PartName="/ppt/slideLayouts/slideLayout473.xml" ContentType="application/vnd.openxmlformats-officedocument.presentationml.slideLayout+xml"/>
  <Override PartName="/ppt/slideLayouts/slideLayout474.xml" ContentType="application/vnd.openxmlformats-officedocument.presentationml.slideLayout+xml"/>
  <Override PartName="/ppt/slideLayouts/slideLayout475.xml" ContentType="application/vnd.openxmlformats-officedocument.presentationml.slideLayout+xml"/>
  <Override PartName="/ppt/slideLayouts/slideLayout476.xml" ContentType="application/vnd.openxmlformats-officedocument.presentationml.slideLayout+xml"/>
  <Override PartName="/ppt/slideLayouts/slideLayout477.xml" ContentType="application/vnd.openxmlformats-officedocument.presentationml.slideLayout+xml"/>
  <Override PartName="/ppt/theme/theme37.xml" ContentType="application/vnd.openxmlformats-officedocument.theme+xml"/>
  <Override PartName="/ppt/slideLayouts/slideLayout478.xml" ContentType="application/vnd.openxmlformats-officedocument.presentationml.slideLayout+xml"/>
  <Override PartName="/ppt/slideLayouts/slideLayout479.xml" ContentType="application/vnd.openxmlformats-officedocument.presentationml.slideLayout+xml"/>
  <Override PartName="/ppt/slideLayouts/slideLayout480.xml" ContentType="application/vnd.openxmlformats-officedocument.presentationml.slideLayout+xml"/>
  <Override PartName="/ppt/slideLayouts/slideLayout481.xml" ContentType="application/vnd.openxmlformats-officedocument.presentationml.slideLayout+xml"/>
  <Override PartName="/ppt/slideLayouts/slideLayout482.xml" ContentType="application/vnd.openxmlformats-officedocument.presentationml.slideLayout+xml"/>
  <Override PartName="/ppt/slideLayouts/slideLayout483.xml" ContentType="application/vnd.openxmlformats-officedocument.presentationml.slideLayout+xml"/>
  <Override PartName="/ppt/slideLayouts/slideLayout484.xml" ContentType="application/vnd.openxmlformats-officedocument.presentationml.slideLayout+xml"/>
  <Override PartName="/ppt/slideLayouts/slideLayout485.xml" ContentType="application/vnd.openxmlformats-officedocument.presentationml.slideLayout+xml"/>
  <Override PartName="/ppt/slideLayouts/slideLayout486.xml" ContentType="application/vnd.openxmlformats-officedocument.presentationml.slideLayout+xml"/>
  <Override PartName="/ppt/slideLayouts/slideLayout487.xml" ContentType="application/vnd.openxmlformats-officedocument.presentationml.slideLayout+xml"/>
  <Override PartName="/ppt/slideLayouts/slideLayout488.xml" ContentType="application/vnd.openxmlformats-officedocument.presentationml.slideLayout+xml"/>
  <Override PartName="/ppt/slideLayouts/slideLayout489.xml" ContentType="application/vnd.openxmlformats-officedocument.presentationml.slideLayout+xml"/>
  <Override PartName="/ppt/slideLayouts/slideLayout490.xml" ContentType="application/vnd.openxmlformats-officedocument.presentationml.slideLayout+xml"/>
  <Override PartName="/ppt/slideLayouts/slideLayout491.xml" ContentType="application/vnd.openxmlformats-officedocument.presentationml.slideLayout+xml"/>
  <Override PartName="/ppt/slideLayouts/slideLayout492.xml" ContentType="application/vnd.openxmlformats-officedocument.presentationml.slideLayout+xml"/>
  <Override PartName="/ppt/slideLayouts/slideLayout493.xml" ContentType="application/vnd.openxmlformats-officedocument.presentationml.slideLayout+xml"/>
  <Override PartName="/ppt/slideLayouts/slideLayout494.xml" ContentType="application/vnd.openxmlformats-officedocument.presentationml.slideLayout+xml"/>
  <Override PartName="/ppt/slideLayouts/slideLayout495.xml" ContentType="application/vnd.openxmlformats-officedocument.presentationml.slideLayout+xml"/>
  <Override PartName="/ppt/slideLayouts/slideLayout496.xml" ContentType="application/vnd.openxmlformats-officedocument.presentationml.slideLayout+xml"/>
  <Override PartName="/ppt/slideLayouts/slideLayout497.xml" ContentType="application/vnd.openxmlformats-officedocument.presentationml.slideLayout+xml"/>
  <Override PartName="/ppt/slideLayouts/slideLayout498.xml" ContentType="application/vnd.openxmlformats-officedocument.presentationml.slideLayout+xml"/>
  <Override PartName="/ppt/slideLayouts/slideLayout499.xml" ContentType="application/vnd.openxmlformats-officedocument.presentationml.slideLayout+xml"/>
  <Override PartName="/ppt/slideLayouts/slideLayout500.xml" ContentType="application/vnd.openxmlformats-officedocument.presentationml.slideLayout+xml"/>
  <Override PartName="/ppt/slideLayouts/slideLayout501.xml" ContentType="application/vnd.openxmlformats-officedocument.presentationml.slideLayout+xml"/>
  <Override PartName="/ppt/slideLayouts/slideLayout502.xml" ContentType="application/vnd.openxmlformats-officedocument.presentationml.slideLayout+xml"/>
  <Override PartName="/ppt/slideLayouts/slideLayout503.xml" ContentType="application/vnd.openxmlformats-officedocument.presentationml.slideLayout+xml"/>
  <Override PartName="/ppt/slideLayouts/slideLayout504.xml" ContentType="application/vnd.openxmlformats-officedocument.presentationml.slideLayout+xml"/>
  <Override PartName="/ppt/slideLayouts/slideLayout505.xml" ContentType="application/vnd.openxmlformats-officedocument.presentationml.slideLayout+xml"/>
  <Override PartName="/ppt/slideLayouts/slideLayout506.xml" ContentType="application/vnd.openxmlformats-officedocument.presentationml.slideLayout+xml"/>
  <Override PartName="/ppt/theme/theme38.xml" ContentType="application/vnd.openxmlformats-officedocument.theme+xml"/>
  <Override PartName="/ppt/theme/theme39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2" r:id="rId1"/>
    <p:sldMasterId id="2147483674" r:id="rId2"/>
    <p:sldMasterId id="2147483677" r:id="rId3"/>
    <p:sldMasterId id="2147483734" r:id="rId4"/>
    <p:sldMasterId id="2147483742" r:id="rId5"/>
    <p:sldMasterId id="2147483749" r:id="rId6"/>
    <p:sldMasterId id="2147483761" r:id="rId7"/>
    <p:sldMasterId id="2147483777" r:id="rId8"/>
    <p:sldMasterId id="2147483785" r:id="rId9"/>
    <p:sldMasterId id="2147483792" r:id="rId10"/>
    <p:sldMasterId id="2147483804" r:id="rId11"/>
    <p:sldMasterId id="2147483837" r:id="rId12"/>
    <p:sldMasterId id="2147483848" r:id="rId13"/>
    <p:sldMasterId id="2147483855" r:id="rId14"/>
    <p:sldMasterId id="2147483867" r:id="rId15"/>
    <p:sldMasterId id="2147483897" r:id="rId16"/>
    <p:sldMasterId id="2147483908" r:id="rId17"/>
    <p:sldMasterId id="2147483915" r:id="rId18"/>
    <p:sldMasterId id="2147483927" r:id="rId19"/>
    <p:sldMasterId id="2147483957" r:id="rId20"/>
    <p:sldMasterId id="2147483970" r:id="rId21"/>
    <p:sldMasterId id="2147483982" r:id="rId22"/>
    <p:sldMasterId id="2147483998" r:id="rId23"/>
    <p:sldMasterId id="2147484011" r:id="rId24"/>
    <p:sldMasterId id="2147484018" r:id="rId25"/>
    <p:sldMasterId id="2147484030" r:id="rId26"/>
    <p:sldMasterId id="2147484046" r:id="rId27"/>
    <p:sldMasterId id="2147484057" r:id="rId28"/>
    <p:sldMasterId id="2147484064" r:id="rId29"/>
    <p:sldMasterId id="2147484076" r:id="rId30"/>
    <p:sldMasterId id="2147484101" r:id="rId31"/>
    <p:sldMasterId id="2147484112" r:id="rId32"/>
    <p:sldMasterId id="2147484124" r:id="rId33"/>
    <p:sldMasterId id="2147484136" r:id="rId34"/>
    <p:sldMasterId id="2147484161" r:id="rId35"/>
    <p:sldMasterId id="2147484172" r:id="rId36"/>
    <p:sldMasterId id="2147484179" r:id="rId37"/>
    <p:sldMasterId id="2147484191" r:id="rId38"/>
  </p:sldMasterIdLst>
  <p:notesMasterIdLst>
    <p:notesMasterId r:id="rId66"/>
  </p:notesMasterIdLst>
  <p:sldIdLst>
    <p:sldId id="269" r:id="rId39"/>
    <p:sldId id="513" r:id="rId40"/>
    <p:sldId id="600" r:id="rId41"/>
    <p:sldId id="595" r:id="rId42"/>
    <p:sldId id="597" r:id="rId43"/>
    <p:sldId id="599" r:id="rId44"/>
    <p:sldId id="602" r:id="rId45"/>
    <p:sldId id="598" r:id="rId46"/>
    <p:sldId id="608" r:id="rId47"/>
    <p:sldId id="607" r:id="rId48"/>
    <p:sldId id="610" r:id="rId49"/>
    <p:sldId id="611" r:id="rId50"/>
    <p:sldId id="596" r:id="rId51"/>
    <p:sldId id="604" r:id="rId52"/>
    <p:sldId id="609" r:id="rId53"/>
    <p:sldId id="592" r:id="rId54"/>
    <p:sldId id="613" r:id="rId55"/>
    <p:sldId id="614" r:id="rId56"/>
    <p:sldId id="615" r:id="rId57"/>
    <p:sldId id="616" r:id="rId58"/>
    <p:sldId id="612" r:id="rId59"/>
    <p:sldId id="618" r:id="rId60"/>
    <p:sldId id="617" r:id="rId61"/>
    <p:sldId id="619" r:id="rId62"/>
    <p:sldId id="620" r:id="rId63"/>
    <p:sldId id="621" r:id="rId64"/>
    <p:sldId id="622" r:id="rId65"/>
  </p:sldIdLst>
  <p:sldSz cx="18288000" cy="10287000"/>
  <p:notesSz cx="6858000" cy="9144000"/>
  <p:defaultTextStyle>
    <a:defPPr>
      <a:defRPr lang="uk-UA"/>
    </a:defPPr>
    <a:lvl1pPr marL="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1pPr>
    <a:lvl2pPr marL="685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2pPr>
    <a:lvl3pPr marL="1371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3pPr>
    <a:lvl4pPr marL="2057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4pPr>
    <a:lvl5pPr marL="27432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5pPr>
    <a:lvl6pPr marL="34290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6pPr>
    <a:lvl7pPr marL="41148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7pPr>
    <a:lvl8pPr marL="48006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8pPr>
    <a:lvl9pPr marL="5486400" algn="l" defTabSz="1371600" rtl="0" eaLnBrk="1" latinLnBrk="0" hangingPunct="1">
      <a:defRPr sz="27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40" userDrawn="1">
          <p15:clr>
            <a:srgbClr val="A4A3A4"/>
          </p15:clr>
        </p15:guide>
        <p15:guide id="2" pos="57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4D4EA"/>
    <a:srgbClr val="4CCCE6"/>
    <a:srgbClr val="6CD5EA"/>
    <a:srgbClr val="2BC3E1"/>
    <a:srgbClr val="57CFE7"/>
    <a:srgbClr val="AAC42C"/>
    <a:srgbClr val="F26B6C"/>
    <a:srgbClr val="A156F4"/>
    <a:srgbClr val="C0C0C8"/>
    <a:srgbClr val="F5F5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6740" autoAdjust="0"/>
  </p:normalViewPr>
  <p:slideViewPr>
    <p:cSldViewPr>
      <p:cViewPr varScale="1">
        <p:scale>
          <a:sx n="45" d="100"/>
          <a:sy n="45" d="100"/>
        </p:scale>
        <p:origin x="620" y="56"/>
      </p:cViewPr>
      <p:guideLst>
        <p:guide orient="horz" pos="3240"/>
        <p:guide pos="576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-6629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Master" Target="slideMasters/slideMaster26.xml"/><Relationship Id="rId39" Type="http://schemas.openxmlformats.org/officeDocument/2006/relationships/slide" Target="slides/slide1.xml"/><Relationship Id="rId21" Type="http://schemas.openxmlformats.org/officeDocument/2006/relationships/slideMaster" Target="slideMasters/slideMaster21.xml"/><Relationship Id="rId34" Type="http://schemas.openxmlformats.org/officeDocument/2006/relationships/slideMaster" Target="slideMasters/slideMaster34.xml"/><Relationship Id="rId42" Type="http://schemas.openxmlformats.org/officeDocument/2006/relationships/slide" Target="slides/slide4.xml"/><Relationship Id="rId47" Type="http://schemas.openxmlformats.org/officeDocument/2006/relationships/slide" Target="slides/slide9.xml"/><Relationship Id="rId50" Type="http://schemas.openxmlformats.org/officeDocument/2006/relationships/slide" Target="slides/slide12.xml"/><Relationship Id="rId55" Type="http://schemas.openxmlformats.org/officeDocument/2006/relationships/slide" Target="slides/slide17.xml"/><Relationship Id="rId63" Type="http://schemas.openxmlformats.org/officeDocument/2006/relationships/slide" Target="slides/slide25.xml"/><Relationship Id="rId68" Type="http://schemas.openxmlformats.org/officeDocument/2006/relationships/viewProps" Target="viewProps.xml"/><Relationship Id="rId7" Type="http://schemas.openxmlformats.org/officeDocument/2006/relationships/slideMaster" Target="slideMasters/slideMaster7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9" Type="http://schemas.openxmlformats.org/officeDocument/2006/relationships/slideMaster" Target="slideMasters/slideMaster29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Master" Target="slideMasters/slideMaster24.xml"/><Relationship Id="rId32" Type="http://schemas.openxmlformats.org/officeDocument/2006/relationships/slideMaster" Target="slideMasters/slideMaster32.xml"/><Relationship Id="rId37" Type="http://schemas.openxmlformats.org/officeDocument/2006/relationships/slideMaster" Target="slideMasters/slideMaster37.xml"/><Relationship Id="rId40" Type="http://schemas.openxmlformats.org/officeDocument/2006/relationships/slide" Target="slides/slide2.xml"/><Relationship Id="rId45" Type="http://schemas.openxmlformats.org/officeDocument/2006/relationships/slide" Target="slides/slide7.xml"/><Relationship Id="rId53" Type="http://schemas.openxmlformats.org/officeDocument/2006/relationships/slide" Target="slides/slide15.xml"/><Relationship Id="rId58" Type="http://schemas.openxmlformats.org/officeDocument/2006/relationships/slide" Target="slides/slide20.xml"/><Relationship Id="rId66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Master" Target="slideMasters/slideMaster23.xml"/><Relationship Id="rId28" Type="http://schemas.openxmlformats.org/officeDocument/2006/relationships/slideMaster" Target="slideMasters/slideMaster28.xml"/><Relationship Id="rId36" Type="http://schemas.openxmlformats.org/officeDocument/2006/relationships/slideMaster" Target="slideMasters/slideMaster36.xml"/><Relationship Id="rId49" Type="http://schemas.openxmlformats.org/officeDocument/2006/relationships/slide" Target="slides/slide11.xml"/><Relationship Id="rId57" Type="http://schemas.openxmlformats.org/officeDocument/2006/relationships/slide" Target="slides/slide19.xml"/><Relationship Id="rId61" Type="http://schemas.openxmlformats.org/officeDocument/2006/relationships/slide" Target="slides/slide23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Master" Target="slideMasters/slideMaster31.xml"/><Relationship Id="rId44" Type="http://schemas.openxmlformats.org/officeDocument/2006/relationships/slide" Target="slides/slide6.xml"/><Relationship Id="rId52" Type="http://schemas.openxmlformats.org/officeDocument/2006/relationships/slide" Target="slides/slide14.xml"/><Relationship Id="rId60" Type="http://schemas.openxmlformats.org/officeDocument/2006/relationships/slide" Target="slides/slide22.xml"/><Relationship Id="rId65" Type="http://schemas.openxmlformats.org/officeDocument/2006/relationships/slide" Target="slides/slide27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Master" Target="slideMasters/slideMaster22.xml"/><Relationship Id="rId27" Type="http://schemas.openxmlformats.org/officeDocument/2006/relationships/slideMaster" Target="slideMasters/slideMaster27.xml"/><Relationship Id="rId30" Type="http://schemas.openxmlformats.org/officeDocument/2006/relationships/slideMaster" Target="slideMasters/slideMaster30.xml"/><Relationship Id="rId35" Type="http://schemas.openxmlformats.org/officeDocument/2006/relationships/slideMaster" Target="slideMasters/slideMaster35.xml"/><Relationship Id="rId43" Type="http://schemas.openxmlformats.org/officeDocument/2006/relationships/slide" Target="slides/slide5.xml"/><Relationship Id="rId48" Type="http://schemas.openxmlformats.org/officeDocument/2006/relationships/slide" Target="slides/slide10.xml"/><Relationship Id="rId56" Type="http://schemas.openxmlformats.org/officeDocument/2006/relationships/slide" Target="slides/slide18.xml"/><Relationship Id="rId64" Type="http://schemas.openxmlformats.org/officeDocument/2006/relationships/slide" Target="slides/slide26.xml"/><Relationship Id="rId69" Type="http://schemas.openxmlformats.org/officeDocument/2006/relationships/theme" Target="theme/theme1.xml"/><Relationship Id="rId8" Type="http://schemas.openxmlformats.org/officeDocument/2006/relationships/slideMaster" Target="slideMasters/slideMaster8.xml"/><Relationship Id="rId51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Master" Target="slideMasters/slideMaster25.xml"/><Relationship Id="rId33" Type="http://schemas.openxmlformats.org/officeDocument/2006/relationships/slideMaster" Target="slideMasters/slideMaster33.xml"/><Relationship Id="rId38" Type="http://schemas.openxmlformats.org/officeDocument/2006/relationships/slideMaster" Target="slideMasters/slideMaster38.xml"/><Relationship Id="rId46" Type="http://schemas.openxmlformats.org/officeDocument/2006/relationships/slide" Target="slides/slide8.xml"/><Relationship Id="rId59" Type="http://schemas.openxmlformats.org/officeDocument/2006/relationships/slide" Target="slides/slide21.xml"/><Relationship Id="rId67" Type="http://schemas.openxmlformats.org/officeDocument/2006/relationships/presProps" Target="presProps.xml"/><Relationship Id="rId20" Type="http://schemas.openxmlformats.org/officeDocument/2006/relationships/slideMaster" Target="slideMasters/slideMaster20.xml"/><Relationship Id="rId41" Type="http://schemas.openxmlformats.org/officeDocument/2006/relationships/slide" Target="slides/slide3.xml"/><Relationship Id="rId54" Type="http://schemas.openxmlformats.org/officeDocument/2006/relationships/slide" Target="slides/slide16.xml"/><Relationship Id="rId62" Type="http://schemas.openxmlformats.org/officeDocument/2006/relationships/slide" Target="slides/slide24.xml"/><Relationship Id="rId70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08139A4-0FFB-4D0D-BA5B-24083F76F2C3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A3DD08BE-9543-4536-BD7E-5A7EB684B3CD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2320483" y="786790"/>
          <a:ext cx="2813551" cy="766336"/>
        </a:xfrm>
        <a:solidFill>
          <a:sysClr val="window" lastClr="FFFFFF"/>
        </a:solidFill>
        <a:ln w="25400" cap="flat" cmpd="sng" algn="ctr">
          <a:solidFill>
            <a:srgbClr val="003399"/>
          </a:solidFill>
          <a:prstDash val="solid"/>
        </a:ln>
        <a:effectLst/>
      </dgm:spPr>
      <dgm:t>
        <a:bodyPr/>
        <a:lstStyle/>
        <a:p>
          <a:r>
            <a:rPr lang="cs-CZ" sz="2800" b="1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očekávané výsledky učení</a:t>
          </a:r>
        </a:p>
      </dgm:t>
    </dgm:pt>
    <dgm:pt modelId="{1EC5B419-9407-4209-9CF0-98C3266E10D2}" type="parTrans" cxnId="{28A0A2CD-E3F9-44B2-BB96-324BDBAC31F1}">
      <dgm:prSet/>
      <dgm:spPr/>
      <dgm:t>
        <a:bodyPr/>
        <a:lstStyle/>
        <a:p>
          <a:endParaRPr lang="cs-CZ"/>
        </a:p>
      </dgm:t>
    </dgm:pt>
    <dgm:pt modelId="{B4009FE4-86CC-4628-A1C5-BB4EC535A8C5}" type="sibTrans" cxnId="{28A0A2CD-E3F9-44B2-BB96-324BDBAC31F1}">
      <dgm:prSet/>
      <dgm:spPr/>
      <dgm:t>
        <a:bodyPr/>
        <a:lstStyle/>
        <a:p>
          <a:endParaRPr lang="cs-CZ"/>
        </a:p>
      </dgm:t>
    </dgm:pt>
    <dgm:pt modelId="{6779BD12-583C-4379-92BF-DFD437E7C4E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1609212" y="1873681"/>
          <a:ext cx="1206828" cy="766336"/>
        </a:xfr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gm:spPr>
      <dgm:t>
        <a:bodyPr/>
        <a:lstStyle/>
        <a:p>
          <a:r>
            <a:rPr lang="cs-CZ" sz="2800" b="1" i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způsoby ověřování</a:t>
          </a:r>
        </a:p>
      </dgm:t>
    </dgm:pt>
    <dgm:pt modelId="{36A0F703-357D-4E83-94BE-2ACC52A94891}" type="parTrans" cxnId="{639E4412-283C-44CA-ABC1-2E9AE3D94D9A}">
      <dgm:prSet/>
      <dgm:spPr>
        <a:xfrm>
          <a:off x="2078534" y="1425739"/>
          <a:ext cx="1514632" cy="320554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>
            <a:solidFill>
              <a:schemeClr val="tx1"/>
            </a:solidFill>
          </a:endParaRPr>
        </a:p>
      </dgm:t>
    </dgm:pt>
    <dgm:pt modelId="{B67A06DF-4A1D-455D-AEEA-FC45F9718100}" type="sibTrans" cxnId="{639E4412-283C-44CA-ABC1-2E9AE3D94D9A}">
      <dgm:prSet/>
      <dgm:spPr/>
      <dgm:t>
        <a:bodyPr/>
        <a:lstStyle/>
        <a:p>
          <a:endParaRPr lang="cs-CZ"/>
        </a:p>
      </dgm:t>
    </dgm:pt>
    <dgm:pt modelId="{32801F38-60CE-4B06-91BC-4B6F2D4F1F70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134200" y="2991003"/>
          <a:ext cx="1206828" cy="766336"/>
        </a:xfr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r>
            <a:rPr lang="cs-CZ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ověřování učitelem</a:t>
          </a:r>
        </a:p>
      </dgm:t>
    </dgm:pt>
    <dgm:pt modelId="{5E83C9E2-D496-4675-8DEE-983455FCA41D}" type="parTrans" cxnId="{04EB8642-44F6-400C-AF90-790E29D18FE3}">
      <dgm:prSet/>
      <dgm:spPr>
        <a:xfrm>
          <a:off x="603522" y="2512630"/>
          <a:ext cx="1475012" cy="350985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CAFA0BD6-2D02-4AE7-BB5D-0F5FE1B26D74}" type="sibTrans" cxnId="{04EB8642-44F6-400C-AF90-790E29D18FE3}">
      <dgm:prSet/>
      <dgm:spPr/>
      <dgm:t>
        <a:bodyPr/>
        <a:lstStyle/>
        <a:p>
          <a:endParaRPr lang="cs-CZ"/>
        </a:p>
      </dgm:t>
    </dgm:pt>
    <dgm:pt modelId="{2BD37184-BE03-43FF-82F0-2E3A3C36D643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3042034" y="2992766"/>
          <a:ext cx="1206828" cy="766336"/>
        </a:xfr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r>
            <a:rPr lang="cs-CZ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portfolio prací </a:t>
          </a:r>
        </a:p>
      </dgm:t>
    </dgm:pt>
    <dgm:pt modelId="{E6571162-BB86-467A-9848-8004B85D6686}" type="parTrans" cxnId="{9318AE84-7494-416C-8B9D-315C44CE953A}">
      <dgm:prSet/>
      <dgm:spPr>
        <a:xfrm>
          <a:off x="2078534" y="2512630"/>
          <a:ext cx="1432821" cy="352748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A8C2B401-C7F7-444A-8950-609C49F0FF05}" type="sibTrans" cxnId="{9318AE84-7494-416C-8B9D-315C44CE953A}">
      <dgm:prSet/>
      <dgm:spPr/>
      <dgm:t>
        <a:bodyPr/>
        <a:lstStyle/>
        <a:p>
          <a:endParaRPr lang="cs-CZ"/>
        </a:p>
      </dgm:t>
    </dgm:pt>
    <dgm:pt modelId="{A422A9BF-694D-4A6D-BF51-C150159E454E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4559237" y="1873681"/>
          <a:ext cx="1206828" cy="766336"/>
        </a:xfr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gm:spPr>
      <dgm:t>
        <a:bodyPr/>
        <a:lstStyle/>
        <a:p>
          <a:r>
            <a:rPr lang="cs-CZ" sz="2800" b="1" i="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doporučené učební činnosti</a:t>
          </a:r>
        </a:p>
      </dgm:t>
    </dgm:pt>
    <dgm:pt modelId="{5D7A60B1-8407-4E24-ACA4-102587BC51D9}" type="parTrans" cxnId="{38B1AC2E-D67A-43BD-A9A4-6C0D7DDFC7C4}">
      <dgm:prSet/>
      <dgm:spPr>
        <a:xfrm>
          <a:off x="3593167" y="1425739"/>
          <a:ext cx="1435392" cy="320554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5C4729C6-F514-4AFA-8DEF-A89C96361573}" type="sibTrans" cxnId="{38B1AC2E-D67A-43BD-A9A4-6C0D7DDFC7C4}">
      <dgm:prSet/>
      <dgm:spPr/>
      <dgm:t>
        <a:bodyPr/>
        <a:lstStyle/>
        <a:p>
          <a:endParaRPr lang="cs-CZ"/>
        </a:p>
      </dgm:t>
    </dgm:pt>
    <dgm:pt modelId="{134E740F-4F26-456A-B19F-C39D9C632C86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4495951" y="2992766"/>
          <a:ext cx="1206828" cy="766336"/>
        </a:xfr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r>
            <a:rPr lang="cs-CZ" sz="24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ukázky prací žáků</a:t>
          </a:r>
        </a:p>
      </dgm:t>
    </dgm:pt>
    <dgm:pt modelId="{5168D6F9-B1B2-41BB-B540-AFFC67588859}" type="parTrans" cxnId="{9C4EBD1E-1DDA-4F40-831B-196733333FBC}">
      <dgm:prSet/>
      <dgm:spPr>
        <a:xfrm>
          <a:off x="4919553" y="2512630"/>
          <a:ext cx="91440" cy="352748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2FFB0F36-93EF-48E8-8105-D2638AE69C76}" type="sibTrans" cxnId="{9C4EBD1E-1DDA-4F40-831B-196733333FBC}">
      <dgm:prSet/>
      <dgm:spPr/>
      <dgm:t>
        <a:bodyPr/>
        <a:lstStyle/>
        <a:p>
          <a:endParaRPr lang="cs-CZ"/>
        </a:p>
      </dgm:t>
    </dgm:pt>
    <dgm:pt modelId="{579FD4DA-05E6-4764-A7B8-1E6F35F997C0}">
      <dgm:prSet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1609212" y="2991003"/>
          <a:ext cx="1206828" cy="766336"/>
        </a:xfr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r>
            <a:rPr lang="cs-CZ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standardizované</a:t>
          </a:r>
        </a:p>
        <a:p>
          <a:r>
            <a:rPr lang="cs-CZ" sz="24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testování </a:t>
          </a:r>
          <a:endParaRPr lang="cs-CZ" sz="24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42E2C475-BAFE-4B87-A51C-29A1904AA551}" type="parTrans" cxnId="{62550E84-51F2-4A95-AA46-E331442C3D0E}">
      <dgm:prSet/>
      <dgm:spPr>
        <a:xfrm>
          <a:off x="2032814" y="2512630"/>
          <a:ext cx="91440" cy="350985"/>
        </a:xfrm>
        <a:noFill/>
        <a:ln w="25400" cap="flat" cmpd="sng" algn="ctr">
          <a:solidFill>
            <a:schemeClr val="accent3">
              <a:lumMod val="75000"/>
            </a:scheme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C05519B5-E827-4A4D-BD2F-1F448178B41D}" type="sibTrans" cxnId="{62550E84-51F2-4A95-AA46-E331442C3D0E}">
      <dgm:prSet/>
      <dgm:spPr/>
      <dgm:t>
        <a:bodyPr/>
        <a:lstStyle/>
        <a:p>
          <a:endParaRPr lang="cs-CZ"/>
        </a:p>
      </dgm:t>
    </dgm:pt>
    <dgm:pt modelId="{7CF7FE0A-6F09-4E16-84CB-BC205DB47F9C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2329175" y="0"/>
          <a:ext cx="2774196" cy="766336"/>
        </a:xfrm>
        <a:solidFill>
          <a:sysClr val="window" lastClr="FFFFFF"/>
        </a:solidFill>
        <a:ln w="25400" cap="flat" cmpd="sng" algn="ctr">
          <a:solidFill>
            <a:srgbClr val="003399"/>
          </a:solidFill>
          <a:prstDash val="solid"/>
        </a:ln>
        <a:effectLst/>
      </dgm:spPr>
      <dgm:t>
        <a:bodyPr/>
        <a:lstStyle/>
        <a:p>
          <a:r>
            <a:rPr lang="cs-CZ" sz="2800" b="1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obecné cíle vzdělávání</a:t>
          </a:r>
        </a:p>
      </dgm:t>
    </dgm:pt>
    <dgm:pt modelId="{07BDCD3D-F558-4B6E-918A-510D1FE0AD2E}" type="parTrans" cxnId="{CEAE887F-7100-49BC-9677-0EA1D4EF2AD9}">
      <dgm:prSet/>
      <dgm:spPr/>
      <dgm:t>
        <a:bodyPr/>
        <a:lstStyle/>
        <a:p>
          <a:endParaRPr lang="cs-CZ"/>
        </a:p>
      </dgm:t>
    </dgm:pt>
    <dgm:pt modelId="{712A2CC8-0F74-4B07-B8D4-E4B2BA85E32A}" type="sibTrans" cxnId="{CEAE887F-7100-49BC-9677-0EA1D4EF2AD9}">
      <dgm:prSet/>
      <dgm:spPr/>
      <dgm:t>
        <a:bodyPr/>
        <a:lstStyle/>
        <a:p>
          <a:endParaRPr lang="cs-CZ"/>
        </a:p>
      </dgm:t>
    </dgm:pt>
    <dgm:pt modelId="{955CE5CB-0ACA-443F-A4D2-F8C102F56B63}">
      <dgm:prSet phldrT="[Text]" custT="1">
        <dgm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dgm:style>
      </dgm:prSet>
      <dgm:spPr>
        <a:xfrm>
          <a:off x="4559237" y="1873681"/>
          <a:ext cx="1206828" cy="766336"/>
        </a:xfr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</a:ln>
        <a:effectLst/>
      </dgm:spPr>
      <dgm:t>
        <a:bodyPr/>
        <a:lstStyle/>
        <a:p>
          <a:r>
            <a:rPr lang="cs-CZ" sz="2800" b="1" i="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modelová kurikula</a:t>
          </a:r>
          <a:endParaRPr lang="cs-CZ" sz="2800" b="1" i="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gm:t>
    </dgm:pt>
    <dgm:pt modelId="{20B4BE2C-AE02-4C6B-A753-4A12C1602CF3}" type="parTrans" cxnId="{23DBE36B-30E8-4718-94A8-2223CDA4EDB7}">
      <dgm:prSet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55"/>
              </a:lnTo>
              <a:lnTo>
                <a:pt x="1435392" y="208755"/>
              </a:lnTo>
              <a:lnTo>
                <a:pt x="1435392" y="320554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E4401649-AE05-490C-8552-D51F01F8F07D}" type="sibTrans" cxnId="{23DBE36B-30E8-4718-94A8-2223CDA4EDB7}">
      <dgm:prSet/>
      <dgm:spPr/>
      <dgm:t>
        <a:bodyPr/>
        <a:lstStyle/>
        <a:p>
          <a:endParaRPr lang="cs-CZ"/>
        </a:p>
      </dgm:t>
    </dgm:pt>
    <dgm:pt modelId="{8310DD58-88F1-475E-9FB7-35C3D09285D5}" type="pres">
      <dgm:prSet presAssocID="{308139A4-0FFB-4D0D-BA5B-24083F76F2C3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cs-CZ"/>
        </a:p>
      </dgm:t>
    </dgm:pt>
    <dgm:pt modelId="{6B53FF4D-1AAD-4747-BFA1-1CEEE7A4EC66}" type="pres">
      <dgm:prSet presAssocID="{A3DD08BE-9543-4536-BD7E-5A7EB684B3CD}" presName="hierRoot1" presStyleCnt="0"/>
      <dgm:spPr/>
    </dgm:pt>
    <dgm:pt modelId="{4A2B666D-2843-49CF-BE55-8753FA000F37}" type="pres">
      <dgm:prSet presAssocID="{A3DD08BE-9543-4536-BD7E-5A7EB684B3CD}" presName="composite" presStyleCnt="0"/>
      <dgm:spPr/>
    </dgm:pt>
    <dgm:pt modelId="{A233742D-6762-435A-9AD5-452F1A4D819E}" type="pres">
      <dgm:prSet presAssocID="{A3DD08BE-9543-4536-BD7E-5A7EB684B3CD}" presName="background" presStyleLbl="node0" presStyleIdx="0" presStyleCnt="3"/>
      <dgm:spPr>
        <a:xfrm>
          <a:off x="2186391" y="659403"/>
          <a:ext cx="2813551" cy="766336"/>
        </a:xfrm>
        <a:prstGeom prst="roundRect">
          <a:avLst>
            <a:gd name="adj" fmla="val 10000"/>
          </a:avLst>
        </a:prstGeom>
        <a:solidFill>
          <a:srgbClr val="0033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8DEE11CB-948F-4125-B071-511791A71B2E}" type="pres">
      <dgm:prSet presAssocID="{A3DD08BE-9543-4536-BD7E-5A7EB684B3CD}" presName="text" presStyleLbl="fgAcc0" presStyleIdx="0" presStyleCnt="3" custScaleX="233136" custLinFactNeighborX="3283" custLinFactNeighborY="3971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87E89894-0C24-4738-89A7-ABA6A1698291}" type="pres">
      <dgm:prSet presAssocID="{A3DD08BE-9543-4536-BD7E-5A7EB684B3CD}" presName="hierChild2" presStyleCnt="0"/>
      <dgm:spPr/>
    </dgm:pt>
    <dgm:pt modelId="{D72DD41D-9ABE-42BB-BEF0-D5692AB2402F}" type="pres">
      <dgm:prSet presAssocID="{36A0F703-357D-4E83-94BE-2ACC52A94891}" presName="Name10" presStyleLbl="parChTrans1D2" presStyleIdx="0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1514632" y="0"/>
              </a:moveTo>
              <a:lnTo>
                <a:pt x="1514632" y="208755"/>
              </a:lnTo>
              <a:lnTo>
                <a:pt x="0" y="208755"/>
              </a:lnTo>
              <a:lnTo>
                <a:pt x="0" y="320554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3E9F3E38-F117-4E1D-8396-4C66CB6867EB}" type="pres">
      <dgm:prSet presAssocID="{6779BD12-583C-4379-92BF-DFD437E7C4EC}" presName="hierRoot2" presStyleCnt="0"/>
      <dgm:spPr/>
    </dgm:pt>
    <dgm:pt modelId="{2EC90A48-A706-4D0F-A109-17E970ED3A7A}" type="pres">
      <dgm:prSet presAssocID="{6779BD12-583C-4379-92BF-DFD437E7C4EC}" presName="composite2" presStyleCnt="0"/>
      <dgm:spPr/>
    </dgm:pt>
    <dgm:pt modelId="{EB40829F-5A2C-401D-84AD-A472628DCB1E}" type="pres">
      <dgm:prSet presAssocID="{6779BD12-583C-4379-92BF-DFD437E7C4EC}" presName="background2" presStyleLbl="node2" presStyleIdx="0" presStyleCnt="2"/>
      <dgm:spPr>
        <a:xfrm>
          <a:off x="1475120" y="1746294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chemeClr val="bg2"/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E5919955-19CA-4DAF-BD36-2334EE2005BE}" type="pres">
      <dgm:prSet presAssocID="{6779BD12-583C-4379-92BF-DFD437E7C4EC}" presName="text2" presStyleLbl="fgAcc2" presStyleIdx="0" presStyleCnt="2" custScaleX="136972" custScaleY="116317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678AB515-A062-4B2E-BF1A-022737D9B674}" type="pres">
      <dgm:prSet presAssocID="{6779BD12-583C-4379-92BF-DFD437E7C4EC}" presName="hierChild3" presStyleCnt="0"/>
      <dgm:spPr/>
    </dgm:pt>
    <dgm:pt modelId="{FB26ED47-DEAE-4045-99DA-B1F87B2911F7}" type="pres">
      <dgm:prSet presAssocID="{5E83C9E2-D496-4675-8DEE-983455FCA41D}" presName="Name17" presStyleLbl="parChTrans1D3" presStyleIdx="0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1475012" y="0"/>
              </a:moveTo>
              <a:lnTo>
                <a:pt x="1475012" y="239186"/>
              </a:lnTo>
              <a:lnTo>
                <a:pt x="0" y="239186"/>
              </a:lnTo>
              <a:lnTo>
                <a:pt x="0" y="350985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CEEC8012-06BB-43E0-BF66-1D70361DF3FB}" type="pres">
      <dgm:prSet presAssocID="{32801F38-60CE-4B06-91BC-4B6F2D4F1F70}" presName="hierRoot3" presStyleCnt="0"/>
      <dgm:spPr/>
    </dgm:pt>
    <dgm:pt modelId="{50B8F6CD-1524-485F-B4EB-14DB3AA5F877}" type="pres">
      <dgm:prSet presAssocID="{32801F38-60CE-4B06-91BC-4B6F2D4F1F70}" presName="composite3" presStyleCnt="0"/>
      <dgm:spPr/>
    </dgm:pt>
    <dgm:pt modelId="{6D4299C4-F0F9-4CCE-90B9-03B73EBCDFAF}" type="pres">
      <dgm:prSet presAssocID="{32801F38-60CE-4B06-91BC-4B6F2D4F1F70}" presName="background3" presStyleLbl="node3" presStyleIdx="0" presStyleCnt="4"/>
      <dgm:spPr>
        <a:xfrm>
          <a:off x="108" y="2863616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96A9E5B3-525E-46DA-AF3D-86BBD3EB765B}" type="pres">
      <dgm:prSet presAssocID="{32801F38-60CE-4B06-91BC-4B6F2D4F1F70}" presName="text3" presStyleLbl="fgAcc3" presStyleIdx="0" presStyleCnt="4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80221483-8D63-4793-96BA-81D5E96D6AFF}" type="pres">
      <dgm:prSet presAssocID="{32801F38-60CE-4B06-91BC-4B6F2D4F1F70}" presName="hierChild4" presStyleCnt="0"/>
      <dgm:spPr/>
    </dgm:pt>
    <dgm:pt modelId="{ACCFB181-5BF0-468F-9240-E25A740359A9}" type="pres">
      <dgm:prSet presAssocID="{42E2C475-BAFE-4B87-A51C-29A1904AA551}" presName="Name17" presStyleLbl="parChTrans1D3" presStyleIdx="1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0985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89BEA8B8-2007-4A2E-9840-707F3B9974DC}" type="pres">
      <dgm:prSet presAssocID="{579FD4DA-05E6-4764-A7B8-1E6F35F997C0}" presName="hierRoot3" presStyleCnt="0"/>
      <dgm:spPr/>
    </dgm:pt>
    <dgm:pt modelId="{423F99F6-3B3F-4AA5-8231-F019C1A60237}" type="pres">
      <dgm:prSet presAssocID="{579FD4DA-05E6-4764-A7B8-1E6F35F997C0}" presName="composite3" presStyleCnt="0"/>
      <dgm:spPr/>
    </dgm:pt>
    <dgm:pt modelId="{1CE856ED-5ECB-41E6-81A0-E75A0521565B}" type="pres">
      <dgm:prSet presAssocID="{579FD4DA-05E6-4764-A7B8-1E6F35F997C0}" presName="background3" presStyleLbl="node3" presStyleIdx="1" presStyleCnt="4"/>
      <dgm:spPr>
        <a:xfrm>
          <a:off x="1475120" y="2863616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5E855EC2-B431-49C6-9CBD-7D1378720405}" type="pres">
      <dgm:prSet presAssocID="{579FD4DA-05E6-4764-A7B8-1E6F35F997C0}" presName="text3" presStyleLbl="fgAcc3" presStyleIdx="1" presStyleCnt="4" custScaleX="134277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EA61D8F5-E056-4763-A19B-F7E9CCD4C227}" type="pres">
      <dgm:prSet presAssocID="{579FD4DA-05E6-4764-A7B8-1E6F35F997C0}" presName="hierChild4" presStyleCnt="0"/>
      <dgm:spPr/>
    </dgm:pt>
    <dgm:pt modelId="{E06BB8F4-29E5-41D9-ABC9-62439ED67B9D}" type="pres">
      <dgm:prSet presAssocID="{E6571162-BB86-467A-9848-8004B85D6686}" presName="Name17" presStyleLbl="parChTrans1D3" presStyleIdx="2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949"/>
              </a:lnTo>
              <a:lnTo>
                <a:pt x="1432821" y="240949"/>
              </a:lnTo>
              <a:lnTo>
                <a:pt x="1432821" y="352748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AC180ADD-6F03-48CE-9C6F-33883E0A4D7E}" type="pres">
      <dgm:prSet presAssocID="{2BD37184-BE03-43FF-82F0-2E3A3C36D643}" presName="hierRoot3" presStyleCnt="0"/>
      <dgm:spPr/>
    </dgm:pt>
    <dgm:pt modelId="{22CE6B35-8C8A-47FC-8BB9-BA46510017DB}" type="pres">
      <dgm:prSet presAssocID="{2BD37184-BE03-43FF-82F0-2E3A3C36D643}" presName="composite3" presStyleCnt="0"/>
      <dgm:spPr/>
    </dgm:pt>
    <dgm:pt modelId="{192CE7F5-B430-4D88-9297-7AA8F126569D}" type="pres">
      <dgm:prSet presAssocID="{2BD37184-BE03-43FF-82F0-2E3A3C36D643}" presName="background3" presStyleLbl="node3" presStyleIdx="2" presStyleCnt="4"/>
      <dgm:spPr>
        <a:xfrm>
          <a:off x="2907942" y="2865378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22281AF6-923F-445D-B1ED-D34F92697B28}" type="pres">
      <dgm:prSet presAssocID="{2BD37184-BE03-43FF-82F0-2E3A3C36D643}" presName="text3" presStyleLbl="fgAcc3" presStyleIdx="2" presStyleCnt="4" custLinFactNeighborX="-3496" custLinFactNeighborY="23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2596B24D-AAC0-4232-B93D-98441186885C}" type="pres">
      <dgm:prSet presAssocID="{2BD37184-BE03-43FF-82F0-2E3A3C36D643}" presName="hierChild4" presStyleCnt="0"/>
      <dgm:spPr/>
    </dgm:pt>
    <dgm:pt modelId="{C0005F73-B294-4F88-B3E5-11698A71C39C}" type="pres">
      <dgm:prSet presAssocID="{5D7A60B1-8407-4E24-ACA4-102587BC51D9}" presName="Name10" presStyleLbl="parChTrans1D2" presStyleIdx="1" presStyleCnt="2"/>
      <dgm:spPr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55"/>
              </a:lnTo>
              <a:lnTo>
                <a:pt x="1435392" y="208755"/>
              </a:lnTo>
              <a:lnTo>
                <a:pt x="1435392" y="320554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30EC0683-9ACC-4DAC-8B66-C141235998EA}" type="pres">
      <dgm:prSet presAssocID="{A422A9BF-694D-4A6D-BF51-C150159E454E}" presName="hierRoot2" presStyleCnt="0"/>
      <dgm:spPr/>
    </dgm:pt>
    <dgm:pt modelId="{49B98D15-8182-4107-981C-CF8F7B81194A}" type="pres">
      <dgm:prSet presAssocID="{A422A9BF-694D-4A6D-BF51-C150159E454E}" presName="composite2" presStyleCnt="0"/>
      <dgm:spPr/>
    </dgm:pt>
    <dgm:pt modelId="{91686B37-B0EF-4039-87CC-D54CE842EAA2}" type="pres">
      <dgm:prSet presAssocID="{A422A9BF-694D-4A6D-BF51-C150159E454E}" presName="background2" presStyleLbl="node2" presStyleIdx="1" presStyleCnt="2"/>
      <dgm:spPr>
        <a:xfrm>
          <a:off x="4425145" y="1746294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D2908F9E-BEA0-478C-9056-2D4BEF241955}" type="pres">
      <dgm:prSet presAssocID="{A422A9BF-694D-4A6D-BF51-C150159E454E}" presName="text2" presStyleLbl="fgAcc2" presStyleIdx="1" presStyleCnt="2" custScaleX="130168" custScaleY="117185" custLinFactNeighborX="-56412" custLinFactNeighborY="419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F6A0D2D8-55D4-4552-9335-AED8D31774D9}" type="pres">
      <dgm:prSet presAssocID="{A422A9BF-694D-4A6D-BF51-C150159E454E}" presName="hierChild3" presStyleCnt="0"/>
      <dgm:spPr/>
    </dgm:pt>
    <dgm:pt modelId="{DD0A6494-AE99-4229-9488-CEDCC4FBC615}" type="pres">
      <dgm:prSet presAssocID="{5168D6F9-B1B2-41BB-B540-AFFC67588859}" presName="Name17" presStyleLbl="parChTrans1D3" presStyleIdx="3" presStyleCnt="4"/>
      <dgm:spPr>
        <a:custGeom>
          <a:avLst/>
          <a:gdLst/>
          <a:ahLst/>
          <a:cxnLst/>
          <a:rect l="0" t="0" r="0" b="0"/>
          <a:pathLst>
            <a:path>
              <a:moveTo>
                <a:pt x="109006" y="0"/>
              </a:moveTo>
              <a:lnTo>
                <a:pt x="109006" y="240949"/>
              </a:lnTo>
              <a:lnTo>
                <a:pt x="45720" y="240949"/>
              </a:lnTo>
              <a:lnTo>
                <a:pt x="45720" y="352748"/>
              </a:lnTo>
            </a:path>
          </a:pathLst>
        </a:custGeom>
      </dgm:spPr>
      <dgm:t>
        <a:bodyPr/>
        <a:lstStyle/>
        <a:p>
          <a:endParaRPr lang="cs-CZ"/>
        </a:p>
      </dgm:t>
    </dgm:pt>
    <dgm:pt modelId="{5520B000-6FA3-432D-A080-EE0DAAF46274}" type="pres">
      <dgm:prSet presAssocID="{134E740F-4F26-456A-B19F-C39D9C632C86}" presName="hierRoot3" presStyleCnt="0"/>
      <dgm:spPr/>
    </dgm:pt>
    <dgm:pt modelId="{8926C522-33DC-4B94-81D5-DE177E8E3B70}" type="pres">
      <dgm:prSet presAssocID="{134E740F-4F26-456A-B19F-C39D9C632C86}" presName="composite3" presStyleCnt="0"/>
      <dgm:spPr/>
    </dgm:pt>
    <dgm:pt modelId="{A619869B-39D1-4F7E-B7C4-7A4B56736BBD}" type="pres">
      <dgm:prSet presAssocID="{134E740F-4F26-456A-B19F-C39D9C632C86}" presName="background3" presStyleLbl="node3" presStyleIdx="3" presStyleCnt="4"/>
      <dgm:spPr>
        <a:xfrm>
          <a:off x="4361859" y="2865378"/>
          <a:ext cx="1206828" cy="766336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9364C03A-EC58-417F-BFF5-AC08C28FAF81}" type="pres">
      <dgm:prSet presAssocID="{134E740F-4F26-456A-B19F-C39D9C632C86}" presName="text3" presStyleLbl="fgAcc3" presStyleIdx="3" presStyleCnt="4" custLinFactNeighborX="-5244" custLinFactNeighborY="23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1025F5F3-65D7-458A-9856-ABFF9CD2DC24}" type="pres">
      <dgm:prSet presAssocID="{134E740F-4F26-456A-B19F-C39D9C632C86}" presName="hierChild4" presStyleCnt="0"/>
      <dgm:spPr/>
    </dgm:pt>
    <dgm:pt modelId="{10B28141-A441-464B-B4AD-D38FD555510A}" type="pres">
      <dgm:prSet presAssocID="{7CF7FE0A-6F09-4E16-84CB-BC205DB47F9C}" presName="hierRoot1" presStyleCnt="0"/>
      <dgm:spPr/>
    </dgm:pt>
    <dgm:pt modelId="{B658F5F9-5E02-4985-9E5C-8D3BCB7E7BA3}" type="pres">
      <dgm:prSet presAssocID="{7CF7FE0A-6F09-4E16-84CB-BC205DB47F9C}" presName="composite" presStyleCnt="0"/>
      <dgm:spPr/>
    </dgm:pt>
    <dgm:pt modelId="{5F522B6F-A11B-4728-8FFA-20F79D061B3C}" type="pres">
      <dgm:prSet presAssocID="{7CF7FE0A-6F09-4E16-84CB-BC205DB47F9C}" presName="background" presStyleLbl="node0" presStyleIdx="1" presStyleCnt="3"/>
      <dgm:spPr>
        <a:xfrm>
          <a:off x="2195083" y="-127387"/>
          <a:ext cx="2774196" cy="766336"/>
        </a:xfrm>
        <a:prstGeom prst="roundRect">
          <a:avLst>
            <a:gd name="adj" fmla="val 10000"/>
          </a:avLst>
        </a:prstGeom>
        <a:solidFill>
          <a:srgbClr val="0033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</a:ln>
        <a:effectLst/>
      </dgm:spPr>
      <dgm:t>
        <a:bodyPr/>
        <a:lstStyle/>
        <a:p>
          <a:endParaRPr lang="cs-CZ"/>
        </a:p>
      </dgm:t>
    </dgm:pt>
    <dgm:pt modelId="{5841E6EF-7F58-43A3-8CEA-463F50D6F18E}" type="pres">
      <dgm:prSet presAssocID="{7CF7FE0A-6F09-4E16-84CB-BC205DB47F9C}" presName="text" presStyleLbl="fgAcc0" presStyleIdx="1" presStyleCnt="3" custScaleX="229875" custLinFactX="-100000" custLinFactY="-29164" custLinFactNeighborX="-151355" custLinFactNeighborY="-10000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EBFAB123-6CA7-4BFF-B74A-54056FA9FACA}" type="pres">
      <dgm:prSet presAssocID="{7CF7FE0A-6F09-4E16-84CB-BC205DB47F9C}" presName="hierChild2" presStyleCnt="0"/>
      <dgm:spPr/>
    </dgm:pt>
    <dgm:pt modelId="{DC893D7D-4B51-4AED-8608-6785C7DEFF8B}" type="pres">
      <dgm:prSet presAssocID="{955CE5CB-0ACA-443F-A4D2-F8C102F56B63}" presName="hierRoot1" presStyleCnt="0"/>
      <dgm:spPr/>
    </dgm:pt>
    <dgm:pt modelId="{AC1C4952-85EE-4C88-82B6-8D70FB3A76EC}" type="pres">
      <dgm:prSet presAssocID="{955CE5CB-0ACA-443F-A4D2-F8C102F56B63}" presName="composite" presStyleCnt="0"/>
      <dgm:spPr/>
    </dgm:pt>
    <dgm:pt modelId="{7BDEC711-9DF7-4A7B-8EEF-8C4C0D23DDDF}" type="pres">
      <dgm:prSet presAssocID="{955CE5CB-0ACA-443F-A4D2-F8C102F56B63}" presName="background" presStyleLbl="node0" presStyleIdx="2" presStyleCnt="3"/>
      <dgm:spPr/>
    </dgm:pt>
    <dgm:pt modelId="{5AE5A0E9-2766-49EE-A072-6825758D8B59}" type="pres">
      <dgm:prSet presAssocID="{955CE5CB-0ACA-443F-A4D2-F8C102F56B63}" presName="text" presStyleLbl="fgAcc0" presStyleIdx="2" presStyleCnt="3" custScaleX="138023" custScaleY="129676" custLinFactX="-78619" custLinFactY="45090" custLinFactNeighborX="-100000" custLinFactNeighborY="100000">
        <dgm:presLayoutVars>
          <dgm:chPref val="3"/>
        </dgm:presLayoutVars>
      </dgm:prSet>
      <dgm:spPr>
        <a:prstGeom prst="roundRect">
          <a:avLst>
            <a:gd name="adj" fmla="val 10000"/>
          </a:avLst>
        </a:prstGeom>
      </dgm:spPr>
      <dgm:t>
        <a:bodyPr/>
        <a:lstStyle/>
        <a:p>
          <a:endParaRPr lang="cs-CZ"/>
        </a:p>
      </dgm:t>
    </dgm:pt>
    <dgm:pt modelId="{306BF0EF-B646-4F32-A5C9-63D33550763C}" type="pres">
      <dgm:prSet presAssocID="{955CE5CB-0ACA-443F-A4D2-F8C102F56B63}" presName="hierChild2" presStyleCnt="0"/>
      <dgm:spPr/>
    </dgm:pt>
  </dgm:ptLst>
  <dgm:cxnLst>
    <dgm:cxn modelId="{EF0F1A1D-7EA5-4601-883C-90C410FB0968}" type="presOf" srcId="{579FD4DA-05E6-4764-A7B8-1E6F35F997C0}" destId="{5E855EC2-B431-49C6-9CBD-7D1378720405}" srcOrd="0" destOrd="0" presId="urn:microsoft.com/office/officeart/2005/8/layout/hierarchy1"/>
    <dgm:cxn modelId="{E1216F62-06CA-4F35-AA31-2DB514C86409}" type="presOf" srcId="{32801F38-60CE-4B06-91BC-4B6F2D4F1F70}" destId="{96A9E5B3-525E-46DA-AF3D-86BBD3EB765B}" srcOrd="0" destOrd="0" presId="urn:microsoft.com/office/officeart/2005/8/layout/hierarchy1"/>
    <dgm:cxn modelId="{DD300DBC-8DE2-4BC6-994E-37360B80B8D8}" type="presOf" srcId="{42E2C475-BAFE-4B87-A51C-29A1904AA551}" destId="{ACCFB181-5BF0-468F-9240-E25A740359A9}" srcOrd="0" destOrd="0" presId="urn:microsoft.com/office/officeart/2005/8/layout/hierarchy1"/>
    <dgm:cxn modelId="{04EB8642-44F6-400C-AF90-790E29D18FE3}" srcId="{6779BD12-583C-4379-92BF-DFD437E7C4EC}" destId="{32801F38-60CE-4B06-91BC-4B6F2D4F1F70}" srcOrd="0" destOrd="0" parTransId="{5E83C9E2-D496-4675-8DEE-983455FCA41D}" sibTransId="{CAFA0BD6-2D02-4AE7-BB5D-0F5FE1B26D74}"/>
    <dgm:cxn modelId="{1558E8AD-52AC-4D88-A739-315B8A786026}" type="presOf" srcId="{6779BD12-583C-4379-92BF-DFD437E7C4EC}" destId="{E5919955-19CA-4DAF-BD36-2334EE2005BE}" srcOrd="0" destOrd="0" presId="urn:microsoft.com/office/officeart/2005/8/layout/hierarchy1"/>
    <dgm:cxn modelId="{7C735A61-2F4E-4A30-9A05-9F6CE01D096B}" type="presOf" srcId="{A422A9BF-694D-4A6D-BF51-C150159E454E}" destId="{D2908F9E-BEA0-478C-9056-2D4BEF241955}" srcOrd="0" destOrd="0" presId="urn:microsoft.com/office/officeart/2005/8/layout/hierarchy1"/>
    <dgm:cxn modelId="{9D5EA1B5-BF3E-4646-BD5F-0F755B04AFEB}" type="presOf" srcId="{A3DD08BE-9543-4536-BD7E-5A7EB684B3CD}" destId="{8DEE11CB-948F-4125-B071-511791A71B2E}" srcOrd="0" destOrd="0" presId="urn:microsoft.com/office/officeart/2005/8/layout/hierarchy1"/>
    <dgm:cxn modelId="{2FDF6A00-838A-4DD1-BE50-B2B540A97F0D}" type="presOf" srcId="{5D7A60B1-8407-4E24-ACA4-102587BC51D9}" destId="{C0005F73-B294-4F88-B3E5-11698A71C39C}" srcOrd="0" destOrd="0" presId="urn:microsoft.com/office/officeart/2005/8/layout/hierarchy1"/>
    <dgm:cxn modelId="{62550E84-51F2-4A95-AA46-E331442C3D0E}" srcId="{6779BD12-583C-4379-92BF-DFD437E7C4EC}" destId="{579FD4DA-05E6-4764-A7B8-1E6F35F997C0}" srcOrd="1" destOrd="0" parTransId="{42E2C475-BAFE-4B87-A51C-29A1904AA551}" sibTransId="{C05519B5-E827-4A4D-BD2F-1F448178B41D}"/>
    <dgm:cxn modelId="{BEB06499-E271-4FEC-89C2-4743C21D0BC2}" type="presOf" srcId="{308139A4-0FFB-4D0D-BA5B-24083F76F2C3}" destId="{8310DD58-88F1-475E-9FB7-35C3D09285D5}" srcOrd="0" destOrd="0" presId="urn:microsoft.com/office/officeart/2005/8/layout/hierarchy1"/>
    <dgm:cxn modelId="{639E4412-283C-44CA-ABC1-2E9AE3D94D9A}" srcId="{A3DD08BE-9543-4536-BD7E-5A7EB684B3CD}" destId="{6779BD12-583C-4379-92BF-DFD437E7C4EC}" srcOrd="0" destOrd="0" parTransId="{36A0F703-357D-4E83-94BE-2ACC52A94891}" sibTransId="{B67A06DF-4A1D-455D-AEEA-FC45F9718100}"/>
    <dgm:cxn modelId="{CDF795A4-E029-4BEB-9228-3DFA14D224DD}" type="presOf" srcId="{2BD37184-BE03-43FF-82F0-2E3A3C36D643}" destId="{22281AF6-923F-445D-B1ED-D34F92697B28}" srcOrd="0" destOrd="0" presId="urn:microsoft.com/office/officeart/2005/8/layout/hierarchy1"/>
    <dgm:cxn modelId="{DDB8E226-B5CA-4247-B61B-369CAEEC9145}" type="presOf" srcId="{7CF7FE0A-6F09-4E16-84CB-BC205DB47F9C}" destId="{5841E6EF-7F58-43A3-8CEA-463F50D6F18E}" srcOrd="0" destOrd="0" presId="urn:microsoft.com/office/officeart/2005/8/layout/hierarchy1"/>
    <dgm:cxn modelId="{9C4EBD1E-1DDA-4F40-831B-196733333FBC}" srcId="{A422A9BF-694D-4A6D-BF51-C150159E454E}" destId="{134E740F-4F26-456A-B19F-C39D9C632C86}" srcOrd="0" destOrd="0" parTransId="{5168D6F9-B1B2-41BB-B540-AFFC67588859}" sibTransId="{2FFB0F36-93EF-48E8-8105-D2638AE69C76}"/>
    <dgm:cxn modelId="{2DD51BCD-3DC2-40DF-950E-47902E8067D9}" type="presOf" srcId="{5168D6F9-B1B2-41BB-B540-AFFC67588859}" destId="{DD0A6494-AE99-4229-9488-CEDCC4FBC615}" srcOrd="0" destOrd="0" presId="urn:microsoft.com/office/officeart/2005/8/layout/hierarchy1"/>
    <dgm:cxn modelId="{1FB32DE4-9C96-427C-94EE-603D19DF6666}" type="presOf" srcId="{134E740F-4F26-456A-B19F-C39D9C632C86}" destId="{9364C03A-EC58-417F-BFF5-AC08C28FAF81}" srcOrd="0" destOrd="0" presId="urn:microsoft.com/office/officeart/2005/8/layout/hierarchy1"/>
    <dgm:cxn modelId="{9318AE84-7494-416C-8B9D-315C44CE953A}" srcId="{6779BD12-583C-4379-92BF-DFD437E7C4EC}" destId="{2BD37184-BE03-43FF-82F0-2E3A3C36D643}" srcOrd="2" destOrd="0" parTransId="{E6571162-BB86-467A-9848-8004B85D6686}" sibTransId="{A8C2B401-C7F7-444A-8950-609C49F0FF05}"/>
    <dgm:cxn modelId="{2959971D-EAE3-41E2-B5C6-68B5EB1252B1}" type="presOf" srcId="{955CE5CB-0ACA-443F-A4D2-F8C102F56B63}" destId="{5AE5A0E9-2766-49EE-A072-6825758D8B59}" srcOrd="0" destOrd="0" presId="urn:microsoft.com/office/officeart/2005/8/layout/hierarchy1"/>
    <dgm:cxn modelId="{0B622644-7EFD-4820-B592-7448A3B004A4}" type="presOf" srcId="{E6571162-BB86-467A-9848-8004B85D6686}" destId="{E06BB8F4-29E5-41D9-ABC9-62439ED67B9D}" srcOrd="0" destOrd="0" presId="urn:microsoft.com/office/officeart/2005/8/layout/hierarchy1"/>
    <dgm:cxn modelId="{28A0A2CD-E3F9-44B2-BB96-324BDBAC31F1}" srcId="{308139A4-0FFB-4D0D-BA5B-24083F76F2C3}" destId="{A3DD08BE-9543-4536-BD7E-5A7EB684B3CD}" srcOrd="0" destOrd="0" parTransId="{1EC5B419-9407-4209-9CF0-98C3266E10D2}" sibTransId="{B4009FE4-86CC-4628-A1C5-BB4EC535A8C5}"/>
    <dgm:cxn modelId="{CEFA9509-60A6-45DE-A319-434B6886E0AC}" type="presOf" srcId="{36A0F703-357D-4E83-94BE-2ACC52A94891}" destId="{D72DD41D-9ABE-42BB-BEF0-D5692AB2402F}" srcOrd="0" destOrd="0" presId="urn:microsoft.com/office/officeart/2005/8/layout/hierarchy1"/>
    <dgm:cxn modelId="{53886351-41B9-4F04-AA3D-B2213ABC1663}" type="presOf" srcId="{5E83C9E2-D496-4675-8DEE-983455FCA41D}" destId="{FB26ED47-DEAE-4045-99DA-B1F87B2911F7}" srcOrd="0" destOrd="0" presId="urn:microsoft.com/office/officeart/2005/8/layout/hierarchy1"/>
    <dgm:cxn modelId="{CEAE887F-7100-49BC-9677-0EA1D4EF2AD9}" srcId="{308139A4-0FFB-4D0D-BA5B-24083F76F2C3}" destId="{7CF7FE0A-6F09-4E16-84CB-BC205DB47F9C}" srcOrd="1" destOrd="0" parTransId="{07BDCD3D-F558-4B6E-918A-510D1FE0AD2E}" sibTransId="{712A2CC8-0F74-4B07-B8D4-E4B2BA85E32A}"/>
    <dgm:cxn modelId="{23DBE36B-30E8-4718-94A8-2223CDA4EDB7}" srcId="{308139A4-0FFB-4D0D-BA5B-24083F76F2C3}" destId="{955CE5CB-0ACA-443F-A4D2-F8C102F56B63}" srcOrd="2" destOrd="0" parTransId="{20B4BE2C-AE02-4C6B-A753-4A12C1602CF3}" sibTransId="{E4401649-AE05-490C-8552-D51F01F8F07D}"/>
    <dgm:cxn modelId="{38B1AC2E-D67A-43BD-A9A4-6C0D7DDFC7C4}" srcId="{A3DD08BE-9543-4536-BD7E-5A7EB684B3CD}" destId="{A422A9BF-694D-4A6D-BF51-C150159E454E}" srcOrd="1" destOrd="0" parTransId="{5D7A60B1-8407-4E24-ACA4-102587BC51D9}" sibTransId="{5C4729C6-F514-4AFA-8DEF-A89C96361573}"/>
    <dgm:cxn modelId="{8A208092-31FD-4338-B775-1C4F5B542CE2}" type="presParOf" srcId="{8310DD58-88F1-475E-9FB7-35C3D09285D5}" destId="{6B53FF4D-1AAD-4747-BFA1-1CEEE7A4EC66}" srcOrd="0" destOrd="0" presId="urn:microsoft.com/office/officeart/2005/8/layout/hierarchy1"/>
    <dgm:cxn modelId="{F6E633B2-82AF-475C-9896-90B1DFBEB236}" type="presParOf" srcId="{6B53FF4D-1AAD-4747-BFA1-1CEEE7A4EC66}" destId="{4A2B666D-2843-49CF-BE55-8753FA000F37}" srcOrd="0" destOrd="0" presId="urn:microsoft.com/office/officeart/2005/8/layout/hierarchy1"/>
    <dgm:cxn modelId="{2CA2E348-AD2A-4322-BBED-6377B0B88D1B}" type="presParOf" srcId="{4A2B666D-2843-49CF-BE55-8753FA000F37}" destId="{A233742D-6762-435A-9AD5-452F1A4D819E}" srcOrd="0" destOrd="0" presId="urn:microsoft.com/office/officeart/2005/8/layout/hierarchy1"/>
    <dgm:cxn modelId="{BCD989C2-865A-40C9-BF0B-616B41126B97}" type="presParOf" srcId="{4A2B666D-2843-49CF-BE55-8753FA000F37}" destId="{8DEE11CB-948F-4125-B071-511791A71B2E}" srcOrd="1" destOrd="0" presId="urn:microsoft.com/office/officeart/2005/8/layout/hierarchy1"/>
    <dgm:cxn modelId="{AB414705-E7CB-4ED0-A782-54C61FAB41F9}" type="presParOf" srcId="{6B53FF4D-1AAD-4747-BFA1-1CEEE7A4EC66}" destId="{87E89894-0C24-4738-89A7-ABA6A1698291}" srcOrd="1" destOrd="0" presId="urn:microsoft.com/office/officeart/2005/8/layout/hierarchy1"/>
    <dgm:cxn modelId="{C8AC9807-5031-4D6E-A893-5A6272E8FB0B}" type="presParOf" srcId="{87E89894-0C24-4738-89A7-ABA6A1698291}" destId="{D72DD41D-9ABE-42BB-BEF0-D5692AB2402F}" srcOrd="0" destOrd="0" presId="urn:microsoft.com/office/officeart/2005/8/layout/hierarchy1"/>
    <dgm:cxn modelId="{66C1050E-3EFA-44CA-9E9D-BB36C17671A0}" type="presParOf" srcId="{87E89894-0C24-4738-89A7-ABA6A1698291}" destId="{3E9F3E38-F117-4E1D-8396-4C66CB6867EB}" srcOrd="1" destOrd="0" presId="urn:microsoft.com/office/officeart/2005/8/layout/hierarchy1"/>
    <dgm:cxn modelId="{ADC4C45F-6BBE-4C13-BDB8-FE376D75ED7E}" type="presParOf" srcId="{3E9F3E38-F117-4E1D-8396-4C66CB6867EB}" destId="{2EC90A48-A706-4D0F-A109-17E970ED3A7A}" srcOrd="0" destOrd="0" presId="urn:microsoft.com/office/officeart/2005/8/layout/hierarchy1"/>
    <dgm:cxn modelId="{A701923B-38EE-4E8A-9D4C-0C3773ECFA99}" type="presParOf" srcId="{2EC90A48-A706-4D0F-A109-17E970ED3A7A}" destId="{EB40829F-5A2C-401D-84AD-A472628DCB1E}" srcOrd="0" destOrd="0" presId="urn:microsoft.com/office/officeart/2005/8/layout/hierarchy1"/>
    <dgm:cxn modelId="{4B7A25B4-6684-4D7C-AF84-2B6A0E32554C}" type="presParOf" srcId="{2EC90A48-A706-4D0F-A109-17E970ED3A7A}" destId="{E5919955-19CA-4DAF-BD36-2334EE2005BE}" srcOrd="1" destOrd="0" presId="urn:microsoft.com/office/officeart/2005/8/layout/hierarchy1"/>
    <dgm:cxn modelId="{51B3A979-833D-42EE-9F2E-456BBB3FD339}" type="presParOf" srcId="{3E9F3E38-F117-4E1D-8396-4C66CB6867EB}" destId="{678AB515-A062-4B2E-BF1A-022737D9B674}" srcOrd="1" destOrd="0" presId="urn:microsoft.com/office/officeart/2005/8/layout/hierarchy1"/>
    <dgm:cxn modelId="{92C73299-1B55-478F-A217-1F34AC0C1949}" type="presParOf" srcId="{678AB515-A062-4B2E-BF1A-022737D9B674}" destId="{FB26ED47-DEAE-4045-99DA-B1F87B2911F7}" srcOrd="0" destOrd="0" presId="urn:microsoft.com/office/officeart/2005/8/layout/hierarchy1"/>
    <dgm:cxn modelId="{17DA0B1D-28FE-4620-9F58-EBC2C1293E79}" type="presParOf" srcId="{678AB515-A062-4B2E-BF1A-022737D9B674}" destId="{CEEC8012-06BB-43E0-BF66-1D70361DF3FB}" srcOrd="1" destOrd="0" presId="urn:microsoft.com/office/officeart/2005/8/layout/hierarchy1"/>
    <dgm:cxn modelId="{E20DEBDE-3436-435B-B0B7-F412B8C0CCC1}" type="presParOf" srcId="{CEEC8012-06BB-43E0-BF66-1D70361DF3FB}" destId="{50B8F6CD-1524-485F-B4EB-14DB3AA5F877}" srcOrd="0" destOrd="0" presId="urn:microsoft.com/office/officeart/2005/8/layout/hierarchy1"/>
    <dgm:cxn modelId="{357E530D-37D1-4AC6-9C18-B50BD43E0DFE}" type="presParOf" srcId="{50B8F6CD-1524-485F-B4EB-14DB3AA5F877}" destId="{6D4299C4-F0F9-4CCE-90B9-03B73EBCDFAF}" srcOrd="0" destOrd="0" presId="urn:microsoft.com/office/officeart/2005/8/layout/hierarchy1"/>
    <dgm:cxn modelId="{DB1BBE4D-D83E-4B27-99C0-82E016CFF4D5}" type="presParOf" srcId="{50B8F6CD-1524-485F-B4EB-14DB3AA5F877}" destId="{96A9E5B3-525E-46DA-AF3D-86BBD3EB765B}" srcOrd="1" destOrd="0" presId="urn:microsoft.com/office/officeart/2005/8/layout/hierarchy1"/>
    <dgm:cxn modelId="{5A744A22-E503-4772-8CCF-7BFFAAF2E675}" type="presParOf" srcId="{CEEC8012-06BB-43E0-BF66-1D70361DF3FB}" destId="{80221483-8D63-4793-96BA-81D5E96D6AFF}" srcOrd="1" destOrd="0" presId="urn:microsoft.com/office/officeart/2005/8/layout/hierarchy1"/>
    <dgm:cxn modelId="{CDD37416-D00F-4DF3-BB24-BF39011517D0}" type="presParOf" srcId="{678AB515-A062-4B2E-BF1A-022737D9B674}" destId="{ACCFB181-5BF0-468F-9240-E25A740359A9}" srcOrd="2" destOrd="0" presId="urn:microsoft.com/office/officeart/2005/8/layout/hierarchy1"/>
    <dgm:cxn modelId="{B163BB75-687D-4978-AE75-C0106285509C}" type="presParOf" srcId="{678AB515-A062-4B2E-BF1A-022737D9B674}" destId="{89BEA8B8-2007-4A2E-9840-707F3B9974DC}" srcOrd="3" destOrd="0" presId="urn:microsoft.com/office/officeart/2005/8/layout/hierarchy1"/>
    <dgm:cxn modelId="{D5BB4D03-FAAA-4DDC-B07A-B6F41D802633}" type="presParOf" srcId="{89BEA8B8-2007-4A2E-9840-707F3B9974DC}" destId="{423F99F6-3B3F-4AA5-8231-F019C1A60237}" srcOrd="0" destOrd="0" presId="urn:microsoft.com/office/officeart/2005/8/layout/hierarchy1"/>
    <dgm:cxn modelId="{F983DAA3-3652-42F4-A6DE-2C8E946949DC}" type="presParOf" srcId="{423F99F6-3B3F-4AA5-8231-F019C1A60237}" destId="{1CE856ED-5ECB-41E6-81A0-E75A0521565B}" srcOrd="0" destOrd="0" presId="urn:microsoft.com/office/officeart/2005/8/layout/hierarchy1"/>
    <dgm:cxn modelId="{969E4840-A7EF-44C1-BBD3-B7593190B458}" type="presParOf" srcId="{423F99F6-3B3F-4AA5-8231-F019C1A60237}" destId="{5E855EC2-B431-49C6-9CBD-7D1378720405}" srcOrd="1" destOrd="0" presId="urn:microsoft.com/office/officeart/2005/8/layout/hierarchy1"/>
    <dgm:cxn modelId="{21D54294-E214-4CF9-8215-D7CFDC5C0674}" type="presParOf" srcId="{89BEA8B8-2007-4A2E-9840-707F3B9974DC}" destId="{EA61D8F5-E056-4763-A19B-F7E9CCD4C227}" srcOrd="1" destOrd="0" presId="urn:microsoft.com/office/officeart/2005/8/layout/hierarchy1"/>
    <dgm:cxn modelId="{70D055A4-EA2A-47A5-AECB-007719F932D0}" type="presParOf" srcId="{678AB515-A062-4B2E-BF1A-022737D9B674}" destId="{E06BB8F4-29E5-41D9-ABC9-62439ED67B9D}" srcOrd="4" destOrd="0" presId="urn:microsoft.com/office/officeart/2005/8/layout/hierarchy1"/>
    <dgm:cxn modelId="{8D41DC4E-C671-49A1-9F69-384D3D49EF35}" type="presParOf" srcId="{678AB515-A062-4B2E-BF1A-022737D9B674}" destId="{AC180ADD-6F03-48CE-9C6F-33883E0A4D7E}" srcOrd="5" destOrd="0" presId="urn:microsoft.com/office/officeart/2005/8/layout/hierarchy1"/>
    <dgm:cxn modelId="{4A661419-B006-403F-A4F7-A648974CDAC6}" type="presParOf" srcId="{AC180ADD-6F03-48CE-9C6F-33883E0A4D7E}" destId="{22CE6B35-8C8A-47FC-8BB9-BA46510017DB}" srcOrd="0" destOrd="0" presId="urn:microsoft.com/office/officeart/2005/8/layout/hierarchy1"/>
    <dgm:cxn modelId="{88ACC9E7-591D-49C1-BB48-BF70EDABED79}" type="presParOf" srcId="{22CE6B35-8C8A-47FC-8BB9-BA46510017DB}" destId="{192CE7F5-B430-4D88-9297-7AA8F126569D}" srcOrd="0" destOrd="0" presId="urn:microsoft.com/office/officeart/2005/8/layout/hierarchy1"/>
    <dgm:cxn modelId="{1F5EF941-A647-4E7F-88E6-E84AC080DEDB}" type="presParOf" srcId="{22CE6B35-8C8A-47FC-8BB9-BA46510017DB}" destId="{22281AF6-923F-445D-B1ED-D34F92697B28}" srcOrd="1" destOrd="0" presId="urn:microsoft.com/office/officeart/2005/8/layout/hierarchy1"/>
    <dgm:cxn modelId="{C5E3EF61-CE93-4AA9-9DCE-EC19172D5E59}" type="presParOf" srcId="{AC180ADD-6F03-48CE-9C6F-33883E0A4D7E}" destId="{2596B24D-AAC0-4232-B93D-98441186885C}" srcOrd="1" destOrd="0" presId="urn:microsoft.com/office/officeart/2005/8/layout/hierarchy1"/>
    <dgm:cxn modelId="{FEEB2B3B-D8C1-4135-B3AC-C99F41ECEF70}" type="presParOf" srcId="{87E89894-0C24-4738-89A7-ABA6A1698291}" destId="{C0005F73-B294-4F88-B3E5-11698A71C39C}" srcOrd="2" destOrd="0" presId="urn:microsoft.com/office/officeart/2005/8/layout/hierarchy1"/>
    <dgm:cxn modelId="{60ADFF57-5B2C-4A2F-8136-7AEDFEBC308A}" type="presParOf" srcId="{87E89894-0C24-4738-89A7-ABA6A1698291}" destId="{30EC0683-9ACC-4DAC-8B66-C141235998EA}" srcOrd="3" destOrd="0" presId="urn:microsoft.com/office/officeart/2005/8/layout/hierarchy1"/>
    <dgm:cxn modelId="{0778F901-838C-4099-85A0-6DD9983B70C4}" type="presParOf" srcId="{30EC0683-9ACC-4DAC-8B66-C141235998EA}" destId="{49B98D15-8182-4107-981C-CF8F7B81194A}" srcOrd="0" destOrd="0" presId="urn:microsoft.com/office/officeart/2005/8/layout/hierarchy1"/>
    <dgm:cxn modelId="{763A856B-A013-4A32-BA5E-0B593C008232}" type="presParOf" srcId="{49B98D15-8182-4107-981C-CF8F7B81194A}" destId="{91686B37-B0EF-4039-87CC-D54CE842EAA2}" srcOrd="0" destOrd="0" presId="urn:microsoft.com/office/officeart/2005/8/layout/hierarchy1"/>
    <dgm:cxn modelId="{EF4D751C-181F-4B7D-A199-C436D9C31F05}" type="presParOf" srcId="{49B98D15-8182-4107-981C-CF8F7B81194A}" destId="{D2908F9E-BEA0-478C-9056-2D4BEF241955}" srcOrd="1" destOrd="0" presId="urn:microsoft.com/office/officeart/2005/8/layout/hierarchy1"/>
    <dgm:cxn modelId="{497CC197-96D5-4DF4-AE77-C49B209B4D33}" type="presParOf" srcId="{30EC0683-9ACC-4DAC-8B66-C141235998EA}" destId="{F6A0D2D8-55D4-4552-9335-AED8D31774D9}" srcOrd="1" destOrd="0" presId="urn:microsoft.com/office/officeart/2005/8/layout/hierarchy1"/>
    <dgm:cxn modelId="{784D25C2-8722-45A5-AA43-DCA73781F130}" type="presParOf" srcId="{F6A0D2D8-55D4-4552-9335-AED8D31774D9}" destId="{DD0A6494-AE99-4229-9488-CEDCC4FBC615}" srcOrd="0" destOrd="0" presId="urn:microsoft.com/office/officeart/2005/8/layout/hierarchy1"/>
    <dgm:cxn modelId="{96D5BB25-2105-4876-B9A3-16E4809E6C55}" type="presParOf" srcId="{F6A0D2D8-55D4-4552-9335-AED8D31774D9}" destId="{5520B000-6FA3-432D-A080-EE0DAAF46274}" srcOrd="1" destOrd="0" presId="urn:microsoft.com/office/officeart/2005/8/layout/hierarchy1"/>
    <dgm:cxn modelId="{1349EE4D-F084-4BB6-83A8-A33C7A94B0B5}" type="presParOf" srcId="{5520B000-6FA3-432D-A080-EE0DAAF46274}" destId="{8926C522-33DC-4B94-81D5-DE177E8E3B70}" srcOrd="0" destOrd="0" presId="urn:microsoft.com/office/officeart/2005/8/layout/hierarchy1"/>
    <dgm:cxn modelId="{D65F8393-74CE-47FB-923F-8345EEBCD80A}" type="presParOf" srcId="{8926C522-33DC-4B94-81D5-DE177E8E3B70}" destId="{A619869B-39D1-4F7E-B7C4-7A4B56736BBD}" srcOrd="0" destOrd="0" presId="urn:microsoft.com/office/officeart/2005/8/layout/hierarchy1"/>
    <dgm:cxn modelId="{79693DE4-2C65-4E02-BD95-7B7554590BD6}" type="presParOf" srcId="{8926C522-33DC-4B94-81D5-DE177E8E3B70}" destId="{9364C03A-EC58-417F-BFF5-AC08C28FAF81}" srcOrd="1" destOrd="0" presId="urn:microsoft.com/office/officeart/2005/8/layout/hierarchy1"/>
    <dgm:cxn modelId="{771DB079-21AE-48FB-932F-A29B6B42BAF6}" type="presParOf" srcId="{5520B000-6FA3-432D-A080-EE0DAAF46274}" destId="{1025F5F3-65D7-458A-9856-ABFF9CD2DC24}" srcOrd="1" destOrd="0" presId="urn:microsoft.com/office/officeart/2005/8/layout/hierarchy1"/>
    <dgm:cxn modelId="{00D57E30-9145-411F-BC27-B7047E191BFA}" type="presParOf" srcId="{8310DD58-88F1-475E-9FB7-35C3D09285D5}" destId="{10B28141-A441-464B-B4AD-D38FD555510A}" srcOrd="1" destOrd="0" presId="urn:microsoft.com/office/officeart/2005/8/layout/hierarchy1"/>
    <dgm:cxn modelId="{A18A9BB4-6D3D-4EA1-A581-483514859CD3}" type="presParOf" srcId="{10B28141-A441-464B-B4AD-D38FD555510A}" destId="{B658F5F9-5E02-4985-9E5C-8D3BCB7E7BA3}" srcOrd="0" destOrd="0" presId="urn:microsoft.com/office/officeart/2005/8/layout/hierarchy1"/>
    <dgm:cxn modelId="{A5D542E9-36AE-4972-A4FA-9B426F0F5BCF}" type="presParOf" srcId="{B658F5F9-5E02-4985-9E5C-8D3BCB7E7BA3}" destId="{5F522B6F-A11B-4728-8FFA-20F79D061B3C}" srcOrd="0" destOrd="0" presId="urn:microsoft.com/office/officeart/2005/8/layout/hierarchy1"/>
    <dgm:cxn modelId="{1BB9336A-71D4-493B-89D3-2AA1CC2CE775}" type="presParOf" srcId="{B658F5F9-5E02-4985-9E5C-8D3BCB7E7BA3}" destId="{5841E6EF-7F58-43A3-8CEA-463F50D6F18E}" srcOrd="1" destOrd="0" presId="urn:microsoft.com/office/officeart/2005/8/layout/hierarchy1"/>
    <dgm:cxn modelId="{73470B0B-818B-42BF-99DD-D4CBCD31E630}" type="presParOf" srcId="{10B28141-A441-464B-B4AD-D38FD555510A}" destId="{EBFAB123-6CA7-4BFF-B74A-54056FA9FACA}" srcOrd="1" destOrd="0" presId="urn:microsoft.com/office/officeart/2005/8/layout/hierarchy1"/>
    <dgm:cxn modelId="{42E96FB0-033C-4384-9587-E8E20750D68F}" type="presParOf" srcId="{8310DD58-88F1-475E-9FB7-35C3D09285D5}" destId="{DC893D7D-4B51-4AED-8608-6785C7DEFF8B}" srcOrd="2" destOrd="0" presId="urn:microsoft.com/office/officeart/2005/8/layout/hierarchy1"/>
    <dgm:cxn modelId="{A81D012A-6DA1-4252-A13B-C7DC76378B1B}" type="presParOf" srcId="{DC893D7D-4B51-4AED-8608-6785C7DEFF8B}" destId="{AC1C4952-85EE-4C88-82B6-8D70FB3A76EC}" srcOrd="0" destOrd="0" presId="urn:microsoft.com/office/officeart/2005/8/layout/hierarchy1"/>
    <dgm:cxn modelId="{07CB1A03-A98E-4282-A31C-22603289C82F}" type="presParOf" srcId="{AC1C4952-85EE-4C88-82B6-8D70FB3A76EC}" destId="{7BDEC711-9DF7-4A7B-8EEF-8C4C0D23DDDF}" srcOrd="0" destOrd="0" presId="urn:microsoft.com/office/officeart/2005/8/layout/hierarchy1"/>
    <dgm:cxn modelId="{16EF28A8-6748-437C-9724-0978B9CDEF2A}" type="presParOf" srcId="{AC1C4952-85EE-4C88-82B6-8D70FB3A76EC}" destId="{5AE5A0E9-2766-49EE-A072-6825758D8B59}" srcOrd="1" destOrd="0" presId="urn:microsoft.com/office/officeart/2005/8/layout/hierarchy1"/>
    <dgm:cxn modelId="{9D79F617-E7F4-4D01-95FB-08F13E49BD5C}" type="presParOf" srcId="{DC893D7D-4B51-4AED-8608-6785C7DEFF8B}" destId="{306BF0EF-B646-4F32-A5C9-63D33550763C}" srcOrd="1" destOrd="0" presId="urn:microsoft.com/office/officeart/2005/8/layout/hierarchy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772179D-D343-4D95-80A1-F4EC9E5809A1}" type="doc">
      <dgm:prSet loTypeId="urn:microsoft.com/office/officeart/2005/8/layout/venn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cs-CZ"/>
        </a:p>
      </dgm:t>
    </dgm:pt>
    <dgm:pt modelId="{DEE8796B-91AA-468F-92C2-0666CC2D67B7}">
      <dgm:prSet phldrT="[Text]" custT="1"/>
      <dgm:spPr>
        <a:solidFill>
          <a:srgbClr val="62ACC9"/>
        </a:solidFill>
      </dgm:spPr>
      <dgm:t>
        <a:bodyPr/>
        <a:lstStyle/>
        <a:p>
          <a:r>
            <a:rPr lang="cs-CZ" sz="2400" dirty="0">
              <a:solidFill>
                <a:schemeClr val="tx1"/>
              </a:solidFill>
            </a:rPr>
            <a:t>podmínky a prostředí škol </a:t>
          </a:r>
        </a:p>
      </dgm:t>
    </dgm:pt>
    <dgm:pt modelId="{57250D1E-F3BC-4B33-9FA3-BD540DFEB655}" type="parTrans" cxnId="{16163F6A-FE0B-4130-8AD0-D24277AABD4B}">
      <dgm:prSet/>
      <dgm:spPr/>
      <dgm:t>
        <a:bodyPr/>
        <a:lstStyle/>
        <a:p>
          <a:endParaRPr lang="cs-CZ"/>
        </a:p>
      </dgm:t>
    </dgm:pt>
    <dgm:pt modelId="{B33A1C1C-FE9D-4D35-9918-1D5B032E8A67}" type="sibTrans" cxnId="{16163F6A-FE0B-4130-8AD0-D24277AABD4B}">
      <dgm:prSet/>
      <dgm:spPr/>
      <dgm:t>
        <a:bodyPr/>
        <a:lstStyle/>
        <a:p>
          <a:endParaRPr lang="cs-CZ"/>
        </a:p>
      </dgm:t>
    </dgm:pt>
    <dgm:pt modelId="{0B27FF47-8618-4733-86AA-3123D1F98337}">
      <dgm:prSet phldrT="[Text]" custT="1"/>
      <dgm:spPr>
        <a:solidFill>
          <a:srgbClr val="4CCCE6"/>
        </a:solidFill>
      </dgm:spPr>
      <dgm:t>
        <a:bodyPr/>
        <a:lstStyle/>
        <a:p>
          <a:r>
            <a:rPr lang="cs-CZ" sz="2400" dirty="0">
              <a:solidFill>
                <a:schemeClr val="tx1"/>
              </a:solidFill>
            </a:rPr>
            <a:t>vzdělávání a</a:t>
          </a:r>
          <a:r>
            <a:rPr lang="cs-CZ" sz="1400" dirty="0"/>
            <a:t> </a:t>
          </a:r>
          <a:r>
            <a:rPr lang="cs-CZ" sz="2400" dirty="0">
              <a:solidFill>
                <a:schemeClr val="tx1"/>
              </a:solidFill>
            </a:rPr>
            <a:t>profesní rozvoj  učitelů</a:t>
          </a:r>
        </a:p>
      </dgm:t>
    </dgm:pt>
    <dgm:pt modelId="{7F237373-8CDF-45AB-9D49-D2D62E558D79}" type="parTrans" cxnId="{84C9672D-6655-43E3-B020-7F7DF93D70BA}">
      <dgm:prSet/>
      <dgm:spPr/>
      <dgm:t>
        <a:bodyPr/>
        <a:lstStyle/>
        <a:p>
          <a:endParaRPr lang="cs-CZ"/>
        </a:p>
      </dgm:t>
    </dgm:pt>
    <dgm:pt modelId="{C50F9158-D1F8-452A-BEEF-DA109978169C}" type="sibTrans" cxnId="{84C9672D-6655-43E3-B020-7F7DF93D70BA}">
      <dgm:prSet/>
      <dgm:spPr/>
      <dgm:t>
        <a:bodyPr/>
        <a:lstStyle/>
        <a:p>
          <a:endParaRPr lang="cs-CZ"/>
        </a:p>
      </dgm:t>
    </dgm:pt>
    <dgm:pt modelId="{AA5F3E49-D4A0-4B86-9F2C-9DC251D47855}">
      <dgm:prSet phldrT="[Text]" custT="1"/>
      <dgm:spPr>
        <a:solidFill>
          <a:srgbClr val="64D4EA"/>
        </a:solidFill>
        <a:ln>
          <a:solidFill>
            <a:srgbClr val="57CFE7"/>
          </a:solidFill>
        </a:ln>
      </dgm:spPr>
      <dgm:t>
        <a:bodyPr/>
        <a:lstStyle/>
        <a:p>
          <a:r>
            <a:rPr lang="cs-CZ" sz="2400" dirty="0">
              <a:solidFill>
                <a:schemeClr val="tx1"/>
              </a:solidFill>
            </a:rPr>
            <a:t>ŠVP</a:t>
          </a:r>
        </a:p>
      </dgm:t>
    </dgm:pt>
    <dgm:pt modelId="{5BBB35BB-DB9E-4D49-9CD2-0428AC8A58DC}" type="parTrans" cxnId="{DA06B91D-D9DC-48FA-B2AF-82B3E5FC78F2}">
      <dgm:prSet/>
      <dgm:spPr/>
      <dgm:t>
        <a:bodyPr/>
        <a:lstStyle/>
        <a:p>
          <a:endParaRPr lang="cs-CZ"/>
        </a:p>
      </dgm:t>
    </dgm:pt>
    <dgm:pt modelId="{63BEA022-27FC-49EE-8F56-B89242728F11}" type="sibTrans" cxnId="{DA06B91D-D9DC-48FA-B2AF-82B3E5FC78F2}">
      <dgm:prSet/>
      <dgm:spPr/>
      <dgm:t>
        <a:bodyPr/>
        <a:lstStyle/>
        <a:p>
          <a:endParaRPr lang="cs-CZ"/>
        </a:p>
      </dgm:t>
    </dgm:pt>
    <dgm:pt modelId="{EC66CF8C-044D-4547-86F2-127A7986E981}">
      <dgm:prSet phldrT="[Text]" custT="1"/>
      <dgm:spPr>
        <a:solidFill>
          <a:srgbClr val="8ADDEE"/>
        </a:solidFill>
      </dgm:spPr>
      <dgm:t>
        <a:bodyPr/>
        <a:lstStyle/>
        <a:p>
          <a:r>
            <a:rPr lang="cs-CZ" sz="2400" dirty="0" smtClean="0">
              <a:solidFill>
                <a:schemeClr val="tx1"/>
              </a:solidFill>
            </a:rPr>
            <a:t>standardizované </a:t>
          </a:r>
          <a:r>
            <a:rPr lang="cs-CZ" sz="2400" dirty="0">
              <a:solidFill>
                <a:schemeClr val="tx1"/>
              </a:solidFill>
            </a:rPr>
            <a:t>hodnocení </a:t>
          </a:r>
        </a:p>
      </dgm:t>
    </dgm:pt>
    <dgm:pt modelId="{CD435CEC-C6DF-4B10-889D-54AB24A838B6}" type="parTrans" cxnId="{0010E8A3-5400-4AFD-A351-2D00CA4987FC}">
      <dgm:prSet/>
      <dgm:spPr/>
      <dgm:t>
        <a:bodyPr/>
        <a:lstStyle/>
        <a:p>
          <a:endParaRPr lang="cs-CZ"/>
        </a:p>
      </dgm:t>
    </dgm:pt>
    <dgm:pt modelId="{0E21CEF0-FCE9-4F13-AB05-47E7B0B223CC}" type="sibTrans" cxnId="{0010E8A3-5400-4AFD-A351-2D00CA4987FC}">
      <dgm:prSet/>
      <dgm:spPr/>
      <dgm:t>
        <a:bodyPr/>
        <a:lstStyle/>
        <a:p>
          <a:endParaRPr lang="cs-CZ"/>
        </a:p>
      </dgm:t>
    </dgm:pt>
    <dgm:pt modelId="{D5EA4ABD-414A-4B30-B80A-0BEB3D39999D}">
      <dgm:prSet phldrT="[Text]" custT="1"/>
      <dgm:spPr>
        <a:solidFill>
          <a:srgbClr val="62ACC9"/>
        </a:solidFill>
      </dgm:spPr>
      <dgm:t>
        <a:bodyPr/>
        <a:lstStyle/>
        <a:p>
          <a:r>
            <a:rPr lang="cs-CZ" sz="4000" dirty="0">
              <a:solidFill>
                <a:schemeClr val="tx1"/>
              </a:solidFill>
            </a:rPr>
            <a:t>RVP</a:t>
          </a:r>
        </a:p>
      </dgm:t>
    </dgm:pt>
    <dgm:pt modelId="{8ACC5591-C739-4D61-8E04-BA31040A90AF}" type="parTrans" cxnId="{A4C8452D-B468-4748-90C2-6E0B2197ADCD}">
      <dgm:prSet/>
      <dgm:spPr/>
      <dgm:t>
        <a:bodyPr/>
        <a:lstStyle/>
        <a:p>
          <a:endParaRPr lang="cs-CZ"/>
        </a:p>
      </dgm:t>
    </dgm:pt>
    <dgm:pt modelId="{4203DF08-568C-4EC7-AF4B-3FE339082B98}" type="sibTrans" cxnId="{A4C8452D-B468-4748-90C2-6E0B2197ADCD}">
      <dgm:prSet/>
      <dgm:spPr/>
      <dgm:t>
        <a:bodyPr/>
        <a:lstStyle/>
        <a:p>
          <a:endParaRPr lang="cs-CZ"/>
        </a:p>
      </dgm:t>
    </dgm:pt>
    <dgm:pt modelId="{A0DE5C24-56AF-48C2-B6CC-2AF3001D03FC}" type="pres">
      <dgm:prSet presAssocID="{2772179D-D343-4D95-80A1-F4EC9E5809A1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cs-CZ"/>
        </a:p>
      </dgm:t>
    </dgm:pt>
    <dgm:pt modelId="{BEAB1557-5646-4318-8A6F-D8B547B50DB6}" type="pres">
      <dgm:prSet presAssocID="{2772179D-D343-4D95-80A1-F4EC9E5809A1}" presName="comp1" presStyleCnt="0"/>
      <dgm:spPr/>
    </dgm:pt>
    <dgm:pt modelId="{41C7FD00-ED57-4885-A453-54F7999B4DEE}" type="pres">
      <dgm:prSet presAssocID="{2772179D-D343-4D95-80A1-F4EC9E5809A1}" presName="circle1" presStyleLbl="node1" presStyleIdx="0" presStyleCnt="5" custScaleX="105806" custLinFactNeighborX="182" custLinFactNeighborY="1997"/>
      <dgm:spPr/>
      <dgm:t>
        <a:bodyPr/>
        <a:lstStyle/>
        <a:p>
          <a:endParaRPr lang="cs-CZ"/>
        </a:p>
      </dgm:t>
    </dgm:pt>
    <dgm:pt modelId="{57FF82D4-F8BF-480E-95B3-804B47D049A7}" type="pres">
      <dgm:prSet presAssocID="{2772179D-D343-4D95-80A1-F4EC9E5809A1}" presName="c1text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23B2F5D-8F5A-44E9-BB28-D975828F7D83}" type="pres">
      <dgm:prSet presAssocID="{2772179D-D343-4D95-80A1-F4EC9E5809A1}" presName="comp2" presStyleCnt="0"/>
      <dgm:spPr/>
    </dgm:pt>
    <dgm:pt modelId="{DAC77AAF-15DA-48CA-ABAD-9F4FFF1076FF}" type="pres">
      <dgm:prSet presAssocID="{2772179D-D343-4D95-80A1-F4EC9E5809A1}" presName="circle2" presStyleLbl="node1" presStyleIdx="1" presStyleCnt="5" custScaleX="105690"/>
      <dgm:spPr/>
      <dgm:t>
        <a:bodyPr/>
        <a:lstStyle/>
        <a:p>
          <a:endParaRPr lang="cs-CZ"/>
        </a:p>
      </dgm:t>
    </dgm:pt>
    <dgm:pt modelId="{8087EFCE-0580-4804-9F97-4C22523C3F90}" type="pres">
      <dgm:prSet presAssocID="{2772179D-D343-4D95-80A1-F4EC9E5809A1}" presName="c2text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70D5A57D-8B8B-44FD-BA03-F6131E2B1E64}" type="pres">
      <dgm:prSet presAssocID="{2772179D-D343-4D95-80A1-F4EC9E5809A1}" presName="comp3" presStyleCnt="0"/>
      <dgm:spPr/>
    </dgm:pt>
    <dgm:pt modelId="{2FFA4B19-3705-4626-AC67-F685308A69E2}" type="pres">
      <dgm:prSet presAssocID="{2772179D-D343-4D95-80A1-F4EC9E5809A1}" presName="circle3" presStyleLbl="node1" presStyleIdx="2" presStyleCnt="5" custScaleX="105418" custScaleY="90476" custLinFactNeighborX="2126" custLinFactNeighborY="425"/>
      <dgm:spPr/>
      <dgm:t>
        <a:bodyPr/>
        <a:lstStyle/>
        <a:p>
          <a:endParaRPr lang="cs-CZ"/>
        </a:p>
      </dgm:t>
    </dgm:pt>
    <dgm:pt modelId="{2239739F-1EDF-4C8E-A741-4450D997F7DD}" type="pres">
      <dgm:prSet presAssocID="{2772179D-D343-4D95-80A1-F4EC9E5809A1}" presName="c3text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3BC35097-12E9-46E7-8562-B793BEF5D6FA}" type="pres">
      <dgm:prSet presAssocID="{2772179D-D343-4D95-80A1-F4EC9E5809A1}" presName="comp4" presStyleCnt="0"/>
      <dgm:spPr/>
    </dgm:pt>
    <dgm:pt modelId="{04FEC2C0-D340-46C0-83BD-3BB123188A77}" type="pres">
      <dgm:prSet presAssocID="{2772179D-D343-4D95-80A1-F4EC9E5809A1}" presName="circle4" presStyleLbl="node1" presStyleIdx="3" presStyleCnt="5" custScaleX="109882" custLinFactNeighborX="688" custLinFactNeighborY="536"/>
      <dgm:spPr/>
      <dgm:t>
        <a:bodyPr/>
        <a:lstStyle/>
        <a:p>
          <a:endParaRPr lang="cs-CZ"/>
        </a:p>
      </dgm:t>
    </dgm:pt>
    <dgm:pt modelId="{53C4D2C9-727A-484D-854B-6C6520A9AD7E}" type="pres">
      <dgm:prSet presAssocID="{2772179D-D343-4D95-80A1-F4EC9E5809A1}" presName="c4text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  <dgm:pt modelId="{C6548EDC-8F43-417A-A6D3-052A62BD75CE}" type="pres">
      <dgm:prSet presAssocID="{2772179D-D343-4D95-80A1-F4EC9E5809A1}" presName="comp5" presStyleCnt="0"/>
      <dgm:spPr/>
    </dgm:pt>
    <dgm:pt modelId="{358C39FF-C9DA-4DC3-A7F7-81B28F95A4E2}" type="pres">
      <dgm:prSet presAssocID="{2772179D-D343-4D95-80A1-F4EC9E5809A1}" presName="circle5" presStyleLbl="node1" presStyleIdx="4" presStyleCnt="5" custScaleY="81548" custLinFactNeighborX="-744" custLinFactNeighborY="4464"/>
      <dgm:spPr/>
      <dgm:t>
        <a:bodyPr/>
        <a:lstStyle/>
        <a:p>
          <a:endParaRPr lang="cs-CZ"/>
        </a:p>
      </dgm:t>
    </dgm:pt>
    <dgm:pt modelId="{E37EFF47-D7A4-435F-9CD7-D365095F3DAE}" type="pres">
      <dgm:prSet presAssocID="{2772179D-D343-4D95-80A1-F4EC9E5809A1}" presName="c5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cs-CZ"/>
        </a:p>
      </dgm:t>
    </dgm:pt>
  </dgm:ptLst>
  <dgm:cxnLst>
    <dgm:cxn modelId="{A4C8452D-B468-4748-90C2-6E0B2197ADCD}" srcId="{2772179D-D343-4D95-80A1-F4EC9E5809A1}" destId="{D5EA4ABD-414A-4B30-B80A-0BEB3D39999D}" srcOrd="4" destOrd="0" parTransId="{8ACC5591-C739-4D61-8E04-BA31040A90AF}" sibTransId="{4203DF08-568C-4EC7-AF4B-3FE339082B98}"/>
    <dgm:cxn modelId="{E1FF102E-63B2-4609-AE9C-917E8FE6778C}" type="presOf" srcId="{0B27FF47-8618-4733-86AA-3123D1F98337}" destId="{8087EFCE-0580-4804-9F97-4C22523C3F90}" srcOrd="1" destOrd="0" presId="urn:microsoft.com/office/officeart/2005/8/layout/venn2"/>
    <dgm:cxn modelId="{DF8A12F0-3349-4FEA-B5B4-D3779B19FF1E}" type="presOf" srcId="{AA5F3E49-D4A0-4B86-9F2C-9DC251D47855}" destId="{2239739F-1EDF-4C8E-A741-4450D997F7DD}" srcOrd="1" destOrd="0" presId="urn:microsoft.com/office/officeart/2005/8/layout/venn2"/>
    <dgm:cxn modelId="{E9124823-1F81-41C0-8AA7-3CB5F878374A}" type="presOf" srcId="{2772179D-D343-4D95-80A1-F4EC9E5809A1}" destId="{A0DE5C24-56AF-48C2-B6CC-2AF3001D03FC}" srcOrd="0" destOrd="0" presId="urn:microsoft.com/office/officeart/2005/8/layout/venn2"/>
    <dgm:cxn modelId="{0010E8A3-5400-4AFD-A351-2D00CA4987FC}" srcId="{2772179D-D343-4D95-80A1-F4EC9E5809A1}" destId="{EC66CF8C-044D-4547-86F2-127A7986E981}" srcOrd="3" destOrd="0" parTransId="{CD435CEC-C6DF-4B10-889D-54AB24A838B6}" sibTransId="{0E21CEF0-FCE9-4F13-AB05-47E7B0B223CC}"/>
    <dgm:cxn modelId="{F345A570-99C6-4394-8544-458C88BE25BB}" type="presOf" srcId="{AA5F3E49-D4A0-4B86-9F2C-9DC251D47855}" destId="{2FFA4B19-3705-4626-AC67-F685308A69E2}" srcOrd="0" destOrd="0" presId="urn:microsoft.com/office/officeart/2005/8/layout/venn2"/>
    <dgm:cxn modelId="{7D331BA9-F044-4005-B192-AF6A2D434153}" type="presOf" srcId="{0B27FF47-8618-4733-86AA-3123D1F98337}" destId="{DAC77AAF-15DA-48CA-ABAD-9F4FFF1076FF}" srcOrd="0" destOrd="0" presId="urn:microsoft.com/office/officeart/2005/8/layout/venn2"/>
    <dgm:cxn modelId="{5C1DF146-80B9-4A82-8708-A72A07147AB4}" type="presOf" srcId="{EC66CF8C-044D-4547-86F2-127A7986E981}" destId="{04FEC2C0-D340-46C0-83BD-3BB123188A77}" srcOrd="0" destOrd="0" presId="urn:microsoft.com/office/officeart/2005/8/layout/venn2"/>
    <dgm:cxn modelId="{8560BB5A-90F1-4599-A3F5-C331383A2128}" type="presOf" srcId="{DEE8796B-91AA-468F-92C2-0666CC2D67B7}" destId="{41C7FD00-ED57-4885-A453-54F7999B4DEE}" srcOrd="0" destOrd="0" presId="urn:microsoft.com/office/officeart/2005/8/layout/venn2"/>
    <dgm:cxn modelId="{16163F6A-FE0B-4130-8AD0-D24277AABD4B}" srcId="{2772179D-D343-4D95-80A1-F4EC9E5809A1}" destId="{DEE8796B-91AA-468F-92C2-0666CC2D67B7}" srcOrd="0" destOrd="0" parTransId="{57250D1E-F3BC-4B33-9FA3-BD540DFEB655}" sibTransId="{B33A1C1C-FE9D-4D35-9918-1D5B032E8A67}"/>
    <dgm:cxn modelId="{9B30BB28-2FAB-48E6-9E7A-63E89349DCA2}" type="presOf" srcId="{D5EA4ABD-414A-4B30-B80A-0BEB3D39999D}" destId="{E37EFF47-D7A4-435F-9CD7-D365095F3DAE}" srcOrd="1" destOrd="0" presId="urn:microsoft.com/office/officeart/2005/8/layout/venn2"/>
    <dgm:cxn modelId="{93172C8F-E09F-4123-880A-A44AAD637A03}" type="presOf" srcId="{EC66CF8C-044D-4547-86F2-127A7986E981}" destId="{53C4D2C9-727A-484D-854B-6C6520A9AD7E}" srcOrd="1" destOrd="0" presId="urn:microsoft.com/office/officeart/2005/8/layout/venn2"/>
    <dgm:cxn modelId="{02B87920-3AD4-4E04-AA23-8692918C6765}" type="presOf" srcId="{DEE8796B-91AA-468F-92C2-0666CC2D67B7}" destId="{57FF82D4-F8BF-480E-95B3-804B47D049A7}" srcOrd="1" destOrd="0" presId="urn:microsoft.com/office/officeart/2005/8/layout/venn2"/>
    <dgm:cxn modelId="{DA06B91D-D9DC-48FA-B2AF-82B3E5FC78F2}" srcId="{2772179D-D343-4D95-80A1-F4EC9E5809A1}" destId="{AA5F3E49-D4A0-4B86-9F2C-9DC251D47855}" srcOrd="2" destOrd="0" parTransId="{5BBB35BB-DB9E-4D49-9CD2-0428AC8A58DC}" sibTransId="{63BEA022-27FC-49EE-8F56-B89242728F11}"/>
    <dgm:cxn modelId="{88553270-572B-40CA-9A3C-826C97163EF5}" type="presOf" srcId="{D5EA4ABD-414A-4B30-B80A-0BEB3D39999D}" destId="{358C39FF-C9DA-4DC3-A7F7-81B28F95A4E2}" srcOrd="0" destOrd="0" presId="urn:microsoft.com/office/officeart/2005/8/layout/venn2"/>
    <dgm:cxn modelId="{84C9672D-6655-43E3-B020-7F7DF93D70BA}" srcId="{2772179D-D343-4D95-80A1-F4EC9E5809A1}" destId="{0B27FF47-8618-4733-86AA-3123D1F98337}" srcOrd="1" destOrd="0" parTransId="{7F237373-8CDF-45AB-9D49-D2D62E558D79}" sibTransId="{C50F9158-D1F8-452A-BEEF-DA109978169C}"/>
    <dgm:cxn modelId="{6CA5C0DE-F177-484D-A0DE-3BCB8E4436B2}" type="presParOf" srcId="{A0DE5C24-56AF-48C2-B6CC-2AF3001D03FC}" destId="{BEAB1557-5646-4318-8A6F-D8B547B50DB6}" srcOrd="0" destOrd="0" presId="urn:microsoft.com/office/officeart/2005/8/layout/venn2"/>
    <dgm:cxn modelId="{801D2D30-91DD-4531-85B9-9298D70229F8}" type="presParOf" srcId="{BEAB1557-5646-4318-8A6F-D8B547B50DB6}" destId="{41C7FD00-ED57-4885-A453-54F7999B4DEE}" srcOrd="0" destOrd="0" presId="urn:microsoft.com/office/officeart/2005/8/layout/venn2"/>
    <dgm:cxn modelId="{61A86694-32CC-4265-8E3B-3527A2A79EC1}" type="presParOf" srcId="{BEAB1557-5646-4318-8A6F-D8B547B50DB6}" destId="{57FF82D4-F8BF-480E-95B3-804B47D049A7}" srcOrd="1" destOrd="0" presId="urn:microsoft.com/office/officeart/2005/8/layout/venn2"/>
    <dgm:cxn modelId="{F98B3C40-8F3E-4FCF-BF8E-569C04F86C54}" type="presParOf" srcId="{A0DE5C24-56AF-48C2-B6CC-2AF3001D03FC}" destId="{723B2F5D-8F5A-44E9-BB28-D975828F7D83}" srcOrd="1" destOrd="0" presId="urn:microsoft.com/office/officeart/2005/8/layout/venn2"/>
    <dgm:cxn modelId="{167013A9-B6EB-4B5E-90F0-667FCB4C2106}" type="presParOf" srcId="{723B2F5D-8F5A-44E9-BB28-D975828F7D83}" destId="{DAC77AAF-15DA-48CA-ABAD-9F4FFF1076FF}" srcOrd="0" destOrd="0" presId="urn:microsoft.com/office/officeart/2005/8/layout/venn2"/>
    <dgm:cxn modelId="{3FBA9830-478E-4962-B22B-10BFF81D8CC7}" type="presParOf" srcId="{723B2F5D-8F5A-44E9-BB28-D975828F7D83}" destId="{8087EFCE-0580-4804-9F97-4C22523C3F90}" srcOrd="1" destOrd="0" presId="urn:microsoft.com/office/officeart/2005/8/layout/venn2"/>
    <dgm:cxn modelId="{C2BBC7CB-03AF-45E9-88D2-CEBC44835096}" type="presParOf" srcId="{A0DE5C24-56AF-48C2-B6CC-2AF3001D03FC}" destId="{70D5A57D-8B8B-44FD-BA03-F6131E2B1E64}" srcOrd="2" destOrd="0" presId="urn:microsoft.com/office/officeart/2005/8/layout/venn2"/>
    <dgm:cxn modelId="{BB2E094B-7126-4351-B45D-F0D6F1F08EC8}" type="presParOf" srcId="{70D5A57D-8B8B-44FD-BA03-F6131E2B1E64}" destId="{2FFA4B19-3705-4626-AC67-F685308A69E2}" srcOrd="0" destOrd="0" presId="urn:microsoft.com/office/officeart/2005/8/layout/venn2"/>
    <dgm:cxn modelId="{899947CF-42EB-4628-A099-084652AEF09F}" type="presParOf" srcId="{70D5A57D-8B8B-44FD-BA03-F6131E2B1E64}" destId="{2239739F-1EDF-4C8E-A741-4450D997F7DD}" srcOrd="1" destOrd="0" presId="urn:microsoft.com/office/officeart/2005/8/layout/venn2"/>
    <dgm:cxn modelId="{58D63497-6FBB-4AB2-9791-F57FE9C9D417}" type="presParOf" srcId="{A0DE5C24-56AF-48C2-B6CC-2AF3001D03FC}" destId="{3BC35097-12E9-46E7-8562-B793BEF5D6FA}" srcOrd="3" destOrd="0" presId="urn:microsoft.com/office/officeart/2005/8/layout/venn2"/>
    <dgm:cxn modelId="{8E83D5EE-3238-4C17-8F6C-EBC808F592F1}" type="presParOf" srcId="{3BC35097-12E9-46E7-8562-B793BEF5D6FA}" destId="{04FEC2C0-D340-46C0-83BD-3BB123188A77}" srcOrd="0" destOrd="0" presId="urn:microsoft.com/office/officeart/2005/8/layout/venn2"/>
    <dgm:cxn modelId="{6FAB2914-86AD-47EB-A358-DD30FE2CB792}" type="presParOf" srcId="{3BC35097-12E9-46E7-8562-B793BEF5D6FA}" destId="{53C4D2C9-727A-484D-854B-6C6520A9AD7E}" srcOrd="1" destOrd="0" presId="urn:microsoft.com/office/officeart/2005/8/layout/venn2"/>
    <dgm:cxn modelId="{33C51EB1-A32D-4D28-8589-C368FC1C44DD}" type="presParOf" srcId="{A0DE5C24-56AF-48C2-B6CC-2AF3001D03FC}" destId="{C6548EDC-8F43-417A-A6D3-052A62BD75CE}" srcOrd="4" destOrd="0" presId="urn:microsoft.com/office/officeart/2005/8/layout/venn2"/>
    <dgm:cxn modelId="{6E7251A6-4238-4D4D-B03A-0C23D423990F}" type="presParOf" srcId="{C6548EDC-8F43-417A-A6D3-052A62BD75CE}" destId="{358C39FF-C9DA-4DC3-A7F7-81B28F95A4E2}" srcOrd="0" destOrd="0" presId="urn:microsoft.com/office/officeart/2005/8/layout/venn2"/>
    <dgm:cxn modelId="{494EB86F-A20F-4376-9AA1-39E8B4040AD3}" type="presParOf" srcId="{C6548EDC-8F43-417A-A6D3-052A62BD75CE}" destId="{E37EFF47-D7A4-435F-9CD7-D365095F3DAE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D0A6494-AE99-4229-9488-CEDCC4FBC615}">
      <dsp:nvSpPr>
        <dsp:cNvPr id="0" name=""/>
        <dsp:cNvSpPr/>
      </dsp:nvSpPr>
      <dsp:spPr>
        <a:xfrm>
          <a:off x="7704476" y="5200518"/>
          <a:ext cx="998928" cy="565437"/>
        </a:xfrm>
        <a:custGeom>
          <a:avLst/>
          <a:gdLst/>
          <a:ahLst/>
          <a:cxnLst/>
          <a:rect l="0" t="0" r="0" b="0"/>
          <a:pathLst>
            <a:path>
              <a:moveTo>
                <a:pt x="109006" y="0"/>
              </a:moveTo>
              <a:lnTo>
                <a:pt x="109006" y="240949"/>
              </a:lnTo>
              <a:lnTo>
                <a:pt x="45720" y="240949"/>
              </a:lnTo>
              <a:lnTo>
                <a:pt x="45720" y="352748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0005F73-B294-4F88-B3E5-11698A71C39C}">
      <dsp:nvSpPr>
        <dsp:cNvPr id="0" name=""/>
        <dsp:cNvSpPr/>
      </dsp:nvSpPr>
      <dsp:spPr>
        <a:xfrm>
          <a:off x="6283285" y="3224051"/>
          <a:ext cx="1421190" cy="5237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08755"/>
              </a:lnTo>
              <a:lnTo>
                <a:pt x="1435392" y="208755"/>
              </a:lnTo>
              <a:lnTo>
                <a:pt x="1435392" y="320554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06BB8F4-29E5-41D9-ABC9-62439ED67B9D}">
      <dsp:nvSpPr>
        <dsp:cNvPr id="0" name=""/>
        <dsp:cNvSpPr/>
      </dsp:nvSpPr>
      <dsp:spPr>
        <a:xfrm>
          <a:off x="3699020" y="5184563"/>
          <a:ext cx="2652423" cy="57063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40949"/>
              </a:lnTo>
              <a:lnTo>
                <a:pt x="1432821" y="240949"/>
              </a:lnTo>
              <a:lnTo>
                <a:pt x="1432821" y="352748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CCFB181-5BF0-468F-9240-E25A740359A9}">
      <dsp:nvSpPr>
        <dsp:cNvPr id="0" name=""/>
        <dsp:cNvSpPr/>
      </dsp:nvSpPr>
      <dsp:spPr>
        <a:xfrm>
          <a:off x="3653300" y="5184563"/>
          <a:ext cx="91440" cy="567780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350985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B26ED47-DEAE-4045-99DA-B1F87B2911F7}">
      <dsp:nvSpPr>
        <dsp:cNvPr id="0" name=""/>
        <dsp:cNvSpPr/>
      </dsp:nvSpPr>
      <dsp:spPr>
        <a:xfrm>
          <a:off x="978346" y="5184563"/>
          <a:ext cx="2720673" cy="567780"/>
        </a:xfrm>
        <a:custGeom>
          <a:avLst/>
          <a:gdLst/>
          <a:ahLst/>
          <a:cxnLst/>
          <a:rect l="0" t="0" r="0" b="0"/>
          <a:pathLst>
            <a:path>
              <a:moveTo>
                <a:pt x="1475012" y="0"/>
              </a:moveTo>
              <a:lnTo>
                <a:pt x="1475012" y="239186"/>
              </a:lnTo>
              <a:lnTo>
                <a:pt x="0" y="239186"/>
              </a:lnTo>
              <a:lnTo>
                <a:pt x="0" y="350985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72DD41D-9ABE-42BB-BEF0-D5692AB2402F}">
      <dsp:nvSpPr>
        <dsp:cNvPr id="0" name=""/>
        <dsp:cNvSpPr/>
      </dsp:nvSpPr>
      <dsp:spPr>
        <a:xfrm>
          <a:off x="3699020" y="3224051"/>
          <a:ext cx="2584264" cy="518552"/>
        </a:xfrm>
        <a:custGeom>
          <a:avLst/>
          <a:gdLst/>
          <a:ahLst/>
          <a:cxnLst/>
          <a:rect l="0" t="0" r="0" b="0"/>
          <a:pathLst>
            <a:path>
              <a:moveTo>
                <a:pt x="1514632" y="0"/>
              </a:moveTo>
              <a:lnTo>
                <a:pt x="1514632" y="208755"/>
              </a:lnTo>
              <a:lnTo>
                <a:pt x="0" y="208755"/>
              </a:lnTo>
              <a:lnTo>
                <a:pt x="0" y="320554"/>
              </a:lnTo>
            </a:path>
          </a:pathLst>
        </a:custGeom>
        <a:noFill/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33742D-6762-435A-9AD5-452F1A4D819E}">
      <dsp:nvSpPr>
        <dsp:cNvPr id="0" name=""/>
        <dsp:cNvSpPr/>
      </dsp:nvSpPr>
      <dsp:spPr>
        <a:xfrm>
          <a:off x="4007583" y="1984370"/>
          <a:ext cx="4551404" cy="1239680"/>
        </a:xfrm>
        <a:prstGeom prst="roundRect">
          <a:avLst>
            <a:gd name="adj" fmla="val 10000"/>
          </a:avLst>
        </a:prstGeom>
        <a:solidFill>
          <a:srgbClr val="0033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DEE11CB-948F-4125-B071-511791A71B2E}">
      <dsp:nvSpPr>
        <dsp:cNvPr id="0" name=""/>
        <dsp:cNvSpPr/>
      </dsp:nvSpPr>
      <dsp:spPr>
        <a:xfrm>
          <a:off x="4224500" y="2190442"/>
          <a:ext cx="4551404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rgbClr val="003399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očekávané výsledky učení</a:t>
          </a:r>
        </a:p>
      </dsp:txBody>
      <dsp:txXfrm>
        <a:off x="4260809" y="2226751"/>
        <a:ext cx="4478786" cy="1167062"/>
      </dsp:txXfrm>
    </dsp:sp>
    <dsp:sp modelId="{EB40829F-5A2C-401D-84AD-A472628DCB1E}">
      <dsp:nvSpPr>
        <dsp:cNvPr id="0" name=""/>
        <dsp:cNvSpPr/>
      </dsp:nvSpPr>
      <dsp:spPr>
        <a:xfrm>
          <a:off x="2362000" y="3742604"/>
          <a:ext cx="2674039" cy="1441959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5919955-19CA-4DAF-BD36-2334EE2005BE}">
      <dsp:nvSpPr>
        <dsp:cNvPr id="0" name=""/>
        <dsp:cNvSpPr/>
      </dsp:nvSpPr>
      <dsp:spPr>
        <a:xfrm>
          <a:off x="2578917" y="3948675"/>
          <a:ext cx="2674039" cy="144195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i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způsoby ověřování</a:t>
          </a:r>
        </a:p>
      </dsp:txBody>
      <dsp:txXfrm>
        <a:off x="2621151" y="3990909"/>
        <a:ext cx="2589571" cy="1357491"/>
      </dsp:txXfrm>
    </dsp:sp>
    <dsp:sp modelId="{6D4299C4-F0F9-4CCE-90B9-03B73EBCDFAF}">
      <dsp:nvSpPr>
        <dsp:cNvPr id="0" name=""/>
        <dsp:cNvSpPr/>
      </dsp:nvSpPr>
      <dsp:spPr>
        <a:xfrm>
          <a:off x="2220" y="5752343"/>
          <a:ext cx="1952252" cy="1239680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6A9E5B3-525E-46DA-AF3D-86BBD3EB765B}">
      <dsp:nvSpPr>
        <dsp:cNvPr id="0" name=""/>
        <dsp:cNvSpPr/>
      </dsp:nvSpPr>
      <dsp:spPr>
        <a:xfrm>
          <a:off x="219137" y="5958414"/>
          <a:ext cx="1952252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ověřování učitelem</a:t>
          </a:r>
        </a:p>
      </dsp:txBody>
      <dsp:txXfrm>
        <a:off x="255446" y="5994723"/>
        <a:ext cx="1879634" cy="1167062"/>
      </dsp:txXfrm>
    </dsp:sp>
    <dsp:sp modelId="{1CE856ED-5ECB-41E6-81A0-E75A0521565B}">
      <dsp:nvSpPr>
        <dsp:cNvPr id="0" name=""/>
        <dsp:cNvSpPr/>
      </dsp:nvSpPr>
      <dsp:spPr>
        <a:xfrm>
          <a:off x="2388307" y="5752343"/>
          <a:ext cx="2621426" cy="1239680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E855EC2-B431-49C6-9CBD-7D1378720405}">
      <dsp:nvSpPr>
        <dsp:cNvPr id="0" name=""/>
        <dsp:cNvSpPr/>
      </dsp:nvSpPr>
      <dsp:spPr>
        <a:xfrm>
          <a:off x="2605224" y="5958414"/>
          <a:ext cx="2621426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standardizované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testování </a:t>
          </a:r>
          <a:endParaRPr lang="cs-CZ" sz="240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>
        <a:off x="2641533" y="5994723"/>
        <a:ext cx="2548808" cy="1167062"/>
      </dsp:txXfrm>
    </dsp:sp>
    <dsp:sp modelId="{192CE7F5-B430-4D88-9297-7AA8F126569D}">
      <dsp:nvSpPr>
        <dsp:cNvPr id="0" name=""/>
        <dsp:cNvSpPr/>
      </dsp:nvSpPr>
      <dsp:spPr>
        <a:xfrm>
          <a:off x="5375317" y="5755194"/>
          <a:ext cx="1952252" cy="1239680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281AF6-923F-445D-B1ED-D34F92697B28}">
      <dsp:nvSpPr>
        <dsp:cNvPr id="0" name=""/>
        <dsp:cNvSpPr/>
      </dsp:nvSpPr>
      <dsp:spPr>
        <a:xfrm>
          <a:off x="5592234" y="5961265"/>
          <a:ext cx="1952252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portfolio prací </a:t>
          </a:r>
        </a:p>
      </dsp:txBody>
      <dsp:txXfrm>
        <a:off x="5628543" y="5997574"/>
        <a:ext cx="1879634" cy="1167062"/>
      </dsp:txXfrm>
    </dsp:sp>
    <dsp:sp modelId="{91686B37-B0EF-4039-87CC-D54CE842EAA2}">
      <dsp:nvSpPr>
        <dsp:cNvPr id="0" name=""/>
        <dsp:cNvSpPr/>
      </dsp:nvSpPr>
      <dsp:spPr>
        <a:xfrm>
          <a:off x="6433872" y="3747798"/>
          <a:ext cx="2541208" cy="1452719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2908F9E-BEA0-478C-9056-2D4BEF241955}">
      <dsp:nvSpPr>
        <dsp:cNvPr id="0" name=""/>
        <dsp:cNvSpPr/>
      </dsp:nvSpPr>
      <dsp:spPr>
        <a:xfrm>
          <a:off x="6650789" y="3953869"/>
          <a:ext cx="2541208" cy="1452719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i="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doporučené učební činnosti</a:t>
          </a:r>
        </a:p>
      </dsp:txBody>
      <dsp:txXfrm>
        <a:off x="6693338" y="3996418"/>
        <a:ext cx="2456110" cy="1367621"/>
      </dsp:txXfrm>
    </dsp:sp>
    <dsp:sp modelId="{A619869B-39D1-4F7E-B7C4-7A4B56736BBD}">
      <dsp:nvSpPr>
        <dsp:cNvPr id="0" name=""/>
        <dsp:cNvSpPr/>
      </dsp:nvSpPr>
      <dsp:spPr>
        <a:xfrm>
          <a:off x="7727278" y="5765955"/>
          <a:ext cx="1952252" cy="1239680"/>
        </a:xfrm>
        <a:prstGeom prst="roundRect">
          <a:avLst>
            <a:gd name="adj" fmla="val 10000"/>
          </a:avLst>
        </a:prstGeom>
        <a:solidFill>
          <a:srgbClr val="62ACC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364C03A-EC58-417F-BFF5-AC08C28FAF81}">
      <dsp:nvSpPr>
        <dsp:cNvPr id="0" name=""/>
        <dsp:cNvSpPr/>
      </dsp:nvSpPr>
      <dsp:spPr>
        <a:xfrm>
          <a:off x="7944195" y="5972026"/>
          <a:ext cx="1952252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chemeClr val="accent3">
              <a:lumMod val="75000"/>
            </a:schemeClr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ukázky prací žáků</a:t>
          </a:r>
        </a:p>
      </dsp:txBody>
      <dsp:txXfrm>
        <a:off x="7980504" y="6008335"/>
        <a:ext cx="1879634" cy="1167062"/>
      </dsp:txXfrm>
    </dsp:sp>
    <dsp:sp modelId="{5F522B6F-A11B-4728-8FFA-20F79D061B3C}">
      <dsp:nvSpPr>
        <dsp:cNvPr id="0" name=""/>
        <dsp:cNvSpPr/>
      </dsp:nvSpPr>
      <dsp:spPr>
        <a:xfrm>
          <a:off x="4021643" y="333922"/>
          <a:ext cx="4487741" cy="1239680"/>
        </a:xfrm>
        <a:prstGeom prst="roundRect">
          <a:avLst>
            <a:gd name="adj" fmla="val 10000"/>
          </a:avLst>
        </a:prstGeom>
        <a:solidFill>
          <a:srgbClr val="003399"/>
        </a:solidFill>
        <a:ln w="25400" cap="flat" cmpd="sng" algn="ctr">
          <a:solidFill>
            <a:sysClr val="window" lastClr="FFFFFF">
              <a:hueOff val="0"/>
              <a:satOff val="0"/>
              <a:lumOff val="0"/>
              <a:alphaOff val="0"/>
            </a:sys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841E6EF-7F58-43A3-8CEA-463F50D6F18E}">
      <dsp:nvSpPr>
        <dsp:cNvPr id="0" name=""/>
        <dsp:cNvSpPr/>
      </dsp:nvSpPr>
      <dsp:spPr>
        <a:xfrm>
          <a:off x="4238560" y="539993"/>
          <a:ext cx="4487741" cy="1239680"/>
        </a:xfrm>
        <a:prstGeom prst="roundRect">
          <a:avLst>
            <a:gd name="adj" fmla="val 10000"/>
          </a:avLst>
        </a:prstGeom>
        <a:solidFill>
          <a:sysClr val="window" lastClr="FFFFFF"/>
        </a:solidFill>
        <a:ln w="25400" cap="flat" cmpd="sng" algn="ctr">
          <a:solidFill>
            <a:srgbClr val="003399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kern="1200" dirty="0">
              <a:solidFill>
                <a:sysClr val="windowText" lastClr="000000"/>
              </a:solidFill>
              <a:latin typeface="+mn-lt"/>
              <a:ea typeface="+mn-ea"/>
              <a:cs typeface="+mn-cs"/>
            </a:rPr>
            <a:t>obecné cíle vzdělávání</a:t>
          </a:r>
        </a:p>
      </dsp:txBody>
      <dsp:txXfrm>
        <a:off x="4274869" y="576302"/>
        <a:ext cx="4415123" cy="1167062"/>
      </dsp:txXfrm>
    </dsp:sp>
    <dsp:sp modelId="{7BDEC711-9DF7-4A7B-8EEF-8C4C0D23DDDF}">
      <dsp:nvSpPr>
        <dsp:cNvPr id="0" name=""/>
        <dsp:cNvSpPr/>
      </dsp:nvSpPr>
      <dsp:spPr>
        <a:xfrm>
          <a:off x="10363209" y="3733795"/>
          <a:ext cx="2694558" cy="160756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AE5A0E9-2766-49EE-A072-6825758D8B59}">
      <dsp:nvSpPr>
        <dsp:cNvPr id="0" name=""/>
        <dsp:cNvSpPr/>
      </dsp:nvSpPr>
      <dsp:spPr>
        <a:xfrm>
          <a:off x="10580126" y="3939866"/>
          <a:ext cx="2694558" cy="1607568"/>
        </a:xfrm>
        <a:prstGeom prst="roundRect">
          <a:avLst>
            <a:gd name="adj" fmla="val 10000"/>
          </a:avLst>
        </a:prstGeom>
        <a:solidFill>
          <a:schemeClr val="accent3">
            <a:lumMod val="40000"/>
            <a:lumOff val="60000"/>
          </a:schemeClr>
        </a:solidFill>
        <a:ln w="25400" cap="flat" cmpd="sng" algn="ctr">
          <a:solidFill>
            <a:schemeClr val="bg2"/>
          </a:solidFill>
          <a:prstDash val="solid"/>
          <a:miter lim="800000"/>
        </a:ln>
        <a:effectLst/>
      </dsp:spPr>
      <dsp:style>
        <a:lnRef idx="2">
          <a:schemeClr val="dk1"/>
        </a:lnRef>
        <a:fillRef idx="1">
          <a:schemeClr val="lt1"/>
        </a:fillRef>
        <a:effectRef idx="0">
          <a:schemeClr val="dk1"/>
        </a:effectRef>
        <a:fontRef idx="minor">
          <a:schemeClr val="dk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800" b="1" i="0" kern="1200" dirty="0" smtClean="0">
              <a:solidFill>
                <a:sysClr val="windowText" lastClr="000000">
                  <a:hueOff val="0"/>
                  <a:satOff val="0"/>
                  <a:lumOff val="0"/>
                  <a:alphaOff val="0"/>
                </a:sysClr>
              </a:solidFill>
              <a:latin typeface="+mn-lt"/>
              <a:ea typeface="+mn-ea"/>
              <a:cs typeface="+mn-cs"/>
            </a:rPr>
            <a:t>modelová kurikula</a:t>
          </a:r>
          <a:endParaRPr lang="cs-CZ" sz="2800" b="1" i="0" kern="1200" dirty="0">
            <a:solidFill>
              <a:sysClr val="windowText" lastClr="000000">
                <a:hueOff val="0"/>
                <a:satOff val="0"/>
                <a:lumOff val="0"/>
                <a:alphaOff val="0"/>
              </a:sysClr>
            </a:solidFill>
            <a:latin typeface="+mn-lt"/>
            <a:ea typeface="+mn-ea"/>
            <a:cs typeface="+mn-cs"/>
          </a:endParaRPr>
        </a:p>
      </dsp:txBody>
      <dsp:txXfrm>
        <a:off x="10627210" y="3986950"/>
        <a:ext cx="2600390" cy="151340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1C7FD00-ED57-4885-A453-54F7999B4DEE}">
      <dsp:nvSpPr>
        <dsp:cNvPr id="0" name=""/>
        <dsp:cNvSpPr/>
      </dsp:nvSpPr>
      <dsp:spPr>
        <a:xfrm>
          <a:off x="3565483" y="0"/>
          <a:ext cx="8672267" cy="8196385"/>
        </a:xfrm>
        <a:prstGeom prst="ellipse">
          <a:avLst/>
        </a:prstGeom>
        <a:solidFill>
          <a:srgbClr val="62AC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chemeClr val="tx1"/>
              </a:solidFill>
            </a:rPr>
            <a:t>podmínky a prostředí škol </a:t>
          </a:r>
        </a:p>
      </dsp:txBody>
      <dsp:txXfrm>
        <a:off x="6275567" y="409819"/>
        <a:ext cx="3252100" cy="819638"/>
      </dsp:txXfrm>
    </dsp:sp>
    <dsp:sp modelId="{DAC77AAF-15DA-48CA-ABAD-9F4FFF1076FF}">
      <dsp:nvSpPr>
        <dsp:cNvPr id="0" name=""/>
        <dsp:cNvSpPr/>
      </dsp:nvSpPr>
      <dsp:spPr>
        <a:xfrm>
          <a:off x="4205027" y="1229457"/>
          <a:ext cx="7363345" cy="6966927"/>
        </a:xfrm>
        <a:prstGeom prst="ellipse">
          <a:avLst/>
        </a:prstGeom>
        <a:solidFill>
          <a:srgbClr val="4CCCE6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chemeClr val="tx1"/>
              </a:solidFill>
            </a:rPr>
            <a:t>vzdělávání a</a:t>
          </a:r>
          <a:r>
            <a:rPr lang="cs-CZ" sz="1400" kern="1200" dirty="0"/>
            <a:t> </a:t>
          </a:r>
          <a:r>
            <a:rPr lang="cs-CZ" sz="2400" kern="1200" dirty="0">
              <a:solidFill>
                <a:schemeClr val="tx1"/>
              </a:solidFill>
            </a:rPr>
            <a:t>profesní rozvoj  učitelů</a:t>
          </a:r>
        </a:p>
      </dsp:txBody>
      <dsp:txXfrm>
        <a:off x="6298978" y="1630056"/>
        <a:ext cx="3175442" cy="801196"/>
      </dsp:txXfrm>
    </dsp:sp>
    <dsp:sp modelId="{2FFA4B19-3705-4626-AC67-F685308A69E2}">
      <dsp:nvSpPr>
        <dsp:cNvPr id="0" name=""/>
        <dsp:cNvSpPr/>
      </dsp:nvSpPr>
      <dsp:spPr>
        <a:xfrm>
          <a:off x="4984515" y="2756518"/>
          <a:ext cx="6048325" cy="5191032"/>
        </a:xfrm>
        <a:prstGeom prst="ellipse">
          <a:avLst/>
        </a:prstGeom>
        <a:solidFill>
          <a:srgbClr val="64D4EA"/>
        </a:solidFill>
        <a:ln w="12700" cap="flat" cmpd="sng" algn="ctr">
          <a:solidFill>
            <a:srgbClr val="57CFE7"/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>
              <a:solidFill>
                <a:schemeClr val="tx1"/>
              </a:solidFill>
            </a:rPr>
            <a:t>ŠVP</a:t>
          </a:r>
        </a:p>
      </dsp:txBody>
      <dsp:txXfrm>
        <a:off x="6443674" y="3114699"/>
        <a:ext cx="3130008" cy="716362"/>
      </dsp:txXfrm>
    </dsp:sp>
    <dsp:sp modelId="{04FEC2C0-D340-46C0-83BD-3BB123188A77}">
      <dsp:nvSpPr>
        <dsp:cNvPr id="0" name=""/>
        <dsp:cNvSpPr/>
      </dsp:nvSpPr>
      <dsp:spPr>
        <a:xfrm>
          <a:off x="5440968" y="3688373"/>
          <a:ext cx="4953493" cy="4508011"/>
        </a:xfrm>
        <a:prstGeom prst="ellipse">
          <a:avLst/>
        </a:prstGeom>
        <a:solidFill>
          <a:srgbClr val="8ADDEE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2400" kern="1200" dirty="0" smtClean="0">
              <a:solidFill>
                <a:schemeClr val="tx1"/>
              </a:solidFill>
            </a:rPr>
            <a:t>standardizované </a:t>
          </a:r>
          <a:r>
            <a:rPr lang="cs-CZ" sz="2400" kern="1200" dirty="0">
              <a:solidFill>
                <a:schemeClr val="tx1"/>
              </a:solidFill>
            </a:rPr>
            <a:t>hodnocení </a:t>
          </a:r>
        </a:p>
      </dsp:txBody>
      <dsp:txXfrm>
        <a:off x="6580271" y="4094094"/>
        <a:ext cx="2674886" cy="811442"/>
      </dsp:txXfrm>
    </dsp:sp>
    <dsp:sp modelId="{358C39FF-C9DA-4DC3-A7F7-81B28F95A4E2}">
      <dsp:nvSpPr>
        <dsp:cNvPr id="0" name=""/>
        <dsp:cNvSpPr/>
      </dsp:nvSpPr>
      <dsp:spPr>
        <a:xfrm>
          <a:off x="6223030" y="5366665"/>
          <a:ext cx="3278554" cy="2673595"/>
        </a:xfrm>
        <a:prstGeom prst="ellipse">
          <a:avLst/>
        </a:prstGeom>
        <a:solidFill>
          <a:srgbClr val="62ACC9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84480" tIns="284480" rIns="284480" bIns="28448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cs-CZ" sz="4000" kern="1200" dirty="0">
              <a:solidFill>
                <a:schemeClr val="tx1"/>
              </a:solidFill>
            </a:rPr>
            <a:t>RVP</a:t>
          </a:r>
        </a:p>
      </dsp:txBody>
      <dsp:txXfrm>
        <a:off x="6703163" y="6035063"/>
        <a:ext cx="2318287" cy="133679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9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027185-10FB-4A57-B3F0-45136A811A24}" type="datetimeFigureOut">
              <a:rPr lang="uk-UA" smtClean="0"/>
              <a:t>05.11.2017</a:t>
            </a:fld>
            <a:endParaRPr lang="uk-U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C3A12-1E0F-412B-B376-8089A55D946C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672169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2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2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2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2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2.xml"/></Relationships>
</file>

<file path=ppt/slideLayouts/_rels/slideLayout2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2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3.xml"/></Relationships>
</file>

<file path=ppt/slideLayouts/_rels/slideLayout3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4.xml"/></Relationships>
</file>

<file path=ppt/slideLayouts/_rels/slideLayout3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5.xml"/></Relationships>
</file>

<file path=ppt/slideLayouts/_rels/slideLayout3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6.xml"/></Relationships>
</file>

<file path=ppt/slideLayouts/_rels/slideLayout3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7.xml"/></Relationships>
</file>

<file path=ppt/slideLayouts/_rels/slideLayout3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8.xml"/></Relationships>
</file>

<file path=ppt/slideLayouts/_rels/slideLayout3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9.xml"/></Relationships>
</file>

<file path=ppt/slideLayouts/_rels/slideLayout3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0.xml"/></Relationships>
</file>

<file path=ppt/slideLayouts/_rels/slideLayout3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1.xml"/></Relationships>
</file>

<file path=ppt/slideLayouts/_rels/slideLayout3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3.xml"/></Relationships>
</file>

<file path=ppt/slideLayouts/_rels/slideLayout4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5.xml"/></Relationships>
</file>

<file path=ppt/slideLayouts/_rels/slideLayout4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6.xml"/></Relationships>
</file>

<file path=ppt/slideLayouts/_rels/slideLayout4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7.xml"/></Relationships>
</file>

<file path=ppt/slideLayouts/_rels/slideLayout4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4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8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2927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0155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461284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12072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419395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574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50887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1805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30167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06408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7960781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5622440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962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85026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5604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87103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847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408225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128374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76323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05716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3158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775454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4587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784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6914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24738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54302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34123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99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39315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508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3909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7251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36040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414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56216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019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623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171915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36026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8387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58803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18627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95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645375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509439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47484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4630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6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4513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15231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4954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2055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21091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8732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033183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075080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8900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18803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2120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292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322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05107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7590178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7735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161205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65393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0052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73865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01569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5657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552298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42224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1956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07947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40405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0243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4117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75161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4950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66965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4776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8777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04016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04069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21059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653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74878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2687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38124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1000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5012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148136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53287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33925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26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591770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642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84945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136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18210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21729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3128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5910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5898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91922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395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5284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41278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75291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0222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9197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159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33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10244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438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28517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126182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790689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68101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08941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14355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3481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32403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67014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1562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13507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072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98179147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9506416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012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8366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67352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495092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87926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0579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29534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014403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 userDrawn="1"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98638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90641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55412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91884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553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7221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4" name="Straight Connector 3"/>
          <p:cNvCxnSpPr/>
          <p:nvPr userDrawn="1"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 userDrawn="1"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69304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284453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19015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319877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7630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71313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77429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1434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23179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11991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32239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711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86064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527460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6560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803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839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9442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4526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83556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635019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592380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3172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055551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7226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99209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34405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60073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159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2829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3250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5443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5868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82296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792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192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341692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9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6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516782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8244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676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2822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986211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2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1018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779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4249169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8951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0269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5321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79387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6280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1124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17349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651759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2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1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47077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9678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1807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84482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696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904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87142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9139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7865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9485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52983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5768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150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023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302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2650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69504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3537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25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930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6996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2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7624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9233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213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59998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233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392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338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0748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73450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1321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242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160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9136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9179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8182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5788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812717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3554848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12688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129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2327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596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4045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4487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79953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2645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392180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992278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88133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1226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88122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836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7258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61751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9155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7340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7246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64748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58305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81064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2409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05023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226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85890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1123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838738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72348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108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7646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7938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447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98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12639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0614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1482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146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6179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16747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1212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17066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4393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47576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92801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7578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269447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167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65324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98558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099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115542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530707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3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7692573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338855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3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65238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5624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2441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61363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331419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8509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05515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206137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17311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404079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74452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272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50683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34573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029232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897967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676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65815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11932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98086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33798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4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880832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319309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5165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4466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847085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58794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52130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030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8555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0611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291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831821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10547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3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3110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7084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3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90191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28096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12253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61385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3331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54139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02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574654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055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159518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0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81934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3160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0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27400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7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6224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92836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8975832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8315091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50093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4906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776070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060049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07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7321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237111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5777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8231712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5714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7350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4862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57019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2915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9233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0468474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714495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012002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9621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067825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44794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50375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61900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6112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481215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506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822547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04584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3651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  <p:sp>
        <p:nvSpPr>
          <p:cNvPr id="11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726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4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350093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6210321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497091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9653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163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43722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02673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32133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52075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9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161838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9768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92890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200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2283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3348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91893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659829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9576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4674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96298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043137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66562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009824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16923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0146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55299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45117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69370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4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67129999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28173319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0942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57948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96759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175325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36052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0424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381550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1219625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6" name="TextBox 5"/>
          <p:cNvSpPr txBox="1"/>
          <p:nvPr/>
        </p:nvSpPr>
        <p:spPr>
          <a:xfrm>
            <a:off x="100584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80438450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4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685815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62617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35214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852493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8736929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6412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62793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32429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83603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47656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29384" y="321868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85505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90195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5468112" y="3584448"/>
            <a:ext cx="2194560" cy="3886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3520440" y="3264408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589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24328" y="2990088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73626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751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05500" y="2628900"/>
            <a:ext cx="6477000" cy="39624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32465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cs-CZ" smtClean="0"/>
              <a:t>Kliknutím lze upravit styl.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655064" y="2788920"/>
            <a:ext cx="6967728" cy="3986784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40696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596128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1"/>
          </p:nvPr>
        </p:nvSpPr>
        <p:spPr>
          <a:xfrm>
            <a:off x="4846320" y="3200400"/>
            <a:ext cx="8622792" cy="484632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938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979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273048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0117149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81462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08416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0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36576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1" name="Picture Placeholder 2"/>
          <p:cNvSpPr>
            <a:spLocks noGrp="1"/>
          </p:cNvSpPr>
          <p:nvPr>
            <p:ph type="pic" sz="quarter" idx="16"/>
          </p:nvPr>
        </p:nvSpPr>
        <p:spPr>
          <a:xfrm>
            <a:off x="36576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2" name="Picture Placeholder 2"/>
          <p:cNvSpPr>
            <a:spLocks noGrp="1"/>
          </p:cNvSpPr>
          <p:nvPr>
            <p:ph type="pic" sz="quarter" idx="17"/>
          </p:nvPr>
        </p:nvSpPr>
        <p:spPr>
          <a:xfrm>
            <a:off x="73152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3" name="Picture Placeholder 2"/>
          <p:cNvSpPr>
            <a:spLocks noGrp="1"/>
          </p:cNvSpPr>
          <p:nvPr>
            <p:ph type="pic" sz="quarter" idx="18"/>
          </p:nvPr>
        </p:nvSpPr>
        <p:spPr>
          <a:xfrm>
            <a:off x="73152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4" name="Picture Placeholder 2"/>
          <p:cNvSpPr>
            <a:spLocks noGrp="1"/>
          </p:cNvSpPr>
          <p:nvPr>
            <p:ph type="pic" sz="quarter" idx="19"/>
          </p:nvPr>
        </p:nvSpPr>
        <p:spPr>
          <a:xfrm>
            <a:off x="109728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5" name="Picture Placeholder 2"/>
          <p:cNvSpPr>
            <a:spLocks noGrp="1"/>
          </p:cNvSpPr>
          <p:nvPr>
            <p:ph type="pic" sz="quarter" idx="20"/>
          </p:nvPr>
        </p:nvSpPr>
        <p:spPr>
          <a:xfrm>
            <a:off x="109728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6" name="Picture Placeholder 2"/>
          <p:cNvSpPr>
            <a:spLocks noGrp="1"/>
          </p:cNvSpPr>
          <p:nvPr>
            <p:ph type="pic" sz="quarter" idx="21"/>
          </p:nvPr>
        </p:nvSpPr>
        <p:spPr>
          <a:xfrm>
            <a:off x="14630400" y="2400300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27" name="Picture Placeholder 2"/>
          <p:cNvSpPr>
            <a:spLocks noGrp="1"/>
          </p:cNvSpPr>
          <p:nvPr>
            <p:ph type="pic" sz="quarter" idx="22"/>
          </p:nvPr>
        </p:nvSpPr>
        <p:spPr>
          <a:xfrm>
            <a:off x="14630400" y="5148072"/>
            <a:ext cx="3657600" cy="2743200"/>
          </a:xfrm>
          <a:prstGeom prst="rect">
            <a:avLst/>
          </a:prstGeom>
          <a:ln w="12700">
            <a:solidFill>
              <a:schemeClr val="bg1"/>
            </a:solidFill>
          </a:ln>
          <a:effectLst/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302555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4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4572000" y="5148072"/>
            <a:ext cx="4572000" cy="2743200"/>
          </a:xfrm>
          <a:prstGeom prst="rect">
            <a:avLst/>
          </a:prstGeom>
          <a:effectLst>
            <a:outerShdw blurRad="2921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4408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3579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00638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572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9144000" y="51435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13716000" y="2400300"/>
            <a:ext cx="4572000" cy="27432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5536273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8353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4671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244267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0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781954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921198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0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9769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49969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11127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94074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894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05861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3807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84043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46917484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57461558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sp>
        <p:nvSpPr>
          <p:cNvPr id="18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73343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273552" y="2779776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13780008" y="5779008"/>
            <a:ext cx="1444752" cy="144475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3914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978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499616" y="3346704"/>
            <a:ext cx="3593592" cy="359359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40992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18288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91080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14400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625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74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IMG-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914400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0045801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IMG-SLIDE OPT-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9144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4" name="Straight Connector 3"/>
          <p:cNvCxnSpPr/>
          <p:nvPr/>
        </p:nvCxnSpPr>
        <p:spPr>
          <a:xfrm>
            <a:off x="98869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itle 7"/>
          <p:cNvSpPr>
            <a:spLocks noGrp="1"/>
          </p:cNvSpPr>
          <p:nvPr>
            <p:ph type="title" hasCustomPrompt="1"/>
          </p:nvPr>
        </p:nvSpPr>
        <p:spPr>
          <a:xfrm>
            <a:off x="100584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7" name="Straight Connector 6"/>
          <p:cNvCxnSpPr/>
          <p:nvPr/>
        </p:nvCxnSpPr>
        <p:spPr>
          <a:xfrm>
            <a:off x="9886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3"/>
          <p:cNvSpPr txBox="1"/>
          <p:nvPr/>
        </p:nvSpPr>
        <p:spPr>
          <a:xfrm>
            <a:off x="9994216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829363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 dt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3255264"/>
            <a:ext cx="2542032" cy="45262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1130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5138928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1563624" y="3648456"/>
            <a:ext cx="2075688" cy="375818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163824" y="3355848"/>
            <a:ext cx="2423160" cy="4315968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2765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37050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06040" y="2999232"/>
            <a:ext cx="3730752" cy="498348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0490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651760" y="2990088"/>
            <a:ext cx="6400800" cy="39410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919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3438144" y="3054096"/>
            <a:ext cx="5276088" cy="3255264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9015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121408" y="2953512"/>
            <a:ext cx="6519672" cy="3730752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8161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002536" y="2788920"/>
            <a:ext cx="7178040" cy="4105656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0447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5961888" y="2441448"/>
            <a:ext cx="5705856" cy="324612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3657600" y="5753100"/>
            <a:ext cx="685800" cy="121615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4690872" y="4754880"/>
            <a:ext cx="1645920" cy="21762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5"/>
          </p:nvPr>
        </p:nvSpPr>
        <p:spPr>
          <a:xfrm>
            <a:off x="11055096" y="4334256"/>
            <a:ext cx="3886200" cy="2404872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383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VICES OPT-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807208" y="3200400"/>
            <a:ext cx="3886200" cy="3886200"/>
          </a:xfrm>
          <a:prstGeom prst="rect">
            <a:avLst/>
          </a:prstGeom>
          <a:effectLst>
            <a:outerShdw blurRad="292100" dist="38100" dir="5400000" algn="t" rotWithShape="0">
              <a:schemeClr val="accent1">
                <a:alpha val="67000"/>
              </a:schemeClr>
            </a:outerShdw>
          </a:effectLst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304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987552" y="2478024"/>
            <a:ext cx="9052560" cy="5998464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138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3716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9601200" y="2400300"/>
            <a:ext cx="7315200" cy="54864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988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752623"/>
            <a:ext cx="5029200" cy="2743200"/>
          </a:xfrm>
          <a:prstGeom prst="rect">
            <a:avLst/>
          </a:prstGeom>
          <a:effectLst>
            <a:outerShdw blurRad="889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13991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60248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3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12573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2"/>
          <p:cNvSpPr>
            <a:spLocks noGrp="1"/>
          </p:cNvSpPr>
          <p:nvPr>
            <p:ph type="pic" sz="quarter" idx="13"/>
          </p:nvPr>
        </p:nvSpPr>
        <p:spPr>
          <a:xfrm>
            <a:off x="120015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2"/>
          <p:cNvSpPr>
            <a:spLocks noGrp="1"/>
          </p:cNvSpPr>
          <p:nvPr>
            <p:ph type="pic" sz="quarter" idx="14"/>
          </p:nvPr>
        </p:nvSpPr>
        <p:spPr>
          <a:xfrm>
            <a:off x="6629400" y="2400300"/>
            <a:ext cx="5029200" cy="5029200"/>
          </a:xfrm>
          <a:prstGeom prst="rect">
            <a:avLst/>
          </a:prstGeom>
          <a:effectLst>
            <a:outerShdw blurRad="127000" dist="38100" dir="5400000" algn="t" rotWithShape="0">
              <a:prstClr val="black">
                <a:alpha val="67000"/>
              </a:prstClr>
            </a:outerShdw>
          </a:effectLst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0384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ORTFOLIO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8" name="Picture Placeholder 5"/>
          <p:cNvSpPr>
            <a:spLocks noGrp="1"/>
          </p:cNvSpPr>
          <p:nvPr>
            <p:ph type="pic" sz="quarter" idx="20"/>
          </p:nvPr>
        </p:nvSpPr>
        <p:spPr>
          <a:xfrm>
            <a:off x="41148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9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6507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ODUC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1303338" y="3257550"/>
            <a:ext cx="5715000" cy="3833813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9091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21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739045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cxnSp>
        <p:nvCxnSpPr>
          <p:cNvPr id="6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56408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TOP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bg2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2976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MIDD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Rectangle 9"/>
          <p:cNvSpPr/>
          <p:nvPr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9"/>
          <p:cNvSpPr/>
          <p:nvPr userDrawn="1"/>
        </p:nvSpPr>
        <p:spPr>
          <a:xfrm>
            <a:off x="0" y="2400300"/>
            <a:ext cx="18288000" cy="54864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sp>
        <p:nvSpPr>
          <p:cNvPr id="15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2931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DARK BOTTOM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/>
          <p:nvPr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2" name="Straight Connector 1"/>
          <p:cNvCxnSpPr/>
          <p:nvPr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bg1"/>
                </a:solidFill>
              </a:rPr>
              <a:t>your </a:t>
            </a:r>
            <a:r>
              <a:rPr lang="en-US" sz="2800" b="1" smtClean="0">
                <a:solidFill>
                  <a:schemeClr val="bg1"/>
                </a:solidFill>
              </a:rPr>
              <a:t>logo</a:t>
            </a:r>
            <a:endParaRPr lang="uk-UA" sz="2000" b="1">
              <a:solidFill>
                <a:schemeClr val="bg1"/>
              </a:solidFill>
            </a:endParaRPr>
          </a:p>
        </p:txBody>
      </p:sp>
      <p:cxnSp>
        <p:nvCxnSpPr>
          <p:cNvPr id="5" name="Straight Connector 4"/>
          <p:cNvCxnSpPr/>
          <p:nvPr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solidFill>
                  <a:schemeClr val="tx1"/>
                </a:solidFill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bg1"/>
                </a:solidFill>
              </a:defRPr>
            </a:lvl1pPr>
          </a:lstStyle>
          <a:p>
            <a:r>
              <a:rPr lang="en-US" smtClean="0"/>
              <a:t>page</a:t>
            </a:r>
          </a:p>
          <a:p>
            <a:r>
              <a:rPr lang="en-US" smtClean="0"/>
              <a:t>0</a:t>
            </a:r>
            <a:fld id="{37D409AB-2201-4E18-8A34-C31753AD9B06}" type="slidenum">
              <a:rPr smtClean="0"/>
              <a:pPr/>
              <a:t>‹#›</a:t>
            </a:fld>
            <a:endParaRPr/>
          </a:p>
        </p:txBody>
      </p:sp>
      <p:sp>
        <p:nvSpPr>
          <p:cNvPr id="10" name="Rectangle 2"/>
          <p:cNvSpPr/>
          <p:nvPr userDrawn="1"/>
        </p:nvSpPr>
        <p:spPr>
          <a:xfrm>
            <a:off x="0" y="5143500"/>
            <a:ext cx="18288000" cy="5143500"/>
          </a:xfrm>
          <a:prstGeom prst="rect">
            <a:avLst/>
          </a:prstGeom>
          <a:solidFill>
            <a:schemeClr val="tx1"/>
          </a:solid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uk-UA" sz="2800" smtClean="0">
              <a:solidFill>
                <a:schemeClr val="tx1"/>
              </a:solidFill>
            </a:endParaRPr>
          </a:p>
        </p:txBody>
      </p:sp>
      <p:cxnSp>
        <p:nvCxnSpPr>
          <p:cNvPr id="11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bg2"/>
                </a:solidFill>
              </a:rPr>
              <a:t>Národní ústav pro vzdělávání</a:t>
            </a:r>
            <a:endParaRPr lang="uk-UA" sz="2000" b="1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17316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395106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>
  <p:cSld name="DEFAUL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cxnSp>
        <p:nvCxnSpPr>
          <p:cNvPr id="10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  <p:cxnSp>
        <p:nvCxnSpPr>
          <p:cNvPr id="12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2108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68128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7772400" y="2093976"/>
            <a:ext cx="2743200" cy="2743200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endParaRPr lang="uk-UA"/>
          </a:p>
        </p:txBody>
      </p:sp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340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IMG-SLIDE OPT-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0" y="2400300"/>
            <a:ext cx="9144000" cy="5486400"/>
          </a:xfrm>
          <a:prstGeom prst="rect">
            <a:avLst/>
          </a:prstGeom>
        </p:spPr>
        <p:txBody>
          <a:bodyPr/>
          <a:lstStyle/>
          <a:p>
            <a:endParaRPr lang="uk-UA"/>
          </a:p>
        </p:txBody>
      </p:sp>
      <p:sp>
        <p:nvSpPr>
          <p:cNvPr id="10" name="TextBox 3"/>
          <p:cNvSpPr txBox="1"/>
          <p:nvPr userDrawn="1"/>
        </p:nvSpPr>
        <p:spPr>
          <a:xfrm>
            <a:off x="876300" y="9081407"/>
            <a:ext cx="2781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chemeClr val="accent2"/>
                </a:solidFill>
              </a:rPr>
              <a:t>Národní ústav pro vzdělávání</a:t>
            </a:r>
            <a:endParaRPr lang="uk-UA" sz="2000" b="1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819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2532888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81809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502152" y="2587752"/>
            <a:ext cx="2706624" cy="2706624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1177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6053328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9784080" y="2633472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172135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0098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7918704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12527280" y="2715768"/>
            <a:ext cx="2450592" cy="2450592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939959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11" name="Picture Placeholder 12"/>
          <p:cNvSpPr>
            <a:spLocks noGrp="1"/>
          </p:cNvSpPr>
          <p:nvPr>
            <p:ph type="pic" sz="quarter" idx="11"/>
          </p:nvPr>
        </p:nvSpPr>
        <p:spPr>
          <a:xfrm>
            <a:off x="3337560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12"/>
          <p:cNvSpPr>
            <a:spLocks noGrp="1"/>
          </p:cNvSpPr>
          <p:nvPr>
            <p:ph type="pic" sz="quarter" idx="12"/>
          </p:nvPr>
        </p:nvSpPr>
        <p:spPr>
          <a:xfrm>
            <a:off x="3337560" y="5980176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12"/>
          <p:cNvSpPr>
            <a:spLocks noGrp="1"/>
          </p:cNvSpPr>
          <p:nvPr>
            <p:ph type="pic" sz="quarter" idx="13"/>
          </p:nvPr>
        </p:nvSpPr>
        <p:spPr>
          <a:xfrm>
            <a:off x="9811512" y="2935224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3" name="Picture Placeholder 12"/>
          <p:cNvSpPr>
            <a:spLocks noGrp="1"/>
          </p:cNvSpPr>
          <p:nvPr>
            <p:ph type="pic" sz="quarter" idx="14"/>
          </p:nvPr>
        </p:nvSpPr>
        <p:spPr>
          <a:xfrm>
            <a:off x="9811512" y="5981700"/>
            <a:ext cx="1591056" cy="1591056"/>
          </a:xfrm>
          <a:prstGeom prst="ellipse">
            <a:avLst/>
          </a:prstGeom>
          <a:ln w="25400">
            <a:solidFill>
              <a:schemeClr val="accent1"/>
            </a:solidFill>
          </a:ln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2297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EAM OPT-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/>
          <p:cNvCxnSpPr/>
          <p:nvPr userDrawn="1"/>
        </p:nvCxnSpPr>
        <p:spPr>
          <a:xfrm>
            <a:off x="704850" y="685800"/>
            <a:ext cx="0" cy="102870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 userDrawn="1"/>
        </p:nvSpPr>
        <p:spPr>
          <a:xfrm>
            <a:off x="876300" y="9081407"/>
            <a:ext cx="10858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>
                <a:solidFill>
                  <a:schemeClr val="accent2"/>
                </a:solidFill>
              </a:rPr>
              <a:t>your </a:t>
            </a:r>
            <a:r>
              <a:rPr lang="en-US" sz="2800" b="1" smtClean="0">
                <a:solidFill>
                  <a:schemeClr val="accent2"/>
                </a:solidFill>
              </a:rPr>
              <a:t>logo</a:t>
            </a:r>
            <a:endParaRPr lang="uk-UA" sz="2000" b="1">
              <a:solidFill>
                <a:schemeClr val="accent2"/>
              </a:solidFill>
            </a:endParaRPr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7048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 userDrawn="1"/>
        </p:nvCxnSpPr>
        <p:spPr>
          <a:xfrm>
            <a:off x="16744950" y="9186985"/>
            <a:ext cx="0" cy="742950"/>
          </a:xfrm>
          <a:prstGeom prst="line">
            <a:avLst/>
          </a:prstGeom>
          <a:ln w="63500">
            <a:solidFill>
              <a:schemeClr val="accent1"/>
            </a:solidFill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itle 7"/>
          <p:cNvSpPr>
            <a:spLocks noGrp="1"/>
          </p:cNvSpPr>
          <p:nvPr>
            <p:ph type="title" hasCustomPrompt="1"/>
          </p:nvPr>
        </p:nvSpPr>
        <p:spPr>
          <a:xfrm>
            <a:off x="876300" y="571411"/>
            <a:ext cx="54483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4500" b="1">
                <a:latin typeface="+mn-lt"/>
                <a:ea typeface="Roboto Condensed" panose="02000000000000000000" pitchFamily="2" charset="0"/>
                <a:cs typeface="+mn-cs"/>
              </a:defRPr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0"/>
          </p:nvPr>
        </p:nvSpPr>
        <p:spPr>
          <a:xfrm>
            <a:off x="16916400" y="9072685"/>
            <a:ext cx="173355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lvl1pPr>
              <a:defRPr lang="uk-UA" sz="2800" b="1" smtClean="0">
                <a:solidFill>
                  <a:schemeClr val="accent2"/>
                </a:solidFill>
              </a:defRPr>
            </a:lvl1pPr>
          </a:lstStyle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‹#›</a:t>
            </a:fld>
            <a:endParaRPr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1"/>
          </p:nvPr>
        </p:nvSpPr>
        <p:spPr>
          <a:xfrm>
            <a:off x="22860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22860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3"/>
          </p:nvPr>
        </p:nvSpPr>
        <p:spPr>
          <a:xfrm>
            <a:off x="22860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4"/>
          </p:nvPr>
        </p:nvSpPr>
        <p:spPr>
          <a:xfrm>
            <a:off x="41148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4" name="Picture Placeholder 5"/>
          <p:cNvSpPr>
            <a:spLocks noGrp="1"/>
          </p:cNvSpPr>
          <p:nvPr>
            <p:ph type="pic" sz="quarter" idx="16"/>
          </p:nvPr>
        </p:nvSpPr>
        <p:spPr>
          <a:xfrm>
            <a:off x="41148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5" name="Picture Placeholder 5"/>
          <p:cNvSpPr>
            <a:spLocks noGrp="1"/>
          </p:cNvSpPr>
          <p:nvPr>
            <p:ph type="pic" sz="quarter" idx="17"/>
          </p:nvPr>
        </p:nvSpPr>
        <p:spPr>
          <a:xfrm>
            <a:off x="5943600" y="24048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6" name="Picture Placeholder 5"/>
          <p:cNvSpPr>
            <a:spLocks noGrp="1"/>
          </p:cNvSpPr>
          <p:nvPr>
            <p:ph type="pic" sz="quarter" idx="18"/>
          </p:nvPr>
        </p:nvSpPr>
        <p:spPr>
          <a:xfrm>
            <a:off x="5943600" y="42336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  <p:sp>
        <p:nvSpPr>
          <p:cNvPr id="17" name="Picture Placeholder 5"/>
          <p:cNvSpPr>
            <a:spLocks noGrp="1"/>
          </p:cNvSpPr>
          <p:nvPr>
            <p:ph type="pic" sz="quarter" idx="19"/>
          </p:nvPr>
        </p:nvSpPr>
        <p:spPr>
          <a:xfrm>
            <a:off x="5943600" y="6062472"/>
            <a:ext cx="1828800" cy="1828800"/>
          </a:xfrm>
          <a:prstGeom prst="rect">
            <a:avLst/>
          </a:prstGeom>
        </p:spPr>
        <p:txBody>
          <a:bodyPr/>
          <a:lstStyle>
            <a:lvl1pPr>
              <a:defRPr sz="2000"/>
            </a:lvl1pPr>
          </a:lstStyle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00988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hdr="0" ftr="0" dt="0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BACKGROUND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2"/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8288000" cy="10287000"/>
          </a:xfrm>
          <a:prstGeom prst="rect">
            <a:avLst/>
          </a:prstGeom>
        </p:spPr>
        <p:txBody>
          <a:bodyPr/>
          <a:lstStyle/>
          <a:p>
            <a:r>
              <a:rPr lang="cs-CZ" smtClean="0"/>
              <a:t>Kliknutím na ikonu přidáte obrázek.</a:t>
            </a:r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01845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6.xml"/><Relationship Id="rId3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5.xml"/><Relationship Id="rId12" Type="http://schemas.openxmlformats.org/officeDocument/2006/relationships/theme" Target="../theme/theme10.xml"/><Relationship Id="rId2" Type="http://schemas.openxmlformats.org/officeDocument/2006/relationships/slideLayout" Target="../slideLayouts/slideLayout100.xml"/><Relationship Id="rId1" Type="http://schemas.openxmlformats.org/officeDocument/2006/relationships/slideLayout" Target="../slideLayouts/slideLayout99.xml"/><Relationship Id="rId6" Type="http://schemas.openxmlformats.org/officeDocument/2006/relationships/slideLayout" Target="../slideLayouts/slideLayout104.xml"/><Relationship Id="rId11" Type="http://schemas.openxmlformats.org/officeDocument/2006/relationships/slideLayout" Target="../slideLayouts/slideLayout109.xml"/><Relationship Id="rId5" Type="http://schemas.openxmlformats.org/officeDocument/2006/relationships/slideLayout" Target="../slideLayouts/slideLayout103.xml"/><Relationship Id="rId10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102.xml"/><Relationship Id="rId9" Type="http://schemas.openxmlformats.org/officeDocument/2006/relationships/slideLayout" Target="../slideLayouts/slideLayout10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13" Type="http://schemas.openxmlformats.org/officeDocument/2006/relationships/slideLayout" Target="../slideLayouts/slideLayout122.xml"/><Relationship Id="rId18" Type="http://schemas.openxmlformats.org/officeDocument/2006/relationships/slideLayout" Target="../slideLayouts/slideLayout127.xml"/><Relationship Id="rId3" Type="http://schemas.openxmlformats.org/officeDocument/2006/relationships/slideLayout" Target="../slideLayouts/slideLayout112.xml"/><Relationship Id="rId21" Type="http://schemas.openxmlformats.org/officeDocument/2006/relationships/slideLayout" Target="../slideLayouts/slideLayout130.xml"/><Relationship Id="rId7" Type="http://schemas.openxmlformats.org/officeDocument/2006/relationships/slideLayout" Target="../slideLayouts/slideLayout116.xml"/><Relationship Id="rId12" Type="http://schemas.openxmlformats.org/officeDocument/2006/relationships/slideLayout" Target="../slideLayouts/slideLayout121.xml"/><Relationship Id="rId17" Type="http://schemas.openxmlformats.org/officeDocument/2006/relationships/slideLayout" Target="../slideLayouts/slideLayout126.xml"/><Relationship Id="rId25" Type="http://schemas.openxmlformats.org/officeDocument/2006/relationships/theme" Target="../theme/theme11.xml"/><Relationship Id="rId2" Type="http://schemas.openxmlformats.org/officeDocument/2006/relationships/slideLayout" Target="../slideLayouts/slideLayout111.xml"/><Relationship Id="rId16" Type="http://schemas.openxmlformats.org/officeDocument/2006/relationships/slideLayout" Target="../slideLayouts/slideLayout125.xml"/><Relationship Id="rId20" Type="http://schemas.openxmlformats.org/officeDocument/2006/relationships/slideLayout" Target="../slideLayouts/slideLayout129.xml"/><Relationship Id="rId1" Type="http://schemas.openxmlformats.org/officeDocument/2006/relationships/slideLayout" Target="../slideLayouts/slideLayout110.xml"/><Relationship Id="rId6" Type="http://schemas.openxmlformats.org/officeDocument/2006/relationships/slideLayout" Target="../slideLayouts/slideLayout115.xml"/><Relationship Id="rId11" Type="http://schemas.openxmlformats.org/officeDocument/2006/relationships/slideLayout" Target="../slideLayouts/slideLayout120.xml"/><Relationship Id="rId24" Type="http://schemas.openxmlformats.org/officeDocument/2006/relationships/slideLayout" Target="../slideLayouts/slideLayout133.xml"/><Relationship Id="rId5" Type="http://schemas.openxmlformats.org/officeDocument/2006/relationships/slideLayout" Target="../slideLayouts/slideLayout114.xml"/><Relationship Id="rId15" Type="http://schemas.openxmlformats.org/officeDocument/2006/relationships/slideLayout" Target="../slideLayouts/slideLayout124.xml"/><Relationship Id="rId23" Type="http://schemas.openxmlformats.org/officeDocument/2006/relationships/slideLayout" Target="../slideLayouts/slideLayout132.xml"/><Relationship Id="rId10" Type="http://schemas.openxmlformats.org/officeDocument/2006/relationships/slideLayout" Target="../slideLayouts/slideLayout119.xml"/><Relationship Id="rId19" Type="http://schemas.openxmlformats.org/officeDocument/2006/relationships/slideLayout" Target="../slideLayouts/slideLayout128.xml"/><Relationship Id="rId4" Type="http://schemas.openxmlformats.org/officeDocument/2006/relationships/slideLayout" Target="../slideLayouts/slideLayout113.xml"/><Relationship Id="rId9" Type="http://schemas.openxmlformats.org/officeDocument/2006/relationships/slideLayout" Target="../slideLayouts/slideLayout118.xml"/><Relationship Id="rId14" Type="http://schemas.openxmlformats.org/officeDocument/2006/relationships/slideLayout" Target="../slideLayouts/slideLayout123.xml"/><Relationship Id="rId22" Type="http://schemas.openxmlformats.org/officeDocument/2006/relationships/slideLayout" Target="../slideLayouts/slideLayout131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1.xml"/><Relationship Id="rId3" Type="http://schemas.openxmlformats.org/officeDocument/2006/relationships/slideLayout" Target="../slideLayouts/slideLayout136.xml"/><Relationship Id="rId7" Type="http://schemas.openxmlformats.org/officeDocument/2006/relationships/slideLayout" Target="../slideLayouts/slideLayout140.xml"/><Relationship Id="rId2" Type="http://schemas.openxmlformats.org/officeDocument/2006/relationships/slideLayout" Target="../slideLayouts/slideLayout135.xml"/><Relationship Id="rId1" Type="http://schemas.openxmlformats.org/officeDocument/2006/relationships/slideLayout" Target="../slideLayouts/slideLayout134.xml"/><Relationship Id="rId6" Type="http://schemas.openxmlformats.org/officeDocument/2006/relationships/slideLayout" Target="../slideLayouts/slideLayout139.xml"/><Relationship Id="rId11" Type="http://schemas.openxmlformats.org/officeDocument/2006/relationships/theme" Target="../theme/theme12.xml"/><Relationship Id="rId5" Type="http://schemas.openxmlformats.org/officeDocument/2006/relationships/slideLayout" Target="../slideLayouts/slideLayout138.xml"/><Relationship Id="rId10" Type="http://schemas.openxmlformats.org/officeDocument/2006/relationships/slideLayout" Target="../slideLayouts/slideLayout143.xml"/><Relationship Id="rId4" Type="http://schemas.openxmlformats.org/officeDocument/2006/relationships/slideLayout" Target="../slideLayouts/slideLayout137.xml"/><Relationship Id="rId9" Type="http://schemas.openxmlformats.org/officeDocument/2006/relationships/slideLayout" Target="../slideLayouts/slideLayout14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1.xml"/><Relationship Id="rId3" Type="http://schemas.openxmlformats.org/officeDocument/2006/relationships/slideLayout" Target="../slideLayouts/slideLayout146.xml"/><Relationship Id="rId7" Type="http://schemas.openxmlformats.org/officeDocument/2006/relationships/slideLayout" Target="../slideLayouts/slideLayout150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45.xml"/><Relationship Id="rId1" Type="http://schemas.openxmlformats.org/officeDocument/2006/relationships/slideLayout" Target="../slideLayouts/slideLayout144.xml"/><Relationship Id="rId6" Type="http://schemas.openxmlformats.org/officeDocument/2006/relationships/slideLayout" Target="../slideLayouts/slideLayout149.xml"/><Relationship Id="rId11" Type="http://schemas.openxmlformats.org/officeDocument/2006/relationships/slideLayout" Target="../slideLayouts/slideLayout154.xml"/><Relationship Id="rId5" Type="http://schemas.openxmlformats.org/officeDocument/2006/relationships/slideLayout" Target="../slideLayouts/slideLayout148.xml"/><Relationship Id="rId10" Type="http://schemas.openxmlformats.org/officeDocument/2006/relationships/slideLayout" Target="../slideLayouts/slideLayout153.xml"/><Relationship Id="rId4" Type="http://schemas.openxmlformats.org/officeDocument/2006/relationships/slideLayout" Target="../slideLayouts/slideLayout147.xml"/><Relationship Id="rId9" Type="http://schemas.openxmlformats.org/officeDocument/2006/relationships/slideLayout" Target="../slideLayouts/slideLayout152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theme" Target="../theme/theme14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13" Type="http://schemas.openxmlformats.org/officeDocument/2006/relationships/slideLayout" Target="../slideLayouts/slideLayout178.xml"/><Relationship Id="rId18" Type="http://schemas.openxmlformats.org/officeDocument/2006/relationships/slideLayout" Target="../slideLayouts/slideLayout183.xml"/><Relationship Id="rId26" Type="http://schemas.openxmlformats.org/officeDocument/2006/relationships/slideLayout" Target="../slideLayouts/slideLayout191.xml"/><Relationship Id="rId3" Type="http://schemas.openxmlformats.org/officeDocument/2006/relationships/slideLayout" Target="../slideLayouts/slideLayout168.xml"/><Relationship Id="rId21" Type="http://schemas.openxmlformats.org/officeDocument/2006/relationships/slideLayout" Target="../slideLayouts/slideLayout186.xml"/><Relationship Id="rId7" Type="http://schemas.openxmlformats.org/officeDocument/2006/relationships/slideLayout" Target="../slideLayouts/slideLayout172.xml"/><Relationship Id="rId12" Type="http://schemas.openxmlformats.org/officeDocument/2006/relationships/slideLayout" Target="../slideLayouts/slideLayout177.xml"/><Relationship Id="rId17" Type="http://schemas.openxmlformats.org/officeDocument/2006/relationships/slideLayout" Target="../slideLayouts/slideLayout182.xml"/><Relationship Id="rId25" Type="http://schemas.openxmlformats.org/officeDocument/2006/relationships/slideLayout" Target="../slideLayouts/slideLayout190.xml"/><Relationship Id="rId2" Type="http://schemas.openxmlformats.org/officeDocument/2006/relationships/slideLayout" Target="../slideLayouts/slideLayout167.xml"/><Relationship Id="rId16" Type="http://schemas.openxmlformats.org/officeDocument/2006/relationships/slideLayout" Target="../slideLayouts/slideLayout181.xml"/><Relationship Id="rId20" Type="http://schemas.openxmlformats.org/officeDocument/2006/relationships/slideLayout" Target="../slideLayouts/slideLayout185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slideLayout" Target="../slideLayouts/slideLayout176.xml"/><Relationship Id="rId24" Type="http://schemas.openxmlformats.org/officeDocument/2006/relationships/slideLayout" Target="../slideLayouts/slideLayout189.xml"/><Relationship Id="rId5" Type="http://schemas.openxmlformats.org/officeDocument/2006/relationships/slideLayout" Target="../slideLayouts/slideLayout170.xml"/><Relationship Id="rId15" Type="http://schemas.openxmlformats.org/officeDocument/2006/relationships/slideLayout" Target="../slideLayouts/slideLayout180.xml"/><Relationship Id="rId23" Type="http://schemas.openxmlformats.org/officeDocument/2006/relationships/slideLayout" Target="../slideLayouts/slideLayout188.xml"/><Relationship Id="rId28" Type="http://schemas.openxmlformats.org/officeDocument/2006/relationships/theme" Target="../theme/theme15.xml"/><Relationship Id="rId10" Type="http://schemas.openxmlformats.org/officeDocument/2006/relationships/slideLayout" Target="../slideLayouts/slideLayout175.xml"/><Relationship Id="rId19" Type="http://schemas.openxmlformats.org/officeDocument/2006/relationships/slideLayout" Target="../slideLayouts/slideLayout184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Relationship Id="rId14" Type="http://schemas.openxmlformats.org/officeDocument/2006/relationships/slideLayout" Target="../slideLayouts/slideLayout179.xml"/><Relationship Id="rId22" Type="http://schemas.openxmlformats.org/officeDocument/2006/relationships/slideLayout" Target="../slideLayouts/slideLayout187.xml"/><Relationship Id="rId27" Type="http://schemas.openxmlformats.org/officeDocument/2006/relationships/slideLayout" Target="../slideLayouts/slideLayout192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0.xml"/><Relationship Id="rId3" Type="http://schemas.openxmlformats.org/officeDocument/2006/relationships/slideLayout" Target="../slideLayouts/slideLayout195.xml"/><Relationship Id="rId7" Type="http://schemas.openxmlformats.org/officeDocument/2006/relationships/slideLayout" Target="../slideLayouts/slideLayout199.xml"/><Relationship Id="rId2" Type="http://schemas.openxmlformats.org/officeDocument/2006/relationships/slideLayout" Target="../slideLayouts/slideLayout194.xml"/><Relationship Id="rId1" Type="http://schemas.openxmlformats.org/officeDocument/2006/relationships/slideLayout" Target="../slideLayouts/slideLayout193.xml"/><Relationship Id="rId6" Type="http://schemas.openxmlformats.org/officeDocument/2006/relationships/slideLayout" Target="../slideLayouts/slideLayout198.xml"/><Relationship Id="rId11" Type="http://schemas.openxmlformats.org/officeDocument/2006/relationships/theme" Target="../theme/theme16.xml"/><Relationship Id="rId5" Type="http://schemas.openxmlformats.org/officeDocument/2006/relationships/slideLayout" Target="../slideLayouts/slideLayout197.xml"/><Relationship Id="rId10" Type="http://schemas.openxmlformats.org/officeDocument/2006/relationships/slideLayout" Target="../slideLayouts/slideLayout202.xml"/><Relationship Id="rId4" Type="http://schemas.openxmlformats.org/officeDocument/2006/relationships/slideLayout" Target="../slideLayouts/slideLayout196.xml"/><Relationship Id="rId9" Type="http://schemas.openxmlformats.org/officeDocument/2006/relationships/slideLayout" Target="../slideLayouts/slideLayout201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0.xml"/><Relationship Id="rId3" Type="http://schemas.openxmlformats.org/officeDocument/2006/relationships/slideLayout" Target="../slideLayouts/slideLayout205.xml"/><Relationship Id="rId7" Type="http://schemas.openxmlformats.org/officeDocument/2006/relationships/slideLayout" Target="../slideLayouts/slideLayout209.xml"/><Relationship Id="rId12" Type="http://schemas.openxmlformats.org/officeDocument/2006/relationships/theme" Target="../theme/theme17.xml"/><Relationship Id="rId2" Type="http://schemas.openxmlformats.org/officeDocument/2006/relationships/slideLayout" Target="../slideLayouts/slideLayout204.xml"/><Relationship Id="rId1" Type="http://schemas.openxmlformats.org/officeDocument/2006/relationships/slideLayout" Target="../slideLayouts/slideLayout203.xml"/><Relationship Id="rId6" Type="http://schemas.openxmlformats.org/officeDocument/2006/relationships/slideLayout" Target="../slideLayouts/slideLayout208.xml"/><Relationship Id="rId11" Type="http://schemas.openxmlformats.org/officeDocument/2006/relationships/slideLayout" Target="../slideLayouts/slideLayout213.xml"/><Relationship Id="rId5" Type="http://schemas.openxmlformats.org/officeDocument/2006/relationships/slideLayout" Target="../slideLayouts/slideLayout207.xml"/><Relationship Id="rId10" Type="http://schemas.openxmlformats.org/officeDocument/2006/relationships/slideLayout" Target="../slideLayouts/slideLayout212.xml"/><Relationship Id="rId4" Type="http://schemas.openxmlformats.org/officeDocument/2006/relationships/slideLayout" Target="../slideLayouts/slideLayout206.xml"/><Relationship Id="rId9" Type="http://schemas.openxmlformats.org/officeDocument/2006/relationships/slideLayout" Target="../slideLayouts/slideLayout211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1.xml"/><Relationship Id="rId13" Type="http://schemas.openxmlformats.org/officeDocument/2006/relationships/slideLayout" Target="../slideLayouts/slideLayout226.xml"/><Relationship Id="rId3" Type="http://schemas.openxmlformats.org/officeDocument/2006/relationships/slideLayout" Target="../slideLayouts/slideLayout216.xml"/><Relationship Id="rId7" Type="http://schemas.openxmlformats.org/officeDocument/2006/relationships/slideLayout" Target="../slideLayouts/slideLayout220.xml"/><Relationship Id="rId12" Type="http://schemas.openxmlformats.org/officeDocument/2006/relationships/slideLayout" Target="../slideLayouts/slideLayout225.xml"/><Relationship Id="rId2" Type="http://schemas.openxmlformats.org/officeDocument/2006/relationships/slideLayout" Target="../slideLayouts/slideLayout215.xml"/><Relationship Id="rId1" Type="http://schemas.openxmlformats.org/officeDocument/2006/relationships/slideLayout" Target="../slideLayouts/slideLayout214.xml"/><Relationship Id="rId6" Type="http://schemas.openxmlformats.org/officeDocument/2006/relationships/slideLayout" Target="../slideLayouts/slideLayout219.xml"/><Relationship Id="rId11" Type="http://schemas.openxmlformats.org/officeDocument/2006/relationships/slideLayout" Target="../slideLayouts/slideLayout224.xml"/><Relationship Id="rId5" Type="http://schemas.openxmlformats.org/officeDocument/2006/relationships/slideLayout" Target="../slideLayouts/slideLayout218.xml"/><Relationship Id="rId10" Type="http://schemas.openxmlformats.org/officeDocument/2006/relationships/slideLayout" Target="../slideLayouts/slideLayout223.xml"/><Relationship Id="rId4" Type="http://schemas.openxmlformats.org/officeDocument/2006/relationships/slideLayout" Target="../slideLayouts/slideLayout217.xml"/><Relationship Id="rId9" Type="http://schemas.openxmlformats.org/officeDocument/2006/relationships/slideLayout" Target="../slideLayouts/slideLayout222.xml"/><Relationship Id="rId14" Type="http://schemas.openxmlformats.org/officeDocument/2006/relationships/theme" Target="../theme/theme18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4.xml"/><Relationship Id="rId13" Type="http://schemas.openxmlformats.org/officeDocument/2006/relationships/slideLayout" Target="../slideLayouts/slideLayout239.xml"/><Relationship Id="rId18" Type="http://schemas.openxmlformats.org/officeDocument/2006/relationships/slideLayout" Target="../slideLayouts/slideLayout244.xml"/><Relationship Id="rId26" Type="http://schemas.openxmlformats.org/officeDocument/2006/relationships/slideLayout" Target="../slideLayouts/slideLayout252.xml"/><Relationship Id="rId3" Type="http://schemas.openxmlformats.org/officeDocument/2006/relationships/slideLayout" Target="../slideLayouts/slideLayout229.xml"/><Relationship Id="rId21" Type="http://schemas.openxmlformats.org/officeDocument/2006/relationships/slideLayout" Target="../slideLayouts/slideLayout247.xml"/><Relationship Id="rId7" Type="http://schemas.openxmlformats.org/officeDocument/2006/relationships/slideLayout" Target="../slideLayouts/slideLayout233.xml"/><Relationship Id="rId12" Type="http://schemas.openxmlformats.org/officeDocument/2006/relationships/slideLayout" Target="../slideLayouts/slideLayout238.xml"/><Relationship Id="rId17" Type="http://schemas.openxmlformats.org/officeDocument/2006/relationships/slideLayout" Target="../slideLayouts/slideLayout243.xml"/><Relationship Id="rId25" Type="http://schemas.openxmlformats.org/officeDocument/2006/relationships/slideLayout" Target="../slideLayouts/slideLayout251.xml"/><Relationship Id="rId2" Type="http://schemas.openxmlformats.org/officeDocument/2006/relationships/slideLayout" Target="../slideLayouts/slideLayout228.xml"/><Relationship Id="rId16" Type="http://schemas.openxmlformats.org/officeDocument/2006/relationships/slideLayout" Target="../slideLayouts/slideLayout242.xml"/><Relationship Id="rId20" Type="http://schemas.openxmlformats.org/officeDocument/2006/relationships/slideLayout" Target="../slideLayouts/slideLayout246.xml"/><Relationship Id="rId29" Type="http://schemas.openxmlformats.org/officeDocument/2006/relationships/slideLayout" Target="../slideLayouts/slideLayout255.xml"/><Relationship Id="rId1" Type="http://schemas.openxmlformats.org/officeDocument/2006/relationships/slideLayout" Target="../slideLayouts/slideLayout227.xml"/><Relationship Id="rId6" Type="http://schemas.openxmlformats.org/officeDocument/2006/relationships/slideLayout" Target="../slideLayouts/slideLayout232.xml"/><Relationship Id="rId11" Type="http://schemas.openxmlformats.org/officeDocument/2006/relationships/slideLayout" Target="../slideLayouts/slideLayout237.xml"/><Relationship Id="rId24" Type="http://schemas.openxmlformats.org/officeDocument/2006/relationships/slideLayout" Target="../slideLayouts/slideLayout250.xml"/><Relationship Id="rId5" Type="http://schemas.openxmlformats.org/officeDocument/2006/relationships/slideLayout" Target="../slideLayouts/slideLayout231.xml"/><Relationship Id="rId15" Type="http://schemas.openxmlformats.org/officeDocument/2006/relationships/slideLayout" Target="../slideLayouts/slideLayout241.xml"/><Relationship Id="rId23" Type="http://schemas.openxmlformats.org/officeDocument/2006/relationships/slideLayout" Target="../slideLayouts/slideLayout249.xml"/><Relationship Id="rId28" Type="http://schemas.openxmlformats.org/officeDocument/2006/relationships/slideLayout" Target="../slideLayouts/slideLayout254.xml"/><Relationship Id="rId10" Type="http://schemas.openxmlformats.org/officeDocument/2006/relationships/slideLayout" Target="../slideLayouts/slideLayout236.xml"/><Relationship Id="rId19" Type="http://schemas.openxmlformats.org/officeDocument/2006/relationships/slideLayout" Target="../slideLayouts/slideLayout245.xml"/><Relationship Id="rId4" Type="http://schemas.openxmlformats.org/officeDocument/2006/relationships/slideLayout" Target="../slideLayouts/slideLayout230.xml"/><Relationship Id="rId9" Type="http://schemas.openxmlformats.org/officeDocument/2006/relationships/slideLayout" Target="../slideLayouts/slideLayout235.xml"/><Relationship Id="rId14" Type="http://schemas.openxmlformats.org/officeDocument/2006/relationships/slideLayout" Target="../slideLayouts/slideLayout240.xml"/><Relationship Id="rId22" Type="http://schemas.openxmlformats.org/officeDocument/2006/relationships/slideLayout" Target="../slideLayouts/slideLayout248.xml"/><Relationship Id="rId27" Type="http://schemas.openxmlformats.org/officeDocument/2006/relationships/slideLayout" Target="../slideLayouts/slideLayout253.xml"/><Relationship Id="rId30" Type="http://schemas.openxmlformats.org/officeDocument/2006/relationships/theme" Target="../theme/theme1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3.xml"/><Relationship Id="rId13" Type="http://schemas.openxmlformats.org/officeDocument/2006/relationships/theme" Target="../theme/theme20.xml"/><Relationship Id="rId3" Type="http://schemas.openxmlformats.org/officeDocument/2006/relationships/slideLayout" Target="../slideLayouts/slideLayout258.xml"/><Relationship Id="rId7" Type="http://schemas.openxmlformats.org/officeDocument/2006/relationships/slideLayout" Target="../slideLayouts/slideLayout262.xml"/><Relationship Id="rId12" Type="http://schemas.openxmlformats.org/officeDocument/2006/relationships/slideLayout" Target="../slideLayouts/slideLayout267.xml"/><Relationship Id="rId2" Type="http://schemas.openxmlformats.org/officeDocument/2006/relationships/slideLayout" Target="../slideLayouts/slideLayout257.xml"/><Relationship Id="rId1" Type="http://schemas.openxmlformats.org/officeDocument/2006/relationships/slideLayout" Target="../slideLayouts/slideLayout256.xml"/><Relationship Id="rId6" Type="http://schemas.openxmlformats.org/officeDocument/2006/relationships/slideLayout" Target="../slideLayouts/slideLayout261.xml"/><Relationship Id="rId11" Type="http://schemas.openxmlformats.org/officeDocument/2006/relationships/slideLayout" Target="../slideLayouts/slideLayout266.xml"/><Relationship Id="rId5" Type="http://schemas.openxmlformats.org/officeDocument/2006/relationships/slideLayout" Target="../slideLayouts/slideLayout260.xml"/><Relationship Id="rId10" Type="http://schemas.openxmlformats.org/officeDocument/2006/relationships/slideLayout" Target="../slideLayouts/slideLayout265.xml"/><Relationship Id="rId4" Type="http://schemas.openxmlformats.org/officeDocument/2006/relationships/slideLayout" Target="../slideLayouts/slideLayout259.xml"/><Relationship Id="rId9" Type="http://schemas.openxmlformats.org/officeDocument/2006/relationships/slideLayout" Target="../slideLayouts/slideLayout264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5.xml"/><Relationship Id="rId3" Type="http://schemas.openxmlformats.org/officeDocument/2006/relationships/slideLayout" Target="../slideLayouts/slideLayout270.xml"/><Relationship Id="rId7" Type="http://schemas.openxmlformats.org/officeDocument/2006/relationships/slideLayout" Target="../slideLayouts/slideLayout274.xml"/><Relationship Id="rId12" Type="http://schemas.openxmlformats.org/officeDocument/2006/relationships/theme" Target="../theme/theme21.xml"/><Relationship Id="rId2" Type="http://schemas.openxmlformats.org/officeDocument/2006/relationships/slideLayout" Target="../slideLayouts/slideLayout269.xml"/><Relationship Id="rId1" Type="http://schemas.openxmlformats.org/officeDocument/2006/relationships/slideLayout" Target="../slideLayouts/slideLayout268.xml"/><Relationship Id="rId6" Type="http://schemas.openxmlformats.org/officeDocument/2006/relationships/slideLayout" Target="../slideLayouts/slideLayout273.xml"/><Relationship Id="rId11" Type="http://schemas.openxmlformats.org/officeDocument/2006/relationships/slideLayout" Target="../slideLayouts/slideLayout278.xml"/><Relationship Id="rId5" Type="http://schemas.openxmlformats.org/officeDocument/2006/relationships/slideLayout" Target="../slideLayouts/slideLayout272.xml"/><Relationship Id="rId10" Type="http://schemas.openxmlformats.org/officeDocument/2006/relationships/slideLayout" Target="../slideLayouts/slideLayout277.xml"/><Relationship Id="rId4" Type="http://schemas.openxmlformats.org/officeDocument/2006/relationships/slideLayout" Target="../slideLayouts/slideLayout271.xml"/><Relationship Id="rId9" Type="http://schemas.openxmlformats.org/officeDocument/2006/relationships/slideLayout" Target="../slideLayouts/slideLayout276.xml"/></Relationships>
</file>

<file path=ppt/slideMasters/_rels/slideMaster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6.xml"/><Relationship Id="rId13" Type="http://schemas.openxmlformats.org/officeDocument/2006/relationships/slideLayout" Target="../slideLayouts/slideLayout291.xml"/><Relationship Id="rId3" Type="http://schemas.openxmlformats.org/officeDocument/2006/relationships/slideLayout" Target="../slideLayouts/slideLayout281.xml"/><Relationship Id="rId7" Type="http://schemas.openxmlformats.org/officeDocument/2006/relationships/slideLayout" Target="../slideLayouts/slideLayout285.xml"/><Relationship Id="rId12" Type="http://schemas.openxmlformats.org/officeDocument/2006/relationships/slideLayout" Target="../slideLayouts/slideLayout290.xml"/><Relationship Id="rId2" Type="http://schemas.openxmlformats.org/officeDocument/2006/relationships/slideLayout" Target="../slideLayouts/slideLayout280.xml"/><Relationship Id="rId16" Type="http://schemas.openxmlformats.org/officeDocument/2006/relationships/theme" Target="../theme/theme22.xml"/><Relationship Id="rId1" Type="http://schemas.openxmlformats.org/officeDocument/2006/relationships/slideLayout" Target="../slideLayouts/slideLayout279.xml"/><Relationship Id="rId6" Type="http://schemas.openxmlformats.org/officeDocument/2006/relationships/slideLayout" Target="../slideLayouts/slideLayout284.xml"/><Relationship Id="rId11" Type="http://schemas.openxmlformats.org/officeDocument/2006/relationships/slideLayout" Target="../slideLayouts/slideLayout289.xml"/><Relationship Id="rId5" Type="http://schemas.openxmlformats.org/officeDocument/2006/relationships/slideLayout" Target="../slideLayouts/slideLayout283.xml"/><Relationship Id="rId15" Type="http://schemas.openxmlformats.org/officeDocument/2006/relationships/slideLayout" Target="../slideLayouts/slideLayout293.xml"/><Relationship Id="rId10" Type="http://schemas.openxmlformats.org/officeDocument/2006/relationships/slideLayout" Target="../slideLayouts/slideLayout288.xml"/><Relationship Id="rId4" Type="http://schemas.openxmlformats.org/officeDocument/2006/relationships/slideLayout" Target="../slideLayouts/slideLayout282.xml"/><Relationship Id="rId9" Type="http://schemas.openxmlformats.org/officeDocument/2006/relationships/slideLayout" Target="../slideLayouts/slideLayout287.xml"/><Relationship Id="rId14" Type="http://schemas.openxmlformats.org/officeDocument/2006/relationships/slideLayout" Target="../slideLayouts/slideLayout292.xml"/></Relationships>
</file>

<file path=ppt/slideMasters/_rels/slideMaster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1.xml"/><Relationship Id="rId13" Type="http://schemas.openxmlformats.org/officeDocument/2006/relationships/theme" Target="../theme/theme23.xml"/><Relationship Id="rId3" Type="http://schemas.openxmlformats.org/officeDocument/2006/relationships/slideLayout" Target="../slideLayouts/slideLayout296.xml"/><Relationship Id="rId7" Type="http://schemas.openxmlformats.org/officeDocument/2006/relationships/slideLayout" Target="../slideLayouts/slideLayout300.xml"/><Relationship Id="rId12" Type="http://schemas.openxmlformats.org/officeDocument/2006/relationships/slideLayout" Target="../slideLayouts/slideLayout305.xml"/><Relationship Id="rId2" Type="http://schemas.openxmlformats.org/officeDocument/2006/relationships/slideLayout" Target="../slideLayouts/slideLayout295.xml"/><Relationship Id="rId1" Type="http://schemas.openxmlformats.org/officeDocument/2006/relationships/slideLayout" Target="../slideLayouts/slideLayout294.xml"/><Relationship Id="rId6" Type="http://schemas.openxmlformats.org/officeDocument/2006/relationships/slideLayout" Target="../slideLayouts/slideLayout299.xml"/><Relationship Id="rId11" Type="http://schemas.openxmlformats.org/officeDocument/2006/relationships/slideLayout" Target="../slideLayouts/slideLayout304.xml"/><Relationship Id="rId5" Type="http://schemas.openxmlformats.org/officeDocument/2006/relationships/slideLayout" Target="../slideLayouts/slideLayout298.xml"/><Relationship Id="rId10" Type="http://schemas.openxmlformats.org/officeDocument/2006/relationships/slideLayout" Target="../slideLayouts/slideLayout303.xml"/><Relationship Id="rId4" Type="http://schemas.openxmlformats.org/officeDocument/2006/relationships/slideLayout" Target="../slideLayouts/slideLayout297.xml"/><Relationship Id="rId9" Type="http://schemas.openxmlformats.org/officeDocument/2006/relationships/slideLayout" Target="../slideLayouts/slideLayout302.xml"/></Relationships>
</file>

<file path=ppt/slideMasters/_rels/slideMaster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08.xml"/><Relationship Id="rId7" Type="http://schemas.openxmlformats.org/officeDocument/2006/relationships/theme" Target="../theme/theme24.xml"/><Relationship Id="rId2" Type="http://schemas.openxmlformats.org/officeDocument/2006/relationships/slideLayout" Target="../slideLayouts/slideLayout307.xml"/><Relationship Id="rId1" Type="http://schemas.openxmlformats.org/officeDocument/2006/relationships/slideLayout" Target="../slideLayouts/slideLayout306.xml"/><Relationship Id="rId6" Type="http://schemas.openxmlformats.org/officeDocument/2006/relationships/slideLayout" Target="../slideLayouts/slideLayout311.xml"/><Relationship Id="rId5" Type="http://schemas.openxmlformats.org/officeDocument/2006/relationships/slideLayout" Target="../slideLayouts/slideLayout310.xml"/><Relationship Id="rId4" Type="http://schemas.openxmlformats.org/officeDocument/2006/relationships/slideLayout" Target="../slideLayouts/slideLayout309.xml"/></Relationships>
</file>

<file path=ppt/slideMasters/_rels/slideMaster2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9.xml"/><Relationship Id="rId3" Type="http://schemas.openxmlformats.org/officeDocument/2006/relationships/slideLayout" Target="../slideLayouts/slideLayout314.xml"/><Relationship Id="rId7" Type="http://schemas.openxmlformats.org/officeDocument/2006/relationships/slideLayout" Target="../slideLayouts/slideLayout318.xml"/><Relationship Id="rId12" Type="http://schemas.openxmlformats.org/officeDocument/2006/relationships/theme" Target="../theme/theme25.xml"/><Relationship Id="rId2" Type="http://schemas.openxmlformats.org/officeDocument/2006/relationships/slideLayout" Target="../slideLayouts/slideLayout313.xml"/><Relationship Id="rId1" Type="http://schemas.openxmlformats.org/officeDocument/2006/relationships/slideLayout" Target="../slideLayouts/slideLayout312.xml"/><Relationship Id="rId6" Type="http://schemas.openxmlformats.org/officeDocument/2006/relationships/slideLayout" Target="../slideLayouts/slideLayout317.xml"/><Relationship Id="rId11" Type="http://schemas.openxmlformats.org/officeDocument/2006/relationships/slideLayout" Target="../slideLayouts/slideLayout322.xml"/><Relationship Id="rId5" Type="http://schemas.openxmlformats.org/officeDocument/2006/relationships/slideLayout" Target="../slideLayouts/slideLayout316.xml"/><Relationship Id="rId10" Type="http://schemas.openxmlformats.org/officeDocument/2006/relationships/slideLayout" Target="../slideLayouts/slideLayout321.xml"/><Relationship Id="rId4" Type="http://schemas.openxmlformats.org/officeDocument/2006/relationships/slideLayout" Target="../slideLayouts/slideLayout315.xml"/><Relationship Id="rId9" Type="http://schemas.openxmlformats.org/officeDocument/2006/relationships/slideLayout" Target="../slideLayouts/slideLayout320.xml"/></Relationships>
</file>

<file path=ppt/slideMasters/_rels/slideMaster2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0.xml"/><Relationship Id="rId13" Type="http://schemas.openxmlformats.org/officeDocument/2006/relationships/slideLayout" Target="../slideLayouts/slideLayout335.xml"/><Relationship Id="rId3" Type="http://schemas.openxmlformats.org/officeDocument/2006/relationships/slideLayout" Target="../slideLayouts/slideLayout325.xml"/><Relationship Id="rId7" Type="http://schemas.openxmlformats.org/officeDocument/2006/relationships/slideLayout" Target="../slideLayouts/slideLayout329.xml"/><Relationship Id="rId12" Type="http://schemas.openxmlformats.org/officeDocument/2006/relationships/slideLayout" Target="../slideLayouts/slideLayout334.xml"/><Relationship Id="rId2" Type="http://schemas.openxmlformats.org/officeDocument/2006/relationships/slideLayout" Target="../slideLayouts/slideLayout324.xml"/><Relationship Id="rId16" Type="http://schemas.openxmlformats.org/officeDocument/2006/relationships/theme" Target="../theme/theme26.xml"/><Relationship Id="rId1" Type="http://schemas.openxmlformats.org/officeDocument/2006/relationships/slideLayout" Target="../slideLayouts/slideLayout323.xml"/><Relationship Id="rId6" Type="http://schemas.openxmlformats.org/officeDocument/2006/relationships/slideLayout" Target="../slideLayouts/slideLayout328.xml"/><Relationship Id="rId11" Type="http://schemas.openxmlformats.org/officeDocument/2006/relationships/slideLayout" Target="../slideLayouts/slideLayout333.xml"/><Relationship Id="rId5" Type="http://schemas.openxmlformats.org/officeDocument/2006/relationships/slideLayout" Target="../slideLayouts/slideLayout327.xml"/><Relationship Id="rId15" Type="http://schemas.openxmlformats.org/officeDocument/2006/relationships/slideLayout" Target="../slideLayouts/slideLayout337.xml"/><Relationship Id="rId10" Type="http://schemas.openxmlformats.org/officeDocument/2006/relationships/slideLayout" Target="../slideLayouts/slideLayout332.xml"/><Relationship Id="rId4" Type="http://schemas.openxmlformats.org/officeDocument/2006/relationships/slideLayout" Target="../slideLayouts/slideLayout326.xml"/><Relationship Id="rId9" Type="http://schemas.openxmlformats.org/officeDocument/2006/relationships/slideLayout" Target="../slideLayouts/slideLayout331.xml"/><Relationship Id="rId14" Type="http://schemas.openxmlformats.org/officeDocument/2006/relationships/slideLayout" Target="../slideLayouts/slideLayout336.xml"/></Relationships>
</file>

<file path=ppt/slideMasters/_rels/slideMaster2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45.xml"/><Relationship Id="rId3" Type="http://schemas.openxmlformats.org/officeDocument/2006/relationships/slideLayout" Target="../slideLayouts/slideLayout340.xml"/><Relationship Id="rId7" Type="http://schemas.openxmlformats.org/officeDocument/2006/relationships/slideLayout" Target="../slideLayouts/slideLayout344.xml"/><Relationship Id="rId2" Type="http://schemas.openxmlformats.org/officeDocument/2006/relationships/slideLayout" Target="../slideLayouts/slideLayout339.xml"/><Relationship Id="rId1" Type="http://schemas.openxmlformats.org/officeDocument/2006/relationships/slideLayout" Target="../slideLayouts/slideLayout338.xml"/><Relationship Id="rId6" Type="http://schemas.openxmlformats.org/officeDocument/2006/relationships/slideLayout" Target="../slideLayouts/slideLayout343.xml"/><Relationship Id="rId11" Type="http://schemas.openxmlformats.org/officeDocument/2006/relationships/theme" Target="../theme/theme27.xml"/><Relationship Id="rId5" Type="http://schemas.openxmlformats.org/officeDocument/2006/relationships/slideLayout" Target="../slideLayouts/slideLayout342.xml"/><Relationship Id="rId10" Type="http://schemas.openxmlformats.org/officeDocument/2006/relationships/slideLayout" Target="../slideLayouts/slideLayout347.xml"/><Relationship Id="rId4" Type="http://schemas.openxmlformats.org/officeDocument/2006/relationships/slideLayout" Target="../slideLayouts/slideLayout341.xml"/><Relationship Id="rId9" Type="http://schemas.openxmlformats.org/officeDocument/2006/relationships/slideLayout" Target="../slideLayouts/slideLayout346.xml"/></Relationships>
</file>

<file path=ppt/slideMasters/_rels/slideMaster2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0.xml"/><Relationship Id="rId7" Type="http://schemas.openxmlformats.org/officeDocument/2006/relationships/theme" Target="../theme/theme28.xml"/><Relationship Id="rId2" Type="http://schemas.openxmlformats.org/officeDocument/2006/relationships/slideLayout" Target="../slideLayouts/slideLayout349.xml"/><Relationship Id="rId1" Type="http://schemas.openxmlformats.org/officeDocument/2006/relationships/slideLayout" Target="../slideLayouts/slideLayout348.xml"/><Relationship Id="rId6" Type="http://schemas.openxmlformats.org/officeDocument/2006/relationships/slideLayout" Target="../slideLayouts/slideLayout353.xml"/><Relationship Id="rId5" Type="http://schemas.openxmlformats.org/officeDocument/2006/relationships/slideLayout" Target="../slideLayouts/slideLayout352.xml"/><Relationship Id="rId4" Type="http://schemas.openxmlformats.org/officeDocument/2006/relationships/slideLayout" Target="../slideLayouts/slideLayout351.xml"/></Relationships>
</file>

<file path=ppt/slideMasters/_rels/slideMaster2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1.xml"/><Relationship Id="rId3" Type="http://schemas.openxmlformats.org/officeDocument/2006/relationships/slideLayout" Target="../slideLayouts/slideLayout356.xml"/><Relationship Id="rId7" Type="http://schemas.openxmlformats.org/officeDocument/2006/relationships/slideLayout" Target="../slideLayouts/slideLayout360.xml"/><Relationship Id="rId12" Type="http://schemas.openxmlformats.org/officeDocument/2006/relationships/theme" Target="../theme/theme29.xml"/><Relationship Id="rId2" Type="http://schemas.openxmlformats.org/officeDocument/2006/relationships/slideLayout" Target="../slideLayouts/slideLayout355.xml"/><Relationship Id="rId1" Type="http://schemas.openxmlformats.org/officeDocument/2006/relationships/slideLayout" Target="../slideLayouts/slideLayout354.xml"/><Relationship Id="rId6" Type="http://schemas.openxmlformats.org/officeDocument/2006/relationships/slideLayout" Target="../slideLayouts/slideLayout359.xml"/><Relationship Id="rId11" Type="http://schemas.openxmlformats.org/officeDocument/2006/relationships/slideLayout" Target="../slideLayouts/slideLayout364.xml"/><Relationship Id="rId5" Type="http://schemas.openxmlformats.org/officeDocument/2006/relationships/slideLayout" Target="../slideLayouts/slideLayout358.xml"/><Relationship Id="rId10" Type="http://schemas.openxmlformats.org/officeDocument/2006/relationships/slideLayout" Target="../slideLayouts/slideLayout363.xml"/><Relationship Id="rId4" Type="http://schemas.openxmlformats.org/officeDocument/2006/relationships/slideLayout" Target="../slideLayouts/slideLayout357.xml"/><Relationship Id="rId9" Type="http://schemas.openxmlformats.org/officeDocument/2006/relationships/slideLayout" Target="../slideLayouts/slideLayout36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1.xml"/><Relationship Id="rId13" Type="http://schemas.openxmlformats.org/officeDocument/2006/relationships/slideLayout" Target="../slideLayouts/slideLayout36.xml"/><Relationship Id="rId3" Type="http://schemas.openxmlformats.org/officeDocument/2006/relationships/slideLayout" Target="../slideLayouts/slideLayout26.xml"/><Relationship Id="rId7" Type="http://schemas.openxmlformats.org/officeDocument/2006/relationships/slideLayout" Target="../slideLayouts/slideLayout30.xml"/><Relationship Id="rId12" Type="http://schemas.openxmlformats.org/officeDocument/2006/relationships/slideLayout" Target="../slideLayouts/slideLayout35.xml"/><Relationship Id="rId2" Type="http://schemas.openxmlformats.org/officeDocument/2006/relationships/slideLayout" Target="../slideLayouts/slideLayout25.xml"/><Relationship Id="rId16" Type="http://schemas.openxmlformats.org/officeDocument/2006/relationships/theme" Target="../theme/theme3.xml"/><Relationship Id="rId1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9.xml"/><Relationship Id="rId11" Type="http://schemas.openxmlformats.org/officeDocument/2006/relationships/slideLayout" Target="../slideLayouts/slideLayout34.xml"/><Relationship Id="rId5" Type="http://schemas.openxmlformats.org/officeDocument/2006/relationships/slideLayout" Target="../slideLayouts/slideLayout28.xml"/><Relationship Id="rId1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3.xml"/><Relationship Id="rId4" Type="http://schemas.openxmlformats.org/officeDocument/2006/relationships/slideLayout" Target="../slideLayouts/slideLayout27.xml"/><Relationship Id="rId9" Type="http://schemas.openxmlformats.org/officeDocument/2006/relationships/slideLayout" Target="../slideLayouts/slideLayout32.xml"/><Relationship Id="rId14" Type="http://schemas.openxmlformats.org/officeDocument/2006/relationships/slideLayout" Target="../slideLayouts/slideLayout37.xml"/></Relationships>
</file>

<file path=ppt/slideMasters/_rels/slideMaster3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72.xml"/><Relationship Id="rId13" Type="http://schemas.openxmlformats.org/officeDocument/2006/relationships/slideLayout" Target="../slideLayouts/slideLayout377.xml"/><Relationship Id="rId18" Type="http://schemas.openxmlformats.org/officeDocument/2006/relationships/slideLayout" Target="../slideLayouts/slideLayout382.xml"/><Relationship Id="rId3" Type="http://schemas.openxmlformats.org/officeDocument/2006/relationships/slideLayout" Target="../slideLayouts/slideLayout367.xml"/><Relationship Id="rId21" Type="http://schemas.openxmlformats.org/officeDocument/2006/relationships/slideLayout" Target="../slideLayouts/slideLayout385.xml"/><Relationship Id="rId7" Type="http://schemas.openxmlformats.org/officeDocument/2006/relationships/slideLayout" Target="../slideLayouts/slideLayout371.xml"/><Relationship Id="rId12" Type="http://schemas.openxmlformats.org/officeDocument/2006/relationships/slideLayout" Target="../slideLayouts/slideLayout376.xml"/><Relationship Id="rId17" Type="http://schemas.openxmlformats.org/officeDocument/2006/relationships/slideLayout" Target="../slideLayouts/slideLayout381.xml"/><Relationship Id="rId25" Type="http://schemas.openxmlformats.org/officeDocument/2006/relationships/theme" Target="../theme/theme30.xml"/><Relationship Id="rId2" Type="http://schemas.openxmlformats.org/officeDocument/2006/relationships/slideLayout" Target="../slideLayouts/slideLayout366.xml"/><Relationship Id="rId16" Type="http://schemas.openxmlformats.org/officeDocument/2006/relationships/slideLayout" Target="../slideLayouts/slideLayout380.xml"/><Relationship Id="rId20" Type="http://schemas.openxmlformats.org/officeDocument/2006/relationships/slideLayout" Target="../slideLayouts/slideLayout384.xml"/><Relationship Id="rId1" Type="http://schemas.openxmlformats.org/officeDocument/2006/relationships/slideLayout" Target="../slideLayouts/slideLayout365.xml"/><Relationship Id="rId6" Type="http://schemas.openxmlformats.org/officeDocument/2006/relationships/slideLayout" Target="../slideLayouts/slideLayout370.xml"/><Relationship Id="rId11" Type="http://schemas.openxmlformats.org/officeDocument/2006/relationships/slideLayout" Target="../slideLayouts/slideLayout375.xml"/><Relationship Id="rId24" Type="http://schemas.openxmlformats.org/officeDocument/2006/relationships/slideLayout" Target="../slideLayouts/slideLayout388.xml"/><Relationship Id="rId5" Type="http://schemas.openxmlformats.org/officeDocument/2006/relationships/slideLayout" Target="../slideLayouts/slideLayout369.xml"/><Relationship Id="rId15" Type="http://schemas.openxmlformats.org/officeDocument/2006/relationships/slideLayout" Target="../slideLayouts/slideLayout379.xml"/><Relationship Id="rId23" Type="http://schemas.openxmlformats.org/officeDocument/2006/relationships/slideLayout" Target="../slideLayouts/slideLayout387.xml"/><Relationship Id="rId10" Type="http://schemas.openxmlformats.org/officeDocument/2006/relationships/slideLayout" Target="../slideLayouts/slideLayout374.xml"/><Relationship Id="rId19" Type="http://schemas.openxmlformats.org/officeDocument/2006/relationships/slideLayout" Target="../slideLayouts/slideLayout383.xml"/><Relationship Id="rId4" Type="http://schemas.openxmlformats.org/officeDocument/2006/relationships/slideLayout" Target="../slideLayouts/slideLayout368.xml"/><Relationship Id="rId9" Type="http://schemas.openxmlformats.org/officeDocument/2006/relationships/slideLayout" Target="../slideLayouts/slideLayout373.xml"/><Relationship Id="rId14" Type="http://schemas.openxmlformats.org/officeDocument/2006/relationships/slideLayout" Target="../slideLayouts/slideLayout378.xml"/><Relationship Id="rId22" Type="http://schemas.openxmlformats.org/officeDocument/2006/relationships/slideLayout" Target="../slideLayouts/slideLayout386.xml"/></Relationships>
</file>

<file path=ppt/slideMasters/_rels/slideMaster3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96.xml"/><Relationship Id="rId3" Type="http://schemas.openxmlformats.org/officeDocument/2006/relationships/slideLayout" Target="../slideLayouts/slideLayout391.xml"/><Relationship Id="rId7" Type="http://schemas.openxmlformats.org/officeDocument/2006/relationships/slideLayout" Target="../slideLayouts/slideLayout395.xml"/><Relationship Id="rId2" Type="http://schemas.openxmlformats.org/officeDocument/2006/relationships/slideLayout" Target="../slideLayouts/slideLayout390.xml"/><Relationship Id="rId1" Type="http://schemas.openxmlformats.org/officeDocument/2006/relationships/slideLayout" Target="../slideLayouts/slideLayout389.xml"/><Relationship Id="rId6" Type="http://schemas.openxmlformats.org/officeDocument/2006/relationships/slideLayout" Target="../slideLayouts/slideLayout394.xml"/><Relationship Id="rId11" Type="http://schemas.openxmlformats.org/officeDocument/2006/relationships/theme" Target="../theme/theme31.xml"/><Relationship Id="rId5" Type="http://schemas.openxmlformats.org/officeDocument/2006/relationships/slideLayout" Target="../slideLayouts/slideLayout393.xml"/><Relationship Id="rId10" Type="http://schemas.openxmlformats.org/officeDocument/2006/relationships/slideLayout" Target="../slideLayouts/slideLayout398.xml"/><Relationship Id="rId4" Type="http://schemas.openxmlformats.org/officeDocument/2006/relationships/slideLayout" Target="../slideLayouts/slideLayout392.xml"/><Relationship Id="rId9" Type="http://schemas.openxmlformats.org/officeDocument/2006/relationships/slideLayout" Target="../slideLayouts/slideLayout397.xml"/></Relationships>
</file>

<file path=ppt/slideMasters/_rels/slideMaster3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06.xml"/><Relationship Id="rId3" Type="http://schemas.openxmlformats.org/officeDocument/2006/relationships/slideLayout" Target="../slideLayouts/slideLayout401.xml"/><Relationship Id="rId7" Type="http://schemas.openxmlformats.org/officeDocument/2006/relationships/slideLayout" Target="../slideLayouts/slideLayout405.xml"/><Relationship Id="rId12" Type="http://schemas.openxmlformats.org/officeDocument/2006/relationships/theme" Target="../theme/theme32.xml"/><Relationship Id="rId2" Type="http://schemas.openxmlformats.org/officeDocument/2006/relationships/slideLayout" Target="../slideLayouts/slideLayout400.xml"/><Relationship Id="rId1" Type="http://schemas.openxmlformats.org/officeDocument/2006/relationships/slideLayout" Target="../slideLayouts/slideLayout399.xml"/><Relationship Id="rId6" Type="http://schemas.openxmlformats.org/officeDocument/2006/relationships/slideLayout" Target="../slideLayouts/slideLayout404.xml"/><Relationship Id="rId11" Type="http://schemas.openxmlformats.org/officeDocument/2006/relationships/slideLayout" Target="../slideLayouts/slideLayout409.xml"/><Relationship Id="rId5" Type="http://schemas.openxmlformats.org/officeDocument/2006/relationships/slideLayout" Target="../slideLayouts/slideLayout403.xml"/><Relationship Id="rId10" Type="http://schemas.openxmlformats.org/officeDocument/2006/relationships/slideLayout" Target="../slideLayouts/slideLayout408.xml"/><Relationship Id="rId4" Type="http://schemas.openxmlformats.org/officeDocument/2006/relationships/slideLayout" Target="../slideLayouts/slideLayout402.xml"/><Relationship Id="rId9" Type="http://schemas.openxmlformats.org/officeDocument/2006/relationships/slideLayout" Target="../slideLayouts/slideLayout407.xml"/></Relationships>
</file>

<file path=ppt/slideMasters/_rels/slideMaster3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7.xml"/><Relationship Id="rId3" Type="http://schemas.openxmlformats.org/officeDocument/2006/relationships/slideLayout" Target="../slideLayouts/slideLayout412.xml"/><Relationship Id="rId7" Type="http://schemas.openxmlformats.org/officeDocument/2006/relationships/slideLayout" Target="../slideLayouts/slideLayout416.xml"/><Relationship Id="rId12" Type="http://schemas.openxmlformats.org/officeDocument/2006/relationships/theme" Target="../theme/theme33.xml"/><Relationship Id="rId2" Type="http://schemas.openxmlformats.org/officeDocument/2006/relationships/slideLayout" Target="../slideLayouts/slideLayout411.xml"/><Relationship Id="rId1" Type="http://schemas.openxmlformats.org/officeDocument/2006/relationships/slideLayout" Target="../slideLayouts/slideLayout410.xml"/><Relationship Id="rId6" Type="http://schemas.openxmlformats.org/officeDocument/2006/relationships/slideLayout" Target="../slideLayouts/slideLayout415.xml"/><Relationship Id="rId11" Type="http://schemas.openxmlformats.org/officeDocument/2006/relationships/slideLayout" Target="../slideLayouts/slideLayout420.xml"/><Relationship Id="rId5" Type="http://schemas.openxmlformats.org/officeDocument/2006/relationships/slideLayout" Target="../slideLayouts/slideLayout414.xml"/><Relationship Id="rId10" Type="http://schemas.openxmlformats.org/officeDocument/2006/relationships/slideLayout" Target="../slideLayouts/slideLayout419.xml"/><Relationship Id="rId4" Type="http://schemas.openxmlformats.org/officeDocument/2006/relationships/slideLayout" Target="../slideLayouts/slideLayout413.xml"/><Relationship Id="rId9" Type="http://schemas.openxmlformats.org/officeDocument/2006/relationships/slideLayout" Target="../slideLayouts/slideLayout418.xml"/></Relationships>
</file>

<file path=ppt/slideMasters/_rels/slideMaster3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28.xml"/><Relationship Id="rId13" Type="http://schemas.openxmlformats.org/officeDocument/2006/relationships/slideLayout" Target="../slideLayouts/slideLayout433.xml"/><Relationship Id="rId18" Type="http://schemas.openxmlformats.org/officeDocument/2006/relationships/slideLayout" Target="../slideLayouts/slideLayout438.xml"/><Relationship Id="rId26" Type="http://schemas.openxmlformats.org/officeDocument/2006/relationships/slideLayout" Target="../slideLayouts/slideLayout446.xml"/><Relationship Id="rId3" Type="http://schemas.openxmlformats.org/officeDocument/2006/relationships/slideLayout" Target="../slideLayouts/slideLayout423.xml"/><Relationship Id="rId21" Type="http://schemas.openxmlformats.org/officeDocument/2006/relationships/slideLayout" Target="../slideLayouts/slideLayout441.xml"/><Relationship Id="rId7" Type="http://schemas.openxmlformats.org/officeDocument/2006/relationships/slideLayout" Target="../slideLayouts/slideLayout427.xml"/><Relationship Id="rId12" Type="http://schemas.openxmlformats.org/officeDocument/2006/relationships/slideLayout" Target="../slideLayouts/slideLayout432.xml"/><Relationship Id="rId17" Type="http://schemas.openxmlformats.org/officeDocument/2006/relationships/slideLayout" Target="../slideLayouts/slideLayout437.xml"/><Relationship Id="rId25" Type="http://schemas.openxmlformats.org/officeDocument/2006/relationships/slideLayout" Target="../slideLayouts/slideLayout445.xml"/><Relationship Id="rId2" Type="http://schemas.openxmlformats.org/officeDocument/2006/relationships/slideLayout" Target="../slideLayouts/slideLayout422.xml"/><Relationship Id="rId16" Type="http://schemas.openxmlformats.org/officeDocument/2006/relationships/slideLayout" Target="../slideLayouts/slideLayout436.xml"/><Relationship Id="rId20" Type="http://schemas.openxmlformats.org/officeDocument/2006/relationships/slideLayout" Target="../slideLayouts/slideLayout440.xml"/><Relationship Id="rId29" Type="http://schemas.openxmlformats.org/officeDocument/2006/relationships/slideLayout" Target="../slideLayouts/slideLayout449.xml"/><Relationship Id="rId1" Type="http://schemas.openxmlformats.org/officeDocument/2006/relationships/slideLayout" Target="../slideLayouts/slideLayout421.xml"/><Relationship Id="rId6" Type="http://schemas.openxmlformats.org/officeDocument/2006/relationships/slideLayout" Target="../slideLayouts/slideLayout426.xml"/><Relationship Id="rId11" Type="http://schemas.openxmlformats.org/officeDocument/2006/relationships/slideLayout" Target="../slideLayouts/slideLayout431.xml"/><Relationship Id="rId24" Type="http://schemas.openxmlformats.org/officeDocument/2006/relationships/slideLayout" Target="../slideLayouts/slideLayout444.xml"/><Relationship Id="rId5" Type="http://schemas.openxmlformats.org/officeDocument/2006/relationships/slideLayout" Target="../slideLayouts/slideLayout425.xml"/><Relationship Id="rId15" Type="http://schemas.openxmlformats.org/officeDocument/2006/relationships/slideLayout" Target="../slideLayouts/slideLayout435.xml"/><Relationship Id="rId23" Type="http://schemas.openxmlformats.org/officeDocument/2006/relationships/slideLayout" Target="../slideLayouts/slideLayout443.xml"/><Relationship Id="rId28" Type="http://schemas.openxmlformats.org/officeDocument/2006/relationships/slideLayout" Target="../slideLayouts/slideLayout448.xml"/><Relationship Id="rId10" Type="http://schemas.openxmlformats.org/officeDocument/2006/relationships/slideLayout" Target="../slideLayouts/slideLayout430.xml"/><Relationship Id="rId19" Type="http://schemas.openxmlformats.org/officeDocument/2006/relationships/slideLayout" Target="../slideLayouts/slideLayout439.xml"/><Relationship Id="rId4" Type="http://schemas.openxmlformats.org/officeDocument/2006/relationships/slideLayout" Target="../slideLayouts/slideLayout424.xml"/><Relationship Id="rId9" Type="http://schemas.openxmlformats.org/officeDocument/2006/relationships/slideLayout" Target="../slideLayouts/slideLayout429.xml"/><Relationship Id="rId14" Type="http://schemas.openxmlformats.org/officeDocument/2006/relationships/slideLayout" Target="../slideLayouts/slideLayout434.xml"/><Relationship Id="rId22" Type="http://schemas.openxmlformats.org/officeDocument/2006/relationships/slideLayout" Target="../slideLayouts/slideLayout442.xml"/><Relationship Id="rId27" Type="http://schemas.openxmlformats.org/officeDocument/2006/relationships/slideLayout" Target="../slideLayouts/slideLayout447.xml"/><Relationship Id="rId30" Type="http://schemas.openxmlformats.org/officeDocument/2006/relationships/theme" Target="../theme/theme34.xml"/></Relationships>
</file>

<file path=ppt/slideMasters/_rels/slideMaster3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7.xml"/><Relationship Id="rId3" Type="http://schemas.openxmlformats.org/officeDocument/2006/relationships/slideLayout" Target="../slideLayouts/slideLayout452.xml"/><Relationship Id="rId7" Type="http://schemas.openxmlformats.org/officeDocument/2006/relationships/slideLayout" Target="../slideLayouts/slideLayout456.xml"/><Relationship Id="rId12" Type="http://schemas.openxmlformats.org/officeDocument/2006/relationships/theme" Target="../theme/theme35.xml"/><Relationship Id="rId2" Type="http://schemas.openxmlformats.org/officeDocument/2006/relationships/slideLayout" Target="../slideLayouts/slideLayout451.xml"/><Relationship Id="rId1" Type="http://schemas.openxmlformats.org/officeDocument/2006/relationships/slideLayout" Target="../slideLayouts/slideLayout450.xml"/><Relationship Id="rId6" Type="http://schemas.openxmlformats.org/officeDocument/2006/relationships/slideLayout" Target="../slideLayouts/slideLayout455.xml"/><Relationship Id="rId11" Type="http://schemas.openxmlformats.org/officeDocument/2006/relationships/slideLayout" Target="../slideLayouts/slideLayout460.xml"/><Relationship Id="rId5" Type="http://schemas.openxmlformats.org/officeDocument/2006/relationships/slideLayout" Target="../slideLayouts/slideLayout454.xml"/><Relationship Id="rId10" Type="http://schemas.openxmlformats.org/officeDocument/2006/relationships/slideLayout" Target="../slideLayouts/slideLayout459.xml"/><Relationship Id="rId4" Type="http://schemas.openxmlformats.org/officeDocument/2006/relationships/slideLayout" Target="../slideLayouts/slideLayout453.xml"/><Relationship Id="rId9" Type="http://schemas.openxmlformats.org/officeDocument/2006/relationships/slideLayout" Target="../slideLayouts/slideLayout458.xml"/></Relationships>
</file>

<file path=ppt/slideMasters/_rels/slideMaster3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63.xml"/><Relationship Id="rId7" Type="http://schemas.openxmlformats.org/officeDocument/2006/relationships/theme" Target="../theme/theme36.xml"/><Relationship Id="rId2" Type="http://schemas.openxmlformats.org/officeDocument/2006/relationships/slideLayout" Target="../slideLayouts/slideLayout462.xml"/><Relationship Id="rId1" Type="http://schemas.openxmlformats.org/officeDocument/2006/relationships/slideLayout" Target="../slideLayouts/slideLayout461.xml"/><Relationship Id="rId6" Type="http://schemas.openxmlformats.org/officeDocument/2006/relationships/slideLayout" Target="../slideLayouts/slideLayout466.xml"/><Relationship Id="rId5" Type="http://schemas.openxmlformats.org/officeDocument/2006/relationships/slideLayout" Target="../slideLayouts/slideLayout465.xml"/><Relationship Id="rId4" Type="http://schemas.openxmlformats.org/officeDocument/2006/relationships/slideLayout" Target="../slideLayouts/slideLayout464.xml"/></Relationships>
</file>

<file path=ppt/slideMasters/_rels/slideMaster3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74.xml"/><Relationship Id="rId3" Type="http://schemas.openxmlformats.org/officeDocument/2006/relationships/slideLayout" Target="../slideLayouts/slideLayout469.xml"/><Relationship Id="rId7" Type="http://schemas.openxmlformats.org/officeDocument/2006/relationships/slideLayout" Target="../slideLayouts/slideLayout473.xml"/><Relationship Id="rId12" Type="http://schemas.openxmlformats.org/officeDocument/2006/relationships/theme" Target="../theme/theme37.xml"/><Relationship Id="rId2" Type="http://schemas.openxmlformats.org/officeDocument/2006/relationships/slideLayout" Target="../slideLayouts/slideLayout468.xml"/><Relationship Id="rId1" Type="http://schemas.openxmlformats.org/officeDocument/2006/relationships/slideLayout" Target="../slideLayouts/slideLayout467.xml"/><Relationship Id="rId6" Type="http://schemas.openxmlformats.org/officeDocument/2006/relationships/slideLayout" Target="../slideLayouts/slideLayout472.xml"/><Relationship Id="rId11" Type="http://schemas.openxmlformats.org/officeDocument/2006/relationships/slideLayout" Target="../slideLayouts/slideLayout477.xml"/><Relationship Id="rId5" Type="http://schemas.openxmlformats.org/officeDocument/2006/relationships/slideLayout" Target="../slideLayouts/slideLayout471.xml"/><Relationship Id="rId10" Type="http://schemas.openxmlformats.org/officeDocument/2006/relationships/slideLayout" Target="../slideLayouts/slideLayout476.xml"/><Relationship Id="rId4" Type="http://schemas.openxmlformats.org/officeDocument/2006/relationships/slideLayout" Target="../slideLayouts/slideLayout470.xml"/><Relationship Id="rId9" Type="http://schemas.openxmlformats.org/officeDocument/2006/relationships/slideLayout" Target="../slideLayouts/slideLayout475.xml"/></Relationships>
</file>

<file path=ppt/slideMasters/_rels/slideMaster3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5.xml"/><Relationship Id="rId13" Type="http://schemas.openxmlformats.org/officeDocument/2006/relationships/slideLayout" Target="../slideLayouts/slideLayout490.xml"/><Relationship Id="rId18" Type="http://schemas.openxmlformats.org/officeDocument/2006/relationships/slideLayout" Target="../slideLayouts/slideLayout495.xml"/><Relationship Id="rId26" Type="http://schemas.openxmlformats.org/officeDocument/2006/relationships/slideLayout" Target="../slideLayouts/slideLayout503.xml"/><Relationship Id="rId3" Type="http://schemas.openxmlformats.org/officeDocument/2006/relationships/slideLayout" Target="../slideLayouts/slideLayout480.xml"/><Relationship Id="rId21" Type="http://schemas.openxmlformats.org/officeDocument/2006/relationships/slideLayout" Target="../slideLayouts/slideLayout498.xml"/><Relationship Id="rId7" Type="http://schemas.openxmlformats.org/officeDocument/2006/relationships/slideLayout" Target="../slideLayouts/slideLayout484.xml"/><Relationship Id="rId12" Type="http://schemas.openxmlformats.org/officeDocument/2006/relationships/slideLayout" Target="../slideLayouts/slideLayout489.xml"/><Relationship Id="rId17" Type="http://schemas.openxmlformats.org/officeDocument/2006/relationships/slideLayout" Target="../slideLayouts/slideLayout494.xml"/><Relationship Id="rId25" Type="http://schemas.openxmlformats.org/officeDocument/2006/relationships/slideLayout" Target="../slideLayouts/slideLayout502.xml"/><Relationship Id="rId2" Type="http://schemas.openxmlformats.org/officeDocument/2006/relationships/slideLayout" Target="../slideLayouts/slideLayout479.xml"/><Relationship Id="rId16" Type="http://schemas.openxmlformats.org/officeDocument/2006/relationships/slideLayout" Target="../slideLayouts/slideLayout493.xml"/><Relationship Id="rId20" Type="http://schemas.openxmlformats.org/officeDocument/2006/relationships/slideLayout" Target="../slideLayouts/slideLayout497.xml"/><Relationship Id="rId29" Type="http://schemas.openxmlformats.org/officeDocument/2006/relationships/slideLayout" Target="../slideLayouts/slideLayout506.xml"/><Relationship Id="rId1" Type="http://schemas.openxmlformats.org/officeDocument/2006/relationships/slideLayout" Target="../slideLayouts/slideLayout478.xml"/><Relationship Id="rId6" Type="http://schemas.openxmlformats.org/officeDocument/2006/relationships/slideLayout" Target="../slideLayouts/slideLayout483.xml"/><Relationship Id="rId11" Type="http://schemas.openxmlformats.org/officeDocument/2006/relationships/slideLayout" Target="../slideLayouts/slideLayout488.xml"/><Relationship Id="rId24" Type="http://schemas.openxmlformats.org/officeDocument/2006/relationships/slideLayout" Target="../slideLayouts/slideLayout501.xml"/><Relationship Id="rId5" Type="http://schemas.openxmlformats.org/officeDocument/2006/relationships/slideLayout" Target="../slideLayouts/slideLayout482.xml"/><Relationship Id="rId15" Type="http://schemas.openxmlformats.org/officeDocument/2006/relationships/slideLayout" Target="../slideLayouts/slideLayout492.xml"/><Relationship Id="rId23" Type="http://schemas.openxmlformats.org/officeDocument/2006/relationships/slideLayout" Target="../slideLayouts/slideLayout500.xml"/><Relationship Id="rId28" Type="http://schemas.openxmlformats.org/officeDocument/2006/relationships/slideLayout" Target="../slideLayouts/slideLayout505.xml"/><Relationship Id="rId10" Type="http://schemas.openxmlformats.org/officeDocument/2006/relationships/slideLayout" Target="../slideLayouts/slideLayout487.xml"/><Relationship Id="rId19" Type="http://schemas.openxmlformats.org/officeDocument/2006/relationships/slideLayout" Target="../slideLayouts/slideLayout496.xml"/><Relationship Id="rId4" Type="http://schemas.openxmlformats.org/officeDocument/2006/relationships/slideLayout" Target="../slideLayouts/slideLayout481.xml"/><Relationship Id="rId9" Type="http://schemas.openxmlformats.org/officeDocument/2006/relationships/slideLayout" Target="../slideLayouts/slideLayout486.xml"/><Relationship Id="rId14" Type="http://schemas.openxmlformats.org/officeDocument/2006/relationships/slideLayout" Target="../slideLayouts/slideLayout491.xml"/><Relationship Id="rId22" Type="http://schemas.openxmlformats.org/officeDocument/2006/relationships/slideLayout" Target="../slideLayouts/slideLayout499.xml"/><Relationship Id="rId27" Type="http://schemas.openxmlformats.org/officeDocument/2006/relationships/slideLayout" Target="../slideLayouts/slideLayout504.xml"/><Relationship Id="rId30" Type="http://schemas.openxmlformats.org/officeDocument/2006/relationships/theme" Target="../theme/theme3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6.xml"/><Relationship Id="rId13" Type="http://schemas.openxmlformats.org/officeDocument/2006/relationships/theme" Target="../theme/theme4.xml"/><Relationship Id="rId3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5.xml"/><Relationship Id="rId12" Type="http://schemas.openxmlformats.org/officeDocument/2006/relationships/slideLayout" Target="../slideLayouts/slideLayout50.xml"/><Relationship Id="rId2" Type="http://schemas.openxmlformats.org/officeDocument/2006/relationships/slideLayout" Target="../slideLayouts/slideLayout40.xml"/><Relationship Id="rId1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4.xml"/><Relationship Id="rId11" Type="http://schemas.openxmlformats.org/officeDocument/2006/relationships/slideLayout" Target="../slideLayouts/slideLayout49.xml"/><Relationship Id="rId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3.xml"/><Relationship Id="rId7" Type="http://schemas.openxmlformats.org/officeDocument/2006/relationships/theme" Target="../theme/theme5.xml"/><Relationship Id="rId2" Type="http://schemas.openxmlformats.org/officeDocument/2006/relationships/slideLayout" Target="../slideLayouts/slideLayout52.xml"/><Relationship Id="rId1" Type="http://schemas.openxmlformats.org/officeDocument/2006/relationships/slideLayout" Target="../slideLayouts/slideLayout51.xml"/><Relationship Id="rId6" Type="http://schemas.openxmlformats.org/officeDocument/2006/relationships/slideLayout" Target="../slideLayouts/slideLayout56.xml"/><Relationship Id="rId5" Type="http://schemas.openxmlformats.org/officeDocument/2006/relationships/slideLayout" Target="../slideLayouts/slideLayout55.xml"/><Relationship Id="rId4" Type="http://schemas.openxmlformats.org/officeDocument/2006/relationships/slideLayout" Target="../slideLayouts/slideLayout54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4.xml"/><Relationship Id="rId3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8.xml"/><Relationship Id="rId1" Type="http://schemas.openxmlformats.org/officeDocument/2006/relationships/slideLayout" Target="../slideLayouts/slideLayout57.xml"/><Relationship Id="rId6" Type="http://schemas.openxmlformats.org/officeDocument/2006/relationships/slideLayout" Target="../slideLayouts/slideLayout62.xml"/><Relationship Id="rId11" Type="http://schemas.openxmlformats.org/officeDocument/2006/relationships/slideLayout" Target="../slideLayouts/slideLayout67.xml"/><Relationship Id="rId5" Type="http://schemas.openxmlformats.org/officeDocument/2006/relationships/slideLayout" Target="../slideLayouts/slideLayout61.xml"/><Relationship Id="rId10" Type="http://schemas.openxmlformats.org/officeDocument/2006/relationships/slideLayout" Target="../slideLayouts/slideLayout66.xml"/><Relationship Id="rId4" Type="http://schemas.openxmlformats.org/officeDocument/2006/relationships/slideLayout" Target="../slideLayouts/slideLayout60.xml"/><Relationship Id="rId9" Type="http://schemas.openxmlformats.org/officeDocument/2006/relationships/slideLayout" Target="../slideLayouts/slideLayout6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5.xml"/><Relationship Id="rId13" Type="http://schemas.openxmlformats.org/officeDocument/2006/relationships/slideLayout" Target="../slideLayouts/slideLayout80.xml"/><Relationship Id="rId3" Type="http://schemas.openxmlformats.org/officeDocument/2006/relationships/slideLayout" Target="../slideLayouts/slideLayout70.xml"/><Relationship Id="rId7" Type="http://schemas.openxmlformats.org/officeDocument/2006/relationships/slideLayout" Target="../slideLayouts/slideLayout74.xml"/><Relationship Id="rId12" Type="http://schemas.openxmlformats.org/officeDocument/2006/relationships/slideLayout" Target="../slideLayouts/slideLayout79.xml"/><Relationship Id="rId2" Type="http://schemas.openxmlformats.org/officeDocument/2006/relationships/slideLayout" Target="../slideLayouts/slideLayout69.xml"/><Relationship Id="rId16" Type="http://schemas.openxmlformats.org/officeDocument/2006/relationships/theme" Target="../theme/theme7.xml"/><Relationship Id="rId1" Type="http://schemas.openxmlformats.org/officeDocument/2006/relationships/slideLayout" Target="../slideLayouts/slideLayout68.xml"/><Relationship Id="rId6" Type="http://schemas.openxmlformats.org/officeDocument/2006/relationships/slideLayout" Target="../slideLayouts/slideLayout73.xml"/><Relationship Id="rId11" Type="http://schemas.openxmlformats.org/officeDocument/2006/relationships/slideLayout" Target="../slideLayouts/slideLayout78.xml"/><Relationship Id="rId5" Type="http://schemas.openxmlformats.org/officeDocument/2006/relationships/slideLayout" Target="../slideLayouts/slideLayout72.xml"/><Relationship Id="rId1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77.xml"/><Relationship Id="rId4" Type="http://schemas.openxmlformats.org/officeDocument/2006/relationships/slideLayout" Target="../slideLayouts/slideLayout71.xml"/><Relationship Id="rId9" Type="http://schemas.openxmlformats.org/officeDocument/2006/relationships/slideLayout" Target="../slideLayouts/slideLayout76.xml"/><Relationship Id="rId14" Type="http://schemas.openxmlformats.org/officeDocument/2006/relationships/slideLayout" Target="../slideLayouts/slideLayout81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0.xml"/><Relationship Id="rId3" Type="http://schemas.openxmlformats.org/officeDocument/2006/relationships/slideLayout" Target="../slideLayouts/slideLayout85.xml"/><Relationship Id="rId7" Type="http://schemas.openxmlformats.org/officeDocument/2006/relationships/slideLayout" Target="../slideLayouts/slideLayout89.xml"/><Relationship Id="rId2" Type="http://schemas.openxmlformats.org/officeDocument/2006/relationships/slideLayout" Target="../slideLayouts/slideLayout84.xml"/><Relationship Id="rId1" Type="http://schemas.openxmlformats.org/officeDocument/2006/relationships/slideLayout" Target="../slideLayouts/slideLayout83.xml"/><Relationship Id="rId6" Type="http://schemas.openxmlformats.org/officeDocument/2006/relationships/slideLayout" Target="../slideLayouts/slideLayout88.xml"/><Relationship Id="rId11" Type="http://schemas.openxmlformats.org/officeDocument/2006/relationships/theme" Target="../theme/theme8.xml"/><Relationship Id="rId5" Type="http://schemas.openxmlformats.org/officeDocument/2006/relationships/slideLayout" Target="../slideLayouts/slideLayout87.xml"/><Relationship Id="rId10" Type="http://schemas.openxmlformats.org/officeDocument/2006/relationships/slideLayout" Target="../slideLayouts/slideLayout92.xml"/><Relationship Id="rId4" Type="http://schemas.openxmlformats.org/officeDocument/2006/relationships/slideLayout" Target="../slideLayouts/slideLayout86.xml"/><Relationship Id="rId9" Type="http://schemas.openxmlformats.org/officeDocument/2006/relationships/slideLayout" Target="../slideLayouts/slideLayout91.xml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95.xml"/><Relationship Id="rId7" Type="http://schemas.openxmlformats.org/officeDocument/2006/relationships/theme" Target="../theme/theme9.xml"/><Relationship Id="rId2" Type="http://schemas.openxmlformats.org/officeDocument/2006/relationships/slideLayout" Target="../slideLayouts/slideLayout94.xml"/><Relationship Id="rId1" Type="http://schemas.openxmlformats.org/officeDocument/2006/relationships/slideLayout" Target="../slideLayouts/slideLayout93.xml"/><Relationship Id="rId6" Type="http://schemas.openxmlformats.org/officeDocument/2006/relationships/slideLayout" Target="../slideLayouts/slideLayout98.xml"/><Relationship Id="rId5" Type="http://schemas.openxmlformats.org/officeDocument/2006/relationships/slideLayout" Target="../slideLayouts/slideLayout97.xml"/><Relationship Id="rId4" Type="http://schemas.openxmlformats.org/officeDocument/2006/relationships/slideLayout" Target="../slideLayouts/slideLayout9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42091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676" r:id="rId6"/>
    <p:sldLayoutId id="2147483832" r:id="rId7"/>
    <p:sldLayoutId id="2147483833" r:id="rId8"/>
    <p:sldLayoutId id="2147483834" r:id="rId9"/>
    <p:sldLayoutId id="2147483835" r:id="rId10"/>
    <p:sldLayoutId id="2147483836" r:id="rId11"/>
    <p:sldLayoutId id="214748423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349069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22354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5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  <p:sldLayoutId id="2147483816" r:id="rId12"/>
    <p:sldLayoutId id="2147483817" r:id="rId13"/>
    <p:sldLayoutId id="2147483818" r:id="rId14"/>
    <p:sldLayoutId id="2147483819" r:id="rId15"/>
    <p:sldLayoutId id="2147483820" r:id="rId16"/>
    <p:sldLayoutId id="2147483821" r:id="rId17"/>
    <p:sldLayoutId id="2147483822" r:id="rId18"/>
    <p:sldLayoutId id="2147483823" r:id="rId19"/>
    <p:sldLayoutId id="2147483824" r:id="rId20"/>
    <p:sldLayoutId id="2147483825" r:id="rId21"/>
    <p:sldLayoutId id="2147483826" r:id="rId22"/>
    <p:sldLayoutId id="2147483827" r:id="rId23"/>
    <p:sldLayoutId id="2147483828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249489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8" r:id="rId1"/>
    <p:sldLayoutId id="2147483839" r:id="rId2"/>
    <p:sldLayoutId id="2147483840" r:id="rId3"/>
    <p:sldLayoutId id="2147483841" r:id="rId4"/>
    <p:sldLayoutId id="2147483842" r:id="rId5"/>
    <p:sldLayoutId id="2147483843" r:id="rId6"/>
    <p:sldLayoutId id="2147483844" r:id="rId7"/>
    <p:sldLayoutId id="2147483845" r:id="rId8"/>
    <p:sldLayoutId id="2147483846" r:id="rId9"/>
    <p:sldLayoutId id="214748384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5776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9" r:id="rId1"/>
    <p:sldLayoutId id="2147483850" r:id="rId2"/>
    <p:sldLayoutId id="2147483851" r:id="rId3"/>
    <p:sldLayoutId id="2147483852" r:id="rId4"/>
    <p:sldLayoutId id="2147483853" r:id="rId5"/>
    <p:sldLayoutId id="2147483854" r:id="rId6"/>
    <p:sldLayoutId id="2147483892" r:id="rId7"/>
    <p:sldLayoutId id="2147483893" r:id="rId8"/>
    <p:sldLayoutId id="2147483894" r:id="rId9"/>
    <p:sldLayoutId id="2147483895" r:id="rId10"/>
    <p:sldLayoutId id="21474838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233672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6" r:id="rId1"/>
    <p:sldLayoutId id="2147483857" r:id="rId2"/>
    <p:sldLayoutId id="2147483858" r:id="rId3"/>
    <p:sldLayoutId id="2147483859" r:id="rId4"/>
    <p:sldLayoutId id="2147483860" r:id="rId5"/>
    <p:sldLayoutId id="2147483861" r:id="rId6"/>
    <p:sldLayoutId id="2147483862" r:id="rId7"/>
    <p:sldLayoutId id="2147483863" r:id="rId8"/>
    <p:sldLayoutId id="2147483864" r:id="rId9"/>
    <p:sldLayoutId id="2147483865" r:id="rId10"/>
    <p:sldLayoutId id="214748386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378364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8" r:id="rId1"/>
    <p:sldLayoutId id="2147483869" r:id="rId2"/>
    <p:sldLayoutId id="2147483870" r:id="rId3"/>
    <p:sldLayoutId id="2147483871" r:id="rId4"/>
    <p:sldLayoutId id="2147483872" r:id="rId5"/>
    <p:sldLayoutId id="2147483873" r:id="rId6"/>
    <p:sldLayoutId id="2147483874" r:id="rId7"/>
    <p:sldLayoutId id="2147483875" r:id="rId8"/>
    <p:sldLayoutId id="2147483876" r:id="rId9"/>
    <p:sldLayoutId id="2147483877" r:id="rId10"/>
    <p:sldLayoutId id="2147483878" r:id="rId11"/>
    <p:sldLayoutId id="2147483879" r:id="rId12"/>
    <p:sldLayoutId id="2147483880" r:id="rId13"/>
    <p:sldLayoutId id="2147483881" r:id="rId14"/>
    <p:sldLayoutId id="2147483882" r:id="rId15"/>
    <p:sldLayoutId id="2147483883" r:id="rId16"/>
    <p:sldLayoutId id="2147483884" r:id="rId17"/>
    <p:sldLayoutId id="2147483885" r:id="rId18"/>
    <p:sldLayoutId id="2147483886" r:id="rId19"/>
    <p:sldLayoutId id="2147483887" r:id="rId20"/>
    <p:sldLayoutId id="2147483888" r:id="rId21"/>
    <p:sldLayoutId id="2147483889" r:id="rId22"/>
    <p:sldLayoutId id="2147483890" r:id="rId23"/>
    <p:sldLayoutId id="2147483891" r:id="rId24"/>
    <p:sldLayoutId id="2147484247" r:id="rId25"/>
    <p:sldLayoutId id="2147484249" r:id="rId26"/>
    <p:sldLayoutId id="2147484250" r:id="rId27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979668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8" r:id="rId1"/>
    <p:sldLayoutId id="2147483899" r:id="rId2"/>
    <p:sldLayoutId id="2147483900" r:id="rId3"/>
    <p:sldLayoutId id="2147483901" r:id="rId4"/>
    <p:sldLayoutId id="2147483902" r:id="rId5"/>
    <p:sldLayoutId id="2147483903" r:id="rId6"/>
    <p:sldLayoutId id="2147483904" r:id="rId7"/>
    <p:sldLayoutId id="2147483905" r:id="rId8"/>
    <p:sldLayoutId id="2147483906" r:id="rId9"/>
    <p:sldLayoutId id="2147483907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10141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9" r:id="rId1"/>
    <p:sldLayoutId id="2147483910" r:id="rId2"/>
    <p:sldLayoutId id="2147483911" r:id="rId3"/>
    <p:sldLayoutId id="2147483912" r:id="rId4"/>
    <p:sldLayoutId id="2147483913" r:id="rId5"/>
    <p:sldLayoutId id="2147483914" r:id="rId6"/>
    <p:sldLayoutId id="2147484240" r:id="rId7"/>
    <p:sldLayoutId id="2147484241" r:id="rId8"/>
    <p:sldLayoutId id="2147484242" r:id="rId9"/>
    <p:sldLayoutId id="2147484243" r:id="rId10"/>
    <p:sldLayoutId id="2147484244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96721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6" r:id="rId1"/>
    <p:sldLayoutId id="2147483917" r:id="rId2"/>
    <p:sldLayoutId id="2147483918" r:id="rId3"/>
    <p:sldLayoutId id="2147483919" r:id="rId4"/>
    <p:sldLayoutId id="2147483920" r:id="rId5"/>
    <p:sldLayoutId id="2147483921" r:id="rId6"/>
    <p:sldLayoutId id="2147483922" r:id="rId7"/>
    <p:sldLayoutId id="2147483923" r:id="rId8"/>
    <p:sldLayoutId id="2147483924" r:id="rId9"/>
    <p:sldLayoutId id="2147483925" r:id="rId10"/>
    <p:sldLayoutId id="2147483926" r:id="rId11"/>
    <p:sldLayoutId id="2147484245" r:id="rId12"/>
    <p:sldLayoutId id="2147484246" r:id="rId13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8653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8" r:id="rId1"/>
    <p:sldLayoutId id="2147483929" r:id="rId2"/>
    <p:sldLayoutId id="2147483930" r:id="rId3"/>
    <p:sldLayoutId id="2147483931" r:id="rId4"/>
    <p:sldLayoutId id="2147483932" r:id="rId5"/>
    <p:sldLayoutId id="2147483933" r:id="rId6"/>
    <p:sldLayoutId id="2147483934" r:id="rId7"/>
    <p:sldLayoutId id="2147483935" r:id="rId8"/>
    <p:sldLayoutId id="2147483936" r:id="rId9"/>
    <p:sldLayoutId id="2147483937" r:id="rId10"/>
    <p:sldLayoutId id="2147483938" r:id="rId11"/>
    <p:sldLayoutId id="2147483939" r:id="rId12"/>
    <p:sldLayoutId id="2147483940" r:id="rId13"/>
    <p:sldLayoutId id="2147483941" r:id="rId14"/>
    <p:sldLayoutId id="2147483942" r:id="rId15"/>
    <p:sldLayoutId id="2147483943" r:id="rId16"/>
    <p:sldLayoutId id="2147483944" r:id="rId17"/>
    <p:sldLayoutId id="2147483945" r:id="rId18"/>
    <p:sldLayoutId id="2147483946" r:id="rId19"/>
    <p:sldLayoutId id="2147483947" r:id="rId20"/>
    <p:sldLayoutId id="2147483948" r:id="rId21"/>
    <p:sldLayoutId id="2147483949" r:id="rId22"/>
    <p:sldLayoutId id="2147483950" r:id="rId23"/>
    <p:sldLayoutId id="2147483951" r:id="rId24"/>
    <p:sldLayoutId id="2147483952" r:id="rId25"/>
    <p:sldLayoutId id="2147483953" r:id="rId26"/>
    <p:sldLayoutId id="2147483954" r:id="rId27"/>
    <p:sldLayoutId id="2147483955" r:id="rId28"/>
    <p:sldLayoutId id="214748395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604392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732" r:id="rId2"/>
    <p:sldLayoutId id="2147483731" r:id="rId3"/>
    <p:sldLayoutId id="2147483701" r:id="rId4"/>
    <p:sldLayoutId id="2147483700" r:id="rId5"/>
    <p:sldLayoutId id="2147483699" r:id="rId6"/>
    <p:sldLayoutId id="2147483668" r:id="rId7"/>
    <p:sldLayoutId id="2147483670" r:id="rId8"/>
    <p:sldLayoutId id="2147483671" r:id="rId9"/>
    <p:sldLayoutId id="2147483695" r:id="rId10"/>
    <p:sldLayoutId id="2147483696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3414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58" r:id="rId1"/>
    <p:sldLayoutId id="2147483959" r:id="rId2"/>
    <p:sldLayoutId id="2147483960" r:id="rId3"/>
    <p:sldLayoutId id="2147483961" r:id="rId4"/>
    <p:sldLayoutId id="2147483962" r:id="rId5"/>
    <p:sldLayoutId id="2147483963" r:id="rId6"/>
    <p:sldLayoutId id="2147483964" r:id="rId7"/>
    <p:sldLayoutId id="2147483965" r:id="rId8"/>
    <p:sldLayoutId id="2147483966" r:id="rId9"/>
    <p:sldLayoutId id="2147483967" r:id="rId10"/>
    <p:sldLayoutId id="2147483968" r:id="rId11"/>
    <p:sldLayoutId id="2147483969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3826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1" r:id="rId1"/>
    <p:sldLayoutId id="2147483972" r:id="rId2"/>
    <p:sldLayoutId id="2147483973" r:id="rId3"/>
    <p:sldLayoutId id="2147483974" r:id="rId4"/>
    <p:sldLayoutId id="2147483975" r:id="rId5"/>
    <p:sldLayoutId id="2147483976" r:id="rId6"/>
    <p:sldLayoutId id="2147483977" r:id="rId7"/>
    <p:sldLayoutId id="2147483978" r:id="rId8"/>
    <p:sldLayoutId id="2147483979" r:id="rId9"/>
    <p:sldLayoutId id="2147483980" r:id="rId10"/>
    <p:sldLayoutId id="214748398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61466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83" r:id="rId1"/>
    <p:sldLayoutId id="2147483984" r:id="rId2"/>
    <p:sldLayoutId id="2147483985" r:id="rId3"/>
    <p:sldLayoutId id="2147483986" r:id="rId4"/>
    <p:sldLayoutId id="2147483987" r:id="rId5"/>
    <p:sldLayoutId id="2147483988" r:id="rId6"/>
    <p:sldLayoutId id="2147483989" r:id="rId7"/>
    <p:sldLayoutId id="2147483990" r:id="rId8"/>
    <p:sldLayoutId id="2147483991" r:id="rId9"/>
    <p:sldLayoutId id="2147483992" r:id="rId10"/>
    <p:sldLayoutId id="2147483993" r:id="rId11"/>
    <p:sldLayoutId id="2147483994" r:id="rId12"/>
    <p:sldLayoutId id="2147483995" r:id="rId13"/>
    <p:sldLayoutId id="2147483996" r:id="rId14"/>
    <p:sldLayoutId id="2147483997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94144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9" r:id="rId1"/>
    <p:sldLayoutId id="2147484000" r:id="rId2"/>
    <p:sldLayoutId id="2147484001" r:id="rId3"/>
    <p:sldLayoutId id="2147484002" r:id="rId4"/>
    <p:sldLayoutId id="2147484003" r:id="rId5"/>
    <p:sldLayoutId id="2147484004" r:id="rId6"/>
    <p:sldLayoutId id="2147484005" r:id="rId7"/>
    <p:sldLayoutId id="2147484006" r:id="rId8"/>
    <p:sldLayoutId id="2147484007" r:id="rId9"/>
    <p:sldLayoutId id="2147484008" r:id="rId10"/>
    <p:sldLayoutId id="2147484009" r:id="rId11"/>
    <p:sldLayoutId id="2147484010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271786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2" r:id="rId1"/>
    <p:sldLayoutId id="2147484013" r:id="rId2"/>
    <p:sldLayoutId id="2147484014" r:id="rId3"/>
    <p:sldLayoutId id="2147484015" r:id="rId4"/>
    <p:sldLayoutId id="2147484016" r:id="rId5"/>
    <p:sldLayoutId id="2147484017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28296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19" r:id="rId1"/>
    <p:sldLayoutId id="2147484020" r:id="rId2"/>
    <p:sldLayoutId id="2147484021" r:id="rId3"/>
    <p:sldLayoutId id="2147484022" r:id="rId4"/>
    <p:sldLayoutId id="2147484023" r:id="rId5"/>
    <p:sldLayoutId id="2147484024" r:id="rId6"/>
    <p:sldLayoutId id="2147484025" r:id="rId7"/>
    <p:sldLayoutId id="2147484026" r:id="rId8"/>
    <p:sldLayoutId id="2147484027" r:id="rId9"/>
    <p:sldLayoutId id="2147484028" r:id="rId10"/>
    <p:sldLayoutId id="2147484029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27274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31" r:id="rId1"/>
    <p:sldLayoutId id="2147484032" r:id="rId2"/>
    <p:sldLayoutId id="2147484033" r:id="rId3"/>
    <p:sldLayoutId id="2147484034" r:id="rId4"/>
    <p:sldLayoutId id="2147484035" r:id="rId5"/>
    <p:sldLayoutId id="2147484036" r:id="rId6"/>
    <p:sldLayoutId id="2147484037" r:id="rId7"/>
    <p:sldLayoutId id="2147484038" r:id="rId8"/>
    <p:sldLayoutId id="2147484039" r:id="rId9"/>
    <p:sldLayoutId id="2147484040" r:id="rId10"/>
    <p:sldLayoutId id="2147484041" r:id="rId11"/>
    <p:sldLayoutId id="2147484042" r:id="rId12"/>
    <p:sldLayoutId id="2147484043" r:id="rId13"/>
    <p:sldLayoutId id="2147484044" r:id="rId14"/>
    <p:sldLayoutId id="2147484045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0852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7" r:id="rId1"/>
    <p:sldLayoutId id="2147484048" r:id="rId2"/>
    <p:sldLayoutId id="2147484049" r:id="rId3"/>
    <p:sldLayoutId id="2147484050" r:id="rId4"/>
    <p:sldLayoutId id="2147484051" r:id="rId5"/>
    <p:sldLayoutId id="2147484052" r:id="rId6"/>
    <p:sldLayoutId id="2147484053" r:id="rId7"/>
    <p:sldLayoutId id="2147484054" r:id="rId8"/>
    <p:sldLayoutId id="2147484055" r:id="rId9"/>
    <p:sldLayoutId id="2147484056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617058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58" r:id="rId1"/>
    <p:sldLayoutId id="2147484059" r:id="rId2"/>
    <p:sldLayoutId id="2147484060" r:id="rId3"/>
    <p:sldLayoutId id="2147484061" r:id="rId4"/>
    <p:sldLayoutId id="2147484062" r:id="rId5"/>
    <p:sldLayoutId id="2147484063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495253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65" r:id="rId1"/>
    <p:sldLayoutId id="2147484066" r:id="rId2"/>
    <p:sldLayoutId id="2147484067" r:id="rId3"/>
    <p:sldLayoutId id="2147484068" r:id="rId4"/>
    <p:sldLayoutId id="2147484069" r:id="rId5"/>
    <p:sldLayoutId id="2147484070" r:id="rId6"/>
    <p:sldLayoutId id="2147484071" r:id="rId7"/>
    <p:sldLayoutId id="2147484072" r:id="rId8"/>
    <p:sldLayoutId id="2147484073" r:id="rId9"/>
    <p:sldLayoutId id="2147484074" r:id="rId10"/>
    <p:sldLayoutId id="214748407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63470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4" r:id="rId1"/>
    <p:sldLayoutId id="2147483715" r:id="rId2"/>
    <p:sldLayoutId id="2147483716" r:id="rId3"/>
    <p:sldLayoutId id="2147483717" r:id="rId4"/>
    <p:sldLayoutId id="2147483718" r:id="rId5"/>
    <p:sldLayoutId id="2147483719" r:id="rId6"/>
    <p:sldLayoutId id="2147483720" r:id="rId7"/>
    <p:sldLayoutId id="2147483726" r:id="rId8"/>
    <p:sldLayoutId id="2147483727" r:id="rId9"/>
    <p:sldLayoutId id="2147483682" r:id="rId10"/>
    <p:sldLayoutId id="2147483683" r:id="rId11"/>
    <p:sldLayoutId id="2147483685" r:id="rId12"/>
    <p:sldLayoutId id="2147483686" r:id="rId13"/>
    <p:sldLayoutId id="2147483688" r:id="rId14"/>
    <p:sldLayoutId id="2147483733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654903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  <p:sldLayoutId id="2147484088" r:id="rId12"/>
    <p:sldLayoutId id="2147484089" r:id="rId13"/>
    <p:sldLayoutId id="2147484090" r:id="rId14"/>
    <p:sldLayoutId id="2147484091" r:id="rId15"/>
    <p:sldLayoutId id="2147484092" r:id="rId16"/>
    <p:sldLayoutId id="2147484093" r:id="rId17"/>
    <p:sldLayoutId id="2147484094" r:id="rId18"/>
    <p:sldLayoutId id="2147484095" r:id="rId19"/>
    <p:sldLayoutId id="2147484096" r:id="rId20"/>
    <p:sldLayoutId id="2147484097" r:id="rId21"/>
    <p:sldLayoutId id="2147484098" r:id="rId22"/>
    <p:sldLayoutId id="2147484099" r:id="rId23"/>
    <p:sldLayoutId id="2147484100" r:id="rId24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7829533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02" r:id="rId1"/>
    <p:sldLayoutId id="2147484103" r:id="rId2"/>
    <p:sldLayoutId id="2147484104" r:id="rId3"/>
    <p:sldLayoutId id="2147484105" r:id="rId4"/>
    <p:sldLayoutId id="2147484106" r:id="rId5"/>
    <p:sldLayoutId id="2147484107" r:id="rId6"/>
    <p:sldLayoutId id="2147484108" r:id="rId7"/>
    <p:sldLayoutId id="2147484109" r:id="rId8"/>
    <p:sldLayoutId id="2147484110" r:id="rId9"/>
    <p:sldLayoutId id="214748411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77218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13" r:id="rId1"/>
    <p:sldLayoutId id="2147484114" r:id="rId2"/>
    <p:sldLayoutId id="2147484115" r:id="rId3"/>
    <p:sldLayoutId id="2147484116" r:id="rId4"/>
    <p:sldLayoutId id="2147484117" r:id="rId5"/>
    <p:sldLayoutId id="2147484118" r:id="rId6"/>
    <p:sldLayoutId id="2147484119" r:id="rId7"/>
    <p:sldLayoutId id="2147484120" r:id="rId8"/>
    <p:sldLayoutId id="2147484121" r:id="rId9"/>
    <p:sldLayoutId id="2147484122" r:id="rId10"/>
    <p:sldLayoutId id="2147484123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84582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5" r:id="rId1"/>
    <p:sldLayoutId id="2147484126" r:id="rId2"/>
    <p:sldLayoutId id="2147484127" r:id="rId3"/>
    <p:sldLayoutId id="2147484128" r:id="rId4"/>
    <p:sldLayoutId id="2147484129" r:id="rId5"/>
    <p:sldLayoutId id="2147484130" r:id="rId6"/>
    <p:sldLayoutId id="2147484131" r:id="rId7"/>
    <p:sldLayoutId id="2147484132" r:id="rId8"/>
    <p:sldLayoutId id="2147484133" r:id="rId9"/>
    <p:sldLayoutId id="2147484134" r:id="rId10"/>
    <p:sldLayoutId id="2147484135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728790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37" r:id="rId1"/>
    <p:sldLayoutId id="2147484138" r:id="rId2"/>
    <p:sldLayoutId id="2147484139" r:id="rId3"/>
    <p:sldLayoutId id="2147484140" r:id="rId4"/>
    <p:sldLayoutId id="2147484141" r:id="rId5"/>
    <p:sldLayoutId id="2147484142" r:id="rId6"/>
    <p:sldLayoutId id="2147484143" r:id="rId7"/>
    <p:sldLayoutId id="2147484144" r:id="rId8"/>
    <p:sldLayoutId id="2147484145" r:id="rId9"/>
    <p:sldLayoutId id="2147484146" r:id="rId10"/>
    <p:sldLayoutId id="2147484147" r:id="rId11"/>
    <p:sldLayoutId id="2147484148" r:id="rId12"/>
    <p:sldLayoutId id="2147484149" r:id="rId13"/>
    <p:sldLayoutId id="2147484150" r:id="rId14"/>
    <p:sldLayoutId id="2147484151" r:id="rId15"/>
    <p:sldLayoutId id="2147484152" r:id="rId16"/>
    <p:sldLayoutId id="2147484153" r:id="rId17"/>
    <p:sldLayoutId id="2147484154" r:id="rId18"/>
    <p:sldLayoutId id="2147484155" r:id="rId19"/>
    <p:sldLayoutId id="2147484156" r:id="rId20"/>
    <p:sldLayoutId id="2147484157" r:id="rId21"/>
    <p:sldLayoutId id="2147484158" r:id="rId22"/>
    <p:sldLayoutId id="2147484159" r:id="rId23"/>
    <p:sldLayoutId id="2147484160" r:id="rId24"/>
    <p:sldLayoutId id="2147484222" r:id="rId25"/>
    <p:sldLayoutId id="2147484223" r:id="rId26"/>
    <p:sldLayoutId id="2147484224" r:id="rId27"/>
    <p:sldLayoutId id="2147484225" r:id="rId28"/>
    <p:sldLayoutId id="2147484226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58905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62" r:id="rId1"/>
    <p:sldLayoutId id="2147484163" r:id="rId2"/>
    <p:sldLayoutId id="2147484164" r:id="rId3"/>
    <p:sldLayoutId id="2147484165" r:id="rId4"/>
    <p:sldLayoutId id="2147484166" r:id="rId5"/>
    <p:sldLayoutId id="2147484167" r:id="rId6"/>
    <p:sldLayoutId id="2147484168" r:id="rId7"/>
    <p:sldLayoutId id="2147484169" r:id="rId8"/>
    <p:sldLayoutId id="2147484170" r:id="rId9"/>
    <p:sldLayoutId id="2147484171" r:id="rId10"/>
    <p:sldLayoutId id="2147484221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47497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73" r:id="rId1"/>
    <p:sldLayoutId id="2147484174" r:id="rId2"/>
    <p:sldLayoutId id="2147484175" r:id="rId3"/>
    <p:sldLayoutId id="2147484176" r:id="rId4"/>
    <p:sldLayoutId id="2147484177" r:id="rId5"/>
    <p:sldLayoutId id="214748417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14549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80" r:id="rId1"/>
    <p:sldLayoutId id="2147484181" r:id="rId2"/>
    <p:sldLayoutId id="2147484182" r:id="rId3"/>
    <p:sldLayoutId id="2147484183" r:id="rId4"/>
    <p:sldLayoutId id="2147484184" r:id="rId5"/>
    <p:sldLayoutId id="2147484185" r:id="rId6"/>
    <p:sldLayoutId id="2147484186" r:id="rId7"/>
    <p:sldLayoutId id="2147484187" r:id="rId8"/>
    <p:sldLayoutId id="2147484188" r:id="rId9"/>
    <p:sldLayoutId id="2147484189" r:id="rId10"/>
    <p:sldLayoutId id="214748419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16693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92" r:id="rId1"/>
    <p:sldLayoutId id="2147484193" r:id="rId2"/>
    <p:sldLayoutId id="2147484194" r:id="rId3"/>
    <p:sldLayoutId id="2147484195" r:id="rId4"/>
    <p:sldLayoutId id="2147484196" r:id="rId5"/>
    <p:sldLayoutId id="2147484197" r:id="rId6"/>
    <p:sldLayoutId id="2147484198" r:id="rId7"/>
    <p:sldLayoutId id="2147484199" r:id="rId8"/>
    <p:sldLayoutId id="2147484200" r:id="rId9"/>
    <p:sldLayoutId id="2147484201" r:id="rId10"/>
    <p:sldLayoutId id="2147484202" r:id="rId11"/>
    <p:sldLayoutId id="2147484203" r:id="rId12"/>
    <p:sldLayoutId id="2147484204" r:id="rId13"/>
    <p:sldLayoutId id="2147484205" r:id="rId14"/>
    <p:sldLayoutId id="2147484206" r:id="rId15"/>
    <p:sldLayoutId id="2147484207" r:id="rId16"/>
    <p:sldLayoutId id="2147484208" r:id="rId17"/>
    <p:sldLayoutId id="2147484209" r:id="rId18"/>
    <p:sldLayoutId id="2147484210" r:id="rId19"/>
    <p:sldLayoutId id="2147484211" r:id="rId20"/>
    <p:sldLayoutId id="2147484212" r:id="rId21"/>
    <p:sldLayoutId id="2147484213" r:id="rId22"/>
    <p:sldLayoutId id="2147484214" r:id="rId23"/>
    <p:sldLayoutId id="2147484215" r:id="rId24"/>
    <p:sldLayoutId id="2147484216" r:id="rId25"/>
    <p:sldLayoutId id="2147484217" r:id="rId26"/>
    <p:sldLayoutId id="2147484218" r:id="rId27"/>
    <p:sldLayoutId id="2147484219" r:id="rId28"/>
    <p:sldLayoutId id="2147484220" r:id="rId29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17261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5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664" r:id="rId8"/>
    <p:sldLayoutId id="2147483693" r:id="rId9"/>
    <p:sldLayoutId id="2147483680" r:id="rId10"/>
    <p:sldLayoutId id="2147483697" r:id="rId11"/>
    <p:sldLayoutId id="2147483698" r:id="rId12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53223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3" r:id="rId1"/>
    <p:sldLayoutId id="2147483744" r:id="rId2"/>
    <p:sldLayoutId id="2147483745" r:id="rId3"/>
    <p:sldLayoutId id="2147483746" r:id="rId4"/>
    <p:sldLayoutId id="2147483747" r:id="rId5"/>
    <p:sldLayoutId id="2147483748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767523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2" r:id="rId3"/>
    <p:sldLayoutId id="2147483753" r:id="rId4"/>
    <p:sldLayoutId id="2147483754" r:id="rId5"/>
    <p:sldLayoutId id="2147483755" r:id="rId6"/>
    <p:sldLayoutId id="2147483756" r:id="rId7"/>
    <p:sldLayoutId id="2147483757" r:id="rId8"/>
    <p:sldLayoutId id="2147483758" r:id="rId9"/>
    <p:sldLayoutId id="2147483759" r:id="rId10"/>
    <p:sldLayoutId id="2147483760" r:id="rId11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33905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2" r:id="rId1"/>
    <p:sldLayoutId id="2147483763" r:id="rId2"/>
    <p:sldLayoutId id="2147483764" r:id="rId3"/>
    <p:sldLayoutId id="2147483765" r:id="rId4"/>
    <p:sldLayoutId id="2147483766" r:id="rId5"/>
    <p:sldLayoutId id="2147483767" r:id="rId6"/>
    <p:sldLayoutId id="2147483768" r:id="rId7"/>
    <p:sldLayoutId id="2147483769" r:id="rId8"/>
    <p:sldLayoutId id="2147483770" r:id="rId9"/>
    <p:sldLayoutId id="2147483771" r:id="rId10"/>
    <p:sldLayoutId id="2147483772" r:id="rId11"/>
    <p:sldLayoutId id="2147483773" r:id="rId12"/>
    <p:sldLayoutId id="2147483774" r:id="rId13"/>
    <p:sldLayoutId id="2147483775" r:id="rId14"/>
    <p:sldLayoutId id="2147483776" r:id="rId15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7632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8" r:id="rId1"/>
    <p:sldLayoutId id="2147483779" r:id="rId2"/>
    <p:sldLayoutId id="2147483780" r:id="rId3"/>
    <p:sldLayoutId id="2147483781" r:id="rId4"/>
    <p:sldLayoutId id="2147483782" r:id="rId5"/>
    <p:sldLayoutId id="2147483783" r:id="rId6"/>
    <p:sldLayoutId id="2147483784" r:id="rId7"/>
    <p:sldLayoutId id="2147483829" r:id="rId8"/>
    <p:sldLayoutId id="2147483830" r:id="rId9"/>
    <p:sldLayoutId id="2147483831" r:id="rId10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465468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87" r:id="rId2"/>
    <p:sldLayoutId id="2147483788" r:id="rId3"/>
    <p:sldLayoutId id="2147483789" r:id="rId4"/>
    <p:sldLayoutId id="2147483790" r:id="rId5"/>
    <p:sldLayoutId id="2147483791" r:id="rId6"/>
  </p:sldLayoutIdLst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l" defTabSz="1371600" rtl="0" eaLnBrk="1" latinLnBrk="0" hangingPunct="1">
        <a:lnSpc>
          <a:spcPct val="90000"/>
        </a:lnSpc>
        <a:spcBef>
          <a:spcPct val="0"/>
        </a:spcBef>
        <a:buNone/>
        <a:defRPr sz="6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1371600" rtl="0" eaLnBrk="1" latinLnBrk="0" hangingPunct="1">
        <a:lnSpc>
          <a:spcPct val="90000"/>
        </a:lnSpc>
        <a:spcBef>
          <a:spcPts val="1500"/>
        </a:spcBef>
        <a:buFont typeface="Arial" panose="020B0604020202020204" pitchFamily="34" charset="0"/>
        <a:buChar char="•"/>
        <a:defRPr sz="4200" kern="1200">
          <a:solidFill>
            <a:schemeClr val="tx1"/>
          </a:solidFill>
          <a:latin typeface="+mn-lt"/>
          <a:ea typeface="+mn-ea"/>
          <a:cs typeface="+mn-cs"/>
        </a:defRPr>
      </a:lvl1pPr>
      <a:lvl2pPr marL="1028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714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400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30861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7719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4577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51435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829300" indent="-342900" algn="l" defTabSz="13716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2pPr>
      <a:lvl3pPr marL="1371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2057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4pPr>
      <a:lvl5pPr marL="27432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5pPr>
      <a:lvl6pPr marL="34290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6pPr>
      <a:lvl7pPr marL="41148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7pPr>
      <a:lvl8pPr marL="48006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8pPr>
      <a:lvl9pPr marL="5486400" algn="l" defTabSz="1371600" rtl="0" eaLnBrk="1" latinLnBrk="0" hangingPunct="1">
        <a:defRPr sz="27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9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9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9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9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133600" y="4246602"/>
            <a:ext cx="13487400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6600" b="1" dirty="0" smtClean="0">
                <a:solidFill>
                  <a:schemeClr val="accent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Revize RVP </a:t>
            </a:r>
          </a:p>
          <a:p>
            <a:pPr algn="ctr"/>
            <a:r>
              <a:rPr lang="cs-CZ" sz="6600" b="1" dirty="0" smtClean="0">
                <a:solidFill>
                  <a:schemeClr val="accent1"/>
                </a:solidFill>
                <a:ea typeface="Roboto Condensed" panose="02000000000000000000" pitchFamily="2" charset="0"/>
                <a:cs typeface="Lato Semibold" panose="020F0502020204030203" pitchFamily="34" charset="0"/>
              </a:rPr>
              <a:t> Listopad 2017</a:t>
            </a:r>
            <a:endParaRPr lang="ru-RU" sz="6600" b="1" dirty="0">
              <a:solidFill>
                <a:schemeClr val="accent1"/>
              </a:solidFill>
              <a:ea typeface="Lato Semibold" panose="020F0502020204030203" pitchFamily="34" charset="0"/>
              <a:cs typeface="Lato Semibold" panose="020F0502020204030203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3505200" y="3975652"/>
            <a:ext cx="685800" cy="685800"/>
            <a:chOff x="6324600" y="4114799"/>
            <a:chExt cx="685800" cy="685800"/>
          </a:xfrm>
        </p:grpSpPr>
        <p:cxnSp>
          <p:nvCxnSpPr>
            <p:cNvPr id="6" name="Straight Connector 5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Connector 6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" name="Group 7"/>
          <p:cNvGrpSpPr/>
          <p:nvPr/>
        </p:nvGrpSpPr>
        <p:grpSpPr>
          <a:xfrm rot="10800000">
            <a:off x="14656902" y="6363846"/>
            <a:ext cx="685800" cy="685800"/>
            <a:chOff x="6324600" y="4114799"/>
            <a:chExt cx="685800" cy="685800"/>
          </a:xfrm>
        </p:grpSpPr>
        <p:cxnSp>
          <p:nvCxnSpPr>
            <p:cNvPr id="9" name="Straight Connector 8"/>
            <p:cNvCxnSpPr/>
            <p:nvPr/>
          </p:nvCxnSpPr>
          <p:spPr>
            <a:xfrm flipV="1">
              <a:off x="6324600" y="4114799"/>
              <a:ext cx="0" cy="68580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>
              <a:off x="6324600" y="4114799"/>
              <a:ext cx="685800" cy="0"/>
            </a:xfrm>
            <a:prstGeom prst="line">
              <a:avLst/>
            </a:prstGeom>
            <a:ln w="38100" cap="sq">
              <a:solidFill>
                <a:schemeClr val="accent1"/>
              </a:solidFill>
              <a:bevel/>
              <a:headEnd type="none"/>
              <a:tailEnd type="non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51885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Vyhodnocení – souhrn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10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914400" y="2400300"/>
            <a:ext cx="15688910" cy="89562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Vymezit jednoznačné jádro vzdělávání pro všechny</a:t>
            </a:r>
          </a:p>
          <a:p>
            <a:r>
              <a:rPr lang="cs-CZ" sz="3200" b="1" dirty="0" smtClean="0"/>
              <a:t>Zpřesnit výsledky učení</a:t>
            </a:r>
          </a:p>
          <a:p>
            <a:endParaRPr lang="cs-CZ" sz="3200" b="1" dirty="0" smtClean="0"/>
          </a:p>
          <a:p>
            <a:r>
              <a:rPr lang="cs-CZ" sz="3200" b="1" dirty="0" smtClean="0"/>
              <a:t>Odborníci </a:t>
            </a:r>
            <a:endParaRPr lang="cs-CZ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u</a:t>
            </a:r>
            <a:r>
              <a:rPr lang="cs-CZ" sz="3200" dirty="0" smtClean="0"/>
              <a:t>rčitě ano, ale ponechat </a:t>
            </a:r>
            <a:r>
              <a:rPr lang="cs-CZ" sz="3200" b="1" dirty="0" smtClean="0"/>
              <a:t>dostatečný počet disponibilních hodin </a:t>
            </a:r>
            <a:r>
              <a:rPr lang="cs-CZ" sz="3200" dirty="0" smtClean="0"/>
              <a:t>pro profilaci škol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b="1" dirty="0"/>
              <a:t>k</a:t>
            </a:r>
            <a:r>
              <a:rPr lang="cs-CZ" sz="3200" b="1" dirty="0" smtClean="0"/>
              <a:t>onkretizace</a:t>
            </a:r>
            <a:r>
              <a:rPr lang="cs-CZ" sz="3200" dirty="0" smtClean="0"/>
              <a:t> = krok správným směrem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p</a:t>
            </a:r>
            <a:r>
              <a:rPr lang="cs-CZ" sz="3200" dirty="0" smtClean="0"/>
              <a:t>řipravit </a:t>
            </a:r>
            <a:r>
              <a:rPr lang="cs-CZ" sz="3200" b="1" dirty="0" smtClean="0"/>
              <a:t>modelové ŠVP</a:t>
            </a:r>
            <a:r>
              <a:rPr lang="cs-CZ" sz="3200" dirty="0" smtClean="0"/>
              <a:t>, kurikula jednotlivých vzdělávacích oblastí</a:t>
            </a:r>
          </a:p>
          <a:p>
            <a:endParaRPr lang="cs-CZ" sz="3200" b="1" dirty="0" smtClean="0"/>
          </a:p>
          <a:p>
            <a:r>
              <a:rPr lang="cs-CZ" sz="3200" b="1" dirty="0" smtClean="0"/>
              <a:t>Rizika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obtížné nalézání shody „jádro“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k</a:t>
            </a:r>
            <a:r>
              <a:rPr lang="cs-CZ" sz="3200" dirty="0" smtClean="0"/>
              <a:t>aždý vnímá svůj obor jako důležitý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n</a:t>
            </a:r>
            <a:r>
              <a:rPr lang="cs-CZ" sz="3200" dirty="0" smtClean="0"/>
              <a:t>echci se shodit před odborníky</a:t>
            </a:r>
          </a:p>
          <a:p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514350" indent="-514350">
              <a:buAutoNum type="alphaLcParenR"/>
            </a:pPr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38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Vyhodnocení – souhrn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11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066800" y="2055379"/>
            <a:ext cx="16012717" cy="7971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Vymezit jednoznačné jádro vzdělávání pro všechny</a:t>
            </a:r>
          </a:p>
          <a:p>
            <a:r>
              <a:rPr lang="cs-CZ" sz="3200" b="1" dirty="0" smtClean="0"/>
              <a:t>Zpřesnit výsledky učení</a:t>
            </a:r>
          </a:p>
          <a:p>
            <a:endParaRPr lang="cs-CZ" sz="3200" b="1" dirty="0" smtClean="0"/>
          </a:p>
          <a:p>
            <a:r>
              <a:rPr lang="cs-CZ" sz="3200" b="1" dirty="0"/>
              <a:t>Anketa</a:t>
            </a:r>
            <a:r>
              <a:rPr lang="cs-CZ" sz="3200" dirty="0"/>
              <a:t> - výpovědi účastníků oscilují kolem středu, více jak 60 % účastníků doporučuje </a:t>
            </a:r>
          </a:p>
          <a:p>
            <a:r>
              <a:rPr lang="cs-CZ" sz="3200" dirty="0"/>
              <a:t>               vybrat „</a:t>
            </a:r>
            <a:r>
              <a:rPr lang="cs-CZ" sz="3200" b="1" dirty="0"/>
              <a:t>pouze to podstatné</a:t>
            </a:r>
            <a:r>
              <a:rPr lang="cs-CZ" sz="3200" dirty="0"/>
              <a:t>“ </a:t>
            </a:r>
          </a:p>
          <a:p>
            <a:endParaRPr lang="cs-CZ" sz="3200" dirty="0" smtClean="0"/>
          </a:p>
          <a:p>
            <a:r>
              <a:rPr lang="cs-CZ" sz="3200" b="1" dirty="0" smtClean="0"/>
              <a:t>Pedagogičtí pracovníci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část to vnímá jako omezení autonomie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č</a:t>
            </a:r>
            <a:r>
              <a:rPr lang="cs-CZ" sz="3200" dirty="0" smtClean="0"/>
              <a:t>ást to považuje za zbytečné, domnívají se, že vše je dáno zadáním testů CERMAT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č</a:t>
            </a:r>
            <a:r>
              <a:rPr lang="cs-CZ" sz="3200" dirty="0" smtClean="0"/>
              <a:t>ást se obává snížení požadavků na žáky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r>
              <a:rPr lang="cs-CZ" sz="3200" b="1" dirty="0" smtClean="0"/>
              <a:t>Pedagogičtí pracovníci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z</a:t>
            </a:r>
            <a:r>
              <a:rPr lang="cs-CZ" sz="3200" dirty="0" smtClean="0"/>
              <a:t>jednodušení plánování výuky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o</a:t>
            </a:r>
            <a:r>
              <a:rPr lang="cs-CZ" sz="3200" dirty="0" smtClean="0"/>
              <a:t>mezí rozkolísanost výsledků učení dosahovaných v různých školách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8741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Vztah katalogy – RVP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12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066800" y="2055379"/>
            <a:ext cx="15468600" cy="7478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Vztah katalogů pro přijímací zkoušky a maturitních katalogů a RVP</a:t>
            </a:r>
          </a:p>
          <a:p>
            <a:endParaRPr lang="cs-CZ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b="1" dirty="0"/>
              <a:t>k</a:t>
            </a:r>
            <a:r>
              <a:rPr lang="cs-CZ" sz="3200" b="1" dirty="0" smtClean="0"/>
              <a:t>atalogy se musí řídit RVP</a:t>
            </a:r>
            <a:r>
              <a:rPr lang="cs-CZ" sz="3200" dirty="0" smtClean="0"/>
              <a:t>, vždy se kontroluje shoda obsahu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p</a:t>
            </a:r>
            <a:r>
              <a:rPr lang="cs-CZ" sz="3200" dirty="0" smtClean="0"/>
              <a:t>okud je ovšem vymezení obsahů vzdělávání, resp. výsledků učení příliš obecné, vznikají </a:t>
            </a:r>
            <a:r>
              <a:rPr lang="cs-CZ" sz="3200" dirty="0" smtClean="0"/>
              <a:t>problémy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p</a:t>
            </a:r>
            <a:r>
              <a:rPr lang="cs-CZ" sz="3200" dirty="0" smtClean="0"/>
              <a:t>ř. </a:t>
            </a:r>
            <a:r>
              <a:rPr lang="cs-CZ" sz="3200" dirty="0" smtClean="0"/>
              <a:t>Maturitní zkouška:</a:t>
            </a:r>
          </a:p>
          <a:p>
            <a:pPr marL="900000" lvl="1" indent="-360000">
              <a:buFont typeface="Wingdings" panose="05000000000000000000" pitchFamily="2" charset="2"/>
              <a:buChar char="Ø"/>
            </a:pPr>
            <a:r>
              <a:rPr lang="cs-CZ" sz="3200" dirty="0" smtClean="0"/>
              <a:t>vyhledání </a:t>
            </a:r>
            <a:r>
              <a:rPr lang="cs-CZ" sz="3200" dirty="0"/>
              <a:t>určených tropů a figur v literárním </a:t>
            </a:r>
            <a:r>
              <a:rPr lang="cs-CZ" sz="3200" dirty="0" smtClean="0"/>
              <a:t>textu (synekdocha, oxymóron, zeugma apod.)</a:t>
            </a:r>
            <a:endParaRPr lang="cs-CZ" sz="3200" dirty="0" smtClean="0">
              <a:sym typeface="Wingdings" panose="05000000000000000000" pitchFamily="2" charset="2"/>
            </a:endParaRPr>
          </a:p>
          <a:p>
            <a:pPr marL="900000" lvl="1" indent="-360000">
              <a:buFont typeface="Wingdings" panose="05000000000000000000" pitchFamily="2" charset="2"/>
              <a:buChar char="Ø"/>
            </a:pPr>
            <a:r>
              <a:rPr lang="cs-CZ" sz="3200" dirty="0" smtClean="0"/>
              <a:t>očekávaný </a:t>
            </a:r>
            <a:r>
              <a:rPr lang="cs-CZ" sz="3200" dirty="0"/>
              <a:t>výstup „na konkrétních příkladech popíše specifické prostředky básnického jazyka a objasní jejich funkci v textu“ (RVP pro G) či „při rozboru textu uplatňuje znalosti z literární teorie“ (RVP SOV). </a:t>
            </a:r>
            <a:endParaRPr lang="cs-CZ" sz="3200" dirty="0" smtClean="0"/>
          </a:p>
          <a:p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0212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Revize RVP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13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15698528" cy="79714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rabicPeriod"/>
            </a:pPr>
            <a:r>
              <a:rPr lang="cs-CZ" sz="3200" b="1" dirty="0" smtClean="0"/>
              <a:t>Deklarativní část:</a:t>
            </a:r>
          </a:p>
          <a:p>
            <a:pPr marL="901800" lvl="1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obecné cíle, k čemu směřujeme</a:t>
            </a:r>
          </a:p>
          <a:p>
            <a:pPr marL="901800" lvl="1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514350" indent="-514350">
              <a:buAutoNum type="arabicPeriod"/>
            </a:pPr>
            <a:r>
              <a:rPr lang="cs-CZ" sz="3200" b="1" dirty="0" smtClean="0"/>
              <a:t>Normativní část: 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předpokládané </a:t>
            </a:r>
            <a:r>
              <a:rPr lang="cs-CZ" sz="3200" dirty="0"/>
              <a:t>výsledky </a:t>
            </a:r>
            <a:r>
              <a:rPr lang="cs-CZ" sz="3200" dirty="0" smtClean="0"/>
              <a:t>učení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obsahový </a:t>
            </a:r>
            <a:r>
              <a:rPr lang="cs-CZ" sz="3200" dirty="0"/>
              <a:t>standard na národní </a:t>
            </a:r>
            <a:r>
              <a:rPr lang="cs-CZ" sz="3200" dirty="0" smtClean="0"/>
              <a:t>úrovni</a:t>
            </a:r>
          </a:p>
          <a:p>
            <a:pPr marL="1143000" lvl="1" indent="-457200">
              <a:buFont typeface="Wingdings" panose="05000000000000000000" pitchFamily="2" charset="2"/>
              <a:buChar char="§"/>
            </a:pPr>
            <a:endParaRPr lang="cs-CZ" sz="3200" dirty="0"/>
          </a:p>
          <a:p>
            <a:pPr marL="514350" indent="-514350">
              <a:buAutoNum type="arabicPeriod"/>
            </a:pPr>
            <a:r>
              <a:rPr lang="cs-CZ" sz="3200" b="1" dirty="0" smtClean="0"/>
              <a:t>Metodické materiály</a:t>
            </a:r>
          </a:p>
          <a:p>
            <a:pPr lvl="1"/>
            <a:r>
              <a:rPr lang="cs-CZ" sz="3200" dirty="0" smtClean="0"/>
              <a:t>Tj. ilustrační část (co </a:t>
            </a:r>
            <a:r>
              <a:rPr lang="cs-CZ" sz="3200" dirty="0"/>
              <a:t>si pod formulací očekávaného výsledku učení představit, </a:t>
            </a:r>
            <a:endParaRPr lang="cs-CZ" sz="3200" dirty="0" smtClean="0"/>
          </a:p>
          <a:p>
            <a:pPr lvl="1"/>
            <a:r>
              <a:rPr lang="cs-CZ" sz="3200" dirty="0"/>
              <a:t> </a:t>
            </a:r>
            <a:r>
              <a:rPr lang="cs-CZ" sz="3200" dirty="0" smtClean="0"/>
              <a:t>    jak </a:t>
            </a:r>
            <a:r>
              <a:rPr lang="cs-CZ" sz="3200" dirty="0"/>
              <a:t>s ním pracovat, příklady dobré </a:t>
            </a:r>
            <a:r>
              <a:rPr lang="cs-CZ" sz="3200" dirty="0" smtClean="0"/>
              <a:t>praxe)</a:t>
            </a:r>
            <a:endParaRPr lang="cs-CZ" sz="3200" dirty="0"/>
          </a:p>
          <a:p>
            <a:pPr marL="1200150" lvl="1" indent="-514350">
              <a:buFont typeface="Wingdings" panose="05000000000000000000" pitchFamily="2" charset="2"/>
              <a:buChar char="§"/>
            </a:pPr>
            <a:r>
              <a:rPr lang="cs-CZ" sz="3200" dirty="0" smtClean="0"/>
              <a:t>Příklady učebních činností žáků</a:t>
            </a:r>
          </a:p>
          <a:p>
            <a:pPr marL="1200150" lvl="1" indent="-514350">
              <a:buFont typeface="Wingdings" panose="05000000000000000000" pitchFamily="2" charset="2"/>
              <a:buChar char="§"/>
            </a:pPr>
            <a:r>
              <a:rPr lang="cs-CZ" sz="3200" dirty="0" smtClean="0"/>
              <a:t>Doporučené způsoby ověřování výsledků učen žáků, způsoby jejich hodnocení</a:t>
            </a:r>
          </a:p>
          <a:p>
            <a:pPr marL="1200150" lvl="1" indent="-514350">
              <a:buFont typeface="Wingdings" panose="05000000000000000000" pitchFamily="2" charset="2"/>
              <a:buChar char="§"/>
            </a:pPr>
            <a:r>
              <a:rPr lang="cs-CZ" sz="3200" dirty="0" smtClean="0"/>
              <a:t>Modelová kurikula </a:t>
            </a:r>
          </a:p>
          <a:p>
            <a:pPr marL="514350" indent="-514350">
              <a:buAutoNum type="alphaLcParenR"/>
            </a:pPr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5767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1311128"/>
          </a:xfrm>
        </p:spPr>
        <p:txBody>
          <a:bodyPr/>
          <a:lstStyle/>
          <a:p>
            <a:r>
              <a:rPr lang="cs-CZ" sz="4400" dirty="0" smtClean="0">
                <a:latin typeface="+mj-lt"/>
              </a:rPr>
              <a:t>Nové pojetí  </a:t>
            </a:r>
            <a:br>
              <a:rPr lang="cs-CZ" sz="4400" dirty="0" smtClean="0">
                <a:latin typeface="+mj-lt"/>
              </a:rPr>
            </a:br>
            <a:r>
              <a:rPr lang="cs-CZ" sz="4400" dirty="0" smtClean="0">
                <a:solidFill>
                  <a:srgbClr val="62ACC9"/>
                </a:solidFill>
                <a:latin typeface="+mj-lt"/>
              </a:rPr>
              <a:t>KD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14</a:t>
            </a:fld>
            <a:endParaRPr/>
          </a:p>
        </p:txBody>
      </p:sp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886144402"/>
              </p:ext>
            </p:extLst>
          </p:nvPr>
        </p:nvGraphicFramePr>
        <p:xfrm>
          <a:off x="1066800" y="723900"/>
          <a:ext cx="16764000" cy="914399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9101473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1311128"/>
          </a:xfrm>
        </p:spPr>
        <p:txBody>
          <a:bodyPr/>
          <a:lstStyle/>
          <a:p>
            <a:r>
              <a:rPr lang="cs-CZ" sz="4400" dirty="0" smtClean="0">
                <a:latin typeface="+mj-lt"/>
              </a:rPr>
              <a:t>Uzlové body  </a:t>
            </a:r>
            <a:br>
              <a:rPr lang="cs-CZ" sz="4400" dirty="0" smtClean="0">
                <a:latin typeface="+mj-lt"/>
              </a:rPr>
            </a:br>
            <a:r>
              <a:rPr lang="cs-CZ" sz="4400" dirty="0" smtClean="0">
                <a:solidFill>
                  <a:srgbClr val="62ACC9"/>
                </a:solidFill>
                <a:latin typeface="+mj-lt"/>
              </a:rPr>
              <a:t>KD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15</a:t>
            </a:fld>
            <a:endParaRPr/>
          </a:p>
        </p:txBody>
      </p:sp>
      <p:sp>
        <p:nvSpPr>
          <p:cNvPr id="2" name="TextovéPole 1"/>
          <p:cNvSpPr txBox="1"/>
          <p:nvPr/>
        </p:nvSpPr>
        <p:spPr>
          <a:xfrm>
            <a:off x="1219200" y="2095500"/>
            <a:ext cx="144018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dirty="0" smtClean="0"/>
              <a:t>Výsledky učení žáků definovat pro:</a:t>
            </a:r>
          </a:p>
          <a:p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/>
              <a:t>k</a:t>
            </a:r>
            <a:r>
              <a:rPr lang="cs-CZ" sz="3200" dirty="0" smtClean="0"/>
              <a:t>onec předškolního vzdělávání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3., 5., 7., 9. ročník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3. ročník může mít i nadále orientační funkci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alternativa – 5., 7</a:t>
            </a:r>
            <a:r>
              <a:rPr lang="cs-CZ" sz="3200" dirty="0" smtClean="0"/>
              <a:t>. </a:t>
            </a:r>
            <a:r>
              <a:rPr lang="cs-CZ" sz="3200" dirty="0" smtClean="0"/>
              <a:t>ročník – definovat pouze ČJ, MA, CIJ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poslední ročník střední školy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2861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16268700" cy="1338828"/>
          </a:xfrm>
        </p:spPr>
        <p:txBody>
          <a:bodyPr/>
          <a:lstStyle/>
          <a:p>
            <a:r>
              <a:rPr lang="cs-CZ" dirty="0" smtClean="0"/>
              <a:t>Stanovení uzlových bodů </a:t>
            </a:r>
            <a:r>
              <a:rPr lang="cs-CZ" dirty="0"/>
              <a:t>pro dosažení očekávaných výsledků učení 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</a:t>
            </a:r>
            <a:r>
              <a:rPr lang="en-US" smtClean="0"/>
              <a:t>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16</a:t>
            </a:fld>
            <a:endParaRPr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729" y="1790700"/>
            <a:ext cx="17418429" cy="7696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489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1311128"/>
          </a:xfrm>
        </p:spPr>
        <p:txBody>
          <a:bodyPr/>
          <a:lstStyle/>
          <a:p>
            <a:r>
              <a:rPr lang="cs-CZ" sz="4400" dirty="0" smtClean="0"/>
              <a:t>Cíle revize </a:t>
            </a:r>
            <a:br>
              <a:rPr lang="cs-CZ" sz="4400" dirty="0" smtClean="0"/>
            </a:br>
            <a:r>
              <a:rPr lang="cs-CZ" sz="4400" dirty="0" smtClean="0">
                <a:solidFill>
                  <a:srgbClr val="62ACC9"/>
                </a:solidFill>
              </a:rPr>
              <a:t>RVP</a:t>
            </a:r>
            <a:r>
              <a:rPr lang="cs-CZ" sz="4400" dirty="0" smtClean="0"/>
              <a:t> </a:t>
            </a:r>
            <a:r>
              <a:rPr lang="cs-CZ" sz="4400" dirty="0" smtClean="0">
                <a:solidFill>
                  <a:srgbClr val="62ACC9"/>
                </a:solidFill>
              </a:rPr>
              <a:t>SOV</a:t>
            </a:r>
            <a:endParaRPr lang="uk-UA" sz="4400" dirty="0">
              <a:solidFill>
                <a:srgbClr val="62ACC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17</a:t>
            </a:fld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1613647" y="3009900"/>
            <a:ext cx="14706600" cy="2449188"/>
            <a:chOff x="3429000" y="2947415"/>
            <a:chExt cx="12382500" cy="2449188"/>
          </a:xfrm>
        </p:grpSpPr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5124450" y="2947415"/>
              <a:ext cx="10687050" cy="2449188"/>
              <a:chOff x="5124450" y="2947415"/>
              <a:chExt cx="10687050" cy="2449188"/>
            </a:xfrm>
          </p:grpSpPr>
          <p:sp>
            <p:nvSpPr>
              <p:cNvPr id="9" name="TextBox 8"/>
              <p:cNvSpPr txBox="1"/>
              <p:nvPr/>
            </p:nvSpPr>
            <p:spPr>
              <a:xfrm>
                <a:off x="5124450" y="2947415"/>
                <a:ext cx="9189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Lepší základy pro celoživotní učení </a:t>
                </a:r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10" name="TextBox 9"/>
              <p:cNvSpPr txBox="1"/>
              <p:nvPr/>
            </p:nvSpPr>
            <p:spPr>
              <a:xfrm>
                <a:off x="5124450" y="3580721"/>
                <a:ext cx="10687050" cy="181588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Snížení počtu oborů vzdělání aby: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cs-CZ" sz="2800" dirty="0">
                    <a:solidFill>
                      <a:schemeClr val="bg1">
                        <a:lumMod val="25000"/>
                      </a:schemeClr>
                    </a:solidFill>
                  </a:rPr>
                  <a:t>b</a:t>
                </a:r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yla umožněna žákům postupná profesní volba a odsunuta brzká specializace;</a:t>
                </a:r>
              </a:p>
              <a:p>
                <a:pPr marL="457200" indent="-457200">
                  <a:buFont typeface="Wingdings" panose="05000000000000000000" pitchFamily="2" charset="2"/>
                  <a:buChar char="§"/>
                </a:pPr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byl posílen společný základ v oborech středního vzdělání</a:t>
                </a:r>
                <a:endParaRPr lang="en-US" sz="2800" dirty="0">
                  <a:solidFill>
                    <a:schemeClr val="bg1">
                      <a:lumMod val="25000"/>
                    </a:schemeClr>
                  </a:solidFill>
                </a:endParaRPr>
              </a:p>
            </p:txBody>
          </p:sp>
        </p:grpSp>
      </p:grpSp>
      <p:grpSp>
        <p:nvGrpSpPr>
          <p:cNvPr id="22" name="Group 10"/>
          <p:cNvGrpSpPr/>
          <p:nvPr/>
        </p:nvGrpSpPr>
        <p:grpSpPr>
          <a:xfrm>
            <a:off x="1613647" y="5981700"/>
            <a:ext cx="13735050" cy="1625885"/>
            <a:chOff x="3429000" y="2947415"/>
            <a:chExt cx="12382500" cy="1625885"/>
          </a:xfrm>
        </p:grpSpPr>
        <p:sp>
          <p:nvSpPr>
            <p:cNvPr id="26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27" name="Group 2"/>
            <p:cNvGrpSpPr/>
            <p:nvPr/>
          </p:nvGrpSpPr>
          <p:grpSpPr>
            <a:xfrm>
              <a:off x="5124450" y="2947415"/>
              <a:ext cx="10687050" cy="1625885"/>
              <a:chOff x="5124450" y="2947415"/>
              <a:chExt cx="10687050" cy="1625885"/>
            </a:xfrm>
          </p:grpSpPr>
          <p:sp>
            <p:nvSpPr>
              <p:cNvPr id="28" name="TextBox 8"/>
              <p:cNvSpPr txBox="1"/>
              <p:nvPr/>
            </p:nvSpPr>
            <p:spPr>
              <a:xfrm>
                <a:off x="5124450" y="2947415"/>
                <a:ext cx="9189105" cy="70788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 smtClean="0">
                    <a:latin typeface="+mj-lt"/>
                  </a:rPr>
                  <a:t>Usnadnění přechodu na trh práce</a:t>
                </a:r>
                <a:endParaRPr lang="uk-UA" sz="4000" dirty="0" smtClean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29" name="TextBox 9"/>
              <p:cNvSpPr txBox="1"/>
              <p:nvPr/>
            </p:nvSpPr>
            <p:spPr>
              <a:xfrm>
                <a:off x="5124450" y="3580721"/>
                <a:ext cx="10687050" cy="99257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lvl="0" indent="-457200">
                  <a:spcBef>
                    <a:spcPts val="0"/>
                  </a:spcBef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propojení  </a:t>
                </a:r>
                <a:r>
                  <a:rPr lang="cs-CZ" sz="2800" dirty="0">
                    <a:solidFill>
                      <a:schemeClr val="bg1">
                        <a:lumMod val="25000"/>
                      </a:schemeClr>
                    </a:solidFill>
                  </a:rPr>
                  <a:t>RVP s NSK, příp. jinými kvalifikačními </a:t>
                </a:r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soustavami</a:t>
                </a:r>
              </a:p>
              <a:p>
                <a:pPr marL="457200" lvl="0" indent="-457200">
                  <a:spcBef>
                    <a:spcPts val="0"/>
                  </a:spcBef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cs-CZ" sz="2800" dirty="0">
                    <a:solidFill>
                      <a:schemeClr val="bg1">
                        <a:lumMod val="25000"/>
                      </a:schemeClr>
                    </a:solidFill>
                  </a:rPr>
                  <a:t>p</a:t>
                </a:r>
                <a:r>
                  <a:rPr lang="cs-CZ" sz="2800" dirty="0" smtClean="0">
                    <a:solidFill>
                      <a:schemeClr val="bg1">
                        <a:lumMod val="25000"/>
                      </a:schemeClr>
                    </a:solidFill>
                  </a:rPr>
                  <a:t>odpora </a:t>
                </a:r>
                <a:r>
                  <a:rPr lang="cs-CZ" sz="2800" dirty="0">
                    <a:solidFill>
                      <a:schemeClr val="bg1">
                        <a:lumMod val="25000"/>
                      </a:schemeClr>
                    </a:solidFill>
                  </a:rPr>
                  <a:t>spolupráce se zaměstnavateli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2791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1311128"/>
          </a:xfrm>
        </p:spPr>
        <p:txBody>
          <a:bodyPr/>
          <a:lstStyle/>
          <a:p>
            <a:r>
              <a:rPr lang="cs-CZ" sz="4400" dirty="0" smtClean="0"/>
              <a:t>Cíle revize </a:t>
            </a:r>
            <a:br>
              <a:rPr lang="cs-CZ" sz="4400" dirty="0" smtClean="0"/>
            </a:br>
            <a:r>
              <a:rPr lang="cs-CZ" sz="4400" dirty="0" smtClean="0">
                <a:solidFill>
                  <a:srgbClr val="62ACC9"/>
                </a:solidFill>
              </a:rPr>
              <a:t>RVP</a:t>
            </a:r>
            <a:r>
              <a:rPr lang="cs-CZ" sz="4400" dirty="0" smtClean="0"/>
              <a:t> </a:t>
            </a:r>
            <a:r>
              <a:rPr lang="cs-CZ" sz="4400" dirty="0" smtClean="0">
                <a:solidFill>
                  <a:srgbClr val="62ACC9"/>
                </a:solidFill>
              </a:rPr>
              <a:t>SOV</a:t>
            </a:r>
            <a:endParaRPr lang="uk-UA" sz="4400" dirty="0">
              <a:solidFill>
                <a:srgbClr val="62ACC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18</a:t>
            </a:fld>
            <a:endParaRPr/>
          </a:p>
        </p:txBody>
      </p:sp>
      <p:grpSp>
        <p:nvGrpSpPr>
          <p:cNvPr id="30" name="Group 10"/>
          <p:cNvGrpSpPr/>
          <p:nvPr/>
        </p:nvGrpSpPr>
        <p:grpSpPr>
          <a:xfrm>
            <a:off x="1828800" y="2781300"/>
            <a:ext cx="13411200" cy="3962400"/>
            <a:chOff x="3429000" y="2947415"/>
            <a:chExt cx="12382500" cy="3565809"/>
          </a:xfrm>
        </p:grpSpPr>
        <p:sp>
          <p:nvSpPr>
            <p:cNvPr id="31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grpSp>
          <p:nvGrpSpPr>
            <p:cNvPr id="32" name="Group 2"/>
            <p:cNvGrpSpPr/>
            <p:nvPr/>
          </p:nvGrpSpPr>
          <p:grpSpPr>
            <a:xfrm>
              <a:off x="5124449" y="2947415"/>
              <a:ext cx="10687051" cy="3565809"/>
              <a:chOff x="5124449" y="2947415"/>
              <a:chExt cx="10687051" cy="3565809"/>
            </a:xfrm>
          </p:grpSpPr>
          <p:sp>
            <p:nvSpPr>
              <p:cNvPr id="33" name="TextBox 8"/>
              <p:cNvSpPr txBox="1"/>
              <p:nvPr/>
            </p:nvSpPr>
            <p:spPr>
              <a:xfrm>
                <a:off x="5124449" y="2947415"/>
                <a:ext cx="9983499" cy="91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cs-CZ" sz="4000" dirty="0">
                    <a:latin typeface="+mj-lt"/>
                  </a:rPr>
                  <a:t>Prostupnost a flexibilita organizačního uspořádání  vzdělávacích programů</a:t>
                </a:r>
                <a:endParaRPr lang="uk-UA" sz="4000" dirty="0">
                  <a:latin typeface="+mj-lt"/>
                </a:endParaRPr>
              </a:p>
            </p:txBody>
          </p:sp>
          <p:sp>
            <p:nvSpPr>
              <p:cNvPr id="34" name="TextBox 9"/>
              <p:cNvSpPr txBox="1"/>
              <p:nvPr/>
            </p:nvSpPr>
            <p:spPr>
              <a:xfrm>
                <a:off x="5124450" y="4189511"/>
                <a:ext cx="10687050" cy="2323713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457200" indent="-45720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cs-CZ" sz="2800" dirty="0"/>
                  <a:t>Vertikální i horizontální prostupnost bez slepých uliček, žák může kdykoliv navázat  na přerušené vzdělávání a pokračovat k získání vyššího stupně včetně uznání předchozího </a:t>
                </a:r>
                <a:r>
                  <a:rPr lang="cs-CZ" sz="2800" dirty="0" smtClean="0"/>
                  <a:t>učení</a:t>
                </a:r>
              </a:p>
              <a:p>
                <a:pPr marL="457200" indent="-45720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cs-CZ" sz="2800" dirty="0" smtClean="0"/>
                  <a:t>Flexibilní </a:t>
                </a:r>
                <a:r>
                  <a:rPr lang="cs-CZ" sz="2800" dirty="0"/>
                  <a:t>organizace výuky ve formě modularizace a kreditního </a:t>
                </a:r>
                <a:r>
                  <a:rPr lang="cs-CZ" sz="2800" dirty="0" smtClean="0"/>
                  <a:t>systému</a:t>
                </a:r>
              </a:p>
              <a:p>
                <a:pPr marL="457200" indent="-457200">
                  <a:spcAft>
                    <a:spcPts val="300"/>
                  </a:spcAft>
                  <a:buFont typeface="Wingdings" panose="05000000000000000000" pitchFamily="2" charset="2"/>
                  <a:buChar char="§"/>
                </a:pPr>
                <a:r>
                  <a:rPr lang="cs-CZ" sz="2800" dirty="0" smtClean="0"/>
                  <a:t>Flexibilní </a:t>
                </a:r>
                <a:r>
                  <a:rPr lang="cs-CZ" sz="2800" dirty="0"/>
                  <a:t>reakce na měnící se potřeby trhu práce 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15635311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715581"/>
          </a:xfrm>
        </p:spPr>
        <p:txBody>
          <a:bodyPr/>
          <a:lstStyle/>
          <a:p>
            <a:r>
              <a:rPr lang="cs-CZ" dirty="0" smtClean="0"/>
              <a:t>Pyramida RVP SOV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19</a:t>
            </a:fld>
            <a:endParaRPr/>
          </a:p>
        </p:txBody>
      </p:sp>
      <p:sp>
        <p:nvSpPr>
          <p:cNvPr id="7" name="Rovnoramenný trojúhelník 6"/>
          <p:cNvSpPr/>
          <p:nvPr/>
        </p:nvSpPr>
        <p:spPr>
          <a:xfrm>
            <a:off x="1295400" y="1181100"/>
            <a:ext cx="13792200" cy="7772399"/>
          </a:xfrm>
          <a:prstGeom prst="triangle">
            <a:avLst>
              <a:gd name="adj" fmla="val 52336"/>
            </a:avLst>
          </a:prstGeom>
          <a:solidFill>
            <a:srgbClr val="62ACC9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cs-CZ"/>
          </a:p>
        </p:txBody>
      </p:sp>
      <p:sp>
        <p:nvSpPr>
          <p:cNvPr id="8" name="Textové pole 41994"/>
          <p:cNvSpPr txBox="1"/>
          <p:nvPr/>
        </p:nvSpPr>
        <p:spPr>
          <a:xfrm>
            <a:off x="2819400" y="7277100"/>
            <a:ext cx="10896600" cy="1524000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b="1" dirty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RVP pro stupeň vzdělání </a:t>
            </a: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Všeobecné vzdělání „pro všechny“</a:t>
            </a: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0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9 oblastí všeobecného vzdělání + klíčové kompetence</a:t>
            </a: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9" name="Textové pole 41994"/>
          <p:cNvSpPr txBox="1"/>
          <p:nvPr/>
        </p:nvSpPr>
        <p:spPr>
          <a:xfrm>
            <a:off x="4038600" y="6024812"/>
            <a:ext cx="8572500" cy="1066844"/>
          </a:xfrm>
          <a:prstGeom prst="roundRect">
            <a:avLst/>
          </a:prstGeom>
          <a:solidFill>
            <a:schemeClr val="accent2">
              <a:lumMod val="40000"/>
              <a:lumOff val="6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Všeobecné </a:t>
            </a: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vzdělání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propedeutického charakteru </a:t>
            </a: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pro skupiny oborů/konkrétní obor 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1" name="Textové pole 41994"/>
          <p:cNvSpPr txBox="1"/>
          <p:nvPr/>
        </p:nvSpPr>
        <p:spPr>
          <a:xfrm>
            <a:off x="4800600" y="5152676"/>
            <a:ext cx="7086600" cy="660407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Širší odborný základ 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2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2" name="Textové pole 41994"/>
          <p:cNvSpPr txBox="1"/>
          <p:nvPr/>
        </p:nvSpPr>
        <p:spPr>
          <a:xfrm>
            <a:off x="5943600" y="3972001"/>
            <a:ext cx="4972050" cy="99808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b="1" dirty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RVP pro </a:t>
            </a:r>
            <a:r>
              <a:rPr lang="cs-CZ" sz="2800" b="1" dirty="0" smtClean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obor vzdělání SŠ </a:t>
            </a:r>
            <a:endParaRPr lang="cs-CZ" sz="2800" b="1" dirty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Užší odborný základ </a:t>
            </a:r>
            <a:endParaRPr lang="cs-CZ" sz="24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ové pole 41994"/>
          <p:cNvSpPr txBox="1"/>
          <p:nvPr/>
        </p:nvSpPr>
        <p:spPr>
          <a:xfrm>
            <a:off x="6934200" y="2645131"/>
            <a:ext cx="2971800" cy="1010771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b="1" dirty="0" smtClean="0">
                <a:solidFill>
                  <a:srgbClr val="62ACC9"/>
                </a:solidFill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NSK </a:t>
            </a:r>
            <a:endParaRPr lang="cs-CZ" sz="2400" b="1" dirty="0">
              <a:solidFill>
                <a:srgbClr val="62ACC9"/>
              </a:solidFill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(Úplné) </a:t>
            </a:r>
            <a:r>
              <a:rPr lang="cs-CZ" sz="24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652513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Revize RVP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90600" y="2324100"/>
            <a:ext cx="16611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b="1" dirty="0"/>
              <a:t>Tvorba a revize kurikulárních dokumentů pro předškolní, základní a střední vzdělávání na národní </a:t>
            </a:r>
            <a:r>
              <a:rPr lang="cs-CZ" sz="3200" b="1" dirty="0" smtClean="0"/>
              <a:t>úrovni </a:t>
            </a:r>
            <a:r>
              <a:rPr lang="cs-CZ" sz="3200" dirty="0" smtClean="0"/>
              <a:t>                                                         květen 2016</a:t>
            </a:r>
          </a:p>
          <a:p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b="1" dirty="0" smtClean="0"/>
              <a:t>Návrh </a:t>
            </a:r>
            <a:r>
              <a:rPr lang="cs-CZ" sz="3200" b="1" dirty="0"/>
              <a:t>pojetí revizí kurikulárních dokumentů na národní úrovni pro všeobecné vzdělávání (PV, ZV, SV) a střední odborné vzdělávání v letech 2016–2020 (22</a:t>
            </a:r>
            <a:r>
              <a:rPr lang="cs-CZ" sz="3200" b="1" dirty="0" smtClean="0"/>
              <a:t>)                                                                                  									 </a:t>
            </a:r>
            <a:r>
              <a:rPr lang="cs-CZ" sz="3200" dirty="0" smtClean="0"/>
              <a:t>květen 2017</a:t>
            </a:r>
          </a:p>
          <a:p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Zveřejnění Návrhu pojetí – červenec 2017 (web NÚV; Zpravodaj Oborové skupiny) vyhlášení </a:t>
            </a:r>
            <a:r>
              <a:rPr lang="cs-CZ" sz="3200" b="1" dirty="0" smtClean="0"/>
              <a:t>ankety</a:t>
            </a:r>
          </a:p>
          <a:p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b="1" dirty="0" smtClean="0"/>
              <a:t>Rada pro revize RVP </a:t>
            </a:r>
            <a:r>
              <a:rPr lang="cs-CZ" sz="3200" dirty="0"/>
              <a:t>– </a:t>
            </a:r>
            <a:r>
              <a:rPr lang="cs-CZ" sz="3200" dirty="0" smtClean="0"/>
              <a:t>září 2017 – MŠMT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374215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ové pole 29"/>
          <p:cNvSpPr txBox="1"/>
          <p:nvPr/>
        </p:nvSpPr>
        <p:spPr>
          <a:xfrm>
            <a:off x="13589374" y="7915133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1311128"/>
          </a:xfrm>
        </p:spPr>
        <p:txBody>
          <a:bodyPr/>
          <a:lstStyle/>
          <a:p>
            <a:r>
              <a:rPr lang="cs-CZ" sz="4400" dirty="0"/>
              <a:t>Propojení RVP/ŠVP </a:t>
            </a:r>
            <a:br>
              <a:rPr lang="cs-CZ" sz="4400" dirty="0"/>
            </a:br>
            <a:r>
              <a:rPr lang="cs-CZ" sz="4400" dirty="0">
                <a:solidFill>
                  <a:srgbClr val="62ACC9"/>
                </a:solidFill>
              </a:rPr>
              <a:t>s profesními kvalifikacemi </a:t>
            </a:r>
            <a:r>
              <a:rPr lang="cs-CZ" sz="4400" dirty="0" smtClean="0">
                <a:solidFill>
                  <a:srgbClr val="62ACC9"/>
                </a:solidFill>
              </a:rPr>
              <a:t>NSK </a:t>
            </a:r>
            <a:endParaRPr lang="uk-UA" sz="4400" dirty="0">
              <a:solidFill>
                <a:srgbClr val="62ACC9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20</a:t>
            </a:fld>
            <a:endParaRPr/>
          </a:p>
        </p:txBody>
      </p:sp>
      <p:sp>
        <p:nvSpPr>
          <p:cNvPr id="9" name="Textové pole 26"/>
          <p:cNvSpPr txBox="1"/>
          <p:nvPr/>
        </p:nvSpPr>
        <p:spPr>
          <a:xfrm>
            <a:off x="1828800" y="3009900"/>
            <a:ext cx="8305800" cy="5562600"/>
          </a:xfrm>
          <a:prstGeom prst="roundRect">
            <a:avLst/>
          </a:prstGeom>
          <a:solidFill>
            <a:srgbClr val="62ACC9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800"/>
              </a:spcAft>
            </a:pPr>
            <a:r>
              <a:rPr lang="cs-CZ" sz="110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0" name="Textové pole 22"/>
          <p:cNvSpPr txBox="1"/>
          <p:nvPr/>
        </p:nvSpPr>
        <p:spPr>
          <a:xfrm>
            <a:off x="2133600" y="3619500"/>
            <a:ext cx="6705600" cy="609600"/>
          </a:xfrm>
          <a:prstGeom prst="round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600"/>
              </a:spcBef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Maturitní zkouška    Kategorie </a:t>
            </a: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L0, M</a:t>
            </a:r>
          </a:p>
        </p:txBody>
      </p:sp>
      <p:sp>
        <p:nvSpPr>
          <p:cNvPr id="11" name="Textové pole 24"/>
          <p:cNvSpPr txBox="1"/>
          <p:nvPr/>
        </p:nvSpPr>
        <p:spPr>
          <a:xfrm>
            <a:off x="2142565" y="5033942"/>
            <a:ext cx="4876800" cy="616193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Výuční list           Kategorie H</a:t>
            </a:r>
          </a:p>
        </p:txBody>
      </p:sp>
      <p:sp>
        <p:nvSpPr>
          <p:cNvPr id="12" name="Textové pole 23"/>
          <p:cNvSpPr txBox="1"/>
          <p:nvPr/>
        </p:nvSpPr>
        <p:spPr>
          <a:xfrm>
            <a:off x="2178424" y="6614747"/>
            <a:ext cx="3460376" cy="1119554"/>
          </a:xfrm>
          <a:prstGeom prst="roundRect">
            <a:avLst/>
          </a:prstGeom>
          <a:solidFill>
            <a:schemeClr val="accent2">
              <a:lumMod val="20000"/>
              <a:lumOff val="80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 algn="just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Závěrečná zkouška            </a:t>
            </a:r>
          </a:p>
          <a:p>
            <a:pPr marL="180340" indent="-180340" algn="just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Kategorie E</a:t>
            </a:r>
          </a:p>
        </p:txBody>
      </p:sp>
      <p:sp>
        <p:nvSpPr>
          <p:cNvPr id="17" name="Textové pole 29"/>
          <p:cNvSpPr txBox="1"/>
          <p:nvPr/>
        </p:nvSpPr>
        <p:spPr>
          <a:xfrm>
            <a:off x="13411200" y="1412866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8" name="Textové pole 29"/>
          <p:cNvSpPr txBox="1"/>
          <p:nvPr/>
        </p:nvSpPr>
        <p:spPr>
          <a:xfrm>
            <a:off x="12635753" y="2014224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9" name="Textové pole 29"/>
          <p:cNvSpPr txBox="1"/>
          <p:nvPr/>
        </p:nvSpPr>
        <p:spPr>
          <a:xfrm>
            <a:off x="11772900" y="2466348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" name="Textové pole 29"/>
          <p:cNvSpPr txBox="1"/>
          <p:nvPr/>
        </p:nvSpPr>
        <p:spPr>
          <a:xfrm>
            <a:off x="13639800" y="4887013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Textové pole 29"/>
          <p:cNvSpPr txBox="1"/>
          <p:nvPr/>
        </p:nvSpPr>
        <p:spPr>
          <a:xfrm>
            <a:off x="12635753" y="4878372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2" name="Textové pole 29"/>
          <p:cNvSpPr txBox="1"/>
          <p:nvPr/>
        </p:nvSpPr>
        <p:spPr>
          <a:xfrm>
            <a:off x="11734800" y="4803627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3" name="Textové pole 29"/>
          <p:cNvSpPr txBox="1"/>
          <p:nvPr/>
        </p:nvSpPr>
        <p:spPr>
          <a:xfrm>
            <a:off x="12680576" y="7511755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4" name="Textové pole 29"/>
          <p:cNvSpPr txBox="1"/>
          <p:nvPr/>
        </p:nvSpPr>
        <p:spPr>
          <a:xfrm>
            <a:off x="11712388" y="7140906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PK</a:t>
            </a:r>
            <a:endParaRPr lang="cs-CZ" sz="2800" dirty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ové pole 29"/>
          <p:cNvSpPr txBox="1"/>
          <p:nvPr/>
        </p:nvSpPr>
        <p:spPr>
          <a:xfrm>
            <a:off x="10744200" y="6819900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Ú)PK</a:t>
            </a:r>
          </a:p>
        </p:txBody>
      </p:sp>
      <p:sp>
        <p:nvSpPr>
          <p:cNvPr id="14" name="Textové pole 29"/>
          <p:cNvSpPr txBox="1"/>
          <p:nvPr/>
        </p:nvSpPr>
        <p:spPr>
          <a:xfrm>
            <a:off x="10744200" y="4728882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Ú)PK</a:t>
            </a:r>
          </a:p>
        </p:txBody>
      </p:sp>
      <p:sp>
        <p:nvSpPr>
          <p:cNvPr id="13" name="Textové pole 29"/>
          <p:cNvSpPr txBox="1"/>
          <p:nvPr/>
        </p:nvSpPr>
        <p:spPr>
          <a:xfrm>
            <a:off x="10744200" y="2705100"/>
            <a:ext cx="1219200" cy="1143000"/>
          </a:xfrm>
          <a:prstGeom prst="roundRect">
            <a:avLst/>
          </a:prstGeom>
          <a:solidFill>
            <a:schemeClr val="bg1">
              <a:lumMod val="85000"/>
            </a:schemeClr>
          </a:solidFill>
          <a:ln w="6350">
            <a:solidFill>
              <a:prstClr val="black"/>
            </a:solidFill>
          </a:ln>
        </p:spPr>
        <p:txBody>
          <a:bodyPr rot="0" spcFirstLastPara="0" vert="horz" wrap="non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180340" indent="-180340">
              <a:lnSpc>
                <a:spcPct val="107000"/>
              </a:lnSpc>
              <a:spcBef>
                <a:spcPts val="1200"/>
              </a:spcBef>
              <a:spcAft>
                <a:spcPts val="0"/>
              </a:spcAft>
            </a:pPr>
            <a:endParaRPr lang="cs-CZ" sz="1200" dirty="0" smtClean="0">
              <a:effectLst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80340" indent="-180340">
              <a:lnSpc>
                <a:spcPct val="107000"/>
              </a:lnSpc>
              <a:spcAft>
                <a:spcPts val="0"/>
              </a:spcAft>
            </a:pPr>
            <a:r>
              <a:rPr lang="cs-CZ" sz="2800" dirty="0" smtClean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cs-CZ" sz="2800" dirty="0">
                <a:effectLst/>
                <a:ea typeface="Calibri" panose="020F0502020204030204" pitchFamily="34" charset="0"/>
                <a:cs typeface="Times New Roman" panose="02020603050405020304" pitchFamily="18" charset="0"/>
              </a:rPr>
              <a:t>Ú)PK</a:t>
            </a:r>
          </a:p>
        </p:txBody>
      </p:sp>
    </p:spTree>
    <p:extLst>
      <p:ext uri="{BB962C8B-B14F-4D97-AF65-F5344CB8AC3E}">
        <p14:creationId xmlns:p14="http://schemas.microsoft.com/office/powerpoint/2010/main" val="19553161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Revize </a:t>
            </a:r>
            <a:r>
              <a:rPr lang="cs-CZ" dirty="0" smtClean="0">
                <a:solidFill>
                  <a:schemeClr val="accent1"/>
                </a:solidFill>
              </a:rPr>
              <a:t>RVP SOV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21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704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lphaLcParenR"/>
            </a:pPr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914400" y="1655270"/>
            <a:ext cx="15859125" cy="74174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/>
              <a:t>RVP pro obory s OV (E, H, L0)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800" dirty="0" smtClean="0"/>
              <a:t>široce </a:t>
            </a:r>
            <a:r>
              <a:rPr lang="cs-CZ" sz="2800" dirty="0"/>
              <a:t>profilovaný větvený </a:t>
            </a:r>
            <a:r>
              <a:rPr lang="cs-CZ" sz="2800" dirty="0" smtClean="0"/>
              <a:t>obor </a:t>
            </a:r>
            <a:r>
              <a:rPr lang="cs-CZ" sz="2800" dirty="0" smtClean="0">
                <a:sym typeface="Wingdings" panose="05000000000000000000" pitchFamily="2" charset="2"/>
              </a:rPr>
              <a:t> </a:t>
            </a:r>
            <a:r>
              <a:rPr lang="cs-CZ" sz="2800" dirty="0" smtClean="0"/>
              <a:t>možnost </a:t>
            </a:r>
            <a:r>
              <a:rPr lang="cs-CZ" sz="2800" dirty="0"/>
              <a:t>ukončit studium po 2., 3. a 4. </a:t>
            </a:r>
            <a:r>
              <a:rPr lang="cs-CZ" sz="2800" dirty="0" smtClean="0"/>
              <a:t>ročníku;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800" dirty="0" smtClean="0"/>
              <a:t>pro obory bez funkčního společného odborného základu, i nadále samostatné RVP.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2800" dirty="0" smtClean="0"/>
          </a:p>
          <a:p>
            <a:r>
              <a:rPr lang="cs-CZ" sz="2800" b="1" dirty="0" smtClean="0"/>
              <a:t>RVP pro obory vzdělání kategorie M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800" dirty="0" smtClean="0"/>
              <a:t>také RVP se společným odborným základem;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800" dirty="0" smtClean="0"/>
              <a:t>obory s jasným profesním profilem × obory „lyceálního“ typu. 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2800" dirty="0" smtClean="0"/>
          </a:p>
          <a:p>
            <a:r>
              <a:rPr lang="cs-CZ" sz="2800" b="1" dirty="0" smtClean="0"/>
              <a:t>RVP pro obory vzdělání kategorie L5</a:t>
            </a:r>
            <a:r>
              <a:rPr lang="cs-CZ" sz="2800" dirty="0" smtClean="0"/>
              <a:t> 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cs-CZ" sz="2800" dirty="0" smtClean="0"/>
              <a:t>omezení na vybrané obory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cs-CZ" sz="2800" dirty="0" smtClean="0"/>
              <a:t>omezení z hlediska počtu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r>
              <a:rPr lang="cs-CZ" sz="2800" dirty="0" smtClean="0"/>
              <a:t>Vhodná vzdělávací cesta = přestup do nižšího ročníku odpovídajícího oboru M</a:t>
            </a:r>
          </a:p>
          <a:p>
            <a:pPr marL="514350" indent="-514350">
              <a:buFont typeface="Wingdings" panose="05000000000000000000" pitchFamily="2" charset="2"/>
              <a:buChar char="§"/>
            </a:pPr>
            <a:endParaRPr lang="cs-CZ" sz="2800" dirty="0" smtClean="0"/>
          </a:p>
          <a:p>
            <a:r>
              <a:rPr lang="cs-CZ" sz="2800" b="1" dirty="0" smtClean="0"/>
              <a:t>Kategorie </a:t>
            </a:r>
            <a:r>
              <a:rPr lang="cs-CZ" sz="2800" b="1" dirty="0"/>
              <a:t>oborů vzdělání J</a:t>
            </a:r>
            <a:r>
              <a:rPr lang="cs-CZ" sz="2800" dirty="0"/>
              <a:t> </a:t>
            </a:r>
            <a:endParaRPr lang="cs-CZ" sz="28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2800" dirty="0"/>
              <a:t>t</a:t>
            </a:r>
            <a:r>
              <a:rPr lang="cs-CZ" sz="2800" dirty="0" smtClean="0"/>
              <a:t>ransformace kategorie do výše uvedených oborů</a:t>
            </a:r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2800" dirty="0"/>
          </a:p>
          <a:p>
            <a:r>
              <a:rPr lang="cs-CZ" sz="2800" b="1" dirty="0" smtClean="0"/>
              <a:t>Mistrovská zkouška = </a:t>
            </a:r>
            <a:r>
              <a:rPr lang="cs-CZ" sz="2800" dirty="0" smtClean="0"/>
              <a:t>nový prvek v odborném vzdělávání, po ukončení a získání praxe (EQF 5)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92290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Revize </a:t>
            </a:r>
            <a:r>
              <a:rPr lang="cs-CZ" dirty="0" smtClean="0">
                <a:solidFill>
                  <a:schemeClr val="accent1"/>
                </a:solidFill>
              </a:rPr>
              <a:t>RVP SOV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22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704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lphaLcParenR"/>
            </a:pPr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914400" y="2111765"/>
            <a:ext cx="15859125" cy="62478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/>
              <a:t>Flexibilní uspořádání výuky</a:t>
            </a:r>
          </a:p>
          <a:p>
            <a:pPr indent="-360000"/>
            <a:r>
              <a:rPr lang="cs-CZ" sz="2800" dirty="0" smtClean="0"/>
              <a:t>= předpoklady</a:t>
            </a:r>
            <a:r>
              <a:rPr lang="cs-CZ" sz="2800" b="1" dirty="0" smtClean="0"/>
              <a:t> </a:t>
            </a:r>
            <a:r>
              <a:rPr lang="cs-CZ" sz="2800" dirty="0"/>
              <a:t>pro realizaci odborného výcviku a odborné praxe u zaměstnavatelů i pro </a:t>
            </a:r>
            <a:r>
              <a:rPr lang="cs-CZ" sz="2800" dirty="0" smtClean="0"/>
              <a:t>snadnější </a:t>
            </a:r>
          </a:p>
          <a:p>
            <a:pPr indent="-360000"/>
            <a:r>
              <a:rPr lang="cs-CZ" sz="2800" dirty="0" smtClean="0"/>
              <a:t>   účast </a:t>
            </a:r>
            <a:r>
              <a:rPr lang="cs-CZ" sz="2800" dirty="0"/>
              <a:t>odborníků z praxe ve výuce</a:t>
            </a:r>
            <a:endParaRPr lang="cs-CZ" sz="2800" b="1" dirty="0"/>
          </a:p>
          <a:p>
            <a:r>
              <a:rPr lang="cs-CZ" sz="2800" dirty="0" smtClean="0"/>
              <a:t>= multioborové třídy</a:t>
            </a:r>
            <a:endParaRPr lang="cs-CZ" sz="2800" dirty="0"/>
          </a:p>
          <a:p>
            <a:endParaRPr lang="cs-CZ" sz="2800" dirty="0" smtClean="0"/>
          </a:p>
          <a:p>
            <a:endParaRPr lang="cs-CZ" sz="2800" dirty="0"/>
          </a:p>
          <a:p>
            <a:r>
              <a:rPr lang="cs-CZ" sz="3200" dirty="0" smtClean="0"/>
              <a:t>V</a:t>
            </a:r>
            <a:r>
              <a:rPr lang="cs-CZ" sz="3200" dirty="0"/>
              <a:t> RVP </a:t>
            </a:r>
            <a:r>
              <a:rPr lang="cs-CZ" sz="3200" b="1" dirty="0"/>
              <a:t>pravidla</a:t>
            </a:r>
            <a:r>
              <a:rPr lang="cs-CZ" sz="3200" dirty="0"/>
              <a:t> pro: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cs-CZ" sz="2800" dirty="0"/>
              <a:t>rozčlenění ŠVP do vzdělávacích modulů;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cs-CZ" sz="2800" dirty="0"/>
              <a:t>flexibilní organizaci školního roku včetně prázdnin;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cs-CZ" sz="2800" dirty="0"/>
              <a:t>konání individuální odborné praxe v době školní výuky;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cs-CZ" sz="2800" dirty="0"/>
              <a:t>konání odborné praxe v době prázdnin;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cs-CZ" sz="2800" dirty="0"/>
              <a:t>plánování spolupráce škol a firem jak v oblasti praktického, tak teoretického vyučování a při ukončování vzdělávání.  </a:t>
            </a:r>
          </a:p>
          <a:p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3364177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20516" y="783934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Další závěry z projednávání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23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838200" y="1911270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704039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514350" indent="-514350">
              <a:buAutoNum type="alphaLcParenR"/>
            </a:pPr>
            <a:endParaRPr lang="cs-CZ" sz="3200" dirty="0" smtClean="0"/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</a:p>
          <a:p>
            <a:r>
              <a:rPr lang="cs-CZ" sz="3200" dirty="0" smtClean="0">
                <a:solidFill>
                  <a:schemeClr val="tx2"/>
                </a:solidFill>
              </a:rPr>
              <a:t> </a:t>
            </a:r>
            <a:endParaRPr lang="cs-CZ" sz="3200" dirty="0">
              <a:solidFill>
                <a:schemeClr val="tx2"/>
              </a:solidFill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1022846" y="2111765"/>
            <a:ext cx="15859125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/>
              <a:t> </a:t>
            </a:r>
            <a:r>
              <a:rPr lang="cs-CZ" sz="2800" dirty="0" smtClean="0"/>
              <a:t>                        </a:t>
            </a:r>
          </a:p>
          <a:p>
            <a:r>
              <a:rPr lang="cs-CZ" sz="2800" dirty="0"/>
              <a:t>	</a:t>
            </a:r>
            <a:r>
              <a:rPr lang="cs-CZ" sz="2800" dirty="0" smtClean="0"/>
              <a:t> </a:t>
            </a:r>
            <a:r>
              <a:rPr lang="cs-CZ" sz="3200" dirty="0" smtClean="0"/>
              <a:t>absence Národního programu vzdělávání </a:t>
            </a:r>
          </a:p>
          <a:p>
            <a:endParaRPr lang="cs-CZ" sz="3200" dirty="0"/>
          </a:p>
          <a:p>
            <a:endParaRPr lang="cs-CZ" sz="3200" dirty="0" smtClean="0"/>
          </a:p>
          <a:p>
            <a:r>
              <a:rPr lang="cs-CZ" sz="3200" dirty="0" smtClean="0"/>
              <a:t>	 neujasněnost maturitní zkoušky</a:t>
            </a:r>
          </a:p>
          <a:p>
            <a:endParaRPr lang="cs-CZ" sz="3200" dirty="0"/>
          </a:p>
          <a:p>
            <a:endParaRPr lang="cs-CZ" sz="3200" dirty="0" smtClean="0"/>
          </a:p>
          <a:p>
            <a:r>
              <a:rPr lang="cs-CZ" sz="3200" dirty="0"/>
              <a:t>	 </a:t>
            </a:r>
            <a:r>
              <a:rPr lang="cs-CZ" sz="3200" dirty="0" smtClean="0"/>
              <a:t>náběh RVP po revizích = několik let</a:t>
            </a:r>
          </a:p>
          <a:p>
            <a:endParaRPr lang="cs-CZ" sz="3200" dirty="0"/>
          </a:p>
          <a:p>
            <a:endParaRPr lang="cs-CZ" sz="3200" dirty="0"/>
          </a:p>
          <a:p>
            <a:r>
              <a:rPr lang="cs-CZ" sz="3200" dirty="0" smtClean="0"/>
              <a:t>	</a:t>
            </a:r>
          </a:p>
          <a:p>
            <a:r>
              <a:rPr lang="cs-CZ" sz="3200" dirty="0"/>
              <a:t>	</a:t>
            </a:r>
            <a:r>
              <a:rPr lang="cs-CZ" sz="3200" dirty="0" smtClean="0"/>
              <a:t> škola by neměla mít povinnost tvořit ŠVP = modelové ŠVP</a:t>
            </a:r>
          </a:p>
          <a:p>
            <a:endParaRPr lang="cs-CZ" sz="2800" b="1" dirty="0"/>
          </a:p>
        </p:txBody>
      </p:sp>
      <p:sp>
        <p:nvSpPr>
          <p:cNvPr id="8" name="Freeform 29"/>
          <p:cNvSpPr>
            <a:spLocks noEditPoints="1"/>
          </p:cNvSpPr>
          <p:nvPr/>
        </p:nvSpPr>
        <p:spPr bwMode="auto">
          <a:xfrm>
            <a:off x="960387" y="3844320"/>
            <a:ext cx="1237957" cy="1270125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9" name="Freeform 29"/>
          <p:cNvSpPr>
            <a:spLocks noEditPoints="1"/>
          </p:cNvSpPr>
          <p:nvPr/>
        </p:nvSpPr>
        <p:spPr bwMode="auto">
          <a:xfrm>
            <a:off x="979437" y="2238594"/>
            <a:ext cx="1237957" cy="1270125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0" name="Freeform 29"/>
          <p:cNvSpPr>
            <a:spLocks noEditPoints="1"/>
          </p:cNvSpPr>
          <p:nvPr/>
        </p:nvSpPr>
        <p:spPr bwMode="auto">
          <a:xfrm>
            <a:off x="960386" y="5450047"/>
            <a:ext cx="1237957" cy="1270125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sp>
        <p:nvSpPr>
          <p:cNvPr id="11" name="Freeform 29"/>
          <p:cNvSpPr>
            <a:spLocks noEditPoints="1"/>
          </p:cNvSpPr>
          <p:nvPr/>
        </p:nvSpPr>
        <p:spPr bwMode="auto">
          <a:xfrm>
            <a:off x="1020516" y="7055774"/>
            <a:ext cx="1237957" cy="1270125"/>
          </a:xfrm>
          <a:custGeom>
            <a:avLst/>
            <a:gdLst>
              <a:gd name="T0" fmla="*/ 88 w 176"/>
              <a:gd name="T1" fmla="*/ 110 h 176"/>
              <a:gd name="T2" fmla="*/ 51 w 176"/>
              <a:gd name="T3" fmla="*/ 73 h 176"/>
              <a:gd name="T4" fmla="*/ 48 w 176"/>
              <a:gd name="T5" fmla="*/ 72 h 176"/>
              <a:gd name="T6" fmla="*/ 44 w 176"/>
              <a:gd name="T7" fmla="*/ 76 h 176"/>
              <a:gd name="T8" fmla="*/ 45 w 176"/>
              <a:gd name="T9" fmla="*/ 79 h 176"/>
              <a:gd name="T10" fmla="*/ 85 w 176"/>
              <a:gd name="T11" fmla="*/ 119 h 176"/>
              <a:gd name="T12" fmla="*/ 88 w 176"/>
              <a:gd name="T13" fmla="*/ 120 h 176"/>
              <a:gd name="T14" fmla="*/ 91 w 176"/>
              <a:gd name="T15" fmla="*/ 119 h 176"/>
              <a:gd name="T16" fmla="*/ 91 w 176"/>
              <a:gd name="T17" fmla="*/ 119 h 176"/>
              <a:gd name="T18" fmla="*/ 158 w 176"/>
              <a:gd name="T19" fmla="*/ 49 h 176"/>
              <a:gd name="T20" fmla="*/ 158 w 176"/>
              <a:gd name="T21" fmla="*/ 49 h 176"/>
              <a:gd name="T22" fmla="*/ 163 w 176"/>
              <a:gd name="T23" fmla="*/ 43 h 176"/>
              <a:gd name="T24" fmla="*/ 163 w 176"/>
              <a:gd name="T25" fmla="*/ 43 h 176"/>
              <a:gd name="T26" fmla="*/ 175 w 176"/>
              <a:gd name="T27" fmla="*/ 31 h 176"/>
              <a:gd name="T28" fmla="*/ 175 w 176"/>
              <a:gd name="T29" fmla="*/ 31 h 176"/>
              <a:gd name="T30" fmla="*/ 176 w 176"/>
              <a:gd name="T31" fmla="*/ 28 h 176"/>
              <a:gd name="T32" fmla="*/ 172 w 176"/>
              <a:gd name="T33" fmla="*/ 24 h 176"/>
              <a:gd name="T34" fmla="*/ 169 w 176"/>
              <a:gd name="T35" fmla="*/ 25 h 176"/>
              <a:gd name="T36" fmla="*/ 169 w 176"/>
              <a:gd name="T37" fmla="*/ 25 h 176"/>
              <a:gd name="T38" fmla="*/ 159 w 176"/>
              <a:gd name="T39" fmla="*/ 36 h 176"/>
              <a:gd name="T40" fmla="*/ 159 w 176"/>
              <a:gd name="T41" fmla="*/ 36 h 176"/>
              <a:gd name="T42" fmla="*/ 153 w 176"/>
              <a:gd name="T43" fmla="*/ 42 h 176"/>
              <a:gd name="T44" fmla="*/ 153 w 176"/>
              <a:gd name="T45" fmla="*/ 42 h 176"/>
              <a:gd name="T46" fmla="*/ 88 w 176"/>
              <a:gd name="T47" fmla="*/ 110 h 176"/>
              <a:gd name="T48" fmla="*/ 169 w 176"/>
              <a:gd name="T49" fmla="*/ 54 h 176"/>
              <a:gd name="T50" fmla="*/ 163 w 176"/>
              <a:gd name="T51" fmla="*/ 54 h 176"/>
              <a:gd name="T52" fmla="*/ 162 w 176"/>
              <a:gd name="T53" fmla="*/ 58 h 176"/>
              <a:gd name="T54" fmla="*/ 162 w 176"/>
              <a:gd name="T55" fmla="*/ 58 h 176"/>
              <a:gd name="T56" fmla="*/ 168 w 176"/>
              <a:gd name="T57" fmla="*/ 88 h 176"/>
              <a:gd name="T58" fmla="*/ 88 w 176"/>
              <a:gd name="T59" fmla="*/ 168 h 176"/>
              <a:gd name="T60" fmla="*/ 8 w 176"/>
              <a:gd name="T61" fmla="*/ 88 h 176"/>
              <a:gd name="T62" fmla="*/ 88 w 176"/>
              <a:gd name="T63" fmla="*/ 8 h 176"/>
              <a:gd name="T64" fmla="*/ 146 w 176"/>
              <a:gd name="T65" fmla="*/ 33 h 176"/>
              <a:gd name="T66" fmla="*/ 146 w 176"/>
              <a:gd name="T67" fmla="*/ 32 h 176"/>
              <a:gd name="T68" fmla="*/ 151 w 176"/>
              <a:gd name="T69" fmla="*/ 32 h 176"/>
              <a:gd name="T70" fmla="*/ 151 w 176"/>
              <a:gd name="T71" fmla="*/ 27 h 176"/>
              <a:gd name="T72" fmla="*/ 151 w 176"/>
              <a:gd name="T73" fmla="*/ 26 h 176"/>
              <a:gd name="T74" fmla="*/ 88 w 176"/>
              <a:gd name="T75" fmla="*/ 0 h 176"/>
              <a:gd name="T76" fmla="*/ 0 w 176"/>
              <a:gd name="T77" fmla="*/ 88 h 176"/>
              <a:gd name="T78" fmla="*/ 88 w 176"/>
              <a:gd name="T79" fmla="*/ 176 h 176"/>
              <a:gd name="T80" fmla="*/ 176 w 176"/>
              <a:gd name="T81" fmla="*/ 88 h 176"/>
              <a:gd name="T82" fmla="*/ 170 w 176"/>
              <a:gd name="T83" fmla="*/ 56 h 176"/>
              <a:gd name="T84" fmla="*/ 169 w 176"/>
              <a:gd name="T85" fmla="*/ 5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76" h="176">
                <a:moveTo>
                  <a:pt x="88" y="110"/>
                </a:moveTo>
                <a:cubicBezTo>
                  <a:pt x="51" y="73"/>
                  <a:pt x="51" y="73"/>
                  <a:pt x="51" y="73"/>
                </a:cubicBezTo>
                <a:cubicBezTo>
                  <a:pt x="50" y="72"/>
                  <a:pt x="49" y="72"/>
                  <a:pt x="48" y="72"/>
                </a:cubicBezTo>
                <a:cubicBezTo>
                  <a:pt x="46" y="72"/>
                  <a:pt x="44" y="74"/>
                  <a:pt x="44" y="76"/>
                </a:cubicBezTo>
                <a:cubicBezTo>
                  <a:pt x="44" y="77"/>
                  <a:pt x="44" y="78"/>
                  <a:pt x="45" y="79"/>
                </a:cubicBezTo>
                <a:cubicBezTo>
                  <a:pt x="85" y="119"/>
                  <a:pt x="85" y="119"/>
                  <a:pt x="85" y="119"/>
                </a:cubicBezTo>
                <a:cubicBezTo>
                  <a:pt x="86" y="120"/>
                  <a:pt x="87" y="120"/>
                  <a:pt x="88" y="120"/>
                </a:cubicBezTo>
                <a:cubicBezTo>
                  <a:pt x="89" y="120"/>
                  <a:pt x="90" y="120"/>
                  <a:pt x="91" y="119"/>
                </a:cubicBezTo>
                <a:cubicBezTo>
                  <a:pt x="91" y="119"/>
                  <a:pt x="91" y="119"/>
                  <a:pt x="91" y="11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58" y="49"/>
                  <a:pt x="158" y="49"/>
                  <a:pt x="158" y="49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63" y="43"/>
                  <a:pt x="163" y="43"/>
                  <a:pt x="163" y="43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5" y="31"/>
                  <a:pt x="175" y="31"/>
                  <a:pt x="175" y="31"/>
                </a:cubicBezTo>
                <a:cubicBezTo>
                  <a:pt x="176" y="30"/>
                  <a:pt x="176" y="29"/>
                  <a:pt x="176" y="28"/>
                </a:cubicBezTo>
                <a:cubicBezTo>
                  <a:pt x="176" y="26"/>
                  <a:pt x="174" y="24"/>
                  <a:pt x="172" y="24"/>
                </a:cubicBezTo>
                <a:cubicBezTo>
                  <a:pt x="171" y="24"/>
                  <a:pt x="170" y="24"/>
                  <a:pt x="169" y="25"/>
                </a:cubicBezTo>
                <a:cubicBezTo>
                  <a:pt x="169" y="25"/>
                  <a:pt x="169" y="25"/>
                  <a:pt x="169" y="25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3" y="42"/>
                  <a:pt x="153" y="42"/>
                  <a:pt x="153" y="42"/>
                </a:cubicBezTo>
                <a:cubicBezTo>
                  <a:pt x="153" y="42"/>
                  <a:pt x="153" y="42"/>
                  <a:pt x="153" y="42"/>
                </a:cubicBezTo>
                <a:lnTo>
                  <a:pt x="88" y="110"/>
                </a:lnTo>
                <a:close/>
                <a:moveTo>
                  <a:pt x="169" y="54"/>
                </a:moveTo>
                <a:cubicBezTo>
                  <a:pt x="167" y="53"/>
                  <a:pt x="165" y="53"/>
                  <a:pt x="163" y="54"/>
                </a:cubicBezTo>
                <a:cubicBezTo>
                  <a:pt x="162" y="55"/>
                  <a:pt x="162" y="57"/>
                  <a:pt x="162" y="58"/>
                </a:cubicBezTo>
                <a:cubicBezTo>
                  <a:pt x="162" y="58"/>
                  <a:pt x="162" y="58"/>
                  <a:pt x="162" y="58"/>
                </a:cubicBezTo>
                <a:cubicBezTo>
                  <a:pt x="166" y="68"/>
                  <a:pt x="168" y="78"/>
                  <a:pt x="168" y="88"/>
                </a:cubicBezTo>
                <a:cubicBezTo>
                  <a:pt x="168" y="132"/>
                  <a:pt x="132" y="168"/>
                  <a:pt x="88" y="168"/>
                </a:cubicBezTo>
                <a:cubicBezTo>
                  <a:pt x="44" y="168"/>
                  <a:pt x="8" y="132"/>
                  <a:pt x="8" y="88"/>
                </a:cubicBezTo>
                <a:cubicBezTo>
                  <a:pt x="8" y="44"/>
                  <a:pt x="44" y="8"/>
                  <a:pt x="88" y="8"/>
                </a:cubicBezTo>
                <a:cubicBezTo>
                  <a:pt x="111" y="8"/>
                  <a:pt x="131" y="17"/>
                  <a:pt x="146" y="33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147" y="34"/>
                  <a:pt x="150" y="34"/>
                  <a:pt x="151" y="32"/>
                </a:cubicBezTo>
                <a:cubicBezTo>
                  <a:pt x="153" y="31"/>
                  <a:pt x="153" y="28"/>
                  <a:pt x="151" y="27"/>
                </a:cubicBezTo>
                <a:cubicBezTo>
                  <a:pt x="151" y="27"/>
                  <a:pt x="151" y="26"/>
                  <a:pt x="151" y="26"/>
                </a:cubicBezTo>
                <a:cubicBezTo>
                  <a:pt x="135" y="10"/>
                  <a:pt x="113" y="0"/>
                  <a:pt x="88" y="0"/>
                </a:cubicBezTo>
                <a:cubicBezTo>
                  <a:pt x="39" y="0"/>
                  <a:pt x="0" y="39"/>
                  <a:pt x="0" y="88"/>
                </a:cubicBezTo>
                <a:cubicBezTo>
                  <a:pt x="0" y="137"/>
                  <a:pt x="39" y="176"/>
                  <a:pt x="88" y="176"/>
                </a:cubicBezTo>
                <a:cubicBezTo>
                  <a:pt x="137" y="176"/>
                  <a:pt x="176" y="137"/>
                  <a:pt x="176" y="88"/>
                </a:cubicBezTo>
                <a:cubicBezTo>
                  <a:pt x="176" y="77"/>
                  <a:pt x="174" y="66"/>
                  <a:pt x="170" y="56"/>
                </a:cubicBezTo>
                <a:cubicBezTo>
                  <a:pt x="170" y="55"/>
                  <a:pt x="169" y="55"/>
                  <a:pt x="169" y="54"/>
                </a:cubicBezTo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178910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20516" y="783934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Dotazy, náměty směřujte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24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838200" y="1911270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15797352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AutoNum type="alphaLcParenR"/>
            </a:pPr>
            <a:endParaRPr lang="cs-CZ" sz="3200" dirty="0" smtClean="0"/>
          </a:p>
          <a:p>
            <a:endParaRPr lang="cs-CZ" sz="3200" dirty="0" smtClean="0"/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  <a:p>
            <a:pPr algn="r"/>
            <a:r>
              <a:rPr lang="cs-CZ" sz="3600" dirty="0" smtClean="0"/>
              <a:t>Helena.marinkova@nuv.cz</a:t>
            </a:r>
            <a:r>
              <a:rPr lang="cs-CZ" sz="3200" dirty="0" smtClean="0"/>
              <a:t>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2337962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20516" y="783934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Harmonogram 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25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838200" y="1911270"/>
            <a:ext cx="16611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</p:txBody>
      </p:sp>
      <p:sp>
        <p:nvSpPr>
          <p:cNvPr id="2" name="TextovéPole 1"/>
          <p:cNvSpPr txBox="1"/>
          <p:nvPr/>
        </p:nvSpPr>
        <p:spPr>
          <a:xfrm>
            <a:off x="1119048" y="2111765"/>
            <a:ext cx="15797352" cy="84638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2017</a:t>
            </a:r>
          </a:p>
          <a:p>
            <a:pPr marL="1143000" lvl="1" indent="-457200">
              <a:buFont typeface="Wingdings" panose="05000000000000000000" pitchFamily="2" charset="2"/>
              <a:buChar char="Ø"/>
            </a:pPr>
            <a:r>
              <a:rPr lang="cs-CZ" sz="3200" dirty="0" smtClean="0"/>
              <a:t>úprava </a:t>
            </a:r>
            <a:r>
              <a:rPr lang="cs-CZ" sz="3200" dirty="0"/>
              <a:t>Matematiky pro obory středního odborného vzdělávání, ve kterých budou </a:t>
            </a:r>
            <a:r>
              <a:rPr lang="cs-CZ" sz="3200" dirty="0" smtClean="0"/>
              <a:t>žáci </a:t>
            </a:r>
            <a:r>
              <a:rPr lang="cs-CZ" sz="3200" dirty="0"/>
              <a:t>povinně maturovat z matematiky ve školní roce </a:t>
            </a:r>
            <a:r>
              <a:rPr lang="cs-CZ" sz="3200" dirty="0" smtClean="0"/>
              <a:t>2021/22</a:t>
            </a:r>
          </a:p>
          <a:p>
            <a:pPr marL="1143000" lvl="1" indent="-457200">
              <a:buFont typeface="Wingdings" panose="05000000000000000000" pitchFamily="2" charset="2"/>
              <a:buChar char="Ø"/>
            </a:pPr>
            <a:r>
              <a:rPr lang="cs-CZ" sz="3200" dirty="0"/>
              <a:t>p</a:t>
            </a:r>
            <a:r>
              <a:rPr lang="cs-CZ" sz="3200" dirty="0" smtClean="0"/>
              <a:t>růběžná diskuse k navrhovanému pojetí</a:t>
            </a:r>
            <a:endParaRPr lang="cs-CZ" sz="3200" dirty="0"/>
          </a:p>
          <a:p>
            <a:pPr marL="457200" indent="-4572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457200" indent="-457200">
              <a:buFont typeface="Wingdings" panose="05000000000000000000" pitchFamily="2" charset="2"/>
              <a:buChar char="§"/>
            </a:pPr>
            <a:r>
              <a:rPr lang="cs-CZ" sz="3200" dirty="0" smtClean="0"/>
              <a:t>2018</a:t>
            </a:r>
            <a:endParaRPr lang="cs-CZ" sz="3200" dirty="0" smtClean="0"/>
          </a:p>
          <a:p>
            <a:endParaRPr lang="cs-CZ" sz="3200" dirty="0" smtClean="0"/>
          </a:p>
          <a:p>
            <a:pPr marL="1143000" lvl="1" indent="-4572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cs-CZ" sz="3200" dirty="0"/>
              <a:t>Informační a komunikační technologie</a:t>
            </a:r>
          </a:p>
          <a:p>
            <a:pPr marL="1143000" lvl="1" indent="-4572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cs-CZ" sz="3200" dirty="0"/>
              <a:t>Cizí jazyky</a:t>
            </a:r>
          </a:p>
          <a:p>
            <a:pPr marL="1143000" lvl="1" indent="-4572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cs-CZ" sz="3200" dirty="0"/>
              <a:t>Matematika a její aplikace (pro předškolní, základní vzdělávání a gymnázia)</a:t>
            </a:r>
          </a:p>
          <a:p>
            <a:pPr marL="1143000" lvl="1" indent="-457200">
              <a:buClr>
                <a:schemeClr val="tx1"/>
              </a:buClr>
              <a:buFont typeface="Wingdings" panose="05000000000000000000" pitchFamily="2" charset="2"/>
              <a:buChar char="Ø"/>
            </a:pPr>
            <a:r>
              <a:rPr lang="cs-CZ" sz="3200" dirty="0"/>
              <a:t>Aktualizace RVP SOV</a:t>
            </a:r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  <a:p>
            <a:endParaRPr lang="cs-CZ" sz="3200" dirty="0" smtClean="0"/>
          </a:p>
          <a:p>
            <a:endParaRPr lang="cs-CZ" sz="3200" dirty="0"/>
          </a:p>
          <a:p>
            <a:pPr algn="r"/>
            <a:r>
              <a:rPr lang="cs-CZ" sz="3200" dirty="0" smtClean="0"/>
              <a:t> 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07394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338828"/>
          </a:xfrm>
        </p:spPr>
        <p:txBody>
          <a:bodyPr/>
          <a:lstStyle/>
          <a:p>
            <a:r>
              <a:rPr lang="cs-CZ" dirty="0" smtClean="0"/>
              <a:t>RVP a podpůrné </a:t>
            </a:r>
            <a:r>
              <a:rPr lang="cs-CZ" dirty="0" smtClean="0">
                <a:solidFill>
                  <a:srgbClr val="62ACC9"/>
                </a:solidFill>
              </a:rPr>
              <a:t>systémy</a:t>
            </a:r>
            <a:endParaRPr lang="cs-CZ" dirty="0"/>
          </a:p>
        </p:txBody>
      </p:sp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26</a:t>
            </a:fld>
            <a:endParaRPr/>
          </a:p>
        </p:txBody>
      </p:sp>
      <p:graphicFrame>
        <p:nvGraphicFramePr>
          <p:cNvPr id="15" name="Diagram 14"/>
          <p:cNvGraphicFramePr/>
          <p:nvPr>
            <p:extLst/>
          </p:nvPr>
        </p:nvGraphicFramePr>
        <p:xfrm>
          <a:off x="1219200" y="876300"/>
          <a:ext cx="15773400" cy="81963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99403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číslo snímku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27</a:t>
            </a:fld>
            <a:endParaRPr/>
          </a:p>
        </p:txBody>
      </p:sp>
      <p:sp>
        <p:nvSpPr>
          <p:cNvPr id="4" name="TextovéPole 3"/>
          <p:cNvSpPr txBox="1"/>
          <p:nvPr/>
        </p:nvSpPr>
        <p:spPr>
          <a:xfrm>
            <a:off x="5105400" y="4305300"/>
            <a:ext cx="10286790" cy="298543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4400" b="1" dirty="0" smtClean="0"/>
              <a:t>Děkuji za pozornost a přeji pěkný den</a:t>
            </a:r>
          </a:p>
          <a:p>
            <a:endParaRPr lang="cs-CZ" sz="3600" b="1" dirty="0"/>
          </a:p>
          <a:p>
            <a:endParaRPr lang="cs-CZ" sz="3600" b="1" dirty="0" smtClean="0"/>
          </a:p>
          <a:p>
            <a:endParaRPr lang="cs-CZ" sz="3600" b="1" dirty="0"/>
          </a:p>
          <a:p>
            <a:pPr algn="r"/>
            <a:r>
              <a:rPr lang="cs-CZ" sz="3600" dirty="0" smtClean="0"/>
              <a:t>Helena.marinkova@nuv.cz</a:t>
            </a:r>
            <a:endParaRPr lang="cs-CZ" sz="3600" dirty="0"/>
          </a:p>
        </p:txBody>
      </p:sp>
    </p:spTree>
    <p:extLst>
      <p:ext uri="{BB962C8B-B14F-4D97-AF65-F5344CB8AC3E}">
        <p14:creationId xmlns:p14="http://schemas.microsoft.com/office/powerpoint/2010/main" val="11572977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Anketa - vyhodnocení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3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567070" y="2302835"/>
            <a:ext cx="12158330" cy="61863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600" dirty="0" smtClean="0"/>
              <a:t>Cílem bylo získat zpětnou vazbu od pedagogických pracovníků napříč jednotlivými stupni vzdělání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600" dirty="0" smtClean="0"/>
              <a:t>Zveřejnění dotazníku na webu NÚV a také na webech pro pedagogické pracovníky (Pedagogické </a:t>
            </a:r>
            <a:r>
              <a:rPr lang="cs-CZ" sz="3600" dirty="0" err="1" smtClean="0"/>
              <a:t>info</a:t>
            </a:r>
            <a:r>
              <a:rPr lang="cs-CZ" sz="3600" dirty="0" smtClean="0"/>
              <a:t>)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600" dirty="0" smtClean="0"/>
              <a:t>Použitá metoda: anketa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600" dirty="0" smtClean="0"/>
              <a:t>Termín sběru dat: 14. 7. – 20. 9. 2017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600" dirty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600" dirty="0" smtClean="0"/>
              <a:t>Velikost vzorku: 932 respondentů (z toho 772 pedagogů)</a:t>
            </a:r>
            <a:endParaRPr lang="cs-CZ" sz="3600" dirty="0"/>
          </a:p>
        </p:txBody>
      </p:sp>
      <p:pic>
        <p:nvPicPr>
          <p:cNvPr id="22" name="Obrázek 2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11200" y="2497765"/>
            <a:ext cx="4114599" cy="4791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26488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1066800" y="873889"/>
            <a:ext cx="13868400" cy="715581"/>
          </a:xfrm>
        </p:spPr>
        <p:txBody>
          <a:bodyPr/>
          <a:lstStyle/>
          <a:p>
            <a:r>
              <a:rPr lang="cs-CZ" dirty="0" smtClean="0">
                <a:solidFill>
                  <a:schemeClr val="accent1"/>
                </a:solidFill>
              </a:rPr>
              <a:t>Revize RVP</a:t>
            </a:r>
            <a:endParaRPr lang="uk-U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dirty="0" smtClean="0"/>
              <a:t>page</a:t>
            </a:r>
          </a:p>
          <a:p>
            <a:pPr algn="l"/>
            <a:r>
              <a:rPr lang="en-US" dirty="0" smtClean="0"/>
              <a:t>0</a:t>
            </a:r>
            <a:fld id="{37D409AB-2201-4E18-8A34-C31753AD9B06}" type="slidenum">
              <a:rPr smtClean="0"/>
              <a:pPr algn="l"/>
              <a:t>4</a:t>
            </a:fld>
            <a:endParaRPr dirty="0"/>
          </a:p>
        </p:txBody>
      </p:sp>
      <p:sp>
        <p:nvSpPr>
          <p:cNvPr id="7" name="TextovéPole 6"/>
          <p:cNvSpPr txBox="1"/>
          <p:nvPr/>
        </p:nvSpPr>
        <p:spPr>
          <a:xfrm>
            <a:off x="914400" y="1622807"/>
            <a:ext cx="16611600" cy="71096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Odborné a oborové skupiny NÚV</a:t>
            </a:r>
          </a:p>
          <a:p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Odborná skupina pro koncepci revizí RVP – NÚV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Odborné skupiny pro všeobecně vzdělávací oblasti, průřezová témata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Oborové skupiny pro skupiny oborů </a:t>
            </a:r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200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Více jak 20 setkání podle odborného zaměření (nejčastěji Oborové skupiny; odborné skupiny; asociace škol, CZESHA)</a:t>
            </a:r>
            <a:endParaRPr lang="cs-CZ" sz="3200" dirty="0"/>
          </a:p>
          <a:p>
            <a:pPr marL="342900" indent="-342900">
              <a:buFont typeface="Wingdings" panose="05000000000000000000" pitchFamily="2" charset="2"/>
              <a:buChar char="§"/>
            </a:pPr>
            <a:endParaRPr lang="cs-CZ" sz="3200" b="1" dirty="0" smtClean="0"/>
          </a:p>
          <a:p>
            <a:pPr marL="342900" indent="-342900">
              <a:buFont typeface="Wingdings" panose="05000000000000000000" pitchFamily="2" charset="2"/>
              <a:buChar char="§"/>
            </a:pPr>
            <a:r>
              <a:rPr lang="cs-CZ" sz="3200" dirty="0" smtClean="0"/>
              <a:t>Komunikace NÚV – odborníci z praxe – zástupci akademické sféry – zástupci učitelských/školských organizací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4112260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1338828"/>
          </a:xfrm>
        </p:spPr>
        <p:txBody>
          <a:bodyPr/>
          <a:lstStyle/>
          <a:p>
            <a:r>
              <a:rPr lang="cs-CZ" sz="4400" dirty="0" smtClean="0"/>
              <a:t>Strategie vzdělávací politiky </a:t>
            </a:r>
            <a:r>
              <a:rPr lang="cs-CZ" sz="4400" dirty="0" smtClean="0">
                <a:solidFill>
                  <a:schemeClr val="accent1"/>
                </a:solidFill>
              </a:rPr>
              <a:t>ČR do roku 2020</a:t>
            </a:r>
            <a:endParaRPr lang="uk-UA" sz="44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5</a:t>
            </a:fld>
            <a:endParaRPr/>
          </a:p>
        </p:txBody>
      </p:sp>
      <p:sp>
        <p:nvSpPr>
          <p:cNvPr id="30" name="TextBox 19"/>
          <p:cNvSpPr txBox="1"/>
          <p:nvPr/>
        </p:nvSpPr>
        <p:spPr>
          <a:xfrm>
            <a:off x="3124200" y="2019300"/>
            <a:ext cx="11201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600" b="1" dirty="0" smtClean="0">
                <a:solidFill>
                  <a:schemeClr val="accent1"/>
                </a:solidFill>
                <a:latin typeface="+mj-lt"/>
              </a:rPr>
              <a:t>3.2</a:t>
            </a:r>
            <a:r>
              <a:rPr lang="cs-CZ" sz="3600" dirty="0" smtClean="0">
                <a:solidFill>
                  <a:schemeClr val="accent1"/>
                </a:solidFill>
                <a:latin typeface="+mj-lt"/>
              </a:rPr>
              <a:t> </a:t>
            </a:r>
            <a:r>
              <a:rPr lang="cs-CZ" sz="3600" b="1" dirty="0" smtClean="0">
                <a:latin typeface="+mj-lt"/>
                <a:cs typeface="Calibri" panose="020F0502020204030204" pitchFamily="34" charset="0"/>
              </a:rPr>
              <a:t>Podporovat </a:t>
            </a:r>
            <a:r>
              <a:rPr lang="cs-CZ" sz="3600" b="1" dirty="0">
                <a:latin typeface="+mj-lt"/>
                <a:cs typeface="Calibri" panose="020F0502020204030204" pitchFamily="34" charset="0"/>
              </a:rPr>
              <a:t>kvalitní výuku a učitele jako </a:t>
            </a:r>
            <a:r>
              <a:rPr lang="cs-CZ" sz="3600" b="1" dirty="0" smtClean="0">
                <a:latin typeface="+mj-lt"/>
                <a:cs typeface="Calibri" panose="020F0502020204030204" pitchFamily="34" charset="0"/>
              </a:rPr>
              <a:t>její</a:t>
            </a:r>
          </a:p>
          <a:p>
            <a:r>
              <a:rPr lang="cs-CZ" sz="3600" b="1" dirty="0">
                <a:latin typeface="+mj-lt"/>
                <a:cs typeface="Calibri" panose="020F0502020204030204" pitchFamily="34" charset="0"/>
              </a:rPr>
              <a:t> </a:t>
            </a:r>
            <a:r>
              <a:rPr lang="cs-CZ" sz="3600" b="1" dirty="0" smtClean="0">
                <a:latin typeface="+mj-lt"/>
                <a:cs typeface="Calibri" panose="020F0502020204030204" pitchFamily="34" charset="0"/>
              </a:rPr>
              <a:t>     klíčový předpoklad</a:t>
            </a:r>
            <a:endParaRPr lang="cs-CZ" sz="3600" b="1" dirty="0">
              <a:latin typeface="+mj-lt"/>
              <a:cs typeface="Calibri" panose="020F0502020204030204" pitchFamily="34" charset="0"/>
            </a:endParaRPr>
          </a:p>
        </p:txBody>
      </p:sp>
      <p:sp>
        <p:nvSpPr>
          <p:cNvPr id="14" name="TextovéPole 13"/>
          <p:cNvSpPr txBox="1"/>
          <p:nvPr/>
        </p:nvSpPr>
        <p:spPr>
          <a:xfrm>
            <a:off x="876300" y="3528655"/>
            <a:ext cx="6286500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3200" b="1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3.2.5  Srozumitelněji popsat   </a:t>
            </a:r>
          </a:p>
          <a:p>
            <a:r>
              <a:rPr lang="cs-CZ" sz="3200" b="1" dirty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cs-CZ" sz="3200" b="1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        cíle vzdělávání</a:t>
            </a:r>
          </a:p>
          <a:p>
            <a:endParaRPr lang="cs-CZ" sz="2800" b="1" dirty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endParaRPr lang="cs-CZ" sz="2800" b="1" dirty="0" smtClean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endParaRPr lang="cs-CZ" sz="2800" b="1" dirty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endParaRPr lang="cs-CZ" sz="2800" b="1" dirty="0" smtClean="0">
              <a:solidFill>
                <a:schemeClr val="accent1"/>
              </a:solidFill>
              <a:latin typeface="+mj-lt"/>
              <a:cs typeface="Calibri" panose="020F0502020204030204" pitchFamily="34" charset="0"/>
            </a:endParaRPr>
          </a:p>
          <a:p>
            <a:r>
              <a:rPr lang="cs-CZ" sz="3200" b="1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3.2.6 </a:t>
            </a:r>
            <a:r>
              <a:rPr lang="cs-CZ" sz="32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Modernizovat systém  </a:t>
            </a:r>
          </a:p>
          <a:p>
            <a:r>
              <a:rPr lang="cs-CZ" sz="3200" dirty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cs-CZ" sz="32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       hodnocení na úrovni dítěte, </a:t>
            </a:r>
          </a:p>
          <a:p>
            <a:r>
              <a:rPr lang="cs-CZ" sz="3200" dirty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</a:t>
            </a:r>
            <a:r>
              <a:rPr lang="cs-CZ" sz="3200" dirty="0" smtClean="0">
                <a:solidFill>
                  <a:schemeClr val="accent1"/>
                </a:solidFill>
                <a:latin typeface="+mj-lt"/>
                <a:cs typeface="Calibri" panose="020F0502020204030204" pitchFamily="34" charset="0"/>
              </a:rPr>
              <a:t>        žáka, studenta</a:t>
            </a:r>
          </a:p>
          <a:p>
            <a:endParaRPr lang="cs-CZ" sz="3200" dirty="0">
              <a:latin typeface="+mj-lt"/>
              <a:cs typeface="Arial" panose="020B0604020202020204" pitchFamily="34" charset="0"/>
            </a:endParaRPr>
          </a:p>
        </p:txBody>
      </p:sp>
      <p:sp>
        <p:nvSpPr>
          <p:cNvPr id="15" name="TextovéPole 14"/>
          <p:cNvSpPr txBox="1"/>
          <p:nvPr/>
        </p:nvSpPr>
        <p:spPr>
          <a:xfrm>
            <a:off x="7162800" y="3467100"/>
            <a:ext cx="9829799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16000">
              <a:buFont typeface="Wingdings" panose="05000000000000000000" pitchFamily="2" charset="2"/>
              <a:buChar char="§"/>
            </a:pPr>
            <a:r>
              <a:rPr lang="cs-CZ" sz="2800" dirty="0" smtClean="0">
                <a:cs typeface="Calibri" panose="020F0502020204030204" pitchFamily="34" charset="0"/>
              </a:rPr>
              <a:t>Jasněji vymezit očekávané cíle vzdělávání jako </a:t>
            </a:r>
            <a:r>
              <a:rPr lang="cs-CZ" sz="2800" b="1" dirty="0" smtClean="0">
                <a:cs typeface="Calibri" panose="020F0502020204030204" pitchFamily="34" charset="0"/>
              </a:rPr>
              <a:t>referenční body pro sledování pokroku v učení </a:t>
            </a:r>
            <a:r>
              <a:rPr lang="cs-CZ" sz="2800" dirty="0" smtClean="0">
                <a:cs typeface="Calibri" panose="020F0502020204030204" pitchFamily="34" charset="0"/>
              </a:rPr>
              <a:t>srozumitelné pro </a:t>
            </a:r>
            <a:r>
              <a:rPr lang="cs-CZ" sz="2800" dirty="0">
                <a:cs typeface="Calibri" panose="020F0502020204030204" pitchFamily="34" charset="0"/>
              </a:rPr>
              <a:t>žáky </a:t>
            </a:r>
            <a:r>
              <a:rPr lang="cs-CZ" sz="2800" dirty="0" smtClean="0">
                <a:cs typeface="Calibri" panose="020F0502020204030204" pitchFamily="34" charset="0"/>
              </a:rPr>
              <a:t>a studenty</a:t>
            </a:r>
            <a:r>
              <a:rPr lang="cs-CZ" sz="2800" dirty="0">
                <a:cs typeface="Calibri" panose="020F0502020204030204" pitchFamily="34" charset="0"/>
              </a:rPr>
              <a:t>, </a:t>
            </a:r>
            <a:r>
              <a:rPr lang="cs-CZ" sz="2800" dirty="0" smtClean="0">
                <a:cs typeface="Calibri" panose="020F0502020204030204" pitchFamily="34" charset="0"/>
              </a:rPr>
              <a:t>rodiče, zaměstnavatele i veřejnost</a:t>
            </a:r>
            <a:r>
              <a:rPr lang="cs-CZ" sz="2800" dirty="0">
                <a:cs typeface="Calibri" panose="020F0502020204030204" pitchFamily="34" charset="0"/>
              </a:rPr>
              <a:t>; </a:t>
            </a:r>
            <a:r>
              <a:rPr lang="cs-CZ" sz="2800" dirty="0" smtClean="0">
                <a:cs typeface="Calibri" panose="020F0502020204030204" pitchFamily="34" charset="0"/>
              </a:rPr>
              <a:t>neomezovat </a:t>
            </a:r>
            <a:r>
              <a:rPr lang="cs-CZ" sz="2800" dirty="0">
                <a:cs typeface="Calibri" panose="020F0502020204030204" pitchFamily="34" charset="0"/>
              </a:rPr>
              <a:t>na znalosti</a:t>
            </a:r>
            <a:r>
              <a:rPr lang="cs-CZ" sz="2800" dirty="0" smtClean="0">
                <a:cs typeface="Calibri" panose="020F0502020204030204" pitchFamily="34" charset="0"/>
              </a:rPr>
              <a:t>…</a:t>
            </a:r>
          </a:p>
          <a:p>
            <a:pPr marL="69750"/>
            <a:endParaRPr lang="cs-CZ" sz="2800" dirty="0" smtClean="0">
              <a:cs typeface="Calibri" panose="020F0502020204030204" pitchFamily="34" charset="0"/>
            </a:endParaRPr>
          </a:p>
          <a:p>
            <a:endParaRPr lang="cs-CZ" sz="2800" dirty="0" smtClean="0">
              <a:cs typeface="Calibri" panose="020F0502020204030204" pitchFamily="34" charset="0"/>
            </a:endParaRPr>
          </a:p>
          <a:p>
            <a:pPr marL="285750" indent="-216000">
              <a:buFont typeface="Wingdings" panose="05000000000000000000" pitchFamily="2" charset="2"/>
              <a:buChar char="§"/>
            </a:pPr>
            <a:r>
              <a:rPr lang="cs-CZ" sz="2800" dirty="0">
                <a:cs typeface="Calibri" panose="020F0502020204030204" pitchFamily="34" charset="0"/>
              </a:rPr>
              <a:t>Rozvíjet evaluační nástroje  k monitoringu všech aspektů žákova výkonu (tedy i jiných než vědomostních</a:t>
            </a:r>
            <a:r>
              <a:rPr lang="cs-CZ" sz="2800" dirty="0" smtClean="0">
                <a:cs typeface="Calibri" panose="020F0502020204030204" pitchFamily="34" charset="0"/>
              </a:rPr>
              <a:t>)…</a:t>
            </a:r>
          </a:p>
          <a:p>
            <a:pPr marL="69750"/>
            <a:r>
              <a:rPr lang="cs-CZ" sz="2800" dirty="0" smtClean="0">
                <a:cs typeface="Calibri" panose="020F0502020204030204" pitchFamily="34" charset="0"/>
              </a:rPr>
              <a:t>  s </a:t>
            </a:r>
            <a:r>
              <a:rPr lang="cs-CZ" sz="2800" b="1" dirty="0">
                <a:cs typeface="Calibri" panose="020F0502020204030204" pitchFamily="34" charset="0"/>
              </a:rPr>
              <a:t>ukázkami  vyhodnocených žákovských </a:t>
            </a:r>
            <a:r>
              <a:rPr lang="cs-CZ" sz="2800" b="1" dirty="0" smtClean="0">
                <a:cs typeface="Calibri" panose="020F0502020204030204" pitchFamily="34" charset="0"/>
              </a:rPr>
              <a:t>prací</a:t>
            </a:r>
            <a:endParaRPr lang="cs-CZ" sz="2800" b="1" dirty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578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701731"/>
          </a:xfrm>
        </p:spPr>
        <p:txBody>
          <a:bodyPr/>
          <a:lstStyle/>
          <a:p>
            <a:r>
              <a:rPr lang="cs-CZ" sz="4400" dirty="0" smtClean="0">
                <a:solidFill>
                  <a:schemeClr val="accent1"/>
                </a:solidFill>
                <a:latin typeface="+mj-lt"/>
              </a:rPr>
              <a:t>Vyhodnocení - souhrn</a:t>
            </a:r>
            <a:endParaRPr lang="uk-UA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6</a:t>
            </a:fld>
            <a:endParaRPr/>
          </a:p>
        </p:txBody>
      </p:sp>
      <p:sp>
        <p:nvSpPr>
          <p:cNvPr id="14" name="Zástupný symbol pro obsah 2"/>
          <p:cNvSpPr txBox="1">
            <a:spLocks/>
          </p:cNvSpPr>
          <p:nvPr/>
        </p:nvSpPr>
        <p:spPr>
          <a:xfrm>
            <a:off x="902533" y="1714500"/>
            <a:ext cx="16040100" cy="7162800"/>
          </a:xfrm>
          <a:prstGeom prst="rect">
            <a:avLst/>
          </a:prstGeom>
          <a:noFill/>
        </p:spPr>
        <p:txBody>
          <a:bodyPr>
            <a:norm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742950" lvl="0" indent="-742950">
              <a:buFont typeface="+mj-lt"/>
              <a:buAutoNum type="arabicPeriod"/>
            </a:pPr>
            <a:r>
              <a:rPr lang="cs-CZ" sz="3200" dirty="0" smtClean="0"/>
              <a:t>Revize </a:t>
            </a:r>
            <a:r>
              <a:rPr lang="cs-CZ" sz="3200" dirty="0"/>
              <a:t>RVP považuje za </a:t>
            </a:r>
            <a:r>
              <a:rPr lang="cs-CZ" sz="3200" b="1" dirty="0">
                <a:solidFill>
                  <a:schemeClr val="accent1"/>
                </a:solidFill>
              </a:rPr>
              <a:t>potřebné</a:t>
            </a:r>
            <a:r>
              <a:rPr lang="cs-CZ" sz="3200" dirty="0">
                <a:solidFill>
                  <a:schemeClr val="accent1"/>
                </a:solidFill>
              </a:rPr>
              <a:t> </a:t>
            </a:r>
            <a:r>
              <a:rPr lang="cs-CZ" sz="3200" dirty="0"/>
              <a:t>naprostá většina oslovených odborníků i pedagogických pracovníků; obdobně se vyjádřili i účastníci ankety.</a:t>
            </a:r>
          </a:p>
          <a:p>
            <a:endParaRPr lang="cs-CZ" sz="4400" dirty="0"/>
          </a:p>
          <a:p>
            <a:pPr marL="742950" indent="-742950">
              <a:buFont typeface="+mj-lt"/>
              <a:buAutoNum type="arabicPeriod" startAt="2"/>
            </a:pPr>
            <a:r>
              <a:rPr lang="cs-CZ" sz="3200" dirty="0"/>
              <a:t>Deklarovaná potřebnost má různé důvody – zásadní důvody jsou dva: </a:t>
            </a:r>
          </a:p>
          <a:p>
            <a:pPr lvl="1"/>
            <a:r>
              <a:rPr lang="cs-CZ" sz="3200" dirty="0"/>
              <a:t>nezbytnost </a:t>
            </a:r>
            <a:r>
              <a:rPr lang="cs-CZ" sz="3200" b="1" dirty="0">
                <a:solidFill>
                  <a:schemeClr val="accent1"/>
                </a:solidFill>
              </a:rPr>
              <a:t>redukce</a:t>
            </a:r>
            <a:r>
              <a:rPr lang="cs-CZ" sz="3200" dirty="0">
                <a:solidFill>
                  <a:schemeClr val="accent1"/>
                </a:solidFill>
              </a:rPr>
              <a:t> </a:t>
            </a:r>
            <a:r>
              <a:rPr lang="cs-CZ" sz="3200" dirty="0"/>
              <a:t>obsahu (výsledků/výstupů, učiva);</a:t>
            </a:r>
          </a:p>
          <a:p>
            <a:pPr lvl="1"/>
            <a:r>
              <a:rPr lang="cs-CZ" sz="3200" dirty="0"/>
              <a:t>nezbytnost </a:t>
            </a:r>
            <a:r>
              <a:rPr lang="cs-CZ" sz="3200" b="1" dirty="0">
                <a:solidFill>
                  <a:schemeClr val="accent1"/>
                </a:solidFill>
              </a:rPr>
              <a:t>inovace</a:t>
            </a:r>
            <a:r>
              <a:rPr lang="cs-CZ" sz="3200" dirty="0">
                <a:solidFill>
                  <a:schemeClr val="accent1"/>
                </a:solidFill>
              </a:rPr>
              <a:t> </a:t>
            </a:r>
            <a:r>
              <a:rPr lang="cs-CZ" sz="3200" dirty="0"/>
              <a:t>učiva; tento důvod převažuje v odborném </a:t>
            </a:r>
            <a:r>
              <a:rPr lang="cs-CZ" sz="3200" dirty="0" smtClean="0"/>
              <a:t>vzdělávání</a:t>
            </a:r>
          </a:p>
          <a:p>
            <a:pPr marL="685800" lvl="1" indent="0">
              <a:buNone/>
            </a:pPr>
            <a:endParaRPr lang="cs-CZ" dirty="0"/>
          </a:p>
          <a:p>
            <a:pPr marL="742950" indent="-742950">
              <a:buFont typeface="+mj-lt"/>
              <a:buAutoNum type="arabicPeriod" startAt="2"/>
            </a:pPr>
            <a:r>
              <a:rPr lang="cs-CZ" sz="3200" dirty="0"/>
              <a:t>Uvedené důvody jsou společné jak pro odborníky a pedagogické pracovníky, tak pro účastníky ankety.</a:t>
            </a:r>
          </a:p>
        </p:txBody>
      </p:sp>
    </p:spTree>
    <p:extLst>
      <p:ext uri="{BB962C8B-B14F-4D97-AF65-F5344CB8AC3E}">
        <p14:creationId xmlns:p14="http://schemas.microsoft.com/office/powerpoint/2010/main" val="1913166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10401300" cy="715581"/>
          </a:xfrm>
        </p:spPr>
        <p:txBody>
          <a:bodyPr/>
          <a:lstStyle/>
          <a:p>
            <a:r>
              <a:rPr lang="cs-CZ" dirty="0" smtClean="0"/>
              <a:t>Potřebnost revizí RVP</a:t>
            </a:r>
            <a:endParaRPr lang="uk-UA" dirty="0">
              <a:solidFill>
                <a:schemeClr val="accent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/>
              <a:t>p</a:t>
            </a:r>
            <a:r>
              <a:rPr lang="en-US" smtClean="0"/>
              <a:t>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7</a:t>
            </a:fld>
            <a:endParaRPr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259" y="1485900"/>
            <a:ext cx="15289247" cy="75867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25336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>
          <a:xfrm>
            <a:off x="876300" y="571411"/>
            <a:ext cx="8267700" cy="1311128"/>
          </a:xfrm>
        </p:spPr>
        <p:txBody>
          <a:bodyPr/>
          <a:lstStyle/>
          <a:p>
            <a:r>
              <a:rPr lang="cs-CZ" sz="4400" dirty="0">
                <a:latin typeface="+mj-lt"/>
              </a:rPr>
              <a:t>Možnosti zkvalitnění </a:t>
            </a:r>
            <a:r>
              <a:rPr lang="cs-CZ" sz="4400" dirty="0" smtClean="0">
                <a:solidFill>
                  <a:schemeClr val="accent1"/>
                </a:solidFill>
                <a:latin typeface="+mj-lt"/>
              </a:rPr>
              <a:t>fungování  KD</a:t>
            </a:r>
            <a:endParaRPr lang="uk-UA" sz="4400" dirty="0">
              <a:latin typeface="+mj-lt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8</a:t>
            </a:fld>
            <a:endParaRPr/>
          </a:p>
        </p:txBody>
      </p:sp>
      <p:sp>
        <p:nvSpPr>
          <p:cNvPr id="11" name="Zástupný symbol pro obsah 2"/>
          <p:cNvSpPr txBox="1">
            <a:spLocks/>
          </p:cNvSpPr>
          <p:nvPr/>
        </p:nvSpPr>
        <p:spPr>
          <a:xfrm>
            <a:off x="876300" y="1433634"/>
            <a:ext cx="7810500" cy="7213958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cs-CZ" sz="3200" b="1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400" b="1" dirty="0" smtClean="0">
                <a:solidFill>
                  <a:schemeClr val="accent1"/>
                </a:solidFill>
                <a:cs typeface="Calibri" panose="020F0502020204030204" pitchFamily="34" charset="0"/>
              </a:rPr>
              <a:t>orientace na výsledky učení </a:t>
            </a:r>
            <a:endParaRPr lang="cs-CZ" sz="3400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j</a:t>
            </a:r>
            <a:r>
              <a:rPr lang="cs-CZ" sz="3400" dirty="0" smtClean="0">
                <a:solidFill>
                  <a:schemeClr val="accent1"/>
                </a:solidFill>
                <a:cs typeface="Calibri" panose="020F0502020204030204" pitchFamily="34" charset="0"/>
              </a:rPr>
              <a:t>ednoznačnost, </a:t>
            </a:r>
            <a:r>
              <a:rPr lang="cs-CZ" sz="3400" b="1" dirty="0" smtClean="0">
                <a:solidFill>
                  <a:schemeClr val="accent1"/>
                </a:solidFill>
                <a:cs typeface="Calibri" panose="020F0502020204030204" pitchFamily="34" charset="0"/>
              </a:rPr>
              <a:t>konkretizace </a:t>
            </a:r>
          </a:p>
          <a:p>
            <a:pPr marL="0" indent="0">
              <a:spcBef>
                <a:spcPts val="600"/>
              </a:spcBef>
              <a:buNone/>
            </a:pP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 </a:t>
            </a:r>
            <a:r>
              <a:rPr lang="cs-CZ" sz="3400" dirty="0" smtClean="0">
                <a:solidFill>
                  <a:schemeClr val="accent1"/>
                </a:solidFill>
                <a:cs typeface="Calibri" panose="020F0502020204030204" pitchFamily="34" charset="0"/>
              </a:rPr>
              <a:t> </a:t>
            </a:r>
            <a:r>
              <a:rPr lang="cs-CZ" sz="3400" b="1" dirty="0" smtClean="0">
                <a:solidFill>
                  <a:schemeClr val="accent1"/>
                </a:solidFill>
                <a:cs typeface="Calibri" panose="020F0502020204030204" pitchFamily="34" charset="0"/>
              </a:rPr>
              <a:t>výsledků učení</a:t>
            </a:r>
            <a:endParaRPr lang="cs-CZ" sz="3400" b="1" dirty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endParaRPr lang="cs-CZ" sz="3400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400" b="1" dirty="0" smtClean="0">
                <a:solidFill>
                  <a:schemeClr val="accent1"/>
                </a:solidFill>
                <a:cs typeface="Calibri" panose="020F0502020204030204" pitchFamily="34" charset="0"/>
              </a:rPr>
              <a:t>dvoustupňová </a:t>
            </a:r>
            <a:r>
              <a:rPr lang="cs-CZ" sz="3400" b="1" dirty="0">
                <a:solidFill>
                  <a:schemeClr val="accent1"/>
                </a:solidFill>
                <a:cs typeface="Calibri" panose="020F0502020204030204" pitchFamily="34" charset="0"/>
              </a:rPr>
              <a:t>tvorba </a:t>
            </a: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KD </a:t>
            </a:r>
          </a:p>
          <a:p>
            <a:pPr marL="0" indent="0">
              <a:buNone/>
            </a:pPr>
            <a:endParaRPr lang="cs-CZ" sz="3400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400" dirty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cs-CZ" sz="3400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400" b="1" dirty="0" smtClean="0">
                <a:solidFill>
                  <a:schemeClr val="accent1"/>
                </a:solidFill>
                <a:cs typeface="Calibri" panose="020F0502020204030204" pitchFamily="34" charset="0"/>
              </a:rPr>
              <a:t>srozumitelnost</a:t>
            </a: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, </a:t>
            </a:r>
            <a:r>
              <a:rPr lang="cs-CZ" sz="3400" b="1" dirty="0">
                <a:solidFill>
                  <a:schemeClr val="accent1"/>
                </a:solidFill>
                <a:cs typeface="Calibri" panose="020F0502020204030204" pitchFamily="34" charset="0"/>
              </a:rPr>
              <a:t>přehlednost</a:t>
            </a: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 </a:t>
            </a:r>
            <a:r>
              <a:rPr lang="cs-CZ" sz="3400" dirty="0" smtClean="0">
                <a:solidFill>
                  <a:schemeClr val="accent1"/>
                </a:solidFill>
                <a:cs typeface="Calibri" panose="020F0502020204030204" pitchFamily="34" charset="0"/>
              </a:rPr>
              <a:t>RVP</a:t>
            </a: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400" dirty="0" smtClean="0">
                <a:solidFill>
                  <a:schemeClr val="accent1"/>
                </a:solidFill>
                <a:cs typeface="Calibri" panose="020F0502020204030204" pitchFamily="34" charset="0"/>
              </a:rPr>
              <a:t>jasná </a:t>
            </a:r>
            <a:r>
              <a:rPr lang="cs-CZ" sz="3400" dirty="0">
                <a:solidFill>
                  <a:schemeClr val="accent1"/>
                </a:solidFill>
                <a:cs typeface="Calibri" panose="020F0502020204030204" pitchFamily="34" charset="0"/>
              </a:rPr>
              <a:t>struktura, optimální rozsah</a:t>
            </a:r>
          </a:p>
          <a:p>
            <a:pPr marL="216000" indent="-216000">
              <a:buFont typeface="Wingdings" panose="05000000000000000000" pitchFamily="2" charset="2"/>
              <a:buChar char="§"/>
            </a:pPr>
            <a:endParaRPr lang="cs-CZ" sz="4600" dirty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endParaRPr lang="cs-CZ" sz="3200" b="1" dirty="0" smtClean="0">
              <a:solidFill>
                <a:schemeClr val="accent1"/>
              </a:solidFill>
              <a:cs typeface="Calibri" panose="020F0502020204030204" pitchFamily="34" charset="0"/>
            </a:endParaRPr>
          </a:p>
          <a:p>
            <a:endParaRPr lang="cs-CZ" sz="3200" dirty="0" smtClean="0"/>
          </a:p>
        </p:txBody>
      </p:sp>
      <p:sp>
        <p:nvSpPr>
          <p:cNvPr id="12" name="Zástupný symbol pro obsah 3"/>
          <p:cNvSpPr txBox="1">
            <a:spLocks/>
          </p:cNvSpPr>
          <p:nvPr/>
        </p:nvSpPr>
        <p:spPr>
          <a:xfrm>
            <a:off x="8382000" y="1300916"/>
            <a:ext cx="8763000" cy="7696200"/>
          </a:xfrm>
          <a:prstGeom prst="rect">
            <a:avLst/>
          </a:prstGeom>
          <a:noFill/>
        </p:spPr>
        <p:txBody>
          <a:bodyPr>
            <a:noAutofit/>
          </a:bodyPr>
          <a:lstStyle>
            <a:lvl1pPr marL="342900" indent="-342900" algn="l" defTabSz="1371600" rtl="0" eaLnBrk="1" latinLnBrk="0" hangingPunct="1">
              <a:lnSpc>
                <a:spcPct val="90000"/>
              </a:lnSpc>
              <a:spcBef>
                <a:spcPts val="1500"/>
              </a:spcBef>
              <a:buFont typeface="Arial" panose="020B0604020202020204" pitchFamily="34" charset="0"/>
              <a:buChar char="•"/>
              <a:defRPr sz="4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28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714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2400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30861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37719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44577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51435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5829300" indent="-342900" algn="l" defTabSz="13716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7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cs-CZ" sz="2000" dirty="0" smtClean="0"/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200" dirty="0" smtClean="0">
                <a:cs typeface="Calibri" panose="020F0502020204030204" pitchFamily="34" charset="0"/>
              </a:rPr>
              <a:t>nejde o cíle vzdělávání definované pro učitele (tj. k čemu má učitel žáky vést), ale o </a:t>
            </a:r>
            <a:r>
              <a:rPr lang="cs-CZ" sz="3200" b="1" dirty="0" smtClean="0">
                <a:cs typeface="Calibri" panose="020F0502020204030204" pitchFamily="34" charset="0"/>
              </a:rPr>
              <a:t>výsledky učení definované pro žáky </a:t>
            </a:r>
            <a:r>
              <a:rPr lang="cs-CZ" sz="3200" dirty="0" smtClean="0">
                <a:cs typeface="Calibri" panose="020F0502020204030204" pitchFamily="34" charset="0"/>
              </a:rPr>
              <a:t>(tj. co má žák prokázat, že umí a jak to bude hodnoceno)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3200" dirty="0" smtClean="0"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200" dirty="0">
                <a:cs typeface="Calibri" panose="020F0502020204030204" pitchFamily="34" charset="0"/>
              </a:rPr>
              <a:t>systematická podpora škol při tvorbě ŠVP formou nabídky </a:t>
            </a:r>
            <a:r>
              <a:rPr lang="cs-CZ" sz="3200" b="1" dirty="0">
                <a:cs typeface="Calibri" panose="020F0502020204030204" pitchFamily="34" charset="0"/>
              </a:rPr>
              <a:t>modelových </a:t>
            </a:r>
            <a:r>
              <a:rPr lang="cs-CZ" sz="3200" b="1" dirty="0" smtClean="0">
                <a:cs typeface="Calibri" panose="020F0502020204030204" pitchFamily="34" charset="0"/>
              </a:rPr>
              <a:t>kurikul</a:t>
            </a:r>
            <a:r>
              <a:rPr lang="cs-CZ" sz="3200" dirty="0" smtClean="0">
                <a:cs typeface="Calibri" panose="020F0502020204030204" pitchFamily="34" charset="0"/>
              </a:rPr>
              <a:t>; </a:t>
            </a:r>
            <a:r>
              <a:rPr lang="cs-CZ" sz="3200" b="1" dirty="0">
                <a:cs typeface="Calibri" panose="020F0502020204030204" pitchFamily="34" charset="0"/>
              </a:rPr>
              <a:t>vlastní ŠVP není povinnost,</a:t>
            </a:r>
            <a:r>
              <a:rPr lang="cs-CZ" sz="3200" dirty="0">
                <a:cs typeface="Calibri" panose="020F0502020204030204" pitchFamily="34" charset="0"/>
              </a:rPr>
              <a:t> ale možnost, </a:t>
            </a:r>
            <a:r>
              <a:rPr lang="cs-CZ" sz="3200" dirty="0" smtClean="0">
                <a:cs typeface="Calibri" panose="020F0502020204030204" pitchFamily="34" charset="0"/>
              </a:rPr>
              <a:t>PPUČ</a:t>
            </a:r>
          </a:p>
          <a:p>
            <a:pPr marL="0" indent="0">
              <a:buNone/>
            </a:pPr>
            <a:endParaRPr lang="cs-CZ" sz="3200" dirty="0">
              <a:cs typeface="Calibri" panose="020F0502020204030204" pitchFamily="34" charset="0"/>
            </a:endParaRPr>
          </a:p>
          <a:p>
            <a:pPr marL="216000" indent="-216000">
              <a:buFont typeface="Wingdings" panose="05000000000000000000" pitchFamily="2" charset="2"/>
              <a:buChar char="§"/>
            </a:pPr>
            <a:r>
              <a:rPr lang="cs-CZ" sz="3200" dirty="0" smtClean="0">
                <a:cs typeface="Calibri" panose="020F0502020204030204" pitchFamily="34" charset="0"/>
              </a:rPr>
              <a:t>jasné odlišení jednotlivých částí </a:t>
            </a:r>
            <a:r>
              <a:rPr lang="cs-CZ" sz="3200" dirty="0">
                <a:cs typeface="Calibri" panose="020F0502020204030204" pitchFamily="34" charset="0"/>
              </a:rPr>
              <a:t>KD dle jejich určení – tzn. část normativní a doplňující část ilustrační</a:t>
            </a:r>
          </a:p>
          <a:p>
            <a:pPr>
              <a:buFont typeface="Wingdings" panose="05000000000000000000" pitchFamily="2" charset="2"/>
              <a:buChar char="§"/>
            </a:pPr>
            <a:endParaRPr lang="cs-CZ" sz="3200" dirty="0" smtClean="0"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778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/>
            <a:r>
              <a:rPr lang="en-US" smtClean="0"/>
              <a:t>page</a:t>
            </a:r>
          </a:p>
          <a:p>
            <a:pPr algn="l"/>
            <a:r>
              <a:rPr lang="en-US" smtClean="0"/>
              <a:t>0</a:t>
            </a:r>
            <a:fld id="{37D409AB-2201-4E18-8A34-C31753AD9B06}" type="slidenum">
              <a:rPr smtClean="0"/>
              <a:pPr algn="l"/>
              <a:t>9</a:t>
            </a:fld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357718" y="1974940"/>
            <a:ext cx="12704108" cy="1200329"/>
            <a:chOff x="3425159" y="2947415"/>
            <a:chExt cx="10888396" cy="1200329"/>
          </a:xfrm>
        </p:grpSpPr>
        <p:sp>
          <p:nvSpPr>
            <p:cNvPr id="8" name="Freeform 29"/>
            <p:cNvSpPr>
              <a:spLocks noEditPoints="1"/>
            </p:cNvSpPr>
            <p:nvPr/>
          </p:nvSpPr>
          <p:spPr bwMode="auto">
            <a:xfrm>
              <a:off x="3425159" y="3046511"/>
              <a:ext cx="983481" cy="1012064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4957764" y="2947415"/>
              <a:ext cx="9355791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 smtClean="0"/>
                <a:t>Nezbytné</a:t>
              </a:r>
              <a:r>
                <a:rPr lang="cs-CZ" sz="3600" dirty="0"/>
                <a:t>, důležité pro život každého člověka v současné a budoucí </a:t>
              </a:r>
              <a:r>
                <a:rPr lang="cs-CZ" sz="3600" dirty="0" smtClean="0"/>
                <a:t>společnosti</a:t>
              </a:r>
              <a:endParaRPr lang="uk-UA" sz="3600" dirty="0" smtClean="0">
                <a:solidFill>
                  <a:schemeClr val="accent1"/>
                </a:solidFill>
                <a:latin typeface="+mj-lt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2362200" y="3543351"/>
            <a:ext cx="10972800" cy="1242096"/>
            <a:chOff x="3429000" y="2947415"/>
            <a:chExt cx="10972800" cy="1242096"/>
          </a:xfrm>
        </p:grpSpPr>
        <p:sp>
          <p:nvSpPr>
            <p:cNvPr id="13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212695" y="2947415"/>
              <a:ext cx="918910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 smtClean="0"/>
                <a:t>Vztahuje se k jednomu nebo více obecným cílům vzdělávání  </a:t>
              </a:r>
              <a:endParaRPr lang="uk-UA" sz="3600" dirty="0" smtClean="0">
                <a:solidFill>
                  <a:schemeClr val="accent1"/>
                </a:solidFill>
              </a:endParaRP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2357718" y="5134696"/>
            <a:ext cx="10884555" cy="1242096"/>
            <a:chOff x="3429000" y="2947415"/>
            <a:chExt cx="10884555" cy="1242096"/>
          </a:xfrm>
        </p:grpSpPr>
        <p:sp>
          <p:nvSpPr>
            <p:cNvPr id="18" name="Freeform 29"/>
            <p:cNvSpPr>
              <a:spLocks noEditPoints="1"/>
            </p:cNvSpPr>
            <p:nvPr/>
          </p:nvSpPr>
          <p:spPr bwMode="auto">
            <a:xfrm>
              <a:off x="3429000" y="3046511"/>
              <a:ext cx="1143000" cy="1143000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124450" y="2947415"/>
              <a:ext cx="9189105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 smtClean="0"/>
                <a:t>Pomáhá naplňovat jednu nebo více klíčových kompetencí</a:t>
              </a:r>
              <a:endParaRPr lang="uk-UA" sz="3600" dirty="0" smtClean="0">
                <a:solidFill>
                  <a:schemeClr val="accent1"/>
                </a:solidFill>
              </a:endParaRPr>
            </a:p>
          </p:txBody>
        </p:sp>
      </p:grp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76300" y="571411"/>
            <a:ext cx="5448300" cy="1338828"/>
          </a:xfrm>
        </p:spPr>
        <p:txBody>
          <a:bodyPr/>
          <a:lstStyle/>
          <a:p>
            <a:r>
              <a:rPr lang="cs-CZ" dirty="0" smtClean="0"/>
              <a:t>Jádro </a:t>
            </a:r>
            <a:br>
              <a:rPr lang="cs-CZ" dirty="0" smtClean="0"/>
            </a:br>
            <a:r>
              <a:rPr lang="cs-CZ" dirty="0" smtClean="0">
                <a:solidFill>
                  <a:srgbClr val="62ACC9"/>
                </a:solidFill>
              </a:rPr>
              <a:t>RVP</a:t>
            </a:r>
            <a:endParaRPr lang="cs-CZ" dirty="0">
              <a:solidFill>
                <a:srgbClr val="62ACC9"/>
              </a:solidFill>
            </a:endParaRPr>
          </a:p>
        </p:txBody>
      </p:sp>
      <p:grpSp>
        <p:nvGrpSpPr>
          <p:cNvPr id="23" name="Group 10"/>
          <p:cNvGrpSpPr/>
          <p:nvPr/>
        </p:nvGrpSpPr>
        <p:grpSpPr>
          <a:xfrm>
            <a:off x="2295666" y="6703107"/>
            <a:ext cx="12704108" cy="1111160"/>
            <a:chOff x="3425159" y="2947415"/>
            <a:chExt cx="10888396" cy="1111160"/>
          </a:xfrm>
        </p:grpSpPr>
        <p:sp>
          <p:nvSpPr>
            <p:cNvPr id="24" name="Freeform 29"/>
            <p:cNvSpPr>
              <a:spLocks noEditPoints="1"/>
            </p:cNvSpPr>
            <p:nvPr/>
          </p:nvSpPr>
          <p:spPr bwMode="auto">
            <a:xfrm>
              <a:off x="3425159" y="3046511"/>
              <a:ext cx="983481" cy="1012064"/>
            </a:xfrm>
            <a:custGeom>
              <a:avLst/>
              <a:gdLst>
                <a:gd name="T0" fmla="*/ 88 w 176"/>
                <a:gd name="T1" fmla="*/ 110 h 176"/>
                <a:gd name="T2" fmla="*/ 51 w 176"/>
                <a:gd name="T3" fmla="*/ 73 h 176"/>
                <a:gd name="T4" fmla="*/ 48 w 176"/>
                <a:gd name="T5" fmla="*/ 72 h 176"/>
                <a:gd name="T6" fmla="*/ 44 w 176"/>
                <a:gd name="T7" fmla="*/ 76 h 176"/>
                <a:gd name="T8" fmla="*/ 45 w 176"/>
                <a:gd name="T9" fmla="*/ 79 h 176"/>
                <a:gd name="T10" fmla="*/ 85 w 176"/>
                <a:gd name="T11" fmla="*/ 119 h 176"/>
                <a:gd name="T12" fmla="*/ 88 w 176"/>
                <a:gd name="T13" fmla="*/ 120 h 176"/>
                <a:gd name="T14" fmla="*/ 91 w 176"/>
                <a:gd name="T15" fmla="*/ 119 h 176"/>
                <a:gd name="T16" fmla="*/ 91 w 176"/>
                <a:gd name="T17" fmla="*/ 119 h 176"/>
                <a:gd name="T18" fmla="*/ 158 w 176"/>
                <a:gd name="T19" fmla="*/ 49 h 176"/>
                <a:gd name="T20" fmla="*/ 158 w 176"/>
                <a:gd name="T21" fmla="*/ 49 h 176"/>
                <a:gd name="T22" fmla="*/ 163 w 176"/>
                <a:gd name="T23" fmla="*/ 43 h 176"/>
                <a:gd name="T24" fmla="*/ 163 w 176"/>
                <a:gd name="T25" fmla="*/ 43 h 176"/>
                <a:gd name="T26" fmla="*/ 175 w 176"/>
                <a:gd name="T27" fmla="*/ 31 h 176"/>
                <a:gd name="T28" fmla="*/ 175 w 176"/>
                <a:gd name="T29" fmla="*/ 31 h 176"/>
                <a:gd name="T30" fmla="*/ 176 w 176"/>
                <a:gd name="T31" fmla="*/ 28 h 176"/>
                <a:gd name="T32" fmla="*/ 172 w 176"/>
                <a:gd name="T33" fmla="*/ 24 h 176"/>
                <a:gd name="T34" fmla="*/ 169 w 176"/>
                <a:gd name="T35" fmla="*/ 25 h 176"/>
                <a:gd name="T36" fmla="*/ 169 w 176"/>
                <a:gd name="T37" fmla="*/ 25 h 176"/>
                <a:gd name="T38" fmla="*/ 159 w 176"/>
                <a:gd name="T39" fmla="*/ 36 h 176"/>
                <a:gd name="T40" fmla="*/ 159 w 176"/>
                <a:gd name="T41" fmla="*/ 36 h 176"/>
                <a:gd name="T42" fmla="*/ 153 w 176"/>
                <a:gd name="T43" fmla="*/ 42 h 176"/>
                <a:gd name="T44" fmla="*/ 153 w 176"/>
                <a:gd name="T45" fmla="*/ 42 h 176"/>
                <a:gd name="T46" fmla="*/ 88 w 176"/>
                <a:gd name="T47" fmla="*/ 110 h 176"/>
                <a:gd name="T48" fmla="*/ 169 w 176"/>
                <a:gd name="T49" fmla="*/ 54 h 176"/>
                <a:gd name="T50" fmla="*/ 163 w 176"/>
                <a:gd name="T51" fmla="*/ 54 h 176"/>
                <a:gd name="T52" fmla="*/ 162 w 176"/>
                <a:gd name="T53" fmla="*/ 58 h 176"/>
                <a:gd name="T54" fmla="*/ 162 w 176"/>
                <a:gd name="T55" fmla="*/ 58 h 176"/>
                <a:gd name="T56" fmla="*/ 168 w 176"/>
                <a:gd name="T57" fmla="*/ 88 h 176"/>
                <a:gd name="T58" fmla="*/ 88 w 176"/>
                <a:gd name="T59" fmla="*/ 168 h 176"/>
                <a:gd name="T60" fmla="*/ 8 w 176"/>
                <a:gd name="T61" fmla="*/ 88 h 176"/>
                <a:gd name="T62" fmla="*/ 88 w 176"/>
                <a:gd name="T63" fmla="*/ 8 h 176"/>
                <a:gd name="T64" fmla="*/ 146 w 176"/>
                <a:gd name="T65" fmla="*/ 33 h 176"/>
                <a:gd name="T66" fmla="*/ 146 w 176"/>
                <a:gd name="T67" fmla="*/ 32 h 176"/>
                <a:gd name="T68" fmla="*/ 151 w 176"/>
                <a:gd name="T69" fmla="*/ 32 h 176"/>
                <a:gd name="T70" fmla="*/ 151 w 176"/>
                <a:gd name="T71" fmla="*/ 27 h 176"/>
                <a:gd name="T72" fmla="*/ 151 w 176"/>
                <a:gd name="T73" fmla="*/ 26 h 176"/>
                <a:gd name="T74" fmla="*/ 88 w 176"/>
                <a:gd name="T75" fmla="*/ 0 h 176"/>
                <a:gd name="T76" fmla="*/ 0 w 176"/>
                <a:gd name="T77" fmla="*/ 88 h 176"/>
                <a:gd name="T78" fmla="*/ 88 w 176"/>
                <a:gd name="T79" fmla="*/ 176 h 176"/>
                <a:gd name="T80" fmla="*/ 176 w 176"/>
                <a:gd name="T81" fmla="*/ 88 h 176"/>
                <a:gd name="T82" fmla="*/ 170 w 176"/>
                <a:gd name="T83" fmla="*/ 56 h 176"/>
                <a:gd name="T84" fmla="*/ 169 w 176"/>
                <a:gd name="T85" fmla="*/ 54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76" h="176">
                  <a:moveTo>
                    <a:pt x="88" y="110"/>
                  </a:moveTo>
                  <a:cubicBezTo>
                    <a:pt x="51" y="73"/>
                    <a:pt x="51" y="73"/>
                    <a:pt x="51" y="73"/>
                  </a:cubicBezTo>
                  <a:cubicBezTo>
                    <a:pt x="50" y="72"/>
                    <a:pt x="49" y="72"/>
                    <a:pt x="48" y="72"/>
                  </a:cubicBezTo>
                  <a:cubicBezTo>
                    <a:pt x="46" y="72"/>
                    <a:pt x="44" y="74"/>
                    <a:pt x="44" y="76"/>
                  </a:cubicBezTo>
                  <a:cubicBezTo>
                    <a:pt x="44" y="77"/>
                    <a:pt x="44" y="78"/>
                    <a:pt x="45" y="79"/>
                  </a:cubicBezTo>
                  <a:cubicBezTo>
                    <a:pt x="85" y="119"/>
                    <a:pt x="85" y="119"/>
                    <a:pt x="85" y="119"/>
                  </a:cubicBezTo>
                  <a:cubicBezTo>
                    <a:pt x="86" y="120"/>
                    <a:pt x="87" y="120"/>
                    <a:pt x="88" y="120"/>
                  </a:cubicBezTo>
                  <a:cubicBezTo>
                    <a:pt x="89" y="120"/>
                    <a:pt x="90" y="120"/>
                    <a:pt x="91" y="119"/>
                  </a:cubicBezTo>
                  <a:cubicBezTo>
                    <a:pt x="91" y="119"/>
                    <a:pt x="91" y="119"/>
                    <a:pt x="91" y="11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58" y="49"/>
                    <a:pt x="158" y="49"/>
                    <a:pt x="158" y="49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63" y="43"/>
                    <a:pt x="163" y="43"/>
                    <a:pt x="163" y="43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5" y="31"/>
                    <a:pt x="175" y="31"/>
                    <a:pt x="175" y="31"/>
                  </a:cubicBezTo>
                  <a:cubicBezTo>
                    <a:pt x="176" y="30"/>
                    <a:pt x="176" y="29"/>
                    <a:pt x="176" y="28"/>
                  </a:cubicBezTo>
                  <a:cubicBezTo>
                    <a:pt x="176" y="26"/>
                    <a:pt x="174" y="24"/>
                    <a:pt x="172" y="24"/>
                  </a:cubicBezTo>
                  <a:cubicBezTo>
                    <a:pt x="171" y="24"/>
                    <a:pt x="170" y="24"/>
                    <a:pt x="169" y="25"/>
                  </a:cubicBezTo>
                  <a:cubicBezTo>
                    <a:pt x="169" y="25"/>
                    <a:pt x="169" y="25"/>
                    <a:pt x="169" y="25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9" y="36"/>
                    <a:pt x="159" y="36"/>
                    <a:pt x="159" y="36"/>
                  </a:cubicBezTo>
                  <a:cubicBezTo>
                    <a:pt x="153" y="42"/>
                    <a:pt x="153" y="42"/>
                    <a:pt x="153" y="42"/>
                  </a:cubicBezTo>
                  <a:cubicBezTo>
                    <a:pt x="153" y="42"/>
                    <a:pt x="153" y="42"/>
                    <a:pt x="153" y="42"/>
                  </a:cubicBezTo>
                  <a:lnTo>
                    <a:pt x="88" y="110"/>
                  </a:lnTo>
                  <a:close/>
                  <a:moveTo>
                    <a:pt x="169" y="54"/>
                  </a:moveTo>
                  <a:cubicBezTo>
                    <a:pt x="167" y="53"/>
                    <a:pt x="165" y="53"/>
                    <a:pt x="163" y="54"/>
                  </a:cubicBezTo>
                  <a:cubicBezTo>
                    <a:pt x="162" y="55"/>
                    <a:pt x="162" y="57"/>
                    <a:pt x="162" y="58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166" y="68"/>
                    <a:pt x="168" y="78"/>
                    <a:pt x="168" y="88"/>
                  </a:cubicBezTo>
                  <a:cubicBezTo>
                    <a:pt x="168" y="132"/>
                    <a:pt x="132" y="168"/>
                    <a:pt x="88" y="168"/>
                  </a:cubicBezTo>
                  <a:cubicBezTo>
                    <a:pt x="44" y="168"/>
                    <a:pt x="8" y="132"/>
                    <a:pt x="8" y="88"/>
                  </a:cubicBezTo>
                  <a:cubicBezTo>
                    <a:pt x="8" y="44"/>
                    <a:pt x="44" y="8"/>
                    <a:pt x="88" y="8"/>
                  </a:cubicBezTo>
                  <a:cubicBezTo>
                    <a:pt x="111" y="8"/>
                    <a:pt x="131" y="17"/>
                    <a:pt x="146" y="33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7" y="34"/>
                    <a:pt x="150" y="34"/>
                    <a:pt x="151" y="32"/>
                  </a:cubicBezTo>
                  <a:cubicBezTo>
                    <a:pt x="153" y="31"/>
                    <a:pt x="153" y="28"/>
                    <a:pt x="151" y="27"/>
                  </a:cubicBezTo>
                  <a:cubicBezTo>
                    <a:pt x="151" y="27"/>
                    <a:pt x="151" y="26"/>
                    <a:pt x="151" y="26"/>
                  </a:cubicBezTo>
                  <a:cubicBezTo>
                    <a:pt x="135" y="10"/>
                    <a:pt x="113" y="0"/>
                    <a:pt x="88" y="0"/>
                  </a:cubicBezTo>
                  <a:cubicBezTo>
                    <a:pt x="39" y="0"/>
                    <a:pt x="0" y="39"/>
                    <a:pt x="0" y="88"/>
                  </a:cubicBezTo>
                  <a:cubicBezTo>
                    <a:pt x="0" y="137"/>
                    <a:pt x="39" y="176"/>
                    <a:pt x="88" y="176"/>
                  </a:cubicBezTo>
                  <a:cubicBezTo>
                    <a:pt x="137" y="176"/>
                    <a:pt x="176" y="137"/>
                    <a:pt x="176" y="88"/>
                  </a:cubicBezTo>
                  <a:cubicBezTo>
                    <a:pt x="176" y="77"/>
                    <a:pt x="174" y="66"/>
                    <a:pt x="170" y="56"/>
                  </a:cubicBezTo>
                  <a:cubicBezTo>
                    <a:pt x="170" y="55"/>
                    <a:pt x="169" y="55"/>
                    <a:pt x="169" y="54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uk-UA"/>
            </a:p>
          </p:txBody>
        </p:sp>
        <p:sp>
          <p:nvSpPr>
            <p:cNvPr id="25" name="TextBox 8"/>
            <p:cNvSpPr txBox="1"/>
            <p:nvPr/>
          </p:nvSpPr>
          <p:spPr>
            <a:xfrm>
              <a:off x="4957764" y="2947415"/>
              <a:ext cx="9355791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cs-CZ" sz="3600" dirty="0" smtClean="0"/>
                <a:t>Představuje cca 70% vyučovacího času </a:t>
              </a:r>
              <a:endParaRPr lang="uk-UA" sz="3600" dirty="0" smtClean="0">
                <a:solidFill>
                  <a:schemeClr val="accent1"/>
                </a:solidFill>
                <a:latin typeface="+mj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39042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14:flip dir="r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2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1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3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3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3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7.xml><?xml version="1.0" encoding="utf-8"?>
<a:theme xmlns:a="http://schemas.openxmlformats.org/drawingml/2006/main" name="4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8.xml><?xml version="1.0" encoding="utf-8"?>
<a:theme xmlns:a="http://schemas.openxmlformats.org/drawingml/2006/main" name="4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9.xml><?xml version="1.0" encoding="utf-8"?>
<a:theme xmlns:a="http://schemas.openxmlformats.org/drawingml/2006/main" name="4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0.xml><?xml version="1.0" encoding="utf-8"?>
<a:theme xmlns:a="http://schemas.openxmlformats.org/drawingml/2006/main" name="NUV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NUV" id="{57E119CC-F276-42EB-849D-D583D961693B}" vid="{8EF8F40B-466C-4875-B276-C7E8A6599CBB}"/>
    </a:ext>
  </a:extLst>
</a:theme>
</file>

<file path=ppt/theme/theme21.xml><?xml version="1.0" encoding="utf-8"?>
<a:theme xmlns:a="http://schemas.openxmlformats.org/drawingml/2006/main" name="5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2.xml><?xml version="1.0" encoding="utf-8"?>
<a:theme xmlns:a="http://schemas.openxmlformats.org/drawingml/2006/main" name="5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3.xml><?xml version="1.0" encoding="utf-8"?>
<a:theme xmlns:a="http://schemas.openxmlformats.org/drawingml/2006/main" name="1_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24.xml><?xml version="1.0" encoding="utf-8"?>
<a:theme xmlns:a="http://schemas.openxmlformats.org/drawingml/2006/main" name="5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5.xml><?xml version="1.0" encoding="utf-8"?>
<a:theme xmlns:a="http://schemas.openxmlformats.org/drawingml/2006/main" name="6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6.xml><?xml version="1.0" encoding="utf-8"?>
<a:theme xmlns:a="http://schemas.openxmlformats.org/drawingml/2006/main" name="6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7.xml><?xml version="1.0" encoding="utf-8"?>
<a:theme xmlns:a="http://schemas.openxmlformats.org/drawingml/2006/main" name="3_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8.xml><?xml version="1.0" encoding="utf-8"?>
<a:theme xmlns:a="http://schemas.openxmlformats.org/drawingml/2006/main" name="6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9.xml><?xml version="1.0" encoding="utf-8"?>
<a:theme xmlns:a="http://schemas.openxmlformats.org/drawingml/2006/main" name="7_SLIDES WITH IMAG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0.xml><?xml version="1.0" encoding="utf-8"?>
<a:theme xmlns:a="http://schemas.openxmlformats.org/drawingml/2006/main" name="7_PORTFOLIO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1.xml><?xml version="1.0" encoding="utf-8"?>
<a:theme xmlns:a="http://schemas.openxmlformats.org/drawingml/2006/main" name="4_GENARAL LAYOUT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2.xml><?xml version="1.0" encoding="utf-8"?>
<a:theme xmlns:a="http://schemas.openxmlformats.org/drawingml/2006/main" name="7_TEAM SLID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3.xml><?xml version="1.0" encoding="utf-8"?>
<a:theme xmlns:a="http://schemas.openxmlformats.org/drawingml/2006/main" name="8_SLIDES WITH IMAGES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4.xml><?xml version="1.0" encoding="utf-8"?>
<a:theme xmlns:a="http://schemas.openxmlformats.org/drawingml/2006/main" name="8_PORTFOLIO">
  <a:themeElements>
    <a:clrScheme name="SIMPLICITY - Cool Ic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62ACC9"/>
      </a:accent1>
      <a:accent2>
        <a:srgbClr val="C0C0C8"/>
      </a:accent2>
      <a:accent3>
        <a:srgbClr val="62ACC9"/>
      </a:accent3>
      <a:accent4>
        <a:srgbClr val="62ACC9"/>
      </a:accent4>
      <a:accent5>
        <a:srgbClr val="62ACC9"/>
      </a:accent5>
      <a:accent6>
        <a:srgbClr val="62ACC9"/>
      </a:accent6>
      <a:hlink>
        <a:srgbClr val="3988A6"/>
      </a:hlink>
      <a:folHlink>
        <a:srgbClr val="A0CDDE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5.xml><?xml version="1.0" encoding="utf-8"?>
<a:theme xmlns:a="http://schemas.openxmlformats.org/drawingml/2006/main" name="5_GENARAL LAYOUTS">
  <a:themeElements>
    <a:clrScheme name="SIMPLICITY - Fresh Green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89C800"/>
      </a:accent3>
      <a:accent4>
        <a:srgbClr val="89C800"/>
      </a:accent4>
      <a:accent5>
        <a:srgbClr val="89C800"/>
      </a:accent5>
      <a:accent6>
        <a:srgbClr val="89C800"/>
      </a:accent6>
      <a:hlink>
        <a:srgbClr val="669600"/>
      </a:hlink>
      <a:folHlink>
        <a:srgbClr val="C4FF44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6.xml><?xml version="1.0" encoding="utf-8"?>
<a:theme xmlns:a="http://schemas.openxmlformats.org/drawingml/2006/main" name="8_TEAM SLID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7.xml><?xml version="1.0" encoding="utf-8"?>
<a:theme xmlns:a="http://schemas.openxmlformats.org/drawingml/2006/main" name="9_SLIDES WITH IMAGES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8.xml><?xml version="1.0" encoding="utf-8"?>
<a:theme xmlns:a="http://schemas.openxmlformats.org/drawingml/2006/main" name="9_PORTFOLIO">
  <a:themeElements>
    <a:clrScheme name="temp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89C800"/>
      </a:accent1>
      <a:accent2>
        <a:srgbClr val="C0C0C8"/>
      </a:accent2>
      <a:accent3>
        <a:srgbClr val="FF4C58"/>
      </a:accent3>
      <a:accent4>
        <a:srgbClr val="FF4C58"/>
      </a:accent4>
      <a:accent5>
        <a:srgbClr val="FF4C58"/>
      </a:accent5>
      <a:accent6>
        <a:srgbClr val="FF4C58"/>
      </a:accent6>
      <a:hlink>
        <a:srgbClr val="FF4C58"/>
      </a:hlink>
      <a:folHlink>
        <a:srgbClr val="FF4C58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9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Bright Blue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Bright Blue" id="{76B4930B-7DF5-4CFE-B9A9-19BB7070649D}" vid="{4114BC02-2ECF-4B45-BB32-D50E6D01EBC3}"/>
    </a:ext>
  </a:extLst>
</a:theme>
</file>

<file path=ppt/theme/theme5.xml><?xml version="1.0" encoding="utf-8"?>
<a:theme xmlns:a="http://schemas.openxmlformats.org/drawingml/2006/main" name="1_TEAM SLID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SLIDES WITH IMAGES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PORTFOLIO">
  <a:themeElements>
    <a:clrScheme name="SIMPLICITY - Bright Blue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00B0F0"/>
      </a:accent1>
      <a:accent2>
        <a:srgbClr val="C0C0C8"/>
      </a:accent2>
      <a:accent3>
        <a:srgbClr val="00B0F0"/>
      </a:accent3>
      <a:accent4>
        <a:srgbClr val="00B0F0"/>
      </a:accent4>
      <a:accent5>
        <a:srgbClr val="00B0F0"/>
      </a:accent5>
      <a:accent6>
        <a:srgbClr val="00B0F0"/>
      </a:accent6>
      <a:hlink>
        <a:srgbClr val="0084B4"/>
      </a:hlink>
      <a:folHlink>
        <a:srgbClr val="5CD3FF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GENARAL LAYOUT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Motiv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2_TEAM SLIDES">
  <a:themeElements>
    <a:clrScheme name="SIMPLICITY - Yellow">
      <a:dk1>
        <a:srgbClr val="0A091B"/>
      </a:dk1>
      <a:lt1>
        <a:srgbClr val="F2F2F5"/>
      </a:lt1>
      <a:dk2>
        <a:srgbClr val="858591"/>
      </a:dk2>
      <a:lt2>
        <a:srgbClr val="FFFFFF"/>
      </a:lt2>
      <a:accent1>
        <a:srgbClr val="FFC800"/>
      </a:accent1>
      <a:accent2>
        <a:srgbClr val="C0C0C8"/>
      </a:accent2>
      <a:accent3>
        <a:srgbClr val="F0CC2D"/>
      </a:accent3>
      <a:accent4>
        <a:srgbClr val="FFC800"/>
      </a:accent4>
      <a:accent5>
        <a:srgbClr val="FFC800"/>
      </a:accent5>
      <a:accent6>
        <a:srgbClr val="FFC800"/>
      </a:accent6>
      <a:hlink>
        <a:srgbClr val="BF9600"/>
      </a:hlink>
      <a:folHlink>
        <a:srgbClr val="FFDE65"/>
      </a:folHlink>
    </a:clrScheme>
    <a:fontScheme name="Simplicity - Roboto">
      <a:majorFont>
        <a:latin typeface="Roboto Condensed"/>
        <a:ea typeface=""/>
        <a:cs typeface=""/>
      </a:majorFont>
      <a:minorFont>
        <a:latin typeface="Roboto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accent1"/>
        </a:solidFill>
        <a:ln w="63500">
          <a:noFill/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sz="2800" smtClean="0"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25400" cap="sq">
          <a:solidFill>
            <a:schemeClr val="accent2"/>
          </a:solidFill>
          <a:bevel/>
          <a:headEnd type="none"/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rtlCol="0">
        <a:spAutoFit/>
      </a:bodyPr>
      <a:lstStyle>
        <a:defPPr>
          <a:defRPr sz="2000">
            <a:solidFill>
              <a:schemeClr val="tx2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7208</TotalTime>
  <Words>1084</Words>
  <Application>Microsoft Office PowerPoint</Application>
  <PresentationFormat>Vlastní</PresentationFormat>
  <Paragraphs>369</Paragraphs>
  <Slides>27</Slides>
  <Notes>0</Notes>
  <HiddenSlides>0</HiddenSlides>
  <MMClips>0</MMClips>
  <ScaleCrop>false</ScaleCrop>
  <HeadingPairs>
    <vt:vector size="6" baseType="variant">
      <vt:variant>
        <vt:lpstr>Použitá písma</vt:lpstr>
      </vt:variant>
      <vt:variant>
        <vt:i4>7</vt:i4>
      </vt:variant>
      <vt:variant>
        <vt:lpstr>Motiv</vt:lpstr>
      </vt:variant>
      <vt:variant>
        <vt:i4>38</vt:i4>
      </vt:variant>
      <vt:variant>
        <vt:lpstr>Nadpisy snímků</vt:lpstr>
      </vt:variant>
      <vt:variant>
        <vt:i4>27</vt:i4>
      </vt:variant>
    </vt:vector>
  </HeadingPairs>
  <TitlesOfParts>
    <vt:vector size="72" baseType="lpstr">
      <vt:lpstr>Arial</vt:lpstr>
      <vt:lpstr>Calibri</vt:lpstr>
      <vt:lpstr>Lato Semibold</vt:lpstr>
      <vt:lpstr>Roboto</vt:lpstr>
      <vt:lpstr>Roboto Condensed</vt:lpstr>
      <vt:lpstr>Times New Roman</vt:lpstr>
      <vt:lpstr>Wingdings</vt:lpstr>
      <vt:lpstr>TEAM SLIDES</vt:lpstr>
      <vt:lpstr>SLIDES WITH IMAGES</vt:lpstr>
      <vt:lpstr>PORTFOLIO</vt:lpstr>
      <vt:lpstr>Bright Blue</vt:lpstr>
      <vt:lpstr>1_TEAM SLIDES</vt:lpstr>
      <vt:lpstr>1_SLIDES WITH IMAGES</vt:lpstr>
      <vt:lpstr>1_PORTFOLIO</vt:lpstr>
      <vt:lpstr>GENARAL LAYOUTS</vt:lpstr>
      <vt:lpstr>2_TEAM SLIDES</vt:lpstr>
      <vt:lpstr>2_SLIDES WITH IMAGES</vt:lpstr>
      <vt:lpstr>2_PORTFOLIO</vt:lpstr>
      <vt:lpstr>1_GENARAL LAYOUTS</vt:lpstr>
      <vt:lpstr>3_TEAM SLIDES</vt:lpstr>
      <vt:lpstr>3_SLIDES WITH IMAGES</vt:lpstr>
      <vt:lpstr>3_PORTFOLIO</vt:lpstr>
      <vt:lpstr>2_GENARAL LAYOUTS</vt:lpstr>
      <vt:lpstr>4_TEAM SLIDES</vt:lpstr>
      <vt:lpstr>4_SLIDES WITH IMAGES</vt:lpstr>
      <vt:lpstr>4_PORTFOLIO</vt:lpstr>
      <vt:lpstr>NUV</vt:lpstr>
      <vt:lpstr>5_SLIDES WITH IMAGES</vt:lpstr>
      <vt:lpstr>5_PORTFOLIO</vt:lpstr>
      <vt:lpstr>1_Bright Blue</vt:lpstr>
      <vt:lpstr>5_TEAM SLIDES</vt:lpstr>
      <vt:lpstr>6_SLIDES WITH IMAGES</vt:lpstr>
      <vt:lpstr>6_PORTFOLIO</vt:lpstr>
      <vt:lpstr>3_GENARAL LAYOUTS</vt:lpstr>
      <vt:lpstr>6_TEAM SLIDES</vt:lpstr>
      <vt:lpstr>7_SLIDES WITH IMAGES</vt:lpstr>
      <vt:lpstr>7_PORTFOLIO</vt:lpstr>
      <vt:lpstr>4_GENARAL LAYOUTS</vt:lpstr>
      <vt:lpstr>7_TEAM SLIDES</vt:lpstr>
      <vt:lpstr>8_SLIDES WITH IMAGES</vt:lpstr>
      <vt:lpstr>8_PORTFOLIO</vt:lpstr>
      <vt:lpstr>5_GENARAL LAYOUTS</vt:lpstr>
      <vt:lpstr>8_TEAM SLIDES</vt:lpstr>
      <vt:lpstr>9_SLIDES WITH IMAGES</vt:lpstr>
      <vt:lpstr>9_PORTFOLIO</vt:lpstr>
      <vt:lpstr>Prezentace aplikace PowerPoint</vt:lpstr>
      <vt:lpstr>Revize RVP</vt:lpstr>
      <vt:lpstr>Anketa - vyhodnocení</vt:lpstr>
      <vt:lpstr>Revize RVP</vt:lpstr>
      <vt:lpstr>Strategie vzdělávací politiky ČR do roku 2020</vt:lpstr>
      <vt:lpstr>Vyhodnocení - souhrn</vt:lpstr>
      <vt:lpstr>Potřebnost revizí RVP</vt:lpstr>
      <vt:lpstr>Možnosti zkvalitnění fungování  KD</vt:lpstr>
      <vt:lpstr>Jádro  RVP</vt:lpstr>
      <vt:lpstr>Vyhodnocení – souhrn </vt:lpstr>
      <vt:lpstr>Vyhodnocení – souhrn </vt:lpstr>
      <vt:lpstr>Vztah katalogy – RVP </vt:lpstr>
      <vt:lpstr>Revize RVP</vt:lpstr>
      <vt:lpstr>Nové pojetí   KD</vt:lpstr>
      <vt:lpstr>Uzlové body   KD</vt:lpstr>
      <vt:lpstr>Stanovení uzlových bodů pro dosažení očekávaných výsledků učení </vt:lpstr>
      <vt:lpstr>Cíle revize  RVP SOV</vt:lpstr>
      <vt:lpstr>Cíle revize  RVP SOV</vt:lpstr>
      <vt:lpstr>Pyramida RVP SOV</vt:lpstr>
      <vt:lpstr>Propojení RVP/ŠVP  s profesními kvalifikacemi NSK </vt:lpstr>
      <vt:lpstr>Revize RVP SOV</vt:lpstr>
      <vt:lpstr>Revize RVP SOV</vt:lpstr>
      <vt:lpstr>Další závěry z projednávání</vt:lpstr>
      <vt:lpstr>Dotazy, náměty směřujte </vt:lpstr>
      <vt:lpstr>Harmonogram </vt:lpstr>
      <vt:lpstr>RVP a podpůrné systémy</vt:lpstr>
      <vt:lpstr>Prezentace aplikace PowerPoint</vt:lpstr>
    </vt:vector>
  </TitlesOfParts>
  <Company>diakov.net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Палотенце</dc:creator>
  <cp:lastModifiedBy>Windows User</cp:lastModifiedBy>
  <cp:revision>946</cp:revision>
  <dcterms:created xsi:type="dcterms:W3CDTF">2015-01-20T11:47:48Z</dcterms:created>
  <dcterms:modified xsi:type="dcterms:W3CDTF">2017-11-05T23:54:24Z</dcterms:modified>
</cp:coreProperties>
</file>