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6.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9.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11.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7.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8.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9.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0.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1.xml" ContentType="application/vnd.openxmlformats-officedocument.theme+xml"/>
  <Override PartName="/ppt/tags/tag1.xml" ContentType="application/vnd.openxmlformats-officedocument.presentationml.tags+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2.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23.xml" ContentType="application/vnd.openxmlformats-officedocument.theme+xml"/>
  <Override PartName="/ppt/tags/tag2.xml" ContentType="application/vnd.openxmlformats-officedocument.presentationml.tags+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4.xml" ContentType="application/vnd.openxmlformats-officedocument.theme+xml"/>
  <Override PartName="/ppt/tags/tag3.xml" ContentType="application/vnd.openxmlformats-officedocument.presentationml.tags+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25.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26.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27.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28.xml" ContentType="application/vnd.openxmlformats-officedocument.theme+xml"/>
  <Override PartName="/ppt/theme/theme29.xml" ContentType="application/vnd.openxmlformats-officedocument.theme+xml"/>
  <Override PartName="/ppt/theme/theme3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7" r:id="rId1"/>
    <p:sldMasterId id="2147484079" r:id="rId2"/>
    <p:sldMasterId id="2147484083" r:id="rId3"/>
    <p:sldMasterId id="2147484215" r:id="rId4"/>
    <p:sldMasterId id="2147484217" r:id="rId5"/>
    <p:sldMasterId id="2147484023" r:id="rId6"/>
    <p:sldMasterId id="2147484036" r:id="rId7"/>
    <p:sldMasterId id="2147484049" r:id="rId8"/>
    <p:sldMasterId id="2147484148" r:id="rId9"/>
    <p:sldMasterId id="2147484063" r:id="rId10"/>
    <p:sldMasterId id="2147484151" r:id="rId11"/>
    <p:sldMasterId id="2147483653" r:id="rId12"/>
    <p:sldMasterId id="2147484087" r:id="rId13"/>
    <p:sldMasterId id="2147484096" r:id="rId14"/>
    <p:sldMasterId id="2147484222" r:id="rId15"/>
    <p:sldMasterId id="2147484099" r:id="rId16"/>
    <p:sldMasterId id="2147484219" r:id="rId17"/>
    <p:sldMasterId id="2147484154" r:id="rId18"/>
    <p:sldMasterId id="2147484368" r:id="rId19"/>
    <p:sldMasterId id="2147484376" r:id="rId20"/>
    <p:sldMasterId id="2147484381" r:id="rId21"/>
    <p:sldMasterId id="2147484389" r:id="rId22"/>
    <p:sldMasterId id="2147484402" r:id="rId23"/>
    <p:sldMasterId id="2147484409" r:id="rId24"/>
    <p:sldMasterId id="2147484416" r:id="rId25"/>
    <p:sldMasterId id="2147484435" r:id="rId26"/>
    <p:sldMasterId id="2147484444" r:id="rId27"/>
    <p:sldMasterId id="2147484456" r:id="rId28"/>
  </p:sldMasterIdLst>
  <p:notesMasterIdLst>
    <p:notesMasterId r:id="rId47"/>
  </p:notesMasterIdLst>
  <p:handoutMasterIdLst>
    <p:handoutMasterId r:id="rId48"/>
  </p:handoutMasterIdLst>
  <p:sldIdLst>
    <p:sldId id="256" r:id="rId29"/>
    <p:sldId id="372" r:id="rId30"/>
    <p:sldId id="367" r:id="rId31"/>
    <p:sldId id="368" r:id="rId32"/>
    <p:sldId id="365" r:id="rId33"/>
    <p:sldId id="370" r:id="rId34"/>
    <p:sldId id="371" r:id="rId35"/>
    <p:sldId id="369" r:id="rId36"/>
    <p:sldId id="259" r:id="rId37"/>
    <p:sldId id="373" r:id="rId38"/>
    <p:sldId id="361" r:id="rId39"/>
    <p:sldId id="356" r:id="rId40"/>
    <p:sldId id="357" r:id="rId41"/>
    <p:sldId id="358" r:id="rId42"/>
    <p:sldId id="359" r:id="rId43"/>
    <p:sldId id="360" r:id="rId44"/>
    <p:sldId id="374" r:id="rId45"/>
    <p:sldId id="376" r:id="rId46"/>
  </p:sldIdLst>
  <p:sldSz cx="9144000" cy="6858000" type="screen4x3"/>
  <p:notesSz cx="6815138" cy="9952038"/>
  <p:defaultTextStyle>
    <a:defPPr>
      <a:defRPr lang="cs-CZ"/>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5">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97"/>
    <a:srgbClr val="003399"/>
    <a:srgbClr val="CCC1DA"/>
    <a:srgbClr val="9C213D"/>
    <a:srgbClr val="FF9933"/>
    <a:srgbClr val="948A54"/>
    <a:srgbClr val="948A2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794" autoAdjust="0"/>
    <p:restoredTop sz="86333" autoAdjust="0"/>
  </p:normalViewPr>
  <p:slideViewPr>
    <p:cSldViewPr>
      <p:cViewPr varScale="1">
        <p:scale>
          <a:sx n="68" d="100"/>
          <a:sy n="68" d="100"/>
        </p:scale>
        <p:origin x="62" y="360"/>
      </p:cViewPr>
      <p:guideLst>
        <p:guide orient="horz" pos="2160"/>
        <p:guide pos="2880"/>
      </p:guideLst>
    </p:cSldViewPr>
  </p:slideViewPr>
  <p:outlineViewPr>
    <p:cViewPr>
      <p:scale>
        <a:sx n="33" d="100"/>
        <a:sy n="33" d="100"/>
      </p:scale>
      <p:origin x="198"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652" y="-114"/>
      </p:cViewPr>
      <p:guideLst>
        <p:guide orient="horz" pos="3135"/>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6.xml"/><Relationship Id="rId42" Type="http://schemas.openxmlformats.org/officeDocument/2006/relationships/slide" Target="slides/slide14.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5.xml"/><Relationship Id="rId38" Type="http://schemas.openxmlformats.org/officeDocument/2006/relationships/slide" Target="slides/slide10.xml"/><Relationship Id="rId46"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1.xml"/><Relationship Id="rId41"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slide" Target="slides/slide12.xml"/><Relationship Id="rId45"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8.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3.xml"/><Relationship Id="rId44" Type="http://schemas.openxmlformats.org/officeDocument/2006/relationships/slide" Target="slides/slide16.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slide" Target="slides/slide15.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53432" cy="496220"/>
          </a:xfrm>
          <a:prstGeom prst="rect">
            <a:avLst/>
          </a:prstGeom>
          <a:noFill/>
          <a:ln w="9525">
            <a:noFill/>
            <a:miter lim="800000"/>
            <a:headEnd/>
            <a:tailEnd/>
          </a:ln>
          <a:effectLst/>
        </p:spPr>
        <p:txBody>
          <a:bodyPr vert="horz" wrap="square" lIns="91738" tIns="45869" rIns="91738" bIns="45869" numCol="1" anchor="t" anchorCtr="0" compatLnSpc="1">
            <a:prstTxWarp prst="textNoShape">
              <a:avLst/>
            </a:prstTxWarp>
          </a:bodyPr>
          <a:lstStyle>
            <a:lvl1pPr>
              <a:defRPr sz="1200">
                <a:latin typeface="Arial" charset="0"/>
                <a:cs typeface="+mn-cs"/>
              </a:defRPr>
            </a:lvl1pPr>
          </a:lstStyle>
          <a:p>
            <a:pPr>
              <a:defRPr/>
            </a:pPr>
            <a:endParaRPr lang="cs-CZ"/>
          </a:p>
        </p:txBody>
      </p:sp>
      <p:sp>
        <p:nvSpPr>
          <p:cNvPr id="37891" name="Rectangle 3"/>
          <p:cNvSpPr>
            <a:spLocks noGrp="1" noChangeArrowheads="1"/>
          </p:cNvSpPr>
          <p:nvPr>
            <p:ph type="dt" sz="quarter" idx="1"/>
          </p:nvPr>
        </p:nvSpPr>
        <p:spPr bwMode="auto">
          <a:xfrm>
            <a:off x="3860162" y="0"/>
            <a:ext cx="2953432" cy="496220"/>
          </a:xfrm>
          <a:prstGeom prst="rect">
            <a:avLst/>
          </a:prstGeom>
          <a:noFill/>
          <a:ln w="9525">
            <a:noFill/>
            <a:miter lim="800000"/>
            <a:headEnd/>
            <a:tailEnd/>
          </a:ln>
          <a:effectLst/>
        </p:spPr>
        <p:txBody>
          <a:bodyPr vert="horz" wrap="square" lIns="91738" tIns="45869" rIns="91738" bIns="45869" numCol="1" anchor="t" anchorCtr="0" compatLnSpc="1">
            <a:prstTxWarp prst="textNoShape">
              <a:avLst/>
            </a:prstTxWarp>
          </a:bodyPr>
          <a:lstStyle>
            <a:lvl1pPr algn="r">
              <a:defRPr sz="1200">
                <a:latin typeface="Arial" charset="0"/>
                <a:cs typeface="+mn-cs"/>
              </a:defRPr>
            </a:lvl1pPr>
          </a:lstStyle>
          <a:p>
            <a:pPr>
              <a:defRPr/>
            </a:pPr>
            <a:endParaRPr lang="cs-CZ"/>
          </a:p>
        </p:txBody>
      </p:sp>
      <p:sp>
        <p:nvSpPr>
          <p:cNvPr id="37892" name="Rectangle 4"/>
          <p:cNvSpPr>
            <a:spLocks noGrp="1" noChangeArrowheads="1"/>
          </p:cNvSpPr>
          <p:nvPr>
            <p:ph type="ftr" sz="quarter" idx="2"/>
          </p:nvPr>
        </p:nvSpPr>
        <p:spPr bwMode="auto">
          <a:xfrm>
            <a:off x="0" y="9452746"/>
            <a:ext cx="2953432" cy="497756"/>
          </a:xfrm>
          <a:prstGeom prst="rect">
            <a:avLst/>
          </a:prstGeom>
          <a:noFill/>
          <a:ln w="9525">
            <a:noFill/>
            <a:miter lim="800000"/>
            <a:headEnd/>
            <a:tailEnd/>
          </a:ln>
          <a:effectLst/>
        </p:spPr>
        <p:txBody>
          <a:bodyPr vert="horz" wrap="square" lIns="91738" tIns="45869" rIns="91738" bIns="45869" numCol="1" anchor="b" anchorCtr="0" compatLnSpc="1">
            <a:prstTxWarp prst="textNoShape">
              <a:avLst/>
            </a:prstTxWarp>
          </a:bodyPr>
          <a:lstStyle>
            <a:lvl1pPr>
              <a:defRPr sz="1200">
                <a:latin typeface="Arial" charset="0"/>
                <a:cs typeface="+mn-cs"/>
              </a:defRPr>
            </a:lvl1pPr>
          </a:lstStyle>
          <a:p>
            <a:pPr>
              <a:defRPr/>
            </a:pPr>
            <a:endParaRPr lang="cs-CZ"/>
          </a:p>
        </p:txBody>
      </p:sp>
      <p:sp>
        <p:nvSpPr>
          <p:cNvPr id="37893" name="Rectangle 5"/>
          <p:cNvSpPr>
            <a:spLocks noGrp="1" noChangeArrowheads="1"/>
          </p:cNvSpPr>
          <p:nvPr>
            <p:ph type="sldNum" sz="quarter" idx="3"/>
          </p:nvPr>
        </p:nvSpPr>
        <p:spPr bwMode="auto">
          <a:xfrm>
            <a:off x="3860162" y="9452746"/>
            <a:ext cx="2953432" cy="497756"/>
          </a:xfrm>
          <a:prstGeom prst="rect">
            <a:avLst/>
          </a:prstGeom>
          <a:noFill/>
          <a:ln w="9525">
            <a:noFill/>
            <a:miter lim="800000"/>
            <a:headEnd/>
            <a:tailEnd/>
          </a:ln>
          <a:effectLst/>
        </p:spPr>
        <p:txBody>
          <a:bodyPr vert="horz" wrap="square" lIns="91738" tIns="45869" rIns="91738" bIns="45869" numCol="1" anchor="b" anchorCtr="0" compatLnSpc="1">
            <a:prstTxWarp prst="textNoShape">
              <a:avLst/>
            </a:prstTxWarp>
          </a:bodyPr>
          <a:lstStyle>
            <a:lvl1pPr algn="r">
              <a:defRPr sz="1200">
                <a:latin typeface="Arial" charset="0"/>
                <a:cs typeface="+mn-cs"/>
              </a:defRPr>
            </a:lvl1pPr>
          </a:lstStyle>
          <a:p>
            <a:pPr>
              <a:defRPr/>
            </a:pPr>
            <a:fld id="{F47DA25A-8291-4D7C-BBF9-556286C8AF35}" type="slidenum">
              <a:rPr lang="cs-CZ"/>
              <a:pPr>
                <a:defRPr/>
              </a:pPr>
              <a:t>‹#›</a:t>
            </a:fld>
            <a:endParaRPr lang="cs-CZ"/>
          </a:p>
        </p:txBody>
      </p:sp>
    </p:spTree>
    <p:extLst>
      <p:ext uri="{BB962C8B-B14F-4D97-AF65-F5344CB8AC3E}">
        <p14:creationId xmlns:p14="http://schemas.microsoft.com/office/powerpoint/2010/main" val="1774119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53432" cy="496220"/>
          </a:xfrm>
          <a:prstGeom prst="rect">
            <a:avLst/>
          </a:prstGeom>
          <a:noFill/>
          <a:ln w="9525">
            <a:noFill/>
            <a:miter lim="800000"/>
            <a:headEnd/>
            <a:tailEnd/>
          </a:ln>
          <a:effectLst/>
        </p:spPr>
        <p:txBody>
          <a:bodyPr vert="horz" wrap="square" lIns="91738" tIns="45869" rIns="91738" bIns="45869" numCol="1" anchor="t" anchorCtr="0" compatLnSpc="1">
            <a:prstTxWarp prst="textNoShape">
              <a:avLst/>
            </a:prstTxWarp>
          </a:bodyPr>
          <a:lstStyle>
            <a:lvl1pPr>
              <a:defRPr sz="1200">
                <a:latin typeface="Arial" charset="0"/>
                <a:cs typeface="+mn-cs"/>
              </a:defRPr>
            </a:lvl1pPr>
          </a:lstStyle>
          <a:p>
            <a:pPr>
              <a:defRPr/>
            </a:pPr>
            <a:endParaRPr lang="cs-CZ"/>
          </a:p>
        </p:txBody>
      </p:sp>
      <p:sp>
        <p:nvSpPr>
          <p:cNvPr id="36867" name="Rectangle 3"/>
          <p:cNvSpPr>
            <a:spLocks noGrp="1" noChangeArrowheads="1"/>
          </p:cNvSpPr>
          <p:nvPr>
            <p:ph type="dt" idx="1"/>
          </p:nvPr>
        </p:nvSpPr>
        <p:spPr bwMode="auto">
          <a:xfrm>
            <a:off x="3860162" y="0"/>
            <a:ext cx="2953432" cy="496220"/>
          </a:xfrm>
          <a:prstGeom prst="rect">
            <a:avLst/>
          </a:prstGeom>
          <a:noFill/>
          <a:ln w="9525">
            <a:noFill/>
            <a:miter lim="800000"/>
            <a:headEnd/>
            <a:tailEnd/>
          </a:ln>
          <a:effectLst/>
        </p:spPr>
        <p:txBody>
          <a:bodyPr vert="horz" wrap="square" lIns="91738" tIns="45869" rIns="91738" bIns="45869" numCol="1" anchor="t" anchorCtr="0" compatLnSpc="1">
            <a:prstTxWarp prst="textNoShape">
              <a:avLst/>
            </a:prstTxWarp>
          </a:bodyPr>
          <a:lstStyle>
            <a:lvl1pPr algn="r">
              <a:defRPr sz="1200">
                <a:latin typeface="Arial" charset="0"/>
                <a:cs typeface="+mn-cs"/>
              </a:defRPr>
            </a:lvl1pPr>
          </a:lstStyle>
          <a:p>
            <a:pPr>
              <a:defRPr/>
            </a:pPr>
            <a:endParaRPr lang="cs-CZ"/>
          </a:p>
        </p:txBody>
      </p:sp>
      <p:sp>
        <p:nvSpPr>
          <p:cNvPr id="70660" name="Rectangle 4"/>
          <p:cNvSpPr>
            <a:spLocks noGrp="1" noRot="1" noChangeAspect="1" noChangeArrowheads="1" noTextEdit="1"/>
          </p:cNvSpPr>
          <p:nvPr>
            <p:ph type="sldImg" idx="2"/>
          </p:nvPr>
        </p:nvSpPr>
        <p:spPr bwMode="auto">
          <a:xfrm>
            <a:off x="917575" y="746125"/>
            <a:ext cx="4979988" cy="37338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1206" y="4727142"/>
            <a:ext cx="5452728" cy="4478263"/>
          </a:xfrm>
          <a:prstGeom prst="rect">
            <a:avLst/>
          </a:prstGeom>
          <a:noFill/>
          <a:ln w="9525">
            <a:noFill/>
            <a:miter lim="800000"/>
            <a:headEnd/>
            <a:tailEnd/>
          </a:ln>
          <a:effectLst/>
        </p:spPr>
        <p:txBody>
          <a:bodyPr vert="horz" wrap="square" lIns="91738" tIns="45869" rIns="91738" bIns="45869"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36870" name="Rectangle 6"/>
          <p:cNvSpPr>
            <a:spLocks noGrp="1" noChangeArrowheads="1"/>
          </p:cNvSpPr>
          <p:nvPr>
            <p:ph type="ftr" sz="quarter" idx="4"/>
          </p:nvPr>
        </p:nvSpPr>
        <p:spPr bwMode="auto">
          <a:xfrm>
            <a:off x="0" y="9452746"/>
            <a:ext cx="2953432" cy="497756"/>
          </a:xfrm>
          <a:prstGeom prst="rect">
            <a:avLst/>
          </a:prstGeom>
          <a:noFill/>
          <a:ln w="9525">
            <a:noFill/>
            <a:miter lim="800000"/>
            <a:headEnd/>
            <a:tailEnd/>
          </a:ln>
          <a:effectLst/>
        </p:spPr>
        <p:txBody>
          <a:bodyPr vert="horz" wrap="square" lIns="91738" tIns="45869" rIns="91738" bIns="45869" numCol="1" anchor="b" anchorCtr="0" compatLnSpc="1">
            <a:prstTxWarp prst="textNoShape">
              <a:avLst/>
            </a:prstTxWarp>
          </a:bodyPr>
          <a:lstStyle>
            <a:lvl1pPr>
              <a:defRPr sz="1200">
                <a:latin typeface="Arial" charset="0"/>
                <a:cs typeface="+mn-cs"/>
              </a:defRPr>
            </a:lvl1pPr>
          </a:lstStyle>
          <a:p>
            <a:pPr>
              <a:defRPr/>
            </a:pPr>
            <a:endParaRPr lang="cs-CZ"/>
          </a:p>
        </p:txBody>
      </p:sp>
      <p:sp>
        <p:nvSpPr>
          <p:cNvPr id="36871" name="Rectangle 7"/>
          <p:cNvSpPr>
            <a:spLocks noGrp="1" noChangeArrowheads="1"/>
          </p:cNvSpPr>
          <p:nvPr>
            <p:ph type="sldNum" sz="quarter" idx="5"/>
          </p:nvPr>
        </p:nvSpPr>
        <p:spPr bwMode="auto">
          <a:xfrm>
            <a:off x="3860162" y="9452746"/>
            <a:ext cx="2953432" cy="497756"/>
          </a:xfrm>
          <a:prstGeom prst="rect">
            <a:avLst/>
          </a:prstGeom>
          <a:noFill/>
          <a:ln w="9525">
            <a:noFill/>
            <a:miter lim="800000"/>
            <a:headEnd/>
            <a:tailEnd/>
          </a:ln>
          <a:effectLst/>
        </p:spPr>
        <p:txBody>
          <a:bodyPr vert="horz" wrap="square" lIns="91738" tIns="45869" rIns="91738" bIns="45869" numCol="1" anchor="b" anchorCtr="0" compatLnSpc="1">
            <a:prstTxWarp prst="textNoShape">
              <a:avLst/>
            </a:prstTxWarp>
          </a:bodyPr>
          <a:lstStyle>
            <a:lvl1pPr algn="r">
              <a:defRPr sz="1200">
                <a:latin typeface="Arial" charset="0"/>
                <a:cs typeface="+mn-cs"/>
              </a:defRPr>
            </a:lvl1pPr>
          </a:lstStyle>
          <a:p>
            <a:pPr>
              <a:defRPr/>
            </a:pPr>
            <a:fld id="{00928147-86FD-480D-B9EA-F4B8C691AA06}" type="slidenum">
              <a:rPr lang="cs-CZ"/>
              <a:pPr>
                <a:defRPr/>
              </a:pPr>
              <a:t>‹#›</a:t>
            </a:fld>
            <a:endParaRPr lang="cs-CZ"/>
          </a:p>
        </p:txBody>
      </p:sp>
    </p:spTree>
    <p:extLst>
      <p:ext uri="{BB962C8B-B14F-4D97-AF65-F5344CB8AC3E}">
        <p14:creationId xmlns:p14="http://schemas.microsoft.com/office/powerpoint/2010/main" val="29157661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emf"/><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6.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6.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2.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0.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0.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0.xml"/><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21.xml"/><Relationship Id="rId1" Type="http://schemas.openxmlformats.org/officeDocument/2006/relationships/tags" Target="../tags/tag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2.xml"/><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23.xml"/><Relationship Id="rId1" Type="http://schemas.openxmlformats.org/officeDocument/2006/relationships/tags" Target="../tags/tag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24.xml"/><Relationship Id="rId1" Type="http://schemas.openxmlformats.org/officeDocument/2006/relationships/tags" Target="../tags/tag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5.xml"/></Relationships>
</file>

<file path=ppt/slideLayouts/_rels/slideLayout9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Master" Target="../slideMasters/slideMaster25.xml"/></Relationships>
</file>

<file path=ppt/slideLayouts/_rels/slideLayout9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Master" Target="../slideMasters/slideMaster2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9"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
        <p:nvSpPr>
          <p:cNvPr id="12" name="Zástupný symbol pro nadpis 15"/>
          <p:cNvSpPr>
            <a:spLocks noGrp="1"/>
          </p:cNvSpPr>
          <p:nvPr>
            <p:ph type="title"/>
          </p:nvPr>
        </p:nvSpPr>
        <p:spPr>
          <a:xfrm>
            <a:off x="2857488" y="5286388"/>
            <a:ext cx="6000792" cy="1143000"/>
          </a:xfrm>
          <a:prstGeom prst="rect">
            <a:avLst/>
          </a:prstGeom>
        </p:spPr>
        <p:txBody>
          <a:bodyPr vert="horz" lIns="91440" tIns="45720" rIns="91440" bIns="45720" rtlCol="0" anchor="ctr">
            <a:noAutofit/>
          </a:bodyPr>
          <a:lstStyle>
            <a:lvl1pPr>
              <a:defRPr sz="3600"/>
            </a:lvl1pPr>
          </a:lstStyle>
          <a:p>
            <a:r>
              <a:rPr lang="cs-CZ" dirty="0" smtClean="0"/>
              <a:t>Klepnutím lze upravit styl předlohy nadpisů.</a:t>
            </a:r>
            <a:endParaRPr lang="cs-CZ" dirty="0"/>
          </a:p>
        </p:txBody>
      </p:sp>
      <p:sp>
        <p:nvSpPr>
          <p:cNvPr id="14" name="Zástupný symbol pro text 13"/>
          <p:cNvSpPr>
            <a:spLocks noGrp="1"/>
          </p:cNvSpPr>
          <p:nvPr>
            <p:ph type="body" sz="quarter" idx="11"/>
          </p:nvPr>
        </p:nvSpPr>
        <p:spPr>
          <a:xfrm>
            <a:off x="142844" y="5357826"/>
            <a:ext cx="2428893" cy="1000132"/>
          </a:xfrm>
          <a:prstGeom prst="rect">
            <a:avLst/>
          </a:prstGeom>
        </p:spPr>
        <p:txBody>
          <a:bodyPr/>
          <a:lstStyle>
            <a:lvl1pPr>
              <a:buNone/>
              <a:defRPr sz="2400">
                <a:solidFill>
                  <a:schemeClr val="bg1"/>
                </a:solidFill>
                <a:latin typeface="Arial" pitchFamily="34" charset="0"/>
                <a:cs typeface="Arial" pitchFamily="34" charset="0"/>
              </a:defRPr>
            </a:lvl1pPr>
          </a:lstStyle>
          <a:p>
            <a:pPr lvl="0"/>
            <a:r>
              <a:rPr lang="cs-CZ" dirty="0" smtClean="0"/>
              <a:t>Klepnutím lze upravit styly předlohy textu.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v">
    <p:spTree>
      <p:nvGrpSpPr>
        <p:cNvPr id="1" name=""/>
        <p:cNvGrpSpPr/>
        <p:nvPr/>
      </p:nvGrpSpPr>
      <p:grpSpPr>
        <a:xfrm>
          <a:off x="0" y="0"/>
          <a:ext cx="0" cy="0"/>
          <a:chOff x="0" y="0"/>
          <a:chExt cx="0" cy="0"/>
        </a:xfrm>
      </p:grpSpPr>
      <p:pic>
        <p:nvPicPr>
          <p:cNvPr id="5" name="Picture 15" descr="C:\Users\pavel\FIRMA\KLIENTI_2009\I2M\PPT\zapati.emf"/>
          <p:cNvPicPr>
            <a:picLocks noChangeAspect="1" noChangeArrowheads="1"/>
          </p:cNvPicPr>
          <p:nvPr userDrawn="1"/>
        </p:nvPicPr>
        <p:blipFill>
          <a:blip r:embed="rId2"/>
          <a:srcRect/>
          <a:stretch>
            <a:fillRect/>
          </a:stretch>
        </p:blipFill>
        <p:spPr bwMode="auto">
          <a:xfrm>
            <a:off x="0" y="-6350"/>
            <a:ext cx="9144000" cy="6864350"/>
          </a:xfrm>
          <a:prstGeom prst="rect">
            <a:avLst/>
          </a:prstGeom>
          <a:noFill/>
          <a:ln w="9525">
            <a:noFill/>
            <a:miter lim="800000"/>
            <a:headEnd/>
            <a:tailEnd/>
          </a:ln>
        </p:spPr>
      </p:pic>
      <p:pic>
        <p:nvPicPr>
          <p:cNvPr id="6" name="Picture 25" descr="C:\Users\pavel\FIRMA\KLIENTI_2009\I2M\obrazky\zdroje_image\Foto_PUZZLE_rgb_100dpi_rez.jpg"/>
          <p:cNvPicPr>
            <a:picLocks noChangeAspect="1" noChangeArrowheads="1"/>
          </p:cNvPicPr>
          <p:nvPr userDrawn="1"/>
        </p:nvPicPr>
        <p:blipFill>
          <a:blip r:embed="rId3"/>
          <a:srcRect/>
          <a:stretch>
            <a:fillRect/>
          </a:stretch>
        </p:blipFill>
        <p:spPr bwMode="auto">
          <a:xfrm>
            <a:off x="152400" y="2581275"/>
            <a:ext cx="8839200" cy="3667125"/>
          </a:xfrm>
          <a:prstGeom prst="rect">
            <a:avLst/>
          </a:prstGeom>
          <a:noFill/>
          <a:ln w="9525">
            <a:noFill/>
            <a:miter lim="800000"/>
            <a:headEnd/>
            <a:tailEnd/>
          </a:ln>
        </p:spPr>
      </p:pic>
      <p:grpSp>
        <p:nvGrpSpPr>
          <p:cNvPr id="7" name="Group 17"/>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pic>
        <p:nvPicPr>
          <p:cNvPr id="12" name="Picture 22" descr="C:\Users\pavel\FIRMA\KLIENTI_2009\I2M\PPT\Logo_i2m.gif"/>
          <p:cNvPicPr>
            <a:picLocks noChangeAspect="1" noChangeArrowheads="1"/>
          </p:cNvPicPr>
          <p:nvPr userDrawn="1"/>
        </p:nvPicPr>
        <p:blipFill>
          <a:blip r:embed="rId4"/>
          <a:srcRect/>
          <a:stretch>
            <a:fillRect/>
          </a:stretch>
        </p:blipFill>
        <p:spPr bwMode="auto">
          <a:xfrm>
            <a:off x="7924800" y="138113"/>
            <a:ext cx="1066800" cy="395287"/>
          </a:xfrm>
          <a:prstGeom prst="rect">
            <a:avLst/>
          </a:prstGeom>
          <a:noFill/>
          <a:ln w="9525">
            <a:noFill/>
            <a:miter lim="800000"/>
            <a:headEnd/>
            <a:tailEnd/>
          </a:ln>
        </p:spPr>
      </p:pic>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13" name="Zástupný symbol pro číslo snímku 3"/>
          <p:cNvSpPr>
            <a:spLocks noGrp="1"/>
          </p:cNvSpPr>
          <p:nvPr>
            <p:ph type="sldNum" sz="quarter" idx="10"/>
          </p:nvPr>
        </p:nvSpPr>
        <p:spPr/>
        <p:txBody>
          <a:bodyPr/>
          <a:lstStyle>
            <a:lvl1pPr>
              <a:defRPr/>
            </a:lvl1pPr>
          </a:lstStyle>
          <a:p>
            <a:pPr>
              <a:defRPr/>
            </a:pPr>
            <a:fld id="{44805C18-0F37-4C90-8D98-49F567ADF6BA}" type="slidenum">
              <a:rPr lang="en-US"/>
              <a:pPr>
                <a:defRPr/>
              </a:pPr>
              <a:t>‹#›</a:t>
            </a:fld>
            <a:endParaRPr lang="en-US" sz="1400">
              <a:solidFill>
                <a:schemeClr val="tx1"/>
              </a:solidFil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533400" y="1828800"/>
            <a:ext cx="4076700" cy="4191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828800"/>
            <a:ext cx="4076700" cy="4191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3383007285"/>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533400" y="1828800"/>
            <a:ext cx="4076700" cy="41910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828800"/>
            <a:ext cx="4076700" cy="41910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2758355299"/>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tbl" preserve="1">
  <p:cSld name="Nadpis a tabulka">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3" name="Zástupný symbol pro tabulku 2"/>
          <p:cNvSpPr>
            <a:spLocks noGrp="1"/>
          </p:cNvSpPr>
          <p:nvPr>
            <p:ph type="tbl" idx="1"/>
          </p:nvPr>
        </p:nvSpPr>
        <p:spPr>
          <a:xfrm>
            <a:off x="533400" y="1828800"/>
            <a:ext cx="8305800" cy="4191000"/>
          </a:xfrm>
          <a:prstGeom prst="rect">
            <a:avLst/>
          </a:prstGeom>
        </p:spPr>
        <p:txBody>
          <a:bodyPr/>
          <a:lstStyle/>
          <a:p>
            <a:r>
              <a:rPr lang="cs-CZ" dirty="0" smtClean="0"/>
              <a:t>Klepnutím na ikonu přidáte tabulku.</a:t>
            </a:r>
            <a:endParaRPr lang="cs-CZ" dirty="0"/>
          </a:p>
        </p:txBody>
      </p:sp>
      <p:sp>
        <p:nvSpPr>
          <p:cNvPr id="5"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4029148485"/>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5"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6" name="Group 14"/>
          <p:cNvGrpSpPr>
            <a:grpSpLocks/>
          </p:cNvGrpSpPr>
          <p:nvPr userDrawn="1"/>
        </p:nvGrpSpPr>
        <p:grpSpPr bwMode="auto">
          <a:xfrm>
            <a:off x="152400" y="685800"/>
            <a:ext cx="8839200" cy="5562600"/>
            <a:chOff x="96" y="384"/>
            <a:chExt cx="5568" cy="3504"/>
          </a:xfrm>
        </p:grpSpPr>
        <p:sp>
          <p:nvSpPr>
            <p:cNvPr id="7"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8"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mn-cs"/>
              </a:endParaRPr>
            </a:p>
          </p:txBody>
        </p:sp>
        <p:sp>
          <p:nvSpPr>
            <p:cNvPr id="9"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0"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grpSp>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11" name="Zástupný symbol pro číslo snímku 3"/>
          <p:cNvSpPr>
            <a:spLocks noGrp="1"/>
          </p:cNvSpPr>
          <p:nvPr>
            <p:ph type="sldNum" sz="quarter" idx="10"/>
          </p:nvPr>
        </p:nvSpPr>
        <p:spPr/>
        <p:txBody>
          <a:bodyPr/>
          <a:lstStyle>
            <a:lvl1pPr>
              <a:defRPr/>
            </a:lvl1pPr>
          </a:lstStyle>
          <a:p>
            <a:pPr>
              <a:defRPr/>
            </a:pPr>
            <a:fld id="{13FC4D6E-AD77-45BE-A5DB-939164A47242}" type="slidenum">
              <a:rPr lang="en-US">
                <a:solidFill>
                  <a:srgbClr val="FFFFFF"/>
                </a:solidFill>
              </a:rPr>
              <a:pPr>
                <a:defRPr/>
              </a:pPr>
              <a:t>‹#›</a:t>
            </a:fld>
            <a:endParaRPr lang="en-US" sz="1400" b="0" dirty="0">
              <a:solidFill>
                <a:srgbClr val="000000"/>
              </a:solidFill>
            </a:endParaRPr>
          </a:p>
        </p:txBody>
      </p:sp>
      <p:sp>
        <p:nvSpPr>
          <p:cNvPr id="12"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srgbClr val="FFFFFF"/>
                </a:solidFill>
                <a:latin typeface="Arial" charset="0"/>
                <a:cs typeface="Arial" charset="0"/>
              </a:rPr>
              <a:t>www.i2m.cz</a:t>
            </a:r>
          </a:p>
        </p:txBody>
      </p:sp>
    </p:spTree>
    <p:extLst>
      <p:ext uri="{BB962C8B-B14F-4D97-AF65-F5344CB8AC3E}">
        <p14:creationId xmlns:p14="http://schemas.microsoft.com/office/powerpoint/2010/main" val="315512731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10"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sp>
        <p:nvSpPr>
          <p:cNvPr id="11"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srgbClr val="FFFFFF"/>
                </a:solidFill>
                <a:latin typeface="Arial" charset="0"/>
                <a:cs typeface="Arial" charset="0"/>
              </a:rPr>
              <a:t>www.i2m.cz</a:t>
            </a:r>
          </a:p>
        </p:txBody>
      </p:sp>
      <p:sp>
        <p:nvSpPr>
          <p:cNvPr id="2" name="Nadpis 1"/>
          <p:cNvSpPr>
            <a:spLocks noGrp="1"/>
          </p:cNvSpPr>
          <p:nvPr>
            <p:ph type="title"/>
          </p:nvPr>
        </p:nvSpPr>
        <p:spPr>
          <a:xfrm>
            <a:off x="357158" y="642918"/>
            <a:ext cx="8229600" cy="1143000"/>
          </a:xfrm>
          <a:prstGeom prst="rect">
            <a:avLst/>
          </a:prstGeom>
        </p:spPr>
        <p:txBody>
          <a:bodyPr/>
          <a:lstStyle>
            <a:lvl1pPr>
              <a:defRPr sz="3200">
                <a:solidFill>
                  <a:schemeClr val="bg1">
                    <a:lumMod val="50000"/>
                  </a:schemeClr>
                </a:solidFill>
                <a:latin typeface="+mn-lt"/>
              </a:defRPr>
            </a:lvl1pPr>
          </a:lstStyle>
          <a:p>
            <a:r>
              <a:rPr lang="cs-CZ" smtClean="0"/>
              <a:t>Klepnutím lze upravit styl předlohy nadpisů.</a:t>
            </a:r>
            <a:endParaRPr lang="cs-CZ"/>
          </a:p>
        </p:txBody>
      </p:sp>
      <p:sp>
        <p:nvSpPr>
          <p:cNvPr id="12" name="Zástupný symbol pro text 11"/>
          <p:cNvSpPr>
            <a:spLocks noGrp="1"/>
          </p:cNvSpPr>
          <p:nvPr>
            <p:ph type="body" sz="quarter" idx="11"/>
          </p:nvPr>
        </p:nvSpPr>
        <p:spPr>
          <a:xfrm>
            <a:off x="357188" y="2000250"/>
            <a:ext cx="8429625" cy="4071938"/>
          </a:xfrm>
          <a:prstGeom prst="rect">
            <a:avLst/>
          </a:prstGeom>
        </p:spPr>
        <p:txBody>
          <a:bodyPr/>
          <a:lstStyle>
            <a:lvl2pPr>
              <a:buClr>
                <a:srgbClr val="9C213D"/>
              </a:buClr>
              <a:buFont typeface="Wingdings" pitchFamily="2" charset="2"/>
              <a:buChar char="§"/>
              <a:defRPr/>
            </a:lvl2pPr>
            <a:lvl3pPr>
              <a:defRPr>
                <a:solidFill>
                  <a:schemeClr val="bg1">
                    <a:lumMod val="50000"/>
                  </a:schemeClr>
                </a:solidFill>
              </a:defRPr>
            </a:lvl3pPr>
          </a:lstStyle>
          <a:p>
            <a:pPr lvl="0"/>
            <a:r>
              <a:rPr lang="cs-CZ" dirty="0" smtClean="0"/>
              <a:t>Klepnutím lze upravit styly předlohy textu.</a:t>
            </a:r>
          </a:p>
          <a:p>
            <a:pPr lvl="1"/>
            <a:r>
              <a:rPr lang="cs-CZ" dirty="0" smtClean="0"/>
              <a:t>Druhá úroveň</a:t>
            </a:r>
          </a:p>
          <a:p>
            <a:pPr lvl="2"/>
            <a:r>
              <a:rPr lang="cs-CZ" dirty="0" smtClean="0"/>
              <a:t>Třetí úroveň</a:t>
            </a:r>
          </a:p>
        </p:txBody>
      </p:sp>
      <p:grpSp>
        <p:nvGrpSpPr>
          <p:cNvPr id="3" name="Group 14"/>
          <p:cNvGrpSpPr>
            <a:grpSpLocks/>
          </p:cNvGrpSpPr>
          <p:nvPr userDrawn="1"/>
        </p:nvGrpSpPr>
        <p:grpSpPr bwMode="auto">
          <a:xfrm>
            <a:off x="152400" y="685800"/>
            <a:ext cx="8839200" cy="5562600"/>
            <a:chOff x="96" y="384"/>
            <a:chExt cx="5568" cy="3504"/>
          </a:xfrm>
        </p:grpSpPr>
        <p:sp>
          <p:nvSpPr>
            <p:cNvPr id="15"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6"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mn-cs"/>
              </a:endParaRPr>
            </a:p>
          </p:txBody>
        </p:sp>
        <p:sp>
          <p:nvSpPr>
            <p:cNvPr id="17"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8"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grpSp>
      <p:sp>
        <p:nvSpPr>
          <p:cNvPr id="14"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srgbClr val="FFFFFF"/>
                </a:solidFill>
              </a:rPr>
              <a:pPr>
                <a:defRPr/>
              </a:pPr>
              <a:t>‹#›</a:t>
            </a:fld>
            <a:endParaRPr lang="en-US" sz="1800" dirty="0">
              <a:solidFill>
                <a:srgbClr val="FFFFFF"/>
              </a:solidFill>
            </a:endParaRPr>
          </a:p>
        </p:txBody>
      </p:sp>
    </p:spTree>
    <p:extLst>
      <p:ext uri="{BB962C8B-B14F-4D97-AF65-F5344CB8AC3E}">
        <p14:creationId xmlns:p14="http://schemas.microsoft.com/office/powerpoint/2010/main" val="1616361056"/>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cstate="print"/>
          <a:srcRect/>
          <a:stretch>
            <a:fillRect/>
          </a:stretch>
        </p:blipFill>
        <p:spPr bwMode="auto">
          <a:xfrm>
            <a:off x="32" y="-24"/>
            <a:ext cx="9144000" cy="6864350"/>
          </a:xfrm>
          <a:prstGeom prst="rect">
            <a:avLst/>
          </a:prstGeom>
          <a:noFill/>
          <a:ln w="9525">
            <a:noFill/>
            <a:miter lim="800000"/>
            <a:headEnd/>
            <a:tailEnd/>
          </a:ln>
        </p:spPr>
      </p:pic>
      <p:pic>
        <p:nvPicPr>
          <p:cNvPr id="8"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srgbClr val="FFFFFF"/>
                </a:solidFill>
                <a:latin typeface="Arial" charset="0"/>
                <a:cs typeface="Arial" charset="0"/>
              </a:rPr>
              <a:t>www.i2m.cz</a:t>
            </a:r>
          </a:p>
        </p:txBody>
      </p:sp>
      <p:grpSp>
        <p:nvGrpSpPr>
          <p:cNvPr id="3" name="Group 14"/>
          <p:cNvGrpSpPr>
            <a:grpSpLocks/>
          </p:cNvGrpSpPr>
          <p:nvPr userDrawn="1"/>
        </p:nvGrpSpPr>
        <p:grpSpPr bwMode="auto">
          <a:xfrm>
            <a:off x="152400" y="685800"/>
            <a:ext cx="8839200" cy="5562600"/>
            <a:chOff x="96" y="384"/>
            <a:chExt cx="5568" cy="3504"/>
          </a:xfrm>
        </p:grpSpPr>
        <p:sp>
          <p:nvSpPr>
            <p:cNvPr id="12"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3"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mn-cs"/>
              </a:endParaRPr>
            </a:p>
          </p:txBody>
        </p:sp>
        <p:sp>
          <p:nvSpPr>
            <p:cNvPr id="14"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5"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grpSp>
      <p:sp>
        <p:nvSpPr>
          <p:cNvPr id="11"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srgbClr val="FFFFFF"/>
                </a:solidFill>
              </a:rPr>
              <a:pPr>
                <a:defRPr/>
              </a:pPr>
              <a:t>‹#›</a:t>
            </a:fld>
            <a:endParaRPr lang="en-US" sz="1800" dirty="0">
              <a:solidFill>
                <a:srgbClr val="FFFFFF"/>
              </a:solidFill>
            </a:endParaRPr>
          </a:p>
        </p:txBody>
      </p:sp>
    </p:spTree>
    <p:extLst>
      <p:ext uri="{BB962C8B-B14F-4D97-AF65-F5344CB8AC3E}">
        <p14:creationId xmlns:p14="http://schemas.microsoft.com/office/powerpoint/2010/main" val="3084314793"/>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cSld name="1_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28625" y="857250"/>
            <a:ext cx="8286750" cy="571500"/>
          </a:xfrm>
          <a:prstGeom prst="rect">
            <a:avLst/>
          </a:prstGeom>
        </p:spPr>
        <p:txBody>
          <a:bodyPr/>
          <a:lstStyle/>
          <a:p>
            <a:r>
              <a:rPr lang="cs-CZ" smtClean="0"/>
              <a:t>Klepnutím lze upravit styl předlohy nadpisů.</a:t>
            </a:r>
            <a:endParaRPr lang="cs-CZ"/>
          </a:p>
        </p:txBody>
      </p:sp>
    </p:spTree>
    <p:extLst>
      <p:ext uri="{BB962C8B-B14F-4D97-AF65-F5344CB8AC3E}">
        <p14:creationId xmlns:p14="http://schemas.microsoft.com/office/powerpoint/2010/main" val="326058878"/>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28625" y="857250"/>
            <a:ext cx="8286750" cy="5715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457200" y="1643063"/>
            <a:ext cx="8229600" cy="4714875"/>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xfrm>
            <a:off x="34925" y="6597650"/>
            <a:ext cx="5037138" cy="260350"/>
          </a:xfrm>
          <a:prstGeom prst="rect">
            <a:avLst/>
          </a:prstGeom>
          <a:ln/>
        </p:spPr>
        <p:txBody>
          <a:bodyPr/>
          <a:lstStyle>
            <a:lvl1pPr>
              <a:defRPr/>
            </a:lvl1pPr>
          </a:lstStyle>
          <a:p>
            <a:pPr fontAlgn="auto">
              <a:spcBef>
                <a:spcPts val="0"/>
              </a:spcBef>
              <a:spcAft>
                <a:spcPts val="0"/>
              </a:spcAft>
              <a:defRPr/>
            </a:pPr>
            <a:endParaRPr lang="cs-CZ" dirty="0">
              <a:solidFill>
                <a:srgbClr val="000000"/>
              </a:solidFill>
              <a:latin typeface="Arial"/>
              <a:cs typeface="+mn-cs"/>
            </a:endParaRPr>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srgbClr val="FFFFFF"/>
                </a:solidFill>
              </a:rPr>
              <a:pPr>
                <a:defRPr/>
              </a:pPr>
              <a:t>‹#›</a:t>
            </a:fld>
            <a:endParaRPr lang="en-US" sz="1800" dirty="0">
              <a:solidFill>
                <a:srgbClr val="FFFFFF"/>
              </a:solidFill>
            </a:endParaRPr>
          </a:p>
        </p:txBody>
      </p:sp>
    </p:spTree>
    <p:extLst>
      <p:ext uri="{BB962C8B-B14F-4D97-AF65-F5344CB8AC3E}">
        <p14:creationId xmlns:p14="http://schemas.microsoft.com/office/powerpoint/2010/main" val="1742086167"/>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Tree>
    <p:extLst>
      <p:ext uri="{BB962C8B-B14F-4D97-AF65-F5344CB8AC3E}">
        <p14:creationId xmlns:p14="http://schemas.microsoft.com/office/powerpoint/2010/main" val="210766631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457200" y="1600200"/>
            <a:ext cx="8229600" cy="4525963"/>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267379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latin typeface="Arial" charset="0"/>
              <a:cs typeface="Arial" charset="0"/>
            </a:endParaRPr>
          </a:p>
        </p:txBody>
      </p:sp>
      <p:pic>
        <p:nvPicPr>
          <p:cNvPr id="5" name="Picture 14"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grpSp>
        <p:nvGrpSpPr>
          <p:cNvPr id="7"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endParaRPr lang="cs-CZ" noProof="0" dirty="0" smtClean="0"/>
          </a:p>
        </p:txBody>
      </p:sp>
      <p:sp>
        <p:nvSpPr>
          <p:cNvPr id="12" name="Zástupný symbol pro číslo snímku 3"/>
          <p:cNvSpPr>
            <a:spLocks noGrp="1"/>
          </p:cNvSpPr>
          <p:nvPr>
            <p:ph type="sldNum" sz="quarter" idx="10"/>
          </p:nvPr>
        </p:nvSpPr>
        <p:spPr>
          <a:xfrm>
            <a:off x="8605838" y="6553200"/>
            <a:ext cx="385762" cy="381000"/>
          </a:xfrm>
        </p:spPr>
        <p:txBody>
          <a:bodyPr/>
          <a:lstStyle>
            <a:lvl1pPr algn="ctr" eaLnBrk="0" hangingPunct="0">
              <a:defRPr sz="1200" b="1">
                <a:solidFill>
                  <a:schemeClr val="bg1"/>
                </a:solidFill>
                <a:cs typeface="+mn-cs"/>
              </a:defRPr>
            </a:lvl1pPr>
          </a:lstStyle>
          <a:p>
            <a:pPr>
              <a:defRPr/>
            </a:pPr>
            <a:fld id="{2D205A7B-5C47-4EFE-8FCC-C4D89C17EA69}" type="slidenum">
              <a:rPr lang="en-US"/>
              <a:pPr>
                <a:defRPr/>
              </a:pPr>
              <a:t>‹#›</a:t>
            </a:fld>
            <a:endParaRPr lang="en-US" sz="200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Tree>
    <p:extLst>
      <p:ext uri="{BB962C8B-B14F-4D97-AF65-F5344CB8AC3E}">
        <p14:creationId xmlns:p14="http://schemas.microsoft.com/office/powerpoint/2010/main" val="215987301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347512982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119304306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Tree>
    <p:extLst>
      <p:ext uri="{BB962C8B-B14F-4D97-AF65-F5344CB8AC3E}">
        <p14:creationId xmlns:p14="http://schemas.microsoft.com/office/powerpoint/2010/main" val="379540375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447914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Tree>
    <p:extLst>
      <p:ext uri="{BB962C8B-B14F-4D97-AF65-F5344CB8AC3E}">
        <p14:creationId xmlns:p14="http://schemas.microsoft.com/office/powerpoint/2010/main" val="109617652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Tree>
    <p:extLst>
      <p:ext uri="{BB962C8B-B14F-4D97-AF65-F5344CB8AC3E}">
        <p14:creationId xmlns:p14="http://schemas.microsoft.com/office/powerpoint/2010/main" val="7177857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1600200"/>
            <a:ext cx="8229600" cy="4525963"/>
          </a:xfrm>
          <a:prstGeom prst="rect">
            <a:avLst/>
          </a:prstGeo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342838638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a:prstGeom prst="rect">
            <a:avLst/>
          </a:prstGeo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a:prstGeom prst="rect">
            <a:avLst/>
          </a:prstGeo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145576967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Zástupný symbol pro číslo snímku 10"/>
          <p:cNvSpPr>
            <a:spLocks noGrp="1"/>
          </p:cNvSpPr>
          <p:nvPr>
            <p:ph type="sldNum" sz="quarter" idx="10"/>
          </p:nvPr>
        </p:nvSpPr>
        <p:spPr/>
        <p:txBody>
          <a:bodyPr/>
          <a:lstStyle>
            <a:lvl1pPr>
              <a:defRPr/>
            </a:lvl1pPr>
          </a:lstStyle>
          <a:p>
            <a:pPr>
              <a:defRPr/>
            </a:pPr>
            <a:fld id="{7DB9180F-E408-469B-B275-62DA2DB16373}"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382549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pPr>
                <a:defRPr/>
              </a:pPr>
              <a:t>‹#›</a:t>
            </a:fld>
            <a:endParaRPr lang="en-US" sz="2000"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457200" y="1600200"/>
            <a:ext cx="8229600" cy="4525963"/>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10"/>
          <p:cNvSpPr>
            <a:spLocks noGrp="1"/>
          </p:cNvSpPr>
          <p:nvPr>
            <p:ph type="sldNum" sz="quarter" idx="10"/>
          </p:nvPr>
        </p:nvSpPr>
        <p:spPr/>
        <p:txBody>
          <a:bodyPr/>
          <a:lstStyle>
            <a:lvl1pPr>
              <a:defRPr/>
            </a:lvl1pPr>
          </a:lstStyle>
          <a:p>
            <a:pPr>
              <a:defRPr/>
            </a:pPr>
            <a:fld id="{3DECDC1D-5FC1-45A6-A4E6-7A1973B97612}"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93054064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Zástupný symbol pro číslo snímku 10"/>
          <p:cNvSpPr>
            <a:spLocks noGrp="1"/>
          </p:cNvSpPr>
          <p:nvPr>
            <p:ph type="sldNum" sz="quarter" idx="10"/>
          </p:nvPr>
        </p:nvSpPr>
        <p:spPr/>
        <p:txBody>
          <a:bodyPr/>
          <a:lstStyle>
            <a:lvl1pPr>
              <a:defRPr/>
            </a:lvl1pPr>
          </a:lstStyle>
          <a:p>
            <a:pPr>
              <a:defRPr/>
            </a:pPr>
            <a:fld id="{9D6D3301-FB18-4ED3-83FC-1CA4109476CB}"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19459409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číslo snímku 10"/>
          <p:cNvSpPr>
            <a:spLocks noGrp="1"/>
          </p:cNvSpPr>
          <p:nvPr>
            <p:ph type="sldNum" sz="quarter" idx="10"/>
          </p:nvPr>
        </p:nvSpPr>
        <p:spPr/>
        <p:txBody>
          <a:bodyPr/>
          <a:lstStyle>
            <a:lvl1pPr>
              <a:defRPr/>
            </a:lvl1pPr>
          </a:lstStyle>
          <a:p>
            <a:pPr>
              <a:defRPr/>
            </a:pPr>
            <a:fld id="{2750BC1F-D19A-4217-930F-04F23CD60917}"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386379406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číslo snímku 10"/>
          <p:cNvSpPr>
            <a:spLocks noGrp="1"/>
          </p:cNvSpPr>
          <p:nvPr>
            <p:ph type="sldNum" sz="quarter" idx="10"/>
          </p:nvPr>
        </p:nvSpPr>
        <p:spPr/>
        <p:txBody>
          <a:bodyPr/>
          <a:lstStyle>
            <a:lvl1pPr>
              <a:defRPr/>
            </a:lvl1pPr>
          </a:lstStyle>
          <a:p>
            <a:pPr>
              <a:defRPr/>
            </a:pPr>
            <a:fld id="{75FD2BDF-22CE-4F7A-8BB4-F704521972E3}"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32712354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číslo snímku 10"/>
          <p:cNvSpPr>
            <a:spLocks noGrp="1"/>
          </p:cNvSpPr>
          <p:nvPr>
            <p:ph type="sldNum" sz="quarter" idx="10"/>
          </p:nvPr>
        </p:nvSpPr>
        <p:spPr/>
        <p:txBody>
          <a:bodyPr/>
          <a:lstStyle>
            <a:lvl1pPr>
              <a:defRPr/>
            </a:lvl1pPr>
          </a:lstStyle>
          <a:p>
            <a:pPr>
              <a:defRPr/>
            </a:pPr>
            <a:fld id="{29AE689B-8E9B-4A8E-A1B0-6469D6E94B35}"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323804468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číslo snímku 10"/>
          <p:cNvSpPr>
            <a:spLocks noGrp="1"/>
          </p:cNvSpPr>
          <p:nvPr>
            <p:ph type="sldNum" sz="quarter" idx="10"/>
          </p:nvPr>
        </p:nvSpPr>
        <p:spPr/>
        <p:txBody>
          <a:bodyPr/>
          <a:lstStyle>
            <a:lvl1pPr>
              <a:defRPr/>
            </a:lvl1pPr>
          </a:lstStyle>
          <a:p>
            <a:pPr>
              <a:defRPr/>
            </a:pPr>
            <a:fld id="{E10A6EA5-312C-4FDB-8DEF-7BFAB99A5815}"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112602983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číslo snímku 10"/>
          <p:cNvSpPr>
            <a:spLocks noGrp="1"/>
          </p:cNvSpPr>
          <p:nvPr>
            <p:ph type="sldNum" sz="quarter" idx="10"/>
          </p:nvPr>
        </p:nvSpPr>
        <p:spPr/>
        <p:txBody>
          <a:bodyPr/>
          <a:lstStyle>
            <a:lvl1pPr>
              <a:defRPr/>
            </a:lvl1pPr>
          </a:lstStyle>
          <a:p>
            <a:pPr>
              <a:defRPr/>
            </a:pPr>
            <a:fld id="{7107DA9D-5ADE-4D35-AB29-5863AEAF4A01}"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123545297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číslo snímku 10"/>
          <p:cNvSpPr>
            <a:spLocks noGrp="1"/>
          </p:cNvSpPr>
          <p:nvPr>
            <p:ph type="sldNum" sz="quarter" idx="10"/>
          </p:nvPr>
        </p:nvSpPr>
        <p:spPr/>
        <p:txBody>
          <a:bodyPr/>
          <a:lstStyle>
            <a:lvl1pPr>
              <a:defRPr/>
            </a:lvl1pPr>
          </a:lstStyle>
          <a:p>
            <a:pPr>
              <a:defRPr/>
            </a:pPr>
            <a:fld id="{22B29A1C-64C9-4FAE-9222-1768E8BC4BDF}"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142438081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1600200"/>
            <a:ext cx="8229600" cy="4525963"/>
          </a:xfrm>
          <a:prstGeom prst="rect">
            <a:avLst/>
          </a:prstGeo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10"/>
          <p:cNvSpPr>
            <a:spLocks noGrp="1"/>
          </p:cNvSpPr>
          <p:nvPr>
            <p:ph type="sldNum" sz="quarter" idx="10"/>
          </p:nvPr>
        </p:nvSpPr>
        <p:spPr/>
        <p:txBody>
          <a:bodyPr/>
          <a:lstStyle>
            <a:lvl1pPr>
              <a:defRPr/>
            </a:lvl1pPr>
          </a:lstStyle>
          <a:p>
            <a:pPr>
              <a:defRPr/>
            </a:pPr>
            <a:fld id="{A4B7B3D9-8F1A-4206-9E83-BAB2ABF51196}"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199562286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a:prstGeom prst="rect">
            <a:avLst/>
          </a:prstGeo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a:prstGeom prst="rect">
            <a:avLst/>
          </a:prstGeo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10"/>
          <p:cNvSpPr>
            <a:spLocks noGrp="1"/>
          </p:cNvSpPr>
          <p:nvPr>
            <p:ph type="sldNum" sz="quarter" idx="10"/>
          </p:nvPr>
        </p:nvSpPr>
        <p:spPr/>
        <p:txBody>
          <a:bodyPr/>
          <a:lstStyle>
            <a:lvl1pPr>
              <a:defRPr/>
            </a:lvl1pPr>
          </a:lstStyle>
          <a:p>
            <a:pPr>
              <a:defRPr/>
            </a:pPr>
            <a:fld id="{6BF8F3EE-9123-4036-A778-FE5C6E54D189}"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676842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pPr>
                <a:defRPr/>
              </a:pPr>
              <a:t>‹#›</a:t>
            </a:fld>
            <a:endParaRPr lang="en-US" sz="2000" dirty="0"/>
          </a:p>
        </p:txBody>
      </p:sp>
      <p:pic>
        <p:nvPicPr>
          <p:cNvPr id="111618" name="Picture 2" descr="Bonatrans a.s."/>
          <p:cNvPicPr>
            <a:picLocks noChangeAspect="1" noChangeArrowheads="1"/>
          </p:cNvPicPr>
          <p:nvPr userDrawn="1"/>
        </p:nvPicPr>
        <p:blipFill>
          <a:blip r:embed="rId2"/>
          <a:srcRect/>
          <a:stretch>
            <a:fillRect/>
          </a:stretch>
        </p:blipFill>
        <p:spPr bwMode="auto">
          <a:xfrm>
            <a:off x="166668" y="342880"/>
            <a:ext cx="1619250" cy="228600"/>
          </a:xfrm>
          <a:prstGeom prst="rect">
            <a:avLst/>
          </a:prstGeom>
          <a:noFill/>
          <a:ln w="9525">
            <a:noFill/>
            <a:miter lim="800000"/>
            <a:headEnd/>
            <a:tailEnd/>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dirty="0"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6" name="Zástupný symbol pro číslo snímku 3"/>
          <p:cNvSpPr>
            <a:spLocks noGrp="1"/>
          </p:cNvSpPr>
          <p:nvPr>
            <p:ph type="sldNum" sz="quarter" idx="12"/>
          </p:nvPr>
        </p:nvSpPr>
        <p:spPr>
          <a:xfrm>
            <a:off x="8686800" y="6477000"/>
            <a:ext cx="385763" cy="381000"/>
          </a:xfrm>
        </p:spPr>
        <p:txBody>
          <a:bodyPr/>
          <a:lstStyle>
            <a:lvl1pPr>
              <a:defRPr/>
            </a:lvl1pPr>
          </a:lstStyle>
          <a:p>
            <a:pPr>
              <a:defRPr/>
            </a:pPr>
            <a:fld id="{4859CE5B-2391-491D-8336-EBEF7299C5FF}" type="slidenum">
              <a:rPr lang="en-US"/>
              <a:pPr>
                <a:defRPr/>
              </a:pPr>
              <a:t>‹#›</a:t>
            </a:fld>
            <a:endParaRPr lang="en-US" sz="20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p:spPr>
        <p:txBody>
          <a:bodyPr/>
          <a:lstStyle>
            <a:lvl1pPr algn="ctr" eaLnBrk="0" hangingPunct="0">
              <a:defRPr sz="1200" b="1">
                <a:solidFill>
                  <a:schemeClr val="bg1"/>
                </a:solidFill>
                <a:cs typeface="+mn-cs"/>
              </a:defRPr>
            </a:lvl1pPr>
          </a:lstStyle>
          <a:p>
            <a:pPr>
              <a:defRPr/>
            </a:pPr>
            <a:fld id="{A7E399F6-DBB6-491D-920B-40515CD55F16}" type="slidenum">
              <a:rPr lang="en-US"/>
              <a:pPr>
                <a:defRPr/>
              </a:pPr>
              <a:t>‹#›</a:t>
            </a:fld>
            <a:endParaRPr lang="en-US" sz="200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152400" y="990600"/>
            <a:ext cx="8686800" cy="51054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457200" y="6356350"/>
            <a:ext cx="2133600" cy="365125"/>
          </a:xfrm>
          <a:prstGeom prst="rect">
            <a:avLst/>
          </a:prstGeom>
        </p:spPr>
        <p:txBody>
          <a:bodyPr/>
          <a:lstStyle/>
          <a:p>
            <a:fld id="{89D43061-C3AF-4BC7-BF31-003B3BD47676}" type="datetimeFigureOut">
              <a:rPr lang="cs-CZ" smtClean="0"/>
              <a:pPr/>
              <a:t>28.10.2015</a:t>
            </a:fld>
            <a:endParaRPr lang="cs-CZ"/>
          </a:p>
        </p:txBody>
      </p:sp>
      <p:sp>
        <p:nvSpPr>
          <p:cNvPr id="3" name="Zástupný symbol pro zápatí 2"/>
          <p:cNvSpPr>
            <a:spLocks noGrp="1"/>
          </p:cNvSpPr>
          <p:nvPr>
            <p:ph type="ftr" sz="quarter" idx="11"/>
          </p:nvPr>
        </p:nvSpPr>
        <p:spPr>
          <a:xfrm>
            <a:off x="3124200" y="6356350"/>
            <a:ext cx="2895600" cy="365125"/>
          </a:xfrm>
          <a:prstGeom prst="rect">
            <a:avLst/>
          </a:prstGeom>
        </p:spPr>
        <p:txBody>
          <a:bodyPr/>
          <a:lstStyle/>
          <a:p>
            <a:endParaRPr lang="cs-CZ"/>
          </a:p>
        </p:txBody>
      </p:sp>
      <p:sp>
        <p:nvSpPr>
          <p:cNvPr id="4" name="Zástupný symbol pro číslo snímku 3"/>
          <p:cNvSpPr>
            <a:spLocks noGrp="1"/>
          </p:cNvSpPr>
          <p:nvPr>
            <p:ph type="sldNum" sz="quarter" idx="12"/>
          </p:nvPr>
        </p:nvSpPr>
        <p:spPr/>
        <p:txBody>
          <a:bodyPr/>
          <a:lstStyle/>
          <a:p>
            <a:fld id="{FF10D5E2-231E-4E47-9B2E-F32B3D7C28D1}" type="slidenum">
              <a:rPr lang="cs-CZ" smtClean="0"/>
              <a:pPr/>
              <a:t>‹#›</a:t>
            </a:fld>
            <a:endParaRPr lang="cs-CZ"/>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ázev kapiroly 1 + www">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9" name="Zástupný symbol pro nadpis 35"/>
          <p:cNvSpPr>
            <a:spLocks noGrp="1"/>
          </p:cNvSpPr>
          <p:nvPr>
            <p:ph type="title"/>
          </p:nvPr>
        </p:nvSpPr>
        <p:spPr>
          <a:xfrm>
            <a:off x="457200" y="4714892"/>
            <a:ext cx="8229600" cy="1143000"/>
          </a:xfrm>
          <a:prstGeom prst="rect">
            <a:avLst/>
          </a:prstGeom>
        </p:spPr>
        <p:txBody>
          <a:bodyPr rtlCol="0">
            <a:norm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p:txBody>
          <a:bodyPr/>
          <a:lstStyle>
            <a:lvl1pPr algn="r">
              <a:defRPr sz="1200" b="1">
                <a:solidFill>
                  <a:schemeClr val="bg1"/>
                </a:solidFill>
              </a:defRPr>
            </a:lvl1pPr>
          </a:lstStyle>
          <a:p>
            <a:pPr>
              <a:defRPr/>
            </a:pPr>
            <a:fld id="{7534F9E3-74FF-4C93-9862-F22D0C33BEE7}" type="slidenum">
              <a:rPr lang="cs-CZ"/>
              <a:pPr>
                <a:defRPr/>
              </a:pPr>
              <a:t>‹#›</a:t>
            </a:fld>
            <a:endParaRPr lang="cs-CZ"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ázev kapiroly 1 + www + zápatí">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5" name="Zástupný symbol pro nadpis 35"/>
          <p:cNvSpPr>
            <a:spLocks noGrp="1"/>
          </p:cNvSpPr>
          <p:nvPr>
            <p:ph type="title"/>
          </p:nvPr>
        </p:nvSpPr>
        <p:spPr>
          <a:xfrm>
            <a:off x="457200" y="4714892"/>
            <a:ext cx="8229600" cy="1143000"/>
          </a:xfrm>
          <a:prstGeom prst="rect">
            <a:avLst/>
          </a:prstGeom>
        </p:spPr>
        <p:txBody>
          <a:bodyPr rtlCol="0">
            <a:norm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p:txBody>
          <a:bodyPr/>
          <a:lstStyle>
            <a:lvl1pPr algn="r">
              <a:defRPr sz="1200" b="1">
                <a:solidFill>
                  <a:schemeClr val="bg1"/>
                </a:solidFill>
              </a:defRPr>
            </a:lvl1pPr>
          </a:lstStyle>
          <a:p>
            <a:pPr>
              <a:defRPr/>
            </a:pPr>
            <a:fld id="{676CCA6C-8617-437B-8A69-53E8E25F285B}" type="slidenum">
              <a:rPr lang="cs-CZ"/>
              <a:pPr>
                <a:defRPr/>
              </a:pPr>
              <a:t>‹#›</a:t>
            </a:fld>
            <a:endParaRPr lang="cs-CZ"/>
          </a:p>
        </p:txBody>
      </p:sp>
      <p:sp>
        <p:nvSpPr>
          <p:cNvPr id="6" name="Zástupný symbol pro zápatí 4"/>
          <p:cNvSpPr>
            <a:spLocks noGrp="1"/>
          </p:cNvSpPr>
          <p:nvPr>
            <p:ph type="ftr" sz="quarter" idx="11"/>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ulka kameny 1">
    <p:spTree>
      <p:nvGrpSpPr>
        <p:cNvPr id="1" name=""/>
        <p:cNvGrpSpPr/>
        <p:nvPr/>
      </p:nvGrpSpPr>
      <p:grpSpPr>
        <a:xfrm>
          <a:off x="0" y="0"/>
          <a:ext cx="0" cy="0"/>
          <a:chOff x="0" y="0"/>
          <a:chExt cx="0" cy="0"/>
        </a:xfrm>
      </p:grpSpPr>
      <p:sp>
        <p:nvSpPr>
          <p:cNvPr id="4" name="Zástupný symbol pro nadpis 10"/>
          <p:cNvSpPr txBox="1">
            <a:spLocks/>
          </p:cNvSpPr>
          <p:nvPr userDrawn="1"/>
        </p:nvSpPr>
        <p:spPr>
          <a:xfrm>
            <a:off x="3071813" y="5286375"/>
            <a:ext cx="5829300" cy="1143000"/>
          </a:xfrm>
          <a:prstGeom prst="rect">
            <a:avLst/>
          </a:prstGeom>
        </p:spPr>
        <p:txBody>
          <a:bodyPr anchor="ctr"/>
          <a:lstStyle/>
          <a:p>
            <a:pPr algn="ctr" fontAlgn="auto">
              <a:spcAft>
                <a:spcPts val="0"/>
              </a:spcAft>
              <a:defRPr/>
            </a:pPr>
            <a:r>
              <a:rPr lang="cs-CZ" sz="3600" dirty="0">
                <a:solidFill>
                  <a:schemeClr val="bg1"/>
                </a:solidFill>
                <a:ea typeface="+mj-ea"/>
              </a:rPr>
              <a:t>Klepnutím lze upravit styl předlohy nadpisů.</a:t>
            </a:r>
          </a:p>
        </p:txBody>
      </p:sp>
      <p:sp>
        <p:nvSpPr>
          <p:cNvPr id="13" name="Zástupný symbol pro text 11"/>
          <p:cNvSpPr>
            <a:spLocks noGrp="1"/>
          </p:cNvSpPr>
          <p:nvPr>
            <p:ph idx="1"/>
          </p:nvPr>
        </p:nvSpPr>
        <p:spPr>
          <a:xfrm>
            <a:off x="214282" y="5243538"/>
            <a:ext cx="2471726" cy="1614486"/>
          </a:xfrm>
          <a:prstGeom prst="rect">
            <a:avLst/>
          </a:prstGeom>
        </p:spPr>
        <p:txBody>
          <a:bodyPr rtlCol="0">
            <a:noAutofit/>
          </a:bodyPr>
          <a:lstStyle>
            <a:lvl1pPr>
              <a:defRPr sz="2400"/>
            </a:lvl1pPr>
          </a:lstStyle>
          <a:p>
            <a:pPr lvl="0"/>
            <a:r>
              <a:rPr lang="cs-CZ" noProof="0" dirty="0" smtClean="0"/>
              <a:t>Klepnutím lze upravit styly předlohy textu.</a:t>
            </a:r>
          </a:p>
        </p:txBody>
      </p:sp>
      <p:sp>
        <p:nvSpPr>
          <p:cNvPr id="14"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ázev kapiroly 1 + www">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9" name="Zástupný symbol pro nadpis 35"/>
          <p:cNvSpPr>
            <a:spLocks noGrp="1"/>
          </p:cNvSpPr>
          <p:nvPr>
            <p:ph type="title"/>
          </p:nvPr>
        </p:nvSpPr>
        <p:spPr>
          <a:xfrm>
            <a:off x="457200" y="4714892"/>
            <a:ext cx="8229600" cy="1143000"/>
          </a:xfrm>
          <a:prstGeom prst="rect">
            <a:avLst/>
          </a:prstGeom>
        </p:spPr>
        <p:txBody>
          <a:bodyPr rtlCol="0">
            <a:norm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p:txBody>
          <a:bodyPr/>
          <a:lstStyle>
            <a:lvl1pPr algn="r">
              <a:defRPr sz="1200" b="1">
                <a:solidFill>
                  <a:schemeClr val="bg1"/>
                </a:solidFill>
              </a:defRPr>
            </a:lvl1pPr>
          </a:lstStyle>
          <a:p>
            <a:pPr>
              <a:defRPr/>
            </a:pPr>
            <a:fld id="{1E9A38D8-F329-4193-85AB-81AAB966D08E}" type="slidenum">
              <a:rPr lang="cs-CZ"/>
              <a:pPr>
                <a:defRPr/>
              </a:pPr>
              <a:t>‹#›</a:t>
            </a:fld>
            <a:endParaRPr lang="cs-CZ"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ázev kapiroly 1 + www + zápatí">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5" name="Zástupný symbol pro nadpis 35"/>
          <p:cNvSpPr>
            <a:spLocks noGrp="1"/>
          </p:cNvSpPr>
          <p:nvPr>
            <p:ph type="title"/>
          </p:nvPr>
        </p:nvSpPr>
        <p:spPr>
          <a:xfrm>
            <a:off x="457200" y="4714892"/>
            <a:ext cx="8229600" cy="1143000"/>
          </a:xfrm>
          <a:prstGeom prst="rect">
            <a:avLst/>
          </a:prstGeom>
        </p:spPr>
        <p:txBody>
          <a:bodyPr rtlCol="0">
            <a:norm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p:txBody>
          <a:bodyPr/>
          <a:lstStyle>
            <a:lvl1pPr algn="r">
              <a:defRPr sz="1200" b="1">
                <a:solidFill>
                  <a:schemeClr val="bg1"/>
                </a:solidFill>
              </a:defRPr>
            </a:lvl1pPr>
          </a:lstStyle>
          <a:p>
            <a:pPr>
              <a:defRPr/>
            </a:pPr>
            <a:fld id="{58B01B84-893E-4DA8-9DA7-486B06FD2FCE}" type="slidenum">
              <a:rPr lang="cs-CZ"/>
              <a:pPr>
                <a:defRPr/>
              </a:pPr>
              <a:t>‹#›</a:t>
            </a:fld>
            <a:endParaRPr lang="cs-CZ"/>
          </a:p>
        </p:txBody>
      </p:sp>
      <p:sp>
        <p:nvSpPr>
          <p:cNvPr id="6" name="Zástupný symbol pro zápatí 4"/>
          <p:cNvSpPr>
            <a:spLocks noGrp="1"/>
          </p:cNvSpPr>
          <p:nvPr>
            <p:ph type="ftr" sz="quarter" idx="11"/>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ázev kapiroly 1 A + www">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1" name="Zástupný symbol pro nadpis 17"/>
          <p:cNvSpPr>
            <a:spLocks noGrp="1"/>
          </p:cNvSpPr>
          <p:nvPr>
            <p:ph type="title"/>
          </p:nvPr>
        </p:nvSpPr>
        <p:spPr>
          <a:xfrm>
            <a:off x="700118" y="1285860"/>
            <a:ext cx="7300906" cy="1143000"/>
          </a:xfrm>
          <a:prstGeom prst="rect">
            <a:avLst/>
          </a:prstGeom>
        </p:spPr>
        <p:txBody>
          <a:bodyPr rtlCol="0">
            <a:no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a:xfrm>
            <a:off x="8386763" y="6492875"/>
            <a:ext cx="542925" cy="365125"/>
          </a:xfrm>
        </p:spPr>
        <p:txBody>
          <a:bodyPr vert="horz" lIns="91440" tIns="45720" rIns="91440" bIns="45720" rtlCol="0" anchor="ctr"/>
          <a:lstStyle>
            <a:lvl1pPr algn="r">
              <a:defRPr sz="1200" b="1">
                <a:solidFill>
                  <a:schemeClr val="bg1"/>
                </a:solidFill>
              </a:defRPr>
            </a:lvl1pPr>
          </a:lstStyle>
          <a:p>
            <a:pPr>
              <a:defRPr/>
            </a:pPr>
            <a:fld id="{B45D887D-FDF3-430F-8117-BAAB0BCDFE5A}" type="slidenum">
              <a:rPr lang="cs-CZ"/>
              <a:pPr>
                <a:defRPr/>
              </a:pPr>
              <a:t>‹#›</a:t>
            </a:fld>
            <a:endParaRPr lang="cs-CZ"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ázev kapiroly 1 A + www + zápatí">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1" name="Zástupný symbol pro nadpis 17"/>
          <p:cNvSpPr>
            <a:spLocks noGrp="1"/>
          </p:cNvSpPr>
          <p:nvPr>
            <p:ph type="title"/>
          </p:nvPr>
        </p:nvSpPr>
        <p:spPr>
          <a:xfrm>
            <a:off x="700118" y="1285860"/>
            <a:ext cx="7300906" cy="1143000"/>
          </a:xfrm>
          <a:prstGeom prst="rect">
            <a:avLst/>
          </a:prstGeom>
        </p:spPr>
        <p:txBody>
          <a:bodyPr rtlCol="0">
            <a:no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a:xfrm>
            <a:off x="8386763" y="6492875"/>
            <a:ext cx="542925" cy="365125"/>
          </a:xfrm>
        </p:spPr>
        <p:txBody>
          <a:bodyPr vert="horz" lIns="91440" tIns="45720" rIns="91440" bIns="45720" rtlCol="0" anchor="ctr"/>
          <a:lstStyle>
            <a:lvl1pPr algn="r">
              <a:defRPr sz="1200" b="1">
                <a:solidFill>
                  <a:schemeClr val="bg1"/>
                </a:solidFill>
              </a:defRPr>
            </a:lvl1pPr>
          </a:lstStyle>
          <a:p>
            <a:pPr>
              <a:defRPr/>
            </a:pPr>
            <a:fld id="{9382F28E-4C88-4B46-A666-9A55A908CC3A}" type="slidenum">
              <a:rPr lang="cs-CZ"/>
              <a:pPr>
                <a:defRPr/>
              </a:pPr>
              <a:t>‹#›</a:t>
            </a:fld>
            <a:endParaRPr lang="cs-CZ" dirty="0"/>
          </a:p>
        </p:txBody>
      </p:sp>
      <p:sp>
        <p:nvSpPr>
          <p:cNvPr id="5" name="Zástupný symbol pro zápatí 4"/>
          <p:cNvSpPr>
            <a:spLocks noGrp="1"/>
          </p:cNvSpPr>
          <p:nvPr>
            <p:ph type="ftr" sz="quarter" idx="11"/>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ázev kapiroly 1 A + www">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1" name="Zástupný symbol pro nadpis 17"/>
          <p:cNvSpPr>
            <a:spLocks noGrp="1"/>
          </p:cNvSpPr>
          <p:nvPr>
            <p:ph type="title"/>
          </p:nvPr>
        </p:nvSpPr>
        <p:spPr>
          <a:xfrm>
            <a:off x="700118" y="1285860"/>
            <a:ext cx="7300906" cy="1143000"/>
          </a:xfrm>
          <a:prstGeom prst="rect">
            <a:avLst/>
          </a:prstGeom>
        </p:spPr>
        <p:txBody>
          <a:bodyPr rtlCol="0">
            <a:no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a:xfrm>
            <a:off x="8386763" y="6492875"/>
            <a:ext cx="542925" cy="365125"/>
          </a:xfrm>
        </p:spPr>
        <p:txBody>
          <a:bodyPr vert="horz" lIns="91440" tIns="45720" rIns="91440" bIns="45720" rtlCol="0" anchor="ctr"/>
          <a:lstStyle>
            <a:lvl1pPr algn="r">
              <a:defRPr sz="1200" b="1">
                <a:solidFill>
                  <a:schemeClr val="bg1"/>
                </a:solidFill>
              </a:defRPr>
            </a:lvl1pPr>
          </a:lstStyle>
          <a:p>
            <a:pPr>
              <a:defRPr/>
            </a:pPr>
            <a:fld id="{9FF84CF5-18E2-430F-96C4-BA58A7FC4087}" type="slidenum">
              <a:rPr lang="cs-CZ"/>
              <a:pPr>
                <a:defRPr/>
              </a:pPr>
              <a:t>‹#›</a:t>
            </a:fld>
            <a:endParaRPr lang="cs-CZ"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ázev kapiroly 1 A + www + zápatí">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1" name="Zástupný symbol pro nadpis 17"/>
          <p:cNvSpPr>
            <a:spLocks noGrp="1"/>
          </p:cNvSpPr>
          <p:nvPr>
            <p:ph type="title"/>
          </p:nvPr>
        </p:nvSpPr>
        <p:spPr>
          <a:xfrm>
            <a:off x="700118" y="1285860"/>
            <a:ext cx="7300906" cy="1143000"/>
          </a:xfrm>
          <a:prstGeom prst="rect">
            <a:avLst/>
          </a:prstGeom>
        </p:spPr>
        <p:txBody>
          <a:bodyPr rtlCol="0">
            <a:noAutofit/>
          </a:bodyPr>
          <a:lstStyle/>
          <a:p>
            <a:r>
              <a:rPr lang="cs-CZ" dirty="0" smtClean="0"/>
              <a:t>Klepnutím lze upravit styl předlohy nadpisů.</a:t>
            </a:r>
            <a:endParaRPr lang="cs-CZ" dirty="0"/>
          </a:p>
        </p:txBody>
      </p:sp>
      <p:sp>
        <p:nvSpPr>
          <p:cNvPr id="4" name="Zástupný symbol pro číslo snímku 33"/>
          <p:cNvSpPr>
            <a:spLocks noGrp="1"/>
          </p:cNvSpPr>
          <p:nvPr>
            <p:ph type="sldNum" sz="quarter" idx="10"/>
          </p:nvPr>
        </p:nvSpPr>
        <p:spPr>
          <a:xfrm>
            <a:off x="8386763" y="6492875"/>
            <a:ext cx="542925" cy="365125"/>
          </a:xfrm>
        </p:spPr>
        <p:txBody>
          <a:bodyPr vert="horz" lIns="91440" tIns="45720" rIns="91440" bIns="45720" rtlCol="0" anchor="ctr"/>
          <a:lstStyle>
            <a:lvl1pPr algn="r">
              <a:defRPr sz="1200" b="1">
                <a:solidFill>
                  <a:schemeClr val="bg1"/>
                </a:solidFill>
              </a:defRPr>
            </a:lvl1pPr>
          </a:lstStyle>
          <a:p>
            <a:pPr>
              <a:defRPr/>
            </a:pPr>
            <a:fld id="{8753EE46-A267-4247-A4ED-2886899E1F9A}" type="slidenum">
              <a:rPr lang="cs-CZ"/>
              <a:pPr>
                <a:defRPr/>
              </a:pPr>
              <a:t>‹#›</a:t>
            </a:fld>
            <a:endParaRPr lang="cs-CZ" dirty="0"/>
          </a:p>
        </p:txBody>
      </p:sp>
      <p:sp>
        <p:nvSpPr>
          <p:cNvPr id="5" name="Zástupný symbol pro zápatí 4"/>
          <p:cNvSpPr>
            <a:spLocks noGrp="1"/>
          </p:cNvSpPr>
          <p:nvPr>
            <p:ph type="ftr" sz="quarter" idx="11"/>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5"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grpSp>
        <p:nvGrpSpPr>
          <p:cNvPr id="6" name="Group 14"/>
          <p:cNvGrpSpPr>
            <a:grpSpLocks/>
          </p:cNvGrpSpPr>
          <p:nvPr userDrawn="1"/>
        </p:nvGrpSpPr>
        <p:grpSpPr bwMode="auto">
          <a:xfrm>
            <a:off x="152400" y="685800"/>
            <a:ext cx="8839200" cy="5562600"/>
            <a:chOff x="96" y="384"/>
            <a:chExt cx="5568" cy="3504"/>
          </a:xfrm>
        </p:grpSpPr>
        <p:sp>
          <p:nvSpPr>
            <p:cNvPr id="7"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8"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9"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0"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11" name="Zástupný symbol pro číslo snímku 3"/>
          <p:cNvSpPr>
            <a:spLocks noGrp="1"/>
          </p:cNvSpPr>
          <p:nvPr>
            <p:ph type="sldNum" sz="quarter" idx="10"/>
          </p:nvPr>
        </p:nvSpPr>
        <p:spPr/>
        <p:txBody>
          <a:bodyPr/>
          <a:lstStyle>
            <a:lvl1pPr>
              <a:defRPr/>
            </a:lvl1pPr>
          </a:lstStyle>
          <a:p>
            <a:pPr>
              <a:defRPr/>
            </a:pPr>
            <a:fld id="{13FC4D6E-AD77-45BE-A5DB-939164A47242}" type="slidenum">
              <a:rPr lang="en-US"/>
              <a:pPr>
                <a:defRPr/>
              </a:pPr>
              <a:t>‹#›</a:t>
            </a:fld>
            <a:endParaRPr lang="en-US" sz="1400" b="0">
              <a:solidFill>
                <a:schemeClr val="tx1"/>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ouze nadpis">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10"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11"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2" name="Nadpis 1"/>
          <p:cNvSpPr>
            <a:spLocks noGrp="1"/>
          </p:cNvSpPr>
          <p:nvPr>
            <p:ph type="title"/>
          </p:nvPr>
        </p:nvSpPr>
        <p:spPr>
          <a:xfrm>
            <a:off x="357158" y="642918"/>
            <a:ext cx="8229600" cy="1143000"/>
          </a:xfrm>
          <a:prstGeom prst="rect">
            <a:avLst/>
          </a:prstGeom>
        </p:spPr>
        <p:txBody>
          <a:bodyPr/>
          <a:lstStyle>
            <a:lvl1pPr>
              <a:defRPr sz="3200">
                <a:solidFill>
                  <a:schemeClr val="bg1">
                    <a:lumMod val="50000"/>
                  </a:schemeClr>
                </a:solidFill>
                <a:latin typeface="+mn-lt"/>
              </a:defRPr>
            </a:lvl1pPr>
          </a:lstStyle>
          <a:p>
            <a:r>
              <a:rPr lang="cs-CZ" smtClean="0"/>
              <a:t>Klepnutím lze upravit styl předlohy nadpisů.</a:t>
            </a:r>
            <a:endParaRPr lang="cs-CZ"/>
          </a:p>
        </p:txBody>
      </p:sp>
      <p:sp>
        <p:nvSpPr>
          <p:cNvPr id="12" name="Zástupný symbol pro text 11"/>
          <p:cNvSpPr>
            <a:spLocks noGrp="1"/>
          </p:cNvSpPr>
          <p:nvPr>
            <p:ph type="body" sz="quarter" idx="11"/>
          </p:nvPr>
        </p:nvSpPr>
        <p:spPr>
          <a:xfrm>
            <a:off x="357188" y="2000250"/>
            <a:ext cx="8429625" cy="4071938"/>
          </a:xfrm>
          <a:prstGeom prst="rect">
            <a:avLst/>
          </a:prstGeom>
        </p:spPr>
        <p:txBody>
          <a:bodyPr/>
          <a:lstStyle>
            <a:lvl2pPr>
              <a:buClr>
                <a:srgbClr val="9C213D"/>
              </a:buClr>
              <a:buFont typeface="Wingdings" pitchFamily="2" charset="2"/>
              <a:buChar char="§"/>
              <a:defRPr/>
            </a:lvl2pPr>
            <a:lvl3pPr>
              <a:defRPr>
                <a:solidFill>
                  <a:schemeClr val="bg1">
                    <a:lumMod val="50000"/>
                  </a:schemeClr>
                </a:solidFill>
              </a:defRPr>
            </a:lvl3pPr>
          </a:lstStyle>
          <a:p>
            <a:pPr lvl="0"/>
            <a:r>
              <a:rPr lang="cs-CZ" dirty="0" smtClean="0"/>
              <a:t>Klepnutím lze upravit styly předlohy textu.</a:t>
            </a:r>
          </a:p>
          <a:p>
            <a:pPr lvl="1"/>
            <a:r>
              <a:rPr lang="cs-CZ" dirty="0" smtClean="0"/>
              <a:t>Druhá úroveň</a:t>
            </a:r>
          </a:p>
          <a:p>
            <a:pPr lvl="2"/>
            <a:r>
              <a:rPr lang="cs-CZ" dirty="0" smtClean="0"/>
              <a:t>Třetí úroveň</a:t>
            </a:r>
          </a:p>
        </p:txBody>
      </p:sp>
      <p:sp>
        <p:nvSpPr>
          <p:cNvPr id="13" name="Zástupný symbol pro číslo snímku 3"/>
          <p:cNvSpPr>
            <a:spLocks noGrp="1"/>
          </p:cNvSpPr>
          <p:nvPr>
            <p:ph type="sldNum" sz="quarter" idx="12"/>
          </p:nvPr>
        </p:nvSpPr>
        <p:spPr>
          <a:xfrm>
            <a:off x="8758238" y="6500813"/>
            <a:ext cx="385762" cy="381000"/>
          </a:xfrm>
        </p:spPr>
        <p:txBody>
          <a:bodyPr/>
          <a:lstStyle>
            <a:lvl1pPr>
              <a:defRPr sz="1200" smtClean="0"/>
            </a:lvl1pPr>
          </a:lstStyle>
          <a:p>
            <a:pPr>
              <a:defRPr/>
            </a:pPr>
            <a:fld id="{72A19B51-4329-46DB-9400-7FD246433E0B}" type="slidenum">
              <a:rPr lang="en-US"/>
              <a:pPr>
                <a:defRPr/>
              </a:pPr>
              <a:t>‹#›</a:t>
            </a:fld>
            <a:endParaRPr lang="en-US" sz="2000" b="0">
              <a:solidFill>
                <a:schemeClr val="tx1"/>
              </a:solidFill>
            </a:endParaRPr>
          </a:p>
        </p:txBody>
      </p:sp>
      <p:grpSp>
        <p:nvGrpSpPr>
          <p:cNvPr id="14" name="Group 14"/>
          <p:cNvGrpSpPr>
            <a:grpSpLocks/>
          </p:cNvGrpSpPr>
          <p:nvPr userDrawn="1"/>
        </p:nvGrpSpPr>
        <p:grpSpPr bwMode="auto">
          <a:xfrm>
            <a:off x="152400" y="685800"/>
            <a:ext cx="8839200" cy="5562600"/>
            <a:chOff x="96" y="384"/>
            <a:chExt cx="5568" cy="3504"/>
          </a:xfrm>
        </p:grpSpPr>
        <p:sp>
          <p:nvSpPr>
            <p:cNvPr id="15"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6"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7"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8"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a:srcRect/>
          <a:stretch>
            <a:fillRect/>
          </a:stretch>
        </p:blipFill>
        <p:spPr bwMode="auto">
          <a:xfrm>
            <a:off x="32" y="-24"/>
            <a:ext cx="9144000" cy="6864350"/>
          </a:xfrm>
          <a:prstGeom prst="rect">
            <a:avLst/>
          </a:prstGeom>
          <a:noFill/>
          <a:ln w="9525">
            <a:noFill/>
            <a:miter lim="800000"/>
            <a:headEnd/>
            <a:tailEnd/>
          </a:ln>
        </p:spPr>
      </p:pic>
      <p:pic>
        <p:nvPicPr>
          <p:cNvPr id="8"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defRPr/>
            </a:pPr>
            <a:fld id="{3DEFDDB0-37C0-4C44-A9AC-4252DB2A621C}" type="slidenum">
              <a:rPr lang="en-US"/>
              <a:pPr>
                <a:defRPr/>
              </a:pPr>
              <a:t>‹#›</a:t>
            </a:fld>
            <a:endParaRPr lang="en-US" sz="2000" b="0">
              <a:solidFill>
                <a:schemeClr val="tx1"/>
              </a:solidFill>
            </a:endParaRPr>
          </a:p>
        </p:txBody>
      </p:sp>
      <p:grpSp>
        <p:nvGrpSpPr>
          <p:cNvPr id="11" name="Group 14"/>
          <p:cNvGrpSpPr>
            <a:grpSpLocks/>
          </p:cNvGrpSpPr>
          <p:nvPr userDrawn="1"/>
        </p:nvGrpSpPr>
        <p:grpSpPr bwMode="auto">
          <a:xfrm>
            <a:off x="152400" y="685800"/>
            <a:ext cx="8839200" cy="5562600"/>
            <a:chOff x="96" y="384"/>
            <a:chExt cx="5568" cy="3504"/>
          </a:xfrm>
        </p:grpSpPr>
        <p:sp>
          <p:nvSpPr>
            <p:cNvPr id="12"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3"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4"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5"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1_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8"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defRPr/>
            </a:pPr>
            <a:fld id="{3DEFDDB0-37C0-4C44-A9AC-4252DB2A621C}" type="slidenum">
              <a:rPr lang="en-US"/>
              <a:pPr>
                <a:defRPr/>
              </a:pPr>
              <a:t>‹#›</a:t>
            </a:fld>
            <a:endParaRPr lang="en-US" sz="2000" b="0">
              <a:solidFill>
                <a:schemeClr val="tx1"/>
              </a:solidFill>
            </a:endParaRPr>
          </a:p>
        </p:txBody>
      </p:sp>
      <p:pic>
        <p:nvPicPr>
          <p:cNvPr id="112642" name="Picture 2" descr="Bonatrans a.s."/>
          <p:cNvPicPr>
            <a:picLocks noChangeAspect="1" noChangeArrowheads="1"/>
          </p:cNvPicPr>
          <p:nvPr userDrawn="1"/>
        </p:nvPicPr>
        <p:blipFill>
          <a:blip r:embed="rId4"/>
          <a:srcRect/>
          <a:stretch>
            <a:fillRect/>
          </a:stretch>
        </p:blipFill>
        <p:spPr bwMode="auto">
          <a:xfrm>
            <a:off x="166668" y="285728"/>
            <a:ext cx="1619250" cy="228600"/>
          </a:xfrm>
          <a:prstGeom prst="rect">
            <a:avLst/>
          </a:prstGeom>
          <a:noFill/>
          <a:ln w="9525">
            <a:noFill/>
            <a:miter lim="800000"/>
            <a:headEnd/>
            <a:tailEnd/>
          </a:ln>
        </p:spPr>
      </p:pic>
      <p:grpSp>
        <p:nvGrpSpPr>
          <p:cNvPr id="12" name="Group 14"/>
          <p:cNvGrpSpPr>
            <a:grpSpLocks/>
          </p:cNvGrpSpPr>
          <p:nvPr userDrawn="1"/>
        </p:nvGrpSpPr>
        <p:grpSpPr bwMode="auto">
          <a:xfrm>
            <a:off x="152400" y="685800"/>
            <a:ext cx="8839200" cy="5562600"/>
            <a:chOff x="96" y="384"/>
            <a:chExt cx="5568" cy="3504"/>
          </a:xfrm>
        </p:grpSpPr>
        <p:sp>
          <p:nvSpPr>
            <p:cNvPr id="13"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4"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5"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6"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9"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
        <p:nvSpPr>
          <p:cNvPr id="12" name="Zástupný symbol pro nadpis 15"/>
          <p:cNvSpPr>
            <a:spLocks noGrp="1"/>
          </p:cNvSpPr>
          <p:nvPr>
            <p:ph type="title"/>
          </p:nvPr>
        </p:nvSpPr>
        <p:spPr>
          <a:xfrm>
            <a:off x="2857488" y="5286388"/>
            <a:ext cx="6000792" cy="1143000"/>
          </a:xfrm>
          <a:prstGeom prst="rect">
            <a:avLst/>
          </a:prstGeom>
        </p:spPr>
        <p:txBody>
          <a:bodyPr rtlCol="0">
            <a:noAutofit/>
          </a:bodyPr>
          <a:lstStyle>
            <a:lvl1pPr>
              <a:defRPr sz="3600"/>
            </a:lvl1pPr>
          </a:lstStyle>
          <a:p>
            <a:r>
              <a:rPr lang="cs-CZ" dirty="0" smtClean="0"/>
              <a:t>Klepnutím lze upravit styl předlohy nadpisů.</a:t>
            </a:r>
            <a:endParaRPr lang="cs-CZ" dirty="0"/>
          </a:p>
        </p:txBody>
      </p:sp>
      <p:sp>
        <p:nvSpPr>
          <p:cNvPr id="14" name="Zástupný symbol pro text 13"/>
          <p:cNvSpPr>
            <a:spLocks noGrp="1"/>
          </p:cNvSpPr>
          <p:nvPr>
            <p:ph type="body" sz="quarter" idx="11"/>
          </p:nvPr>
        </p:nvSpPr>
        <p:spPr>
          <a:xfrm>
            <a:off x="142844" y="5357826"/>
            <a:ext cx="2428893" cy="1000132"/>
          </a:xfrm>
          <a:prstGeom prst="rect">
            <a:avLst/>
          </a:prstGeom>
        </p:spPr>
        <p:txBody>
          <a:bodyPr/>
          <a:lstStyle>
            <a:lvl1pPr>
              <a:buNone/>
              <a:defRPr sz="2400">
                <a:solidFill>
                  <a:schemeClr val="bg1"/>
                </a:solidFill>
                <a:latin typeface="Arial" pitchFamily="34" charset="0"/>
                <a:cs typeface="Arial" pitchFamily="34" charset="0"/>
              </a:defRPr>
            </a:lvl1pPr>
          </a:lstStyle>
          <a:p>
            <a:pPr lvl="0"/>
            <a:r>
              <a:rPr lang="cs-CZ" dirty="0" smtClean="0"/>
              <a:t>Klepnutím lze upravit styly předlohy textu.</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214282" y="714357"/>
            <a:ext cx="5929354" cy="857256"/>
          </a:xfrm>
          <a:prstGeom prst="rect">
            <a:avLst/>
          </a:prstGeom>
        </p:spPr>
        <p:txBody>
          <a:bodyPr/>
          <a:lstStyle>
            <a:lvl1pPr>
              <a:defRPr sz="3200" b="1"/>
            </a:lvl1pPr>
          </a:lstStyle>
          <a:p>
            <a:r>
              <a:rPr lang="cs-CZ" dirty="0" smtClean="0"/>
              <a:t>Klepnutím lze upravit styl předlohy nadpisů.</a:t>
            </a:r>
            <a:endParaRPr lang="cs-CZ" dirty="0"/>
          </a:p>
        </p:txBody>
      </p:sp>
      <p:sp>
        <p:nvSpPr>
          <p:cNvPr id="8" name="Zástupný symbol pro text 7"/>
          <p:cNvSpPr>
            <a:spLocks noGrp="1"/>
          </p:cNvSpPr>
          <p:nvPr>
            <p:ph type="body" sz="quarter" idx="13"/>
          </p:nvPr>
        </p:nvSpPr>
        <p:spPr>
          <a:xfrm>
            <a:off x="214282" y="1714488"/>
            <a:ext cx="5929343"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6"/>
          <p:cNvSpPr>
            <a:spLocks noGrp="1"/>
          </p:cNvSpPr>
          <p:nvPr>
            <p:ph type="sldNum" sz="quarter" idx="14"/>
          </p:nvPr>
        </p:nvSpPr>
        <p:spPr>
          <a:xfrm>
            <a:off x="8001000" y="6492875"/>
            <a:ext cx="685800" cy="365125"/>
          </a:xfrm>
        </p:spPr>
        <p:txBody>
          <a:bodyPr/>
          <a:lstStyle>
            <a:lvl1pPr>
              <a:defRPr sz="1200" b="1">
                <a:solidFill>
                  <a:schemeClr val="bg1"/>
                </a:solidFill>
                <a:cs typeface="+mn-cs"/>
              </a:defRPr>
            </a:lvl1pPr>
          </a:lstStyle>
          <a:p>
            <a:pPr>
              <a:defRPr/>
            </a:pPr>
            <a:fld id="{6AE6B444-B76E-466E-A22A-26A5C1EC780A}" type="slidenum">
              <a:rPr lang="cs-CZ"/>
              <a:pPr>
                <a:defRPr/>
              </a:pPr>
              <a:t>‹#›</a:t>
            </a:fld>
            <a:endParaRPr lang="cs-CZ"/>
          </a:p>
        </p:txBody>
      </p:sp>
    </p:spTree>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357158" y="785794"/>
            <a:ext cx="5786478" cy="928694"/>
          </a:xfrm>
          <a:prstGeom prst="rect">
            <a:avLst/>
          </a:prstGeom>
        </p:spPr>
        <p:txBody>
          <a:bodyPr anchor="b"/>
          <a:lstStyle>
            <a:lvl1pPr algn="l">
              <a:defRPr sz="3200" b="1"/>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a:xfrm>
            <a:off x="357158" y="1857363"/>
            <a:ext cx="5786478" cy="4214843"/>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4"/>
          <p:cNvSpPr>
            <a:spLocks noGrp="1"/>
          </p:cNvSpPr>
          <p:nvPr>
            <p:ph type="dt" sz="half" idx="10"/>
          </p:nvPr>
        </p:nvSpPr>
        <p:spPr>
          <a:xfrm>
            <a:off x="457200" y="6492875"/>
            <a:ext cx="1328738" cy="365125"/>
          </a:xfrm>
          <a:prstGeom prst="rect">
            <a:avLst/>
          </a:prstGeom>
        </p:spPr>
        <p:txBody>
          <a:bodyPr/>
          <a:lstStyle>
            <a:lvl1pPr>
              <a:defRPr sz="1200" b="1">
                <a:solidFill>
                  <a:schemeClr val="bg1"/>
                </a:solidFill>
                <a:latin typeface="Arial" charset="0"/>
                <a:cs typeface="Arial" charset="0"/>
              </a:defRPr>
            </a:lvl1pPr>
          </a:lstStyle>
          <a:p>
            <a:pPr>
              <a:defRPr/>
            </a:pPr>
            <a:fld id="{FDAD23BF-EECA-4A5B-BE8F-F1BC1FC0315D}" type="datetimeFigureOut">
              <a:rPr lang="cs-CZ"/>
              <a:pPr>
                <a:defRPr/>
              </a:pPr>
              <a:t>28.10.2015</a:t>
            </a:fld>
            <a:endParaRPr lang="cs-CZ"/>
          </a:p>
        </p:txBody>
      </p:sp>
      <p:sp>
        <p:nvSpPr>
          <p:cNvPr id="5" name="Zástupný symbol pro zápatí 5"/>
          <p:cNvSpPr>
            <a:spLocks noGrp="1"/>
          </p:cNvSpPr>
          <p:nvPr>
            <p:ph type="ftr" sz="quarter" idx="11"/>
          </p:nvPr>
        </p:nvSpPr>
        <p:spPr>
          <a:xfrm>
            <a:off x="1928813" y="6492875"/>
            <a:ext cx="5857875" cy="365125"/>
          </a:xfrm>
          <a:prstGeom prst="rect">
            <a:avLst/>
          </a:prstGeom>
        </p:spPr>
        <p:txBody>
          <a:bodyPr/>
          <a:lstStyle>
            <a:lvl1pPr>
              <a:defRPr sz="1400" b="1">
                <a:solidFill>
                  <a:schemeClr val="bg1"/>
                </a:solidFill>
                <a:latin typeface="Arial" charset="0"/>
                <a:cs typeface="Arial" charset="0"/>
              </a:defRPr>
            </a:lvl1pPr>
          </a:lstStyle>
          <a:p>
            <a:pPr>
              <a:defRPr/>
            </a:pPr>
            <a:endParaRPr lang="cs-CZ"/>
          </a:p>
        </p:txBody>
      </p:sp>
      <p:sp>
        <p:nvSpPr>
          <p:cNvPr id="6" name="Zástupný symbol pro číslo snímku 6"/>
          <p:cNvSpPr>
            <a:spLocks noGrp="1"/>
          </p:cNvSpPr>
          <p:nvPr>
            <p:ph type="sldNum" sz="quarter" idx="12"/>
          </p:nvPr>
        </p:nvSpPr>
        <p:spPr>
          <a:xfrm>
            <a:off x="8001000" y="6492875"/>
            <a:ext cx="685800" cy="365125"/>
          </a:xfrm>
        </p:spPr>
        <p:txBody>
          <a:bodyPr/>
          <a:lstStyle>
            <a:lvl1pPr>
              <a:defRPr sz="1200" b="1">
                <a:solidFill>
                  <a:schemeClr val="bg1"/>
                </a:solidFill>
                <a:cs typeface="+mn-cs"/>
              </a:defRPr>
            </a:lvl1pPr>
          </a:lstStyle>
          <a:p>
            <a:pPr>
              <a:defRPr/>
            </a:pPr>
            <a:fld id="{29BFDB6D-64FF-4BAF-AD3E-5ACD77EB01D7}" type="slidenum">
              <a:rPr lang="cs-CZ"/>
              <a:pPr>
                <a:defRPr/>
              </a:pPr>
              <a:t>‹#›</a:t>
            </a:fld>
            <a:endParaRPr lang="cs-CZ"/>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8" name="Zástupný symbol pro text 7"/>
          <p:cNvSpPr>
            <a:spLocks noGrp="1"/>
          </p:cNvSpPr>
          <p:nvPr>
            <p:ph type="body" sz="quarter" idx="13"/>
          </p:nvPr>
        </p:nvSpPr>
        <p:spPr>
          <a:xfrm>
            <a:off x="214282" y="1714488"/>
            <a:ext cx="5929343"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Nadpis 5"/>
          <p:cNvSpPr>
            <a:spLocks noGrp="1"/>
          </p:cNvSpPr>
          <p:nvPr>
            <p:ph type="title"/>
          </p:nvPr>
        </p:nvSpPr>
        <p:spPr/>
        <p:txBody>
          <a:bodyPr/>
          <a:lstStyle/>
          <a:p>
            <a:r>
              <a:rPr lang="cs-CZ" smtClean="0"/>
              <a:t>Klepnutím lze upravit styl předlohy nadpisů.</a:t>
            </a:r>
            <a:endParaRPr lang="cs-CZ"/>
          </a:p>
        </p:txBody>
      </p:sp>
      <p:sp>
        <p:nvSpPr>
          <p:cNvPr id="4" name="Zástupný symbol pro číslo snímku 6"/>
          <p:cNvSpPr>
            <a:spLocks noGrp="1"/>
          </p:cNvSpPr>
          <p:nvPr>
            <p:ph type="sldNum" sz="quarter" idx="14"/>
          </p:nvPr>
        </p:nvSpPr>
        <p:spPr>
          <a:xfrm>
            <a:off x="8501063" y="6500813"/>
            <a:ext cx="500062" cy="365125"/>
          </a:xfrm>
        </p:spPr>
        <p:txBody>
          <a:bodyPr/>
          <a:lstStyle>
            <a:lvl1pPr>
              <a:defRPr sz="1200" b="1">
                <a:solidFill>
                  <a:schemeClr val="bg1"/>
                </a:solidFill>
                <a:cs typeface="+mn-cs"/>
              </a:defRPr>
            </a:lvl1pPr>
          </a:lstStyle>
          <a:p>
            <a:pPr>
              <a:defRPr/>
            </a:pPr>
            <a:fld id="{B952E5FB-0473-40B2-8CD2-BE1C0A9052F6}" type="slidenum">
              <a:rPr lang="cs-CZ"/>
              <a:pPr>
                <a:defRPr/>
              </a:pPr>
              <a:t>‹#›</a:t>
            </a:fld>
            <a:endParaRPr lang="cs-CZ"/>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3" name="Zástupný symbol pro obsah 2"/>
          <p:cNvSpPr>
            <a:spLocks noGrp="1"/>
          </p:cNvSpPr>
          <p:nvPr>
            <p:ph idx="1"/>
          </p:nvPr>
        </p:nvSpPr>
        <p:spPr>
          <a:xfrm>
            <a:off x="285720" y="1928801"/>
            <a:ext cx="5786478" cy="4214843"/>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285720" y="857232"/>
            <a:ext cx="5786478" cy="1000132"/>
          </a:xfrm>
        </p:spPr>
        <p:txBody>
          <a:bodyPr/>
          <a:lstStyle/>
          <a:p>
            <a:r>
              <a:rPr lang="cs-CZ" dirty="0" smtClean="0"/>
              <a:t>Klepnutím lze upravit styl předlohy nadpisů.</a:t>
            </a:r>
            <a:endParaRPr lang="cs-CZ" dirty="0"/>
          </a:p>
        </p:txBody>
      </p:sp>
      <p:sp>
        <p:nvSpPr>
          <p:cNvPr id="5" name="Zástupný symbol pro číslo snímku 8"/>
          <p:cNvSpPr>
            <a:spLocks noGrp="1"/>
          </p:cNvSpPr>
          <p:nvPr>
            <p:ph type="sldNum" sz="quarter" idx="10"/>
          </p:nvPr>
        </p:nvSpPr>
        <p:spPr/>
        <p:txBody>
          <a:bodyPr/>
          <a:lstStyle>
            <a:lvl1pPr>
              <a:defRPr b="1"/>
            </a:lvl1pPr>
          </a:lstStyle>
          <a:p>
            <a:pPr>
              <a:defRPr/>
            </a:pPr>
            <a:fld id="{14DE782B-A47B-4D46-AC1A-603B55A16979}" type="slidenum">
              <a:rPr lang="en-US"/>
              <a:pPr>
                <a:defRPr/>
              </a:pPr>
              <a:t>‹#›</a:t>
            </a:fld>
            <a:endParaRPr lang="en-US" sz="200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8" name="Zástupný symbol pro text 7"/>
          <p:cNvSpPr>
            <a:spLocks noGrp="1"/>
          </p:cNvSpPr>
          <p:nvPr>
            <p:ph type="body" sz="quarter" idx="13"/>
          </p:nvPr>
        </p:nvSpPr>
        <p:spPr>
          <a:xfrm>
            <a:off x="285721" y="1714488"/>
            <a:ext cx="5715040"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Nadpis 5"/>
          <p:cNvSpPr>
            <a:spLocks noGrp="1"/>
          </p:cNvSpPr>
          <p:nvPr>
            <p:ph type="title"/>
          </p:nvPr>
        </p:nvSpPr>
        <p:spPr>
          <a:xfrm>
            <a:off x="285750" y="571487"/>
            <a:ext cx="5643563" cy="1000125"/>
          </a:xfrm>
        </p:spPr>
        <p:txBody>
          <a:bodyPr/>
          <a:lstStyle/>
          <a:p>
            <a:r>
              <a:rPr lang="cs-CZ" smtClean="0"/>
              <a:t>Klepnutím lze upravit styl předlohy nadpisů.</a:t>
            </a:r>
            <a:endParaRPr lang="cs-CZ"/>
          </a:p>
        </p:txBody>
      </p:sp>
      <p:sp>
        <p:nvSpPr>
          <p:cNvPr id="4" name="Zástupný symbol pro číslo snímku 6"/>
          <p:cNvSpPr>
            <a:spLocks noGrp="1"/>
          </p:cNvSpPr>
          <p:nvPr>
            <p:ph type="sldNum" sz="quarter" idx="14"/>
          </p:nvPr>
        </p:nvSpPr>
        <p:spPr>
          <a:xfrm>
            <a:off x="8501063" y="6500813"/>
            <a:ext cx="500062" cy="365125"/>
          </a:xfrm>
        </p:spPr>
        <p:txBody>
          <a:bodyPr/>
          <a:lstStyle>
            <a:lvl1pPr>
              <a:defRPr sz="1200" b="1">
                <a:solidFill>
                  <a:schemeClr val="bg1"/>
                </a:solidFill>
                <a:cs typeface="+mn-cs"/>
              </a:defRPr>
            </a:lvl1pPr>
          </a:lstStyle>
          <a:p>
            <a:pPr>
              <a:defRPr/>
            </a:pPr>
            <a:fld id="{C6905704-5741-4540-8E0D-062E4027AB76}" type="slidenum">
              <a:rPr lang="cs-CZ"/>
              <a:pPr>
                <a:defRPr/>
              </a:pPr>
              <a:t>‹#›</a:t>
            </a:fld>
            <a:endParaRPr lang="cs-CZ"/>
          </a:p>
        </p:txBody>
      </p:sp>
    </p:spTree>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3" name="Zástupný symbol pro obsah 2"/>
          <p:cNvSpPr>
            <a:spLocks noGrp="1"/>
          </p:cNvSpPr>
          <p:nvPr>
            <p:ph idx="1"/>
          </p:nvPr>
        </p:nvSpPr>
        <p:spPr>
          <a:xfrm>
            <a:off x="285720" y="1928801"/>
            <a:ext cx="5786478" cy="4214843"/>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285720" y="857232"/>
            <a:ext cx="5786478" cy="1000132"/>
          </a:xfrm>
        </p:spPr>
        <p:txBody>
          <a:bodyPr/>
          <a:lstStyle/>
          <a:p>
            <a:r>
              <a:rPr lang="cs-CZ" dirty="0" smtClean="0"/>
              <a:t>Klepnutím lze upravit styl předlohy nadpisů.</a:t>
            </a:r>
            <a:endParaRPr lang="cs-CZ" dirty="0"/>
          </a:p>
        </p:txBody>
      </p:sp>
      <p:sp>
        <p:nvSpPr>
          <p:cNvPr id="5" name="Zástupný symbol pro číslo snímku 8"/>
          <p:cNvSpPr>
            <a:spLocks noGrp="1"/>
          </p:cNvSpPr>
          <p:nvPr>
            <p:ph type="sldNum" sz="quarter" idx="10"/>
          </p:nvPr>
        </p:nvSpPr>
        <p:spPr/>
        <p:txBody>
          <a:bodyPr/>
          <a:lstStyle>
            <a:lvl1pPr>
              <a:defRPr b="1">
                <a:solidFill>
                  <a:schemeClr val="bg1"/>
                </a:solidFill>
              </a:defRPr>
            </a:lvl1pPr>
          </a:lstStyle>
          <a:p>
            <a:pPr>
              <a:defRPr/>
            </a:pPr>
            <a:fld id="{0B211B29-9111-416D-B3CE-92FA99EC45CB}" type="slidenum">
              <a:rPr lang="en-US"/>
              <a:pPr>
                <a:defRPr/>
              </a:pPr>
              <a:t>‹#›</a:t>
            </a:fld>
            <a:endParaRPr lang="en-US" sz="2000"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8" name="Zástupný symbol pro text 7"/>
          <p:cNvSpPr>
            <a:spLocks noGrp="1"/>
          </p:cNvSpPr>
          <p:nvPr>
            <p:ph type="body" sz="quarter" idx="13"/>
          </p:nvPr>
        </p:nvSpPr>
        <p:spPr>
          <a:xfrm>
            <a:off x="3214678" y="1714488"/>
            <a:ext cx="5786478"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Nadpis 5"/>
          <p:cNvSpPr>
            <a:spLocks noGrp="1"/>
          </p:cNvSpPr>
          <p:nvPr>
            <p:ph type="title"/>
          </p:nvPr>
        </p:nvSpPr>
        <p:spPr>
          <a:xfrm>
            <a:off x="3214678" y="714356"/>
            <a:ext cx="5786478" cy="1000132"/>
          </a:xfrm>
        </p:spPr>
        <p:txBody>
          <a:bodyPr/>
          <a:lstStyle/>
          <a:p>
            <a:r>
              <a:rPr lang="cs-CZ" smtClean="0"/>
              <a:t>Klepnutím lze upravit styl předlohy nadpisů.</a:t>
            </a:r>
            <a:endParaRPr lang="cs-CZ"/>
          </a:p>
        </p:txBody>
      </p:sp>
      <p:sp>
        <p:nvSpPr>
          <p:cNvPr id="4" name="Zástupný symbol pro číslo snímku 6"/>
          <p:cNvSpPr>
            <a:spLocks noGrp="1"/>
          </p:cNvSpPr>
          <p:nvPr>
            <p:ph type="sldNum" sz="quarter" idx="14"/>
          </p:nvPr>
        </p:nvSpPr>
        <p:spPr>
          <a:xfrm>
            <a:off x="8643938" y="6500813"/>
            <a:ext cx="428625" cy="365125"/>
          </a:xfrm>
        </p:spPr>
        <p:txBody>
          <a:bodyPr/>
          <a:lstStyle>
            <a:lvl1pPr>
              <a:defRPr sz="1200" b="1">
                <a:solidFill>
                  <a:schemeClr val="bg1"/>
                </a:solidFill>
                <a:cs typeface="+mn-cs"/>
              </a:defRPr>
            </a:lvl1pPr>
          </a:lstStyle>
          <a:p>
            <a:pPr>
              <a:defRPr/>
            </a:pPr>
            <a:fld id="{769EAA53-3B10-4464-8EEB-F6F30D72BD65}" type="slidenum">
              <a:rPr lang="cs-CZ"/>
              <a:pPr>
                <a:defRPr/>
              </a:pPr>
              <a:t>‹#›</a:t>
            </a:fld>
            <a:endParaRPr lang="cs-CZ" dirty="0"/>
          </a:p>
        </p:txBody>
      </p:sp>
    </p:spTree>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3" name="Zástupný symbol pro obsah 2"/>
          <p:cNvSpPr>
            <a:spLocks noGrp="1"/>
          </p:cNvSpPr>
          <p:nvPr>
            <p:ph idx="1"/>
          </p:nvPr>
        </p:nvSpPr>
        <p:spPr>
          <a:xfrm>
            <a:off x="3214678" y="1928801"/>
            <a:ext cx="5786478" cy="4286281"/>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3214678" y="714356"/>
            <a:ext cx="5786478" cy="1000132"/>
          </a:xfrm>
        </p:spPr>
        <p:txBody>
          <a:bodyPr/>
          <a:lstStyle/>
          <a:p>
            <a:r>
              <a:rPr lang="cs-CZ" dirty="0" smtClean="0"/>
              <a:t>Klepnutím lze upravit styl předlohy nadpisů.</a:t>
            </a:r>
            <a:endParaRPr lang="cs-CZ" dirty="0"/>
          </a:p>
        </p:txBody>
      </p:sp>
      <p:sp>
        <p:nvSpPr>
          <p:cNvPr id="5" name="Zástupný symbol pro číslo snímku 8"/>
          <p:cNvSpPr>
            <a:spLocks noGrp="1"/>
          </p:cNvSpPr>
          <p:nvPr>
            <p:ph type="sldNum" sz="quarter" idx="10"/>
          </p:nvPr>
        </p:nvSpPr>
        <p:spPr>
          <a:xfrm>
            <a:off x="8686800" y="6553200"/>
            <a:ext cx="385763" cy="381000"/>
          </a:xfrm>
        </p:spPr>
        <p:txBody>
          <a:bodyPr/>
          <a:lstStyle>
            <a:lvl1pPr>
              <a:defRPr b="1"/>
            </a:lvl1pPr>
          </a:lstStyle>
          <a:p>
            <a:pPr>
              <a:defRPr/>
            </a:pPr>
            <a:fld id="{493C8391-F66E-4C7F-928E-A83FA9A4F8BF}" type="slidenum">
              <a:rPr lang="en-US"/>
              <a:pPr>
                <a:defRPr/>
              </a:pPr>
              <a:t>‹#›</a:t>
            </a:fld>
            <a:endParaRPr lang="en-US" sz="20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8" name="Zástupný symbol pro text 7"/>
          <p:cNvSpPr>
            <a:spLocks noGrp="1"/>
          </p:cNvSpPr>
          <p:nvPr>
            <p:ph type="body" sz="quarter" idx="13"/>
          </p:nvPr>
        </p:nvSpPr>
        <p:spPr>
          <a:xfrm>
            <a:off x="3214678" y="1714488"/>
            <a:ext cx="5786478"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Nadpis 5"/>
          <p:cNvSpPr>
            <a:spLocks noGrp="1"/>
          </p:cNvSpPr>
          <p:nvPr>
            <p:ph type="title"/>
          </p:nvPr>
        </p:nvSpPr>
        <p:spPr>
          <a:xfrm>
            <a:off x="3214678" y="714356"/>
            <a:ext cx="5786478" cy="1000132"/>
          </a:xfrm>
        </p:spPr>
        <p:txBody>
          <a:bodyPr/>
          <a:lstStyle/>
          <a:p>
            <a:r>
              <a:rPr lang="cs-CZ" smtClean="0"/>
              <a:t>Klepnutím lze upravit styl předlohy nadpisů.</a:t>
            </a:r>
            <a:endParaRPr lang="cs-CZ"/>
          </a:p>
        </p:txBody>
      </p:sp>
      <p:sp>
        <p:nvSpPr>
          <p:cNvPr id="4" name="Zástupný symbol pro číslo snímku 6"/>
          <p:cNvSpPr>
            <a:spLocks noGrp="1"/>
          </p:cNvSpPr>
          <p:nvPr>
            <p:ph type="sldNum" sz="quarter" idx="14"/>
          </p:nvPr>
        </p:nvSpPr>
        <p:spPr>
          <a:xfrm>
            <a:off x="8643938" y="6500813"/>
            <a:ext cx="428625" cy="365125"/>
          </a:xfrm>
        </p:spPr>
        <p:txBody>
          <a:bodyPr/>
          <a:lstStyle>
            <a:lvl1pPr>
              <a:defRPr sz="1200" b="1">
                <a:solidFill>
                  <a:schemeClr val="bg1"/>
                </a:solidFill>
                <a:cs typeface="+mn-cs"/>
              </a:defRPr>
            </a:lvl1pPr>
          </a:lstStyle>
          <a:p>
            <a:pPr>
              <a:defRPr/>
            </a:pPr>
            <a:fld id="{98B13822-A3B8-4035-A69B-70DBAB361D91}" type="slidenum">
              <a:rPr lang="cs-CZ"/>
              <a:pPr>
                <a:defRPr/>
              </a:pPr>
              <a:t>‹#›</a:t>
            </a:fld>
            <a:endParaRPr lang="cs-CZ" dirty="0"/>
          </a:p>
        </p:txBody>
      </p:sp>
    </p:spTree>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3" name="Zástupný symbol pro obsah 2"/>
          <p:cNvSpPr>
            <a:spLocks noGrp="1"/>
          </p:cNvSpPr>
          <p:nvPr>
            <p:ph idx="1"/>
          </p:nvPr>
        </p:nvSpPr>
        <p:spPr>
          <a:xfrm>
            <a:off x="3214678" y="1928801"/>
            <a:ext cx="5786478" cy="4286281"/>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3214678" y="714356"/>
            <a:ext cx="5786478" cy="1000132"/>
          </a:xfrm>
        </p:spPr>
        <p:txBody>
          <a:bodyPr/>
          <a:lstStyle/>
          <a:p>
            <a:r>
              <a:rPr lang="cs-CZ" dirty="0" smtClean="0"/>
              <a:t>Klepnutím lze upravit styl předlohy nadpisů.</a:t>
            </a:r>
            <a:endParaRPr lang="cs-CZ" dirty="0"/>
          </a:p>
        </p:txBody>
      </p:sp>
      <p:sp>
        <p:nvSpPr>
          <p:cNvPr id="5" name="Zástupný symbol pro číslo snímku 8"/>
          <p:cNvSpPr>
            <a:spLocks noGrp="1"/>
          </p:cNvSpPr>
          <p:nvPr>
            <p:ph type="sldNum" sz="quarter" idx="10"/>
          </p:nvPr>
        </p:nvSpPr>
        <p:spPr>
          <a:xfrm>
            <a:off x="8686800" y="6553200"/>
            <a:ext cx="385763" cy="381000"/>
          </a:xfrm>
        </p:spPr>
        <p:txBody>
          <a:bodyPr/>
          <a:lstStyle>
            <a:lvl1pPr>
              <a:defRPr b="1"/>
            </a:lvl1pPr>
          </a:lstStyle>
          <a:p>
            <a:pPr>
              <a:defRPr/>
            </a:pPr>
            <a:fld id="{40E1B81A-A85D-4E9C-8D5C-0FC81358AE13}" type="slidenum">
              <a:rPr lang="en-US"/>
              <a:pPr>
                <a:defRPr/>
              </a:pPr>
              <a:t>‹#›</a:t>
            </a:fld>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9"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
        <p:nvSpPr>
          <p:cNvPr id="12" name="Zástupný symbol pro nadpis 15"/>
          <p:cNvSpPr>
            <a:spLocks noGrp="1"/>
          </p:cNvSpPr>
          <p:nvPr>
            <p:ph type="title"/>
          </p:nvPr>
        </p:nvSpPr>
        <p:spPr>
          <a:xfrm>
            <a:off x="2857488" y="5286388"/>
            <a:ext cx="6000792" cy="1143000"/>
          </a:xfrm>
          <a:prstGeom prst="rect">
            <a:avLst/>
          </a:prstGeom>
        </p:spPr>
        <p:txBody>
          <a:bodyPr rtlCol="0">
            <a:noAutofit/>
          </a:bodyPr>
          <a:lstStyle>
            <a:lvl1pPr>
              <a:defRPr sz="3600"/>
            </a:lvl1pPr>
          </a:lstStyle>
          <a:p>
            <a:r>
              <a:rPr lang="cs-CZ" dirty="0" smtClean="0"/>
              <a:t>Klepnutím lze upravit styl předlohy nadpisů.</a:t>
            </a:r>
            <a:endParaRPr lang="cs-CZ" dirty="0"/>
          </a:p>
        </p:txBody>
      </p:sp>
      <p:sp>
        <p:nvSpPr>
          <p:cNvPr id="14" name="Zástupný symbol pro text 13"/>
          <p:cNvSpPr>
            <a:spLocks noGrp="1"/>
          </p:cNvSpPr>
          <p:nvPr>
            <p:ph type="body" sz="quarter" idx="11"/>
          </p:nvPr>
        </p:nvSpPr>
        <p:spPr>
          <a:xfrm>
            <a:off x="142844" y="5357826"/>
            <a:ext cx="2428893" cy="1000132"/>
          </a:xfrm>
          <a:prstGeom prst="rect">
            <a:avLst/>
          </a:prstGeom>
        </p:spPr>
        <p:txBody>
          <a:bodyPr/>
          <a:lstStyle>
            <a:lvl1pPr>
              <a:buNone/>
              <a:defRPr sz="2400">
                <a:solidFill>
                  <a:schemeClr val="bg1"/>
                </a:solidFill>
                <a:latin typeface="Arial" pitchFamily="34" charset="0"/>
                <a:cs typeface="Arial" pitchFamily="34" charset="0"/>
              </a:defRPr>
            </a:lvl1pPr>
          </a:lstStyle>
          <a:p>
            <a:pPr lvl="0"/>
            <a:r>
              <a:rPr lang="cs-CZ" dirty="0" smtClean="0"/>
              <a:t>Klepnutím lze upravit styly předlohy textu.</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8" name="Zástupný symbol pro text 7"/>
          <p:cNvSpPr>
            <a:spLocks noGrp="1"/>
          </p:cNvSpPr>
          <p:nvPr>
            <p:ph type="body" sz="quarter" idx="13"/>
          </p:nvPr>
        </p:nvSpPr>
        <p:spPr>
          <a:xfrm>
            <a:off x="3214678" y="1714488"/>
            <a:ext cx="5786478" cy="4429137"/>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Nadpis 5"/>
          <p:cNvSpPr>
            <a:spLocks noGrp="1"/>
          </p:cNvSpPr>
          <p:nvPr>
            <p:ph type="title"/>
          </p:nvPr>
        </p:nvSpPr>
        <p:spPr>
          <a:xfrm>
            <a:off x="3214678" y="714356"/>
            <a:ext cx="5786478" cy="1000132"/>
          </a:xfrm>
        </p:spPr>
        <p:txBody>
          <a:bodyPr/>
          <a:lstStyle/>
          <a:p>
            <a:r>
              <a:rPr lang="cs-CZ" smtClean="0"/>
              <a:t>Klepnutím lze upravit styl předlohy nadpisů.</a:t>
            </a:r>
            <a:endParaRPr lang="cs-CZ"/>
          </a:p>
        </p:txBody>
      </p:sp>
      <p:sp>
        <p:nvSpPr>
          <p:cNvPr id="5" name="Zástupný symbol pro číslo snímku 6"/>
          <p:cNvSpPr>
            <a:spLocks noGrp="1"/>
          </p:cNvSpPr>
          <p:nvPr>
            <p:ph type="sldNum" sz="quarter" idx="14"/>
          </p:nvPr>
        </p:nvSpPr>
        <p:spPr>
          <a:xfrm>
            <a:off x="8643938" y="6500813"/>
            <a:ext cx="428625" cy="365125"/>
          </a:xfrm>
        </p:spPr>
        <p:txBody>
          <a:bodyPr/>
          <a:lstStyle>
            <a:lvl1pPr>
              <a:defRPr sz="1200" b="1">
                <a:solidFill>
                  <a:schemeClr val="bg1"/>
                </a:solidFill>
                <a:cs typeface="+mn-cs"/>
              </a:defRPr>
            </a:lvl1pPr>
          </a:lstStyle>
          <a:p>
            <a:pPr>
              <a:defRPr/>
            </a:pPr>
            <a:fld id="{FEACAC60-63A0-4D60-A7CC-AA46CB473720}" type="slidenum">
              <a:rPr lang="cs-CZ"/>
              <a:pPr>
                <a:defRPr/>
              </a:pPr>
              <a:t>‹#›</a:t>
            </a:fld>
            <a:endParaRPr lang="cs-CZ" dirty="0"/>
          </a:p>
        </p:txBody>
      </p:sp>
    </p:spTree>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214678" y="1928801"/>
            <a:ext cx="5786478" cy="4286281"/>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3214678" y="714356"/>
            <a:ext cx="5786478" cy="1000132"/>
          </a:xfrm>
        </p:spPr>
        <p:txBody>
          <a:bodyPr/>
          <a:lstStyle/>
          <a:p>
            <a:r>
              <a:rPr lang="cs-CZ" dirty="0" smtClean="0"/>
              <a:t>Klepnutím lze upravit styl předlohy nadpisů.</a:t>
            </a:r>
            <a:endParaRPr lang="cs-CZ" dirty="0"/>
          </a:p>
        </p:txBody>
      </p:sp>
      <p:sp>
        <p:nvSpPr>
          <p:cNvPr id="4" name="Zástupný symbol pro číslo snímku 8"/>
          <p:cNvSpPr>
            <a:spLocks noGrp="1"/>
          </p:cNvSpPr>
          <p:nvPr>
            <p:ph type="sldNum" sz="quarter" idx="10"/>
          </p:nvPr>
        </p:nvSpPr>
        <p:spPr>
          <a:xfrm>
            <a:off x="8686800" y="6553200"/>
            <a:ext cx="385763" cy="381000"/>
          </a:xfrm>
        </p:spPr>
        <p:txBody>
          <a:bodyPr/>
          <a:lstStyle>
            <a:lvl1pPr>
              <a:defRPr b="1"/>
            </a:lvl1pPr>
          </a:lstStyle>
          <a:p>
            <a:pPr>
              <a:defRPr/>
            </a:pPr>
            <a:fld id="{A9EEC1B2-DDC0-4468-80A3-3B315B7D4EC2}" type="slidenum">
              <a:rPr lang="en-US"/>
              <a:pPr>
                <a:defRPr/>
              </a:pPr>
              <a:t>‹#›</a:t>
            </a:fld>
            <a:endParaRPr lang="en-US" sz="20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pic>
        <p:nvPicPr>
          <p:cNvPr id="5" name="Picture 14"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pitchFamily="34" charset="0"/>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endParaRPr lang="cs-CZ" noProof="0" dirty="0" smtClean="0"/>
          </a:p>
        </p:txBody>
      </p:sp>
      <p:sp>
        <p:nvSpPr>
          <p:cNvPr id="12" name="Zástupný symbol pro číslo snímku 3"/>
          <p:cNvSpPr>
            <a:spLocks noGrp="1"/>
          </p:cNvSpPr>
          <p:nvPr>
            <p:ph type="sldNum" sz="quarter" idx="10"/>
          </p:nvPr>
        </p:nvSpPr>
        <p:spPr>
          <a:xfrm>
            <a:off x="8605838" y="6553200"/>
            <a:ext cx="385762" cy="381000"/>
          </a:xfrm>
        </p:spPr>
        <p:txBody>
          <a:bodyPr/>
          <a:lstStyle>
            <a:lvl1pPr algn="ctr" eaLnBrk="0" hangingPunct="0">
              <a:defRPr sz="1200" b="1">
                <a:solidFill>
                  <a:schemeClr val="bg1"/>
                </a:solidFill>
                <a:cs typeface="+mn-cs"/>
              </a:defRPr>
            </a:lvl1pPr>
          </a:lstStyle>
          <a:p>
            <a:pPr rtl="0" fontAlgn="base">
              <a:spcBef>
                <a:spcPct val="0"/>
              </a:spcBef>
              <a:spcAft>
                <a:spcPct val="0"/>
              </a:spcAft>
              <a:defRPr/>
            </a:pPr>
            <a:fld id="{2D205A7B-5C47-4EFE-8FCC-C4D89C17EA69}" type="slidenum">
              <a:rPr lang="en-US" kern="1200">
                <a:solidFill>
                  <a:prstClr val="white"/>
                </a:solidFill>
                <a:latin typeface="Arial" charset="0"/>
                <a:ea typeface="+mn-ea"/>
              </a:rPr>
              <a:pPr rtl="0" fontAlgn="base">
                <a:spcBef>
                  <a:spcPct val="0"/>
                </a:spcBef>
                <a:spcAft>
                  <a:spcPct val="0"/>
                </a:spcAft>
                <a:defRPr/>
              </a:pPr>
              <a:t>‹#›</a:t>
            </a:fld>
            <a:endParaRPr lang="en-US" sz="2000" kern="1200">
              <a:solidFill>
                <a:prstClr val="white"/>
              </a:solidFill>
              <a:latin typeface="Arial" charset="0"/>
              <a:ea typeface="+mn-ea"/>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prstClr val="white"/>
                </a:solidFill>
                <a:latin typeface="Arial" charset="0"/>
                <a:ea typeface="+mn-ea"/>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rtl="0" fontAlgn="base">
              <a:spcBef>
                <a:spcPct val="0"/>
              </a:spcBef>
              <a:spcAft>
                <a:spcPct val="0"/>
              </a:spcAft>
              <a:defRPr/>
            </a:pPr>
            <a:endParaRPr lang="cs-CZ" kern="1200">
              <a:solidFill>
                <a:prstClr val="white"/>
              </a:solidFill>
              <a:ea typeface="+mn-ea"/>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rtl="0" fontAlgn="base">
              <a:spcBef>
                <a:spcPct val="0"/>
              </a:spcBef>
              <a:spcAft>
                <a:spcPct val="0"/>
              </a:spcAft>
              <a:defRPr/>
            </a:pPr>
            <a:fld id="{56CAE01F-6DE8-4B9F-94AB-7D58A708EE5A}" type="slidenum">
              <a:rPr lang="en-US" kern="1200">
                <a:solidFill>
                  <a:prstClr val="white"/>
                </a:solidFill>
                <a:latin typeface="Arial" charset="0"/>
                <a:ea typeface="+mn-ea"/>
              </a:rPr>
              <a:pPr rtl="0" fontAlgn="base">
                <a:spcBef>
                  <a:spcPct val="0"/>
                </a:spcBef>
                <a:spcAft>
                  <a:spcPct val="0"/>
                </a:spcAft>
                <a:defRPr/>
              </a:pPr>
              <a:t>‹#›</a:t>
            </a:fld>
            <a:endParaRPr lang="en-US" sz="2000" kern="1200" dirty="0">
              <a:solidFill>
                <a:prstClr val="white"/>
              </a:solidFill>
              <a:latin typeface="Arial" charset="0"/>
              <a:ea typeface="+mn-ea"/>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prstClr val="white"/>
                </a:solidFill>
                <a:latin typeface="Arial" charset="0"/>
                <a:ea typeface="+mn-ea"/>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rtl="0" fontAlgn="base">
              <a:spcBef>
                <a:spcPct val="0"/>
              </a:spcBef>
              <a:spcAft>
                <a:spcPct val="0"/>
              </a:spcAft>
              <a:defRPr/>
            </a:pPr>
            <a:endParaRPr lang="cs-CZ" kern="1200">
              <a:solidFill>
                <a:prstClr val="white"/>
              </a:solidFill>
              <a:ea typeface="+mn-ea"/>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rtl="0" fontAlgn="base">
              <a:spcBef>
                <a:spcPct val="0"/>
              </a:spcBef>
              <a:spcAft>
                <a:spcPct val="0"/>
              </a:spcAft>
              <a:defRPr/>
            </a:pPr>
            <a:fld id="{56CAE01F-6DE8-4B9F-94AB-7D58A708EE5A}" type="slidenum">
              <a:rPr lang="en-US" kern="1200">
                <a:solidFill>
                  <a:prstClr val="white"/>
                </a:solidFill>
                <a:latin typeface="Arial" charset="0"/>
                <a:ea typeface="+mn-ea"/>
              </a:rPr>
              <a:pPr rtl="0" fontAlgn="base">
                <a:spcBef>
                  <a:spcPct val="0"/>
                </a:spcBef>
                <a:spcAft>
                  <a:spcPct val="0"/>
                </a:spcAft>
                <a:defRPr/>
              </a:pPr>
              <a:t>‹#›</a:t>
            </a:fld>
            <a:endParaRPr lang="en-US" sz="2000" kern="1200" dirty="0">
              <a:solidFill>
                <a:prstClr val="white"/>
              </a:solidFill>
              <a:latin typeface="Arial" charset="0"/>
              <a:ea typeface="+mn-ea"/>
            </a:endParaRPr>
          </a:p>
        </p:txBody>
      </p:sp>
      <p:pic>
        <p:nvPicPr>
          <p:cNvPr id="111618" name="Picture 2" descr="Bonatrans a.s."/>
          <p:cNvPicPr>
            <a:picLocks noChangeAspect="1" noChangeArrowheads="1"/>
          </p:cNvPicPr>
          <p:nvPr userDrawn="1"/>
        </p:nvPicPr>
        <p:blipFill>
          <a:blip r:embed="rId2"/>
          <a:srcRect/>
          <a:stretch>
            <a:fillRect/>
          </a:stretch>
        </p:blipFill>
        <p:spPr bwMode="auto">
          <a:xfrm>
            <a:off x="166668" y="342880"/>
            <a:ext cx="1619250" cy="228600"/>
          </a:xfrm>
          <a:prstGeom prst="rect">
            <a:avLst/>
          </a:prstGeom>
          <a:noFill/>
          <a:ln w="9525">
            <a:noFill/>
            <a:miter lim="800000"/>
            <a:headEnd/>
            <a:tailEnd/>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prstClr val="white"/>
                </a:solidFill>
                <a:latin typeface="Arial" charset="0"/>
                <a:ea typeface="+mn-ea"/>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dirty="0"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6" name="Zástupný symbol pro číslo snímku 3"/>
          <p:cNvSpPr>
            <a:spLocks noGrp="1"/>
          </p:cNvSpPr>
          <p:nvPr>
            <p:ph type="sldNum" sz="quarter" idx="12"/>
          </p:nvPr>
        </p:nvSpPr>
        <p:spPr>
          <a:xfrm>
            <a:off x="8686800" y="6477000"/>
            <a:ext cx="385763" cy="381000"/>
          </a:xfrm>
        </p:spPr>
        <p:txBody>
          <a:bodyPr/>
          <a:lstStyle>
            <a:lvl1pPr>
              <a:defRPr/>
            </a:lvl1pPr>
          </a:lstStyle>
          <a:p>
            <a:pPr algn="r" rtl="0" fontAlgn="base">
              <a:spcBef>
                <a:spcPct val="0"/>
              </a:spcBef>
              <a:spcAft>
                <a:spcPct val="0"/>
              </a:spcAft>
              <a:defRPr/>
            </a:pPr>
            <a:fld id="{4859CE5B-2391-491D-8336-EBEF7299C5FF}" type="slidenum">
              <a:rPr lang="en-US" sz="1200" kern="1200">
                <a:solidFill>
                  <a:prstClr val="white"/>
                </a:solidFill>
                <a:latin typeface="Arial" charset="0"/>
                <a:ea typeface="+mn-ea"/>
                <a:cs typeface="Arial" charset="0"/>
              </a:rPr>
              <a:pPr algn="r" rtl="0" fontAlgn="base">
                <a:spcBef>
                  <a:spcPct val="0"/>
                </a:spcBef>
                <a:spcAft>
                  <a:spcPct val="0"/>
                </a:spcAft>
                <a:defRPr/>
              </a:pPr>
              <a:t>‹#›</a:t>
            </a:fld>
            <a:endParaRPr lang="en-US" sz="2000" kern="1200">
              <a:solidFill>
                <a:prstClr val="white"/>
              </a:solidFill>
              <a:latin typeface="Arial" charset="0"/>
              <a:ea typeface="+mn-ea"/>
              <a:cs typeface="Arial"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prstClr val="white"/>
                </a:solidFill>
                <a:latin typeface="Arial" charset="0"/>
                <a:ea typeface="+mn-ea"/>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p:spPr>
        <p:txBody>
          <a:bodyPr/>
          <a:lstStyle>
            <a:lvl1pPr algn="ctr" eaLnBrk="0" hangingPunct="0">
              <a:defRPr sz="1200" b="1">
                <a:solidFill>
                  <a:schemeClr val="bg1"/>
                </a:solidFill>
                <a:cs typeface="+mn-cs"/>
              </a:defRPr>
            </a:lvl1pPr>
          </a:lstStyle>
          <a:p>
            <a:pPr rtl="0" fontAlgn="base">
              <a:spcBef>
                <a:spcPct val="0"/>
              </a:spcBef>
              <a:spcAft>
                <a:spcPct val="0"/>
              </a:spcAft>
              <a:defRPr/>
            </a:pPr>
            <a:fld id="{A7E399F6-DBB6-491D-920B-40515CD55F16}" type="slidenum">
              <a:rPr lang="en-US" kern="1200">
                <a:solidFill>
                  <a:prstClr val="white"/>
                </a:solidFill>
                <a:latin typeface="Arial" charset="0"/>
                <a:ea typeface="+mn-ea"/>
              </a:rPr>
              <a:pPr rtl="0" fontAlgn="base">
                <a:spcBef>
                  <a:spcPct val="0"/>
                </a:spcBef>
                <a:spcAft>
                  <a:spcPct val="0"/>
                </a:spcAft>
                <a:defRPr/>
              </a:pPr>
              <a:t>‹#›</a:t>
            </a:fld>
            <a:endParaRPr lang="en-US" sz="2000" kern="1200">
              <a:solidFill>
                <a:prstClr val="white"/>
              </a:solidFill>
              <a:latin typeface="Arial" charset="0"/>
              <a:ea typeface="+mn-ea"/>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152400" y="990600"/>
            <a:ext cx="8686800" cy="51054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457200" y="6356350"/>
            <a:ext cx="2133600" cy="365125"/>
          </a:xfrm>
          <a:prstGeom prst="rect">
            <a:avLst/>
          </a:prstGeom>
        </p:spPr>
        <p:txBody>
          <a:bodyPr/>
          <a:lstStyle/>
          <a:p>
            <a:pPr algn="l" rtl="0" fontAlgn="base">
              <a:spcBef>
                <a:spcPct val="0"/>
              </a:spcBef>
              <a:spcAft>
                <a:spcPct val="0"/>
              </a:spcAft>
            </a:pPr>
            <a:fld id="{89D43061-C3AF-4BC7-BF31-003B3BD47676}" type="datetimeFigureOut">
              <a:rPr lang="cs-CZ" kern="1200">
                <a:solidFill>
                  <a:prstClr val="black"/>
                </a:solidFill>
                <a:latin typeface="Arial" pitchFamily="34" charset="0"/>
                <a:ea typeface="+mn-ea"/>
                <a:cs typeface="Arial" pitchFamily="34" charset="0"/>
              </a:rPr>
              <a:pPr algn="l" rtl="0" fontAlgn="base">
                <a:spcBef>
                  <a:spcPct val="0"/>
                </a:spcBef>
                <a:spcAft>
                  <a:spcPct val="0"/>
                </a:spcAft>
              </a:pPr>
              <a:t>28.10.2015</a:t>
            </a:fld>
            <a:endParaRPr lang="cs-CZ" kern="1200">
              <a:solidFill>
                <a:prstClr val="black"/>
              </a:solidFill>
              <a:latin typeface="Arial" pitchFamily="34" charset="0"/>
              <a:ea typeface="+mn-ea"/>
              <a:cs typeface="Arial" pitchFamily="34" charset="0"/>
            </a:endParaRPr>
          </a:p>
        </p:txBody>
      </p:sp>
      <p:sp>
        <p:nvSpPr>
          <p:cNvPr id="3" name="Zástupný symbol pro zápatí 2"/>
          <p:cNvSpPr>
            <a:spLocks noGrp="1"/>
          </p:cNvSpPr>
          <p:nvPr>
            <p:ph type="ftr" sz="quarter" idx="11"/>
          </p:nvPr>
        </p:nvSpPr>
        <p:spPr>
          <a:xfrm>
            <a:off x="3124200" y="6356350"/>
            <a:ext cx="2895600" cy="365125"/>
          </a:xfrm>
          <a:prstGeom prst="rect">
            <a:avLst/>
          </a:prstGeom>
        </p:spPr>
        <p:txBody>
          <a:bodyPr/>
          <a:lstStyle/>
          <a:p>
            <a:pPr algn="l" rtl="0" fontAlgn="base">
              <a:spcBef>
                <a:spcPct val="0"/>
              </a:spcBef>
              <a:spcAft>
                <a:spcPct val="0"/>
              </a:spcAft>
            </a:pPr>
            <a:endParaRPr lang="cs-CZ" kern="1200">
              <a:solidFill>
                <a:prstClr val="black"/>
              </a:solidFill>
              <a:latin typeface="Arial" pitchFamily="34" charset="0"/>
              <a:ea typeface="+mn-ea"/>
              <a:cs typeface="Arial" pitchFamily="34" charset="0"/>
            </a:endParaRPr>
          </a:p>
        </p:txBody>
      </p:sp>
      <p:sp>
        <p:nvSpPr>
          <p:cNvPr id="4" name="Zástupný symbol pro číslo snímku 3"/>
          <p:cNvSpPr>
            <a:spLocks noGrp="1"/>
          </p:cNvSpPr>
          <p:nvPr>
            <p:ph type="sldNum" sz="quarter" idx="12"/>
          </p:nvPr>
        </p:nvSpPr>
        <p:spPr/>
        <p:txBody>
          <a:bodyPr/>
          <a:lstStyle/>
          <a:p>
            <a:pPr algn="r" rtl="0" fontAlgn="base">
              <a:spcBef>
                <a:spcPct val="0"/>
              </a:spcBef>
              <a:spcAft>
                <a:spcPct val="0"/>
              </a:spcAft>
            </a:pPr>
            <a:fld id="{FF10D5E2-231E-4E47-9B2E-F32B3D7C28D1}" type="slidenum">
              <a:rPr lang="cs-CZ" sz="1200" kern="1200">
                <a:solidFill>
                  <a:prstClr val="white"/>
                </a:solidFill>
                <a:latin typeface="Arial" charset="0"/>
                <a:ea typeface="+mn-ea"/>
                <a:cs typeface="Arial" charset="0"/>
              </a:rPr>
              <a:pPr algn="r" rtl="0" fontAlgn="base">
                <a:spcBef>
                  <a:spcPct val="0"/>
                </a:spcBef>
                <a:spcAft>
                  <a:spcPct val="0"/>
                </a:spcAft>
              </a:pPr>
              <a:t>‹#›</a:t>
            </a:fld>
            <a:endParaRPr lang="cs-CZ" sz="1200" kern="1200">
              <a:solidFill>
                <a:prstClr val="white"/>
              </a:solidFill>
              <a:latin typeface="Arial" charset="0"/>
              <a:ea typeface="+mn-ea"/>
              <a:cs typeface="Arial" charset="0"/>
            </a:endParaRPr>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5"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grpSp>
        <p:nvGrpSpPr>
          <p:cNvPr id="6" name="Group 14"/>
          <p:cNvGrpSpPr>
            <a:grpSpLocks/>
          </p:cNvGrpSpPr>
          <p:nvPr userDrawn="1"/>
        </p:nvGrpSpPr>
        <p:grpSpPr bwMode="auto">
          <a:xfrm>
            <a:off x="152400" y="685800"/>
            <a:ext cx="8839200" cy="5562600"/>
            <a:chOff x="96" y="384"/>
            <a:chExt cx="5568" cy="3504"/>
          </a:xfrm>
        </p:grpSpPr>
        <p:sp>
          <p:nvSpPr>
            <p:cNvPr id="7"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sp>
          <p:nvSpPr>
            <p:cNvPr id="8"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9"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sp>
          <p:nvSpPr>
            <p:cNvPr id="10"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grpSp>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11" name="Zástupný symbol pro číslo snímku 3"/>
          <p:cNvSpPr>
            <a:spLocks noGrp="1"/>
          </p:cNvSpPr>
          <p:nvPr>
            <p:ph type="sldNum" sz="quarter" idx="10"/>
          </p:nvPr>
        </p:nvSpPr>
        <p:spPr/>
        <p:txBody>
          <a:bodyPr/>
          <a:lstStyle>
            <a:lvl1pPr>
              <a:defRPr/>
            </a:lvl1pPr>
          </a:lstStyle>
          <a:p>
            <a:pPr algn="ctr" rtl="0" eaLnBrk="0" fontAlgn="base" hangingPunct="0">
              <a:spcBef>
                <a:spcPct val="0"/>
              </a:spcBef>
              <a:spcAft>
                <a:spcPct val="0"/>
              </a:spcAft>
              <a:defRPr/>
            </a:pPr>
            <a:fld id="{13FC4D6E-AD77-45BE-A5DB-939164A47242}" type="slidenum">
              <a:rPr lang="en-US" sz="1000" b="1" kern="1200">
                <a:solidFill>
                  <a:srgbClr val="FFFFFF"/>
                </a:solidFill>
                <a:latin typeface="Arial" charset="0"/>
                <a:ea typeface="+mn-ea"/>
                <a:cs typeface="+mn-cs"/>
              </a:rPr>
              <a:pPr algn="ctr" rtl="0" eaLnBrk="0" fontAlgn="base" hangingPunct="0">
                <a:spcBef>
                  <a:spcPct val="0"/>
                </a:spcBef>
                <a:spcAft>
                  <a:spcPct val="0"/>
                </a:spcAft>
                <a:defRPr/>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9"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
        <p:nvSpPr>
          <p:cNvPr id="12" name="Zástupný symbol pro nadpis 15"/>
          <p:cNvSpPr>
            <a:spLocks noGrp="1"/>
          </p:cNvSpPr>
          <p:nvPr>
            <p:ph type="title"/>
          </p:nvPr>
        </p:nvSpPr>
        <p:spPr>
          <a:xfrm>
            <a:off x="2857488" y="5286388"/>
            <a:ext cx="6000792" cy="1143000"/>
          </a:xfrm>
          <a:prstGeom prst="rect">
            <a:avLst/>
          </a:prstGeom>
        </p:spPr>
        <p:txBody>
          <a:bodyPr rtlCol="0">
            <a:noAutofit/>
          </a:bodyPr>
          <a:lstStyle>
            <a:lvl1pPr>
              <a:defRPr sz="3600"/>
            </a:lvl1pPr>
          </a:lstStyle>
          <a:p>
            <a:r>
              <a:rPr lang="cs-CZ" dirty="0" smtClean="0"/>
              <a:t>Klepnutím lze upravit styl předlohy nadpisů.</a:t>
            </a:r>
            <a:endParaRPr lang="cs-CZ" dirty="0"/>
          </a:p>
        </p:txBody>
      </p:sp>
      <p:sp>
        <p:nvSpPr>
          <p:cNvPr id="14" name="Zástupný symbol pro text 13"/>
          <p:cNvSpPr>
            <a:spLocks noGrp="1"/>
          </p:cNvSpPr>
          <p:nvPr>
            <p:ph type="body" sz="quarter" idx="11"/>
          </p:nvPr>
        </p:nvSpPr>
        <p:spPr>
          <a:xfrm>
            <a:off x="142844" y="5357826"/>
            <a:ext cx="2428893" cy="1000132"/>
          </a:xfrm>
          <a:prstGeom prst="rect">
            <a:avLst/>
          </a:prstGeom>
        </p:spPr>
        <p:txBody>
          <a:bodyPr/>
          <a:lstStyle>
            <a:lvl1pPr>
              <a:buNone/>
              <a:defRPr sz="2400">
                <a:solidFill>
                  <a:schemeClr val="bg1"/>
                </a:solidFill>
                <a:latin typeface="Arial" pitchFamily="34" charset="0"/>
                <a:cs typeface="Arial" pitchFamily="34" charset="0"/>
              </a:defRPr>
            </a:lvl1pPr>
          </a:lstStyle>
          <a:p>
            <a:pPr lvl="0"/>
            <a:r>
              <a:rPr lang="cs-CZ" dirty="0" smtClean="0"/>
              <a:t>Klepnutím lze upravit styly předlohy textu.</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Pouze nadpis">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sp>
        <p:nvSpPr>
          <p:cNvPr id="5" name="Line 4"/>
          <p:cNvSpPr>
            <a:spLocks noChangeShapeType="1"/>
          </p:cNvSpPr>
          <p:nvPr/>
        </p:nvSpPr>
        <p:spPr bwMode="auto">
          <a:xfrm>
            <a:off x="152400" y="609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6" name="Line 5"/>
          <p:cNvSpPr>
            <a:spLocks noChangeShapeType="1"/>
          </p:cNvSpPr>
          <p:nvPr/>
        </p:nvSpPr>
        <p:spPr bwMode="auto">
          <a:xfrm>
            <a:off x="1524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7" name="Line 6"/>
          <p:cNvSpPr>
            <a:spLocks noChangeShapeType="1"/>
          </p:cNvSpPr>
          <p:nvPr/>
        </p:nvSpPr>
        <p:spPr bwMode="auto">
          <a:xfrm>
            <a:off x="89916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8" name="Line 7"/>
          <p:cNvSpPr>
            <a:spLocks noChangeShapeType="1"/>
          </p:cNvSpPr>
          <p:nvPr/>
        </p:nvSpPr>
        <p:spPr bwMode="auto">
          <a:xfrm>
            <a:off x="152400" y="61722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9" name="Line 8"/>
          <p:cNvSpPr>
            <a:spLocks noChangeShapeType="1"/>
          </p:cNvSpPr>
          <p:nvPr/>
        </p:nvSpPr>
        <p:spPr bwMode="auto">
          <a:xfrm>
            <a:off x="152400" y="6705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pic>
        <p:nvPicPr>
          <p:cNvPr id="10"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11"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srgbClr val="FFFFFF"/>
                </a:solidFill>
                <a:latin typeface="Arial" charset="0"/>
                <a:ea typeface="+mn-ea"/>
                <a:cs typeface="Arial" charset="0"/>
              </a:rPr>
              <a:t>www.i2m.cz</a:t>
            </a:r>
          </a:p>
        </p:txBody>
      </p:sp>
      <p:sp>
        <p:nvSpPr>
          <p:cNvPr id="2" name="Nadpis 1"/>
          <p:cNvSpPr>
            <a:spLocks noGrp="1"/>
          </p:cNvSpPr>
          <p:nvPr>
            <p:ph type="title"/>
          </p:nvPr>
        </p:nvSpPr>
        <p:spPr>
          <a:xfrm>
            <a:off x="357158" y="642918"/>
            <a:ext cx="8229600" cy="1143000"/>
          </a:xfrm>
          <a:prstGeom prst="rect">
            <a:avLst/>
          </a:prstGeom>
        </p:spPr>
        <p:txBody>
          <a:bodyPr/>
          <a:lstStyle>
            <a:lvl1pPr>
              <a:defRPr sz="3200">
                <a:solidFill>
                  <a:schemeClr val="bg1">
                    <a:lumMod val="50000"/>
                  </a:schemeClr>
                </a:solidFill>
                <a:latin typeface="+mn-lt"/>
              </a:defRPr>
            </a:lvl1pPr>
          </a:lstStyle>
          <a:p>
            <a:r>
              <a:rPr lang="cs-CZ" smtClean="0"/>
              <a:t>Klepnutím lze upravit styl předlohy nadpisů.</a:t>
            </a:r>
            <a:endParaRPr lang="cs-CZ"/>
          </a:p>
        </p:txBody>
      </p:sp>
      <p:sp>
        <p:nvSpPr>
          <p:cNvPr id="12" name="Zástupný symbol pro text 11"/>
          <p:cNvSpPr>
            <a:spLocks noGrp="1"/>
          </p:cNvSpPr>
          <p:nvPr>
            <p:ph type="body" sz="quarter" idx="11"/>
          </p:nvPr>
        </p:nvSpPr>
        <p:spPr>
          <a:xfrm>
            <a:off x="357188" y="2000250"/>
            <a:ext cx="8429625" cy="4071938"/>
          </a:xfrm>
        </p:spPr>
        <p:txBody>
          <a:bodyPr/>
          <a:lstStyle>
            <a:lvl2pPr>
              <a:buClr>
                <a:srgbClr val="9C213D"/>
              </a:buClr>
              <a:buFont typeface="Wingdings" pitchFamily="2" charset="2"/>
              <a:buChar char="§"/>
              <a:defRPr/>
            </a:lvl2pPr>
            <a:lvl3pPr>
              <a:defRPr>
                <a:solidFill>
                  <a:schemeClr val="bg1">
                    <a:lumMod val="50000"/>
                  </a:schemeClr>
                </a:solidFill>
              </a:defRPr>
            </a:lvl3pPr>
          </a:lstStyle>
          <a:p>
            <a:pPr lvl="0"/>
            <a:r>
              <a:rPr lang="cs-CZ" dirty="0" smtClean="0"/>
              <a:t>Klepnutím lze upravit styly předlohy textu.</a:t>
            </a:r>
          </a:p>
          <a:p>
            <a:pPr lvl="1"/>
            <a:r>
              <a:rPr lang="cs-CZ" dirty="0" smtClean="0"/>
              <a:t>Druhá úroveň</a:t>
            </a:r>
          </a:p>
          <a:p>
            <a:pPr lvl="2"/>
            <a:r>
              <a:rPr lang="cs-CZ" dirty="0" smtClean="0"/>
              <a:t>Třetí úroveň</a:t>
            </a:r>
          </a:p>
        </p:txBody>
      </p:sp>
      <p:sp>
        <p:nvSpPr>
          <p:cNvPr id="13" name="Zástupný symbol pro číslo snímku 3"/>
          <p:cNvSpPr>
            <a:spLocks noGrp="1"/>
          </p:cNvSpPr>
          <p:nvPr>
            <p:ph type="sldNum" sz="quarter" idx="12"/>
          </p:nvPr>
        </p:nvSpPr>
        <p:spPr>
          <a:xfrm>
            <a:off x="8758238" y="6500813"/>
            <a:ext cx="385762" cy="381000"/>
          </a:xfrm>
        </p:spPr>
        <p:txBody>
          <a:bodyPr/>
          <a:lstStyle>
            <a:lvl1pPr>
              <a:defRPr sz="1200" smtClean="0"/>
            </a:lvl1pPr>
          </a:lstStyle>
          <a:p>
            <a:pPr algn="ctr" rtl="0" eaLnBrk="0" fontAlgn="base" hangingPunct="0">
              <a:spcBef>
                <a:spcPct val="0"/>
              </a:spcBef>
              <a:spcAft>
                <a:spcPct val="0"/>
              </a:spcAft>
              <a:defRPr/>
            </a:pPr>
            <a:fld id="{72A19B51-4329-46DB-9400-7FD246433E0B}" type="slidenum">
              <a:rPr lang="en-US" b="1" kern="1200">
                <a:solidFill>
                  <a:srgbClr val="FFFFFF"/>
                </a:solidFill>
                <a:latin typeface="Arial" charset="0"/>
                <a:ea typeface="+mn-ea"/>
                <a:cs typeface="+mn-cs"/>
              </a:rPr>
              <a:pPr algn="ctr" rtl="0" eaLnBrk="0" fontAlgn="base" hangingPunct="0">
                <a:spcBef>
                  <a:spcPct val="0"/>
                </a:spcBef>
                <a:spcAft>
                  <a:spcPct val="0"/>
                </a:spcAft>
                <a:defRPr/>
              </a:pPr>
              <a:t>‹#›</a:t>
            </a:fld>
            <a:endParaRPr lang="en-US" sz="2000" kern="1200">
              <a:solidFill>
                <a:srgbClr val="000000"/>
              </a:solidFill>
              <a:latin typeface="Arial" charset="0"/>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sp>
        <p:nvSpPr>
          <p:cNvPr id="3" name="Line 4"/>
          <p:cNvSpPr>
            <a:spLocks noChangeShapeType="1"/>
          </p:cNvSpPr>
          <p:nvPr/>
        </p:nvSpPr>
        <p:spPr bwMode="auto">
          <a:xfrm>
            <a:off x="152400" y="609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4" name="Line 5"/>
          <p:cNvSpPr>
            <a:spLocks noChangeShapeType="1"/>
          </p:cNvSpPr>
          <p:nvPr/>
        </p:nvSpPr>
        <p:spPr bwMode="auto">
          <a:xfrm>
            <a:off x="1524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5" name="Line 6"/>
          <p:cNvSpPr>
            <a:spLocks noChangeShapeType="1"/>
          </p:cNvSpPr>
          <p:nvPr/>
        </p:nvSpPr>
        <p:spPr bwMode="auto">
          <a:xfrm>
            <a:off x="89916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6" name="Line 7"/>
          <p:cNvSpPr>
            <a:spLocks noChangeShapeType="1"/>
          </p:cNvSpPr>
          <p:nvPr/>
        </p:nvSpPr>
        <p:spPr bwMode="auto">
          <a:xfrm>
            <a:off x="152400" y="61722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7" name="Line 8"/>
          <p:cNvSpPr>
            <a:spLocks noChangeShapeType="1"/>
          </p:cNvSpPr>
          <p:nvPr/>
        </p:nvSpPr>
        <p:spPr bwMode="auto">
          <a:xfrm>
            <a:off x="152400" y="6705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pic>
        <p:nvPicPr>
          <p:cNvPr id="8"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srgbClr val="FFFFFF"/>
                </a:solidFill>
                <a:latin typeface="Arial" charset="0"/>
                <a:ea typeface="+mn-ea"/>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lgn="ctr" rtl="0" eaLnBrk="0" fontAlgn="base" hangingPunct="0">
              <a:spcBef>
                <a:spcPct val="0"/>
              </a:spcBef>
              <a:spcAft>
                <a:spcPct val="0"/>
              </a:spcAft>
              <a:defRPr/>
            </a:pPr>
            <a:fld id="{3DEFDDB0-37C0-4C44-A9AC-4252DB2A621C}" type="slidenum">
              <a:rPr lang="en-US" b="1" kern="1200">
                <a:solidFill>
                  <a:srgbClr val="FFFFFF"/>
                </a:solidFill>
                <a:latin typeface="Arial" charset="0"/>
                <a:ea typeface="+mn-ea"/>
                <a:cs typeface="+mn-cs"/>
              </a:rPr>
              <a:pPr algn="ctr" rtl="0" eaLnBrk="0" fontAlgn="base" hangingPunct="0">
                <a:spcBef>
                  <a:spcPct val="0"/>
                </a:spcBef>
                <a:spcAft>
                  <a:spcPct val="0"/>
                </a:spcAft>
                <a:defRPr/>
              </a:pPr>
              <a:t>‹#›</a:t>
            </a:fld>
            <a:endParaRPr lang="en-US" sz="2000" kern="1200">
              <a:solidFill>
                <a:srgbClr val="000000"/>
              </a:solidFill>
              <a:latin typeface="Arial" charset="0"/>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1_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sp>
        <p:nvSpPr>
          <p:cNvPr id="3" name="Line 4"/>
          <p:cNvSpPr>
            <a:spLocks noChangeShapeType="1"/>
          </p:cNvSpPr>
          <p:nvPr/>
        </p:nvSpPr>
        <p:spPr bwMode="auto">
          <a:xfrm>
            <a:off x="152400" y="609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4" name="Line 5"/>
          <p:cNvSpPr>
            <a:spLocks noChangeShapeType="1"/>
          </p:cNvSpPr>
          <p:nvPr/>
        </p:nvSpPr>
        <p:spPr bwMode="auto">
          <a:xfrm>
            <a:off x="1524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5" name="Line 6"/>
          <p:cNvSpPr>
            <a:spLocks noChangeShapeType="1"/>
          </p:cNvSpPr>
          <p:nvPr/>
        </p:nvSpPr>
        <p:spPr bwMode="auto">
          <a:xfrm>
            <a:off x="8991600" y="609600"/>
            <a:ext cx="0" cy="609600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6" name="Line 7"/>
          <p:cNvSpPr>
            <a:spLocks noChangeShapeType="1"/>
          </p:cNvSpPr>
          <p:nvPr/>
        </p:nvSpPr>
        <p:spPr bwMode="auto">
          <a:xfrm>
            <a:off x="152400" y="61722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7" name="Line 8"/>
          <p:cNvSpPr>
            <a:spLocks noChangeShapeType="1"/>
          </p:cNvSpPr>
          <p:nvPr/>
        </p:nvSpPr>
        <p:spPr bwMode="auto">
          <a:xfrm>
            <a:off x="152400" y="6705600"/>
            <a:ext cx="8839200" cy="0"/>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pic>
        <p:nvPicPr>
          <p:cNvPr id="8" name="Picture 11"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rtl="0" fontAlgn="base">
              <a:spcBef>
                <a:spcPct val="0"/>
              </a:spcBef>
              <a:spcAft>
                <a:spcPct val="0"/>
              </a:spcAft>
              <a:defRPr/>
            </a:pPr>
            <a:r>
              <a:rPr lang="cs-CZ" sz="1200" b="1" kern="1200" dirty="0">
                <a:solidFill>
                  <a:srgbClr val="FFFFFF"/>
                </a:solidFill>
                <a:latin typeface="Arial" charset="0"/>
                <a:ea typeface="+mn-ea"/>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lgn="ctr" rtl="0" eaLnBrk="0" fontAlgn="base" hangingPunct="0">
              <a:spcBef>
                <a:spcPct val="0"/>
              </a:spcBef>
              <a:spcAft>
                <a:spcPct val="0"/>
              </a:spcAft>
              <a:defRPr/>
            </a:pPr>
            <a:fld id="{3DEFDDB0-37C0-4C44-A9AC-4252DB2A621C}" type="slidenum">
              <a:rPr lang="en-US" b="1" kern="1200">
                <a:solidFill>
                  <a:srgbClr val="FFFFFF"/>
                </a:solidFill>
                <a:latin typeface="Arial" charset="0"/>
                <a:ea typeface="+mn-ea"/>
                <a:cs typeface="+mn-cs"/>
              </a:rPr>
              <a:pPr algn="ctr" rtl="0" eaLnBrk="0" fontAlgn="base" hangingPunct="0">
                <a:spcBef>
                  <a:spcPct val="0"/>
                </a:spcBef>
                <a:spcAft>
                  <a:spcPct val="0"/>
                </a:spcAft>
                <a:defRPr/>
              </a:pPr>
              <a:t>‹#›</a:t>
            </a:fld>
            <a:endParaRPr lang="en-US" sz="2000" kern="1200">
              <a:solidFill>
                <a:srgbClr val="000000"/>
              </a:solidFill>
              <a:latin typeface="Arial" charset="0"/>
              <a:ea typeface="+mn-ea"/>
              <a:cs typeface="+mn-cs"/>
            </a:endParaRPr>
          </a:p>
        </p:txBody>
      </p:sp>
      <p:pic>
        <p:nvPicPr>
          <p:cNvPr id="112642" name="Picture 2" descr="Bonatrans a.s."/>
          <p:cNvPicPr>
            <a:picLocks noChangeAspect="1" noChangeArrowheads="1"/>
          </p:cNvPicPr>
          <p:nvPr userDrawn="1"/>
        </p:nvPicPr>
        <p:blipFill>
          <a:blip r:embed="rId4"/>
          <a:srcRect/>
          <a:stretch>
            <a:fillRect/>
          </a:stretch>
        </p:blipFill>
        <p:spPr bwMode="auto">
          <a:xfrm>
            <a:off x="166668" y="285728"/>
            <a:ext cx="1619250" cy="228600"/>
          </a:xfrm>
          <a:prstGeom prst="rect">
            <a:avLst/>
          </a:prstGeom>
          <a:noFill/>
          <a:ln w="9525">
            <a:noFill/>
            <a:miter lim="800000"/>
            <a:headEnd/>
            <a:tailEnd/>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solidFill>
                <a:prstClr val="black"/>
              </a:solidFill>
              <a:latin typeface="Arial" charset="0"/>
              <a:cs typeface="Arial" charset="0"/>
            </a:endParaRPr>
          </a:p>
        </p:txBody>
      </p:sp>
      <p:pic>
        <p:nvPicPr>
          <p:cNvPr id="5" name="Picture 14"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7"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prstClr val="black"/>
                </a:solidFill>
                <a:latin typeface="Arial" charset="0"/>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endParaRPr lang="cs-CZ" noProof="0" dirty="0" smtClean="0"/>
          </a:p>
        </p:txBody>
      </p:sp>
      <p:sp>
        <p:nvSpPr>
          <p:cNvPr id="12" name="Zástupný symbol pro číslo snímku 3"/>
          <p:cNvSpPr>
            <a:spLocks noGrp="1"/>
          </p:cNvSpPr>
          <p:nvPr>
            <p:ph type="sldNum" sz="quarter" idx="10"/>
          </p:nvPr>
        </p:nvSpPr>
        <p:spPr>
          <a:xfrm>
            <a:off x="8605838" y="6553200"/>
            <a:ext cx="385762" cy="381000"/>
          </a:xfrm>
        </p:spPr>
        <p:txBody>
          <a:bodyPr/>
          <a:lstStyle>
            <a:lvl1pPr algn="ctr" eaLnBrk="0" hangingPunct="0">
              <a:defRPr sz="1200" b="1">
                <a:solidFill>
                  <a:schemeClr val="bg1"/>
                </a:solidFill>
                <a:cs typeface="+mn-cs"/>
              </a:defRPr>
            </a:lvl1pPr>
          </a:lstStyle>
          <a:p>
            <a:pPr>
              <a:defRPr/>
            </a:pPr>
            <a:fld id="{2D205A7B-5C47-4EFE-8FCC-C4D89C17EA69}"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4170679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spTree>
    <p:extLst>
      <p:ext uri="{BB962C8B-B14F-4D97-AF65-F5344CB8AC3E}">
        <p14:creationId xmlns:p14="http://schemas.microsoft.com/office/powerpoint/2010/main" val="2523389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pic>
        <p:nvPicPr>
          <p:cNvPr id="111618" name="Picture 2" descr="Bonatrans a.s."/>
          <p:cNvPicPr>
            <a:picLocks noChangeAspect="1" noChangeArrowheads="1"/>
          </p:cNvPicPr>
          <p:nvPr userDrawn="1"/>
        </p:nvPicPr>
        <p:blipFill>
          <a:blip r:embed="rId2" cstate="print"/>
          <a:srcRect/>
          <a:stretch>
            <a:fillRect/>
          </a:stretch>
        </p:blipFill>
        <p:spPr bwMode="auto">
          <a:xfrm>
            <a:off x="166668" y="342880"/>
            <a:ext cx="1619250" cy="228600"/>
          </a:xfrm>
          <a:prstGeom prst="rect">
            <a:avLst/>
          </a:prstGeom>
          <a:noFill/>
          <a:ln w="9525">
            <a:noFill/>
            <a:miter lim="800000"/>
            <a:headEnd/>
            <a:tailEnd/>
          </a:ln>
        </p:spPr>
      </p:pic>
    </p:spTree>
    <p:extLst>
      <p:ext uri="{BB962C8B-B14F-4D97-AF65-F5344CB8AC3E}">
        <p14:creationId xmlns:p14="http://schemas.microsoft.com/office/powerpoint/2010/main" val="16658387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dirty="0"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6" name="Zástupný symbol pro číslo snímku 3"/>
          <p:cNvSpPr>
            <a:spLocks noGrp="1"/>
          </p:cNvSpPr>
          <p:nvPr>
            <p:ph type="sldNum" sz="quarter" idx="12"/>
          </p:nvPr>
        </p:nvSpPr>
        <p:spPr>
          <a:xfrm>
            <a:off x="8686800" y="6477000"/>
            <a:ext cx="385763" cy="381000"/>
          </a:xfrm>
        </p:spPr>
        <p:txBody>
          <a:bodyPr/>
          <a:lstStyle>
            <a:lvl1pPr>
              <a:defRPr/>
            </a:lvl1pPr>
          </a:lstStyle>
          <a:p>
            <a:pPr>
              <a:defRPr/>
            </a:pPr>
            <a:fld id="{4859CE5B-2391-491D-8336-EBEF7299C5FF}"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9674812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p:spPr>
        <p:txBody>
          <a:bodyPr/>
          <a:lstStyle>
            <a:lvl1pPr algn="ctr" eaLnBrk="0" hangingPunct="0">
              <a:defRPr sz="1200" b="1">
                <a:solidFill>
                  <a:schemeClr val="bg1"/>
                </a:solidFill>
                <a:cs typeface="+mn-cs"/>
              </a:defRPr>
            </a:lvl1pPr>
          </a:lstStyle>
          <a:p>
            <a:pPr>
              <a:defRPr/>
            </a:pPr>
            <a:fld id="{A7E399F6-DBB6-491D-920B-40515CD55F16}"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26057199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457200" y="6356350"/>
            <a:ext cx="2133600" cy="365125"/>
          </a:xfrm>
          <a:prstGeom prst="rect">
            <a:avLst/>
          </a:prstGeom>
        </p:spPr>
        <p:txBody>
          <a:bodyPr/>
          <a:lstStyle/>
          <a:p>
            <a:fld id="{89D43061-C3AF-4BC7-BF31-003B3BD47676}" type="datetimeFigureOut">
              <a:rPr lang="cs-CZ">
                <a:solidFill>
                  <a:prstClr val="black"/>
                </a:solidFill>
              </a:rPr>
              <a:pPr/>
              <a:t>28.10.2015</a:t>
            </a:fld>
            <a:endParaRPr lang="cs-CZ">
              <a:solidFill>
                <a:prstClr val="black"/>
              </a:solidFill>
            </a:endParaRPr>
          </a:p>
        </p:txBody>
      </p:sp>
      <p:sp>
        <p:nvSpPr>
          <p:cNvPr id="3" name="Zástupný symbol pro zápatí 2"/>
          <p:cNvSpPr>
            <a:spLocks noGrp="1"/>
          </p:cNvSpPr>
          <p:nvPr>
            <p:ph type="ftr" sz="quarter" idx="11"/>
          </p:nvPr>
        </p:nvSpPr>
        <p:spPr>
          <a:xfrm>
            <a:off x="3124200" y="6356350"/>
            <a:ext cx="2895600" cy="365125"/>
          </a:xfrm>
          <a:prstGeom prst="rect">
            <a:avLst/>
          </a:prstGeom>
        </p:spPr>
        <p:txBody>
          <a:bodyPr/>
          <a:lstStyle/>
          <a:p>
            <a:endParaRPr lang="cs-CZ">
              <a:solidFill>
                <a:prstClr val="black"/>
              </a:solidFill>
            </a:endParaRPr>
          </a:p>
        </p:txBody>
      </p:sp>
      <p:sp>
        <p:nvSpPr>
          <p:cNvPr id="4" name="Zástupný symbol pro číslo snímku 3"/>
          <p:cNvSpPr>
            <a:spLocks noGrp="1"/>
          </p:cNvSpPr>
          <p:nvPr>
            <p:ph type="sldNum" sz="quarter" idx="12"/>
          </p:nvPr>
        </p:nvSpPr>
        <p:spPr/>
        <p:txBody>
          <a:bodyPr/>
          <a:lstStyle/>
          <a:p>
            <a:fld id="{FF10D5E2-231E-4E47-9B2E-F32B3D7C28D1}" type="slidenum">
              <a:rPr lang="cs-CZ">
                <a:solidFill>
                  <a:prstClr val="white"/>
                </a:solidFill>
              </a:rPr>
              <a:pPr/>
              <a:t>‹#›</a:t>
            </a:fld>
            <a:endParaRPr lang="cs-CZ">
              <a:solidFill>
                <a:prstClr val="white"/>
              </a:solidFill>
            </a:endParaRPr>
          </a:p>
        </p:txBody>
      </p:sp>
    </p:spTree>
    <p:extLst>
      <p:ext uri="{BB962C8B-B14F-4D97-AF65-F5344CB8AC3E}">
        <p14:creationId xmlns:p14="http://schemas.microsoft.com/office/powerpoint/2010/main" val="274161682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cSld name="Úvodní snímek">
    <p:spTree>
      <p:nvGrpSpPr>
        <p:cNvPr id="1" name=""/>
        <p:cNvGrpSpPr/>
        <p:nvPr/>
      </p:nvGrpSpPr>
      <p:grpSpPr>
        <a:xfrm>
          <a:off x="0" y="0"/>
          <a:ext cx="0" cy="0"/>
          <a:chOff x="0" y="0"/>
          <a:chExt cx="0" cy="0"/>
        </a:xfrm>
      </p:grpSpPr>
      <p:sp>
        <p:nvSpPr>
          <p:cNvPr id="992258" name="Rectangle 2"/>
          <p:cNvSpPr>
            <a:spLocks noChangeArrowheads="1"/>
          </p:cNvSpPr>
          <p:nvPr/>
        </p:nvSpPr>
        <p:spPr bwMode="auto">
          <a:xfrm>
            <a:off x="0" y="0"/>
            <a:ext cx="9144000" cy="6858000"/>
          </a:xfrm>
          <a:prstGeom prst="rect">
            <a:avLst/>
          </a:prstGeom>
          <a:solidFill>
            <a:srgbClr val="F24F00"/>
          </a:solidFill>
          <a:ln w="12700" algn="ctr">
            <a:noFill/>
            <a:miter lim="800000"/>
            <a:headEnd type="none" w="sm" len="sm"/>
            <a:tailEnd type="none" w="sm" len="sm"/>
          </a:ln>
          <a:effectLst/>
        </p:spPr>
        <p:txBody>
          <a:bodyPr lIns="93874" tIns="46936" rIns="93874" bIns="46936" anchor="ctr"/>
          <a:lstStyle/>
          <a:p>
            <a:pPr algn="ctr" defTabSz="777875" eaLnBrk="0" hangingPunct="0"/>
            <a:endParaRPr lang="cs-CZ" sz="2600" b="1">
              <a:solidFill>
                <a:srgbClr val="F24F00"/>
              </a:solidFill>
              <a:latin typeface="Arial CE" charset="-18"/>
            </a:endParaRPr>
          </a:p>
        </p:txBody>
      </p:sp>
      <p:grpSp>
        <p:nvGrpSpPr>
          <p:cNvPr id="2" name="McK Title Elements" hidden="1"/>
          <p:cNvGrpSpPr>
            <a:grpSpLocks/>
          </p:cNvGrpSpPr>
          <p:nvPr/>
        </p:nvGrpSpPr>
        <p:grpSpPr bwMode="auto">
          <a:xfrm>
            <a:off x="2863850" y="2182813"/>
            <a:ext cx="5130800" cy="4602162"/>
            <a:chOff x="1768" y="1348"/>
            <a:chExt cx="3167" cy="2841"/>
          </a:xfrm>
        </p:grpSpPr>
        <p:sp>
          <p:nvSpPr>
            <p:cNvPr id="992260" name="McK Confidential" hidden="1"/>
            <p:cNvSpPr txBox="1">
              <a:spLocks noChangeArrowheads="1"/>
            </p:cNvSpPr>
            <p:nvPr/>
          </p:nvSpPr>
          <p:spPr bwMode="auto">
            <a:xfrm>
              <a:off x="1768" y="1348"/>
              <a:ext cx="936" cy="134"/>
            </a:xfrm>
            <a:prstGeom prst="rect">
              <a:avLst/>
            </a:prstGeom>
            <a:noFill/>
            <a:ln w="9525">
              <a:noFill/>
              <a:miter lim="800000"/>
              <a:headEnd/>
              <a:tailEnd/>
            </a:ln>
            <a:effectLst/>
          </p:spPr>
          <p:txBody>
            <a:bodyPr lIns="0" tIns="0" rIns="0" bIns="0">
              <a:spAutoFit/>
            </a:bodyPr>
            <a:lstStyle/>
            <a:p>
              <a:pPr defTabSz="933450"/>
              <a:r>
                <a:rPr lang="cs-CZ" sz="1400">
                  <a:solidFill>
                    <a:prstClr val="black"/>
                  </a:solidFill>
                </a:rPr>
                <a:t>DŮVĚRNÉ</a:t>
              </a:r>
            </a:p>
          </p:txBody>
        </p:sp>
        <p:sp>
          <p:nvSpPr>
            <p:cNvPr id="992261" name="McK Document" hidden="1"/>
            <p:cNvSpPr txBox="1">
              <a:spLocks noChangeArrowheads="1"/>
            </p:cNvSpPr>
            <p:nvPr/>
          </p:nvSpPr>
          <p:spPr bwMode="auto">
            <a:xfrm>
              <a:off x="1768" y="3049"/>
              <a:ext cx="3167" cy="134"/>
            </a:xfrm>
            <a:prstGeom prst="rect">
              <a:avLst/>
            </a:prstGeom>
            <a:noFill/>
            <a:ln w="9525">
              <a:noFill/>
              <a:miter lim="800000"/>
              <a:headEnd/>
              <a:tailEnd/>
            </a:ln>
            <a:effectLst/>
          </p:spPr>
          <p:txBody>
            <a:bodyPr lIns="0" tIns="0" rIns="0" bIns="0" anchor="b">
              <a:spAutoFit/>
            </a:bodyPr>
            <a:lstStyle/>
            <a:p>
              <a:pPr defTabSz="933450"/>
              <a:r>
                <a:rPr lang="cs-CZ" sz="1400">
                  <a:solidFill>
                    <a:prstClr val="black"/>
                  </a:solidFill>
                </a:rPr>
                <a:t>Dokument</a:t>
              </a:r>
            </a:p>
          </p:txBody>
        </p:sp>
        <p:sp>
          <p:nvSpPr>
            <p:cNvPr id="992262" name="McK Date" hidden="1"/>
            <p:cNvSpPr txBox="1">
              <a:spLocks noChangeArrowheads="1"/>
            </p:cNvSpPr>
            <p:nvPr/>
          </p:nvSpPr>
          <p:spPr bwMode="auto">
            <a:xfrm>
              <a:off x="1768" y="3216"/>
              <a:ext cx="3167" cy="134"/>
            </a:xfrm>
            <a:prstGeom prst="rect">
              <a:avLst/>
            </a:prstGeom>
            <a:noFill/>
            <a:ln w="9525">
              <a:noFill/>
              <a:miter lim="800000"/>
              <a:headEnd/>
              <a:tailEnd/>
            </a:ln>
            <a:effectLst/>
          </p:spPr>
          <p:txBody>
            <a:bodyPr lIns="0" tIns="0" rIns="0" bIns="0">
              <a:spAutoFit/>
            </a:bodyPr>
            <a:lstStyle/>
            <a:p>
              <a:pPr defTabSz="933450"/>
              <a:r>
                <a:rPr lang="cs-CZ" sz="1400">
                  <a:solidFill>
                    <a:prstClr val="black"/>
                  </a:solidFill>
                </a:rPr>
                <a:t>Datum</a:t>
              </a:r>
            </a:p>
          </p:txBody>
        </p:sp>
        <p:sp>
          <p:nvSpPr>
            <p:cNvPr id="992263" name="McK Disclaimer" hidden="1"/>
            <p:cNvSpPr>
              <a:spLocks noChangeArrowheads="1"/>
            </p:cNvSpPr>
            <p:nvPr>
              <p:custDataLst>
                <p:tags r:id="rId1"/>
              </p:custDataLst>
            </p:nvPr>
          </p:nvSpPr>
          <p:spPr bwMode="auto">
            <a:xfrm>
              <a:off x="1768" y="3759"/>
              <a:ext cx="2303" cy="430"/>
            </a:xfrm>
            <a:prstGeom prst="rect">
              <a:avLst/>
            </a:prstGeom>
            <a:noFill/>
            <a:ln w="9525">
              <a:noFill/>
              <a:miter lim="800000"/>
              <a:headEnd/>
              <a:tailEnd/>
            </a:ln>
            <a:effectLst/>
          </p:spPr>
          <p:txBody>
            <a:bodyPr lIns="0" tIns="0" rIns="0" bIns="0" anchor="b">
              <a:spAutoFit/>
            </a:bodyPr>
            <a:lstStyle/>
            <a:p>
              <a:pPr defTabSz="820738" eaLnBrk="0" hangingPunct="0"/>
              <a:r>
                <a:rPr lang="cs-CZ" sz="900">
                  <a:solidFill>
                    <a:prstClr val="black"/>
                  </a:solidFill>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992264" name="Working Draft Text" hidden="1"/>
          <p:cNvSpPr>
            <a:spLocks noChangeArrowheads="1"/>
          </p:cNvSpPr>
          <p:nvPr/>
        </p:nvSpPr>
        <p:spPr bwMode="auto">
          <a:xfrm>
            <a:off x="427038" y="349250"/>
            <a:ext cx="3109912" cy="217488"/>
          </a:xfrm>
          <a:prstGeom prst="rect">
            <a:avLst/>
          </a:prstGeom>
          <a:noFill/>
          <a:ln w="9525">
            <a:noFill/>
            <a:miter lim="800000"/>
            <a:headEnd/>
            <a:tailEnd/>
          </a:ln>
          <a:effectLst/>
        </p:spPr>
        <p:txBody>
          <a:bodyPr lIns="0" tIns="0" rIns="0" bIns="0">
            <a:spAutoFit/>
          </a:bodyPr>
          <a:lstStyle/>
          <a:p>
            <a:r>
              <a:rPr lang="cs-CZ">
                <a:solidFill>
                  <a:prstClr val="black"/>
                </a:solidFill>
              </a:rPr>
              <a:t>Working Draft    </a:t>
            </a:r>
          </a:p>
        </p:txBody>
      </p:sp>
      <p:sp>
        <p:nvSpPr>
          <p:cNvPr id="992265" name="Working Draft" hidden="1"/>
          <p:cNvSpPr txBox="1">
            <a:spLocks noChangeArrowheads="1"/>
          </p:cNvSpPr>
          <p:nvPr/>
        </p:nvSpPr>
        <p:spPr bwMode="auto">
          <a:xfrm>
            <a:off x="427038" y="593725"/>
            <a:ext cx="4724400" cy="187325"/>
          </a:xfrm>
          <a:prstGeom prst="rect">
            <a:avLst/>
          </a:prstGeom>
          <a:noFill/>
          <a:ln w="9525">
            <a:noFill/>
            <a:miter lim="800000"/>
            <a:headEnd/>
            <a:tailEnd/>
          </a:ln>
          <a:effectLst/>
        </p:spPr>
        <p:txBody>
          <a:bodyPr wrap="none" lIns="0" tIns="0" rIns="0" bIns="0">
            <a:spAutoFit/>
          </a:bodyPr>
          <a:lstStyle/>
          <a:p>
            <a:pPr defTabSz="933450"/>
            <a:r>
              <a:rPr lang="en-US" sz="1200">
                <a:solidFill>
                  <a:prstClr val="black"/>
                </a:solidFill>
              </a:rPr>
              <a:t>Last Modified 10/4/2004 4:39:06 PM Central Europe Standard Time</a:t>
            </a:r>
            <a:endParaRPr lang="cs-CZ" sz="1200">
              <a:solidFill>
                <a:prstClr val="black"/>
              </a:solidFill>
            </a:endParaRPr>
          </a:p>
        </p:txBody>
      </p:sp>
      <p:sp>
        <p:nvSpPr>
          <p:cNvPr id="992266" name="Printed" hidden="1"/>
          <p:cNvSpPr txBox="1">
            <a:spLocks noChangeArrowheads="1"/>
          </p:cNvSpPr>
          <p:nvPr/>
        </p:nvSpPr>
        <p:spPr bwMode="auto">
          <a:xfrm>
            <a:off x="427038" y="815975"/>
            <a:ext cx="492125" cy="187325"/>
          </a:xfrm>
          <a:prstGeom prst="rect">
            <a:avLst/>
          </a:prstGeom>
          <a:noFill/>
          <a:ln w="9525">
            <a:noFill/>
            <a:miter lim="800000"/>
            <a:headEnd/>
            <a:tailEnd/>
          </a:ln>
          <a:effectLst/>
        </p:spPr>
        <p:txBody>
          <a:bodyPr wrap="none" lIns="0" tIns="0" rIns="0" bIns="0">
            <a:spAutoFit/>
          </a:bodyPr>
          <a:lstStyle/>
          <a:p>
            <a:pPr defTabSz="933450"/>
            <a:r>
              <a:rPr lang="cs-CZ" sz="1200">
                <a:solidFill>
                  <a:prstClr val="black"/>
                </a:solidFill>
              </a:rPr>
              <a:t>Printed 10/4/2004 11:36:40 AM Central Europe Standard Time</a:t>
            </a:r>
          </a:p>
        </p:txBody>
      </p:sp>
      <p:grpSp>
        <p:nvGrpSpPr>
          <p:cNvPr id="3" name="Group 11"/>
          <p:cNvGrpSpPr>
            <a:grpSpLocks/>
          </p:cNvGrpSpPr>
          <p:nvPr/>
        </p:nvGrpSpPr>
        <p:grpSpPr bwMode="auto">
          <a:xfrm>
            <a:off x="3684588" y="1387475"/>
            <a:ext cx="1773237" cy="1741488"/>
            <a:chOff x="1361" y="763"/>
            <a:chExt cx="909" cy="910"/>
          </a:xfrm>
        </p:grpSpPr>
        <p:sp>
          <p:nvSpPr>
            <p:cNvPr id="992268" name="Rectangle 12"/>
            <p:cNvSpPr>
              <a:spLocks noChangeArrowheads="1"/>
            </p:cNvSpPr>
            <p:nvPr userDrawn="1"/>
          </p:nvSpPr>
          <p:spPr bwMode="auto">
            <a:xfrm>
              <a:off x="1361" y="763"/>
              <a:ext cx="909" cy="910"/>
            </a:xfrm>
            <a:prstGeom prst="rect">
              <a:avLst/>
            </a:prstGeom>
            <a:solidFill>
              <a:srgbClr val="F24F00"/>
            </a:solidFill>
            <a:ln w="9525">
              <a:noFill/>
              <a:miter lim="800000"/>
              <a:headEnd/>
              <a:tailEnd/>
            </a:ln>
          </p:spPr>
          <p:txBody>
            <a:bodyPr lIns="93236" tIns="46619" rIns="93236" bIns="46619"/>
            <a:lstStyle/>
            <a:p>
              <a:pPr defTabSz="933450"/>
              <a:endParaRPr lang="cs-CZ" sz="1600">
                <a:solidFill>
                  <a:prstClr val="black"/>
                </a:solidFill>
              </a:endParaRPr>
            </a:p>
          </p:txBody>
        </p:sp>
        <p:sp>
          <p:nvSpPr>
            <p:cNvPr id="992269" name="Freeform 13"/>
            <p:cNvSpPr>
              <a:spLocks/>
            </p:cNvSpPr>
            <p:nvPr userDrawn="1"/>
          </p:nvSpPr>
          <p:spPr bwMode="auto">
            <a:xfrm>
              <a:off x="1539" y="941"/>
              <a:ext cx="553" cy="563"/>
            </a:xfrm>
            <a:custGeom>
              <a:avLst/>
              <a:gdLst/>
              <a:ahLst/>
              <a:cxnLst>
                <a:cxn ang="0">
                  <a:pos x="0" y="60"/>
                </a:cxn>
                <a:cxn ang="0">
                  <a:pos x="59" y="60"/>
                </a:cxn>
                <a:cxn ang="0">
                  <a:pos x="59" y="48"/>
                </a:cxn>
                <a:cxn ang="0">
                  <a:pos x="12" y="48"/>
                </a:cxn>
                <a:cxn ang="0">
                  <a:pos x="12" y="12"/>
                </a:cxn>
                <a:cxn ang="0">
                  <a:pos x="59" y="12"/>
                </a:cxn>
                <a:cxn ang="0">
                  <a:pos x="59" y="0"/>
                </a:cxn>
                <a:cxn ang="0">
                  <a:pos x="0" y="0"/>
                </a:cxn>
                <a:cxn ang="0">
                  <a:pos x="0" y="60"/>
                </a:cxn>
              </a:cxnLst>
              <a:rect l="0" t="0" r="r" b="b"/>
              <a:pathLst>
                <a:path w="59" h="60">
                  <a:moveTo>
                    <a:pt x="0" y="60"/>
                  </a:moveTo>
                  <a:lnTo>
                    <a:pt x="59" y="60"/>
                  </a:lnTo>
                  <a:lnTo>
                    <a:pt x="59" y="48"/>
                  </a:lnTo>
                  <a:lnTo>
                    <a:pt x="12" y="48"/>
                  </a:lnTo>
                  <a:lnTo>
                    <a:pt x="12" y="12"/>
                  </a:lnTo>
                  <a:lnTo>
                    <a:pt x="59" y="12"/>
                  </a:lnTo>
                  <a:lnTo>
                    <a:pt x="59" y="0"/>
                  </a:lnTo>
                  <a:lnTo>
                    <a:pt x="0" y="0"/>
                  </a:lnTo>
                  <a:lnTo>
                    <a:pt x="0" y="60"/>
                  </a:lnTo>
                </a:path>
              </a:pathLst>
            </a:custGeom>
            <a:solidFill>
              <a:srgbClr val="FFFFFF"/>
            </a:solidFill>
            <a:ln w="9525">
              <a:noFill/>
              <a:round/>
              <a:headEnd/>
              <a:tailEnd/>
            </a:ln>
          </p:spPr>
          <p:txBody>
            <a:bodyPr/>
            <a:lstStyle/>
            <a:p>
              <a:endParaRPr lang="cs-CZ">
                <a:solidFill>
                  <a:prstClr val="black"/>
                </a:solidFill>
              </a:endParaRPr>
            </a:p>
          </p:txBody>
        </p:sp>
        <p:sp>
          <p:nvSpPr>
            <p:cNvPr id="992270" name="Rectangle 14"/>
            <p:cNvSpPr>
              <a:spLocks noChangeArrowheads="1"/>
            </p:cNvSpPr>
            <p:nvPr userDrawn="1"/>
          </p:nvSpPr>
          <p:spPr bwMode="auto">
            <a:xfrm>
              <a:off x="1764" y="1166"/>
              <a:ext cx="328" cy="113"/>
            </a:xfrm>
            <a:prstGeom prst="rect">
              <a:avLst/>
            </a:prstGeom>
            <a:solidFill>
              <a:srgbClr val="FFFFFF"/>
            </a:solidFill>
            <a:ln w="9525">
              <a:noFill/>
              <a:miter lim="800000"/>
              <a:headEnd/>
              <a:tailEnd/>
            </a:ln>
          </p:spPr>
          <p:txBody>
            <a:bodyPr lIns="93236" tIns="46619" rIns="93236" bIns="46619"/>
            <a:lstStyle/>
            <a:p>
              <a:pPr defTabSz="933450"/>
              <a:endParaRPr lang="cs-CZ" sz="1600">
                <a:solidFill>
                  <a:prstClr val="black"/>
                </a:solidFill>
              </a:endParaRPr>
            </a:p>
          </p:txBody>
        </p:sp>
      </p:grpSp>
      <p:sp>
        <p:nvSpPr>
          <p:cNvPr id="992271" name="Rectangle 15"/>
          <p:cNvSpPr>
            <a:spLocks noGrp="1" noChangeArrowheads="1"/>
          </p:cNvSpPr>
          <p:nvPr>
            <p:ph type="ctrTitle" sz="quarter"/>
          </p:nvPr>
        </p:nvSpPr>
        <p:spPr>
          <a:xfrm>
            <a:off x="247650" y="3978275"/>
            <a:ext cx="8605838" cy="1470025"/>
          </a:xfrm>
          <a:prstGeom prst="rect">
            <a:avLst/>
          </a:prstGeom>
          <a:ln/>
        </p:spPr>
        <p:txBody>
          <a:bodyPr lIns="93256" tIns="46628" rIns="93256" bIns="46628"/>
          <a:lstStyle>
            <a:lvl1pPr algn="ctr">
              <a:defRPr sz="4100"/>
            </a:lvl1pPr>
          </a:lstStyle>
          <a:p>
            <a:r>
              <a:rPr lang="cs-CZ"/>
              <a:t>KLEPNUTÍM LZE UPRAVIT STYL PŘEDLOHY NADPISŮ.</a:t>
            </a:r>
          </a:p>
        </p:txBody>
      </p:sp>
      <p:sp>
        <p:nvSpPr>
          <p:cNvPr id="992272" name="Rectangle 16"/>
          <p:cNvSpPr>
            <a:spLocks noGrp="1" noChangeArrowheads="1"/>
          </p:cNvSpPr>
          <p:nvPr>
            <p:ph type="subTitle" sz="quarter" idx="1"/>
          </p:nvPr>
        </p:nvSpPr>
        <p:spPr>
          <a:xfrm>
            <a:off x="1538288" y="5522913"/>
            <a:ext cx="6024562" cy="534987"/>
          </a:xfrm>
          <a:prstGeom prst="rect">
            <a:avLst/>
          </a:prstGeom>
        </p:spPr>
        <p:txBody>
          <a:bodyPr/>
          <a:lstStyle>
            <a:lvl1pPr algn="ctr">
              <a:defRPr sz="1800" b="1">
                <a:solidFill>
                  <a:schemeClr val="bg1"/>
                </a:solidFill>
              </a:defRPr>
            </a:lvl1pPr>
          </a:lstStyle>
          <a:p>
            <a:r>
              <a:rPr lang="cs-CZ"/>
              <a:t>Klepnutím lze upravit styl předlohy podnadpisů.</a:t>
            </a:r>
          </a:p>
        </p:txBody>
      </p:sp>
    </p:spTree>
    <p:extLst>
      <p:ext uri="{BB962C8B-B14F-4D97-AF65-F5344CB8AC3E}">
        <p14:creationId xmlns:p14="http://schemas.microsoft.com/office/powerpoint/2010/main" val="710865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9" name="Zástupný symbol pro text 8"/>
          <p:cNvSpPr>
            <a:spLocks noGrp="1"/>
          </p:cNvSpPr>
          <p:nvPr>
            <p:ph type="body" sz="quarter" idx="10"/>
          </p:nvPr>
        </p:nvSpPr>
        <p:spPr>
          <a:xfrm>
            <a:off x="2857500" y="6500836"/>
            <a:ext cx="5286375" cy="285750"/>
          </a:xfrm>
          <a:prstGeom prst="rect">
            <a:avLst/>
          </a:prstGeom>
        </p:spPr>
        <p:txBody>
          <a:bodyPr/>
          <a:lstStyle>
            <a:lvl1pPr>
              <a:buNone/>
              <a:defRPr sz="1400" b="1">
                <a:solidFill>
                  <a:schemeClr val="bg1"/>
                </a:solidFill>
                <a:latin typeface="Arial" pitchFamily="34" charset="0"/>
                <a:cs typeface="Arial" pitchFamily="34" charset="0"/>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cs-CZ" dirty="0" smtClean="0"/>
              <a:t>Klepnutím lze upravit styly předlohy textu.</a:t>
            </a:r>
          </a:p>
        </p:txBody>
      </p:sp>
      <p:sp>
        <p:nvSpPr>
          <p:cNvPr id="12" name="Zástupný symbol pro nadpis 15"/>
          <p:cNvSpPr>
            <a:spLocks noGrp="1"/>
          </p:cNvSpPr>
          <p:nvPr>
            <p:ph type="title"/>
          </p:nvPr>
        </p:nvSpPr>
        <p:spPr>
          <a:xfrm>
            <a:off x="2857488" y="5286388"/>
            <a:ext cx="6000792" cy="1143000"/>
          </a:xfrm>
          <a:prstGeom prst="rect">
            <a:avLst/>
          </a:prstGeom>
        </p:spPr>
        <p:txBody>
          <a:bodyPr rtlCol="0">
            <a:noAutofit/>
          </a:bodyPr>
          <a:lstStyle>
            <a:lvl1pPr>
              <a:defRPr sz="3600"/>
            </a:lvl1pPr>
          </a:lstStyle>
          <a:p>
            <a:r>
              <a:rPr lang="cs-CZ" dirty="0" smtClean="0"/>
              <a:t>Klepnutím lze upravit styl předlohy nadpisů.</a:t>
            </a:r>
            <a:endParaRPr lang="cs-CZ" dirty="0"/>
          </a:p>
        </p:txBody>
      </p:sp>
      <p:sp>
        <p:nvSpPr>
          <p:cNvPr id="14" name="Zástupný symbol pro text 13"/>
          <p:cNvSpPr>
            <a:spLocks noGrp="1"/>
          </p:cNvSpPr>
          <p:nvPr>
            <p:ph type="body" sz="quarter" idx="11"/>
          </p:nvPr>
        </p:nvSpPr>
        <p:spPr>
          <a:xfrm>
            <a:off x="142844" y="5357826"/>
            <a:ext cx="2428893" cy="1000132"/>
          </a:xfrm>
          <a:prstGeom prst="rect">
            <a:avLst/>
          </a:prstGeom>
        </p:spPr>
        <p:txBody>
          <a:bodyPr/>
          <a:lstStyle>
            <a:lvl1pPr>
              <a:buNone/>
              <a:defRPr sz="2400">
                <a:solidFill>
                  <a:schemeClr val="bg1"/>
                </a:solidFill>
                <a:latin typeface="Arial" pitchFamily="34" charset="0"/>
                <a:cs typeface="Arial" pitchFamily="34" charset="0"/>
              </a:defRPr>
            </a:lvl1pPr>
          </a:lstStyle>
          <a:p>
            <a:pPr lvl="0"/>
            <a:r>
              <a:rPr lang="cs-CZ" dirty="0" smtClean="0"/>
              <a:t>Klepnutím lze upravit styly předlohy textu.</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5"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6" name="Group 14"/>
          <p:cNvGrpSpPr>
            <a:grpSpLocks/>
          </p:cNvGrpSpPr>
          <p:nvPr userDrawn="1"/>
        </p:nvGrpSpPr>
        <p:grpSpPr bwMode="auto">
          <a:xfrm>
            <a:off x="152400" y="685800"/>
            <a:ext cx="8839200" cy="5562600"/>
            <a:chOff x="96" y="384"/>
            <a:chExt cx="5568" cy="3504"/>
          </a:xfrm>
        </p:grpSpPr>
        <p:sp>
          <p:nvSpPr>
            <p:cNvPr id="7"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8"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a:endParaRPr>
            </a:p>
          </p:txBody>
        </p:sp>
        <p:sp>
          <p:nvSpPr>
            <p:cNvPr id="9"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0"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grpSp>
      <p:sp>
        <p:nvSpPr>
          <p:cNvPr id="2" name="Nadpis 1"/>
          <p:cNvSpPr>
            <a:spLocks noGrp="1"/>
          </p:cNvSpPr>
          <p:nvPr>
            <p:ph type="ctrTitle"/>
          </p:nvPr>
        </p:nvSpPr>
        <p:spPr>
          <a:xfrm>
            <a:off x="685800" y="2130425"/>
            <a:ext cx="7772400" cy="1470025"/>
          </a:xfrm>
          <a:prstGeom prst="rect">
            <a:avLst/>
          </a:prstGeo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11" name="Zástupný symbol pro číslo snímku 3"/>
          <p:cNvSpPr>
            <a:spLocks noGrp="1"/>
          </p:cNvSpPr>
          <p:nvPr>
            <p:ph type="sldNum" sz="quarter" idx="10"/>
          </p:nvPr>
        </p:nvSpPr>
        <p:spPr/>
        <p:txBody>
          <a:bodyPr/>
          <a:lstStyle>
            <a:lvl1pPr>
              <a:defRPr/>
            </a:lvl1pPr>
          </a:lstStyle>
          <a:p>
            <a:pPr>
              <a:defRPr/>
            </a:pPr>
            <a:fld id="{13FC4D6E-AD77-45BE-A5DB-939164A47242}" type="slidenum">
              <a:rPr lang="en-US">
                <a:solidFill>
                  <a:srgbClr val="FFFFFF"/>
                </a:solidFill>
              </a:rPr>
              <a:pPr>
                <a:defRPr/>
              </a:pPr>
              <a:t>‹#›</a:t>
            </a:fld>
            <a:endParaRPr lang="en-US" sz="1400" b="0">
              <a:solidFill>
                <a:srgbClr val="000000"/>
              </a:solidFill>
            </a:endParaRPr>
          </a:p>
        </p:txBody>
      </p:sp>
    </p:spTree>
    <p:extLst>
      <p:ext uri="{BB962C8B-B14F-4D97-AF65-F5344CB8AC3E}">
        <p14:creationId xmlns:p14="http://schemas.microsoft.com/office/powerpoint/2010/main" val="18079930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Pouze nadpis">
    <p:spTree>
      <p:nvGrpSpPr>
        <p:cNvPr id="1" name=""/>
        <p:cNvGrpSpPr/>
        <p:nvPr/>
      </p:nvGrpSpPr>
      <p:grpSpPr>
        <a:xfrm>
          <a:off x="0" y="0"/>
          <a:ext cx="0" cy="0"/>
          <a:chOff x="0" y="0"/>
          <a:chExt cx="0" cy="0"/>
        </a:xfrm>
      </p:grpSpPr>
      <p:pic>
        <p:nvPicPr>
          <p:cNvPr id="4" name="Picture 12"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10"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sp>
        <p:nvSpPr>
          <p:cNvPr id="11"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rgbClr val="FFFFFF"/>
                </a:solidFill>
                <a:latin typeface="Arial"/>
                <a:cs typeface="Arial" charset="0"/>
              </a:rPr>
              <a:t>www.i2m.cz</a:t>
            </a:r>
          </a:p>
        </p:txBody>
      </p:sp>
      <p:sp>
        <p:nvSpPr>
          <p:cNvPr id="2" name="Nadpis 1"/>
          <p:cNvSpPr>
            <a:spLocks noGrp="1"/>
          </p:cNvSpPr>
          <p:nvPr>
            <p:ph type="title"/>
          </p:nvPr>
        </p:nvSpPr>
        <p:spPr>
          <a:xfrm>
            <a:off x="357158" y="642918"/>
            <a:ext cx="8229600" cy="1143000"/>
          </a:xfrm>
          <a:prstGeom prst="rect">
            <a:avLst/>
          </a:prstGeom>
        </p:spPr>
        <p:txBody>
          <a:bodyPr/>
          <a:lstStyle>
            <a:lvl1pPr>
              <a:defRPr sz="3200">
                <a:solidFill>
                  <a:schemeClr val="bg1">
                    <a:lumMod val="50000"/>
                  </a:schemeClr>
                </a:solidFill>
                <a:latin typeface="+mn-lt"/>
              </a:defRPr>
            </a:lvl1pPr>
          </a:lstStyle>
          <a:p>
            <a:r>
              <a:rPr lang="cs-CZ" smtClean="0"/>
              <a:t>Klepnutím lze upravit styl předlohy nadpisů.</a:t>
            </a:r>
            <a:endParaRPr lang="cs-CZ"/>
          </a:p>
        </p:txBody>
      </p:sp>
      <p:sp>
        <p:nvSpPr>
          <p:cNvPr id="12" name="Zástupný symbol pro text 11"/>
          <p:cNvSpPr>
            <a:spLocks noGrp="1"/>
          </p:cNvSpPr>
          <p:nvPr>
            <p:ph type="body" sz="quarter" idx="11"/>
          </p:nvPr>
        </p:nvSpPr>
        <p:spPr>
          <a:xfrm>
            <a:off x="357188" y="2000250"/>
            <a:ext cx="8429625" cy="4071938"/>
          </a:xfrm>
          <a:prstGeom prst="rect">
            <a:avLst/>
          </a:prstGeom>
        </p:spPr>
        <p:txBody>
          <a:bodyPr/>
          <a:lstStyle>
            <a:lvl2pPr>
              <a:buClr>
                <a:srgbClr val="9C213D"/>
              </a:buClr>
              <a:buFont typeface="Wingdings" pitchFamily="2" charset="2"/>
              <a:buChar char="§"/>
              <a:defRPr/>
            </a:lvl2pPr>
            <a:lvl3pPr>
              <a:defRPr>
                <a:solidFill>
                  <a:schemeClr val="bg1">
                    <a:lumMod val="50000"/>
                  </a:schemeClr>
                </a:solidFill>
              </a:defRPr>
            </a:lvl3pPr>
          </a:lstStyle>
          <a:p>
            <a:pPr lvl="0"/>
            <a:r>
              <a:rPr lang="cs-CZ" dirty="0" smtClean="0"/>
              <a:t>Klepnutím lze upravit styly předlohy textu.</a:t>
            </a:r>
          </a:p>
          <a:p>
            <a:pPr lvl="1"/>
            <a:r>
              <a:rPr lang="cs-CZ" dirty="0" smtClean="0"/>
              <a:t>Druhá úroveň</a:t>
            </a:r>
          </a:p>
          <a:p>
            <a:pPr lvl="2"/>
            <a:r>
              <a:rPr lang="cs-CZ" dirty="0" smtClean="0"/>
              <a:t>Třetí úroveň</a:t>
            </a:r>
          </a:p>
        </p:txBody>
      </p:sp>
      <p:sp>
        <p:nvSpPr>
          <p:cNvPr id="13" name="Zástupný symbol pro číslo snímku 3"/>
          <p:cNvSpPr>
            <a:spLocks noGrp="1"/>
          </p:cNvSpPr>
          <p:nvPr>
            <p:ph type="sldNum" sz="quarter" idx="12"/>
          </p:nvPr>
        </p:nvSpPr>
        <p:spPr>
          <a:xfrm>
            <a:off x="8758238" y="6500813"/>
            <a:ext cx="385762" cy="381000"/>
          </a:xfrm>
        </p:spPr>
        <p:txBody>
          <a:bodyPr/>
          <a:lstStyle>
            <a:lvl1pPr>
              <a:defRPr sz="1200" smtClean="0"/>
            </a:lvl1pPr>
          </a:lstStyle>
          <a:p>
            <a:pPr>
              <a:defRPr/>
            </a:pPr>
            <a:fld id="{72A19B51-4329-46DB-9400-7FD246433E0B}" type="slidenum">
              <a:rPr lang="en-US">
                <a:solidFill>
                  <a:srgbClr val="FFFFFF"/>
                </a:solidFill>
              </a:rPr>
              <a:pPr>
                <a:defRPr/>
              </a:pPr>
              <a:t>‹#›</a:t>
            </a:fld>
            <a:endParaRPr lang="en-US" sz="2000" b="0">
              <a:solidFill>
                <a:srgbClr val="000000"/>
              </a:solidFill>
            </a:endParaRPr>
          </a:p>
        </p:txBody>
      </p:sp>
      <p:grpSp>
        <p:nvGrpSpPr>
          <p:cNvPr id="14" name="Group 14"/>
          <p:cNvGrpSpPr>
            <a:grpSpLocks/>
          </p:cNvGrpSpPr>
          <p:nvPr userDrawn="1"/>
        </p:nvGrpSpPr>
        <p:grpSpPr bwMode="auto">
          <a:xfrm>
            <a:off x="152400" y="685800"/>
            <a:ext cx="8839200" cy="5562600"/>
            <a:chOff x="96" y="384"/>
            <a:chExt cx="5568" cy="3504"/>
          </a:xfrm>
        </p:grpSpPr>
        <p:sp>
          <p:nvSpPr>
            <p:cNvPr id="15"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6"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a:endParaRPr>
            </a:p>
          </p:txBody>
        </p:sp>
        <p:sp>
          <p:nvSpPr>
            <p:cNvPr id="17"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8"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grpSp>
    </p:spTree>
    <p:extLst>
      <p:ext uri="{BB962C8B-B14F-4D97-AF65-F5344CB8AC3E}">
        <p14:creationId xmlns:p14="http://schemas.microsoft.com/office/powerpoint/2010/main" val="3726928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cstate="print"/>
          <a:srcRect/>
          <a:stretch>
            <a:fillRect/>
          </a:stretch>
        </p:blipFill>
        <p:spPr bwMode="auto">
          <a:xfrm>
            <a:off x="32" y="-24"/>
            <a:ext cx="9144000" cy="6864350"/>
          </a:xfrm>
          <a:prstGeom prst="rect">
            <a:avLst/>
          </a:prstGeom>
          <a:noFill/>
          <a:ln w="9525">
            <a:noFill/>
            <a:miter lim="800000"/>
            <a:headEnd/>
            <a:tailEnd/>
          </a:ln>
        </p:spPr>
      </p:pic>
      <p:pic>
        <p:nvPicPr>
          <p:cNvPr id="8"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rgbClr val="FFFFFF"/>
                </a:solidFill>
                <a:latin typeface="Arial"/>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defRPr/>
            </a:pPr>
            <a:fld id="{3DEFDDB0-37C0-4C44-A9AC-4252DB2A621C}" type="slidenum">
              <a:rPr lang="en-US">
                <a:solidFill>
                  <a:srgbClr val="FFFFFF"/>
                </a:solidFill>
              </a:rPr>
              <a:pPr>
                <a:defRPr/>
              </a:pPr>
              <a:t>‹#›</a:t>
            </a:fld>
            <a:endParaRPr lang="en-US" sz="2000" b="0">
              <a:solidFill>
                <a:srgbClr val="000000"/>
              </a:solidFill>
            </a:endParaRPr>
          </a:p>
        </p:txBody>
      </p:sp>
      <p:grpSp>
        <p:nvGrpSpPr>
          <p:cNvPr id="11" name="Group 14"/>
          <p:cNvGrpSpPr>
            <a:grpSpLocks/>
          </p:cNvGrpSpPr>
          <p:nvPr userDrawn="1"/>
        </p:nvGrpSpPr>
        <p:grpSpPr bwMode="auto">
          <a:xfrm>
            <a:off x="152400" y="685800"/>
            <a:ext cx="8839200" cy="5562600"/>
            <a:chOff x="96" y="384"/>
            <a:chExt cx="5568" cy="3504"/>
          </a:xfrm>
        </p:grpSpPr>
        <p:sp>
          <p:nvSpPr>
            <p:cNvPr id="12"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3"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a:endParaRPr>
            </a:p>
          </p:txBody>
        </p:sp>
        <p:sp>
          <p:nvSpPr>
            <p:cNvPr id="14"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5"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grpSp>
    </p:spTree>
    <p:extLst>
      <p:ext uri="{BB962C8B-B14F-4D97-AF65-F5344CB8AC3E}">
        <p14:creationId xmlns:p14="http://schemas.microsoft.com/office/powerpoint/2010/main" val="41390625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1_Prázdný">
    <p:spTree>
      <p:nvGrpSpPr>
        <p:cNvPr id="1" name=""/>
        <p:cNvGrpSpPr/>
        <p:nvPr/>
      </p:nvGrpSpPr>
      <p:grpSpPr>
        <a:xfrm>
          <a:off x="0" y="0"/>
          <a:ext cx="0" cy="0"/>
          <a:chOff x="0" y="0"/>
          <a:chExt cx="0" cy="0"/>
        </a:xfrm>
      </p:grpSpPr>
      <p:pic>
        <p:nvPicPr>
          <p:cNvPr id="2" name="Picture 12"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8" name="Picture 11"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sp>
        <p:nvSpPr>
          <p:cNvPr id="9"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rgbClr val="FFFFFF"/>
                </a:solidFill>
                <a:latin typeface="Arial"/>
                <a:cs typeface="Arial" charset="0"/>
              </a:rPr>
              <a:t>www.i2m.cz</a:t>
            </a:r>
          </a:p>
        </p:txBody>
      </p:sp>
      <p:sp>
        <p:nvSpPr>
          <p:cNvPr id="10" name="Zástupný symbol pro číslo snímku 3"/>
          <p:cNvSpPr>
            <a:spLocks noGrp="1"/>
          </p:cNvSpPr>
          <p:nvPr>
            <p:ph type="sldNum" sz="quarter" idx="10"/>
          </p:nvPr>
        </p:nvSpPr>
        <p:spPr>
          <a:xfrm>
            <a:off x="8758238" y="6500813"/>
            <a:ext cx="385762" cy="381000"/>
          </a:xfrm>
        </p:spPr>
        <p:txBody>
          <a:bodyPr/>
          <a:lstStyle>
            <a:lvl1pPr>
              <a:defRPr sz="1200" smtClean="0"/>
            </a:lvl1pPr>
          </a:lstStyle>
          <a:p>
            <a:pPr>
              <a:defRPr/>
            </a:pPr>
            <a:fld id="{3DEFDDB0-37C0-4C44-A9AC-4252DB2A621C}" type="slidenum">
              <a:rPr lang="en-US">
                <a:solidFill>
                  <a:srgbClr val="FFFFFF"/>
                </a:solidFill>
              </a:rPr>
              <a:pPr>
                <a:defRPr/>
              </a:pPr>
              <a:t>‹#›</a:t>
            </a:fld>
            <a:endParaRPr lang="en-US" sz="2000" b="0">
              <a:solidFill>
                <a:srgbClr val="000000"/>
              </a:solidFill>
            </a:endParaRPr>
          </a:p>
        </p:txBody>
      </p:sp>
      <p:pic>
        <p:nvPicPr>
          <p:cNvPr id="112642" name="Picture 2" descr="Bonatrans a.s."/>
          <p:cNvPicPr>
            <a:picLocks noChangeAspect="1" noChangeArrowheads="1"/>
          </p:cNvPicPr>
          <p:nvPr userDrawn="1"/>
        </p:nvPicPr>
        <p:blipFill>
          <a:blip r:embed="rId4" cstate="print"/>
          <a:srcRect/>
          <a:stretch>
            <a:fillRect/>
          </a:stretch>
        </p:blipFill>
        <p:spPr bwMode="auto">
          <a:xfrm>
            <a:off x="166668" y="285728"/>
            <a:ext cx="1619250" cy="228600"/>
          </a:xfrm>
          <a:prstGeom prst="rect">
            <a:avLst/>
          </a:prstGeom>
          <a:noFill/>
          <a:ln w="9525">
            <a:noFill/>
            <a:miter lim="800000"/>
            <a:headEnd/>
            <a:tailEnd/>
          </a:ln>
        </p:spPr>
      </p:pic>
      <p:grpSp>
        <p:nvGrpSpPr>
          <p:cNvPr id="12" name="Group 14"/>
          <p:cNvGrpSpPr>
            <a:grpSpLocks/>
          </p:cNvGrpSpPr>
          <p:nvPr userDrawn="1"/>
        </p:nvGrpSpPr>
        <p:grpSpPr bwMode="auto">
          <a:xfrm>
            <a:off x="152400" y="685800"/>
            <a:ext cx="8839200" cy="5562600"/>
            <a:chOff x="96" y="384"/>
            <a:chExt cx="5568" cy="3504"/>
          </a:xfrm>
        </p:grpSpPr>
        <p:sp>
          <p:nvSpPr>
            <p:cNvPr id="13"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4"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a:endParaRPr>
            </a:p>
          </p:txBody>
        </p:sp>
        <p:sp>
          <p:nvSpPr>
            <p:cNvPr id="15"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6"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grpSp>
    </p:spTree>
    <p:extLst>
      <p:ext uri="{BB962C8B-B14F-4D97-AF65-F5344CB8AC3E}">
        <p14:creationId xmlns:p14="http://schemas.microsoft.com/office/powerpoint/2010/main" val="24781866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533400" y="1828800"/>
            <a:ext cx="8305800" cy="41910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3"/>
          <p:cNvSpPr>
            <a:spLocks noGrp="1"/>
          </p:cNvSpPr>
          <p:nvPr>
            <p:ph type="sldNum" sz="quarter" idx="10"/>
          </p:nvPr>
        </p:nvSpPr>
        <p:spPr/>
        <p:txBody>
          <a:bodyPr/>
          <a:lstStyle>
            <a:lvl1pPr>
              <a:defRPr/>
            </a:lvl1pPr>
          </a:lstStyle>
          <a:p>
            <a:fld id="{9A19013A-C96D-43CA-9543-F33D7A558848}" type="slidenum">
              <a:rPr lang="en-US">
                <a:solidFill>
                  <a:srgbClr val="FFFFFF"/>
                </a:solidFill>
              </a:rPr>
              <a:pPr/>
              <a:t>‹#›</a:t>
            </a:fld>
            <a:endParaRPr lang="en-US" b="0">
              <a:solidFill>
                <a:srgbClr val="000000"/>
              </a:solidFill>
            </a:endParaRPr>
          </a:p>
        </p:txBody>
      </p:sp>
    </p:spTree>
    <p:extLst>
      <p:ext uri="{BB962C8B-B14F-4D97-AF65-F5344CB8AC3E}">
        <p14:creationId xmlns:p14="http://schemas.microsoft.com/office/powerpoint/2010/main" val="41416599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cSld name="1_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1498600" y="565150"/>
            <a:ext cx="6973888" cy="311150"/>
          </a:xfrm>
          <a:prstGeom prst="rect">
            <a:avLst/>
          </a:prstGeom>
        </p:spPr>
        <p:txBody>
          <a:bodyPr/>
          <a:lstStyle/>
          <a:p>
            <a:r>
              <a:rPr lang="cs-CZ" smtClean="0"/>
              <a:t>Klepnutím lze upravit styl předlohy nadpisů.</a:t>
            </a:r>
            <a:endParaRPr lang="cs-CZ"/>
          </a:p>
        </p:txBody>
      </p:sp>
      <p:sp>
        <p:nvSpPr>
          <p:cNvPr id="3" name="Zástupný symbol pro číslo snímku 2"/>
          <p:cNvSpPr>
            <a:spLocks noGrp="1"/>
          </p:cNvSpPr>
          <p:nvPr>
            <p:ph type="sldNum" sz="quarter" idx="10"/>
          </p:nvPr>
        </p:nvSpPr>
        <p:spPr/>
        <p:txBody>
          <a:bodyPr/>
          <a:lstStyle>
            <a:lvl1pPr>
              <a:defRPr/>
            </a:lvl1pPr>
          </a:lstStyle>
          <a:p>
            <a:fld id="{151A4B69-62A5-457D-AD4E-4B458B5AACD1}" type="slidenum">
              <a:rPr lang="cs-CZ">
                <a:solidFill>
                  <a:srgbClr val="FFFFFF"/>
                </a:solidFill>
              </a:rPr>
              <a:pPr/>
              <a:t>‹#›</a:t>
            </a:fld>
            <a:endParaRPr lang="cs-CZ">
              <a:solidFill>
                <a:srgbClr val="FFFFFF"/>
              </a:solidFill>
            </a:endParaRPr>
          </a:p>
        </p:txBody>
      </p:sp>
    </p:spTree>
    <p:extLst>
      <p:ext uri="{BB962C8B-B14F-4D97-AF65-F5344CB8AC3E}">
        <p14:creationId xmlns:p14="http://schemas.microsoft.com/office/powerpoint/2010/main" val="62822385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chart">
  <p:cSld name="Nadpis a graf">
    <p:spTree>
      <p:nvGrpSpPr>
        <p:cNvPr id="1" name=""/>
        <p:cNvGrpSpPr/>
        <p:nvPr/>
      </p:nvGrpSpPr>
      <p:grpSpPr>
        <a:xfrm>
          <a:off x="0" y="0"/>
          <a:ext cx="0" cy="0"/>
          <a:chOff x="0" y="0"/>
          <a:chExt cx="0" cy="0"/>
        </a:xfrm>
      </p:grpSpPr>
      <p:sp>
        <p:nvSpPr>
          <p:cNvPr id="2" name="Nadpis 1"/>
          <p:cNvSpPr>
            <a:spLocks noGrp="1"/>
          </p:cNvSpPr>
          <p:nvPr>
            <p:ph type="title"/>
          </p:nvPr>
        </p:nvSpPr>
        <p:spPr>
          <a:xfrm>
            <a:off x="1498600" y="565150"/>
            <a:ext cx="6973888" cy="311150"/>
          </a:xfrm>
          <a:prstGeom prst="rect">
            <a:avLst/>
          </a:prstGeom>
        </p:spPr>
        <p:txBody>
          <a:bodyPr/>
          <a:lstStyle/>
          <a:p>
            <a:r>
              <a:rPr lang="cs-CZ" smtClean="0"/>
              <a:t>Klepnutím lze upravit styl předlohy nadpisů.</a:t>
            </a:r>
            <a:endParaRPr lang="cs-CZ"/>
          </a:p>
        </p:txBody>
      </p:sp>
      <p:sp>
        <p:nvSpPr>
          <p:cNvPr id="3" name="Zástupný symbol pro graf 2"/>
          <p:cNvSpPr>
            <a:spLocks noGrp="1"/>
          </p:cNvSpPr>
          <p:nvPr>
            <p:ph type="chart" idx="1"/>
          </p:nvPr>
        </p:nvSpPr>
        <p:spPr>
          <a:xfrm>
            <a:off x="1498600" y="1731963"/>
            <a:ext cx="7116763" cy="4524375"/>
          </a:xfrm>
          <a:prstGeom prst="rect">
            <a:avLst/>
          </a:prstGeom>
        </p:spPr>
        <p:txBody>
          <a:bodyPr/>
          <a:lstStyle/>
          <a:p>
            <a:endParaRPr lang="cs-CZ"/>
          </a:p>
        </p:txBody>
      </p:sp>
      <p:sp>
        <p:nvSpPr>
          <p:cNvPr id="4" name="Zástupný symbol pro číslo snímku 3"/>
          <p:cNvSpPr>
            <a:spLocks noGrp="1"/>
          </p:cNvSpPr>
          <p:nvPr>
            <p:ph type="sldNum" sz="quarter" idx="10"/>
          </p:nvPr>
        </p:nvSpPr>
        <p:spPr>
          <a:xfrm>
            <a:off x="8604250" y="6643688"/>
            <a:ext cx="311150" cy="152400"/>
          </a:xfrm>
        </p:spPr>
        <p:txBody>
          <a:bodyPr/>
          <a:lstStyle>
            <a:lvl1pPr>
              <a:defRPr/>
            </a:lvl1pPr>
          </a:lstStyle>
          <a:p>
            <a:fld id="{4A3F2664-8EAD-4888-ACED-7A8FC85EA2F2}" type="slidenum">
              <a:rPr lang="cs-CZ">
                <a:solidFill>
                  <a:srgbClr val="FFFFFF"/>
                </a:solidFill>
              </a:rPr>
              <a:pPr/>
              <a:t>‹#›</a:t>
            </a:fld>
            <a:endParaRPr lang="cs-CZ">
              <a:solidFill>
                <a:srgbClr val="FFFFFF"/>
              </a:solidFill>
            </a:endParaRPr>
          </a:p>
        </p:txBody>
      </p:sp>
    </p:spTree>
    <p:extLst>
      <p:ext uri="{BB962C8B-B14F-4D97-AF65-F5344CB8AC3E}">
        <p14:creationId xmlns:p14="http://schemas.microsoft.com/office/powerpoint/2010/main" val="24576891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Only">
  <p:cSld name="Obsah">
    <p:spTree>
      <p:nvGrpSpPr>
        <p:cNvPr id="1" name=""/>
        <p:cNvGrpSpPr/>
        <p:nvPr/>
      </p:nvGrpSpPr>
      <p:grpSpPr>
        <a:xfrm>
          <a:off x="0" y="0"/>
          <a:ext cx="0" cy="0"/>
          <a:chOff x="0" y="0"/>
          <a:chExt cx="0" cy="0"/>
        </a:xfrm>
      </p:grpSpPr>
      <p:sp>
        <p:nvSpPr>
          <p:cNvPr id="2" name="Zástupný symbol pro obsah 1"/>
          <p:cNvSpPr>
            <a:spLocks noGrp="1"/>
          </p:cNvSpPr>
          <p:nvPr>
            <p:ph/>
          </p:nvPr>
        </p:nvSpPr>
        <p:spPr>
          <a:xfrm>
            <a:off x="457200" y="274638"/>
            <a:ext cx="8229600" cy="5851525"/>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cs-CZ" sz="1400">
              <a:solidFill>
                <a:srgbClr val="000000"/>
              </a:solidFill>
              <a:latin typeface="Aria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lgn="ctr">
              <a:defRPr/>
            </a:pPr>
            <a:endParaRPr lang="cs-CZ" sz="1400">
              <a:solidFill>
                <a:srgbClr val="000000"/>
              </a:solidFill>
              <a:latin typeface="Arial"/>
            </a:endParaRPr>
          </a:p>
        </p:txBody>
      </p:sp>
      <p:sp>
        <p:nvSpPr>
          <p:cNvPr id="5" name="Rectangle 6"/>
          <p:cNvSpPr>
            <a:spLocks noGrp="1" noChangeArrowheads="1"/>
          </p:cNvSpPr>
          <p:nvPr>
            <p:ph type="sldNum" sz="quarter" idx="12"/>
          </p:nvPr>
        </p:nvSpPr>
        <p:spPr>
          <a:ln/>
        </p:spPr>
        <p:txBody>
          <a:bodyPr/>
          <a:lstStyle>
            <a:lvl1pPr>
              <a:defRPr/>
            </a:lvl1pPr>
          </a:lstStyle>
          <a:p>
            <a:pPr algn="r">
              <a:defRPr/>
            </a:pPr>
            <a:fld id="{F67844B5-B390-4207-8CFB-89512AC0E827}" type="slidenum">
              <a:rPr lang="cs-CZ" sz="1400">
                <a:solidFill>
                  <a:srgbClr val="000000"/>
                </a:solidFill>
                <a:latin typeface="Arial" pitchFamily="34" charset="0"/>
                <a:cs typeface="Arial" pitchFamily="34" charset="0"/>
              </a:rPr>
              <a:pPr algn="r">
                <a:defRPr/>
              </a:pPr>
              <a:t>‹#›</a:t>
            </a:fld>
            <a:endParaRPr lang="cs-CZ" sz="140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3480166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838200"/>
            <a:ext cx="4038600" cy="53276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838200"/>
            <a:ext cx="4038600" cy="53276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číslo snímku 4"/>
          <p:cNvSpPr>
            <a:spLocks noGrp="1"/>
          </p:cNvSpPr>
          <p:nvPr>
            <p:ph type="sldNum" sz="quarter" idx="10"/>
          </p:nvPr>
        </p:nvSpPr>
        <p:spPr/>
        <p:txBody>
          <a:bodyPr/>
          <a:lstStyle>
            <a:lvl1pPr>
              <a:defRPr/>
            </a:lvl1pPr>
          </a:lstStyle>
          <a:p>
            <a:fld id="{411AE50D-4488-48CF-AEBF-A31DD2DBA9C5}" type="slidenum">
              <a:rPr lang="en-US">
                <a:solidFill>
                  <a:srgbClr val="FFFFFF"/>
                </a:solidFill>
              </a:rPr>
              <a:pPr/>
              <a:t>‹#›</a:t>
            </a:fld>
            <a:endParaRPr lang="en-US" b="0">
              <a:solidFill>
                <a:srgbClr val="000000"/>
              </a:solidFill>
            </a:endParaRPr>
          </a:p>
        </p:txBody>
      </p:sp>
    </p:spTree>
    <p:extLst>
      <p:ext uri="{BB962C8B-B14F-4D97-AF65-F5344CB8AC3E}">
        <p14:creationId xmlns:p14="http://schemas.microsoft.com/office/powerpoint/2010/main" val="30561190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xAndChart">
  <p:cSld name="Nadpis, text a graf">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533400" y="1828800"/>
            <a:ext cx="4076700" cy="41910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graf 3"/>
          <p:cNvSpPr>
            <a:spLocks noGrp="1"/>
          </p:cNvSpPr>
          <p:nvPr>
            <p:ph type="chart" sz="half" idx="2"/>
          </p:nvPr>
        </p:nvSpPr>
        <p:spPr>
          <a:xfrm>
            <a:off x="4762500" y="1828800"/>
            <a:ext cx="4076700" cy="4191000"/>
          </a:xfrm>
          <a:prstGeom prst="rect">
            <a:avLst/>
          </a:prstGeom>
        </p:spPr>
        <p:txBody>
          <a:bodyPr/>
          <a:lstStyle/>
          <a:p>
            <a:pPr lvl="0"/>
            <a:endParaRPr lang="cs-CZ" noProof="0" smtClean="0"/>
          </a:p>
        </p:txBody>
      </p:sp>
      <p:sp>
        <p:nvSpPr>
          <p:cNvPr id="5" name="Zástupný symbol pro číslo snímku 4"/>
          <p:cNvSpPr>
            <a:spLocks noGrp="1"/>
          </p:cNvSpPr>
          <p:nvPr>
            <p:ph type="sldNum" sz="quarter" idx="10"/>
          </p:nvPr>
        </p:nvSpPr>
        <p:spPr/>
        <p:txBody>
          <a:bodyPr/>
          <a:lstStyle>
            <a:lvl1pPr>
              <a:defRPr smtClean="0"/>
            </a:lvl1pPr>
          </a:lstStyle>
          <a:p>
            <a:pPr>
              <a:defRPr/>
            </a:pPr>
            <a:fld id="{043515AA-8246-419A-BB45-5E33E8B00946}" type="slidenum">
              <a:rPr lang="en-US">
                <a:solidFill>
                  <a:srgbClr val="FFFFFF"/>
                </a:solidFill>
                <a:cs typeface="Arial"/>
              </a:rPr>
              <a:pPr>
                <a:defRPr/>
              </a:pPr>
              <a:t>‹#›</a:t>
            </a:fld>
            <a:endParaRPr lang="en-US" sz="1400">
              <a:solidFill>
                <a:srgbClr val="000000"/>
              </a:solidFill>
              <a:cs typeface="Arial"/>
            </a:endParaRPr>
          </a:p>
        </p:txBody>
      </p:sp>
    </p:spTree>
    <p:extLst>
      <p:ext uri="{BB962C8B-B14F-4D97-AF65-F5344CB8AC3E}">
        <p14:creationId xmlns:p14="http://schemas.microsoft.com/office/powerpoint/2010/main" val="3654371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Úvodní list i2M">
    <p:spTree>
      <p:nvGrpSpPr>
        <p:cNvPr id="1" name=""/>
        <p:cNvGrpSpPr/>
        <p:nvPr/>
      </p:nvGrpSpPr>
      <p:grpSpPr>
        <a:xfrm>
          <a:off x="0" y="0"/>
          <a:ext cx="0" cy="0"/>
          <a:chOff x="0" y="0"/>
          <a:chExt cx="0" cy="0"/>
        </a:xfrm>
      </p:grpSpPr>
      <p:sp>
        <p:nvSpPr>
          <p:cNvPr id="4" name="TextovéPole 3"/>
          <p:cNvSpPr txBox="1"/>
          <p:nvPr userDrawn="1"/>
        </p:nvSpPr>
        <p:spPr>
          <a:xfrm>
            <a:off x="6786563" y="6500813"/>
            <a:ext cx="178593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5" name="Rectangle 4"/>
          <p:cNvSpPr>
            <a:spLocks noChangeArrowheads="1"/>
          </p:cNvSpPr>
          <p:nvPr userDrawn="1"/>
        </p:nvSpPr>
        <p:spPr bwMode="auto">
          <a:xfrm>
            <a:off x="161925" y="642938"/>
            <a:ext cx="8839200" cy="2971800"/>
          </a:xfrm>
          <a:prstGeom prst="rect">
            <a:avLst/>
          </a:prstGeom>
          <a:solidFill>
            <a:srgbClr val="005197"/>
          </a:solidFill>
          <a:ln w="9525">
            <a:noFill/>
            <a:miter lim="800000"/>
            <a:headEnd/>
            <a:tailEnd/>
          </a:ln>
          <a:effectLst/>
        </p:spPr>
        <p:txBody>
          <a:bodyPr wrap="none" anchor="ctr"/>
          <a:lstStyle/>
          <a:p>
            <a:pPr>
              <a:defRPr/>
            </a:pPr>
            <a:endParaRPr lang="cs-CZ">
              <a:latin typeface="Arial" charset="0"/>
              <a:cs typeface="Arial" charset="0"/>
            </a:endParaRPr>
          </a:p>
        </p:txBody>
      </p:sp>
      <p:pic>
        <p:nvPicPr>
          <p:cNvPr id="6" name="Picture 15" descr="C:\Users\pavel\FIRMA\KLIENTI_2009\I2M\PPT\zapati.emf"/>
          <p:cNvPicPr>
            <a:picLocks noChangeAspect="1" noChangeArrowheads="1"/>
          </p:cNvPicPr>
          <p:nvPr userDrawn="1"/>
        </p:nvPicPr>
        <p:blipFill>
          <a:blip r:embed="rId2"/>
          <a:srcRect/>
          <a:stretch>
            <a:fillRect/>
          </a:stretch>
        </p:blipFill>
        <p:spPr bwMode="auto">
          <a:xfrm>
            <a:off x="0" y="0"/>
            <a:ext cx="9144000" cy="6864350"/>
          </a:xfrm>
          <a:prstGeom prst="rect">
            <a:avLst/>
          </a:prstGeom>
          <a:noFill/>
          <a:ln w="9525">
            <a:noFill/>
            <a:miter lim="800000"/>
            <a:headEnd/>
            <a:tailEnd/>
          </a:ln>
        </p:spPr>
      </p:pic>
      <p:pic>
        <p:nvPicPr>
          <p:cNvPr id="7" name="Picture 17" descr="C:\Users\pavel\FIRMA\KLIENTI_2009\I2M\PPT\Logo_i2m.gif"/>
          <p:cNvPicPr>
            <a:picLocks noChangeAspect="1" noChangeArrowheads="1"/>
          </p:cNvPicPr>
          <p:nvPr userDrawn="1"/>
        </p:nvPicPr>
        <p:blipFill>
          <a:blip r:embed="rId3"/>
          <a:srcRect/>
          <a:stretch>
            <a:fillRect/>
          </a:stretch>
        </p:blipFill>
        <p:spPr bwMode="auto">
          <a:xfrm>
            <a:off x="7924800" y="138113"/>
            <a:ext cx="1066800" cy="395287"/>
          </a:xfrm>
          <a:prstGeom prst="rect">
            <a:avLst/>
          </a:prstGeom>
          <a:noFill/>
          <a:ln w="9525">
            <a:noFill/>
            <a:miter lim="800000"/>
            <a:headEnd/>
            <a:tailEnd/>
          </a:ln>
        </p:spPr>
      </p:pic>
      <p:grpSp>
        <p:nvGrpSpPr>
          <p:cNvPr id="8" name="Group 22"/>
          <p:cNvGrpSpPr>
            <a:grpSpLocks/>
          </p:cNvGrpSpPr>
          <p:nvPr userDrawn="1"/>
        </p:nvGrpSpPr>
        <p:grpSpPr bwMode="auto">
          <a:xfrm>
            <a:off x="152400" y="685800"/>
            <a:ext cx="8839200" cy="5562600"/>
            <a:chOff x="96" y="384"/>
            <a:chExt cx="5568" cy="3504"/>
          </a:xfrm>
        </p:grpSpPr>
        <p:sp>
          <p:nvSpPr>
            <p:cNvPr id="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0"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1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35" name="Zástupný symbol pro nadpis 18"/>
          <p:cNvSpPr>
            <a:spLocks noGrp="1"/>
          </p:cNvSpPr>
          <p:nvPr>
            <p:ph type="title"/>
          </p:nvPr>
        </p:nvSpPr>
        <p:spPr>
          <a:xfrm>
            <a:off x="457200" y="1428744"/>
            <a:ext cx="8229600" cy="1143000"/>
          </a:xfrm>
          <a:prstGeom prst="rect">
            <a:avLst/>
          </a:prstGeom>
        </p:spPr>
        <p:txBody>
          <a:bodyPr rtlCol="0">
            <a:noAutofit/>
          </a:bodyPr>
          <a:lstStyle/>
          <a:p>
            <a:r>
              <a:rPr lang="cs-CZ" dirty="0" smtClean="0"/>
              <a:t>Klepnutím lze upravit styl předlohy nadpisů.</a:t>
            </a:r>
            <a:endParaRPr lang="cs-CZ" dirty="0"/>
          </a:p>
        </p:txBody>
      </p:sp>
      <p:sp>
        <p:nvSpPr>
          <p:cNvPr id="40" name="Zástupný symbol pro text 10"/>
          <p:cNvSpPr>
            <a:spLocks noGrp="1"/>
          </p:cNvSpPr>
          <p:nvPr>
            <p:ph type="body" sz="quarter" idx="12"/>
          </p:nvPr>
        </p:nvSpPr>
        <p:spPr>
          <a:xfrm>
            <a:off x="285750" y="3786190"/>
            <a:ext cx="8501092" cy="2143140"/>
          </a:xfrm>
        </p:spPr>
        <p:txBody>
          <a:bodyPr/>
          <a:lstStyle/>
          <a:p>
            <a:pPr lvl="0"/>
            <a:r>
              <a:rPr lang="cs-CZ" dirty="0" smtClean="0"/>
              <a:t>Klepnutím lze upravit styly předlohy textu.</a:t>
            </a:r>
          </a:p>
          <a:p>
            <a:pPr lvl="1"/>
            <a:r>
              <a:rPr lang="cs-CZ" dirty="0" smtClean="0"/>
              <a:t>Druhá úroveň</a:t>
            </a:r>
          </a:p>
        </p:txBody>
      </p:sp>
      <p:sp>
        <p:nvSpPr>
          <p:cNvPr id="14" name="Zástupný symbol pro datum 3"/>
          <p:cNvSpPr>
            <a:spLocks noGrp="1"/>
          </p:cNvSpPr>
          <p:nvPr>
            <p:ph type="dt" sz="half" idx="13"/>
          </p:nvPr>
        </p:nvSpPr>
        <p:spPr/>
        <p:txBody>
          <a:bodyPr/>
          <a:lstStyle>
            <a:lvl1pPr algn="l">
              <a:defRPr sz="1200">
                <a:solidFill>
                  <a:schemeClr val="tx1">
                    <a:tint val="75000"/>
                  </a:schemeClr>
                </a:solidFill>
              </a:defRPr>
            </a:lvl1pPr>
          </a:lstStyle>
          <a:p>
            <a:pPr>
              <a:defRPr/>
            </a:pPr>
            <a:endParaRPr lang="cs-CZ"/>
          </a:p>
        </p:txBody>
      </p:sp>
      <p:sp>
        <p:nvSpPr>
          <p:cNvPr id="15" name="Zástupný symbol pro zápatí 4"/>
          <p:cNvSpPr>
            <a:spLocks noGrp="1"/>
          </p:cNvSpPr>
          <p:nvPr>
            <p:ph type="ftr" sz="quarter" idx="14"/>
          </p:nvPr>
        </p:nvSpPr>
        <p:spPr/>
        <p:txBody>
          <a:bodyPr/>
          <a:lstStyle>
            <a:lvl1pPr algn="ctr">
              <a:defRPr sz="1200">
                <a:solidFill>
                  <a:schemeClr val="tx1">
                    <a:tint val="75000"/>
                  </a:schemeClr>
                </a:solidFill>
              </a:defRPr>
            </a:lvl1pPr>
          </a:lstStyle>
          <a:p>
            <a:pPr>
              <a:defRPr/>
            </a:pPr>
            <a:endParaRPr lang="cs-CZ"/>
          </a:p>
        </p:txBody>
      </p:sp>
      <p:sp>
        <p:nvSpPr>
          <p:cNvPr id="16" name="Zástupný symbol pro číslo snímku 5"/>
          <p:cNvSpPr>
            <a:spLocks noGrp="1"/>
          </p:cNvSpPr>
          <p:nvPr>
            <p:ph type="sldNum" sz="quarter" idx="15"/>
          </p:nvPr>
        </p:nvSpPr>
        <p:spPr/>
        <p:txBody>
          <a:bodyPr/>
          <a:lstStyle>
            <a:lvl1pPr algn="r">
              <a:defRPr sz="1200">
                <a:solidFill>
                  <a:schemeClr val="tx1">
                    <a:tint val="75000"/>
                  </a:schemeClr>
                </a:solidFill>
              </a:defRPr>
            </a:lvl1pPr>
          </a:lstStyle>
          <a:p>
            <a:pPr>
              <a:defRPr/>
            </a:pPr>
            <a:fld id="{A71ECA49-928E-4FE1-89E3-87B5DED91BD4}" type="slidenum">
              <a:rPr lang="cs-CZ"/>
              <a:pPr>
                <a:defRPr/>
              </a:pPr>
              <a:t>‹#›</a:t>
            </a:fld>
            <a:endParaRPr lang="cs-CZ"/>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Nadpis a obsah">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752572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rgbClr val="FFFFFF"/>
                </a:solidFill>
                <a:latin typeface="Arial"/>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a:solidFill>
                <a:srgbClr val="FFFFFF"/>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srgbClr val="FFFFFF"/>
                </a:solidFill>
              </a:rPr>
              <a:pPr>
                <a:defRPr/>
              </a:pPr>
              <a:t>‹#›</a:t>
            </a:fld>
            <a:endParaRPr lang="en-US" sz="2000" dirty="0">
              <a:solidFill>
                <a:srgbClr val="FFFFFF"/>
              </a:solidFill>
            </a:endParaRPr>
          </a:p>
        </p:txBody>
      </p:sp>
    </p:spTree>
    <p:extLst>
      <p:ext uri="{BB962C8B-B14F-4D97-AF65-F5344CB8AC3E}">
        <p14:creationId xmlns:p14="http://schemas.microsoft.com/office/powerpoint/2010/main" val="3414593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pic>
        <p:nvPicPr>
          <p:cNvPr id="5" name="Picture 14"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mn-cs"/>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endParaRPr lang="cs-CZ" noProof="0" dirty="0" smtClean="0"/>
          </a:p>
        </p:txBody>
      </p:sp>
      <p:sp>
        <p:nvSpPr>
          <p:cNvPr id="12" name="Zástupný symbol pro číslo snímku 3"/>
          <p:cNvSpPr>
            <a:spLocks noGrp="1"/>
          </p:cNvSpPr>
          <p:nvPr>
            <p:ph type="sldNum" sz="quarter" idx="10"/>
          </p:nvPr>
        </p:nvSpPr>
        <p:spPr>
          <a:xfrm>
            <a:off x="8605838" y="6553200"/>
            <a:ext cx="385762" cy="381000"/>
          </a:xfrm>
        </p:spPr>
        <p:txBody>
          <a:bodyPr/>
          <a:lstStyle>
            <a:lvl1pPr algn="ctr" eaLnBrk="0" hangingPunct="0">
              <a:defRPr sz="1200" b="1">
                <a:solidFill>
                  <a:schemeClr val="bg1"/>
                </a:solidFill>
                <a:cs typeface="+mn-cs"/>
              </a:defRPr>
            </a:lvl1pPr>
          </a:lstStyle>
          <a:p>
            <a:pPr>
              <a:defRPr/>
            </a:pPr>
            <a:fld id="{2D205A7B-5C47-4EFE-8FCC-C4D89C17EA69}"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19351300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fontAlgn="auto">
              <a:spcBef>
                <a:spcPts val="0"/>
              </a:spcBef>
              <a:spcAft>
                <a:spcPts val="0"/>
              </a:spcAft>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spTree>
    <p:extLst>
      <p:ext uri="{BB962C8B-B14F-4D97-AF65-F5344CB8AC3E}">
        <p14:creationId xmlns:p14="http://schemas.microsoft.com/office/powerpoint/2010/main" val="191225517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fontAlgn="auto">
              <a:spcBef>
                <a:spcPts val="0"/>
              </a:spcBef>
              <a:spcAft>
                <a:spcPts val="0"/>
              </a:spcAft>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pic>
        <p:nvPicPr>
          <p:cNvPr id="111618" name="Picture 2" descr="Bonatrans a.s."/>
          <p:cNvPicPr>
            <a:picLocks noChangeAspect="1" noChangeArrowheads="1"/>
          </p:cNvPicPr>
          <p:nvPr userDrawn="1"/>
        </p:nvPicPr>
        <p:blipFill>
          <a:blip r:embed="rId2" cstate="print"/>
          <a:srcRect/>
          <a:stretch>
            <a:fillRect/>
          </a:stretch>
        </p:blipFill>
        <p:spPr bwMode="auto">
          <a:xfrm>
            <a:off x="166668" y="342880"/>
            <a:ext cx="1619250" cy="228600"/>
          </a:xfrm>
          <a:prstGeom prst="rect">
            <a:avLst/>
          </a:prstGeom>
          <a:noFill/>
          <a:ln w="9525">
            <a:noFill/>
            <a:miter lim="800000"/>
            <a:headEnd/>
            <a:tailEnd/>
          </a:ln>
        </p:spPr>
      </p:pic>
    </p:spTree>
    <p:extLst>
      <p:ext uri="{BB962C8B-B14F-4D97-AF65-F5344CB8AC3E}">
        <p14:creationId xmlns:p14="http://schemas.microsoft.com/office/powerpoint/2010/main" val="22951801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dirty="0"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6" name="Zástupný symbol pro číslo snímku 3"/>
          <p:cNvSpPr>
            <a:spLocks noGrp="1"/>
          </p:cNvSpPr>
          <p:nvPr>
            <p:ph type="sldNum" sz="quarter" idx="12"/>
          </p:nvPr>
        </p:nvSpPr>
        <p:spPr>
          <a:xfrm>
            <a:off x="8686800" y="6477000"/>
            <a:ext cx="385763" cy="381000"/>
          </a:xfrm>
        </p:spPr>
        <p:txBody>
          <a:bodyPr/>
          <a:lstStyle>
            <a:lvl1pPr>
              <a:defRPr/>
            </a:lvl1pPr>
          </a:lstStyle>
          <a:p>
            <a:pPr>
              <a:defRPr/>
            </a:pPr>
            <a:fld id="{4859CE5B-2391-491D-8336-EBEF7299C5FF}"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24157261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p:spPr>
        <p:txBody>
          <a:bodyPr/>
          <a:lstStyle>
            <a:lvl1pPr algn="ctr" eaLnBrk="0" hangingPunct="0">
              <a:defRPr sz="1200" b="1">
                <a:solidFill>
                  <a:schemeClr val="bg1"/>
                </a:solidFill>
                <a:cs typeface="+mn-cs"/>
              </a:defRPr>
            </a:lvl1pPr>
          </a:lstStyle>
          <a:p>
            <a:pPr>
              <a:defRPr/>
            </a:pPr>
            <a:fld id="{A7E399F6-DBB6-491D-920B-40515CD55F16}"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44590455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
  <p:cSld name="Úvodní snímek">
    <p:spTree>
      <p:nvGrpSpPr>
        <p:cNvPr id="1" name=""/>
        <p:cNvGrpSpPr/>
        <p:nvPr/>
      </p:nvGrpSpPr>
      <p:grpSpPr>
        <a:xfrm>
          <a:off x="0" y="0"/>
          <a:ext cx="0" cy="0"/>
          <a:chOff x="0" y="0"/>
          <a:chExt cx="0" cy="0"/>
        </a:xfrm>
      </p:grpSpPr>
      <p:sp>
        <p:nvSpPr>
          <p:cNvPr id="992258" name="Rectangle 2"/>
          <p:cNvSpPr>
            <a:spLocks noChangeArrowheads="1"/>
          </p:cNvSpPr>
          <p:nvPr/>
        </p:nvSpPr>
        <p:spPr bwMode="auto">
          <a:xfrm>
            <a:off x="0" y="0"/>
            <a:ext cx="9144000" cy="6858000"/>
          </a:xfrm>
          <a:prstGeom prst="rect">
            <a:avLst/>
          </a:prstGeom>
          <a:solidFill>
            <a:srgbClr val="F24F00"/>
          </a:solidFill>
          <a:ln w="12700" algn="ctr">
            <a:noFill/>
            <a:miter lim="800000"/>
            <a:headEnd type="none" w="sm" len="sm"/>
            <a:tailEnd type="none" w="sm" len="sm"/>
          </a:ln>
          <a:effectLst/>
        </p:spPr>
        <p:txBody>
          <a:bodyPr lIns="93874" tIns="46936" rIns="93874" bIns="46936" anchor="ctr"/>
          <a:lstStyle/>
          <a:p>
            <a:pPr algn="ctr" defTabSz="777875" eaLnBrk="0" fontAlgn="auto" hangingPunct="0">
              <a:spcBef>
                <a:spcPts val="0"/>
              </a:spcBef>
              <a:spcAft>
                <a:spcPts val="0"/>
              </a:spcAft>
            </a:pPr>
            <a:endParaRPr lang="cs-CZ" sz="2600" b="1">
              <a:solidFill>
                <a:srgbClr val="F24F00"/>
              </a:solidFill>
              <a:latin typeface="Arial CE" charset="-18"/>
              <a:cs typeface="+mn-cs"/>
            </a:endParaRPr>
          </a:p>
        </p:txBody>
      </p:sp>
      <p:grpSp>
        <p:nvGrpSpPr>
          <p:cNvPr id="2" name="McK Title Elements" hidden="1"/>
          <p:cNvGrpSpPr>
            <a:grpSpLocks/>
          </p:cNvGrpSpPr>
          <p:nvPr/>
        </p:nvGrpSpPr>
        <p:grpSpPr bwMode="auto">
          <a:xfrm>
            <a:off x="2863850" y="2182813"/>
            <a:ext cx="5130800" cy="4602162"/>
            <a:chOff x="1768" y="1348"/>
            <a:chExt cx="3167" cy="2841"/>
          </a:xfrm>
        </p:grpSpPr>
        <p:sp>
          <p:nvSpPr>
            <p:cNvPr id="992260" name="McK Confidential" hidden="1"/>
            <p:cNvSpPr txBox="1">
              <a:spLocks noChangeArrowheads="1"/>
            </p:cNvSpPr>
            <p:nvPr/>
          </p:nvSpPr>
          <p:spPr bwMode="auto">
            <a:xfrm>
              <a:off x="1768" y="1348"/>
              <a:ext cx="936" cy="134"/>
            </a:xfrm>
            <a:prstGeom prst="rect">
              <a:avLst/>
            </a:prstGeom>
            <a:noFill/>
            <a:ln w="9525">
              <a:noFill/>
              <a:miter lim="800000"/>
              <a:headEnd/>
              <a:tailEnd/>
            </a:ln>
            <a:effectLst/>
          </p:spPr>
          <p:txBody>
            <a:bodyPr lIns="0" tIns="0" rIns="0" bIns="0">
              <a:spAutoFit/>
            </a:bodyPr>
            <a:lstStyle/>
            <a:p>
              <a:pPr defTabSz="933450" fontAlgn="auto">
                <a:spcBef>
                  <a:spcPts val="0"/>
                </a:spcBef>
                <a:spcAft>
                  <a:spcPts val="0"/>
                </a:spcAft>
              </a:pPr>
              <a:r>
                <a:rPr lang="cs-CZ" sz="1400">
                  <a:solidFill>
                    <a:prstClr val="black"/>
                  </a:solidFill>
                  <a:latin typeface="Calibri"/>
                  <a:cs typeface="+mn-cs"/>
                </a:rPr>
                <a:t>DŮVĚRNÉ</a:t>
              </a:r>
            </a:p>
          </p:txBody>
        </p:sp>
        <p:sp>
          <p:nvSpPr>
            <p:cNvPr id="992261" name="McK Document" hidden="1"/>
            <p:cNvSpPr txBox="1">
              <a:spLocks noChangeArrowheads="1"/>
            </p:cNvSpPr>
            <p:nvPr/>
          </p:nvSpPr>
          <p:spPr bwMode="auto">
            <a:xfrm>
              <a:off x="1768" y="3049"/>
              <a:ext cx="3167" cy="134"/>
            </a:xfrm>
            <a:prstGeom prst="rect">
              <a:avLst/>
            </a:prstGeom>
            <a:noFill/>
            <a:ln w="9525">
              <a:noFill/>
              <a:miter lim="800000"/>
              <a:headEnd/>
              <a:tailEnd/>
            </a:ln>
            <a:effectLst/>
          </p:spPr>
          <p:txBody>
            <a:bodyPr lIns="0" tIns="0" rIns="0" bIns="0" anchor="b">
              <a:spAutoFit/>
            </a:bodyPr>
            <a:lstStyle/>
            <a:p>
              <a:pPr defTabSz="933450" fontAlgn="auto">
                <a:spcBef>
                  <a:spcPts val="0"/>
                </a:spcBef>
                <a:spcAft>
                  <a:spcPts val="0"/>
                </a:spcAft>
              </a:pPr>
              <a:r>
                <a:rPr lang="cs-CZ" sz="1400">
                  <a:solidFill>
                    <a:prstClr val="black"/>
                  </a:solidFill>
                  <a:latin typeface="Calibri"/>
                  <a:cs typeface="+mn-cs"/>
                </a:rPr>
                <a:t>Dokument</a:t>
              </a:r>
            </a:p>
          </p:txBody>
        </p:sp>
        <p:sp>
          <p:nvSpPr>
            <p:cNvPr id="992262" name="McK Date" hidden="1"/>
            <p:cNvSpPr txBox="1">
              <a:spLocks noChangeArrowheads="1"/>
            </p:cNvSpPr>
            <p:nvPr/>
          </p:nvSpPr>
          <p:spPr bwMode="auto">
            <a:xfrm>
              <a:off x="1768" y="3216"/>
              <a:ext cx="3167" cy="134"/>
            </a:xfrm>
            <a:prstGeom prst="rect">
              <a:avLst/>
            </a:prstGeom>
            <a:noFill/>
            <a:ln w="9525">
              <a:noFill/>
              <a:miter lim="800000"/>
              <a:headEnd/>
              <a:tailEnd/>
            </a:ln>
            <a:effectLst/>
          </p:spPr>
          <p:txBody>
            <a:bodyPr lIns="0" tIns="0" rIns="0" bIns="0">
              <a:spAutoFit/>
            </a:bodyPr>
            <a:lstStyle/>
            <a:p>
              <a:pPr defTabSz="933450" fontAlgn="auto">
                <a:spcBef>
                  <a:spcPts val="0"/>
                </a:spcBef>
                <a:spcAft>
                  <a:spcPts val="0"/>
                </a:spcAft>
              </a:pPr>
              <a:r>
                <a:rPr lang="cs-CZ" sz="1400">
                  <a:solidFill>
                    <a:prstClr val="black"/>
                  </a:solidFill>
                  <a:latin typeface="Calibri"/>
                  <a:cs typeface="+mn-cs"/>
                </a:rPr>
                <a:t>Datum</a:t>
              </a:r>
            </a:p>
          </p:txBody>
        </p:sp>
        <p:sp>
          <p:nvSpPr>
            <p:cNvPr id="992263" name="McK Disclaimer" hidden="1"/>
            <p:cNvSpPr>
              <a:spLocks noChangeArrowheads="1"/>
            </p:cNvSpPr>
            <p:nvPr>
              <p:custDataLst>
                <p:tags r:id="rId1"/>
              </p:custDataLst>
            </p:nvPr>
          </p:nvSpPr>
          <p:spPr bwMode="auto">
            <a:xfrm>
              <a:off x="1768" y="3759"/>
              <a:ext cx="2303" cy="430"/>
            </a:xfrm>
            <a:prstGeom prst="rect">
              <a:avLst/>
            </a:prstGeom>
            <a:noFill/>
            <a:ln w="9525">
              <a:noFill/>
              <a:miter lim="800000"/>
              <a:headEnd/>
              <a:tailEnd/>
            </a:ln>
            <a:effectLst/>
          </p:spPr>
          <p:txBody>
            <a:bodyPr lIns="0" tIns="0" rIns="0" bIns="0" anchor="b">
              <a:spAutoFit/>
            </a:bodyPr>
            <a:lstStyle/>
            <a:p>
              <a:pPr defTabSz="820738" eaLnBrk="0" fontAlgn="auto" hangingPunct="0">
                <a:spcBef>
                  <a:spcPts val="0"/>
                </a:spcBef>
                <a:spcAft>
                  <a:spcPts val="0"/>
                </a:spcAft>
              </a:pPr>
              <a:r>
                <a:rPr lang="cs-CZ" sz="900">
                  <a:solidFill>
                    <a:prstClr val="black"/>
                  </a:solidFill>
                  <a:latin typeface="Calibri"/>
                  <a:cs typeface="+mn-cs"/>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992264" name="Working Draft Text" hidden="1"/>
          <p:cNvSpPr>
            <a:spLocks noChangeArrowheads="1"/>
          </p:cNvSpPr>
          <p:nvPr/>
        </p:nvSpPr>
        <p:spPr bwMode="auto">
          <a:xfrm>
            <a:off x="427038" y="349250"/>
            <a:ext cx="3109912" cy="217488"/>
          </a:xfrm>
          <a:prstGeom prst="rect">
            <a:avLst/>
          </a:prstGeom>
          <a:noFill/>
          <a:ln w="9525">
            <a:noFill/>
            <a:miter lim="800000"/>
            <a:headEnd/>
            <a:tailEnd/>
          </a:ln>
          <a:effectLst/>
        </p:spPr>
        <p:txBody>
          <a:bodyPr lIns="0" tIns="0" rIns="0" bIns="0">
            <a:spAutoFit/>
          </a:bodyPr>
          <a:lstStyle/>
          <a:p>
            <a:pPr fontAlgn="auto">
              <a:spcBef>
                <a:spcPts val="0"/>
              </a:spcBef>
              <a:spcAft>
                <a:spcPts val="0"/>
              </a:spcAft>
            </a:pPr>
            <a:r>
              <a:rPr lang="cs-CZ">
                <a:solidFill>
                  <a:prstClr val="black"/>
                </a:solidFill>
                <a:latin typeface="Calibri"/>
                <a:cs typeface="+mn-cs"/>
              </a:rPr>
              <a:t>Working Draft    </a:t>
            </a:r>
          </a:p>
        </p:txBody>
      </p:sp>
      <p:sp>
        <p:nvSpPr>
          <p:cNvPr id="992265" name="Working Draft" hidden="1"/>
          <p:cNvSpPr txBox="1">
            <a:spLocks noChangeArrowheads="1"/>
          </p:cNvSpPr>
          <p:nvPr/>
        </p:nvSpPr>
        <p:spPr bwMode="auto">
          <a:xfrm>
            <a:off x="427038" y="593725"/>
            <a:ext cx="4724400" cy="187325"/>
          </a:xfrm>
          <a:prstGeom prst="rect">
            <a:avLst/>
          </a:prstGeom>
          <a:noFill/>
          <a:ln w="9525">
            <a:noFill/>
            <a:miter lim="800000"/>
            <a:headEnd/>
            <a:tailEnd/>
          </a:ln>
          <a:effectLst/>
        </p:spPr>
        <p:txBody>
          <a:bodyPr wrap="none" lIns="0" tIns="0" rIns="0" bIns="0">
            <a:spAutoFit/>
          </a:bodyPr>
          <a:lstStyle/>
          <a:p>
            <a:pPr defTabSz="933450" fontAlgn="auto">
              <a:spcBef>
                <a:spcPts val="0"/>
              </a:spcBef>
              <a:spcAft>
                <a:spcPts val="0"/>
              </a:spcAft>
            </a:pPr>
            <a:r>
              <a:rPr lang="en-US" sz="1200">
                <a:solidFill>
                  <a:prstClr val="black"/>
                </a:solidFill>
                <a:latin typeface="Calibri"/>
                <a:cs typeface="+mn-cs"/>
              </a:rPr>
              <a:t>Last Modified 10/4/2004 4:39:06 PM Central Europe Standard Time</a:t>
            </a:r>
            <a:endParaRPr lang="cs-CZ" sz="1200">
              <a:solidFill>
                <a:prstClr val="black"/>
              </a:solidFill>
              <a:latin typeface="Calibri"/>
              <a:cs typeface="+mn-cs"/>
            </a:endParaRPr>
          </a:p>
        </p:txBody>
      </p:sp>
      <p:sp>
        <p:nvSpPr>
          <p:cNvPr id="992266" name="Printed" hidden="1"/>
          <p:cNvSpPr txBox="1">
            <a:spLocks noChangeArrowheads="1"/>
          </p:cNvSpPr>
          <p:nvPr/>
        </p:nvSpPr>
        <p:spPr bwMode="auto">
          <a:xfrm>
            <a:off x="427038" y="815975"/>
            <a:ext cx="492125" cy="187325"/>
          </a:xfrm>
          <a:prstGeom prst="rect">
            <a:avLst/>
          </a:prstGeom>
          <a:noFill/>
          <a:ln w="9525">
            <a:noFill/>
            <a:miter lim="800000"/>
            <a:headEnd/>
            <a:tailEnd/>
          </a:ln>
          <a:effectLst/>
        </p:spPr>
        <p:txBody>
          <a:bodyPr wrap="none" lIns="0" tIns="0" rIns="0" bIns="0">
            <a:spAutoFit/>
          </a:bodyPr>
          <a:lstStyle/>
          <a:p>
            <a:pPr defTabSz="933450" fontAlgn="auto">
              <a:spcBef>
                <a:spcPts val="0"/>
              </a:spcBef>
              <a:spcAft>
                <a:spcPts val="0"/>
              </a:spcAft>
            </a:pPr>
            <a:r>
              <a:rPr lang="cs-CZ" sz="1200">
                <a:solidFill>
                  <a:prstClr val="black"/>
                </a:solidFill>
                <a:latin typeface="Calibri"/>
                <a:cs typeface="+mn-cs"/>
              </a:rPr>
              <a:t>Printed 10/4/2004 11:36:40 AM Central Europe Standard Time</a:t>
            </a:r>
          </a:p>
        </p:txBody>
      </p:sp>
      <p:grpSp>
        <p:nvGrpSpPr>
          <p:cNvPr id="3" name="Group 11"/>
          <p:cNvGrpSpPr>
            <a:grpSpLocks/>
          </p:cNvGrpSpPr>
          <p:nvPr/>
        </p:nvGrpSpPr>
        <p:grpSpPr bwMode="auto">
          <a:xfrm>
            <a:off x="3684588" y="1387475"/>
            <a:ext cx="1773237" cy="1741488"/>
            <a:chOff x="1361" y="763"/>
            <a:chExt cx="909" cy="910"/>
          </a:xfrm>
        </p:grpSpPr>
        <p:sp>
          <p:nvSpPr>
            <p:cNvPr id="992268" name="Rectangle 12"/>
            <p:cNvSpPr>
              <a:spLocks noChangeArrowheads="1"/>
            </p:cNvSpPr>
            <p:nvPr userDrawn="1"/>
          </p:nvSpPr>
          <p:spPr bwMode="auto">
            <a:xfrm>
              <a:off x="1361" y="763"/>
              <a:ext cx="909" cy="910"/>
            </a:xfrm>
            <a:prstGeom prst="rect">
              <a:avLst/>
            </a:prstGeom>
            <a:solidFill>
              <a:srgbClr val="F24F00"/>
            </a:solidFill>
            <a:ln w="9525">
              <a:noFill/>
              <a:miter lim="800000"/>
              <a:headEnd/>
              <a:tailEnd/>
            </a:ln>
          </p:spPr>
          <p:txBody>
            <a:bodyPr lIns="93236" tIns="46619" rIns="93236" bIns="46619"/>
            <a:lstStyle/>
            <a:p>
              <a:pPr defTabSz="933450" fontAlgn="auto">
                <a:spcBef>
                  <a:spcPts val="0"/>
                </a:spcBef>
                <a:spcAft>
                  <a:spcPts val="0"/>
                </a:spcAft>
              </a:pPr>
              <a:endParaRPr lang="cs-CZ" sz="1600">
                <a:solidFill>
                  <a:prstClr val="black"/>
                </a:solidFill>
                <a:latin typeface="Calibri"/>
                <a:cs typeface="+mn-cs"/>
              </a:endParaRPr>
            </a:p>
          </p:txBody>
        </p:sp>
        <p:sp>
          <p:nvSpPr>
            <p:cNvPr id="992269" name="Freeform 13"/>
            <p:cNvSpPr>
              <a:spLocks/>
            </p:cNvSpPr>
            <p:nvPr userDrawn="1"/>
          </p:nvSpPr>
          <p:spPr bwMode="auto">
            <a:xfrm>
              <a:off x="1539" y="941"/>
              <a:ext cx="553" cy="563"/>
            </a:xfrm>
            <a:custGeom>
              <a:avLst/>
              <a:gdLst/>
              <a:ahLst/>
              <a:cxnLst>
                <a:cxn ang="0">
                  <a:pos x="0" y="60"/>
                </a:cxn>
                <a:cxn ang="0">
                  <a:pos x="59" y="60"/>
                </a:cxn>
                <a:cxn ang="0">
                  <a:pos x="59" y="48"/>
                </a:cxn>
                <a:cxn ang="0">
                  <a:pos x="12" y="48"/>
                </a:cxn>
                <a:cxn ang="0">
                  <a:pos x="12" y="12"/>
                </a:cxn>
                <a:cxn ang="0">
                  <a:pos x="59" y="12"/>
                </a:cxn>
                <a:cxn ang="0">
                  <a:pos x="59" y="0"/>
                </a:cxn>
                <a:cxn ang="0">
                  <a:pos x="0" y="0"/>
                </a:cxn>
                <a:cxn ang="0">
                  <a:pos x="0" y="60"/>
                </a:cxn>
              </a:cxnLst>
              <a:rect l="0" t="0" r="r" b="b"/>
              <a:pathLst>
                <a:path w="59" h="60">
                  <a:moveTo>
                    <a:pt x="0" y="60"/>
                  </a:moveTo>
                  <a:lnTo>
                    <a:pt x="59" y="60"/>
                  </a:lnTo>
                  <a:lnTo>
                    <a:pt x="59" y="48"/>
                  </a:lnTo>
                  <a:lnTo>
                    <a:pt x="12" y="48"/>
                  </a:lnTo>
                  <a:lnTo>
                    <a:pt x="12" y="12"/>
                  </a:lnTo>
                  <a:lnTo>
                    <a:pt x="59" y="12"/>
                  </a:lnTo>
                  <a:lnTo>
                    <a:pt x="59" y="0"/>
                  </a:lnTo>
                  <a:lnTo>
                    <a:pt x="0" y="0"/>
                  </a:lnTo>
                  <a:lnTo>
                    <a:pt x="0" y="60"/>
                  </a:lnTo>
                </a:path>
              </a:pathLst>
            </a:custGeom>
            <a:solidFill>
              <a:srgbClr val="FFFFFF"/>
            </a:solidFill>
            <a:ln w="9525">
              <a:noFill/>
              <a:round/>
              <a:headEnd/>
              <a:tailEnd/>
            </a:ln>
          </p:spPr>
          <p:txBody>
            <a:bodyPr/>
            <a:lstStyle/>
            <a:p>
              <a:pPr fontAlgn="auto">
                <a:spcBef>
                  <a:spcPts val="0"/>
                </a:spcBef>
                <a:spcAft>
                  <a:spcPts val="0"/>
                </a:spcAft>
              </a:pPr>
              <a:endParaRPr lang="cs-CZ">
                <a:solidFill>
                  <a:prstClr val="black"/>
                </a:solidFill>
                <a:latin typeface="Calibri"/>
                <a:cs typeface="+mn-cs"/>
              </a:endParaRPr>
            </a:p>
          </p:txBody>
        </p:sp>
        <p:sp>
          <p:nvSpPr>
            <p:cNvPr id="992270" name="Rectangle 14"/>
            <p:cNvSpPr>
              <a:spLocks noChangeArrowheads="1"/>
            </p:cNvSpPr>
            <p:nvPr userDrawn="1"/>
          </p:nvSpPr>
          <p:spPr bwMode="auto">
            <a:xfrm>
              <a:off x="1764" y="1166"/>
              <a:ext cx="328" cy="113"/>
            </a:xfrm>
            <a:prstGeom prst="rect">
              <a:avLst/>
            </a:prstGeom>
            <a:solidFill>
              <a:srgbClr val="FFFFFF"/>
            </a:solidFill>
            <a:ln w="9525">
              <a:noFill/>
              <a:miter lim="800000"/>
              <a:headEnd/>
              <a:tailEnd/>
            </a:ln>
          </p:spPr>
          <p:txBody>
            <a:bodyPr lIns="93236" tIns="46619" rIns="93236" bIns="46619"/>
            <a:lstStyle/>
            <a:p>
              <a:pPr defTabSz="933450" fontAlgn="auto">
                <a:spcBef>
                  <a:spcPts val="0"/>
                </a:spcBef>
                <a:spcAft>
                  <a:spcPts val="0"/>
                </a:spcAft>
              </a:pPr>
              <a:endParaRPr lang="cs-CZ" sz="1600">
                <a:solidFill>
                  <a:prstClr val="black"/>
                </a:solidFill>
                <a:latin typeface="Calibri"/>
                <a:cs typeface="+mn-cs"/>
              </a:endParaRPr>
            </a:p>
          </p:txBody>
        </p:sp>
      </p:grpSp>
      <p:sp>
        <p:nvSpPr>
          <p:cNvPr id="992271" name="Rectangle 15"/>
          <p:cNvSpPr>
            <a:spLocks noGrp="1" noChangeArrowheads="1"/>
          </p:cNvSpPr>
          <p:nvPr>
            <p:ph type="ctrTitle" sz="quarter"/>
          </p:nvPr>
        </p:nvSpPr>
        <p:spPr>
          <a:xfrm>
            <a:off x="247650" y="3978275"/>
            <a:ext cx="8605838" cy="1470025"/>
          </a:xfrm>
          <a:prstGeom prst="rect">
            <a:avLst/>
          </a:prstGeom>
          <a:ln/>
        </p:spPr>
        <p:txBody>
          <a:bodyPr lIns="93256" tIns="46628" rIns="93256" bIns="46628"/>
          <a:lstStyle>
            <a:lvl1pPr algn="ctr">
              <a:defRPr sz="4100"/>
            </a:lvl1pPr>
          </a:lstStyle>
          <a:p>
            <a:r>
              <a:rPr lang="cs-CZ"/>
              <a:t>KLEPNUTÍM LZE UPRAVIT STYL PŘEDLOHY NADPISŮ.</a:t>
            </a:r>
          </a:p>
        </p:txBody>
      </p:sp>
      <p:sp>
        <p:nvSpPr>
          <p:cNvPr id="992272" name="Rectangle 16"/>
          <p:cNvSpPr>
            <a:spLocks noGrp="1" noChangeArrowheads="1"/>
          </p:cNvSpPr>
          <p:nvPr>
            <p:ph type="subTitle" sz="quarter" idx="1"/>
          </p:nvPr>
        </p:nvSpPr>
        <p:spPr>
          <a:xfrm>
            <a:off x="1538288" y="5522913"/>
            <a:ext cx="6024562" cy="534987"/>
          </a:xfrm>
          <a:prstGeom prst="rect">
            <a:avLst/>
          </a:prstGeom>
        </p:spPr>
        <p:txBody>
          <a:bodyPr/>
          <a:lstStyle>
            <a:lvl1pPr algn="ctr">
              <a:defRPr sz="1800" b="1">
                <a:solidFill>
                  <a:schemeClr val="bg1"/>
                </a:solidFill>
              </a:defRPr>
            </a:lvl1pPr>
          </a:lstStyle>
          <a:p>
            <a:r>
              <a:rPr lang="cs-CZ"/>
              <a:t>Klepnutím lze upravit styl předlohy podnadpisů.</a:t>
            </a:r>
          </a:p>
        </p:txBody>
      </p:sp>
    </p:spTree>
    <p:extLst>
      <p:ext uri="{BB962C8B-B14F-4D97-AF65-F5344CB8AC3E}">
        <p14:creationId xmlns:p14="http://schemas.microsoft.com/office/powerpoint/2010/main" val="4350968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Obsah s titulkem">
    <p:spTree>
      <p:nvGrpSpPr>
        <p:cNvPr id="1" name=""/>
        <p:cNvGrpSpPr/>
        <p:nvPr/>
      </p:nvGrpSpPr>
      <p:grpSpPr>
        <a:xfrm>
          <a:off x="0" y="0"/>
          <a:ext cx="0" cy="0"/>
          <a:chOff x="0" y="0"/>
          <a:chExt cx="0" cy="0"/>
        </a:xfrm>
      </p:grpSpPr>
      <p:sp>
        <p:nvSpPr>
          <p:cNvPr id="4" name="TextovéPole 3"/>
          <p:cNvSpPr txBox="1"/>
          <p:nvPr userDrawn="1"/>
        </p:nvSpPr>
        <p:spPr>
          <a:xfrm>
            <a:off x="7072313" y="6500813"/>
            <a:ext cx="1500187" cy="307975"/>
          </a:xfrm>
          <a:prstGeom prst="rect">
            <a:avLst/>
          </a:prstGeom>
          <a:noFill/>
        </p:spPr>
        <p:txBody>
          <a:bodyPr>
            <a:spAutoFit/>
          </a:bodyPr>
          <a:lstStyle/>
          <a:p>
            <a:pPr>
              <a:defRPr/>
            </a:pPr>
            <a:r>
              <a:rPr lang="cs-CZ" sz="1400" b="1" dirty="0">
                <a:solidFill>
                  <a:schemeClr val="bg1"/>
                </a:solidFill>
                <a:latin typeface="Arial" charset="0"/>
                <a:cs typeface="Arial" charset="0"/>
              </a:rPr>
              <a:t>www.i2m.cz</a:t>
            </a:r>
          </a:p>
        </p:txBody>
      </p:sp>
      <p:sp>
        <p:nvSpPr>
          <p:cNvPr id="3" name="Zástupný symbol pro obsah 2"/>
          <p:cNvSpPr>
            <a:spLocks noGrp="1"/>
          </p:cNvSpPr>
          <p:nvPr>
            <p:ph idx="1"/>
          </p:nvPr>
        </p:nvSpPr>
        <p:spPr>
          <a:xfrm>
            <a:off x="285720" y="1928801"/>
            <a:ext cx="5786478" cy="4214843"/>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7"/>
          <p:cNvSpPr>
            <a:spLocks noGrp="1"/>
          </p:cNvSpPr>
          <p:nvPr>
            <p:ph type="title"/>
          </p:nvPr>
        </p:nvSpPr>
        <p:spPr>
          <a:xfrm>
            <a:off x="285720" y="857232"/>
            <a:ext cx="5786478" cy="1000132"/>
          </a:xfrm>
        </p:spPr>
        <p:txBody>
          <a:bodyPr/>
          <a:lstStyle/>
          <a:p>
            <a:r>
              <a:rPr lang="cs-CZ" dirty="0" smtClean="0"/>
              <a:t>Klepnutím lze upravit styl předlohy nadpisů.</a:t>
            </a:r>
            <a:endParaRPr lang="cs-CZ" dirty="0"/>
          </a:p>
        </p:txBody>
      </p:sp>
      <p:sp>
        <p:nvSpPr>
          <p:cNvPr id="5" name="Zástupný symbol pro číslo snímku 8"/>
          <p:cNvSpPr>
            <a:spLocks noGrp="1"/>
          </p:cNvSpPr>
          <p:nvPr>
            <p:ph type="sldNum" sz="quarter" idx="10"/>
          </p:nvPr>
        </p:nvSpPr>
        <p:spPr/>
        <p:txBody>
          <a:bodyPr/>
          <a:lstStyle>
            <a:lvl1pPr>
              <a:defRPr b="1">
                <a:solidFill>
                  <a:schemeClr val="bg1"/>
                </a:solidFill>
              </a:defRPr>
            </a:lvl1pPr>
          </a:lstStyle>
          <a:p>
            <a:pPr>
              <a:defRPr/>
            </a:pPr>
            <a:fld id="{0B211B29-9111-416D-B3CE-92FA99EC45CB}" type="slidenum">
              <a:rPr lang="en-US"/>
              <a:pPr>
                <a:defRPr/>
              </a:pPr>
              <a:t>‹#›</a:t>
            </a:fld>
            <a:endParaRPr lang="en-US" sz="2000" dirty="0"/>
          </a:p>
        </p:txBody>
      </p:sp>
    </p:spTree>
    <p:extLst>
      <p:ext uri="{BB962C8B-B14F-4D97-AF65-F5344CB8AC3E}">
        <p14:creationId xmlns:p14="http://schemas.microsoft.com/office/powerpoint/2010/main" val="13863597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pic>
        <p:nvPicPr>
          <p:cNvPr id="5" name="Picture 14"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mn-cs"/>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endParaRPr lang="cs-CZ" noProof="0" dirty="0" smtClean="0"/>
          </a:p>
        </p:txBody>
      </p:sp>
      <p:sp>
        <p:nvSpPr>
          <p:cNvPr id="12" name="Zástupný symbol pro číslo snímku 3"/>
          <p:cNvSpPr>
            <a:spLocks noGrp="1"/>
          </p:cNvSpPr>
          <p:nvPr>
            <p:ph type="sldNum" sz="quarter" idx="10"/>
          </p:nvPr>
        </p:nvSpPr>
        <p:spPr>
          <a:xfrm>
            <a:off x="8605838" y="6553200"/>
            <a:ext cx="385762" cy="381000"/>
          </a:xfrm>
        </p:spPr>
        <p:txBody>
          <a:bodyPr/>
          <a:lstStyle>
            <a:lvl1pPr algn="ctr" eaLnBrk="0" hangingPunct="0">
              <a:defRPr sz="1200" b="1">
                <a:solidFill>
                  <a:schemeClr val="bg1"/>
                </a:solidFill>
                <a:cs typeface="+mn-cs"/>
              </a:defRPr>
            </a:lvl1pPr>
          </a:lstStyle>
          <a:p>
            <a:pPr>
              <a:defRPr/>
            </a:pPr>
            <a:fld id="{2D205A7B-5C47-4EFE-8FCC-C4D89C17EA69}"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117908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adpis a obsah + zápatí">
    <p:spTree>
      <p:nvGrpSpPr>
        <p:cNvPr id="1" name=""/>
        <p:cNvGrpSpPr/>
        <p:nvPr/>
      </p:nvGrpSpPr>
      <p:grpSpPr>
        <a:xfrm>
          <a:off x="0" y="0"/>
          <a:ext cx="0" cy="0"/>
          <a:chOff x="0" y="0"/>
          <a:chExt cx="0" cy="0"/>
        </a:xfrm>
      </p:grpSpPr>
      <p:sp>
        <p:nvSpPr>
          <p:cNvPr id="8" name="Zástupný symbol pro nadpis 18"/>
          <p:cNvSpPr>
            <a:spLocks noGrp="1"/>
          </p:cNvSpPr>
          <p:nvPr>
            <p:ph type="title"/>
          </p:nvPr>
        </p:nvSpPr>
        <p:spPr>
          <a:xfrm>
            <a:off x="457200" y="1428744"/>
            <a:ext cx="8229600" cy="1143000"/>
          </a:xfrm>
          <a:prstGeom prst="rect">
            <a:avLst/>
          </a:prstGeom>
        </p:spPr>
        <p:txBody>
          <a:bodyPr rtlCol="0">
            <a:noAutofit/>
          </a:bodyPr>
          <a:lstStyle/>
          <a:p>
            <a:r>
              <a:rPr lang="cs-CZ" dirty="0" smtClean="0"/>
              <a:t>Klepnutím lze upravit styl předlohy nadpisů.</a:t>
            </a:r>
            <a:endParaRPr lang="cs-CZ" dirty="0"/>
          </a:p>
        </p:txBody>
      </p:sp>
      <p:sp>
        <p:nvSpPr>
          <p:cNvPr id="11" name="Zástupný symbol pro text 10"/>
          <p:cNvSpPr>
            <a:spLocks noGrp="1"/>
          </p:cNvSpPr>
          <p:nvPr>
            <p:ph type="body" sz="quarter" idx="12"/>
          </p:nvPr>
        </p:nvSpPr>
        <p:spPr>
          <a:xfrm>
            <a:off x="285750" y="3786190"/>
            <a:ext cx="8501092" cy="2143140"/>
          </a:xfrm>
        </p:spPr>
        <p:txBody>
          <a:bodyPr/>
          <a:lstStyle/>
          <a:p>
            <a:pPr lvl="0"/>
            <a:r>
              <a:rPr lang="cs-CZ" dirty="0" smtClean="0"/>
              <a:t>Klepnutím lze upravit styly předlohy textu.</a:t>
            </a:r>
          </a:p>
          <a:p>
            <a:pPr lvl="1"/>
            <a:r>
              <a:rPr lang="cs-CZ" dirty="0" smtClean="0"/>
              <a:t>Druhá úroveň</a:t>
            </a:r>
          </a:p>
        </p:txBody>
      </p:sp>
      <p:sp>
        <p:nvSpPr>
          <p:cNvPr id="4" name="Zástupný symbol pro zápatí 4"/>
          <p:cNvSpPr>
            <a:spLocks noGrp="1"/>
          </p:cNvSpPr>
          <p:nvPr>
            <p:ph type="ftr" sz="quarter" idx="13"/>
          </p:nvPr>
        </p:nvSpPr>
        <p:spPr>
          <a:xfrm>
            <a:off x="357188" y="6492875"/>
            <a:ext cx="5214937" cy="365125"/>
          </a:xfrm>
        </p:spPr>
        <p:txBody>
          <a:bodyPr/>
          <a:lstStyle>
            <a:lvl1pPr>
              <a:defRPr>
                <a:solidFill>
                  <a:schemeClr val="bg1"/>
                </a:solidFill>
              </a:defRPr>
            </a:lvl1pPr>
          </a:lstStyle>
          <a:p>
            <a:pPr>
              <a:defRPr/>
            </a:pPr>
            <a:endParaRPr lang="cs-CZ"/>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fontAlgn="auto">
              <a:spcBef>
                <a:spcPts val="0"/>
              </a:spcBef>
              <a:spcAft>
                <a:spcPts val="0"/>
              </a:spcAft>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spTree>
    <p:extLst>
      <p:ext uri="{BB962C8B-B14F-4D97-AF65-F5344CB8AC3E}">
        <p14:creationId xmlns:p14="http://schemas.microsoft.com/office/powerpoint/2010/main" val="30831560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dirty="0"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fontAlgn="auto">
              <a:spcBef>
                <a:spcPts val="0"/>
              </a:spcBef>
              <a:spcAft>
                <a:spcPts val="0"/>
              </a:spcAft>
              <a:defRPr/>
            </a:pPr>
            <a:endParaRPr lang="cs-CZ">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p:spPr>
        <p:txBody>
          <a:bodyPr/>
          <a:lstStyle>
            <a:lvl1pPr algn="ctr" eaLnBrk="0" hangingPunct="0">
              <a:defRPr sz="1200" b="1" smtClean="0">
                <a:solidFill>
                  <a:schemeClr val="bg1"/>
                </a:solidFill>
                <a:cs typeface="+mn-cs"/>
              </a:defRPr>
            </a:lvl1pPr>
          </a:lstStyle>
          <a:p>
            <a:pPr>
              <a:defRPr/>
            </a:pPr>
            <a:fld id="{56CAE01F-6DE8-4B9F-94AB-7D58A708EE5A}" type="slidenum">
              <a:rPr lang="en-US">
                <a:solidFill>
                  <a:prstClr val="white"/>
                </a:solidFill>
              </a:rPr>
              <a:pPr>
                <a:defRPr/>
              </a:pPr>
              <a:t>‹#›</a:t>
            </a:fld>
            <a:endParaRPr lang="en-US" sz="2000" dirty="0">
              <a:solidFill>
                <a:prstClr val="white"/>
              </a:solidFill>
            </a:endParaRPr>
          </a:p>
        </p:txBody>
      </p:sp>
      <p:pic>
        <p:nvPicPr>
          <p:cNvPr id="111618" name="Picture 2" descr="Bonatrans a.s."/>
          <p:cNvPicPr>
            <a:picLocks noChangeAspect="1" noChangeArrowheads="1"/>
          </p:cNvPicPr>
          <p:nvPr userDrawn="1"/>
        </p:nvPicPr>
        <p:blipFill>
          <a:blip r:embed="rId2" cstate="print"/>
          <a:srcRect/>
          <a:stretch>
            <a:fillRect/>
          </a:stretch>
        </p:blipFill>
        <p:spPr bwMode="auto">
          <a:xfrm>
            <a:off x="166668" y="342880"/>
            <a:ext cx="1619250" cy="228600"/>
          </a:xfrm>
          <a:prstGeom prst="rect">
            <a:avLst/>
          </a:prstGeom>
          <a:noFill/>
          <a:ln w="9525">
            <a:noFill/>
            <a:miter lim="800000"/>
            <a:headEnd/>
            <a:tailEnd/>
          </a:ln>
        </p:spPr>
      </p:pic>
    </p:spTree>
    <p:extLst>
      <p:ext uri="{BB962C8B-B14F-4D97-AF65-F5344CB8AC3E}">
        <p14:creationId xmlns:p14="http://schemas.microsoft.com/office/powerpoint/2010/main" val="38256060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dirty="0"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6" name="Zástupný symbol pro číslo snímku 3"/>
          <p:cNvSpPr>
            <a:spLocks noGrp="1"/>
          </p:cNvSpPr>
          <p:nvPr>
            <p:ph type="sldNum" sz="quarter" idx="12"/>
          </p:nvPr>
        </p:nvSpPr>
        <p:spPr>
          <a:xfrm>
            <a:off x="8686800" y="6477000"/>
            <a:ext cx="385763" cy="381000"/>
          </a:xfrm>
        </p:spPr>
        <p:txBody>
          <a:bodyPr/>
          <a:lstStyle>
            <a:lvl1pPr>
              <a:defRPr/>
            </a:lvl1pPr>
          </a:lstStyle>
          <a:p>
            <a:pPr>
              <a:defRPr/>
            </a:pPr>
            <a:fld id="{4859CE5B-2391-491D-8336-EBEF7299C5FF}"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376657541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p:spPr>
        <p:txBody>
          <a:bodyPr/>
          <a:lstStyle>
            <a:lvl1pPr algn="ctr" eaLnBrk="0" hangingPunct="0">
              <a:defRPr sz="1200" b="1">
                <a:solidFill>
                  <a:schemeClr val="bg1"/>
                </a:solidFill>
                <a:cs typeface="+mn-cs"/>
              </a:defRPr>
            </a:lvl1pPr>
          </a:lstStyle>
          <a:p>
            <a:pPr>
              <a:defRPr/>
            </a:pPr>
            <a:fld id="{A7E399F6-DBB6-491D-920B-40515CD55F16}" type="slidenum">
              <a:rPr lang="en-US">
                <a:solidFill>
                  <a:prstClr val="white"/>
                </a:solidFill>
              </a:rPr>
              <a:pPr>
                <a:defRPr/>
              </a:pPr>
              <a:t>‹#›</a:t>
            </a:fld>
            <a:endParaRPr lang="en-US" sz="2000">
              <a:solidFill>
                <a:prstClr val="white"/>
              </a:solidFill>
            </a:endParaRPr>
          </a:p>
        </p:txBody>
      </p:sp>
    </p:spTree>
    <p:extLst>
      <p:ext uri="{BB962C8B-B14F-4D97-AF65-F5344CB8AC3E}">
        <p14:creationId xmlns:p14="http://schemas.microsoft.com/office/powerpoint/2010/main" val="3640701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cSld name="Úvodní snímek">
    <p:spTree>
      <p:nvGrpSpPr>
        <p:cNvPr id="1" name=""/>
        <p:cNvGrpSpPr/>
        <p:nvPr/>
      </p:nvGrpSpPr>
      <p:grpSpPr>
        <a:xfrm>
          <a:off x="0" y="0"/>
          <a:ext cx="0" cy="0"/>
          <a:chOff x="0" y="0"/>
          <a:chExt cx="0" cy="0"/>
        </a:xfrm>
      </p:grpSpPr>
      <p:sp>
        <p:nvSpPr>
          <p:cNvPr id="992258" name="Rectangle 2"/>
          <p:cNvSpPr>
            <a:spLocks noChangeArrowheads="1"/>
          </p:cNvSpPr>
          <p:nvPr/>
        </p:nvSpPr>
        <p:spPr bwMode="auto">
          <a:xfrm>
            <a:off x="0" y="0"/>
            <a:ext cx="9144000" cy="6858000"/>
          </a:xfrm>
          <a:prstGeom prst="rect">
            <a:avLst/>
          </a:prstGeom>
          <a:solidFill>
            <a:srgbClr val="F24F00"/>
          </a:solidFill>
          <a:ln w="12700" algn="ctr">
            <a:noFill/>
            <a:miter lim="800000"/>
            <a:headEnd type="none" w="sm" len="sm"/>
            <a:tailEnd type="none" w="sm" len="sm"/>
          </a:ln>
          <a:effectLst/>
        </p:spPr>
        <p:txBody>
          <a:bodyPr lIns="93874" tIns="46936" rIns="93874" bIns="46936" anchor="ctr"/>
          <a:lstStyle/>
          <a:p>
            <a:pPr algn="ctr" defTabSz="777875" eaLnBrk="0" fontAlgn="auto" hangingPunct="0">
              <a:spcBef>
                <a:spcPts val="0"/>
              </a:spcBef>
              <a:spcAft>
                <a:spcPts val="0"/>
              </a:spcAft>
            </a:pPr>
            <a:endParaRPr lang="cs-CZ" sz="2600" b="1">
              <a:solidFill>
                <a:srgbClr val="F24F00"/>
              </a:solidFill>
              <a:latin typeface="Arial CE" charset="-18"/>
              <a:cs typeface="+mn-cs"/>
            </a:endParaRPr>
          </a:p>
        </p:txBody>
      </p:sp>
      <p:grpSp>
        <p:nvGrpSpPr>
          <p:cNvPr id="2" name="McK Title Elements" hidden="1"/>
          <p:cNvGrpSpPr>
            <a:grpSpLocks/>
          </p:cNvGrpSpPr>
          <p:nvPr/>
        </p:nvGrpSpPr>
        <p:grpSpPr bwMode="auto">
          <a:xfrm>
            <a:off x="2863850" y="2182813"/>
            <a:ext cx="5130800" cy="4602162"/>
            <a:chOff x="1768" y="1348"/>
            <a:chExt cx="3167" cy="2841"/>
          </a:xfrm>
        </p:grpSpPr>
        <p:sp>
          <p:nvSpPr>
            <p:cNvPr id="992260" name="McK Confidential" hidden="1"/>
            <p:cNvSpPr txBox="1">
              <a:spLocks noChangeArrowheads="1"/>
            </p:cNvSpPr>
            <p:nvPr/>
          </p:nvSpPr>
          <p:spPr bwMode="auto">
            <a:xfrm>
              <a:off x="1768" y="1348"/>
              <a:ext cx="936" cy="134"/>
            </a:xfrm>
            <a:prstGeom prst="rect">
              <a:avLst/>
            </a:prstGeom>
            <a:noFill/>
            <a:ln w="9525">
              <a:noFill/>
              <a:miter lim="800000"/>
              <a:headEnd/>
              <a:tailEnd/>
            </a:ln>
            <a:effectLst/>
          </p:spPr>
          <p:txBody>
            <a:bodyPr lIns="0" tIns="0" rIns="0" bIns="0">
              <a:spAutoFit/>
            </a:bodyPr>
            <a:lstStyle/>
            <a:p>
              <a:pPr defTabSz="933450" fontAlgn="auto">
                <a:spcBef>
                  <a:spcPts val="0"/>
                </a:spcBef>
                <a:spcAft>
                  <a:spcPts val="0"/>
                </a:spcAft>
              </a:pPr>
              <a:r>
                <a:rPr lang="cs-CZ" sz="1400">
                  <a:solidFill>
                    <a:prstClr val="black"/>
                  </a:solidFill>
                  <a:latin typeface="Calibri"/>
                  <a:cs typeface="+mn-cs"/>
                </a:rPr>
                <a:t>DŮVĚRNÉ</a:t>
              </a:r>
            </a:p>
          </p:txBody>
        </p:sp>
        <p:sp>
          <p:nvSpPr>
            <p:cNvPr id="992261" name="McK Document" hidden="1"/>
            <p:cNvSpPr txBox="1">
              <a:spLocks noChangeArrowheads="1"/>
            </p:cNvSpPr>
            <p:nvPr/>
          </p:nvSpPr>
          <p:spPr bwMode="auto">
            <a:xfrm>
              <a:off x="1768" y="3049"/>
              <a:ext cx="3167" cy="134"/>
            </a:xfrm>
            <a:prstGeom prst="rect">
              <a:avLst/>
            </a:prstGeom>
            <a:noFill/>
            <a:ln w="9525">
              <a:noFill/>
              <a:miter lim="800000"/>
              <a:headEnd/>
              <a:tailEnd/>
            </a:ln>
            <a:effectLst/>
          </p:spPr>
          <p:txBody>
            <a:bodyPr lIns="0" tIns="0" rIns="0" bIns="0" anchor="b">
              <a:spAutoFit/>
            </a:bodyPr>
            <a:lstStyle/>
            <a:p>
              <a:pPr defTabSz="933450" fontAlgn="auto">
                <a:spcBef>
                  <a:spcPts val="0"/>
                </a:spcBef>
                <a:spcAft>
                  <a:spcPts val="0"/>
                </a:spcAft>
              </a:pPr>
              <a:r>
                <a:rPr lang="cs-CZ" sz="1400">
                  <a:solidFill>
                    <a:prstClr val="black"/>
                  </a:solidFill>
                  <a:latin typeface="Calibri"/>
                  <a:cs typeface="+mn-cs"/>
                </a:rPr>
                <a:t>Dokument</a:t>
              </a:r>
            </a:p>
          </p:txBody>
        </p:sp>
        <p:sp>
          <p:nvSpPr>
            <p:cNvPr id="992262" name="McK Date" hidden="1"/>
            <p:cNvSpPr txBox="1">
              <a:spLocks noChangeArrowheads="1"/>
            </p:cNvSpPr>
            <p:nvPr/>
          </p:nvSpPr>
          <p:spPr bwMode="auto">
            <a:xfrm>
              <a:off x="1768" y="3216"/>
              <a:ext cx="3167" cy="134"/>
            </a:xfrm>
            <a:prstGeom prst="rect">
              <a:avLst/>
            </a:prstGeom>
            <a:noFill/>
            <a:ln w="9525">
              <a:noFill/>
              <a:miter lim="800000"/>
              <a:headEnd/>
              <a:tailEnd/>
            </a:ln>
            <a:effectLst/>
          </p:spPr>
          <p:txBody>
            <a:bodyPr lIns="0" tIns="0" rIns="0" bIns="0">
              <a:spAutoFit/>
            </a:bodyPr>
            <a:lstStyle/>
            <a:p>
              <a:pPr defTabSz="933450" fontAlgn="auto">
                <a:spcBef>
                  <a:spcPts val="0"/>
                </a:spcBef>
                <a:spcAft>
                  <a:spcPts val="0"/>
                </a:spcAft>
              </a:pPr>
              <a:r>
                <a:rPr lang="cs-CZ" sz="1400">
                  <a:solidFill>
                    <a:prstClr val="black"/>
                  </a:solidFill>
                  <a:latin typeface="Calibri"/>
                  <a:cs typeface="+mn-cs"/>
                </a:rPr>
                <a:t>Datum</a:t>
              </a:r>
            </a:p>
          </p:txBody>
        </p:sp>
        <p:sp>
          <p:nvSpPr>
            <p:cNvPr id="992263" name="McK Disclaimer" hidden="1"/>
            <p:cNvSpPr>
              <a:spLocks noChangeArrowheads="1"/>
            </p:cNvSpPr>
            <p:nvPr>
              <p:custDataLst>
                <p:tags r:id="rId1"/>
              </p:custDataLst>
            </p:nvPr>
          </p:nvSpPr>
          <p:spPr bwMode="auto">
            <a:xfrm>
              <a:off x="1768" y="3759"/>
              <a:ext cx="2303" cy="430"/>
            </a:xfrm>
            <a:prstGeom prst="rect">
              <a:avLst/>
            </a:prstGeom>
            <a:noFill/>
            <a:ln w="9525">
              <a:noFill/>
              <a:miter lim="800000"/>
              <a:headEnd/>
              <a:tailEnd/>
            </a:ln>
            <a:effectLst/>
          </p:spPr>
          <p:txBody>
            <a:bodyPr lIns="0" tIns="0" rIns="0" bIns="0" anchor="b">
              <a:spAutoFit/>
            </a:bodyPr>
            <a:lstStyle/>
            <a:p>
              <a:pPr defTabSz="820738" eaLnBrk="0" fontAlgn="auto" hangingPunct="0">
                <a:spcBef>
                  <a:spcPts val="0"/>
                </a:spcBef>
                <a:spcAft>
                  <a:spcPts val="0"/>
                </a:spcAft>
              </a:pPr>
              <a:r>
                <a:rPr lang="cs-CZ" sz="900">
                  <a:solidFill>
                    <a:prstClr val="black"/>
                  </a:solidFill>
                  <a:latin typeface="Calibri"/>
                  <a:cs typeface="+mn-cs"/>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992264" name="Working Draft Text" hidden="1"/>
          <p:cNvSpPr>
            <a:spLocks noChangeArrowheads="1"/>
          </p:cNvSpPr>
          <p:nvPr/>
        </p:nvSpPr>
        <p:spPr bwMode="auto">
          <a:xfrm>
            <a:off x="427038" y="349250"/>
            <a:ext cx="3109912" cy="217488"/>
          </a:xfrm>
          <a:prstGeom prst="rect">
            <a:avLst/>
          </a:prstGeom>
          <a:noFill/>
          <a:ln w="9525">
            <a:noFill/>
            <a:miter lim="800000"/>
            <a:headEnd/>
            <a:tailEnd/>
          </a:ln>
          <a:effectLst/>
        </p:spPr>
        <p:txBody>
          <a:bodyPr lIns="0" tIns="0" rIns="0" bIns="0">
            <a:spAutoFit/>
          </a:bodyPr>
          <a:lstStyle/>
          <a:p>
            <a:pPr fontAlgn="auto">
              <a:spcBef>
                <a:spcPts val="0"/>
              </a:spcBef>
              <a:spcAft>
                <a:spcPts val="0"/>
              </a:spcAft>
            </a:pPr>
            <a:r>
              <a:rPr lang="cs-CZ">
                <a:solidFill>
                  <a:prstClr val="black"/>
                </a:solidFill>
                <a:latin typeface="Calibri"/>
                <a:cs typeface="+mn-cs"/>
              </a:rPr>
              <a:t>Working Draft    </a:t>
            </a:r>
          </a:p>
        </p:txBody>
      </p:sp>
      <p:sp>
        <p:nvSpPr>
          <p:cNvPr id="992265" name="Working Draft" hidden="1"/>
          <p:cNvSpPr txBox="1">
            <a:spLocks noChangeArrowheads="1"/>
          </p:cNvSpPr>
          <p:nvPr/>
        </p:nvSpPr>
        <p:spPr bwMode="auto">
          <a:xfrm>
            <a:off x="427038" y="593725"/>
            <a:ext cx="4724400" cy="187325"/>
          </a:xfrm>
          <a:prstGeom prst="rect">
            <a:avLst/>
          </a:prstGeom>
          <a:noFill/>
          <a:ln w="9525">
            <a:noFill/>
            <a:miter lim="800000"/>
            <a:headEnd/>
            <a:tailEnd/>
          </a:ln>
          <a:effectLst/>
        </p:spPr>
        <p:txBody>
          <a:bodyPr wrap="none" lIns="0" tIns="0" rIns="0" bIns="0">
            <a:spAutoFit/>
          </a:bodyPr>
          <a:lstStyle/>
          <a:p>
            <a:pPr defTabSz="933450" fontAlgn="auto">
              <a:spcBef>
                <a:spcPts val="0"/>
              </a:spcBef>
              <a:spcAft>
                <a:spcPts val="0"/>
              </a:spcAft>
            </a:pPr>
            <a:r>
              <a:rPr lang="en-US" sz="1200">
                <a:solidFill>
                  <a:prstClr val="black"/>
                </a:solidFill>
                <a:latin typeface="Calibri"/>
                <a:cs typeface="+mn-cs"/>
              </a:rPr>
              <a:t>Last Modified 10/4/2004 4:39:06 PM Central Europe Standard Time</a:t>
            </a:r>
            <a:endParaRPr lang="cs-CZ" sz="1200">
              <a:solidFill>
                <a:prstClr val="black"/>
              </a:solidFill>
              <a:latin typeface="Calibri"/>
              <a:cs typeface="+mn-cs"/>
            </a:endParaRPr>
          </a:p>
        </p:txBody>
      </p:sp>
      <p:sp>
        <p:nvSpPr>
          <p:cNvPr id="992266" name="Printed" hidden="1"/>
          <p:cNvSpPr txBox="1">
            <a:spLocks noChangeArrowheads="1"/>
          </p:cNvSpPr>
          <p:nvPr/>
        </p:nvSpPr>
        <p:spPr bwMode="auto">
          <a:xfrm>
            <a:off x="427038" y="815975"/>
            <a:ext cx="492125" cy="187325"/>
          </a:xfrm>
          <a:prstGeom prst="rect">
            <a:avLst/>
          </a:prstGeom>
          <a:noFill/>
          <a:ln w="9525">
            <a:noFill/>
            <a:miter lim="800000"/>
            <a:headEnd/>
            <a:tailEnd/>
          </a:ln>
          <a:effectLst/>
        </p:spPr>
        <p:txBody>
          <a:bodyPr wrap="none" lIns="0" tIns="0" rIns="0" bIns="0">
            <a:spAutoFit/>
          </a:bodyPr>
          <a:lstStyle/>
          <a:p>
            <a:pPr defTabSz="933450" fontAlgn="auto">
              <a:spcBef>
                <a:spcPts val="0"/>
              </a:spcBef>
              <a:spcAft>
                <a:spcPts val="0"/>
              </a:spcAft>
            </a:pPr>
            <a:r>
              <a:rPr lang="cs-CZ" sz="1200">
                <a:solidFill>
                  <a:prstClr val="black"/>
                </a:solidFill>
                <a:latin typeface="Calibri"/>
                <a:cs typeface="+mn-cs"/>
              </a:rPr>
              <a:t>Printed 10/4/2004 11:36:40 AM Central Europe Standard Time</a:t>
            </a:r>
          </a:p>
        </p:txBody>
      </p:sp>
      <p:grpSp>
        <p:nvGrpSpPr>
          <p:cNvPr id="3" name="Group 11"/>
          <p:cNvGrpSpPr>
            <a:grpSpLocks/>
          </p:cNvGrpSpPr>
          <p:nvPr/>
        </p:nvGrpSpPr>
        <p:grpSpPr bwMode="auto">
          <a:xfrm>
            <a:off x="3684588" y="1387475"/>
            <a:ext cx="1773237" cy="1741488"/>
            <a:chOff x="1361" y="763"/>
            <a:chExt cx="909" cy="910"/>
          </a:xfrm>
        </p:grpSpPr>
        <p:sp>
          <p:nvSpPr>
            <p:cNvPr id="992268" name="Rectangle 12"/>
            <p:cNvSpPr>
              <a:spLocks noChangeArrowheads="1"/>
            </p:cNvSpPr>
            <p:nvPr userDrawn="1"/>
          </p:nvSpPr>
          <p:spPr bwMode="auto">
            <a:xfrm>
              <a:off x="1361" y="763"/>
              <a:ext cx="909" cy="910"/>
            </a:xfrm>
            <a:prstGeom prst="rect">
              <a:avLst/>
            </a:prstGeom>
            <a:solidFill>
              <a:srgbClr val="F24F00"/>
            </a:solidFill>
            <a:ln w="9525">
              <a:noFill/>
              <a:miter lim="800000"/>
              <a:headEnd/>
              <a:tailEnd/>
            </a:ln>
          </p:spPr>
          <p:txBody>
            <a:bodyPr lIns="93236" tIns="46619" rIns="93236" bIns="46619"/>
            <a:lstStyle/>
            <a:p>
              <a:pPr defTabSz="933450" fontAlgn="auto">
                <a:spcBef>
                  <a:spcPts val="0"/>
                </a:spcBef>
                <a:spcAft>
                  <a:spcPts val="0"/>
                </a:spcAft>
              </a:pPr>
              <a:endParaRPr lang="cs-CZ" sz="1600">
                <a:solidFill>
                  <a:prstClr val="black"/>
                </a:solidFill>
                <a:latin typeface="Calibri"/>
                <a:cs typeface="+mn-cs"/>
              </a:endParaRPr>
            </a:p>
          </p:txBody>
        </p:sp>
        <p:sp>
          <p:nvSpPr>
            <p:cNvPr id="992269" name="Freeform 13"/>
            <p:cNvSpPr>
              <a:spLocks/>
            </p:cNvSpPr>
            <p:nvPr userDrawn="1"/>
          </p:nvSpPr>
          <p:spPr bwMode="auto">
            <a:xfrm>
              <a:off x="1539" y="941"/>
              <a:ext cx="553" cy="563"/>
            </a:xfrm>
            <a:custGeom>
              <a:avLst/>
              <a:gdLst/>
              <a:ahLst/>
              <a:cxnLst>
                <a:cxn ang="0">
                  <a:pos x="0" y="60"/>
                </a:cxn>
                <a:cxn ang="0">
                  <a:pos x="59" y="60"/>
                </a:cxn>
                <a:cxn ang="0">
                  <a:pos x="59" y="48"/>
                </a:cxn>
                <a:cxn ang="0">
                  <a:pos x="12" y="48"/>
                </a:cxn>
                <a:cxn ang="0">
                  <a:pos x="12" y="12"/>
                </a:cxn>
                <a:cxn ang="0">
                  <a:pos x="59" y="12"/>
                </a:cxn>
                <a:cxn ang="0">
                  <a:pos x="59" y="0"/>
                </a:cxn>
                <a:cxn ang="0">
                  <a:pos x="0" y="0"/>
                </a:cxn>
                <a:cxn ang="0">
                  <a:pos x="0" y="60"/>
                </a:cxn>
              </a:cxnLst>
              <a:rect l="0" t="0" r="r" b="b"/>
              <a:pathLst>
                <a:path w="59" h="60">
                  <a:moveTo>
                    <a:pt x="0" y="60"/>
                  </a:moveTo>
                  <a:lnTo>
                    <a:pt x="59" y="60"/>
                  </a:lnTo>
                  <a:lnTo>
                    <a:pt x="59" y="48"/>
                  </a:lnTo>
                  <a:lnTo>
                    <a:pt x="12" y="48"/>
                  </a:lnTo>
                  <a:lnTo>
                    <a:pt x="12" y="12"/>
                  </a:lnTo>
                  <a:lnTo>
                    <a:pt x="59" y="12"/>
                  </a:lnTo>
                  <a:lnTo>
                    <a:pt x="59" y="0"/>
                  </a:lnTo>
                  <a:lnTo>
                    <a:pt x="0" y="0"/>
                  </a:lnTo>
                  <a:lnTo>
                    <a:pt x="0" y="60"/>
                  </a:lnTo>
                </a:path>
              </a:pathLst>
            </a:custGeom>
            <a:solidFill>
              <a:srgbClr val="FFFFFF"/>
            </a:solidFill>
            <a:ln w="9525">
              <a:noFill/>
              <a:round/>
              <a:headEnd/>
              <a:tailEnd/>
            </a:ln>
          </p:spPr>
          <p:txBody>
            <a:bodyPr/>
            <a:lstStyle/>
            <a:p>
              <a:pPr fontAlgn="auto">
                <a:spcBef>
                  <a:spcPts val="0"/>
                </a:spcBef>
                <a:spcAft>
                  <a:spcPts val="0"/>
                </a:spcAft>
              </a:pPr>
              <a:endParaRPr lang="cs-CZ">
                <a:solidFill>
                  <a:prstClr val="black"/>
                </a:solidFill>
                <a:latin typeface="Calibri"/>
                <a:cs typeface="+mn-cs"/>
              </a:endParaRPr>
            </a:p>
          </p:txBody>
        </p:sp>
        <p:sp>
          <p:nvSpPr>
            <p:cNvPr id="992270" name="Rectangle 14"/>
            <p:cNvSpPr>
              <a:spLocks noChangeArrowheads="1"/>
            </p:cNvSpPr>
            <p:nvPr userDrawn="1"/>
          </p:nvSpPr>
          <p:spPr bwMode="auto">
            <a:xfrm>
              <a:off x="1764" y="1166"/>
              <a:ext cx="328" cy="113"/>
            </a:xfrm>
            <a:prstGeom prst="rect">
              <a:avLst/>
            </a:prstGeom>
            <a:solidFill>
              <a:srgbClr val="FFFFFF"/>
            </a:solidFill>
            <a:ln w="9525">
              <a:noFill/>
              <a:miter lim="800000"/>
              <a:headEnd/>
              <a:tailEnd/>
            </a:ln>
          </p:spPr>
          <p:txBody>
            <a:bodyPr lIns="93236" tIns="46619" rIns="93236" bIns="46619"/>
            <a:lstStyle/>
            <a:p>
              <a:pPr defTabSz="933450" fontAlgn="auto">
                <a:spcBef>
                  <a:spcPts val="0"/>
                </a:spcBef>
                <a:spcAft>
                  <a:spcPts val="0"/>
                </a:spcAft>
              </a:pPr>
              <a:endParaRPr lang="cs-CZ" sz="1600">
                <a:solidFill>
                  <a:prstClr val="black"/>
                </a:solidFill>
                <a:latin typeface="Calibri"/>
                <a:cs typeface="+mn-cs"/>
              </a:endParaRPr>
            </a:p>
          </p:txBody>
        </p:sp>
      </p:grpSp>
      <p:sp>
        <p:nvSpPr>
          <p:cNvPr id="992271" name="Rectangle 15"/>
          <p:cNvSpPr>
            <a:spLocks noGrp="1" noChangeArrowheads="1"/>
          </p:cNvSpPr>
          <p:nvPr>
            <p:ph type="ctrTitle" sz="quarter"/>
          </p:nvPr>
        </p:nvSpPr>
        <p:spPr>
          <a:xfrm>
            <a:off x="247650" y="3978275"/>
            <a:ext cx="8605838" cy="1470025"/>
          </a:xfrm>
          <a:prstGeom prst="rect">
            <a:avLst/>
          </a:prstGeom>
          <a:ln/>
        </p:spPr>
        <p:txBody>
          <a:bodyPr lIns="93256" tIns="46628" rIns="93256" bIns="46628"/>
          <a:lstStyle>
            <a:lvl1pPr algn="ctr">
              <a:defRPr sz="4100"/>
            </a:lvl1pPr>
          </a:lstStyle>
          <a:p>
            <a:r>
              <a:rPr lang="cs-CZ"/>
              <a:t>KLEPNUTÍM LZE UPRAVIT STYL PŘEDLOHY NADPISŮ.</a:t>
            </a:r>
          </a:p>
        </p:txBody>
      </p:sp>
      <p:sp>
        <p:nvSpPr>
          <p:cNvPr id="992272" name="Rectangle 16"/>
          <p:cNvSpPr>
            <a:spLocks noGrp="1" noChangeArrowheads="1"/>
          </p:cNvSpPr>
          <p:nvPr>
            <p:ph type="subTitle" sz="quarter" idx="1"/>
          </p:nvPr>
        </p:nvSpPr>
        <p:spPr>
          <a:xfrm>
            <a:off x="1538288" y="5522913"/>
            <a:ext cx="6024562" cy="534987"/>
          </a:xfrm>
          <a:prstGeom prst="rect">
            <a:avLst/>
          </a:prstGeom>
        </p:spPr>
        <p:txBody>
          <a:bodyPr/>
          <a:lstStyle>
            <a:lvl1pPr algn="ctr">
              <a:defRPr sz="1800" b="1">
                <a:solidFill>
                  <a:schemeClr val="bg1"/>
                </a:solidFill>
              </a:defRPr>
            </a:lvl1pPr>
          </a:lstStyle>
          <a:p>
            <a:r>
              <a:rPr lang="cs-CZ"/>
              <a:t>Klepnutím lze upravit styl předlohy podnadpisů.</a:t>
            </a:r>
          </a:p>
        </p:txBody>
      </p:sp>
    </p:spTree>
    <p:extLst>
      <p:ext uri="{BB962C8B-B14F-4D97-AF65-F5344CB8AC3E}">
        <p14:creationId xmlns:p14="http://schemas.microsoft.com/office/powerpoint/2010/main" val="8723812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lajd s nadpisem prázdný">
    <p:spTree>
      <p:nvGrpSpPr>
        <p:cNvPr id="1" name=""/>
        <p:cNvGrpSpPr/>
        <p:nvPr/>
      </p:nvGrpSpPr>
      <p:grpSpPr>
        <a:xfrm>
          <a:off x="0" y="0"/>
          <a:ext cx="0" cy="0"/>
          <a:chOff x="0" y="0"/>
          <a:chExt cx="0" cy="0"/>
        </a:xfrm>
      </p:grpSpPr>
      <p:sp>
        <p:nvSpPr>
          <p:cNvPr id="4"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dirty="0">
              <a:solidFill>
                <a:prstClr val="black"/>
              </a:solidFill>
              <a:latin typeface="Arial" charset="0"/>
              <a:cs typeface="Arial" charset="0"/>
            </a:endParaRPr>
          </a:p>
        </p:txBody>
      </p:sp>
      <p:pic>
        <p:nvPicPr>
          <p:cNvPr id="5" name="Picture 14" descr="C:\Users\pavel\FIRMA\KLIENTI_2009\I2M\PPT\zapati.emf"/>
          <p:cNvPicPr>
            <a:picLocks noChangeAspect="1" noChangeArrowheads="1"/>
          </p:cNvPicPr>
          <p:nvPr userDrawn="1"/>
        </p:nvPicPr>
        <p:blipFill>
          <a:blip r:embed="rId2" cstate="print"/>
          <a:srcRect/>
          <a:stretch>
            <a:fillRect/>
          </a:stretch>
        </p:blipFill>
        <p:spPr bwMode="auto">
          <a:xfrm>
            <a:off x="0" y="0"/>
            <a:ext cx="9144000" cy="6864350"/>
          </a:xfrm>
          <a:prstGeom prst="rect">
            <a:avLst/>
          </a:prstGeom>
          <a:noFill/>
          <a:ln w="9525">
            <a:noFill/>
            <a:miter lim="800000"/>
            <a:headEnd/>
            <a:tailEnd/>
          </a:ln>
        </p:spPr>
      </p:pic>
      <p:pic>
        <p:nvPicPr>
          <p:cNvPr id="6" name="Picture 13" descr="C:\Users\pavel\FIRMA\KLIENTI_2009\I2M\PPT\Logo_i2m.gif"/>
          <p:cNvPicPr>
            <a:picLocks noChangeAspect="1" noChangeArrowheads="1"/>
          </p:cNvPicPr>
          <p:nvPr userDrawn="1"/>
        </p:nvPicPr>
        <p:blipFill>
          <a:blip r:embed="rId3"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8"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sp>
          <p:nvSpPr>
            <p:cNvPr id="9"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dirty="0">
                <a:solidFill>
                  <a:prstClr val="black"/>
                </a:solidFill>
                <a:latin typeface="Arial" charset="0"/>
              </a:endParaRPr>
            </a:p>
          </p:txBody>
        </p:sp>
        <p:sp>
          <p:nvSpPr>
            <p:cNvPr id="10"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sp>
          <p:nvSpPr>
            <p:cNvPr id="11"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grpSp>
      <p:sp>
        <p:nvSpPr>
          <p:cNvPr id="18"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20" name="Zástupný symbol pro text 19"/>
          <p:cNvSpPr>
            <a:spLocks noGrp="1"/>
          </p:cNvSpPr>
          <p:nvPr>
            <p:ph idx="1"/>
          </p:nvPr>
        </p:nvSpPr>
        <p:spPr>
          <a:xfrm>
            <a:off x="285720" y="1785926"/>
            <a:ext cx="8572560" cy="4340237"/>
          </a:xfrm>
          <a:prstGeom prst="rect">
            <a:avLst/>
          </a:prstGeom>
        </p:spPr>
        <p:txBody>
          <a:bodyPr vert="horz" lIns="91440" tIns="45720" rIns="91440" bIns="45720" rtlCol="0">
            <a:normAutofit/>
          </a:bodyPr>
          <a:lstStyle>
            <a:lvl1pPr>
              <a:defRPr sz="2400">
                <a:solidFill>
                  <a:schemeClr val="bg1">
                    <a:lumMod val="50000"/>
                  </a:schemeClr>
                </a:solidFill>
              </a:defRPr>
            </a:lvl1pPr>
            <a:lvl2pPr>
              <a:buFont typeface="Arial" pitchFamily="34" charset="0"/>
              <a:buChar char="•"/>
              <a:defRPr>
                <a:solidFill>
                  <a:schemeClr val="bg1">
                    <a:lumMod val="50000"/>
                  </a:schemeClr>
                </a:solidFill>
              </a:defRPr>
            </a:lvl2pPr>
            <a:lvl3pPr marL="174625" indent="0">
              <a:buClr>
                <a:srgbClr val="9C213D"/>
              </a:buClr>
              <a:buFont typeface="Wingdings" pitchFamily="2" charset="2"/>
              <a:buChar char="§"/>
              <a:defRPr sz="2000" baseline="0">
                <a:solidFill>
                  <a:schemeClr val="bg1">
                    <a:lumMod val="50000"/>
                  </a:schemeClr>
                </a:solidFill>
              </a:defRPr>
            </a:lvl3pPr>
            <a:lvl4pPr>
              <a:defRPr sz="1600">
                <a:solidFill>
                  <a:schemeClr val="bg1">
                    <a:lumMod val="50000"/>
                  </a:schemeClr>
                </a:solidFill>
              </a:defRPr>
            </a:lvl4pPr>
          </a:lstStyle>
          <a:p>
            <a:pPr lvl="0"/>
            <a:r>
              <a:rPr lang="cs-CZ" noProof="0" smtClean="0"/>
              <a:t>Klepnutím lze upravit styly předlohy textu.</a:t>
            </a:r>
          </a:p>
        </p:txBody>
      </p:sp>
      <p:sp>
        <p:nvSpPr>
          <p:cNvPr id="13"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260292037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dirty="0">
              <a:solidFill>
                <a:prstClr val="white"/>
              </a:solidFill>
            </a:endParaRPr>
          </a:p>
        </p:txBody>
      </p:sp>
      <p:sp>
        <p:nvSpPr>
          <p:cNvPr id="5" name="Zástupný symbol pro číslo snímku 3"/>
          <p:cNvSpPr>
            <a:spLocks noGrp="1"/>
          </p:cNvSpPr>
          <p:nvPr>
            <p:ph type="sldNum" sz="quarter" idx="11"/>
          </p:nvPr>
        </p:nvSpPr>
        <p:spPr>
          <a:xfrm>
            <a:off x="8758238" y="6477000"/>
            <a:ext cx="385762" cy="381000"/>
          </a:xfrm>
          <a:prstGeom prst="rect">
            <a:avLst/>
          </a:prstGeom>
        </p:spPr>
        <p:txBody>
          <a:bodyPr/>
          <a:lstStyle>
            <a:lvl1pPr algn="ctr" eaLnBrk="0" hangingPunct="0">
              <a:defRPr sz="1200" b="1" smtClean="0">
                <a:solidFill>
                  <a:schemeClr val="bg1"/>
                </a:solidFill>
                <a:cs typeface="+mn-cs"/>
              </a:defRPr>
            </a:lvl1pPr>
          </a:lstStyle>
          <a:p>
            <a:pPr fontAlgn="base">
              <a:spcBef>
                <a:spcPct val="0"/>
              </a:spcBef>
              <a:spcAft>
                <a:spcPct val="0"/>
              </a:spcAft>
              <a:defRPr/>
            </a:pPr>
            <a:fld id="{56CAE01F-6DE8-4B9F-94AB-7D58A708EE5A}" type="slidenum">
              <a:rPr lang="en-US">
                <a:solidFill>
                  <a:prstClr val="white"/>
                </a:solidFill>
              </a:rPr>
              <a:pPr fontAlgn="base">
                <a:spcBef>
                  <a:spcPct val="0"/>
                </a:spcBef>
                <a:spcAft>
                  <a:spcPct val="0"/>
                </a:spcAft>
                <a:defRPr/>
              </a:pPr>
              <a:t>‹#›</a:t>
            </a:fld>
            <a:endParaRPr lang="en-US" sz="2000" dirty="0">
              <a:solidFill>
                <a:prstClr val="white"/>
              </a:solidFill>
            </a:endParaRPr>
          </a:p>
        </p:txBody>
      </p:sp>
    </p:spTree>
    <p:extLst>
      <p:ext uri="{BB962C8B-B14F-4D97-AF65-F5344CB8AC3E}">
        <p14:creationId xmlns:p14="http://schemas.microsoft.com/office/powerpoint/2010/main" val="4212985870"/>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Záhlaví části">
    <p:spTree>
      <p:nvGrpSpPr>
        <p:cNvPr id="1" name=""/>
        <p:cNvGrpSpPr/>
        <p:nvPr/>
      </p:nvGrpSpPr>
      <p:grpSpPr>
        <a:xfrm>
          <a:off x="0" y="0"/>
          <a:ext cx="0" cy="0"/>
          <a:chOff x="0" y="0"/>
          <a:chExt cx="0" cy="0"/>
        </a:xfrm>
      </p:grpSpPr>
      <p:sp>
        <p:nvSpPr>
          <p:cNvPr id="3"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10" name="Zástupný symbol pro nadpis 17"/>
          <p:cNvSpPr>
            <a:spLocks noGrp="1"/>
          </p:cNvSpPr>
          <p:nvPr>
            <p:ph type="title"/>
          </p:nvPr>
        </p:nvSpPr>
        <p:spPr>
          <a:xfrm>
            <a:off x="357158" y="714356"/>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4" name="Zástupný symbol pro zápatí 4"/>
          <p:cNvSpPr>
            <a:spLocks noGrp="1"/>
          </p:cNvSpPr>
          <p:nvPr>
            <p:ph type="ftr" sz="quarter" idx="10"/>
          </p:nvPr>
        </p:nvSpPr>
        <p:spPr>
          <a:xfrm>
            <a:off x="142875" y="6537325"/>
            <a:ext cx="5672138" cy="365125"/>
          </a:xfrm>
          <a:prstGeom prst="rect">
            <a:avLst/>
          </a:prstGeom>
        </p:spPr>
        <p:txBody>
          <a:bodyPr/>
          <a:lstStyle>
            <a:lvl1pPr algn="ctr">
              <a:defRPr sz="1200" b="1">
                <a:solidFill>
                  <a:schemeClr val="bg1"/>
                </a:solidFill>
                <a:latin typeface="Arial" charset="0"/>
                <a:cs typeface="Arial" charset="0"/>
              </a:defRPr>
            </a:lvl1pPr>
          </a:lstStyle>
          <a:p>
            <a:pPr>
              <a:defRPr/>
            </a:pPr>
            <a:endParaRPr lang="cs-CZ" dirty="0">
              <a:solidFill>
                <a:prstClr val="white"/>
              </a:solidFill>
            </a:endParaRPr>
          </a:p>
        </p:txBody>
      </p:sp>
      <p:pic>
        <p:nvPicPr>
          <p:cNvPr id="111618" name="Picture 2" descr="Bonatrans a.s."/>
          <p:cNvPicPr>
            <a:picLocks noChangeAspect="1" noChangeArrowheads="1"/>
          </p:cNvPicPr>
          <p:nvPr userDrawn="1"/>
        </p:nvPicPr>
        <p:blipFill>
          <a:blip r:embed="rId2" cstate="print"/>
          <a:srcRect/>
          <a:stretch>
            <a:fillRect/>
          </a:stretch>
        </p:blipFill>
        <p:spPr bwMode="auto">
          <a:xfrm>
            <a:off x="166668" y="342880"/>
            <a:ext cx="1619250" cy="228600"/>
          </a:xfrm>
          <a:prstGeom prst="rect">
            <a:avLst/>
          </a:prstGeom>
          <a:noFill/>
          <a:ln w="9525">
            <a:noFill/>
            <a:miter lim="800000"/>
            <a:headEnd/>
            <a:tailEnd/>
          </a:ln>
        </p:spPr>
      </p:pic>
      <p:sp>
        <p:nvSpPr>
          <p:cNvPr id="7"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1285653924"/>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Vlastní rozložení">
    <p:spTree>
      <p:nvGrpSpPr>
        <p:cNvPr id="1" name=""/>
        <p:cNvGrpSpPr/>
        <p:nvPr/>
      </p:nvGrpSpPr>
      <p:grpSpPr>
        <a:xfrm>
          <a:off x="0" y="0"/>
          <a:ext cx="0" cy="0"/>
          <a:chOff x="0" y="0"/>
          <a:chExt cx="0" cy="0"/>
        </a:xfrm>
      </p:grpSpPr>
      <p:sp>
        <p:nvSpPr>
          <p:cNvPr id="4"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2" name="Nadpis 1"/>
          <p:cNvSpPr>
            <a:spLocks noGrp="1"/>
          </p:cNvSpPr>
          <p:nvPr>
            <p:ph type="title"/>
          </p:nvPr>
        </p:nvSpPr>
        <p:spPr>
          <a:xfrm>
            <a:off x="214282" y="785794"/>
            <a:ext cx="8715436" cy="785818"/>
          </a:xfrm>
          <a:prstGeom prst="rect">
            <a:avLst/>
          </a:prstGeom>
        </p:spPr>
        <p:txBody>
          <a:bodyPr/>
          <a:lstStyle/>
          <a:p>
            <a:r>
              <a:rPr lang="cs-CZ" smtClean="0"/>
              <a:t>Klepnutím lze upravit styl předlohy nadpisů.</a:t>
            </a:r>
            <a:endParaRPr lang="cs-CZ" dirty="0"/>
          </a:p>
        </p:txBody>
      </p:sp>
      <p:sp>
        <p:nvSpPr>
          <p:cNvPr id="5" name="Zástupný symbol pro text 4"/>
          <p:cNvSpPr>
            <a:spLocks noGrp="1"/>
          </p:cNvSpPr>
          <p:nvPr>
            <p:ph type="body" sz="quarter" idx="11"/>
          </p:nvPr>
        </p:nvSpPr>
        <p:spPr>
          <a:xfrm>
            <a:off x="285750" y="1785938"/>
            <a:ext cx="8501063" cy="4357687"/>
          </a:xfrm>
          <a:prstGeom prst="rect">
            <a:avLst/>
          </a:prstGeom>
        </p:spPr>
        <p:txBody>
          <a:bodyPr/>
          <a:lstStyle>
            <a:lvl1pPr>
              <a:defRPr>
                <a:latin typeface="Arial" pitchFamily="34" charset="0"/>
                <a:cs typeface="Arial" pitchFamily="34" charset="0"/>
              </a:defRPr>
            </a:lvl1pPr>
            <a:lvl2pPr>
              <a:defRPr/>
            </a:lvl2pPr>
            <a:lvl3pPr>
              <a:defRPr/>
            </a:lvl3pPr>
            <a:lvl4pPr>
              <a:defRPr/>
            </a:lvl4pPr>
            <a:lvl5pPr>
              <a:defRPr/>
            </a:lvl5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1062905183"/>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4"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5491225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adpis a obsah + datum + zápatí">
    <p:spTree>
      <p:nvGrpSpPr>
        <p:cNvPr id="1" name=""/>
        <p:cNvGrpSpPr/>
        <p:nvPr/>
      </p:nvGrpSpPr>
      <p:grpSpPr>
        <a:xfrm>
          <a:off x="0" y="0"/>
          <a:ext cx="0" cy="0"/>
          <a:chOff x="0" y="0"/>
          <a:chExt cx="0" cy="0"/>
        </a:xfrm>
      </p:grpSpPr>
      <p:sp>
        <p:nvSpPr>
          <p:cNvPr id="7" name="Zástupný symbol pro nadpis 18"/>
          <p:cNvSpPr>
            <a:spLocks noGrp="1"/>
          </p:cNvSpPr>
          <p:nvPr>
            <p:ph type="title"/>
          </p:nvPr>
        </p:nvSpPr>
        <p:spPr>
          <a:xfrm>
            <a:off x="457200" y="1428744"/>
            <a:ext cx="8229600" cy="1143000"/>
          </a:xfrm>
          <a:prstGeom prst="rect">
            <a:avLst/>
          </a:prstGeom>
        </p:spPr>
        <p:txBody>
          <a:bodyPr rtlCol="0">
            <a:noAutofit/>
          </a:bodyPr>
          <a:lstStyle/>
          <a:p>
            <a:r>
              <a:rPr lang="cs-CZ" dirty="0" smtClean="0"/>
              <a:t>Klepnutím lze upravit styl předlohy nadpisů.</a:t>
            </a:r>
            <a:endParaRPr lang="cs-CZ" dirty="0"/>
          </a:p>
        </p:txBody>
      </p:sp>
      <p:sp>
        <p:nvSpPr>
          <p:cNvPr id="9" name="Zástupný symbol pro text 10"/>
          <p:cNvSpPr>
            <a:spLocks noGrp="1"/>
          </p:cNvSpPr>
          <p:nvPr>
            <p:ph type="body" sz="quarter" idx="13"/>
          </p:nvPr>
        </p:nvSpPr>
        <p:spPr>
          <a:xfrm>
            <a:off x="285750" y="3786190"/>
            <a:ext cx="8501092" cy="2143140"/>
          </a:xfrm>
        </p:spPr>
        <p:txBody>
          <a:bodyPr/>
          <a:lstStyle/>
          <a:p>
            <a:pPr lvl="0"/>
            <a:r>
              <a:rPr lang="cs-CZ" dirty="0" smtClean="0"/>
              <a:t>Klepnutím lze upravit styly předlohy textu.</a:t>
            </a:r>
          </a:p>
          <a:p>
            <a:pPr lvl="1"/>
            <a:r>
              <a:rPr lang="cs-CZ" dirty="0" smtClean="0"/>
              <a:t>Druhá úroveň</a:t>
            </a:r>
          </a:p>
        </p:txBody>
      </p:sp>
      <p:sp>
        <p:nvSpPr>
          <p:cNvPr id="4" name="Zástupný symbol pro datum 3"/>
          <p:cNvSpPr>
            <a:spLocks noGrp="1"/>
          </p:cNvSpPr>
          <p:nvPr>
            <p:ph type="dt" sz="half" idx="14"/>
          </p:nvPr>
        </p:nvSpPr>
        <p:spPr>
          <a:xfrm>
            <a:off x="142875" y="6492875"/>
            <a:ext cx="971550" cy="365125"/>
          </a:xfrm>
        </p:spPr>
        <p:txBody>
          <a:bodyPr/>
          <a:lstStyle>
            <a:lvl1pPr>
              <a:defRPr b="0">
                <a:solidFill>
                  <a:schemeClr val="bg1"/>
                </a:solidFill>
              </a:defRPr>
            </a:lvl1pPr>
          </a:lstStyle>
          <a:p>
            <a:pPr>
              <a:defRPr/>
            </a:pPr>
            <a:endParaRPr lang="cs-CZ"/>
          </a:p>
        </p:txBody>
      </p:sp>
      <p:sp>
        <p:nvSpPr>
          <p:cNvPr id="5" name="Zástupný symbol pro zápatí 4"/>
          <p:cNvSpPr>
            <a:spLocks noGrp="1"/>
          </p:cNvSpPr>
          <p:nvPr>
            <p:ph type="ftr" sz="quarter" idx="15"/>
          </p:nvPr>
        </p:nvSpPr>
        <p:spPr>
          <a:xfrm>
            <a:off x="1214438" y="6492875"/>
            <a:ext cx="5072062" cy="365125"/>
          </a:xfrm>
        </p:spPr>
        <p:txBody>
          <a:bodyPr/>
          <a:lstStyle>
            <a:lvl1pPr>
              <a:defRPr b="1">
                <a:solidFill>
                  <a:schemeClr val="bg1"/>
                </a:solidFill>
              </a:defRPr>
            </a:lvl1pPr>
          </a:lstStyle>
          <a:p>
            <a:pPr>
              <a:defRPr/>
            </a:pPr>
            <a:endParaRPr lang="cs-CZ"/>
          </a:p>
        </p:txBody>
      </p:sp>
      <p:sp>
        <p:nvSpPr>
          <p:cNvPr id="6" name="Zástupný symbol pro číslo snímku 5"/>
          <p:cNvSpPr>
            <a:spLocks noGrp="1"/>
          </p:cNvSpPr>
          <p:nvPr>
            <p:ph type="sldNum" sz="quarter" idx="16"/>
          </p:nvPr>
        </p:nvSpPr>
        <p:spPr>
          <a:xfrm>
            <a:off x="8424863" y="6454775"/>
            <a:ext cx="542925" cy="365125"/>
          </a:xfrm>
        </p:spPr>
        <p:txBody>
          <a:bodyPr/>
          <a:lstStyle>
            <a:lvl1pPr>
              <a:defRPr b="1">
                <a:solidFill>
                  <a:schemeClr val="bg1"/>
                </a:solidFill>
              </a:defRPr>
            </a:lvl1pPr>
          </a:lstStyle>
          <a:p>
            <a:pPr>
              <a:defRPr/>
            </a:pPr>
            <a:fld id="{F210EBC2-622A-4223-826D-30D064CC9E52}" type="slidenum">
              <a:rPr lang="cs-CZ"/>
              <a:pPr>
                <a:defRPr/>
              </a:pPr>
              <a:t>‹#›</a:t>
            </a:fld>
            <a:endParaRPr lang="cs-CZ"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lajd i2M s nadpisem prázdný + www">
    <p:spTree>
      <p:nvGrpSpPr>
        <p:cNvPr id="1" name=""/>
        <p:cNvGrpSpPr/>
        <p:nvPr/>
      </p:nvGrpSpPr>
      <p:grpSpPr>
        <a:xfrm>
          <a:off x="0" y="0"/>
          <a:ext cx="0" cy="0"/>
          <a:chOff x="0" y="0"/>
          <a:chExt cx="0" cy="0"/>
        </a:xfrm>
      </p:grpSpPr>
      <p:pic>
        <p:nvPicPr>
          <p:cNvPr id="4" name="Obrázek 3"/>
          <p:cNvPicPr>
            <a:picLocks noChangeAspect="1"/>
          </p:cNvPicPr>
          <p:nvPr userDrawn="1"/>
        </p:nvPicPr>
        <p:blipFill rotWithShape="1">
          <a:blip r:embed="rId2" cstate="print">
            <a:extLst>
              <a:ext uri="{28A0092B-C50C-407E-A947-70E740481C1C}">
                <a14:useLocalDpi xmlns:a14="http://schemas.microsoft.com/office/drawing/2010/main" val="0"/>
              </a:ext>
            </a:extLst>
          </a:blip>
          <a:srcRect l="28929" t="15625" r="2538"/>
          <a:stretch/>
        </p:blipFill>
        <p:spPr>
          <a:xfrm>
            <a:off x="7164288" y="2492896"/>
            <a:ext cx="1836000" cy="3672000"/>
          </a:xfrm>
          <a:prstGeom prst="rect">
            <a:avLst/>
          </a:prstGeom>
        </p:spPr>
      </p:pic>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sp>
        <p:nvSpPr>
          <p:cNvPr id="5"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209787413"/>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pic>
        <p:nvPicPr>
          <p:cNvPr id="5" name="Obrázek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04254" y="2134840"/>
            <a:ext cx="2777676" cy="4174480"/>
          </a:xfrm>
          <a:prstGeom prst="rect">
            <a:avLst/>
          </a:prstGeom>
        </p:spPr>
      </p:pic>
      <p:sp>
        <p:nvSpPr>
          <p:cNvPr id="6"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7"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1759221740"/>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3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pic>
        <p:nvPicPr>
          <p:cNvPr id="4" name="Obráze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48144" y="3186000"/>
            <a:ext cx="2802612" cy="3066272"/>
          </a:xfrm>
          <a:prstGeom prst="rect">
            <a:avLst/>
          </a:prstGeom>
        </p:spPr>
      </p:pic>
      <p:sp>
        <p:nvSpPr>
          <p:cNvPr id="6"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7"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3296610887"/>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3" name="Zástupný symbol pro číslo snímku 3"/>
          <p:cNvSpPr>
            <a:spLocks noGrp="1"/>
          </p:cNvSpPr>
          <p:nvPr>
            <p:ph type="sldNum" sz="quarter" idx="10"/>
          </p:nvPr>
        </p:nvSpPr>
        <p:spPr>
          <a:xfrm>
            <a:off x="8758238" y="6477000"/>
            <a:ext cx="385762" cy="381000"/>
          </a:xfrm>
          <a:prstGeom prst="rect">
            <a:avLst/>
          </a:prstGeom>
        </p:spPr>
        <p:txBody>
          <a:bodyPr/>
          <a:lstStyle>
            <a:lvl1pPr algn="ctr" eaLnBrk="0" hangingPunct="0">
              <a:defRPr sz="1200" b="1">
                <a:solidFill>
                  <a:schemeClr val="bg1"/>
                </a:solidFill>
                <a:cs typeface="+mn-cs"/>
              </a:defRPr>
            </a:lvl1pPr>
          </a:lstStyle>
          <a:p>
            <a:pPr>
              <a:defRPr/>
            </a:pPr>
            <a:fld id="{A7E399F6-DBB6-491D-920B-40515CD55F16}" type="slidenum">
              <a:rPr lang="en-US">
                <a:solidFill>
                  <a:prstClr val="white"/>
                </a:solidFill>
              </a:rPr>
              <a:pPr>
                <a:defRPr/>
              </a:pPr>
              <a:t>‹#›</a:t>
            </a:fld>
            <a:endParaRPr lang="en-US" sz="2000" dirty="0">
              <a:solidFill>
                <a:prstClr val="white"/>
              </a:solidFill>
            </a:endParaRPr>
          </a:p>
        </p:txBody>
      </p:sp>
      <p:pic>
        <p:nvPicPr>
          <p:cNvPr id="4" name="Obráze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80112" y="2564904"/>
            <a:ext cx="4131928" cy="3698812"/>
          </a:xfrm>
          <a:prstGeom prst="rect">
            <a:avLst/>
          </a:prstGeom>
        </p:spPr>
      </p:pic>
      <p:sp>
        <p:nvSpPr>
          <p:cNvPr id="5"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Tree>
    <p:extLst>
      <p:ext uri="{BB962C8B-B14F-4D97-AF65-F5344CB8AC3E}">
        <p14:creationId xmlns:p14="http://schemas.microsoft.com/office/powerpoint/2010/main" val="2153232609"/>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5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pic>
        <p:nvPicPr>
          <p:cNvPr id="4" name="Obrázek 3"/>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9802" b="100000" l="706" r="100000"/>
                    </a14:imgEffect>
                  </a14:imgLayer>
                </a14:imgProps>
              </a:ext>
              <a:ext uri="{28A0092B-C50C-407E-A947-70E740481C1C}">
                <a14:useLocalDpi xmlns:a14="http://schemas.microsoft.com/office/drawing/2010/main" val="0"/>
              </a:ext>
            </a:extLst>
          </a:blip>
          <a:stretch>
            <a:fillRect/>
          </a:stretch>
        </p:blipFill>
        <p:spPr>
          <a:xfrm>
            <a:off x="6084168" y="3717032"/>
            <a:ext cx="2876985" cy="2487968"/>
          </a:xfrm>
          <a:prstGeom prst="rect">
            <a:avLst/>
          </a:prstGeom>
        </p:spPr>
      </p:pic>
      <p:sp>
        <p:nvSpPr>
          <p:cNvPr id="5"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1437870817"/>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_Slajd i2M s nadpisem prázdný + www">
    <p:spTree>
      <p:nvGrpSpPr>
        <p:cNvPr id="1" name=""/>
        <p:cNvGrpSpPr/>
        <p:nvPr/>
      </p:nvGrpSpPr>
      <p:grpSpPr>
        <a:xfrm>
          <a:off x="0" y="0"/>
          <a:ext cx="0" cy="0"/>
          <a:chOff x="0" y="0"/>
          <a:chExt cx="0" cy="0"/>
        </a:xfrm>
      </p:grpSpPr>
      <p:sp>
        <p:nvSpPr>
          <p:cNvPr id="2"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prstClr val="white"/>
                </a:solidFill>
                <a:latin typeface="Arial" charset="0"/>
                <a:cs typeface="Arial" charset="0"/>
              </a:rPr>
              <a:t>www.i2m.cz</a:t>
            </a:r>
          </a:p>
        </p:txBody>
      </p:sp>
      <p:pic>
        <p:nvPicPr>
          <p:cNvPr id="4" name="Obrázek 3"/>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54778" y1="4322" x2="68307" y2="19743"/>
                        <a14:foregroundMark x1="62441" y1="35748" x2="48534" y2="30607"/>
                        <a14:foregroundMark x1="40208" y1="37617" x2="34059" y2="63551"/>
                        <a14:foregroundMark x1="34059" y1="63551" x2="49385" y2="77804"/>
                        <a14:foregroundMark x1="53264" y1="78154" x2="68307" y2="67173"/>
                        <a14:foregroundMark x1="58278" y1="31776" x2="68023" y2="49650"/>
                        <a14:foregroundMark x1="68307" y1="51051" x2="57143" y2="74883"/>
                        <a14:foregroundMark x1="63292" y1="65304" x2="44371" y2="74416"/>
                        <a14:foregroundMark x1="27815" y1="76285" x2="44371" y2="93808"/>
                        <a14:foregroundMark x1="68969" y1="81776" x2="92242" y2="52921"/>
                        <a14:foregroundMark x1="38789" y1="34346" x2="40208" y2="42290"/>
                        <a14:foregroundMark x1="44939" y1="29907" x2="42573" y2="44860"/>
                        <a14:foregroundMark x1="35194" y1="55841" x2="66225" y2="44159"/>
                        <a14:foregroundMark x1="47020" y1="33995" x2="56481" y2="73014"/>
                        <a14:foregroundMark x1="44939" y1="73014" x2="53264" y2="41238"/>
                        <a14:foregroundMark x1="37559" y1="38668" x2="39924" y2="44509"/>
                        <a14:foregroundMark x1="36424" y1="39019" x2="37843" y2="43458"/>
                        <a14:foregroundMark x1="68969" y1="35397" x2="66604" y2="49299"/>
                        <a14:foregroundMark x1="69820" y1="42056" x2="66982" y2="50117"/>
                        <a14:foregroundMark x1="70388" y1="41822" x2="70388" y2="41822"/>
                        <a14:foregroundMark x1="67550" y1="36916" x2="70388" y2="42640"/>
                        <a14:foregroundMark x1="62157" y1="33411" x2="68212" y2="37266"/>
                        <a14:foregroundMark x1="62914" y1="33645" x2="56386" y2="29322"/>
                        <a14:foregroundMark x1="63198" y1="31659" x2="62819" y2="36565"/>
                        <a14:foregroundMark x1="56197" y1="31893" x2="53359" y2="27804"/>
                        <a14:foregroundMark x1="52034" y1="31192" x2="50710" y2="28154"/>
                        <a14:foregroundMark x1="50615" y1="30607" x2="47114" y2="27103"/>
                        <a14:foregroundMark x1="48061" y1="31776" x2="40114" y2="33178"/>
                        <a14:foregroundMark x1="40397" y1="35164" x2="33775" y2="41706"/>
                        <a14:foregroundMark x1="35478" y1="36682" x2="34248" y2="49416"/>
                        <a14:foregroundMark x1="34248" y1="41706" x2="32734" y2="49883"/>
                        <a14:foregroundMark x1="32640" y1="50000" x2="31220" y2="59463"/>
                        <a14:foregroundMark x1="31126" y1="60164" x2="36518" y2="73832"/>
                        <a14:foregroundMark x1="36613" y1="73832" x2="45412" y2="80257"/>
                        <a14:foregroundMark x1="46074" y1="80140" x2="60076" y2="79206"/>
                        <a14:foregroundMark x1="60454" y1="79089" x2="67644" y2="71729"/>
                        <a14:foregroundMark x1="67739" y1="71729" x2="72564" y2="57944"/>
                      </a14:backgroundRemoval>
                    </a14:imgEffect>
                  </a14:imgLayer>
                </a14:imgProps>
              </a:ext>
              <a:ext uri="{28A0092B-C50C-407E-A947-70E740481C1C}">
                <a14:useLocalDpi xmlns:a14="http://schemas.microsoft.com/office/drawing/2010/main" val="0"/>
              </a:ext>
            </a:extLst>
          </a:blip>
          <a:stretch>
            <a:fillRect/>
          </a:stretch>
        </p:blipFill>
        <p:spPr>
          <a:xfrm>
            <a:off x="5508104" y="3412200"/>
            <a:ext cx="3488485" cy="2825112"/>
          </a:xfrm>
          <a:prstGeom prst="rect">
            <a:avLst/>
          </a:prstGeom>
        </p:spPr>
      </p:pic>
      <p:sp>
        <p:nvSpPr>
          <p:cNvPr id="5" name="Zástupný symbol pro nadpis 17"/>
          <p:cNvSpPr>
            <a:spLocks noGrp="1"/>
          </p:cNvSpPr>
          <p:nvPr>
            <p:ph type="title"/>
          </p:nvPr>
        </p:nvSpPr>
        <p:spPr>
          <a:xfrm>
            <a:off x="175904" y="771552"/>
            <a:ext cx="8572560" cy="857248"/>
          </a:xfrm>
          <a:prstGeom prst="rect">
            <a:avLst/>
          </a:prstGeom>
        </p:spPr>
        <p:txBody>
          <a:bodyPr vert="horz" lIns="91440" tIns="45720" rIns="91440" bIns="45720" rtlCol="0" anchor="ctr">
            <a:noAutofit/>
          </a:bodyPr>
          <a:lstStyle>
            <a:lvl1pPr>
              <a:defRPr sz="3200"/>
            </a:lvl1pPr>
          </a:lstStyle>
          <a:p>
            <a:r>
              <a:rPr lang="cs-CZ" smtClean="0"/>
              <a:t>Klepnutím lze upravit styl předlohy nadpisů.</a:t>
            </a:r>
            <a:endParaRPr lang="cs-CZ" dirty="0"/>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832815190"/>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Klepnutím lze upravit styl předlohy nadpisů.</a:t>
            </a:r>
            <a:endParaRPr lang="cs-CZ"/>
          </a:p>
        </p:txBody>
      </p:sp>
      <p:sp>
        <p:nvSpPr>
          <p:cNvPr id="3" name="Zástupný symbol pro obsah 2"/>
          <p:cNvSpPr>
            <a:spLocks noGrp="1"/>
          </p:cNvSpPr>
          <p:nvPr>
            <p:ph idx="1"/>
          </p:nvPr>
        </p:nvSpPr>
        <p:spPr>
          <a:xfrm>
            <a:off x="152400" y="990600"/>
            <a:ext cx="8686800" cy="5105400"/>
          </a:xfrm>
          <a:prstGeom prst="rect">
            <a:avLst/>
          </a:prstGeo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2791944331"/>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457200" y="6356350"/>
            <a:ext cx="2133600" cy="365125"/>
          </a:xfrm>
          <a:prstGeom prst="rect">
            <a:avLst/>
          </a:prstGeom>
        </p:spPr>
        <p:txBody>
          <a:bodyPr/>
          <a:lstStyle/>
          <a:p>
            <a:endParaRPr lang="cs-CZ" dirty="0">
              <a:solidFill>
                <a:prstClr val="black"/>
              </a:solidFill>
            </a:endParaRPr>
          </a:p>
        </p:txBody>
      </p:sp>
      <p:sp>
        <p:nvSpPr>
          <p:cNvPr id="3" name="Zástupný symbol pro zápatí 2"/>
          <p:cNvSpPr>
            <a:spLocks noGrp="1"/>
          </p:cNvSpPr>
          <p:nvPr>
            <p:ph type="ftr" sz="quarter" idx="11"/>
          </p:nvPr>
        </p:nvSpPr>
        <p:spPr>
          <a:xfrm>
            <a:off x="3124200" y="6356350"/>
            <a:ext cx="2895600" cy="365125"/>
          </a:xfrm>
          <a:prstGeom prst="rect">
            <a:avLst/>
          </a:prstGeom>
        </p:spPr>
        <p:txBody>
          <a:bodyPr/>
          <a:lstStyle/>
          <a:p>
            <a:endParaRPr lang="cs-CZ" dirty="0">
              <a:solidFill>
                <a:prstClr val="black"/>
              </a:solidFill>
            </a:endParaRPr>
          </a:p>
        </p:txBody>
      </p:sp>
      <p:sp>
        <p:nvSpPr>
          <p:cNvPr id="4" name="Zástupný symbol pro číslo snímku 3"/>
          <p:cNvSpPr>
            <a:spLocks noGrp="1"/>
          </p:cNvSpPr>
          <p:nvPr>
            <p:ph type="sldNum" sz="quarter" idx="12"/>
          </p:nvPr>
        </p:nvSpPr>
        <p:spPr>
          <a:xfrm>
            <a:off x="8643938" y="6492875"/>
            <a:ext cx="500062" cy="365125"/>
          </a:xfrm>
          <a:prstGeom prst="rect">
            <a:avLst/>
          </a:prstGeom>
        </p:spPr>
        <p:txBody>
          <a:bodyPr/>
          <a:lstStyle/>
          <a:p>
            <a:pPr algn="r" fontAlgn="base">
              <a:spcBef>
                <a:spcPct val="0"/>
              </a:spcBef>
              <a:spcAft>
                <a:spcPct val="0"/>
              </a:spcAft>
            </a:pPr>
            <a:fld id="{FF10D5E2-231E-4E47-9B2E-F32B3D7C28D1}" type="slidenum">
              <a:rPr lang="cs-CZ" sz="1200">
                <a:solidFill>
                  <a:prstClr val="white"/>
                </a:solidFill>
                <a:cs typeface="Arial" charset="0"/>
              </a:rPr>
              <a:pPr algn="r" fontAlgn="base">
                <a:spcBef>
                  <a:spcPct val="0"/>
                </a:spcBef>
                <a:spcAft>
                  <a:spcPct val="0"/>
                </a:spcAft>
              </a:pPr>
              <a:t>‹#›</a:t>
            </a:fld>
            <a:endParaRPr lang="cs-CZ" sz="1200" dirty="0">
              <a:solidFill>
                <a:prstClr val="white"/>
              </a:solidFill>
              <a:cs typeface="Arial" charset="0"/>
            </a:endParaRPr>
          </a:p>
        </p:txBody>
      </p:sp>
    </p:spTree>
    <p:extLst>
      <p:ext uri="{BB962C8B-B14F-4D97-AF65-F5344CB8AC3E}">
        <p14:creationId xmlns:p14="http://schemas.microsoft.com/office/powerpoint/2010/main" val="1189436693"/>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Obsah s titulkem">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214678" y="1928801"/>
            <a:ext cx="5786478" cy="4286281"/>
          </a:xfrm>
          <a:prstGeom prst="rect">
            <a:avLst/>
          </a:prstGeo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Nadpis 7"/>
          <p:cNvSpPr>
            <a:spLocks noGrp="1"/>
          </p:cNvSpPr>
          <p:nvPr>
            <p:ph type="title"/>
          </p:nvPr>
        </p:nvSpPr>
        <p:spPr>
          <a:xfrm>
            <a:off x="3214678" y="714356"/>
            <a:ext cx="5786478" cy="1000132"/>
          </a:xfrm>
          <a:prstGeom prst="rect">
            <a:avLst/>
          </a:prstGeom>
        </p:spPr>
        <p:txBody>
          <a:bodyPr/>
          <a:lstStyle/>
          <a:p>
            <a:r>
              <a:rPr lang="cs-CZ" smtClean="0"/>
              <a:t>Klepnutím lze upravit styl předlohy nadpisů.</a:t>
            </a:r>
            <a:endParaRPr lang="cs-CZ" dirty="0"/>
          </a:p>
        </p:txBody>
      </p:sp>
      <p:sp>
        <p:nvSpPr>
          <p:cNvPr id="6"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2837469231"/>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609600"/>
            <a:ext cx="8382000" cy="1143000"/>
          </a:xfrm>
          <a:prstGeom prst="rect">
            <a:avLst/>
          </a:prstGeom>
        </p:spPr>
        <p:txBody>
          <a:bodyPr/>
          <a:lstStyle/>
          <a:p>
            <a:r>
              <a:rPr lang="cs-CZ" smtClean="0"/>
              <a:t>Klepnutím lze upravit styl předlohy nadpisů.</a:t>
            </a:r>
            <a:endParaRPr lang="cs-CZ"/>
          </a:p>
        </p:txBody>
      </p:sp>
      <p:sp>
        <p:nvSpPr>
          <p:cNvPr id="4"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a:defRPr/>
            </a:pPr>
            <a:fld id="{21C85103-158F-49F8-8045-998BF7E0ED50}" type="slidenum">
              <a:rPr lang="en-US" smtClean="0">
                <a:solidFill>
                  <a:prstClr val="white"/>
                </a:solidFill>
              </a:rPr>
              <a:pPr>
                <a:defRPr/>
              </a:pPr>
              <a:t>‹#›</a:t>
            </a:fld>
            <a:endParaRPr lang="en-US" sz="1800" dirty="0">
              <a:solidFill>
                <a:prstClr val="white"/>
              </a:solidFill>
            </a:endParaRPr>
          </a:p>
        </p:txBody>
      </p:sp>
    </p:spTree>
    <p:extLst>
      <p:ext uri="{BB962C8B-B14F-4D97-AF65-F5344CB8AC3E}">
        <p14:creationId xmlns:p14="http://schemas.microsoft.com/office/powerpoint/2010/main" val="41489414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7.png"/><Relationship Id="rId5" Type="http://schemas.openxmlformats.org/officeDocument/2006/relationships/image" Target="../media/image8.jpeg"/><Relationship Id="rId4" Type="http://schemas.openxmlformats.org/officeDocument/2006/relationships/image" Target="../media/image6.emf"/></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1.jpeg"/><Relationship Id="rId5" Type="http://schemas.openxmlformats.org/officeDocument/2006/relationships/image" Target="../media/image7.png"/><Relationship Id="rId4" Type="http://schemas.openxmlformats.org/officeDocument/2006/relationships/image" Target="../media/image6.emf"/></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8.xml"/><Relationship Id="rId7" Type="http://schemas.openxmlformats.org/officeDocument/2006/relationships/image" Target="../media/image7.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6.emf"/><Relationship Id="rId5" Type="http://schemas.openxmlformats.org/officeDocument/2006/relationships/theme" Target="../theme/theme12.xml"/><Relationship Id="rId4" Type="http://schemas.openxmlformats.org/officeDocument/2006/relationships/slideLayout" Target="../slideLayouts/slideLayout29.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2.jpeg"/><Relationship Id="rId5" Type="http://schemas.openxmlformats.org/officeDocument/2006/relationships/image" Target="../media/image7.png"/><Relationship Id="rId4" Type="http://schemas.openxmlformats.org/officeDocument/2006/relationships/image" Target="../media/image6.emf"/></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7.png"/><Relationship Id="rId5" Type="http://schemas.openxmlformats.org/officeDocument/2006/relationships/image" Target="../media/image13.jpeg"/><Relationship Id="rId4" Type="http://schemas.openxmlformats.org/officeDocument/2006/relationships/image" Target="../media/image6.emf"/></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14.jpeg"/></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15.jpe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image" Target="../media/image16.jpeg"/></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image" Target="../media/image17.jpeg"/><Relationship Id="rId5" Type="http://schemas.openxmlformats.org/officeDocument/2006/relationships/image" Target="../media/image7.png"/><Relationship Id="rId4" Type="http://schemas.openxmlformats.org/officeDocument/2006/relationships/image" Target="../media/image6.emf"/></Relationships>
</file>

<file path=ppt/slideMasters/_rels/slideMaster19.xml.rels><?xml version="1.0" encoding="UTF-8" standalone="yes"?>
<Relationships xmlns="http://schemas.openxmlformats.org/package/2006/relationships"><Relationship Id="rId8" Type="http://schemas.openxmlformats.org/officeDocument/2006/relationships/theme" Target="../theme/theme1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10" Type="http://schemas.openxmlformats.org/officeDocument/2006/relationships/image" Target="../media/image7.png"/><Relationship Id="rId4" Type="http://schemas.openxmlformats.org/officeDocument/2006/relationships/slideLayout" Target="../slideLayouts/slideLayout45.xml"/><Relationship Id="rId9" Type="http://schemas.openxmlformats.org/officeDocument/2006/relationships/image" Target="../media/image6.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51.xml"/><Relationship Id="rId7" Type="http://schemas.openxmlformats.org/officeDocument/2006/relationships/image" Target="../media/image7.pn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image" Target="../media/image6.emf"/><Relationship Id="rId5" Type="http://schemas.openxmlformats.org/officeDocument/2006/relationships/theme" Target="../theme/theme20.xml"/><Relationship Id="rId4" Type="http://schemas.openxmlformats.org/officeDocument/2006/relationships/slideLayout" Target="../slideLayouts/slideLayout52.xml"/></Relationships>
</file>

<file path=ppt/slideMasters/_rels/slideMaster21.xml.rels><?xml version="1.0" encoding="UTF-8" standalone="yes"?>
<Relationships xmlns="http://schemas.openxmlformats.org/package/2006/relationships"><Relationship Id="rId8" Type="http://schemas.openxmlformats.org/officeDocument/2006/relationships/theme" Target="../theme/theme21.xml"/><Relationship Id="rId3" Type="http://schemas.openxmlformats.org/officeDocument/2006/relationships/slideLayout" Target="../slideLayouts/slideLayout55.xml"/><Relationship Id="rId7" Type="http://schemas.openxmlformats.org/officeDocument/2006/relationships/slideLayout" Target="../slideLayouts/slideLayout5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5" Type="http://schemas.openxmlformats.org/officeDocument/2006/relationships/slideLayout" Target="../slideLayouts/slideLayout57.xml"/><Relationship Id="rId10" Type="http://schemas.openxmlformats.org/officeDocument/2006/relationships/image" Target="../media/image7.png"/><Relationship Id="rId4" Type="http://schemas.openxmlformats.org/officeDocument/2006/relationships/slideLayout" Target="../slideLayouts/slideLayout56.xml"/><Relationship Id="rId9" Type="http://schemas.openxmlformats.org/officeDocument/2006/relationships/image" Target="../media/image6.emf"/></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2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image" Target="../media/image7.png"/><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6.emf"/></Relationships>
</file>

<file path=ppt/slideMasters/_rels/slideMaster23.xml.rels><?xml version="1.0" encoding="UTF-8" standalone="yes"?>
<Relationships xmlns="http://schemas.openxmlformats.org/package/2006/relationships"><Relationship Id="rId8" Type="http://schemas.openxmlformats.org/officeDocument/2006/relationships/theme" Target="../theme/theme23.xml"/><Relationship Id="rId3" Type="http://schemas.openxmlformats.org/officeDocument/2006/relationships/slideLayout" Target="../slideLayouts/slideLayout74.xml"/><Relationship Id="rId7" Type="http://schemas.openxmlformats.org/officeDocument/2006/relationships/slideLayout" Target="../slideLayouts/slideLayout7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5" Type="http://schemas.openxmlformats.org/officeDocument/2006/relationships/slideLayout" Target="../slideLayouts/slideLayout76.xml"/><Relationship Id="rId10" Type="http://schemas.openxmlformats.org/officeDocument/2006/relationships/image" Target="../media/image7.png"/><Relationship Id="rId4" Type="http://schemas.openxmlformats.org/officeDocument/2006/relationships/slideLayout" Target="../slideLayouts/slideLayout75.xml"/><Relationship Id="rId9" Type="http://schemas.openxmlformats.org/officeDocument/2006/relationships/image" Target="../media/image6.emf"/></Relationships>
</file>

<file path=ppt/slideMasters/_rels/slideMaster2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Layout" Target="../slideLayouts/slideLayout81.xml"/><Relationship Id="rId7" Type="http://schemas.openxmlformats.org/officeDocument/2006/relationships/theme" Target="../theme/theme24.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7.png"/></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3" Type="http://schemas.openxmlformats.org/officeDocument/2006/relationships/slideLayout" Target="../slideLayouts/slideLayout87.xml"/><Relationship Id="rId21" Type="http://schemas.openxmlformats.org/officeDocument/2006/relationships/image" Target="../media/image7.png"/><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image" Target="../media/image6.emf"/><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10" Type="http://schemas.openxmlformats.org/officeDocument/2006/relationships/slideLayout" Target="../slideLayouts/slideLayout94.xml"/><Relationship Id="rId19" Type="http://schemas.openxmlformats.org/officeDocument/2006/relationships/theme" Target="../theme/theme25.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_rels/slideMaster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05.xml"/><Relationship Id="rId7" Type="http://schemas.openxmlformats.org/officeDocument/2006/relationships/image" Target="../media/image6.emf"/><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theme" Target="../theme/theme26.xml"/><Relationship Id="rId5" Type="http://schemas.openxmlformats.org/officeDocument/2006/relationships/slideLayout" Target="../slideLayouts/slideLayout107.xml"/><Relationship Id="rId4" Type="http://schemas.openxmlformats.org/officeDocument/2006/relationships/slideLayout" Target="../slideLayouts/slideLayout10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image" Target="../media/image6.emf"/><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theme" Target="../theme/theme27.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image" Target="../media/image7.pn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image" Target="../media/image6.emf"/><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theme" Target="../theme/theme28.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7.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theme" Target="../theme/theme6.xml"/><Relationship Id="rId4" Type="http://schemas.openxmlformats.org/officeDocument/2006/relationships/slideLayout" Target="../slideLayouts/slideLayout10.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7.png"/><Relationship Id="rId4" Type="http://schemas.openxmlformats.org/officeDocument/2006/relationships/slideLayout" Target="../slideLayouts/slideLayout14.xml"/><Relationship Id="rId9" Type="http://schemas.openxmlformats.org/officeDocument/2006/relationships/image" Target="../media/image6.emf"/></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emf"/></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10.jpeg"/><Relationship Id="rId5" Type="http://schemas.openxmlformats.org/officeDocument/2006/relationships/image" Target="../media/image7.png"/><Relationship Id="rId4"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2" descr="C:\Users\pavel\FIRMA\KLIENTI_2009\I2M\Produkty\Prezentace_A4\Horizontal\Titulni strany_prst_800x600_RGB.jpg"/>
          <p:cNvPicPr>
            <a:picLocks noChangeAspect="1" noChangeArrowheads="1"/>
          </p:cNvPicPr>
          <p:nvPr userDrawn="1"/>
        </p:nvPicPr>
        <p:blipFill>
          <a:blip r:embed="rId4"/>
          <a:srcRect/>
          <a:stretch>
            <a:fillRect/>
          </a:stretch>
        </p:blipFill>
        <p:spPr bwMode="auto">
          <a:xfrm>
            <a:off x="0" y="-1588"/>
            <a:ext cx="9144000" cy="68627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27" r:id="rId1"/>
    <p:sldLayoutId id="2147484332" r:id="rId2"/>
  </p:sldLayoutIdLst>
  <p:txStyles>
    <p:titleStyle>
      <a:lvl1pPr algn="ctr" rtl="0" eaLnBrk="0" fontAlgn="base" hangingPunct="0">
        <a:spcBef>
          <a:spcPct val="0"/>
        </a:spcBef>
        <a:spcAft>
          <a:spcPct val="0"/>
        </a:spcAft>
        <a:defRPr sz="36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2400" kern="1200">
          <a:solidFill>
            <a:schemeClr val="bg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5"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pic>
        <p:nvPicPr>
          <p:cNvPr id="12291" name="Picture 25" descr="C:\Users\pavel\FIRMA\KLIENTI_2009\I2M\obrazky\zdroje_image\Foto_PUZZLE_rgb_100dpi_rez.jpg"/>
          <p:cNvPicPr>
            <a:picLocks noChangeAspect="1" noChangeArrowheads="1"/>
          </p:cNvPicPr>
          <p:nvPr userDrawn="1"/>
        </p:nvPicPr>
        <p:blipFill>
          <a:blip r:embed="rId5"/>
          <a:srcRect/>
          <a:stretch>
            <a:fillRect/>
          </a:stretch>
        </p:blipFill>
        <p:spPr bwMode="auto">
          <a:xfrm>
            <a:off x="152400" y="2587625"/>
            <a:ext cx="8839200" cy="3667125"/>
          </a:xfrm>
          <a:prstGeom prst="rect">
            <a:avLst/>
          </a:prstGeom>
          <a:noFill/>
          <a:ln w="9525">
            <a:noFill/>
            <a:miter lim="800000"/>
            <a:headEnd/>
            <a:tailEnd/>
          </a:ln>
        </p:spPr>
      </p:pic>
      <p:grpSp>
        <p:nvGrpSpPr>
          <p:cNvPr id="12292" name="Group 17"/>
          <p:cNvGrpSpPr>
            <a:grpSpLocks/>
          </p:cNvGrpSpPr>
          <p:nvPr userDrawn="1"/>
        </p:nvGrpSpPr>
        <p:grpSpPr bwMode="auto">
          <a:xfrm>
            <a:off x="152400" y="692150"/>
            <a:ext cx="8839200" cy="5562600"/>
            <a:chOff x="96" y="384"/>
            <a:chExt cx="5568" cy="3504"/>
          </a:xfrm>
        </p:grpSpPr>
        <p:sp>
          <p:nvSpPr>
            <p:cNvPr id="10"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1"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2"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3"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pic>
        <p:nvPicPr>
          <p:cNvPr id="12293" name="Picture 22" descr="C:\Users\pavel\FIRMA\KLIENTI_2009\I2M\PPT\Logo_i2m.gif"/>
          <p:cNvPicPr>
            <a:picLocks noChangeAspect="1" noChangeArrowheads="1"/>
          </p:cNvPicPr>
          <p:nvPr userDrawn="1"/>
        </p:nvPicPr>
        <p:blipFill>
          <a:blip r:embed="rId6"/>
          <a:srcRect/>
          <a:stretch>
            <a:fillRect/>
          </a:stretch>
        </p:blipFill>
        <p:spPr bwMode="auto">
          <a:xfrm>
            <a:off x="7924800" y="144463"/>
            <a:ext cx="1066800" cy="395287"/>
          </a:xfrm>
          <a:prstGeom prst="rect">
            <a:avLst/>
          </a:prstGeom>
          <a:noFill/>
          <a:ln w="9525">
            <a:noFill/>
            <a:miter lim="800000"/>
            <a:headEnd/>
            <a:tailEnd/>
          </a:ln>
        </p:spPr>
      </p:pic>
      <p:sp>
        <p:nvSpPr>
          <p:cNvPr id="17" name="Zástupný symbol pro číslo snímku 3"/>
          <p:cNvSpPr>
            <a:spLocks noGrp="1"/>
          </p:cNvSpPr>
          <p:nvPr>
            <p:ph type="sldNum" sz="quarter" idx="4"/>
          </p:nvPr>
        </p:nvSpPr>
        <p:spPr>
          <a:xfrm>
            <a:off x="8539163" y="6526213"/>
            <a:ext cx="500062" cy="365125"/>
          </a:xfrm>
          <a:prstGeom prst="rect">
            <a:avLst/>
          </a:prstGeom>
        </p:spPr>
        <p:txBody>
          <a:bodyPr/>
          <a:lstStyle>
            <a:lvl1pPr>
              <a:defRPr sz="1200" b="1">
                <a:solidFill>
                  <a:schemeClr val="bg1"/>
                </a:solidFill>
                <a:latin typeface="Arial" charset="0"/>
                <a:cs typeface="Arial" charset="0"/>
              </a:defRPr>
            </a:lvl1pPr>
          </a:lstStyle>
          <a:p>
            <a:pPr>
              <a:defRPr/>
            </a:pPr>
            <a:fld id="{494E1CA8-CBEF-49E0-B739-0ABA760CD929}" type="slidenum">
              <a:rPr lang="en-US"/>
              <a:pPr>
                <a:defRPr/>
              </a:pPr>
              <a:t>‹#›</a:t>
            </a:fld>
            <a:endParaRPr lang="en-US" sz="1050"/>
          </a:p>
        </p:txBody>
      </p:sp>
      <p:sp>
        <p:nvSpPr>
          <p:cNvPr id="12295" name="Zástupný symbol pro nadpis 17"/>
          <p:cNvSpPr>
            <a:spLocks noGrp="1"/>
          </p:cNvSpPr>
          <p:nvPr>
            <p:ph type="title"/>
          </p:nvPr>
        </p:nvSpPr>
        <p:spPr bwMode="auto">
          <a:xfrm>
            <a:off x="700088" y="1285875"/>
            <a:ext cx="730091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Tree>
  </p:cSld>
  <p:clrMap bg1="lt1" tx1="dk1" bg2="lt2" tx2="dk2" accent1="accent1" accent2="accent2" accent3="accent3" accent4="accent4" accent5="accent5" accent6="accent6" hlink="hlink" folHlink="folHlink"/>
  <p:sldLayoutIdLst>
    <p:sldLayoutId id="2147484346" r:id="rId1"/>
    <p:sldLayoutId id="2147484347" r:id="rId2"/>
  </p:sldLayoutIdLst>
  <p:hf hdr="0" ftr="0" dt="0"/>
  <p:txStyles>
    <p:titleStyle>
      <a:lvl1pPr algn="r" rtl="0" eaLnBrk="0" fontAlgn="base" hangingPunct="0">
        <a:spcBef>
          <a:spcPct val="0"/>
        </a:spcBef>
        <a:spcAft>
          <a:spcPct val="0"/>
        </a:spcAft>
        <a:defRPr sz="3200" kern="1200">
          <a:solidFill>
            <a:srgbClr val="7F7F7F"/>
          </a:solidFill>
          <a:latin typeface="Arial" pitchFamily="34" charset="0"/>
          <a:ea typeface="+mj-ea"/>
          <a:cs typeface="Arial" pitchFamily="34" charset="0"/>
        </a:defRPr>
      </a:lvl1pPr>
      <a:lvl2pPr algn="r" rtl="0" eaLnBrk="0" fontAlgn="base" hangingPunct="0">
        <a:spcBef>
          <a:spcPct val="0"/>
        </a:spcBef>
        <a:spcAft>
          <a:spcPct val="0"/>
        </a:spcAft>
        <a:defRPr sz="3200">
          <a:solidFill>
            <a:srgbClr val="7F7F7F"/>
          </a:solidFill>
          <a:latin typeface="Arial" charset="0"/>
          <a:cs typeface="Arial" charset="0"/>
        </a:defRPr>
      </a:lvl2pPr>
      <a:lvl3pPr algn="r" rtl="0" eaLnBrk="0" fontAlgn="base" hangingPunct="0">
        <a:spcBef>
          <a:spcPct val="0"/>
        </a:spcBef>
        <a:spcAft>
          <a:spcPct val="0"/>
        </a:spcAft>
        <a:defRPr sz="3200">
          <a:solidFill>
            <a:srgbClr val="7F7F7F"/>
          </a:solidFill>
          <a:latin typeface="Arial" charset="0"/>
          <a:cs typeface="Arial" charset="0"/>
        </a:defRPr>
      </a:lvl3pPr>
      <a:lvl4pPr algn="r" rtl="0" eaLnBrk="0" fontAlgn="base" hangingPunct="0">
        <a:spcBef>
          <a:spcPct val="0"/>
        </a:spcBef>
        <a:spcAft>
          <a:spcPct val="0"/>
        </a:spcAft>
        <a:defRPr sz="3200">
          <a:solidFill>
            <a:srgbClr val="7F7F7F"/>
          </a:solidFill>
          <a:latin typeface="Arial" charset="0"/>
          <a:cs typeface="Arial" charset="0"/>
        </a:defRPr>
      </a:lvl4pPr>
      <a:lvl5pPr algn="r" rtl="0" eaLnBrk="0" fontAlgn="base" hangingPunct="0">
        <a:spcBef>
          <a:spcPct val="0"/>
        </a:spcBef>
        <a:spcAft>
          <a:spcPct val="0"/>
        </a:spcAft>
        <a:defRPr sz="3200">
          <a:solidFill>
            <a:srgbClr val="7F7F7F"/>
          </a:solidFill>
          <a:latin typeface="Arial" charset="0"/>
          <a:cs typeface="Arial" charset="0"/>
        </a:defRPr>
      </a:lvl5pPr>
      <a:lvl6pPr marL="457200" algn="r" rtl="0" fontAlgn="base">
        <a:spcBef>
          <a:spcPct val="0"/>
        </a:spcBef>
        <a:spcAft>
          <a:spcPct val="0"/>
        </a:spcAft>
        <a:defRPr sz="3200">
          <a:solidFill>
            <a:srgbClr val="7F7F7F"/>
          </a:solidFill>
          <a:latin typeface="Arial" charset="0"/>
          <a:cs typeface="Arial" charset="0"/>
        </a:defRPr>
      </a:lvl6pPr>
      <a:lvl7pPr marL="914400" algn="r" rtl="0" fontAlgn="base">
        <a:spcBef>
          <a:spcPct val="0"/>
        </a:spcBef>
        <a:spcAft>
          <a:spcPct val="0"/>
        </a:spcAft>
        <a:defRPr sz="3200">
          <a:solidFill>
            <a:srgbClr val="7F7F7F"/>
          </a:solidFill>
          <a:latin typeface="Arial" charset="0"/>
          <a:cs typeface="Arial" charset="0"/>
        </a:defRPr>
      </a:lvl7pPr>
      <a:lvl8pPr marL="1371600" algn="r" rtl="0" fontAlgn="base">
        <a:spcBef>
          <a:spcPct val="0"/>
        </a:spcBef>
        <a:spcAft>
          <a:spcPct val="0"/>
        </a:spcAft>
        <a:defRPr sz="3200">
          <a:solidFill>
            <a:srgbClr val="7F7F7F"/>
          </a:solidFill>
          <a:latin typeface="Arial" charset="0"/>
          <a:cs typeface="Arial" charset="0"/>
        </a:defRPr>
      </a:lvl8pPr>
      <a:lvl9pPr marL="1828800" algn="r" rtl="0" fontAlgn="base">
        <a:spcBef>
          <a:spcPct val="0"/>
        </a:spcBef>
        <a:spcAft>
          <a:spcPct val="0"/>
        </a:spcAft>
        <a:defRPr sz="3200">
          <a:solidFill>
            <a:srgbClr val="7F7F7F"/>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314" name="Picture 15"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grpSp>
        <p:nvGrpSpPr>
          <p:cNvPr id="13315" name="Group 17"/>
          <p:cNvGrpSpPr>
            <a:grpSpLocks/>
          </p:cNvGrpSpPr>
          <p:nvPr userDrawn="1"/>
        </p:nvGrpSpPr>
        <p:grpSpPr bwMode="auto">
          <a:xfrm>
            <a:off x="152400" y="692150"/>
            <a:ext cx="8839200" cy="5562600"/>
            <a:chOff x="96" y="384"/>
            <a:chExt cx="5568" cy="3504"/>
          </a:xfrm>
        </p:grpSpPr>
        <p:sp>
          <p:nvSpPr>
            <p:cNvPr id="10"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1"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2"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3"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pic>
        <p:nvPicPr>
          <p:cNvPr id="13316" name="Picture 22" descr="C:\Users\pavel\FIRMA\KLIENTI_2009\I2M\PPT\Logo_i2m.gif"/>
          <p:cNvPicPr>
            <a:picLocks noChangeAspect="1" noChangeArrowheads="1"/>
          </p:cNvPicPr>
          <p:nvPr userDrawn="1"/>
        </p:nvPicPr>
        <p:blipFill>
          <a:blip r:embed="rId5"/>
          <a:srcRect/>
          <a:stretch>
            <a:fillRect/>
          </a:stretch>
        </p:blipFill>
        <p:spPr bwMode="auto">
          <a:xfrm>
            <a:off x="7924800" y="144463"/>
            <a:ext cx="1066800" cy="395287"/>
          </a:xfrm>
          <a:prstGeom prst="rect">
            <a:avLst/>
          </a:prstGeom>
          <a:noFill/>
          <a:ln w="9525">
            <a:noFill/>
            <a:miter lim="800000"/>
            <a:headEnd/>
            <a:tailEnd/>
          </a:ln>
        </p:spPr>
      </p:pic>
      <p:sp>
        <p:nvSpPr>
          <p:cNvPr id="17" name="Zástupný symbol pro číslo snímku 3"/>
          <p:cNvSpPr>
            <a:spLocks noGrp="1"/>
          </p:cNvSpPr>
          <p:nvPr>
            <p:ph type="sldNum" sz="quarter" idx="4"/>
          </p:nvPr>
        </p:nvSpPr>
        <p:spPr>
          <a:xfrm>
            <a:off x="8539163" y="6526213"/>
            <a:ext cx="500062" cy="365125"/>
          </a:xfrm>
          <a:prstGeom prst="rect">
            <a:avLst/>
          </a:prstGeom>
        </p:spPr>
        <p:txBody>
          <a:bodyPr/>
          <a:lstStyle>
            <a:lvl1pPr>
              <a:defRPr sz="1200" b="1">
                <a:solidFill>
                  <a:schemeClr val="bg1"/>
                </a:solidFill>
                <a:latin typeface="Arial" charset="0"/>
                <a:cs typeface="Arial" charset="0"/>
              </a:defRPr>
            </a:lvl1pPr>
          </a:lstStyle>
          <a:p>
            <a:pPr>
              <a:defRPr/>
            </a:pPr>
            <a:fld id="{33263B39-1B6A-45FE-92F9-DD44F348830C}" type="slidenum">
              <a:rPr lang="en-US"/>
              <a:pPr>
                <a:defRPr/>
              </a:pPr>
              <a:t>‹#›</a:t>
            </a:fld>
            <a:endParaRPr lang="en-US" sz="1050"/>
          </a:p>
        </p:txBody>
      </p:sp>
      <p:pic>
        <p:nvPicPr>
          <p:cNvPr id="13318" name="Obrázek 14" descr="Foto_BALANCE_rgb ořez.jpg"/>
          <p:cNvPicPr>
            <a:picLocks noChangeAspect="1"/>
          </p:cNvPicPr>
          <p:nvPr userDrawn="1"/>
        </p:nvPicPr>
        <p:blipFill>
          <a:blip r:embed="rId6"/>
          <a:srcRect/>
          <a:stretch>
            <a:fillRect/>
          </a:stretch>
        </p:blipFill>
        <p:spPr bwMode="auto">
          <a:xfrm>
            <a:off x="2571750" y="2392363"/>
            <a:ext cx="3500438" cy="3822700"/>
          </a:xfrm>
          <a:prstGeom prst="rect">
            <a:avLst/>
          </a:prstGeom>
          <a:noFill/>
          <a:ln w="9525">
            <a:noFill/>
            <a:miter lim="800000"/>
            <a:headEnd/>
            <a:tailEnd/>
          </a:ln>
        </p:spPr>
      </p:pic>
      <p:sp>
        <p:nvSpPr>
          <p:cNvPr id="13319" name="Zástupný symbol pro nadpis 17"/>
          <p:cNvSpPr>
            <a:spLocks noGrp="1"/>
          </p:cNvSpPr>
          <p:nvPr>
            <p:ph type="title"/>
          </p:nvPr>
        </p:nvSpPr>
        <p:spPr bwMode="auto">
          <a:xfrm>
            <a:off x="700088" y="1285875"/>
            <a:ext cx="730091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Tree>
  </p:cSld>
  <p:clrMap bg1="lt1" tx1="dk1" bg2="lt2" tx2="dk2" accent1="accent1" accent2="accent2" accent3="accent3" accent4="accent4" accent5="accent5" accent6="accent6" hlink="hlink" folHlink="folHlink"/>
  <p:sldLayoutIdLst>
    <p:sldLayoutId id="2147484348" r:id="rId1"/>
    <p:sldLayoutId id="2147484349" r:id="rId2"/>
  </p:sldLayoutIdLst>
  <p:hf hdr="0" ftr="0" dt="0"/>
  <p:txStyles>
    <p:titleStyle>
      <a:lvl1pPr algn="r" rtl="0" eaLnBrk="0" fontAlgn="base" hangingPunct="0">
        <a:spcBef>
          <a:spcPct val="0"/>
        </a:spcBef>
        <a:spcAft>
          <a:spcPct val="0"/>
        </a:spcAft>
        <a:defRPr sz="3200" kern="1200">
          <a:solidFill>
            <a:srgbClr val="7F7F7F"/>
          </a:solidFill>
          <a:latin typeface="Arial" pitchFamily="34" charset="0"/>
          <a:ea typeface="+mj-ea"/>
          <a:cs typeface="Arial" pitchFamily="34" charset="0"/>
        </a:defRPr>
      </a:lvl1pPr>
      <a:lvl2pPr algn="r" rtl="0" eaLnBrk="0" fontAlgn="base" hangingPunct="0">
        <a:spcBef>
          <a:spcPct val="0"/>
        </a:spcBef>
        <a:spcAft>
          <a:spcPct val="0"/>
        </a:spcAft>
        <a:defRPr sz="3200">
          <a:solidFill>
            <a:srgbClr val="7F7F7F"/>
          </a:solidFill>
          <a:latin typeface="Arial" charset="0"/>
          <a:cs typeface="Arial" charset="0"/>
        </a:defRPr>
      </a:lvl2pPr>
      <a:lvl3pPr algn="r" rtl="0" eaLnBrk="0" fontAlgn="base" hangingPunct="0">
        <a:spcBef>
          <a:spcPct val="0"/>
        </a:spcBef>
        <a:spcAft>
          <a:spcPct val="0"/>
        </a:spcAft>
        <a:defRPr sz="3200">
          <a:solidFill>
            <a:srgbClr val="7F7F7F"/>
          </a:solidFill>
          <a:latin typeface="Arial" charset="0"/>
          <a:cs typeface="Arial" charset="0"/>
        </a:defRPr>
      </a:lvl3pPr>
      <a:lvl4pPr algn="r" rtl="0" eaLnBrk="0" fontAlgn="base" hangingPunct="0">
        <a:spcBef>
          <a:spcPct val="0"/>
        </a:spcBef>
        <a:spcAft>
          <a:spcPct val="0"/>
        </a:spcAft>
        <a:defRPr sz="3200">
          <a:solidFill>
            <a:srgbClr val="7F7F7F"/>
          </a:solidFill>
          <a:latin typeface="Arial" charset="0"/>
          <a:cs typeface="Arial" charset="0"/>
        </a:defRPr>
      </a:lvl4pPr>
      <a:lvl5pPr algn="r" rtl="0" eaLnBrk="0" fontAlgn="base" hangingPunct="0">
        <a:spcBef>
          <a:spcPct val="0"/>
        </a:spcBef>
        <a:spcAft>
          <a:spcPct val="0"/>
        </a:spcAft>
        <a:defRPr sz="3200">
          <a:solidFill>
            <a:srgbClr val="7F7F7F"/>
          </a:solidFill>
          <a:latin typeface="Arial" charset="0"/>
          <a:cs typeface="Arial" charset="0"/>
        </a:defRPr>
      </a:lvl5pPr>
      <a:lvl6pPr marL="457200" algn="r" rtl="0" fontAlgn="base">
        <a:spcBef>
          <a:spcPct val="0"/>
        </a:spcBef>
        <a:spcAft>
          <a:spcPct val="0"/>
        </a:spcAft>
        <a:defRPr sz="3200">
          <a:solidFill>
            <a:srgbClr val="7F7F7F"/>
          </a:solidFill>
          <a:latin typeface="Arial" charset="0"/>
          <a:cs typeface="Arial" charset="0"/>
        </a:defRPr>
      </a:lvl6pPr>
      <a:lvl7pPr marL="914400" algn="r" rtl="0" fontAlgn="base">
        <a:spcBef>
          <a:spcPct val="0"/>
        </a:spcBef>
        <a:spcAft>
          <a:spcPct val="0"/>
        </a:spcAft>
        <a:defRPr sz="3200">
          <a:solidFill>
            <a:srgbClr val="7F7F7F"/>
          </a:solidFill>
          <a:latin typeface="Arial" charset="0"/>
          <a:cs typeface="Arial" charset="0"/>
        </a:defRPr>
      </a:lvl7pPr>
      <a:lvl8pPr marL="1371600" algn="r" rtl="0" fontAlgn="base">
        <a:spcBef>
          <a:spcPct val="0"/>
        </a:spcBef>
        <a:spcAft>
          <a:spcPct val="0"/>
        </a:spcAft>
        <a:defRPr sz="3200">
          <a:solidFill>
            <a:srgbClr val="7F7F7F"/>
          </a:solidFill>
          <a:latin typeface="Arial" charset="0"/>
          <a:cs typeface="Arial" charset="0"/>
        </a:defRPr>
      </a:lvl8pPr>
      <a:lvl9pPr marL="1828800" algn="r" rtl="0" fontAlgn="base">
        <a:spcBef>
          <a:spcPct val="0"/>
        </a:spcBef>
        <a:spcAft>
          <a:spcPct val="0"/>
        </a:spcAft>
        <a:defRPr sz="3200">
          <a:solidFill>
            <a:srgbClr val="7F7F7F"/>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2" descr="C:\Users\pavel\FIRMA\KLIENTI_2009\I2M\PPT\zapati.emf"/>
          <p:cNvPicPr>
            <a:picLocks noChangeAspect="1" noChangeArrowheads="1"/>
          </p:cNvPicPr>
          <p:nvPr userDrawn="1"/>
        </p:nvPicPr>
        <p:blipFill>
          <a:blip r:embed="rId6"/>
          <a:srcRect/>
          <a:stretch>
            <a:fillRect/>
          </a:stretch>
        </p:blipFill>
        <p:spPr bwMode="auto">
          <a:xfrm>
            <a:off x="0" y="0"/>
            <a:ext cx="9144000" cy="6864350"/>
          </a:xfrm>
          <a:prstGeom prst="rect">
            <a:avLst/>
          </a:prstGeom>
          <a:noFill/>
          <a:ln w="9525">
            <a:noFill/>
            <a:miter lim="800000"/>
            <a:headEnd/>
            <a:tailEnd/>
          </a:ln>
        </p:spPr>
      </p:pic>
      <p:pic>
        <p:nvPicPr>
          <p:cNvPr id="14340" name="Picture 11" descr="C:\Users\pavel\FIRMA\KLIENTI_2009\I2M\PPT\Logo_i2m.gif"/>
          <p:cNvPicPr>
            <a:picLocks noChangeAspect="1" noChangeArrowheads="1"/>
          </p:cNvPicPr>
          <p:nvPr userDrawn="1"/>
        </p:nvPicPr>
        <p:blipFill>
          <a:blip r:embed="rId7"/>
          <a:srcRect/>
          <a:stretch>
            <a:fillRect/>
          </a:stretch>
        </p:blipFill>
        <p:spPr bwMode="auto">
          <a:xfrm>
            <a:off x="7924800" y="138113"/>
            <a:ext cx="1066800" cy="395287"/>
          </a:xfrm>
          <a:prstGeom prst="rect">
            <a:avLst/>
          </a:prstGeom>
          <a:noFill/>
          <a:ln w="9525">
            <a:noFill/>
            <a:miter lim="800000"/>
            <a:headEnd/>
            <a:tailEnd/>
          </a:ln>
        </p:spPr>
      </p:pic>
      <p:sp>
        <p:nvSpPr>
          <p:cNvPr id="14"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b="1">
                <a:solidFill>
                  <a:schemeClr val="bg1"/>
                </a:solidFill>
                <a:latin typeface="Arial" charset="0"/>
                <a:cs typeface="+mn-cs"/>
              </a:defRPr>
            </a:lvl1pPr>
          </a:lstStyle>
          <a:p>
            <a:pPr>
              <a:defRPr/>
            </a:pPr>
            <a:fld id="{21C85103-158F-49F8-8045-998BF7E0ED50}" type="slidenum">
              <a:rPr lang="en-US"/>
              <a:pPr>
                <a:defRPr/>
              </a:pPr>
              <a:t>‹#›</a:t>
            </a:fld>
            <a:endParaRPr lang="en-US" sz="1400"/>
          </a:p>
        </p:txBody>
      </p:sp>
      <p:grpSp>
        <p:nvGrpSpPr>
          <p:cNvPr id="14342" name="Group 14"/>
          <p:cNvGrpSpPr>
            <a:grpSpLocks/>
          </p:cNvGrpSpPr>
          <p:nvPr userDrawn="1"/>
        </p:nvGrpSpPr>
        <p:grpSpPr bwMode="auto">
          <a:xfrm>
            <a:off x="152400" y="685800"/>
            <a:ext cx="8839200" cy="5562600"/>
            <a:chOff x="96" y="384"/>
            <a:chExt cx="5568" cy="3504"/>
          </a:xfrm>
        </p:grpSpPr>
        <p:sp>
          <p:nvSpPr>
            <p:cNvPr id="174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74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74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74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4350" r:id="rId1"/>
    <p:sldLayoutId id="2147484351" r:id="rId2"/>
    <p:sldLayoutId id="2147484352" r:id="rId3"/>
    <p:sldLayoutId id="2147484366" r:id="rId4"/>
  </p:sldLayoutIdLst>
  <p:hf hdr="0" ftr="0" dt="0"/>
  <p:txStyles>
    <p:titleStyle>
      <a:lvl1pPr algn="l" rtl="0" eaLnBrk="0" fontAlgn="base" hangingPunct="0">
        <a:spcBef>
          <a:spcPct val="0"/>
        </a:spcBef>
        <a:spcAft>
          <a:spcPct val="0"/>
        </a:spcAft>
        <a:defRPr sz="4400" b="1">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Tahoma" pitchFamily="34" charset="0"/>
          <a:cs typeface="Arial" charset="0"/>
        </a:defRPr>
      </a:lvl2pPr>
      <a:lvl3pPr algn="l" rtl="0" eaLnBrk="0" fontAlgn="base" hangingPunct="0">
        <a:spcBef>
          <a:spcPct val="0"/>
        </a:spcBef>
        <a:spcAft>
          <a:spcPct val="0"/>
        </a:spcAft>
        <a:defRPr sz="4400" b="1">
          <a:solidFill>
            <a:schemeClr val="bg1"/>
          </a:solidFill>
          <a:latin typeface="Tahoma" pitchFamily="34" charset="0"/>
          <a:cs typeface="Arial" charset="0"/>
        </a:defRPr>
      </a:lvl3pPr>
      <a:lvl4pPr algn="l" rtl="0" eaLnBrk="0" fontAlgn="base" hangingPunct="0">
        <a:spcBef>
          <a:spcPct val="0"/>
        </a:spcBef>
        <a:spcAft>
          <a:spcPct val="0"/>
        </a:spcAft>
        <a:defRPr sz="4400" b="1">
          <a:solidFill>
            <a:schemeClr val="bg1"/>
          </a:solidFill>
          <a:latin typeface="Tahoma" pitchFamily="34" charset="0"/>
          <a:cs typeface="Arial" charset="0"/>
        </a:defRPr>
      </a:lvl4pPr>
      <a:lvl5pPr algn="l" rtl="0" eaLnBrk="0" fontAlgn="base" hangingPunct="0">
        <a:spcBef>
          <a:spcPct val="0"/>
        </a:spcBef>
        <a:spcAft>
          <a:spcPct val="0"/>
        </a:spcAft>
        <a:defRPr sz="4400" b="1">
          <a:solidFill>
            <a:schemeClr val="bg1"/>
          </a:solidFill>
          <a:latin typeface="Tahoma" pitchFamily="34" charset="0"/>
          <a:cs typeface="Arial" charset="0"/>
        </a:defRPr>
      </a:lvl5pPr>
      <a:lvl6pPr marL="457200" algn="l" rtl="0" fontAlgn="base">
        <a:spcBef>
          <a:spcPct val="0"/>
        </a:spcBef>
        <a:spcAft>
          <a:spcPct val="0"/>
        </a:spcAft>
        <a:defRPr sz="4400" b="1">
          <a:solidFill>
            <a:schemeClr val="bg1"/>
          </a:solidFill>
          <a:latin typeface="Tahoma" pitchFamily="34" charset="0"/>
          <a:cs typeface="Arial" charset="0"/>
        </a:defRPr>
      </a:lvl6pPr>
      <a:lvl7pPr marL="914400" algn="l" rtl="0" fontAlgn="base">
        <a:spcBef>
          <a:spcPct val="0"/>
        </a:spcBef>
        <a:spcAft>
          <a:spcPct val="0"/>
        </a:spcAft>
        <a:defRPr sz="4400" b="1">
          <a:solidFill>
            <a:schemeClr val="bg1"/>
          </a:solidFill>
          <a:latin typeface="Tahoma" pitchFamily="34" charset="0"/>
          <a:cs typeface="Arial" charset="0"/>
        </a:defRPr>
      </a:lvl7pPr>
      <a:lvl8pPr marL="1371600" algn="l" rtl="0" fontAlgn="base">
        <a:spcBef>
          <a:spcPct val="0"/>
        </a:spcBef>
        <a:spcAft>
          <a:spcPct val="0"/>
        </a:spcAft>
        <a:defRPr sz="4400" b="1">
          <a:solidFill>
            <a:schemeClr val="bg1"/>
          </a:solidFill>
          <a:latin typeface="Tahoma" pitchFamily="34" charset="0"/>
          <a:cs typeface="Arial" charset="0"/>
        </a:defRPr>
      </a:lvl8pPr>
      <a:lvl9pPr marL="1828800" algn="l" rtl="0" fontAlgn="base">
        <a:spcBef>
          <a:spcPct val="0"/>
        </a:spcBef>
        <a:spcAft>
          <a:spcPct val="0"/>
        </a:spcAft>
        <a:defRPr sz="4400" b="1">
          <a:solidFill>
            <a:schemeClr val="bg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CC0000"/>
        </a:buClr>
        <a:defRPr sz="2400" b="1">
          <a:solidFill>
            <a:schemeClr val="bg2"/>
          </a:solidFill>
          <a:latin typeface="+mn-lt"/>
          <a:ea typeface="+mn-ea"/>
          <a:cs typeface="+mn-cs"/>
        </a:defRPr>
      </a:lvl1pPr>
      <a:lvl2pPr marL="742950" indent="-285750" algn="l" rtl="0" eaLnBrk="0" fontAlgn="base" hangingPunct="0">
        <a:spcBef>
          <a:spcPct val="20000"/>
        </a:spcBef>
        <a:spcAft>
          <a:spcPct val="0"/>
        </a:spcAft>
        <a:buFont typeface="Times" pitchFamily="-12" charset="0"/>
        <a:buChar char="•"/>
        <a:defRPr sz="2000">
          <a:solidFill>
            <a:schemeClr val="bg2"/>
          </a:solidFill>
          <a:latin typeface="+mn-lt"/>
          <a:cs typeface="+mn-cs"/>
        </a:defRPr>
      </a:lvl2pPr>
      <a:lvl3pPr marL="1143000" indent="-228600" algn="l" rtl="0" eaLnBrk="0" fontAlgn="base" hangingPunct="0">
        <a:spcBef>
          <a:spcPct val="20000"/>
        </a:spcBef>
        <a:spcAft>
          <a:spcPct val="0"/>
        </a:spcAft>
        <a:buClr>
          <a:schemeClr val="bg2"/>
        </a:buClr>
        <a:defRPr sz="1600">
          <a:solidFill>
            <a:schemeClr val="tx1"/>
          </a:solidFill>
          <a:latin typeface="+mn-lt"/>
          <a:cs typeface="+mn-cs"/>
        </a:defRPr>
      </a:lvl3pPr>
      <a:lvl4pPr marL="1600200" indent="-228600" algn="l" rtl="0" eaLnBrk="0" fontAlgn="base" hangingPunct="0">
        <a:spcBef>
          <a:spcPct val="20000"/>
        </a:spcBef>
        <a:spcAft>
          <a:spcPct val="0"/>
        </a:spcAft>
        <a:defRPr sz="2000">
          <a:solidFill>
            <a:schemeClr val="tx1"/>
          </a:solidFill>
          <a:latin typeface="+mn-lt"/>
          <a:cs typeface="+mn-cs"/>
        </a:defRPr>
      </a:lvl4pPr>
      <a:lvl5pPr marL="2057400" indent="-228600" algn="l" rtl="0" eaLnBrk="0" fontAlgn="base" hangingPunct="0">
        <a:spcBef>
          <a:spcPct val="20000"/>
        </a:spcBef>
        <a:spcAft>
          <a:spcPct val="0"/>
        </a:spcAft>
        <a:defRPr sz="2000">
          <a:solidFill>
            <a:schemeClr val="tx1"/>
          </a:solidFill>
          <a:latin typeface="+mn-lt"/>
          <a:cs typeface="+mn-cs"/>
        </a:defRPr>
      </a:lvl5pPr>
      <a:lvl6pPr marL="2514600" indent="-228600" algn="l" rtl="0" fontAlgn="base">
        <a:spcBef>
          <a:spcPct val="20000"/>
        </a:spcBef>
        <a:spcAft>
          <a:spcPct val="0"/>
        </a:spcAft>
        <a:defRPr sz="2000">
          <a:solidFill>
            <a:schemeClr val="tx1"/>
          </a:solidFill>
          <a:latin typeface="+mn-lt"/>
          <a:cs typeface="+mn-cs"/>
        </a:defRPr>
      </a:lvl6pPr>
      <a:lvl7pPr marL="2971800" indent="-228600" algn="l" rtl="0" fontAlgn="base">
        <a:spcBef>
          <a:spcPct val="20000"/>
        </a:spcBef>
        <a:spcAft>
          <a:spcPct val="0"/>
        </a:spcAft>
        <a:defRPr sz="2000">
          <a:solidFill>
            <a:schemeClr val="tx1"/>
          </a:solidFill>
          <a:latin typeface="+mn-lt"/>
          <a:cs typeface="+mn-cs"/>
        </a:defRPr>
      </a:lvl7pPr>
      <a:lvl8pPr marL="3429000" indent="-228600" algn="l" rtl="0" fontAlgn="base">
        <a:spcBef>
          <a:spcPct val="20000"/>
        </a:spcBef>
        <a:spcAft>
          <a:spcPct val="0"/>
        </a:spcAft>
        <a:defRPr sz="2000">
          <a:solidFill>
            <a:schemeClr val="tx1"/>
          </a:solidFill>
          <a:latin typeface="+mn-lt"/>
          <a:cs typeface="+mn-cs"/>
        </a:defRPr>
      </a:lvl8pPr>
      <a:lvl9pPr marL="3886200" indent="-228600" algn="l" rtl="0" fontAlgn="base">
        <a:spcBef>
          <a:spcPct val="20000"/>
        </a:spcBef>
        <a:spcAft>
          <a:spcPct val="0"/>
        </a:spcAft>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362" name="Picture 12"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pic>
        <p:nvPicPr>
          <p:cNvPr id="15363" name="Picture 11" descr="C:\Users\pavel\FIRMA\KLIENTI_2009\I2M\PPT\Logo_i2m.gif"/>
          <p:cNvPicPr>
            <a:picLocks noChangeAspect="1" noChangeArrowheads="1"/>
          </p:cNvPicPr>
          <p:nvPr userDrawn="1"/>
        </p:nvPicPr>
        <p:blipFill>
          <a:blip r:embed="rId5"/>
          <a:srcRect/>
          <a:stretch>
            <a:fillRect/>
          </a:stretch>
        </p:blipFill>
        <p:spPr bwMode="auto">
          <a:xfrm>
            <a:off x="7924800" y="138113"/>
            <a:ext cx="1066800" cy="395287"/>
          </a:xfrm>
          <a:prstGeom prst="rect">
            <a:avLst/>
          </a:prstGeom>
          <a:noFill/>
          <a:ln w="9525">
            <a:noFill/>
            <a:miter lim="800000"/>
            <a:headEnd/>
            <a:tailEnd/>
          </a:ln>
        </p:spPr>
      </p:pic>
      <p:grpSp>
        <p:nvGrpSpPr>
          <p:cNvPr id="15364"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pic>
        <p:nvPicPr>
          <p:cNvPr id="15365" name="Picture 4" descr="C:\Users\pavel\FIRMA\KLIENTI_2009\I2M\obrazky\zdroje_image\Foto_BULB_rgb_100dpi_2.jpg"/>
          <p:cNvPicPr>
            <a:picLocks noChangeAspect="1" noChangeArrowheads="1"/>
          </p:cNvPicPr>
          <p:nvPr userDrawn="1"/>
        </p:nvPicPr>
        <p:blipFill>
          <a:blip r:embed="rId6"/>
          <a:srcRect/>
          <a:stretch>
            <a:fillRect/>
          </a:stretch>
        </p:blipFill>
        <p:spPr bwMode="auto">
          <a:xfrm>
            <a:off x="5334000" y="762000"/>
            <a:ext cx="3652838" cy="5486400"/>
          </a:xfrm>
          <a:prstGeom prst="rect">
            <a:avLst/>
          </a:prstGeom>
          <a:noFill/>
          <a:ln w="9525">
            <a:noFill/>
            <a:miter lim="800000"/>
            <a:headEnd/>
            <a:tailEnd/>
          </a:ln>
        </p:spPr>
      </p:pic>
      <p:sp>
        <p:nvSpPr>
          <p:cNvPr id="15366" name="Zástupný symbol pro nadpis 23"/>
          <p:cNvSpPr>
            <a:spLocks noGrp="1"/>
          </p:cNvSpPr>
          <p:nvPr>
            <p:ph type="title"/>
          </p:nvPr>
        </p:nvSpPr>
        <p:spPr bwMode="auto">
          <a:xfrm>
            <a:off x="285750" y="857250"/>
            <a:ext cx="5643563"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5367" name="Zástupný symbol pro text 24"/>
          <p:cNvSpPr>
            <a:spLocks noGrp="1"/>
          </p:cNvSpPr>
          <p:nvPr>
            <p:ph type="body" idx="1"/>
          </p:nvPr>
        </p:nvSpPr>
        <p:spPr bwMode="auto">
          <a:xfrm>
            <a:off x="285750" y="2071688"/>
            <a:ext cx="5643563"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0">
                <a:solidFill>
                  <a:srgbClr val="FFFFFF"/>
                </a:solidFill>
                <a:latin typeface="Arial" charset="0"/>
                <a:cs typeface="Arial"/>
              </a:defRPr>
            </a:lvl1pPr>
          </a:lstStyle>
          <a:p>
            <a:pPr>
              <a:defRPr/>
            </a:pPr>
            <a:fld id="{64472661-C093-4BD9-8037-D4E1DE19C7DB}" type="slidenum">
              <a:rPr lang="en-US"/>
              <a:pPr>
                <a:defRPr/>
              </a:pPr>
              <a:t>‹#›</a:t>
            </a:fld>
            <a:endParaRPr lang="en-US" sz="2000"/>
          </a:p>
        </p:txBody>
      </p:sp>
    </p:spTree>
  </p:cSld>
  <p:clrMap bg1="lt1" tx1="dk1" bg2="lt2" tx2="dk2" accent1="accent1" accent2="accent2" accent3="accent3" accent4="accent4" accent5="accent5" accent6="accent6" hlink="hlink" folHlink="folHlink"/>
  <p:sldLayoutIdLst>
    <p:sldLayoutId id="2147484353" r:id="rId1"/>
    <p:sldLayoutId id="2147484354" r:id="rId2"/>
  </p:sldLayoutIdLst>
  <p:txStyles>
    <p:titleStyle>
      <a:lvl1pPr algn="l" rtl="0" eaLnBrk="0" fontAlgn="base" hangingPunct="0">
        <a:spcBef>
          <a:spcPct val="0"/>
        </a:spcBef>
        <a:spcAft>
          <a:spcPct val="0"/>
        </a:spcAft>
        <a:defRPr sz="3200" b="1" kern="1200">
          <a:solidFill>
            <a:srgbClr val="9C213D"/>
          </a:solidFill>
          <a:latin typeface="Arial" pitchFamily="34" charset="0"/>
          <a:ea typeface="+mj-ea"/>
          <a:cs typeface="Arial" pitchFamily="34" charset="0"/>
        </a:defRPr>
      </a:lvl1pPr>
      <a:lvl2pPr algn="l" rtl="0" eaLnBrk="0" fontAlgn="base" hangingPunct="0">
        <a:spcBef>
          <a:spcPct val="0"/>
        </a:spcBef>
        <a:spcAft>
          <a:spcPct val="0"/>
        </a:spcAft>
        <a:defRPr sz="3200" b="1">
          <a:solidFill>
            <a:srgbClr val="9C213D"/>
          </a:solidFill>
          <a:latin typeface="Arial" charset="0"/>
          <a:cs typeface="Arial" charset="0"/>
        </a:defRPr>
      </a:lvl2pPr>
      <a:lvl3pPr algn="l" rtl="0" eaLnBrk="0" fontAlgn="base" hangingPunct="0">
        <a:spcBef>
          <a:spcPct val="0"/>
        </a:spcBef>
        <a:spcAft>
          <a:spcPct val="0"/>
        </a:spcAft>
        <a:defRPr sz="3200" b="1">
          <a:solidFill>
            <a:srgbClr val="9C213D"/>
          </a:solidFill>
          <a:latin typeface="Arial" charset="0"/>
          <a:cs typeface="Arial" charset="0"/>
        </a:defRPr>
      </a:lvl3pPr>
      <a:lvl4pPr algn="l" rtl="0" eaLnBrk="0" fontAlgn="base" hangingPunct="0">
        <a:spcBef>
          <a:spcPct val="0"/>
        </a:spcBef>
        <a:spcAft>
          <a:spcPct val="0"/>
        </a:spcAft>
        <a:defRPr sz="3200" b="1">
          <a:solidFill>
            <a:srgbClr val="9C213D"/>
          </a:solidFill>
          <a:latin typeface="Arial" charset="0"/>
          <a:cs typeface="Arial" charset="0"/>
        </a:defRPr>
      </a:lvl4pPr>
      <a:lvl5pPr algn="l" rtl="0" eaLnBrk="0" fontAlgn="base" hangingPunct="0">
        <a:spcBef>
          <a:spcPct val="0"/>
        </a:spcBef>
        <a:spcAft>
          <a:spcPct val="0"/>
        </a:spcAft>
        <a:defRPr sz="3200" b="1">
          <a:solidFill>
            <a:srgbClr val="9C213D"/>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386" name="Picture 12"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pic>
        <p:nvPicPr>
          <p:cNvPr id="16387" name="Picture 5" descr="C:\Users\pavel\FIRMA\KLIENTI_2009\I2M\obrazky\zdroje_image\Foto_ZEN_rgb_100dpi.jpg"/>
          <p:cNvPicPr>
            <a:picLocks noChangeAspect="1" noChangeArrowheads="1"/>
          </p:cNvPicPr>
          <p:nvPr userDrawn="1"/>
        </p:nvPicPr>
        <p:blipFill>
          <a:blip r:embed="rId5"/>
          <a:srcRect/>
          <a:stretch>
            <a:fillRect/>
          </a:stretch>
        </p:blipFill>
        <p:spPr bwMode="auto">
          <a:xfrm>
            <a:off x="5330825" y="762000"/>
            <a:ext cx="3660775" cy="5486400"/>
          </a:xfrm>
          <a:prstGeom prst="rect">
            <a:avLst/>
          </a:prstGeom>
          <a:noFill/>
          <a:ln w="9525">
            <a:noFill/>
            <a:miter lim="800000"/>
            <a:headEnd/>
            <a:tailEnd/>
          </a:ln>
        </p:spPr>
      </p:pic>
      <p:pic>
        <p:nvPicPr>
          <p:cNvPr id="16388" name="Picture 11" descr="C:\Users\pavel\FIRMA\KLIENTI_2009\I2M\PPT\Logo_i2m.gif"/>
          <p:cNvPicPr>
            <a:picLocks noChangeAspect="1" noChangeArrowheads="1"/>
          </p:cNvPicPr>
          <p:nvPr userDrawn="1"/>
        </p:nvPicPr>
        <p:blipFill>
          <a:blip r:embed="rId6"/>
          <a:srcRect/>
          <a:stretch>
            <a:fillRect/>
          </a:stretch>
        </p:blipFill>
        <p:spPr bwMode="auto">
          <a:xfrm>
            <a:off x="7924800" y="138113"/>
            <a:ext cx="1066800" cy="395287"/>
          </a:xfrm>
          <a:prstGeom prst="rect">
            <a:avLst/>
          </a:prstGeom>
          <a:noFill/>
          <a:ln w="9525">
            <a:noFill/>
            <a:miter lim="800000"/>
            <a:headEnd/>
            <a:tailEnd/>
          </a:ln>
        </p:spPr>
      </p:pic>
      <p:grpSp>
        <p:nvGrpSpPr>
          <p:cNvPr id="16389"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sp>
        <p:nvSpPr>
          <p:cNvPr id="16390" name="Zástupný symbol pro nadpis 23"/>
          <p:cNvSpPr>
            <a:spLocks noGrp="1"/>
          </p:cNvSpPr>
          <p:nvPr>
            <p:ph type="title"/>
          </p:nvPr>
        </p:nvSpPr>
        <p:spPr bwMode="auto">
          <a:xfrm>
            <a:off x="285750" y="857250"/>
            <a:ext cx="5643563"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6391" name="Zástupný symbol pro text 24"/>
          <p:cNvSpPr>
            <a:spLocks noGrp="1"/>
          </p:cNvSpPr>
          <p:nvPr>
            <p:ph type="body" idx="1"/>
          </p:nvPr>
        </p:nvSpPr>
        <p:spPr bwMode="auto">
          <a:xfrm>
            <a:off x="285750" y="2071688"/>
            <a:ext cx="5643563"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0">
                <a:solidFill>
                  <a:srgbClr val="FFFFFF"/>
                </a:solidFill>
                <a:latin typeface="Arial" charset="0"/>
                <a:cs typeface="Arial"/>
              </a:defRPr>
            </a:lvl1pPr>
          </a:lstStyle>
          <a:p>
            <a:pPr>
              <a:defRPr/>
            </a:pPr>
            <a:fld id="{9E7A1C46-88AE-40BC-B9C3-2B7151DA2701}" type="slidenum">
              <a:rPr lang="en-US"/>
              <a:pPr>
                <a:defRPr/>
              </a:pPr>
              <a:t>‹#›</a:t>
            </a:fld>
            <a:endParaRPr lang="en-US" sz="2000"/>
          </a:p>
        </p:txBody>
      </p:sp>
    </p:spTree>
  </p:cSld>
  <p:clrMap bg1="lt1" tx1="dk1" bg2="lt2" tx2="dk2" accent1="accent1" accent2="accent2" accent3="accent3" accent4="accent4" accent5="accent5" accent6="accent6" hlink="hlink" folHlink="folHlink"/>
  <p:sldLayoutIdLst>
    <p:sldLayoutId id="2147484355" r:id="rId1"/>
    <p:sldLayoutId id="2147484356" r:id="rId2"/>
  </p:sldLayoutIdLst>
  <p:txStyles>
    <p:titleStyle>
      <a:lvl1pPr algn="l" rtl="0" eaLnBrk="0" fontAlgn="base" hangingPunct="0">
        <a:spcBef>
          <a:spcPct val="0"/>
        </a:spcBef>
        <a:spcAft>
          <a:spcPct val="0"/>
        </a:spcAft>
        <a:defRPr sz="3200" b="1" kern="1200">
          <a:solidFill>
            <a:srgbClr val="9C213D"/>
          </a:solidFill>
          <a:latin typeface="Arial" pitchFamily="34" charset="0"/>
          <a:ea typeface="+mj-ea"/>
          <a:cs typeface="Arial" pitchFamily="34" charset="0"/>
        </a:defRPr>
      </a:lvl1pPr>
      <a:lvl2pPr algn="l" rtl="0" eaLnBrk="0" fontAlgn="base" hangingPunct="0">
        <a:spcBef>
          <a:spcPct val="0"/>
        </a:spcBef>
        <a:spcAft>
          <a:spcPct val="0"/>
        </a:spcAft>
        <a:defRPr sz="3200" b="1">
          <a:solidFill>
            <a:srgbClr val="9C213D"/>
          </a:solidFill>
          <a:latin typeface="Arial" charset="0"/>
          <a:cs typeface="Arial" charset="0"/>
        </a:defRPr>
      </a:lvl2pPr>
      <a:lvl3pPr algn="l" rtl="0" eaLnBrk="0" fontAlgn="base" hangingPunct="0">
        <a:spcBef>
          <a:spcPct val="0"/>
        </a:spcBef>
        <a:spcAft>
          <a:spcPct val="0"/>
        </a:spcAft>
        <a:defRPr sz="3200" b="1">
          <a:solidFill>
            <a:srgbClr val="9C213D"/>
          </a:solidFill>
          <a:latin typeface="Arial" charset="0"/>
          <a:cs typeface="Arial" charset="0"/>
        </a:defRPr>
      </a:lvl3pPr>
      <a:lvl4pPr algn="l" rtl="0" eaLnBrk="0" fontAlgn="base" hangingPunct="0">
        <a:spcBef>
          <a:spcPct val="0"/>
        </a:spcBef>
        <a:spcAft>
          <a:spcPct val="0"/>
        </a:spcAft>
        <a:defRPr sz="3200" b="1">
          <a:solidFill>
            <a:srgbClr val="9C213D"/>
          </a:solidFill>
          <a:latin typeface="Arial" charset="0"/>
          <a:cs typeface="Arial" charset="0"/>
        </a:defRPr>
      </a:lvl4pPr>
      <a:lvl5pPr algn="l" rtl="0" eaLnBrk="0" fontAlgn="base" hangingPunct="0">
        <a:spcBef>
          <a:spcPct val="0"/>
        </a:spcBef>
        <a:spcAft>
          <a:spcPct val="0"/>
        </a:spcAft>
        <a:defRPr sz="3200" b="1">
          <a:solidFill>
            <a:srgbClr val="9C213D"/>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7410" name="Picture 2" descr="C:\Users\pavel\FIRMA\KLIENTI_2009\I2M\Produkty\Prezentace_A4\Horizontal\Stranky_prst-modra_P_800x600_RGB.jpg"/>
          <p:cNvPicPr>
            <a:picLocks noChangeAspect="1" noChangeArrowheads="1"/>
          </p:cNvPicPr>
          <p:nvPr userDrawn="1"/>
        </p:nvPicPr>
        <p:blipFill>
          <a:blip r:embed="rId4"/>
          <a:srcRect/>
          <a:stretch>
            <a:fillRect/>
          </a:stretch>
        </p:blipFill>
        <p:spPr bwMode="auto">
          <a:xfrm>
            <a:off x="0" y="0"/>
            <a:ext cx="9144000" cy="6862763"/>
          </a:xfrm>
          <a:prstGeom prst="rect">
            <a:avLst/>
          </a:prstGeom>
          <a:noFill/>
          <a:ln w="9525">
            <a:noFill/>
            <a:miter lim="800000"/>
            <a:headEnd/>
            <a:tailEnd/>
          </a:ln>
        </p:spPr>
      </p:pic>
      <p:grpSp>
        <p:nvGrpSpPr>
          <p:cNvPr id="17411"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sp>
        <p:nvSpPr>
          <p:cNvPr id="17412" name="Zástupný symbol pro nadpis 23"/>
          <p:cNvSpPr>
            <a:spLocks noGrp="1"/>
          </p:cNvSpPr>
          <p:nvPr>
            <p:ph type="title"/>
          </p:nvPr>
        </p:nvSpPr>
        <p:spPr bwMode="auto">
          <a:xfrm>
            <a:off x="285750" y="857250"/>
            <a:ext cx="5643563"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7413" name="Zástupný symbol pro text 24"/>
          <p:cNvSpPr>
            <a:spLocks noGrp="1"/>
          </p:cNvSpPr>
          <p:nvPr>
            <p:ph type="body" idx="1"/>
          </p:nvPr>
        </p:nvSpPr>
        <p:spPr bwMode="auto">
          <a:xfrm>
            <a:off x="285750" y="2071688"/>
            <a:ext cx="5643563"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0">
                <a:solidFill>
                  <a:srgbClr val="FFFFFF"/>
                </a:solidFill>
                <a:latin typeface="Arial" charset="0"/>
                <a:cs typeface="Arial"/>
              </a:defRPr>
            </a:lvl1pPr>
          </a:lstStyle>
          <a:p>
            <a:pPr>
              <a:defRPr/>
            </a:pPr>
            <a:fld id="{2B14A35A-E9D1-4257-B92D-73BB4057200D}" type="slidenum">
              <a:rPr lang="en-US"/>
              <a:pPr>
                <a:defRPr/>
              </a:pPr>
              <a:t>‹#›</a:t>
            </a:fld>
            <a:endParaRPr lang="en-US" sz="2000"/>
          </a:p>
        </p:txBody>
      </p:sp>
    </p:spTree>
  </p:cSld>
  <p:clrMap bg1="lt1" tx1="dk1" bg2="lt2" tx2="dk2" accent1="accent1" accent2="accent2" accent3="accent3" accent4="accent4" accent5="accent5" accent6="accent6" hlink="hlink" folHlink="folHlink"/>
  <p:sldLayoutIdLst>
    <p:sldLayoutId id="2147484357" r:id="rId1"/>
    <p:sldLayoutId id="2147484358" r:id="rId2"/>
  </p:sldLayoutIdLst>
  <p:txStyles>
    <p:titleStyle>
      <a:lvl1pPr algn="l" rtl="0" eaLnBrk="0" fontAlgn="base" hangingPunct="0">
        <a:spcBef>
          <a:spcPct val="0"/>
        </a:spcBef>
        <a:spcAft>
          <a:spcPct val="0"/>
        </a:spcAft>
        <a:defRPr sz="3200" b="1"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b="1">
          <a:solidFill>
            <a:schemeClr val="bg1"/>
          </a:solidFill>
          <a:latin typeface="Arial" charset="0"/>
          <a:cs typeface="Arial" charset="0"/>
        </a:defRPr>
      </a:lvl2pPr>
      <a:lvl3pPr algn="l" rtl="0" eaLnBrk="0" fontAlgn="base" hangingPunct="0">
        <a:spcBef>
          <a:spcPct val="0"/>
        </a:spcBef>
        <a:spcAft>
          <a:spcPct val="0"/>
        </a:spcAft>
        <a:defRPr sz="3200" b="1">
          <a:solidFill>
            <a:schemeClr val="bg1"/>
          </a:solidFill>
          <a:latin typeface="Arial" charset="0"/>
          <a:cs typeface="Arial" charset="0"/>
        </a:defRPr>
      </a:lvl3pPr>
      <a:lvl4pPr algn="l" rtl="0" eaLnBrk="0" fontAlgn="base" hangingPunct="0">
        <a:spcBef>
          <a:spcPct val="0"/>
        </a:spcBef>
        <a:spcAft>
          <a:spcPct val="0"/>
        </a:spcAft>
        <a:defRPr sz="3200" b="1">
          <a:solidFill>
            <a:schemeClr val="bg1"/>
          </a:solidFill>
          <a:latin typeface="Arial" charset="0"/>
          <a:cs typeface="Arial" charset="0"/>
        </a:defRPr>
      </a:lvl4pPr>
      <a:lvl5pPr algn="l" rtl="0" eaLnBrk="0" fontAlgn="base" hangingPunct="0">
        <a:spcBef>
          <a:spcPct val="0"/>
        </a:spcBef>
        <a:spcAft>
          <a:spcPct val="0"/>
        </a:spcAft>
        <a:defRPr sz="3200" b="1">
          <a:solidFill>
            <a:schemeClr val="bg1"/>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bg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bg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bg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bg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434" name="Picture 2" descr="C:\Users\pavel\FIRMA\KLIENTI_2009\I2M\obrazky\zdroje_image\Foto_ZEN_rgb_100dpi_2.jpg"/>
          <p:cNvPicPr>
            <a:picLocks noChangeAspect="1" noChangeArrowheads="1"/>
          </p:cNvPicPr>
          <p:nvPr userDrawn="1"/>
        </p:nvPicPr>
        <p:blipFill>
          <a:blip r:embed="rId4"/>
          <a:srcRect/>
          <a:stretch>
            <a:fillRect/>
          </a:stretch>
        </p:blipFill>
        <p:spPr bwMode="auto">
          <a:xfrm>
            <a:off x="198438" y="762000"/>
            <a:ext cx="3659187" cy="5486400"/>
          </a:xfrm>
          <a:prstGeom prst="rect">
            <a:avLst/>
          </a:prstGeom>
          <a:noFill/>
          <a:ln w="9525">
            <a:noFill/>
            <a:miter lim="800000"/>
            <a:headEnd/>
            <a:tailEnd/>
          </a:ln>
        </p:spPr>
      </p:pic>
      <p:pic>
        <p:nvPicPr>
          <p:cNvPr id="18435" name="Picture 12" descr="C:\Users\pavel\FIRMA\KLIENTI_2009\I2M\PPT\zapati.emf"/>
          <p:cNvPicPr>
            <a:picLocks noChangeAspect="1" noChangeArrowheads="1"/>
          </p:cNvPicPr>
          <p:nvPr userDrawn="1"/>
        </p:nvPicPr>
        <p:blipFill>
          <a:blip r:embed="rId5"/>
          <a:srcRect/>
          <a:stretch>
            <a:fillRect/>
          </a:stretch>
        </p:blipFill>
        <p:spPr bwMode="auto">
          <a:xfrm>
            <a:off x="0" y="0"/>
            <a:ext cx="9144000" cy="6864350"/>
          </a:xfrm>
          <a:prstGeom prst="rect">
            <a:avLst/>
          </a:prstGeom>
          <a:noFill/>
          <a:ln w="9525">
            <a:noFill/>
            <a:miter lim="800000"/>
            <a:headEnd/>
            <a:tailEnd/>
          </a:ln>
        </p:spPr>
      </p:pic>
      <p:grpSp>
        <p:nvGrpSpPr>
          <p:cNvPr id="18436"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pic>
        <p:nvPicPr>
          <p:cNvPr id="18437" name="Picture 11" descr="C:\Users\pavel\FIRMA\KLIENTI_2009\I2M\PPT\Logo_i2m.gif"/>
          <p:cNvPicPr>
            <a:picLocks noChangeAspect="1" noChangeArrowheads="1"/>
          </p:cNvPicPr>
          <p:nvPr userDrawn="1"/>
        </p:nvPicPr>
        <p:blipFill>
          <a:blip r:embed="rId6"/>
          <a:srcRect/>
          <a:stretch>
            <a:fillRect/>
          </a:stretch>
        </p:blipFill>
        <p:spPr bwMode="auto">
          <a:xfrm>
            <a:off x="7924800" y="138113"/>
            <a:ext cx="1066800" cy="395287"/>
          </a:xfrm>
          <a:prstGeom prst="rect">
            <a:avLst/>
          </a:prstGeom>
          <a:noFill/>
          <a:ln w="9525">
            <a:noFill/>
            <a:miter lim="800000"/>
            <a:headEnd/>
            <a:tailEnd/>
          </a:ln>
        </p:spPr>
      </p:pic>
      <p:sp>
        <p:nvSpPr>
          <p:cNvPr id="18438" name="Zástupný symbol pro nadpis 23"/>
          <p:cNvSpPr>
            <a:spLocks noGrp="1"/>
          </p:cNvSpPr>
          <p:nvPr>
            <p:ph type="title"/>
          </p:nvPr>
        </p:nvSpPr>
        <p:spPr bwMode="auto">
          <a:xfrm>
            <a:off x="3357563" y="714375"/>
            <a:ext cx="5643562"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8439" name="Zástupný symbol pro text 24"/>
          <p:cNvSpPr>
            <a:spLocks noGrp="1"/>
          </p:cNvSpPr>
          <p:nvPr>
            <p:ph type="body" idx="1"/>
          </p:nvPr>
        </p:nvSpPr>
        <p:spPr bwMode="auto">
          <a:xfrm>
            <a:off x="3357563" y="2071688"/>
            <a:ext cx="5643562"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1">
                <a:solidFill>
                  <a:srgbClr val="FFFFFF"/>
                </a:solidFill>
                <a:latin typeface="Arial" charset="0"/>
                <a:cs typeface="Arial"/>
              </a:defRPr>
            </a:lvl1pPr>
          </a:lstStyle>
          <a:p>
            <a:pPr>
              <a:defRPr/>
            </a:pPr>
            <a:fld id="{75CF2827-5891-4162-8BDD-F443884A9CE6}" type="slidenum">
              <a:rPr lang="en-US"/>
              <a:pPr>
                <a:defRPr/>
              </a:pPr>
              <a:t>‹#›</a:t>
            </a:fld>
            <a:endParaRPr lang="en-US" sz="2000"/>
          </a:p>
        </p:txBody>
      </p:sp>
    </p:spTree>
  </p:cSld>
  <p:clrMap bg1="lt1" tx1="dk1" bg2="lt2" tx2="dk2" accent1="accent1" accent2="accent2" accent3="accent3" accent4="accent4" accent5="accent5" accent6="accent6" hlink="hlink" folHlink="folHlink"/>
  <p:sldLayoutIdLst>
    <p:sldLayoutId id="2147484359" r:id="rId1"/>
    <p:sldLayoutId id="2147484360" r:id="rId2"/>
  </p:sldLayoutIdLst>
  <p:txStyles>
    <p:titleStyle>
      <a:lvl1pPr algn="l" rtl="0" eaLnBrk="0" fontAlgn="base" hangingPunct="0">
        <a:spcBef>
          <a:spcPct val="0"/>
        </a:spcBef>
        <a:spcAft>
          <a:spcPct val="0"/>
        </a:spcAft>
        <a:defRPr sz="3200" b="1" kern="1200">
          <a:solidFill>
            <a:srgbClr val="9C213D"/>
          </a:solidFill>
          <a:latin typeface="Arial" pitchFamily="34" charset="0"/>
          <a:ea typeface="+mj-ea"/>
          <a:cs typeface="Arial" pitchFamily="34" charset="0"/>
        </a:defRPr>
      </a:lvl1pPr>
      <a:lvl2pPr algn="l" rtl="0" eaLnBrk="0" fontAlgn="base" hangingPunct="0">
        <a:spcBef>
          <a:spcPct val="0"/>
        </a:spcBef>
        <a:spcAft>
          <a:spcPct val="0"/>
        </a:spcAft>
        <a:defRPr sz="3200" b="1">
          <a:solidFill>
            <a:srgbClr val="9C213D"/>
          </a:solidFill>
          <a:latin typeface="Arial" charset="0"/>
          <a:cs typeface="Arial" charset="0"/>
        </a:defRPr>
      </a:lvl2pPr>
      <a:lvl3pPr algn="l" rtl="0" eaLnBrk="0" fontAlgn="base" hangingPunct="0">
        <a:spcBef>
          <a:spcPct val="0"/>
        </a:spcBef>
        <a:spcAft>
          <a:spcPct val="0"/>
        </a:spcAft>
        <a:defRPr sz="3200" b="1">
          <a:solidFill>
            <a:srgbClr val="9C213D"/>
          </a:solidFill>
          <a:latin typeface="Arial" charset="0"/>
          <a:cs typeface="Arial" charset="0"/>
        </a:defRPr>
      </a:lvl3pPr>
      <a:lvl4pPr algn="l" rtl="0" eaLnBrk="0" fontAlgn="base" hangingPunct="0">
        <a:spcBef>
          <a:spcPct val="0"/>
        </a:spcBef>
        <a:spcAft>
          <a:spcPct val="0"/>
        </a:spcAft>
        <a:defRPr sz="3200" b="1">
          <a:solidFill>
            <a:srgbClr val="9C213D"/>
          </a:solidFill>
          <a:latin typeface="Arial" charset="0"/>
          <a:cs typeface="Arial" charset="0"/>
        </a:defRPr>
      </a:lvl4pPr>
      <a:lvl5pPr algn="l" rtl="0" eaLnBrk="0" fontAlgn="base" hangingPunct="0">
        <a:spcBef>
          <a:spcPct val="0"/>
        </a:spcBef>
        <a:spcAft>
          <a:spcPct val="0"/>
        </a:spcAft>
        <a:defRPr sz="3200" b="1">
          <a:solidFill>
            <a:srgbClr val="9C213D"/>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458" name="Picture 3" descr="C:\Users\pavel\FIRMA\KLIENTI_2009\I2M\Produkty\Prezentace_A4\Horizontal\Stranky_prst-modra_L_800x600_RGB.jpg"/>
          <p:cNvPicPr>
            <a:picLocks noChangeAspect="1" noChangeArrowheads="1"/>
          </p:cNvPicPr>
          <p:nvPr userDrawn="1"/>
        </p:nvPicPr>
        <p:blipFill>
          <a:blip r:embed="rId4"/>
          <a:srcRect/>
          <a:stretch>
            <a:fillRect/>
          </a:stretch>
        </p:blipFill>
        <p:spPr bwMode="auto">
          <a:xfrm>
            <a:off x="0" y="-1588"/>
            <a:ext cx="9144000" cy="6862763"/>
          </a:xfrm>
          <a:prstGeom prst="rect">
            <a:avLst/>
          </a:prstGeom>
          <a:noFill/>
          <a:ln w="9525">
            <a:noFill/>
            <a:miter lim="800000"/>
            <a:headEnd/>
            <a:tailEnd/>
          </a:ln>
        </p:spPr>
      </p:pic>
      <p:grpSp>
        <p:nvGrpSpPr>
          <p:cNvPr id="19459"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sp>
        <p:nvSpPr>
          <p:cNvPr id="19460" name="Zástupný symbol pro nadpis 23"/>
          <p:cNvSpPr>
            <a:spLocks noGrp="1"/>
          </p:cNvSpPr>
          <p:nvPr>
            <p:ph type="title"/>
          </p:nvPr>
        </p:nvSpPr>
        <p:spPr bwMode="auto">
          <a:xfrm>
            <a:off x="3357563" y="714375"/>
            <a:ext cx="5643562"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9461" name="Zástupný symbol pro text 24"/>
          <p:cNvSpPr>
            <a:spLocks noGrp="1"/>
          </p:cNvSpPr>
          <p:nvPr>
            <p:ph type="body" idx="1"/>
          </p:nvPr>
        </p:nvSpPr>
        <p:spPr bwMode="auto">
          <a:xfrm>
            <a:off x="3357563" y="2071688"/>
            <a:ext cx="5643562"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1">
                <a:solidFill>
                  <a:srgbClr val="FFFFFF"/>
                </a:solidFill>
                <a:latin typeface="Arial" charset="0"/>
                <a:cs typeface="Arial"/>
              </a:defRPr>
            </a:lvl1pPr>
          </a:lstStyle>
          <a:p>
            <a:pPr>
              <a:defRPr/>
            </a:pPr>
            <a:fld id="{7CE69BC5-0449-4E21-A9E8-1FAC0238E389}" type="slidenum">
              <a:rPr lang="en-US"/>
              <a:pPr>
                <a:defRPr/>
              </a:pPr>
              <a:t>‹#›</a:t>
            </a:fld>
            <a:endParaRPr lang="en-US" sz="2000"/>
          </a:p>
        </p:txBody>
      </p:sp>
    </p:spTree>
  </p:cSld>
  <p:clrMap bg1="lt1" tx1="dk1" bg2="lt2" tx2="dk2" accent1="accent1" accent2="accent2" accent3="accent3" accent4="accent4" accent5="accent5" accent6="accent6" hlink="hlink" folHlink="folHlink"/>
  <p:sldLayoutIdLst>
    <p:sldLayoutId id="2147484361" r:id="rId1"/>
    <p:sldLayoutId id="2147484362" r:id="rId2"/>
  </p:sldLayoutIdLst>
  <p:txStyles>
    <p:titleStyle>
      <a:lvl1pPr algn="l" rtl="0" eaLnBrk="0" fontAlgn="base" hangingPunct="0">
        <a:spcBef>
          <a:spcPct val="0"/>
        </a:spcBef>
        <a:spcAft>
          <a:spcPct val="0"/>
        </a:spcAft>
        <a:defRPr sz="3200" b="1"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b="1">
          <a:solidFill>
            <a:schemeClr val="bg1"/>
          </a:solidFill>
          <a:latin typeface="Arial" charset="0"/>
          <a:cs typeface="Arial" charset="0"/>
        </a:defRPr>
      </a:lvl2pPr>
      <a:lvl3pPr algn="l" rtl="0" eaLnBrk="0" fontAlgn="base" hangingPunct="0">
        <a:spcBef>
          <a:spcPct val="0"/>
        </a:spcBef>
        <a:spcAft>
          <a:spcPct val="0"/>
        </a:spcAft>
        <a:defRPr sz="3200" b="1">
          <a:solidFill>
            <a:schemeClr val="bg1"/>
          </a:solidFill>
          <a:latin typeface="Arial" charset="0"/>
          <a:cs typeface="Arial" charset="0"/>
        </a:defRPr>
      </a:lvl3pPr>
      <a:lvl4pPr algn="l" rtl="0" eaLnBrk="0" fontAlgn="base" hangingPunct="0">
        <a:spcBef>
          <a:spcPct val="0"/>
        </a:spcBef>
        <a:spcAft>
          <a:spcPct val="0"/>
        </a:spcAft>
        <a:defRPr sz="3200" b="1">
          <a:solidFill>
            <a:schemeClr val="bg1"/>
          </a:solidFill>
          <a:latin typeface="Arial" charset="0"/>
          <a:cs typeface="Arial" charset="0"/>
        </a:defRPr>
      </a:lvl4pPr>
      <a:lvl5pPr algn="l" rtl="0" eaLnBrk="0" fontAlgn="base" hangingPunct="0">
        <a:spcBef>
          <a:spcPct val="0"/>
        </a:spcBef>
        <a:spcAft>
          <a:spcPct val="0"/>
        </a:spcAft>
        <a:defRPr sz="3200" b="1">
          <a:solidFill>
            <a:schemeClr val="bg1"/>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bg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bg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bg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bg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482" name="Picture 12" descr="C:\Users\pavel\FIRMA\KLIENTI_2009\I2M\PPT\zapati.emf"/>
          <p:cNvPicPr>
            <a:picLocks noChangeAspect="1" noChangeArrowheads="1"/>
          </p:cNvPicPr>
          <p:nvPr userDrawn="1"/>
        </p:nvPicPr>
        <p:blipFill>
          <a:blip r:embed="rId4"/>
          <a:srcRect/>
          <a:stretch>
            <a:fillRect/>
          </a:stretch>
        </p:blipFill>
        <p:spPr bwMode="auto">
          <a:xfrm>
            <a:off x="0" y="-6350"/>
            <a:ext cx="9144000" cy="6864350"/>
          </a:xfrm>
          <a:prstGeom prst="rect">
            <a:avLst/>
          </a:prstGeom>
          <a:noFill/>
          <a:ln w="9525">
            <a:noFill/>
            <a:miter lim="800000"/>
            <a:headEnd/>
            <a:tailEnd/>
          </a:ln>
        </p:spPr>
      </p:pic>
      <p:grpSp>
        <p:nvGrpSpPr>
          <p:cNvPr id="20483" name="Group 14"/>
          <p:cNvGrpSpPr>
            <a:grpSpLocks/>
          </p:cNvGrpSpPr>
          <p:nvPr userDrawn="1"/>
        </p:nvGrpSpPr>
        <p:grpSpPr bwMode="auto">
          <a:xfrm>
            <a:off x="152400" y="685800"/>
            <a:ext cx="8839200" cy="5562600"/>
            <a:chOff x="96" y="384"/>
            <a:chExt cx="5568" cy="3504"/>
          </a:xfrm>
        </p:grpSpPr>
        <p:sp>
          <p:nvSpPr>
            <p:cNvPr id="19"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0" name="Line 7"/>
            <p:cNvSpPr>
              <a:spLocks noChangeShapeType="1"/>
            </p:cNvSpPr>
            <p:nvPr userDrawn="1"/>
          </p:nvSpPr>
          <p:spPr bwMode="auto">
            <a:xfrm>
              <a:off x="96" y="384"/>
              <a:ext cx="0" cy="3504"/>
            </a:xfrm>
            <a:prstGeom prst="line">
              <a:avLst/>
            </a:prstGeom>
            <a:noFill/>
            <a:ln w="12700">
              <a:solidFill>
                <a:srgbClr val="000000"/>
              </a:solidFill>
              <a:prstDash val="sysDot"/>
              <a:round/>
              <a:headEnd/>
              <a:tailEnd/>
            </a:ln>
          </p:spPr>
          <p:txBody>
            <a:bodyPr wrap="none" anchor="ctr"/>
            <a:lstStyle/>
            <a:p>
              <a:pPr>
                <a:defRPr/>
              </a:pPr>
              <a:endParaRPr lang="cs-CZ">
                <a:solidFill>
                  <a:srgbClr val="000000"/>
                </a:solidFill>
                <a:latin typeface="Arial" charset="0"/>
                <a:cs typeface="Arial"/>
              </a:endParaRPr>
            </a:p>
          </p:txBody>
        </p:sp>
        <p:sp>
          <p:nvSpPr>
            <p:cNvPr id="21"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22"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pic>
        <p:nvPicPr>
          <p:cNvPr id="20484" name="Picture 11" descr="C:\Users\pavel\FIRMA\KLIENTI_2009\I2M\PPT\Logo_i2m.gif"/>
          <p:cNvPicPr>
            <a:picLocks noChangeAspect="1" noChangeArrowheads="1"/>
          </p:cNvPicPr>
          <p:nvPr userDrawn="1"/>
        </p:nvPicPr>
        <p:blipFill>
          <a:blip r:embed="rId5"/>
          <a:srcRect/>
          <a:stretch>
            <a:fillRect/>
          </a:stretch>
        </p:blipFill>
        <p:spPr bwMode="auto">
          <a:xfrm>
            <a:off x="7924800" y="138113"/>
            <a:ext cx="1066800" cy="395287"/>
          </a:xfrm>
          <a:prstGeom prst="rect">
            <a:avLst/>
          </a:prstGeom>
          <a:noFill/>
          <a:ln w="9525">
            <a:noFill/>
            <a:miter lim="800000"/>
            <a:headEnd/>
            <a:tailEnd/>
          </a:ln>
        </p:spPr>
      </p:pic>
      <p:sp>
        <p:nvSpPr>
          <p:cNvPr id="20485" name="Zástupný symbol pro nadpis 23"/>
          <p:cNvSpPr>
            <a:spLocks noGrp="1"/>
          </p:cNvSpPr>
          <p:nvPr>
            <p:ph type="title"/>
          </p:nvPr>
        </p:nvSpPr>
        <p:spPr bwMode="auto">
          <a:xfrm>
            <a:off x="2143125" y="714375"/>
            <a:ext cx="6858000"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7"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b="1">
                <a:solidFill>
                  <a:srgbClr val="FFFFFF"/>
                </a:solidFill>
                <a:latin typeface="Arial" charset="0"/>
                <a:cs typeface="Arial"/>
              </a:defRPr>
            </a:lvl1pPr>
          </a:lstStyle>
          <a:p>
            <a:pPr>
              <a:defRPr/>
            </a:pPr>
            <a:fld id="{8E09F26A-CC32-405A-90DE-0BCD193EAFBD}" type="slidenum">
              <a:rPr lang="en-US"/>
              <a:pPr>
                <a:defRPr/>
              </a:pPr>
              <a:t>‹#›</a:t>
            </a:fld>
            <a:endParaRPr lang="en-US" sz="2000"/>
          </a:p>
        </p:txBody>
      </p:sp>
      <p:pic>
        <p:nvPicPr>
          <p:cNvPr id="20487" name="Obrázek 12" descr="Foto_BALANCE_rgb ořez.jpg"/>
          <p:cNvPicPr>
            <a:picLocks noChangeAspect="1"/>
          </p:cNvPicPr>
          <p:nvPr userDrawn="1"/>
        </p:nvPicPr>
        <p:blipFill>
          <a:blip r:embed="rId6"/>
          <a:srcRect/>
          <a:stretch>
            <a:fillRect/>
          </a:stretch>
        </p:blipFill>
        <p:spPr bwMode="auto">
          <a:xfrm>
            <a:off x="217488" y="2357438"/>
            <a:ext cx="3205162" cy="3500437"/>
          </a:xfrm>
          <a:prstGeom prst="rect">
            <a:avLst/>
          </a:prstGeom>
          <a:noFill/>
          <a:ln w="9525">
            <a:noFill/>
            <a:miter lim="800000"/>
            <a:headEnd/>
            <a:tailEnd/>
          </a:ln>
        </p:spPr>
      </p:pic>
      <p:sp>
        <p:nvSpPr>
          <p:cNvPr id="20488" name="Zástupný symbol pro text 24"/>
          <p:cNvSpPr>
            <a:spLocks noGrp="1"/>
          </p:cNvSpPr>
          <p:nvPr>
            <p:ph type="body" idx="1"/>
          </p:nvPr>
        </p:nvSpPr>
        <p:spPr bwMode="auto">
          <a:xfrm>
            <a:off x="3357563" y="2071688"/>
            <a:ext cx="5643562" cy="4054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Tree>
  </p:cSld>
  <p:clrMap bg1="lt1" tx1="dk1" bg2="lt2" tx2="dk2" accent1="accent1" accent2="accent2" accent3="accent3" accent4="accent4" accent5="accent5" accent6="accent6" hlink="hlink" folHlink="folHlink"/>
  <p:sldLayoutIdLst>
    <p:sldLayoutId id="2147484363" r:id="rId1"/>
    <p:sldLayoutId id="2147484364" r:id="rId2"/>
  </p:sldLayoutIdLst>
  <p:txStyles>
    <p:titleStyle>
      <a:lvl1pPr algn="l" rtl="0" eaLnBrk="0" fontAlgn="base" hangingPunct="0">
        <a:spcBef>
          <a:spcPct val="0"/>
        </a:spcBef>
        <a:spcAft>
          <a:spcPct val="0"/>
        </a:spcAft>
        <a:defRPr sz="3200" b="1" kern="1200">
          <a:solidFill>
            <a:srgbClr val="9C213D"/>
          </a:solidFill>
          <a:latin typeface="Arial" pitchFamily="34" charset="0"/>
          <a:ea typeface="+mj-ea"/>
          <a:cs typeface="Arial" pitchFamily="34" charset="0"/>
        </a:defRPr>
      </a:lvl1pPr>
      <a:lvl2pPr algn="l" rtl="0" eaLnBrk="0" fontAlgn="base" hangingPunct="0">
        <a:spcBef>
          <a:spcPct val="0"/>
        </a:spcBef>
        <a:spcAft>
          <a:spcPct val="0"/>
        </a:spcAft>
        <a:defRPr sz="3200" b="1">
          <a:solidFill>
            <a:srgbClr val="9C213D"/>
          </a:solidFill>
          <a:latin typeface="Arial" charset="0"/>
          <a:cs typeface="Arial" charset="0"/>
        </a:defRPr>
      </a:lvl2pPr>
      <a:lvl3pPr algn="l" rtl="0" eaLnBrk="0" fontAlgn="base" hangingPunct="0">
        <a:spcBef>
          <a:spcPct val="0"/>
        </a:spcBef>
        <a:spcAft>
          <a:spcPct val="0"/>
        </a:spcAft>
        <a:defRPr sz="3200" b="1">
          <a:solidFill>
            <a:srgbClr val="9C213D"/>
          </a:solidFill>
          <a:latin typeface="Arial" charset="0"/>
          <a:cs typeface="Arial" charset="0"/>
        </a:defRPr>
      </a:lvl3pPr>
      <a:lvl4pPr algn="l" rtl="0" eaLnBrk="0" fontAlgn="base" hangingPunct="0">
        <a:spcBef>
          <a:spcPct val="0"/>
        </a:spcBef>
        <a:spcAft>
          <a:spcPct val="0"/>
        </a:spcAft>
        <a:defRPr sz="3200" b="1">
          <a:solidFill>
            <a:srgbClr val="9C213D"/>
          </a:solidFill>
          <a:latin typeface="Arial" charset="0"/>
          <a:cs typeface="Arial" charset="0"/>
        </a:defRPr>
      </a:lvl4pPr>
      <a:lvl5pPr algn="l" rtl="0" eaLnBrk="0" fontAlgn="base" hangingPunct="0">
        <a:spcBef>
          <a:spcPct val="0"/>
        </a:spcBef>
        <a:spcAft>
          <a:spcPct val="0"/>
        </a:spcAft>
        <a:defRPr sz="3200" b="1">
          <a:solidFill>
            <a:srgbClr val="9C213D"/>
          </a:solidFill>
          <a:latin typeface="Arial" charset="0"/>
          <a:cs typeface="Arial" charset="0"/>
        </a:defRPr>
      </a:lvl5pPr>
      <a:lvl6pPr marL="457200" algn="l" rtl="0" fontAlgn="base">
        <a:spcBef>
          <a:spcPct val="0"/>
        </a:spcBef>
        <a:spcAft>
          <a:spcPct val="0"/>
        </a:spcAft>
        <a:defRPr sz="3200" b="1">
          <a:solidFill>
            <a:srgbClr val="9C213D"/>
          </a:solidFill>
          <a:latin typeface="Arial" charset="0"/>
          <a:cs typeface="Arial" charset="0"/>
        </a:defRPr>
      </a:lvl6pPr>
      <a:lvl7pPr marL="914400" algn="l" rtl="0" fontAlgn="base">
        <a:spcBef>
          <a:spcPct val="0"/>
        </a:spcBef>
        <a:spcAft>
          <a:spcPct val="0"/>
        </a:spcAft>
        <a:defRPr sz="3200" b="1">
          <a:solidFill>
            <a:srgbClr val="9C213D"/>
          </a:solidFill>
          <a:latin typeface="Arial" charset="0"/>
          <a:cs typeface="Arial" charset="0"/>
        </a:defRPr>
      </a:lvl7pPr>
      <a:lvl8pPr marL="1371600" algn="l" rtl="0" fontAlgn="base">
        <a:spcBef>
          <a:spcPct val="0"/>
        </a:spcBef>
        <a:spcAft>
          <a:spcPct val="0"/>
        </a:spcAft>
        <a:defRPr sz="3200" b="1">
          <a:solidFill>
            <a:srgbClr val="9C213D"/>
          </a:solidFill>
          <a:latin typeface="Arial" charset="0"/>
          <a:cs typeface="Arial" charset="0"/>
        </a:defRPr>
      </a:lvl8pPr>
      <a:lvl9pPr marL="1828800" algn="l" rtl="0" fontAlgn="base">
        <a:spcBef>
          <a:spcPct val="0"/>
        </a:spcBef>
        <a:spcAft>
          <a:spcPct val="0"/>
        </a:spcAft>
        <a:defRPr sz="3200" b="1">
          <a:solidFill>
            <a:srgbClr val="9C213D"/>
          </a:solidFill>
          <a:latin typeface="Arial" charset="0"/>
          <a:cs typeface="Arial" charset="0"/>
        </a:defRPr>
      </a:lvl9pPr>
    </p:titleStyle>
    <p:bodyStyle>
      <a:lvl1pPr marL="342900" indent="-342900" algn="l" rtl="0" eaLnBrk="0" fontAlgn="base" hangingPunct="0">
        <a:spcBef>
          <a:spcPct val="20000"/>
        </a:spcBef>
        <a:spcAft>
          <a:spcPct val="0"/>
        </a:spcAft>
        <a:buClr>
          <a:srgbClr val="9C213D"/>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pic>
        <p:nvPicPr>
          <p:cNvPr id="9219" name="Picture 14" descr="C:\Users\pavel\FIRMA\KLIENTI_2009\I2M\PPT\zapati.emf"/>
          <p:cNvPicPr>
            <a:picLocks noChangeAspect="1" noChangeArrowheads="1"/>
          </p:cNvPicPr>
          <p:nvPr userDrawn="1"/>
        </p:nvPicPr>
        <p:blipFill>
          <a:blip r:embed="rId9"/>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userDrawn="1"/>
        </p:nvPicPr>
        <p:blipFill>
          <a:blip r:embed="rId10"/>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pitchFamily="34" charset="0"/>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prstClr val="black"/>
                </a:solidFill>
                <a:latin typeface="Arial" charset="0"/>
                <a:ea typeface="+mn-ea"/>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smtClean="0">
                <a:solidFill>
                  <a:schemeClr val="bg1"/>
                </a:solidFill>
                <a:latin typeface="Arial" charset="0"/>
                <a:cs typeface="Arial" charset="0"/>
              </a:defRPr>
            </a:lvl1pPr>
          </a:lstStyle>
          <a:p>
            <a:pPr rtl="0" fontAlgn="base">
              <a:spcBef>
                <a:spcPct val="0"/>
              </a:spcBef>
              <a:spcAft>
                <a:spcPct val="0"/>
              </a:spcAft>
              <a:defRPr/>
            </a:pPr>
            <a:fld id="{A24C9896-9C63-4DA8-9037-425BCAAE94CD}" type="slidenum">
              <a:rPr lang="cs-CZ" kern="1200">
                <a:solidFill>
                  <a:prstClr val="white"/>
                </a:solidFill>
                <a:ea typeface="+mn-ea"/>
              </a:rPr>
              <a:pPr rtl="0" fontAlgn="base">
                <a:spcBef>
                  <a:spcPct val="0"/>
                </a:spcBef>
                <a:spcAft>
                  <a:spcPct val="0"/>
                </a:spcAft>
                <a:defRPr/>
              </a:pPr>
              <a:t>‹#›</a:t>
            </a:fld>
            <a:endParaRPr lang="cs-CZ" kern="1200">
              <a:solidFill>
                <a:prstClr val="white"/>
              </a:solidFill>
              <a:ea typeface="+mn-ea"/>
            </a:endParaRPr>
          </a:p>
        </p:txBody>
      </p:sp>
    </p:spTree>
  </p:cSld>
  <p:clrMap bg1="lt1" tx1="dk1" bg2="lt2" tx2="dk2" accent1="accent1" accent2="accent2" accent3="accent3" accent4="accent4" accent5="accent5" accent6="accent6" hlink="hlink" folHlink="folHlink"/>
  <p:sldLayoutIdLst>
    <p:sldLayoutId id="2147484369" r:id="rId1"/>
    <p:sldLayoutId id="2147484370" r:id="rId2"/>
    <p:sldLayoutId id="2147484371" r:id="rId3"/>
    <p:sldLayoutId id="2147484372" r:id="rId4"/>
    <p:sldLayoutId id="2147484373" r:id="rId5"/>
    <p:sldLayoutId id="2147484374" r:id="rId6"/>
    <p:sldLayoutId id="2147484375" r:id="rId7"/>
  </p:sldLayoutIdLst>
  <p:hf hdr="0" ftr="0" dt="0"/>
  <p:txStyles>
    <p:titleStyle>
      <a:lvl1pPr algn="l" rtl="0" eaLnBrk="0" fontAlgn="base" hangingPunct="0">
        <a:spcBef>
          <a:spcPct val="0"/>
        </a:spcBef>
        <a:spcAft>
          <a:spcPct val="0"/>
        </a:spcAft>
        <a:defRPr sz="3200"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bg1"/>
          </a:solidFill>
          <a:latin typeface="Arial" charset="0"/>
          <a:cs typeface="Arial" charset="0"/>
        </a:defRPr>
      </a:lvl2pPr>
      <a:lvl3pPr algn="l" rtl="0" eaLnBrk="0" fontAlgn="base" hangingPunct="0">
        <a:spcBef>
          <a:spcPct val="0"/>
        </a:spcBef>
        <a:spcAft>
          <a:spcPct val="0"/>
        </a:spcAft>
        <a:defRPr sz="3200">
          <a:solidFill>
            <a:schemeClr val="bg1"/>
          </a:solidFill>
          <a:latin typeface="Arial" charset="0"/>
          <a:cs typeface="Arial" charset="0"/>
        </a:defRPr>
      </a:lvl3pPr>
      <a:lvl4pPr algn="l" rtl="0" eaLnBrk="0" fontAlgn="base" hangingPunct="0">
        <a:spcBef>
          <a:spcPct val="0"/>
        </a:spcBef>
        <a:spcAft>
          <a:spcPct val="0"/>
        </a:spcAft>
        <a:defRPr sz="3200">
          <a:solidFill>
            <a:schemeClr val="bg1"/>
          </a:solidFill>
          <a:latin typeface="Arial" charset="0"/>
          <a:cs typeface="Arial" charset="0"/>
        </a:defRPr>
      </a:lvl4pPr>
      <a:lvl5pPr algn="l" rtl="0" eaLnBrk="0" fontAlgn="base" hangingPunct="0">
        <a:spcBef>
          <a:spcPct val="0"/>
        </a:spcBef>
        <a:spcAft>
          <a:spcPct val="0"/>
        </a:spcAft>
        <a:defRPr sz="3200">
          <a:solidFill>
            <a:schemeClr val="bg1"/>
          </a:solidFill>
          <a:latin typeface="Arial" charset="0"/>
          <a:cs typeface="Arial" charset="0"/>
        </a:defRPr>
      </a:lvl5pPr>
      <a:lvl6pPr marL="457200" algn="l" rtl="0" fontAlgn="base">
        <a:spcBef>
          <a:spcPct val="0"/>
        </a:spcBef>
        <a:spcAft>
          <a:spcPct val="0"/>
        </a:spcAft>
        <a:defRPr sz="3200">
          <a:solidFill>
            <a:schemeClr val="bg1"/>
          </a:solidFill>
          <a:latin typeface="Arial" charset="0"/>
          <a:cs typeface="Arial" charset="0"/>
        </a:defRPr>
      </a:lvl6pPr>
      <a:lvl7pPr marL="914400" algn="l" rtl="0" fontAlgn="base">
        <a:spcBef>
          <a:spcPct val="0"/>
        </a:spcBef>
        <a:spcAft>
          <a:spcPct val="0"/>
        </a:spcAft>
        <a:defRPr sz="3200">
          <a:solidFill>
            <a:schemeClr val="bg1"/>
          </a:solidFill>
          <a:latin typeface="Arial" charset="0"/>
          <a:cs typeface="Arial" charset="0"/>
        </a:defRPr>
      </a:lvl7pPr>
      <a:lvl8pPr marL="1371600" algn="l" rtl="0" fontAlgn="base">
        <a:spcBef>
          <a:spcPct val="0"/>
        </a:spcBef>
        <a:spcAft>
          <a:spcPct val="0"/>
        </a:spcAft>
        <a:defRPr sz="3200">
          <a:solidFill>
            <a:schemeClr val="bg1"/>
          </a:solidFill>
          <a:latin typeface="Arial" charset="0"/>
          <a:cs typeface="Arial" charset="0"/>
        </a:defRPr>
      </a:lvl8pPr>
      <a:lvl9pPr marL="1828800" algn="l" rtl="0" fontAlgn="base">
        <a:spcBef>
          <a:spcPct val="0"/>
        </a:spcBef>
        <a:spcAft>
          <a:spcPct val="0"/>
        </a:spcAft>
        <a:defRPr sz="32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2" descr="C:\Users\pavel\FIRMA\KLIENTI_2009\I2M\Produkty\Prezentace_A4\Horizontal\Titulni strany_kruh_800x600_RGB.jpg"/>
          <p:cNvPicPr>
            <a:picLocks noChangeAspect="1" noChangeArrowheads="1"/>
          </p:cNvPicPr>
          <p:nvPr userDrawn="1"/>
        </p:nvPicPr>
        <p:blipFill>
          <a:blip r:embed="rId3"/>
          <a:srcRect/>
          <a:stretch>
            <a:fillRect/>
          </a:stretch>
        </p:blipFill>
        <p:spPr bwMode="auto">
          <a:xfrm>
            <a:off x="0" y="-1588"/>
            <a:ext cx="9144000" cy="68627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28" r:id="rId1"/>
  </p:sldLayoutIdLst>
  <p:txStyles>
    <p:titleStyle>
      <a:lvl1pPr algn="ctr" rtl="0" eaLnBrk="0" fontAlgn="base" hangingPunct="0">
        <a:spcBef>
          <a:spcPct val="0"/>
        </a:spcBef>
        <a:spcAft>
          <a:spcPct val="0"/>
        </a:spcAft>
        <a:defRPr sz="36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2" descr="C:\Users\pavel\FIRMA\KLIENTI_2009\I2M\PPT\zapati.emf"/>
          <p:cNvPicPr>
            <a:picLocks noChangeAspect="1" noChangeArrowheads="1"/>
          </p:cNvPicPr>
          <p:nvPr userDrawn="1"/>
        </p:nvPicPr>
        <p:blipFill>
          <a:blip r:embed="rId6"/>
          <a:srcRect/>
          <a:stretch>
            <a:fillRect/>
          </a:stretch>
        </p:blipFill>
        <p:spPr bwMode="auto">
          <a:xfrm>
            <a:off x="0" y="0"/>
            <a:ext cx="9144000" cy="6864350"/>
          </a:xfrm>
          <a:prstGeom prst="rect">
            <a:avLst/>
          </a:prstGeom>
          <a:noFill/>
          <a:ln w="9525">
            <a:noFill/>
            <a:miter lim="800000"/>
            <a:headEnd/>
            <a:tailEnd/>
          </a:ln>
        </p:spPr>
      </p:pic>
      <p:sp>
        <p:nvSpPr>
          <p:cNvPr id="14339" name="Rectangle 3"/>
          <p:cNvSpPr>
            <a:spLocks noGrp="1" noChangeArrowheads="1"/>
          </p:cNvSpPr>
          <p:nvPr>
            <p:ph type="body" idx="1"/>
          </p:nvPr>
        </p:nvSpPr>
        <p:spPr bwMode="auto">
          <a:xfrm>
            <a:off x="457200" y="838200"/>
            <a:ext cx="82296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14340" name="Picture 11" descr="C:\Users\pavel\FIRMA\KLIENTI_2009\I2M\PPT\Logo_i2m.gif"/>
          <p:cNvPicPr>
            <a:picLocks noChangeAspect="1" noChangeArrowheads="1"/>
          </p:cNvPicPr>
          <p:nvPr userDrawn="1"/>
        </p:nvPicPr>
        <p:blipFill>
          <a:blip r:embed="rId7"/>
          <a:srcRect/>
          <a:stretch>
            <a:fillRect/>
          </a:stretch>
        </p:blipFill>
        <p:spPr bwMode="auto">
          <a:xfrm>
            <a:off x="7924800" y="138113"/>
            <a:ext cx="1066800" cy="395287"/>
          </a:xfrm>
          <a:prstGeom prst="rect">
            <a:avLst/>
          </a:prstGeom>
          <a:noFill/>
          <a:ln w="9525">
            <a:noFill/>
            <a:miter lim="800000"/>
            <a:headEnd/>
            <a:tailEnd/>
          </a:ln>
        </p:spPr>
      </p:pic>
      <p:sp>
        <p:nvSpPr>
          <p:cNvPr id="14"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b="1">
                <a:solidFill>
                  <a:schemeClr val="bg1"/>
                </a:solidFill>
                <a:latin typeface="Arial" charset="0"/>
                <a:cs typeface="+mn-cs"/>
              </a:defRPr>
            </a:lvl1pPr>
          </a:lstStyle>
          <a:p>
            <a:pPr rtl="0" fontAlgn="base">
              <a:spcBef>
                <a:spcPct val="0"/>
              </a:spcBef>
              <a:spcAft>
                <a:spcPct val="0"/>
              </a:spcAft>
              <a:defRPr/>
            </a:pPr>
            <a:fld id="{21C85103-158F-49F8-8045-998BF7E0ED50}" type="slidenum">
              <a:rPr lang="en-US" kern="1200">
                <a:solidFill>
                  <a:srgbClr val="FFFFFF"/>
                </a:solidFill>
                <a:ea typeface="+mn-ea"/>
              </a:rPr>
              <a:pPr rtl="0" fontAlgn="base">
                <a:spcBef>
                  <a:spcPct val="0"/>
                </a:spcBef>
                <a:spcAft>
                  <a:spcPct val="0"/>
                </a:spcAft>
                <a:defRPr/>
              </a:pPr>
              <a:t>‹#›</a:t>
            </a:fld>
            <a:endParaRPr lang="en-US" sz="1400" kern="1200">
              <a:solidFill>
                <a:srgbClr val="FFFFFF"/>
              </a:solidFill>
              <a:ea typeface="+mn-ea"/>
            </a:endParaRPr>
          </a:p>
        </p:txBody>
      </p:sp>
      <p:grpSp>
        <p:nvGrpSpPr>
          <p:cNvPr id="2" name="Group 14"/>
          <p:cNvGrpSpPr>
            <a:grpSpLocks/>
          </p:cNvGrpSpPr>
          <p:nvPr userDrawn="1"/>
        </p:nvGrpSpPr>
        <p:grpSpPr bwMode="auto">
          <a:xfrm>
            <a:off x="152400" y="685800"/>
            <a:ext cx="8839200" cy="5562600"/>
            <a:chOff x="96" y="384"/>
            <a:chExt cx="5568" cy="3504"/>
          </a:xfrm>
        </p:grpSpPr>
        <p:sp>
          <p:nvSpPr>
            <p:cNvPr id="174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sp>
          <p:nvSpPr>
            <p:cNvPr id="174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pitchFamily="34" charset="0"/>
              </a:endParaRPr>
            </a:p>
          </p:txBody>
        </p:sp>
        <p:sp>
          <p:nvSpPr>
            <p:cNvPr id="174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sp>
          <p:nvSpPr>
            <p:cNvPr id="174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lgn="l" rtl="0" fontAlgn="base">
                <a:spcBef>
                  <a:spcPct val="0"/>
                </a:spcBef>
                <a:spcAft>
                  <a:spcPct val="0"/>
                </a:spcAft>
                <a:defRPr/>
              </a:pPr>
              <a:endParaRPr lang="cs-CZ" kern="1200">
                <a:solidFill>
                  <a:srgbClr val="000000"/>
                </a:solidFill>
                <a:latin typeface="Arial" charset="0"/>
                <a:ea typeface="+mn-ea"/>
                <a:cs typeface="Arial" charset="0"/>
              </a:endParaRPr>
            </a:p>
          </p:txBody>
        </p:sp>
      </p:grpSp>
    </p:spTree>
  </p:cSld>
  <p:clrMap bg1="lt1" tx1="dk1" bg2="lt2" tx2="dk2" accent1="accent1" accent2="accent2" accent3="accent3" accent4="accent4" accent5="accent5" accent6="accent6" hlink="hlink" folHlink="folHlink"/>
  <p:sldLayoutIdLst>
    <p:sldLayoutId id="2147484377" r:id="rId1"/>
    <p:sldLayoutId id="2147484378" r:id="rId2"/>
    <p:sldLayoutId id="2147484379" r:id="rId3"/>
    <p:sldLayoutId id="2147484380" r:id="rId4"/>
  </p:sldLayoutIdLst>
  <p:hf hdr="0" ftr="0" dt="0"/>
  <p:txStyles>
    <p:titleStyle>
      <a:lvl1pPr algn="l" rtl="0" eaLnBrk="0" fontAlgn="base" hangingPunct="0">
        <a:spcBef>
          <a:spcPct val="0"/>
        </a:spcBef>
        <a:spcAft>
          <a:spcPct val="0"/>
        </a:spcAft>
        <a:defRPr sz="4400" b="1">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Tahoma" pitchFamily="34" charset="0"/>
          <a:cs typeface="Arial" charset="0"/>
        </a:defRPr>
      </a:lvl2pPr>
      <a:lvl3pPr algn="l" rtl="0" eaLnBrk="0" fontAlgn="base" hangingPunct="0">
        <a:spcBef>
          <a:spcPct val="0"/>
        </a:spcBef>
        <a:spcAft>
          <a:spcPct val="0"/>
        </a:spcAft>
        <a:defRPr sz="4400" b="1">
          <a:solidFill>
            <a:schemeClr val="bg1"/>
          </a:solidFill>
          <a:latin typeface="Tahoma" pitchFamily="34" charset="0"/>
          <a:cs typeface="Arial" charset="0"/>
        </a:defRPr>
      </a:lvl3pPr>
      <a:lvl4pPr algn="l" rtl="0" eaLnBrk="0" fontAlgn="base" hangingPunct="0">
        <a:spcBef>
          <a:spcPct val="0"/>
        </a:spcBef>
        <a:spcAft>
          <a:spcPct val="0"/>
        </a:spcAft>
        <a:defRPr sz="4400" b="1">
          <a:solidFill>
            <a:schemeClr val="bg1"/>
          </a:solidFill>
          <a:latin typeface="Tahoma" pitchFamily="34" charset="0"/>
          <a:cs typeface="Arial" charset="0"/>
        </a:defRPr>
      </a:lvl4pPr>
      <a:lvl5pPr algn="l" rtl="0" eaLnBrk="0" fontAlgn="base" hangingPunct="0">
        <a:spcBef>
          <a:spcPct val="0"/>
        </a:spcBef>
        <a:spcAft>
          <a:spcPct val="0"/>
        </a:spcAft>
        <a:defRPr sz="4400" b="1">
          <a:solidFill>
            <a:schemeClr val="bg1"/>
          </a:solidFill>
          <a:latin typeface="Tahoma" pitchFamily="34" charset="0"/>
          <a:cs typeface="Arial" charset="0"/>
        </a:defRPr>
      </a:lvl5pPr>
      <a:lvl6pPr marL="457200" algn="l" rtl="0" fontAlgn="base">
        <a:spcBef>
          <a:spcPct val="0"/>
        </a:spcBef>
        <a:spcAft>
          <a:spcPct val="0"/>
        </a:spcAft>
        <a:defRPr sz="4400" b="1">
          <a:solidFill>
            <a:schemeClr val="bg1"/>
          </a:solidFill>
          <a:latin typeface="Tahoma" pitchFamily="34" charset="0"/>
          <a:cs typeface="Arial" charset="0"/>
        </a:defRPr>
      </a:lvl6pPr>
      <a:lvl7pPr marL="914400" algn="l" rtl="0" fontAlgn="base">
        <a:spcBef>
          <a:spcPct val="0"/>
        </a:spcBef>
        <a:spcAft>
          <a:spcPct val="0"/>
        </a:spcAft>
        <a:defRPr sz="4400" b="1">
          <a:solidFill>
            <a:schemeClr val="bg1"/>
          </a:solidFill>
          <a:latin typeface="Tahoma" pitchFamily="34" charset="0"/>
          <a:cs typeface="Arial" charset="0"/>
        </a:defRPr>
      </a:lvl7pPr>
      <a:lvl8pPr marL="1371600" algn="l" rtl="0" fontAlgn="base">
        <a:spcBef>
          <a:spcPct val="0"/>
        </a:spcBef>
        <a:spcAft>
          <a:spcPct val="0"/>
        </a:spcAft>
        <a:defRPr sz="4400" b="1">
          <a:solidFill>
            <a:schemeClr val="bg1"/>
          </a:solidFill>
          <a:latin typeface="Tahoma" pitchFamily="34" charset="0"/>
          <a:cs typeface="Arial" charset="0"/>
        </a:defRPr>
      </a:lvl8pPr>
      <a:lvl9pPr marL="1828800" algn="l" rtl="0" fontAlgn="base">
        <a:spcBef>
          <a:spcPct val="0"/>
        </a:spcBef>
        <a:spcAft>
          <a:spcPct val="0"/>
        </a:spcAft>
        <a:defRPr sz="4400" b="1">
          <a:solidFill>
            <a:schemeClr val="bg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CC0000"/>
        </a:buClr>
        <a:defRPr sz="2400" b="1">
          <a:solidFill>
            <a:schemeClr val="bg2"/>
          </a:solidFill>
          <a:latin typeface="+mn-lt"/>
          <a:ea typeface="+mn-ea"/>
          <a:cs typeface="+mn-cs"/>
        </a:defRPr>
      </a:lvl1pPr>
      <a:lvl2pPr marL="742950" indent="-285750" algn="l" rtl="0" eaLnBrk="0" fontAlgn="base" hangingPunct="0">
        <a:spcBef>
          <a:spcPct val="20000"/>
        </a:spcBef>
        <a:spcAft>
          <a:spcPct val="0"/>
        </a:spcAft>
        <a:buFont typeface="Times" pitchFamily="-12" charset="0"/>
        <a:buChar char="•"/>
        <a:defRPr sz="2000">
          <a:solidFill>
            <a:schemeClr val="bg2"/>
          </a:solidFill>
          <a:latin typeface="+mn-lt"/>
          <a:cs typeface="+mn-cs"/>
        </a:defRPr>
      </a:lvl2pPr>
      <a:lvl3pPr marL="1143000" indent="-228600" algn="l" rtl="0" eaLnBrk="0" fontAlgn="base" hangingPunct="0">
        <a:spcBef>
          <a:spcPct val="20000"/>
        </a:spcBef>
        <a:spcAft>
          <a:spcPct val="0"/>
        </a:spcAft>
        <a:buClr>
          <a:schemeClr val="bg2"/>
        </a:buClr>
        <a:defRPr sz="1600">
          <a:solidFill>
            <a:schemeClr val="tx1"/>
          </a:solidFill>
          <a:latin typeface="+mn-lt"/>
          <a:cs typeface="+mn-cs"/>
        </a:defRPr>
      </a:lvl3pPr>
      <a:lvl4pPr marL="1600200" indent="-228600" algn="l" rtl="0" eaLnBrk="0" fontAlgn="base" hangingPunct="0">
        <a:spcBef>
          <a:spcPct val="20000"/>
        </a:spcBef>
        <a:spcAft>
          <a:spcPct val="0"/>
        </a:spcAft>
        <a:defRPr sz="2000">
          <a:solidFill>
            <a:schemeClr val="tx1"/>
          </a:solidFill>
          <a:latin typeface="+mn-lt"/>
          <a:cs typeface="+mn-cs"/>
        </a:defRPr>
      </a:lvl4pPr>
      <a:lvl5pPr marL="2057400" indent="-228600" algn="l" rtl="0" eaLnBrk="0" fontAlgn="base" hangingPunct="0">
        <a:spcBef>
          <a:spcPct val="20000"/>
        </a:spcBef>
        <a:spcAft>
          <a:spcPct val="0"/>
        </a:spcAft>
        <a:defRPr sz="2000">
          <a:solidFill>
            <a:schemeClr val="tx1"/>
          </a:solidFill>
          <a:latin typeface="+mn-lt"/>
          <a:cs typeface="+mn-cs"/>
        </a:defRPr>
      </a:lvl5pPr>
      <a:lvl6pPr marL="2514600" indent="-228600" algn="l" rtl="0" fontAlgn="base">
        <a:spcBef>
          <a:spcPct val="20000"/>
        </a:spcBef>
        <a:spcAft>
          <a:spcPct val="0"/>
        </a:spcAft>
        <a:defRPr sz="2000">
          <a:solidFill>
            <a:schemeClr val="tx1"/>
          </a:solidFill>
          <a:latin typeface="+mn-lt"/>
          <a:cs typeface="+mn-cs"/>
        </a:defRPr>
      </a:lvl6pPr>
      <a:lvl7pPr marL="2971800" indent="-228600" algn="l" rtl="0" fontAlgn="base">
        <a:spcBef>
          <a:spcPct val="20000"/>
        </a:spcBef>
        <a:spcAft>
          <a:spcPct val="0"/>
        </a:spcAft>
        <a:defRPr sz="2000">
          <a:solidFill>
            <a:schemeClr val="tx1"/>
          </a:solidFill>
          <a:latin typeface="+mn-lt"/>
          <a:cs typeface="+mn-cs"/>
        </a:defRPr>
      </a:lvl7pPr>
      <a:lvl8pPr marL="3429000" indent="-228600" algn="l" rtl="0" fontAlgn="base">
        <a:spcBef>
          <a:spcPct val="20000"/>
        </a:spcBef>
        <a:spcAft>
          <a:spcPct val="0"/>
        </a:spcAft>
        <a:defRPr sz="2000">
          <a:solidFill>
            <a:schemeClr val="tx1"/>
          </a:solidFill>
          <a:latin typeface="+mn-lt"/>
          <a:cs typeface="+mn-cs"/>
        </a:defRPr>
      </a:lvl8pPr>
      <a:lvl9pPr marL="3886200" indent="-228600" algn="l" rtl="0" fontAlgn="base">
        <a:spcBef>
          <a:spcPct val="20000"/>
        </a:spcBef>
        <a:spcAft>
          <a:spcPct val="0"/>
        </a:spcAft>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solidFill>
                <a:prstClr val="black"/>
              </a:solidFill>
              <a:latin typeface="Arial" charset="0"/>
              <a:cs typeface="Arial" charset="0"/>
            </a:endParaRPr>
          </a:p>
        </p:txBody>
      </p:sp>
      <p:pic>
        <p:nvPicPr>
          <p:cNvPr id="9219" name="Picture 14" descr="C:\Users\pavel\FIRMA\KLIENTI_2009\I2M\PPT\zapati.emf"/>
          <p:cNvPicPr>
            <a:picLocks noChangeAspect="1" noChangeArrowheads="1"/>
          </p:cNvPicPr>
          <p:nvPr userDrawn="1"/>
        </p:nvPicPr>
        <p:blipFill>
          <a:blip r:embed="rId9" cstate="print"/>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userDrawn="1"/>
        </p:nvPicPr>
        <p:blipFill>
          <a:blip r:embed="rId10" cstate="print"/>
          <a:srcRect/>
          <a:stretch>
            <a:fillRect/>
          </a:stretch>
        </p:blipFill>
        <p:spPr bwMode="auto">
          <a:xfrm>
            <a:off x="7924800" y="138113"/>
            <a:ext cx="1066800" cy="395287"/>
          </a:xfrm>
          <a:prstGeom prst="rect">
            <a:avLst/>
          </a:prstGeom>
          <a:noFill/>
          <a:ln w="9525">
            <a:noFill/>
            <a:miter lim="800000"/>
            <a:headEnd/>
            <a:tailEnd/>
          </a:ln>
        </p:spPr>
      </p:pic>
      <p:grpSp>
        <p:nvGrpSpPr>
          <p:cNvPr id="9221" name="Group 16"/>
          <p:cNvGrpSpPr>
            <a:grpSpLocks/>
          </p:cNvGrpSpPr>
          <p:nvPr userDrawn="1"/>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prstClr val="black"/>
                </a:solidFill>
                <a:latin typeface="Arial" charset="0"/>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smtClean="0">
                <a:solidFill>
                  <a:schemeClr val="bg1"/>
                </a:solidFill>
                <a:latin typeface="Arial" charset="0"/>
                <a:cs typeface="Arial" charset="0"/>
              </a:defRPr>
            </a:lvl1pPr>
          </a:lstStyle>
          <a:p>
            <a:pPr>
              <a:defRPr/>
            </a:pPr>
            <a:fld id="{A24C9896-9C63-4DA8-9037-425BCAAE94CD}" type="slidenum">
              <a:rPr lang="cs-CZ">
                <a:solidFill>
                  <a:prstClr val="white"/>
                </a:solidFill>
              </a:rPr>
              <a:pPr>
                <a:defRPr/>
              </a:pPr>
              <a:t>‹#›</a:t>
            </a:fld>
            <a:endParaRPr lang="cs-CZ">
              <a:solidFill>
                <a:prstClr val="white"/>
              </a:solidFill>
            </a:endParaRPr>
          </a:p>
        </p:txBody>
      </p:sp>
    </p:spTree>
    <p:extLst>
      <p:ext uri="{BB962C8B-B14F-4D97-AF65-F5344CB8AC3E}">
        <p14:creationId xmlns:p14="http://schemas.microsoft.com/office/powerpoint/2010/main" val="222914482"/>
      </p:ext>
    </p:extLst>
  </p:cSld>
  <p:clrMap bg1="lt1" tx1="dk1" bg2="lt2" tx2="dk2" accent1="accent1" accent2="accent2" accent3="accent3" accent4="accent4" accent5="accent5" accent6="accent6" hlink="hlink" folHlink="folHlink"/>
  <p:sldLayoutIdLst>
    <p:sldLayoutId id="2147484382" r:id="rId1"/>
    <p:sldLayoutId id="2147484383" r:id="rId2"/>
    <p:sldLayoutId id="2147484384" r:id="rId3"/>
    <p:sldLayoutId id="2147484385" r:id="rId4"/>
    <p:sldLayoutId id="2147484386" r:id="rId5"/>
    <p:sldLayoutId id="2147484387" r:id="rId6"/>
    <p:sldLayoutId id="2147484388" r:id="rId7"/>
  </p:sldLayoutIdLst>
  <p:hf hdr="0" ftr="0" dt="0"/>
  <p:txStyles>
    <p:titleStyle>
      <a:lvl1pPr algn="l" rtl="0" eaLnBrk="0" fontAlgn="base" hangingPunct="0">
        <a:spcBef>
          <a:spcPct val="0"/>
        </a:spcBef>
        <a:spcAft>
          <a:spcPct val="0"/>
        </a:spcAft>
        <a:defRPr sz="3200"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bg1"/>
          </a:solidFill>
          <a:latin typeface="Arial" charset="0"/>
          <a:cs typeface="Arial" charset="0"/>
        </a:defRPr>
      </a:lvl2pPr>
      <a:lvl3pPr algn="l" rtl="0" eaLnBrk="0" fontAlgn="base" hangingPunct="0">
        <a:spcBef>
          <a:spcPct val="0"/>
        </a:spcBef>
        <a:spcAft>
          <a:spcPct val="0"/>
        </a:spcAft>
        <a:defRPr sz="3200">
          <a:solidFill>
            <a:schemeClr val="bg1"/>
          </a:solidFill>
          <a:latin typeface="Arial" charset="0"/>
          <a:cs typeface="Arial" charset="0"/>
        </a:defRPr>
      </a:lvl3pPr>
      <a:lvl4pPr algn="l" rtl="0" eaLnBrk="0" fontAlgn="base" hangingPunct="0">
        <a:spcBef>
          <a:spcPct val="0"/>
        </a:spcBef>
        <a:spcAft>
          <a:spcPct val="0"/>
        </a:spcAft>
        <a:defRPr sz="3200">
          <a:solidFill>
            <a:schemeClr val="bg1"/>
          </a:solidFill>
          <a:latin typeface="Arial" charset="0"/>
          <a:cs typeface="Arial" charset="0"/>
        </a:defRPr>
      </a:lvl4pPr>
      <a:lvl5pPr algn="l" rtl="0" eaLnBrk="0" fontAlgn="base" hangingPunct="0">
        <a:spcBef>
          <a:spcPct val="0"/>
        </a:spcBef>
        <a:spcAft>
          <a:spcPct val="0"/>
        </a:spcAft>
        <a:defRPr sz="3200">
          <a:solidFill>
            <a:schemeClr val="bg1"/>
          </a:solidFill>
          <a:latin typeface="Arial" charset="0"/>
          <a:cs typeface="Arial" charset="0"/>
        </a:defRPr>
      </a:lvl5pPr>
      <a:lvl6pPr marL="457200" algn="l" rtl="0" fontAlgn="base">
        <a:spcBef>
          <a:spcPct val="0"/>
        </a:spcBef>
        <a:spcAft>
          <a:spcPct val="0"/>
        </a:spcAft>
        <a:defRPr sz="3200">
          <a:solidFill>
            <a:schemeClr val="bg1"/>
          </a:solidFill>
          <a:latin typeface="Arial" charset="0"/>
          <a:cs typeface="Arial" charset="0"/>
        </a:defRPr>
      </a:lvl6pPr>
      <a:lvl7pPr marL="914400" algn="l" rtl="0" fontAlgn="base">
        <a:spcBef>
          <a:spcPct val="0"/>
        </a:spcBef>
        <a:spcAft>
          <a:spcPct val="0"/>
        </a:spcAft>
        <a:defRPr sz="3200">
          <a:solidFill>
            <a:schemeClr val="bg1"/>
          </a:solidFill>
          <a:latin typeface="Arial" charset="0"/>
          <a:cs typeface="Arial" charset="0"/>
        </a:defRPr>
      </a:lvl7pPr>
      <a:lvl8pPr marL="1371600" algn="l" rtl="0" fontAlgn="base">
        <a:spcBef>
          <a:spcPct val="0"/>
        </a:spcBef>
        <a:spcAft>
          <a:spcPct val="0"/>
        </a:spcAft>
        <a:defRPr sz="3200">
          <a:solidFill>
            <a:schemeClr val="bg1"/>
          </a:solidFill>
          <a:latin typeface="Arial" charset="0"/>
          <a:cs typeface="Arial" charset="0"/>
        </a:defRPr>
      </a:lvl8pPr>
      <a:lvl9pPr marL="1828800" algn="l" rtl="0" fontAlgn="base">
        <a:spcBef>
          <a:spcPct val="0"/>
        </a:spcBef>
        <a:spcAft>
          <a:spcPct val="0"/>
        </a:spcAft>
        <a:defRPr sz="32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2" descr="C:\Users\pavel\FIRMA\KLIENTI_2009\I2M\PPT\zapati.emf"/>
          <p:cNvPicPr>
            <a:picLocks noChangeAspect="1" noChangeArrowheads="1"/>
          </p:cNvPicPr>
          <p:nvPr userDrawn="1"/>
        </p:nvPicPr>
        <p:blipFill>
          <a:blip r:embed="rId14" cstate="print"/>
          <a:srcRect/>
          <a:stretch>
            <a:fillRect/>
          </a:stretch>
        </p:blipFill>
        <p:spPr bwMode="auto">
          <a:xfrm>
            <a:off x="0" y="0"/>
            <a:ext cx="9144000" cy="6864350"/>
          </a:xfrm>
          <a:prstGeom prst="rect">
            <a:avLst/>
          </a:prstGeom>
          <a:noFill/>
          <a:ln w="9525">
            <a:noFill/>
            <a:miter lim="800000"/>
            <a:headEnd/>
            <a:tailEnd/>
          </a:ln>
        </p:spPr>
      </p:pic>
      <p:pic>
        <p:nvPicPr>
          <p:cNvPr id="14340" name="Picture 11" descr="C:\Users\pavel\FIRMA\KLIENTI_2009\I2M\PPT\Logo_i2m.gif"/>
          <p:cNvPicPr>
            <a:picLocks noChangeAspect="1" noChangeArrowheads="1"/>
          </p:cNvPicPr>
          <p:nvPr userDrawn="1"/>
        </p:nvPicPr>
        <p:blipFill>
          <a:blip r:embed="rId15" cstate="print"/>
          <a:srcRect/>
          <a:stretch>
            <a:fillRect/>
          </a:stretch>
        </p:blipFill>
        <p:spPr bwMode="auto">
          <a:xfrm>
            <a:off x="7924800" y="138113"/>
            <a:ext cx="1066800" cy="395287"/>
          </a:xfrm>
          <a:prstGeom prst="rect">
            <a:avLst/>
          </a:prstGeom>
          <a:noFill/>
          <a:ln w="9525">
            <a:noFill/>
            <a:miter lim="800000"/>
            <a:headEnd/>
            <a:tailEnd/>
          </a:ln>
        </p:spPr>
      </p:pic>
      <p:sp>
        <p:nvSpPr>
          <p:cNvPr id="14" name="Zástupný symbol pro číslo snímku 3"/>
          <p:cNvSpPr>
            <a:spLocks noGrp="1"/>
          </p:cNvSpPr>
          <p:nvPr>
            <p:ph type="sldNum" sz="quarter" idx="4"/>
          </p:nvPr>
        </p:nvSpPr>
        <p:spPr bwMode="auto">
          <a:xfrm>
            <a:off x="8605838" y="6553200"/>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b="1">
                <a:solidFill>
                  <a:schemeClr val="bg1"/>
                </a:solidFill>
                <a:latin typeface="Arial" charset="0"/>
                <a:cs typeface="+mn-cs"/>
              </a:defRPr>
            </a:lvl1pPr>
          </a:lstStyle>
          <a:p>
            <a:pPr>
              <a:defRPr/>
            </a:pPr>
            <a:fld id="{21C85103-158F-49F8-8045-998BF7E0ED50}" type="slidenum">
              <a:rPr lang="en-US">
                <a:solidFill>
                  <a:srgbClr val="FFFFFF"/>
                </a:solidFill>
              </a:rPr>
              <a:pPr>
                <a:defRPr/>
              </a:pPr>
              <a:t>‹#›</a:t>
            </a:fld>
            <a:endParaRPr lang="en-US" sz="1400">
              <a:solidFill>
                <a:srgbClr val="FFFFFF"/>
              </a:solidFill>
            </a:endParaRPr>
          </a:p>
        </p:txBody>
      </p:sp>
      <p:grpSp>
        <p:nvGrpSpPr>
          <p:cNvPr id="14342" name="Group 14"/>
          <p:cNvGrpSpPr>
            <a:grpSpLocks/>
          </p:cNvGrpSpPr>
          <p:nvPr userDrawn="1"/>
        </p:nvGrpSpPr>
        <p:grpSpPr bwMode="auto">
          <a:xfrm>
            <a:off x="152400" y="685800"/>
            <a:ext cx="8839200" cy="5562600"/>
            <a:chOff x="96" y="384"/>
            <a:chExt cx="5568" cy="3504"/>
          </a:xfrm>
        </p:grpSpPr>
        <p:sp>
          <p:nvSpPr>
            <p:cNvPr id="174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74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a:endParaRPr>
            </a:p>
          </p:txBody>
        </p:sp>
        <p:sp>
          <p:nvSpPr>
            <p:cNvPr id="174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sp>
          <p:nvSpPr>
            <p:cNvPr id="174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a:cs typeface="Arial" charset="0"/>
              </a:endParaRPr>
            </a:p>
          </p:txBody>
        </p:sp>
      </p:grpSp>
    </p:spTree>
    <p:extLst>
      <p:ext uri="{BB962C8B-B14F-4D97-AF65-F5344CB8AC3E}">
        <p14:creationId xmlns:p14="http://schemas.microsoft.com/office/powerpoint/2010/main" val="2090486742"/>
      </p:ext>
    </p:extLst>
  </p:cSld>
  <p:clrMap bg1="lt1" tx1="dk1" bg2="lt2" tx2="dk2" accent1="accent1" accent2="accent2" accent3="accent3" accent4="accent4" accent5="accent5" accent6="accent6" hlink="hlink" folHlink="folHlink"/>
  <p:sldLayoutIdLst>
    <p:sldLayoutId id="2147484390" r:id="rId1"/>
    <p:sldLayoutId id="2147484391" r:id="rId2"/>
    <p:sldLayoutId id="2147484392" r:id="rId3"/>
    <p:sldLayoutId id="2147484393" r:id="rId4"/>
    <p:sldLayoutId id="2147484394" r:id="rId5"/>
    <p:sldLayoutId id="2147484395" r:id="rId6"/>
    <p:sldLayoutId id="2147484396" r:id="rId7"/>
    <p:sldLayoutId id="2147484397" r:id="rId8"/>
    <p:sldLayoutId id="2147484398" r:id="rId9"/>
    <p:sldLayoutId id="2147484399" r:id="rId10"/>
    <p:sldLayoutId id="2147484400" r:id="rId11"/>
    <p:sldLayoutId id="2147484401" r:id="rId12"/>
  </p:sldLayoutIdLst>
  <p:hf hdr="0" ftr="0" dt="0"/>
  <p:txStyles>
    <p:titleStyle>
      <a:lvl1pPr algn="l" rtl="0" eaLnBrk="0" fontAlgn="base" hangingPunct="0">
        <a:spcBef>
          <a:spcPct val="0"/>
        </a:spcBef>
        <a:spcAft>
          <a:spcPct val="0"/>
        </a:spcAft>
        <a:defRPr sz="4400" b="1">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Tahoma" pitchFamily="34" charset="0"/>
          <a:cs typeface="Arial" charset="0"/>
        </a:defRPr>
      </a:lvl2pPr>
      <a:lvl3pPr algn="l" rtl="0" eaLnBrk="0" fontAlgn="base" hangingPunct="0">
        <a:spcBef>
          <a:spcPct val="0"/>
        </a:spcBef>
        <a:spcAft>
          <a:spcPct val="0"/>
        </a:spcAft>
        <a:defRPr sz="4400" b="1">
          <a:solidFill>
            <a:schemeClr val="bg1"/>
          </a:solidFill>
          <a:latin typeface="Tahoma" pitchFamily="34" charset="0"/>
          <a:cs typeface="Arial" charset="0"/>
        </a:defRPr>
      </a:lvl3pPr>
      <a:lvl4pPr algn="l" rtl="0" eaLnBrk="0" fontAlgn="base" hangingPunct="0">
        <a:spcBef>
          <a:spcPct val="0"/>
        </a:spcBef>
        <a:spcAft>
          <a:spcPct val="0"/>
        </a:spcAft>
        <a:defRPr sz="4400" b="1">
          <a:solidFill>
            <a:schemeClr val="bg1"/>
          </a:solidFill>
          <a:latin typeface="Tahoma" pitchFamily="34" charset="0"/>
          <a:cs typeface="Arial" charset="0"/>
        </a:defRPr>
      </a:lvl4pPr>
      <a:lvl5pPr algn="l" rtl="0" eaLnBrk="0" fontAlgn="base" hangingPunct="0">
        <a:spcBef>
          <a:spcPct val="0"/>
        </a:spcBef>
        <a:spcAft>
          <a:spcPct val="0"/>
        </a:spcAft>
        <a:defRPr sz="4400" b="1">
          <a:solidFill>
            <a:schemeClr val="bg1"/>
          </a:solidFill>
          <a:latin typeface="Tahoma" pitchFamily="34" charset="0"/>
          <a:cs typeface="Arial" charset="0"/>
        </a:defRPr>
      </a:lvl5pPr>
      <a:lvl6pPr marL="457200" algn="l" rtl="0" fontAlgn="base">
        <a:spcBef>
          <a:spcPct val="0"/>
        </a:spcBef>
        <a:spcAft>
          <a:spcPct val="0"/>
        </a:spcAft>
        <a:defRPr sz="4400" b="1">
          <a:solidFill>
            <a:schemeClr val="bg1"/>
          </a:solidFill>
          <a:latin typeface="Tahoma" pitchFamily="34" charset="0"/>
          <a:cs typeface="Arial" charset="0"/>
        </a:defRPr>
      </a:lvl6pPr>
      <a:lvl7pPr marL="914400" algn="l" rtl="0" fontAlgn="base">
        <a:spcBef>
          <a:spcPct val="0"/>
        </a:spcBef>
        <a:spcAft>
          <a:spcPct val="0"/>
        </a:spcAft>
        <a:defRPr sz="4400" b="1">
          <a:solidFill>
            <a:schemeClr val="bg1"/>
          </a:solidFill>
          <a:latin typeface="Tahoma" pitchFamily="34" charset="0"/>
          <a:cs typeface="Arial" charset="0"/>
        </a:defRPr>
      </a:lvl7pPr>
      <a:lvl8pPr marL="1371600" algn="l" rtl="0" fontAlgn="base">
        <a:spcBef>
          <a:spcPct val="0"/>
        </a:spcBef>
        <a:spcAft>
          <a:spcPct val="0"/>
        </a:spcAft>
        <a:defRPr sz="4400" b="1">
          <a:solidFill>
            <a:schemeClr val="bg1"/>
          </a:solidFill>
          <a:latin typeface="Tahoma" pitchFamily="34" charset="0"/>
          <a:cs typeface="Arial" charset="0"/>
        </a:defRPr>
      </a:lvl8pPr>
      <a:lvl9pPr marL="1828800" algn="l" rtl="0" fontAlgn="base">
        <a:spcBef>
          <a:spcPct val="0"/>
        </a:spcBef>
        <a:spcAft>
          <a:spcPct val="0"/>
        </a:spcAft>
        <a:defRPr sz="4400" b="1">
          <a:solidFill>
            <a:schemeClr val="bg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CC0000"/>
        </a:buClr>
        <a:defRPr sz="2400" b="1">
          <a:solidFill>
            <a:schemeClr val="bg2"/>
          </a:solidFill>
          <a:latin typeface="+mn-lt"/>
          <a:ea typeface="+mn-ea"/>
          <a:cs typeface="+mn-cs"/>
        </a:defRPr>
      </a:lvl1pPr>
      <a:lvl2pPr marL="742950" indent="-285750" algn="l" rtl="0" eaLnBrk="0" fontAlgn="base" hangingPunct="0">
        <a:spcBef>
          <a:spcPct val="20000"/>
        </a:spcBef>
        <a:spcAft>
          <a:spcPct val="0"/>
        </a:spcAft>
        <a:buFont typeface="Times" pitchFamily="-12" charset="0"/>
        <a:buChar char="•"/>
        <a:defRPr sz="2000">
          <a:solidFill>
            <a:schemeClr val="bg2"/>
          </a:solidFill>
          <a:latin typeface="+mn-lt"/>
          <a:cs typeface="+mn-cs"/>
        </a:defRPr>
      </a:lvl2pPr>
      <a:lvl3pPr marL="1143000" indent="-228600" algn="l" rtl="0" eaLnBrk="0" fontAlgn="base" hangingPunct="0">
        <a:spcBef>
          <a:spcPct val="20000"/>
        </a:spcBef>
        <a:spcAft>
          <a:spcPct val="0"/>
        </a:spcAft>
        <a:buClr>
          <a:schemeClr val="bg2"/>
        </a:buClr>
        <a:defRPr sz="1600">
          <a:solidFill>
            <a:schemeClr val="tx1"/>
          </a:solidFill>
          <a:latin typeface="+mn-lt"/>
          <a:cs typeface="+mn-cs"/>
        </a:defRPr>
      </a:lvl3pPr>
      <a:lvl4pPr marL="1600200" indent="-228600" algn="l" rtl="0" eaLnBrk="0" fontAlgn="base" hangingPunct="0">
        <a:spcBef>
          <a:spcPct val="20000"/>
        </a:spcBef>
        <a:spcAft>
          <a:spcPct val="0"/>
        </a:spcAft>
        <a:defRPr sz="2000">
          <a:solidFill>
            <a:schemeClr val="tx1"/>
          </a:solidFill>
          <a:latin typeface="+mn-lt"/>
          <a:cs typeface="+mn-cs"/>
        </a:defRPr>
      </a:lvl4pPr>
      <a:lvl5pPr marL="2057400" indent="-228600" algn="l" rtl="0" eaLnBrk="0" fontAlgn="base" hangingPunct="0">
        <a:spcBef>
          <a:spcPct val="20000"/>
        </a:spcBef>
        <a:spcAft>
          <a:spcPct val="0"/>
        </a:spcAft>
        <a:defRPr sz="2000">
          <a:solidFill>
            <a:schemeClr val="tx1"/>
          </a:solidFill>
          <a:latin typeface="+mn-lt"/>
          <a:cs typeface="+mn-cs"/>
        </a:defRPr>
      </a:lvl5pPr>
      <a:lvl6pPr marL="2514600" indent="-228600" algn="l" rtl="0" fontAlgn="base">
        <a:spcBef>
          <a:spcPct val="20000"/>
        </a:spcBef>
        <a:spcAft>
          <a:spcPct val="0"/>
        </a:spcAft>
        <a:defRPr sz="2000">
          <a:solidFill>
            <a:schemeClr val="tx1"/>
          </a:solidFill>
          <a:latin typeface="+mn-lt"/>
          <a:cs typeface="+mn-cs"/>
        </a:defRPr>
      </a:lvl6pPr>
      <a:lvl7pPr marL="2971800" indent="-228600" algn="l" rtl="0" fontAlgn="base">
        <a:spcBef>
          <a:spcPct val="20000"/>
        </a:spcBef>
        <a:spcAft>
          <a:spcPct val="0"/>
        </a:spcAft>
        <a:defRPr sz="2000">
          <a:solidFill>
            <a:schemeClr val="tx1"/>
          </a:solidFill>
          <a:latin typeface="+mn-lt"/>
          <a:cs typeface="+mn-cs"/>
        </a:defRPr>
      </a:lvl7pPr>
      <a:lvl8pPr marL="3429000" indent="-228600" algn="l" rtl="0" fontAlgn="base">
        <a:spcBef>
          <a:spcPct val="20000"/>
        </a:spcBef>
        <a:spcAft>
          <a:spcPct val="0"/>
        </a:spcAft>
        <a:defRPr sz="2000">
          <a:solidFill>
            <a:schemeClr val="tx1"/>
          </a:solidFill>
          <a:latin typeface="+mn-lt"/>
          <a:cs typeface="+mn-cs"/>
        </a:defRPr>
      </a:lvl8pPr>
      <a:lvl9pPr marL="3886200" indent="-228600" algn="l" rtl="0" fontAlgn="base">
        <a:spcBef>
          <a:spcPct val="20000"/>
        </a:spcBef>
        <a:spcAft>
          <a:spcPct val="0"/>
        </a:spcAft>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pic>
        <p:nvPicPr>
          <p:cNvPr id="9219" name="Picture 14" descr="C:\Users\pavel\FIRMA\KLIENTI_2009\I2M\PPT\zapati.emf"/>
          <p:cNvPicPr>
            <a:picLocks noChangeAspect="1" noChangeArrowheads="1"/>
          </p:cNvPicPr>
          <p:nvPr userDrawn="1"/>
        </p:nvPicPr>
        <p:blipFill>
          <a:blip r:embed="rId9" cstate="print"/>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userDrawn="1"/>
        </p:nvPicPr>
        <p:blipFill>
          <a:blip r:embed="rId10"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mn-cs"/>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smtClean="0">
                <a:solidFill>
                  <a:schemeClr val="bg1"/>
                </a:solidFill>
                <a:latin typeface="Arial" charset="0"/>
                <a:cs typeface="Arial" charset="0"/>
              </a:defRPr>
            </a:lvl1pPr>
          </a:lstStyle>
          <a:p>
            <a:pPr fontAlgn="auto">
              <a:spcBef>
                <a:spcPts val="0"/>
              </a:spcBef>
              <a:spcAft>
                <a:spcPts val="0"/>
              </a:spcAft>
              <a:defRPr/>
            </a:pPr>
            <a:fld id="{A24C9896-9C63-4DA8-9037-425BCAAE94CD}" type="slidenum">
              <a:rPr lang="cs-CZ">
                <a:solidFill>
                  <a:prstClr val="white"/>
                </a:solidFill>
              </a:rPr>
              <a:pPr fontAlgn="auto">
                <a:spcBef>
                  <a:spcPts val="0"/>
                </a:spcBef>
                <a:spcAft>
                  <a:spcPts val="0"/>
                </a:spcAft>
                <a:defRPr/>
              </a:pPr>
              <a:t>‹#›</a:t>
            </a:fld>
            <a:endParaRPr lang="cs-CZ">
              <a:solidFill>
                <a:prstClr val="white"/>
              </a:solidFill>
            </a:endParaRPr>
          </a:p>
        </p:txBody>
      </p:sp>
    </p:spTree>
    <p:extLst>
      <p:ext uri="{BB962C8B-B14F-4D97-AF65-F5344CB8AC3E}">
        <p14:creationId xmlns:p14="http://schemas.microsoft.com/office/powerpoint/2010/main" val="300720575"/>
      </p:ext>
    </p:extLst>
  </p:cSld>
  <p:clrMap bg1="lt1" tx1="dk1" bg2="lt2" tx2="dk2" accent1="accent1" accent2="accent2" accent3="accent3" accent4="accent4" accent5="accent5" accent6="accent6" hlink="hlink" folHlink="folHlink"/>
  <p:sldLayoutIdLst>
    <p:sldLayoutId id="2147484403" r:id="rId1"/>
    <p:sldLayoutId id="2147484404" r:id="rId2"/>
    <p:sldLayoutId id="2147484405" r:id="rId3"/>
    <p:sldLayoutId id="2147484406" r:id="rId4"/>
    <p:sldLayoutId id="2147484407" r:id="rId5"/>
    <p:sldLayoutId id="2147484408" r:id="rId6"/>
    <p:sldLayoutId id="2147484469" r:id="rId7"/>
  </p:sldLayoutIdLst>
  <p:hf hdr="0" ftr="0" dt="0"/>
  <p:txStyles>
    <p:titleStyle>
      <a:lvl1pPr algn="l" rtl="0" eaLnBrk="0" fontAlgn="base" hangingPunct="0">
        <a:spcBef>
          <a:spcPct val="0"/>
        </a:spcBef>
        <a:spcAft>
          <a:spcPct val="0"/>
        </a:spcAft>
        <a:defRPr sz="3200"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bg1"/>
          </a:solidFill>
          <a:latin typeface="Arial" charset="0"/>
          <a:cs typeface="Arial" charset="0"/>
        </a:defRPr>
      </a:lvl2pPr>
      <a:lvl3pPr algn="l" rtl="0" eaLnBrk="0" fontAlgn="base" hangingPunct="0">
        <a:spcBef>
          <a:spcPct val="0"/>
        </a:spcBef>
        <a:spcAft>
          <a:spcPct val="0"/>
        </a:spcAft>
        <a:defRPr sz="3200">
          <a:solidFill>
            <a:schemeClr val="bg1"/>
          </a:solidFill>
          <a:latin typeface="Arial" charset="0"/>
          <a:cs typeface="Arial" charset="0"/>
        </a:defRPr>
      </a:lvl3pPr>
      <a:lvl4pPr algn="l" rtl="0" eaLnBrk="0" fontAlgn="base" hangingPunct="0">
        <a:spcBef>
          <a:spcPct val="0"/>
        </a:spcBef>
        <a:spcAft>
          <a:spcPct val="0"/>
        </a:spcAft>
        <a:defRPr sz="3200">
          <a:solidFill>
            <a:schemeClr val="bg1"/>
          </a:solidFill>
          <a:latin typeface="Arial" charset="0"/>
          <a:cs typeface="Arial" charset="0"/>
        </a:defRPr>
      </a:lvl4pPr>
      <a:lvl5pPr algn="l" rtl="0" eaLnBrk="0" fontAlgn="base" hangingPunct="0">
        <a:spcBef>
          <a:spcPct val="0"/>
        </a:spcBef>
        <a:spcAft>
          <a:spcPct val="0"/>
        </a:spcAft>
        <a:defRPr sz="3200">
          <a:solidFill>
            <a:schemeClr val="bg1"/>
          </a:solidFill>
          <a:latin typeface="Arial" charset="0"/>
          <a:cs typeface="Arial" charset="0"/>
        </a:defRPr>
      </a:lvl5pPr>
      <a:lvl6pPr marL="457200" algn="l" rtl="0" fontAlgn="base">
        <a:spcBef>
          <a:spcPct val="0"/>
        </a:spcBef>
        <a:spcAft>
          <a:spcPct val="0"/>
        </a:spcAft>
        <a:defRPr sz="3200">
          <a:solidFill>
            <a:schemeClr val="bg1"/>
          </a:solidFill>
          <a:latin typeface="Arial" charset="0"/>
          <a:cs typeface="Arial" charset="0"/>
        </a:defRPr>
      </a:lvl6pPr>
      <a:lvl7pPr marL="914400" algn="l" rtl="0" fontAlgn="base">
        <a:spcBef>
          <a:spcPct val="0"/>
        </a:spcBef>
        <a:spcAft>
          <a:spcPct val="0"/>
        </a:spcAft>
        <a:defRPr sz="3200">
          <a:solidFill>
            <a:schemeClr val="bg1"/>
          </a:solidFill>
          <a:latin typeface="Arial" charset="0"/>
          <a:cs typeface="Arial" charset="0"/>
        </a:defRPr>
      </a:lvl7pPr>
      <a:lvl8pPr marL="1371600" algn="l" rtl="0" fontAlgn="base">
        <a:spcBef>
          <a:spcPct val="0"/>
        </a:spcBef>
        <a:spcAft>
          <a:spcPct val="0"/>
        </a:spcAft>
        <a:defRPr sz="3200">
          <a:solidFill>
            <a:schemeClr val="bg1"/>
          </a:solidFill>
          <a:latin typeface="Arial" charset="0"/>
          <a:cs typeface="Arial" charset="0"/>
        </a:defRPr>
      </a:lvl8pPr>
      <a:lvl9pPr marL="1828800" algn="l" rtl="0" fontAlgn="base">
        <a:spcBef>
          <a:spcPct val="0"/>
        </a:spcBef>
        <a:spcAft>
          <a:spcPct val="0"/>
        </a:spcAft>
        <a:defRPr sz="32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pic>
        <p:nvPicPr>
          <p:cNvPr id="9219" name="Picture 14" descr="C:\Users\pavel\FIRMA\KLIENTI_2009\I2M\PPT\zapati.emf"/>
          <p:cNvPicPr>
            <a:picLocks noChangeAspect="1" noChangeArrowheads="1"/>
          </p:cNvPicPr>
          <p:nvPr userDrawn="1"/>
        </p:nvPicPr>
        <p:blipFill>
          <a:blip r:embed="rId8" cstate="print"/>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userDrawn="1"/>
        </p:nvPicPr>
        <p:blipFill>
          <a:blip r:embed="rId9"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userDrawn="1"/>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mn-cs"/>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a:solidFill>
                  <a:prstClr val="black"/>
                </a:solidFill>
                <a:latin typeface="Arial" charset="0"/>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smtClean="0">
                <a:solidFill>
                  <a:schemeClr val="bg1"/>
                </a:solidFill>
                <a:latin typeface="Arial" charset="0"/>
                <a:cs typeface="Arial" charset="0"/>
              </a:defRPr>
            </a:lvl1pPr>
          </a:lstStyle>
          <a:p>
            <a:pPr fontAlgn="auto">
              <a:spcBef>
                <a:spcPts val="0"/>
              </a:spcBef>
              <a:spcAft>
                <a:spcPts val="0"/>
              </a:spcAft>
              <a:defRPr/>
            </a:pPr>
            <a:fld id="{A24C9896-9C63-4DA8-9037-425BCAAE94CD}" type="slidenum">
              <a:rPr lang="cs-CZ">
                <a:solidFill>
                  <a:prstClr val="white"/>
                </a:solidFill>
              </a:rPr>
              <a:pPr fontAlgn="auto">
                <a:spcBef>
                  <a:spcPts val="0"/>
                </a:spcBef>
                <a:spcAft>
                  <a:spcPts val="0"/>
                </a:spcAft>
                <a:defRPr/>
              </a:pPr>
              <a:t>‹#›</a:t>
            </a:fld>
            <a:endParaRPr lang="cs-CZ">
              <a:solidFill>
                <a:prstClr val="white"/>
              </a:solidFill>
            </a:endParaRPr>
          </a:p>
        </p:txBody>
      </p:sp>
    </p:spTree>
    <p:extLst>
      <p:ext uri="{BB962C8B-B14F-4D97-AF65-F5344CB8AC3E}">
        <p14:creationId xmlns:p14="http://schemas.microsoft.com/office/powerpoint/2010/main" val="4072023121"/>
      </p:ext>
    </p:extLst>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Lst>
  <p:hf hdr="0" ftr="0" dt="0"/>
  <p:txStyles>
    <p:titleStyle>
      <a:lvl1pPr algn="l" rtl="0" eaLnBrk="0" fontAlgn="base" hangingPunct="0">
        <a:spcBef>
          <a:spcPct val="0"/>
        </a:spcBef>
        <a:spcAft>
          <a:spcPct val="0"/>
        </a:spcAft>
        <a:defRPr sz="3200"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bg1"/>
          </a:solidFill>
          <a:latin typeface="Arial" charset="0"/>
          <a:cs typeface="Arial" charset="0"/>
        </a:defRPr>
      </a:lvl2pPr>
      <a:lvl3pPr algn="l" rtl="0" eaLnBrk="0" fontAlgn="base" hangingPunct="0">
        <a:spcBef>
          <a:spcPct val="0"/>
        </a:spcBef>
        <a:spcAft>
          <a:spcPct val="0"/>
        </a:spcAft>
        <a:defRPr sz="3200">
          <a:solidFill>
            <a:schemeClr val="bg1"/>
          </a:solidFill>
          <a:latin typeface="Arial" charset="0"/>
          <a:cs typeface="Arial" charset="0"/>
        </a:defRPr>
      </a:lvl3pPr>
      <a:lvl4pPr algn="l" rtl="0" eaLnBrk="0" fontAlgn="base" hangingPunct="0">
        <a:spcBef>
          <a:spcPct val="0"/>
        </a:spcBef>
        <a:spcAft>
          <a:spcPct val="0"/>
        </a:spcAft>
        <a:defRPr sz="3200">
          <a:solidFill>
            <a:schemeClr val="bg1"/>
          </a:solidFill>
          <a:latin typeface="Arial" charset="0"/>
          <a:cs typeface="Arial" charset="0"/>
        </a:defRPr>
      </a:lvl4pPr>
      <a:lvl5pPr algn="l" rtl="0" eaLnBrk="0" fontAlgn="base" hangingPunct="0">
        <a:spcBef>
          <a:spcPct val="0"/>
        </a:spcBef>
        <a:spcAft>
          <a:spcPct val="0"/>
        </a:spcAft>
        <a:defRPr sz="3200">
          <a:solidFill>
            <a:schemeClr val="bg1"/>
          </a:solidFill>
          <a:latin typeface="Arial" charset="0"/>
          <a:cs typeface="Arial" charset="0"/>
        </a:defRPr>
      </a:lvl5pPr>
      <a:lvl6pPr marL="457200" algn="l" rtl="0" fontAlgn="base">
        <a:spcBef>
          <a:spcPct val="0"/>
        </a:spcBef>
        <a:spcAft>
          <a:spcPct val="0"/>
        </a:spcAft>
        <a:defRPr sz="3200">
          <a:solidFill>
            <a:schemeClr val="bg1"/>
          </a:solidFill>
          <a:latin typeface="Arial" charset="0"/>
          <a:cs typeface="Arial" charset="0"/>
        </a:defRPr>
      </a:lvl6pPr>
      <a:lvl7pPr marL="914400" algn="l" rtl="0" fontAlgn="base">
        <a:spcBef>
          <a:spcPct val="0"/>
        </a:spcBef>
        <a:spcAft>
          <a:spcPct val="0"/>
        </a:spcAft>
        <a:defRPr sz="3200">
          <a:solidFill>
            <a:schemeClr val="bg1"/>
          </a:solidFill>
          <a:latin typeface="Arial" charset="0"/>
          <a:cs typeface="Arial" charset="0"/>
        </a:defRPr>
      </a:lvl7pPr>
      <a:lvl8pPr marL="1371600" algn="l" rtl="0" fontAlgn="base">
        <a:spcBef>
          <a:spcPct val="0"/>
        </a:spcBef>
        <a:spcAft>
          <a:spcPct val="0"/>
        </a:spcAft>
        <a:defRPr sz="3200">
          <a:solidFill>
            <a:schemeClr val="bg1"/>
          </a:solidFill>
          <a:latin typeface="Arial" charset="0"/>
          <a:cs typeface="Arial" charset="0"/>
        </a:defRPr>
      </a:lvl8pPr>
      <a:lvl9pPr marL="1828800" algn="l" rtl="0" fontAlgn="base">
        <a:spcBef>
          <a:spcPct val="0"/>
        </a:spcBef>
        <a:spcAft>
          <a:spcPct val="0"/>
        </a:spcAft>
        <a:defRPr sz="32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dirty="0">
              <a:solidFill>
                <a:prstClr val="black"/>
              </a:solidFill>
              <a:latin typeface="Arial" charset="0"/>
              <a:cs typeface="Arial" charset="0"/>
            </a:endParaRPr>
          </a:p>
        </p:txBody>
      </p:sp>
      <p:pic>
        <p:nvPicPr>
          <p:cNvPr id="9219" name="Picture 14" descr="C:\Users\pavel\FIRMA\KLIENTI_2009\I2M\PPT\zapati.emf"/>
          <p:cNvPicPr>
            <a:picLocks noChangeAspect="1" noChangeArrowheads="1"/>
          </p:cNvPicPr>
          <p:nvPr/>
        </p:nvPicPr>
        <p:blipFill>
          <a:blip r:embed="rId20" cstate="print"/>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p:nvPicPr>
        <p:blipFill>
          <a:blip r:embed="rId21"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dirty="0">
                <a:solidFill>
                  <a:prstClr val="black"/>
                </a:solidFill>
                <a:latin typeface="Arial" charset="0"/>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dirty="0">
                <a:solidFill>
                  <a:prstClr val="black"/>
                </a:solidFill>
                <a:latin typeface="Arial" charset="0"/>
                <a:cs typeface="Arial" charset="0"/>
              </a:endParaRPr>
            </a:p>
          </p:txBody>
        </p:sp>
      </p:grpSp>
      <p:sp>
        <p:nvSpPr>
          <p:cNvPr id="12"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prstClr val="white"/>
                </a:solidFill>
                <a:latin typeface="Arial" charset="0"/>
                <a:cs typeface="Arial" charset="0"/>
              </a:rPr>
              <a:t>www.i2m.cz</a:t>
            </a:r>
          </a:p>
        </p:txBody>
      </p:sp>
      <p:sp>
        <p:nvSpPr>
          <p:cNvPr id="13"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fontAlgn="auto">
              <a:spcBef>
                <a:spcPts val="0"/>
              </a:spcBef>
              <a:spcAft>
                <a:spcPts val="0"/>
              </a:spcAft>
              <a:defRPr/>
            </a:pPr>
            <a:fld id="{21C85103-158F-49F8-8045-998BF7E0ED50}" type="slidenum">
              <a:rPr lang="en-US" smtClean="0">
                <a:solidFill>
                  <a:prstClr val="white"/>
                </a:solidFill>
              </a:rPr>
              <a:pPr fontAlgn="auto">
                <a:spcBef>
                  <a:spcPts val="0"/>
                </a:spcBef>
                <a:spcAft>
                  <a:spcPts val="0"/>
                </a:spcAft>
                <a:defRPr/>
              </a:pPr>
              <a:t>‹#›</a:t>
            </a:fld>
            <a:endParaRPr lang="en-US" sz="1800" dirty="0">
              <a:solidFill>
                <a:prstClr val="white"/>
              </a:solidFill>
            </a:endParaRPr>
          </a:p>
        </p:txBody>
      </p:sp>
    </p:spTree>
    <p:extLst>
      <p:ext uri="{BB962C8B-B14F-4D97-AF65-F5344CB8AC3E}">
        <p14:creationId xmlns:p14="http://schemas.microsoft.com/office/powerpoint/2010/main" val="2134058087"/>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 id="2147484433" r:id="rId17"/>
    <p:sldLayoutId id="2147484434" r:id="rId18"/>
  </p:sldLayoutIdLst>
  <p:timing>
    <p:tnLst>
      <p:par>
        <p:cTn id="1" dur="indefinite" restart="never" nodeType="tmRoot"/>
      </p:par>
    </p:tnLst>
  </p:timing>
  <p:hf hdr="0" ftr="0" dt="0"/>
  <p:txStyles>
    <p:titleStyle>
      <a:lvl1pPr algn="l" rtl="0" eaLnBrk="1" fontAlgn="base" hangingPunct="1">
        <a:spcBef>
          <a:spcPct val="0"/>
        </a:spcBef>
        <a:spcAft>
          <a:spcPct val="0"/>
        </a:spcAft>
        <a:defRPr sz="3200" kern="1200">
          <a:solidFill>
            <a:schemeClr val="bg1"/>
          </a:solidFill>
          <a:latin typeface="Arial" pitchFamily="34" charset="0"/>
          <a:ea typeface="+mj-ea"/>
          <a:cs typeface="Arial" pitchFamily="34" charset="0"/>
        </a:defRPr>
      </a:lvl1pPr>
      <a:lvl2pPr algn="l" rtl="0" eaLnBrk="1" fontAlgn="base" hangingPunct="1">
        <a:spcBef>
          <a:spcPct val="0"/>
        </a:spcBef>
        <a:spcAft>
          <a:spcPct val="0"/>
        </a:spcAft>
        <a:defRPr sz="3200">
          <a:solidFill>
            <a:schemeClr val="bg1"/>
          </a:solidFill>
          <a:latin typeface="Arial" charset="0"/>
          <a:cs typeface="Arial" charset="0"/>
        </a:defRPr>
      </a:lvl2pPr>
      <a:lvl3pPr algn="l" rtl="0" eaLnBrk="1" fontAlgn="base" hangingPunct="1">
        <a:spcBef>
          <a:spcPct val="0"/>
        </a:spcBef>
        <a:spcAft>
          <a:spcPct val="0"/>
        </a:spcAft>
        <a:defRPr sz="3200">
          <a:solidFill>
            <a:schemeClr val="bg1"/>
          </a:solidFill>
          <a:latin typeface="Arial" charset="0"/>
          <a:cs typeface="Arial" charset="0"/>
        </a:defRPr>
      </a:lvl3pPr>
      <a:lvl4pPr algn="l" rtl="0" eaLnBrk="1" fontAlgn="base" hangingPunct="1">
        <a:spcBef>
          <a:spcPct val="0"/>
        </a:spcBef>
        <a:spcAft>
          <a:spcPct val="0"/>
        </a:spcAft>
        <a:defRPr sz="3200">
          <a:solidFill>
            <a:schemeClr val="bg1"/>
          </a:solidFill>
          <a:latin typeface="Arial" charset="0"/>
          <a:cs typeface="Arial" charset="0"/>
        </a:defRPr>
      </a:lvl4pPr>
      <a:lvl5pPr algn="l" rtl="0" eaLnBrk="1" fontAlgn="base" hangingPunct="1">
        <a:spcBef>
          <a:spcPct val="0"/>
        </a:spcBef>
        <a:spcAft>
          <a:spcPct val="0"/>
        </a:spcAft>
        <a:defRPr sz="3200">
          <a:solidFill>
            <a:schemeClr val="bg1"/>
          </a:solidFill>
          <a:latin typeface="Arial" charset="0"/>
          <a:cs typeface="Arial" charset="0"/>
        </a:defRPr>
      </a:lvl5pPr>
      <a:lvl6pPr marL="457200" algn="l" rtl="0" eaLnBrk="1" fontAlgn="base" hangingPunct="1">
        <a:spcBef>
          <a:spcPct val="0"/>
        </a:spcBef>
        <a:spcAft>
          <a:spcPct val="0"/>
        </a:spcAft>
        <a:defRPr sz="3200">
          <a:solidFill>
            <a:schemeClr val="bg1"/>
          </a:solidFill>
          <a:latin typeface="Arial" charset="0"/>
          <a:cs typeface="Arial" charset="0"/>
        </a:defRPr>
      </a:lvl6pPr>
      <a:lvl7pPr marL="914400" algn="l" rtl="0" eaLnBrk="1" fontAlgn="base" hangingPunct="1">
        <a:spcBef>
          <a:spcPct val="0"/>
        </a:spcBef>
        <a:spcAft>
          <a:spcPct val="0"/>
        </a:spcAft>
        <a:defRPr sz="3200">
          <a:solidFill>
            <a:schemeClr val="bg1"/>
          </a:solidFill>
          <a:latin typeface="Arial" charset="0"/>
          <a:cs typeface="Arial" charset="0"/>
        </a:defRPr>
      </a:lvl7pPr>
      <a:lvl8pPr marL="1371600" algn="l" rtl="0" eaLnBrk="1" fontAlgn="base" hangingPunct="1">
        <a:spcBef>
          <a:spcPct val="0"/>
        </a:spcBef>
        <a:spcAft>
          <a:spcPct val="0"/>
        </a:spcAft>
        <a:defRPr sz="3200">
          <a:solidFill>
            <a:schemeClr val="bg1"/>
          </a:solidFill>
          <a:latin typeface="Arial" charset="0"/>
          <a:cs typeface="Arial" charset="0"/>
        </a:defRPr>
      </a:lvl8pPr>
      <a:lvl9pPr marL="1828800" algn="l" rtl="0" eaLnBrk="1" fontAlgn="base" hangingPunct="1">
        <a:spcBef>
          <a:spcPct val="0"/>
        </a:spcBef>
        <a:spcAft>
          <a:spcPct val="0"/>
        </a:spcAft>
        <a:defRPr sz="3200">
          <a:solidFill>
            <a:schemeClr val="bg1"/>
          </a:solidFill>
          <a:latin typeface="Arial" charset="0"/>
          <a:cs typeface="Arial" charset="0"/>
        </a:defRPr>
      </a:lvl9pPr>
    </p:titleStyle>
    <p:bodyStyle>
      <a:lvl1pPr marL="342900" indent="-342900" algn="l" rtl="0" eaLnBrk="1" fontAlgn="base" hangingPunct="1">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1" fontAlgn="base" hangingPunct="1">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2" descr="C:\Users\pavel\FIRMA\KLIENTI_2009\I2M\PPT\zapati.emf"/>
          <p:cNvPicPr>
            <a:picLocks noChangeAspect="1" noChangeArrowheads="1"/>
          </p:cNvPicPr>
          <p:nvPr userDrawn="1"/>
        </p:nvPicPr>
        <p:blipFill>
          <a:blip r:embed="rId7" cstate="print"/>
          <a:srcRect/>
          <a:stretch>
            <a:fillRect/>
          </a:stretch>
        </p:blipFill>
        <p:spPr bwMode="auto">
          <a:xfrm>
            <a:off x="0" y="0"/>
            <a:ext cx="9144000" cy="6864350"/>
          </a:xfrm>
          <a:prstGeom prst="rect">
            <a:avLst/>
          </a:prstGeom>
          <a:noFill/>
          <a:ln w="9525">
            <a:noFill/>
            <a:miter lim="800000"/>
            <a:headEnd/>
            <a:tailEnd/>
          </a:ln>
        </p:spPr>
      </p:pic>
      <p:pic>
        <p:nvPicPr>
          <p:cNvPr id="14340" name="Picture 11" descr="C:\Users\pavel\FIRMA\KLIENTI_2009\I2M\PPT\Logo_i2m.gif"/>
          <p:cNvPicPr>
            <a:picLocks noChangeAspect="1" noChangeArrowheads="1"/>
          </p:cNvPicPr>
          <p:nvPr userDrawn="1"/>
        </p:nvPicPr>
        <p:blipFill>
          <a:blip r:embed="rId8" cstate="print"/>
          <a:srcRect/>
          <a:stretch>
            <a:fillRect/>
          </a:stretch>
        </p:blipFill>
        <p:spPr bwMode="auto">
          <a:xfrm>
            <a:off x="7924800" y="138113"/>
            <a:ext cx="1066800" cy="395287"/>
          </a:xfrm>
          <a:prstGeom prst="rect">
            <a:avLst/>
          </a:prstGeom>
          <a:noFill/>
          <a:ln w="9525">
            <a:noFill/>
            <a:miter lim="800000"/>
            <a:headEnd/>
            <a:tailEnd/>
          </a:ln>
        </p:spPr>
      </p:pic>
      <p:sp>
        <p:nvSpPr>
          <p:cNvPr id="14" name="Zástupný symbol pro číslo snímku 3"/>
          <p:cNvSpPr>
            <a:spLocks noGrp="1"/>
          </p:cNvSpPr>
          <p:nvPr>
            <p:ph type="sldNum" sz="quarter" idx="4"/>
          </p:nvPr>
        </p:nvSpPr>
        <p:spPr bwMode="auto">
          <a:xfrm>
            <a:off x="8605838" y="6525344"/>
            <a:ext cx="385762"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b="1">
                <a:solidFill>
                  <a:schemeClr val="bg1"/>
                </a:solidFill>
                <a:latin typeface="Arial" charset="0"/>
                <a:cs typeface="+mn-cs"/>
              </a:defRPr>
            </a:lvl1pPr>
          </a:lstStyle>
          <a:p>
            <a:pPr fontAlgn="auto">
              <a:spcBef>
                <a:spcPts val="0"/>
              </a:spcBef>
              <a:spcAft>
                <a:spcPts val="0"/>
              </a:spcAft>
              <a:defRPr/>
            </a:pPr>
            <a:fld id="{21C85103-158F-49F8-8045-998BF7E0ED50}" type="slidenum">
              <a:rPr lang="en-US" smtClean="0">
                <a:solidFill>
                  <a:srgbClr val="FFFFFF"/>
                </a:solidFill>
              </a:rPr>
              <a:pPr fontAlgn="auto">
                <a:spcBef>
                  <a:spcPts val="0"/>
                </a:spcBef>
                <a:spcAft>
                  <a:spcPts val="0"/>
                </a:spcAft>
                <a:defRPr/>
              </a:pPr>
              <a:t>‹#›</a:t>
            </a:fld>
            <a:endParaRPr lang="en-US" sz="1800" dirty="0">
              <a:solidFill>
                <a:srgbClr val="FFFFFF"/>
              </a:solidFill>
            </a:endParaRPr>
          </a:p>
        </p:txBody>
      </p:sp>
      <p:grpSp>
        <p:nvGrpSpPr>
          <p:cNvPr id="2" name="Group 14"/>
          <p:cNvGrpSpPr>
            <a:grpSpLocks/>
          </p:cNvGrpSpPr>
          <p:nvPr userDrawn="1"/>
        </p:nvGrpSpPr>
        <p:grpSpPr bwMode="auto">
          <a:xfrm>
            <a:off x="152400" y="685800"/>
            <a:ext cx="8839200" cy="5562600"/>
            <a:chOff x="96" y="384"/>
            <a:chExt cx="5568" cy="3504"/>
          </a:xfrm>
        </p:grpSpPr>
        <p:sp>
          <p:nvSpPr>
            <p:cNvPr id="174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74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mn-cs"/>
              </a:endParaRPr>
            </a:p>
          </p:txBody>
        </p:sp>
        <p:sp>
          <p:nvSpPr>
            <p:cNvPr id="174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sp>
          <p:nvSpPr>
            <p:cNvPr id="174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fontAlgn="auto">
                <a:spcBef>
                  <a:spcPts val="0"/>
                </a:spcBef>
                <a:spcAft>
                  <a:spcPts val="0"/>
                </a:spcAft>
                <a:defRPr/>
              </a:pPr>
              <a:endParaRPr lang="cs-CZ" dirty="0">
                <a:solidFill>
                  <a:srgbClr val="000000"/>
                </a:solidFill>
                <a:latin typeface="Arial" charset="0"/>
                <a:cs typeface="Arial" charset="0"/>
              </a:endParaRPr>
            </a:p>
          </p:txBody>
        </p:sp>
      </p:grpSp>
      <p:sp>
        <p:nvSpPr>
          <p:cNvPr id="10" name="Zástupný symbol pro zápatí 4"/>
          <p:cNvSpPr txBox="1">
            <a:spLocks/>
          </p:cNvSpPr>
          <p:nvPr userDrawn="1"/>
        </p:nvSpPr>
        <p:spPr>
          <a:xfrm>
            <a:off x="6357938" y="6500813"/>
            <a:ext cx="1643062" cy="365125"/>
          </a:xfrm>
          <a:prstGeom prst="rect">
            <a:avLst/>
          </a:prstGeom>
        </p:spPr>
        <p:txBody>
          <a:bodyPr anchor="ctr"/>
          <a:lstStyle/>
          <a:p>
            <a:pPr algn="ctr" fontAlgn="auto">
              <a:spcBef>
                <a:spcPts val="0"/>
              </a:spcBef>
              <a:spcAft>
                <a:spcPts val="0"/>
              </a:spcAft>
              <a:defRPr/>
            </a:pPr>
            <a:r>
              <a:rPr lang="cs-CZ" sz="1200" b="1" dirty="0">
                <a:solidFill>
                  <a:srgbClr val="FFFFFF"/>
                </a:solidFill>
                <a:latin typeface="Arial" charset="0"/>
                <a:cs typeface="Arial" charset="0"/>
              </a:rPr>
              <a:t>www.i2m.cz</a:t>
            </a:r>
          </a:p>
        </p:txBody>
      </p:sp>
    </p:spTree>
    <p:extLst>
      <p:ext uri="{BB962C8B-B14F-4D97-AF65-F5344CB8AC3E}">
        <p14:creationId xmlns:p14="http://schemas.microsoft.com/office/powerpoint/2010/main" val="2555338893"/>
      </p:ext>
    </p:extLst>
  </p:cSld>
  <p:clrMap bg1="lt1" tx1="dk1" bg2="lt2" tx2="dk2" accent1="accent1" accent2="accent2" accent3="accent3" accent4="accent4" accent5="accent5" accent6="accent6" hlink="hlink" folHlink="folHlink"/>
  <p:sldLayoutIdLst>
    <p:sldLayoutId id="2147484436" r:id="rId1"/>
    <p:sldLayoutId id="2147484437" r:id="rId2"/>
    <p:sldLayoutId id="2147484438" r:id="rId3"/>
    <p:sldLayoutId id="2147484440" r:id="rId4"/>
    <p:sldLayoutId id="2147484441" r:id="rId5"/>
  </p:sldLayoutIdLst>
  <p:timing>
    <p:tnLst>
      <p:par>
        <p:cTn id="1" dur="indefinite" restart="never" nodeType="tmRoot"/>
      </p:par>
    </p:tnLst>
  </p:timing>
  <p:hf hdr="0" ftr="0" dt="0"/>
  <p:txStyles>
    <p:titleStyle>
      <a:lvl1pPr algn="l" rtl="0" eaLnBrk="0" fontAlgn="base" hangingPunct="0">
        <a:spcBef>
          <a:spcPct val="0"/>
        </a:spcBef>
        <a:spcAft>
          <a:spcPct val="0"/>
        </a:spcAft>
        <a:defRPr sz="4400" b="1">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Tahoma" pitchFamily="34" charset="0"/>
          <a:cs typeface="Arial" charset="0"/>
        </a:defRPr>
      </a:lvl2pPr>
      <a:lvl3pPr algn="l" rtl="0" eaLnBrk="0" fontAlgn="base" hangingPunct="0">
        <a:spcBef>
          <a:spcPct val="0"/>
        </a:spcBef>
        <a:spcAft>
          <a:spcPct val="0"/>
        </a:spcAft>
        <a:defRPr sz="4400" b="1">
          <a:solidFill>
            <a:schemeClr val="bg1"/>
          </a:solidFill>
          <a:latin typeface="Tahoma" pitchFamily="34" charset="0"/>
          <a:cs typeface="Arial" charset="0"/>
        </a:defRPr>
      </a:lvl3pPr>
      <a:lvl4pPr algn="l" rtl="0" eaLnBrk="0" fontAlgn="base" hangingPunct="0">
        <a:spcBef>
          <a:spcPct val="0"/>
        </a:spcBef>
        <a:spcAft>
          <a:spcPct val="0"/>
        </a:spcAft>
        <a:defRPr sz="4400" b="1">
          <a:solidFill>
            <a:schemeClr val="bg1"/>
          </a:solidFill>
          <a:latin typeface="Tahoma" pitchFamily="34" charset="0"/>
          <a:cs typeface="Arial" charset="0"/>
        </a:defRPr>
      </a:lvl4pPr>
      <a:lvl5pPr algn="l" rtl="0" eaLnBrk="0" fontAlgn="base" hangingPunct="0">
        <a:spcBef>
          <a:spcPct val="0"/>
        </a:spcBef>
        <a:spcAft>
          <a:spcPct val="0"/>
        </a:spcAft>
        <a:defRPr sz="4400" b="1">
          <a:solidFill>
            <a:schemeClr val="bg1"/>
          </a:solidFill>
          <a:latin typeface="Tahoma" pitchFamily="34" charset="0"/>
          <a:cs typeface="Arial" charset="0"/>
        </a:defRPr>
      </a:lvl5pPr>
      <a:lvl6pPr marL="457200" algn="l" rtl="0" fontAlgn="base">
        <a:spcBef>
          <a:spcPct val="0"/>
        </a:spcBef>
        <a:spcAft>
          <a:spcPct val="0"/>
        </a:spcAft>
        <a:defRPr sz="4400" b="1">
          <a:solidFill>
            <a:schemeClr val="bg1"/>
          </a:solidFill>
          <a:latin typeface="Tahoma" pitchFamily="34" charset="0"/>
          <a:cs typeface="Arial" charset="0"/>
        </a:defRPr>
      </a:lvl6pPr>
      <a:lvl7pPr marL="914400" algn="l" rtl="0" fontAlgn="base">
        <a:spcBef>
          <a:spcPct val="0"/>
        </a:spcBef>
        <a:spcAft>
          <a:spcPct val="0"/>
        </a:spcAft>
        <a:defRPr sz="4400" b="1">
          <a:solidFill>
            <a:schemeClr val="bg1"/>
          </a:solidFill>
          <a:latin typeface="Tahoma" pitchFamily="34" charset="0"/>
          <a:cs typeface="Arial" charset="0"/>
        </a:defRPr>
      </a:lvl7pPr>
      <a:lvl8pPr marL="1371600" algn="l" rtl="0" fontAlgn="base">
        <a:spcBef>
          <a:spcPct val="0"/>
        </a:spcBef>
        <a:spcAft>
          <a:spcPct val="0"/>
        </a:spcAft>
        <a:defRPr sz="4400" b="1">
          <a:solidFill>
            <a:schemeClr val="bg1"/>
          </a:solidFill>
          <a:latin typeface="Tahoma" pitchFamily="34" charset="0"/>
          <a:cs typeface="Arial" charset="0"/>
        </a:defRPr>
      </a:lvl8pPr>
      <a:lvl9pPr marL="1828800" algn="l" rtl="0" fontAlgn="base">
        <a:spcBef>
          <a:spcPct val="0"/>
        </a:spcBef>
        <a:spcAft>
          <a:spcPct val="0"/>
        </a:spcAft>
        <a:defRPr sz="4400" b="1">
          <a:solidFill>
            <a:schemeClr val="bg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CC0000"/>
        </a:buClr>
        <a:defRPr sz="2400" b="1">
          <a:solidFill>
            <a:schemeClr val="bg2"/>
          </a:solidFill>
          <a:latin typeface="+mn-lt"/>
          <a:ea typeface="+mn-ea"/>
          <a:cs typeface="+mn-cs"/>
        </a:defRPr>
      </a:lvl1pPr>
      <a:lvl2pPr marL="742950" indent="-285750" algn="l" rtl="0" eaLnBrk="0" fontAlgn="base" hangingPunct="0">
        <a:spcBef>
          <a:spcPct val="20000"/>
        </a:spcBef>
        <a:spcAft>
          <a:spcPct val="0"/>
        </a:spcAft>
        <a:buFont typeface="Times" pitchFamily="-12" charset="0"/>
        <a:buChar char="•"/>
        <a:defRPr sz="2000">
          <a:solidFill>
            <a:schemeClr val="bg2"/>
          </a:solidFill>
          <a:latin typeface="+mn-lt"/>
          <a:cs typeface="+mn-cs"/>
        </a:defRPr>
      </a:lvl2pPr>
      <a:lvl3pPr marL="1143000" indent="-228600" algn="l" rtl="0" eaLnBrk="0" fontAlgn="base" hangingPunct="0">
        <a:spcBef>
          <a:spcPct val="20000"/>
        </a:spcBef>
        <a:spcAft>
          <a:spcPct val="0"/>
        </a:spcAft>
        <a:buClr>
          <a:schemeClr val="bg2"/>
        </a:buClr>
        <a:defRPr sz="1600">
          <a:solidFill>
            <a:schemeClr val="tx1"/>
          </a:solidFill>
          <a:latin typeface="+mn-lt"/>
          <a:cs typeface="+mn-cs"/>
        </a:defRPr>
      </a:lvl3pPr>
      <a:lvl4pPr marL="1600200" indent="-228600" algn="l" rtl="0" eaLnBrk="0" fontAlgn="base" hangingPunct="0">
        <a:spcBef>
          <a:spcPct val="20000"/>
        </a:spcBef>
        <a:spcAft>
          <a:spcPct val="0"/>
        </a:spcAft>
        <a:defRPr sz="2000">
          <a:solidFill>
            <a:schemeClr val="tx1"/>
          </a:solidFill>
          <a:latin typeface="+mn-lt"/>
          <a:cs typeface="+mn-cs"/>
        </a:defRPr>
      </a:lvl4pPr>
      <a:lvl5pPr marL="2057400" indent="-228600" algn="l" rtl="0" eaLnBrk="0" fontAlgn="base" hangingPunct="0">
        <a:spcBef>
          <a:spcPct val="20000"/>
        </a:spcBef>
        <a:spcAft>
          <a:spcPct val="0"/>
        </a:spcAft>
        <a:defRPr sz="2000">
          <a:solidFill>
            <a:schemeClr val="tx1"/>
          </a:solidFill>
          <a:latin typeface="+mn-lt"/>
          <a:cs typeface="+mn-cs"/>
        </a:defRPr>
      </a:lvl5pPr>
      <a:lvl6pPr marL="2514600" indent="-228600" algn="l" rtl="0" fontAlgn="base">
        <a:spcBef>
          <a:spcPct val="20000"/>
        </a:spcBef>
        <a:spcAft>
          <a:spcPct val="0"/>
        </a:spcAft>
        <a:defRPr sz="2000">
          <a:solidFill>
            <a:schemeClr val="tx1"/>
          </a:solidFill>
          <a:latin typeface="+mn-lt"/>
          <a:cs typeface="+mn-cs"/>
        </a:defRPr>
      </a:lvl6pPr>
      <a:lvl7pPr marL="2971800" indent="-228600" algn="l" rtl="0" fontAlgn="base">
        <a:spcBef>
          <a:spcPct val="20000"/>
        </a:spcBef>
        <a:spcAft>
          <a:spcPct val="0"/>
        </a:spcAft>
        <a:defRPr sz="2000">
          <a:solidFill>
            <a:schemeClr val="tx1"/>
          </a:solidFill>
          <a:latin typeface="+mn-lt"/>
          <a:cs typeface="+mn-cs"/>
        </a:defRPr>
      </a:lvl7pPr>
      <a:lvl8pPr marL="3429000" indent="-228600" algn="l" rtl="0" fontAlgn="base">
        <a:spcBef>
          <a:spcPct val="20000"/>
        </a:spcBef>
        <a:spcAft>
          <a:spcPct val="0"/>
        </a:spcAft>
        <a:defRPr sz="2000">
          <a:solidFill>
            <a:schemeClr val="tx1"/>
          </a:solidFill>
          <a:latin typeface="+mn-lt"/>
          <a:cs typeface="+mn-cs"/>
        </a:defRPr>
      </a:lvl8pPr>
      <a:lvl9pPr marL="3886200" indent="-228600" algn="l" rtl="0" fontAlgn="base">
        <a:spcBef>
          <a:spcPct val="20000"/>
        </a:spcBef>
        <a:spcAft>
          <a:spcPct val="0"/>
        </a:spcAft>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21"/>
          <p:cNvSpPr>
            <a:spLocks noChangeArrowheads="1"/>
          </p:cNvSpPr>
          <p:nvPr/>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solidFill>
                <a:prstClr val="black"/>
              </a:solidFill>
              <a:latin typeface="Arial" charset="0"/>
              <a:cs typeface="Arial" charset="0"/>
            </a:endParaRPr>
          </a:p>
        </p:txBody>
      </p:sp>
      <p:pic>
        <p:nvPicPr>
          <p:cNvPr id="72707" name="Picture 14" descr="C:\Users\pavel\FIRMA\KLIENTI_2009\I2M\PPT\zapati.emf"/>
          <p:cNvPicPr>
            <a:picLocks noChangeAspect="1" noChangeArrowheads="1"/>
          </p:cNvPicPr>
          <p:nvPr/>
        </p:nvPicPr>
        <p:blipFill>
          <a:blip r:embed="rId13" cstate="print"/>
          <a:srcRect/>
          <a:stretch>
            <a:fillRect/>
          </a:stretch>
        </p:blipFill>
        <p:spPr bwMode="auto">
          <a:xfrm>
            <a:off x="0" y="0"/>
            <a:ext cx="9144000" cy="6864350"/>
          </a:xfrm>
          <a:prstGeom prst="rect">
            <a:avLst/>
          </a:prstGeom>
          <a:noFill/>
          <a:ln w="9525">
            <a:noFill/>
            <a:miter lim="800000"/>
            <a:headEnd/>
            <a:tailEnd/>
          </a:ln>
        </p:spPr>
      </p:pic>
      <p:pic>
        <p:nvPicPr>
          <p:cNvPr id="72708" name="Picture 13" descr="C:\Users\pavel\FIRMA\KLIENTI_2009\I2M\PPT\Logo_i2m.gif"/>
          <p:cNvPicPr>
            <a:picLocks noChangeAspect="1" noChangeArrowheads="1"/>
          </p:cNvPicPr>
          <p:nvPr/>
        </p:nvPicPr>
        <p:blipFill>
          <a:blip r:embed="rId14"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prstClr val="black"/>
                </a:solidFill>
                <a:latin typeface="Arial" charset="0"/>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prstClr val="black"/>
                </a:solidFill>
                <a:latin typeface="Arial" charset="0"/>
                <a:cs typeface="Arial" charset="0"/>
              </a:endParaRPr>
            </a:p>
          </p:txBody>
        </p:sp>
      </p:grpSp>
    </p:spTree>
    <p:extLst>
      <p:ext uri="{BB962C8B-B14F-4D97-AF65-F5344CB8AC3E}">
        <p14:creationId xmlns:p14="http://schemas.microsoft.com/office/powerpoint/2010/main" val="1476207009"/>
      </p:ext>
    </p:extLst>
  </p:cSld>
  <p:clrMap bg1="lt1" tx1="dk1" bg2="lt2" tx2="dk2" accent1="accent1" accent2="accent2" accent3="accent3" accent4="accent4" accent5="accent5" accent6="accent6" hlink="hlink" folHlink="folHlink"/>
  <p:sldLayoutIdLst>
    <p:sldLayoutId id="2147484445" r:id="rId1"/>
    <p:sldLayoutId id="2147484446" r:id="rId2"/>
    <p:sldLayoutId id="2147484447" r:id="rId3"/>
    <p:sldLayoutId id="2147484448" r:id="rId4"/>
    <p:sldLayoutId id="2147484449" r:id="rId5"/>
    <p:sldLayoutId id="2147484450" r:id="rId6"/>
    <p:sldLayoutId id="2147484451" r:id="rId7"/>
    <p:sldLayoutId id="2147484452" r:id="rId8"/>
    <p:sldLayoutId id="2147484453" r:id="rId9"/>
    <p:sldLayoutId id="2147484454" r:id="rId10"/>
    <p:sldLayoutId id="2147484455" r:id="rId11"/>
  </p:sldLayoutIdLst>
  <p:hf hdr="0" ft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pitchFamily="34" charset="0"/>
          <a:cs typeface="Arial" pitchFamily="34" charset="0"/>
        </a:defRPr>
      </a:lvl2pPr>
      <a:lvl3pPr algn="l" rtl="0" eaLnBrk="0" fontAlgn="base" hangingPunct="0">
        <a:spcBef>
          <a:spcPct val="0"/>
        </a:spcBef>
        <a:spcAft>
          <a:spcPct val="0"/>
        </a:spcAft>
        <a:defRPr sz="3200">
          <a:solidFill>
            <a:schemeClr val="bg1"/>
          </a:solidFill>
          <a:latin typeface="Arial" pitchFamily="34" charset="0"/>
          <a:cs typeface="Arial" pitchFamily="34" charset="0"/>
        </a:defRPr>
      </a:lvl3pPr>
      <a:lvl4pPr algn="l" rtl="0" eaLnBrk="0" fontAlgn="base" hangingPunct="0">
        <a:spcBef>
          <a:spcPct val="0"/>
        </a:spcBef>
        <a:spcAft>
          <a:spcPct val="0"/>
        </a:spcAft>
        <a:defRPr sz="3200">
          <a:solidFill>
            <a:schemeClr val="bg1"/>
          </a:solidFill>
          <a:latin typeface="Arial" pitchFamily="34" charset="0"/>
          <a:cs typeface="Arial" pitchFamily="34" charset="0"/>
        </a:defRPr>
      </a:lvl4pPr>
      <a:lvl5pPr algn="l" rtl="0" eaLnBrk="0" fontAlgn="base" hangingPunct="0">
        <a:spcBef>
          <a:spcPct val="0"/>
        </a:spcBef>
        <a:spcAft>
          <a:spcPct val="0"/>
        </a:spcAft>
        <a:defRPr sz="3200">
          <a:solidFill>
            <a:schemeClr val="bg1"/>
          </a:solidFill>
          <a:latin typeface="Arial" pitchFamily="34" charset="0"/>
          <a:cs typeface="Arial" pitchFamily="34" charset="0"/>
        </a:defRPr>
      </a:lvl5pPr>
      <a:lvl6pPr marL="457200" algn="l" rtl="0" eaLnBrk="0" fontAlgn="base" hangingPunct="0">
        <a:spcBef>
          <a:spcPct val="0"/>
        </a:spcBef>
        <a:spcAft>
          <a:spcPct val="0"/>
        </a:spcAft>
        <a:defRPr sz="3200">
          <a:solidFill>
            <a:schemeClr val="bg1"/>
          </a:solidFill>
          <a:latin typeface="Arial" pitchFamily="34" charset="0"/>
          <a:cs typeface="Arial" pitchFamily="34" charset="0"/>
        </a:defRPr>
      </a:lvl6pPr>
      <a:lvl7pPr marL="914400" algn="l" rtl="0" eaLnBrk="0" fontAlgn="base" hangingPunct="0">
        <a:spcBef>
          <a:spcPct val="0"/>
        </a:spcBef>
        <a:spcAft>
          <a:spcPct val="0"/>
        </a:spcAft>
        <a:defRPr sz="3200">
          <a:solidFill>
            <a:schemeClr val="bg1"/>
          </a:solidFill>
          <a:latin typeface="Arial" pitchFamily="34" charset="0"/>
          <a:cs typeface="Arial" pitchFamily="34" charset="0"/>
        </a:defRPr>
      </a:lvl7pPr>
      <a:lvl8pPr marL="1371600" algn="l" rtl="0" eaLnBrk="0" fontAlgn="base" hangingPunct="0">
        <a:spcBef>
          <a:spcPct val="0"/>
        </a:spcBef>
        <a:spcAft>
          <a:spcPct val="0"/>
        </a:spcAft>
        <a:defRPr sz="3200">
          <a:solidFill>
            <a:schemeClr val="bg1"/>
          </a:solidFill>
          <a:latin typeface="Arial" pitchFamily="34" charset="0"/>
          <a:cs typeface="Arial" pitchFamily="34" charset="0"/>
        </a:defRPr>
      </a:lvl8pPr>
      <a:lvl9pPr marL="1828800" algn="l" rtl="0" eaLnBrk="0" fontAlgn="base" hangingPunct="0">
        <a:spcBef>
          <a:spcPct val="0"/>
        </a:spcBef>
        <a:spcAft>
          <a:spcPct val="0"/>
        </a:spcAft>
        <a:defRPr sz="32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itchFamily="34" charset="0"/>
        <a:defRPr sz="3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a:solidFill>
            <a:srgbClr val="7F7F7F"/>
          </a:solidFill>
          <a:latin typeface="+mn-lt"/>
        </a:defRPr>
      </a:lvl2pPr>
      <a:lvl3pPr marL="1143000" indent="-228600" algn="l" rtl="0" eaLnBrk="0" fontAlgn="base" hangingPunct="0">
        <a:spcBef>
          <a:spcPct val="20000"/>
        </a:spcBef>
        <a:spcAft>
          <a:spcPct val="0"/>
        </a:spcAft>
        <a:buFont typeface="Arial" pitchFamily="34" charset="0"/>
        <a:buChar char="•"/>
        <a:defRPr sz="2400">
          <a:solidFill>
            <a:srgbClr val="7F7F7F"/>
          </a:solidFill>
          <a:latin typeface="+mn-lt"/>
        </a:defRPr>
      </a:lvl3pPr>
      <a:lvl4pPr marL="1600200" indent="-228600" algn="l" rtl="0" eaLnBrk="0" fontAlgn="base" hangingPunct="0">
        <a:spcBef>
          <a:spcPct val="20000"/>
        </a:spcBef>
        <a:spcAft>
          <a:spcPct val="0"/>
        </a:spcAft>
        <a:buFont typeface="Arial" pitchFamily="34" charset="0"/>
        <a:buChar char="–"/>
        <a:defRPr sz="2000">
          <a:solidFill>
            <a:srgbClr val="7F7F7F"/>
          </a:solidFill>
          <a:latin typeface="+mn-lt"/>
        </a:defRPr>
      </a:lvl4pPr>
      <a:lvl5pPr marL="2057400" indent="-228600" algn="l" rtl="0" eaLnBrk="0" fontAlgn="base" hangingPunct="0">
        <a:spcBef>
          <a:spcPct val="20000"/>
        </a:spcBef>
        <a:spcAft>
          <a:spcPct val="0"/>
        </a:spcAft>
        <a:buFont typeface="Arial" pitchFamily="34" charset="0"/>
        <a:buChar char="»"/>
        <a:defRPr sz="2000">
          <a:solidFill>
            <a:srgbClr val="7F7F7F"/>
          </a:solidFill>
          <a:latin typeface="+mn-lt"/>
        </a:defRPr>
      </a:lvl5pPr>
      <a:lvl6pPr marL="2514600" indent="-228600" algn="l" rtl="0" eaLnBrk="0" fontAlgn="base" hangingPunct="0">
        <a:spcBef>
          <a:spcPct val="20000"/>
        </a:spcBef>
        <a:spcAft>
          <a:spcPct val="0"/>
        </a:spcAft>
        <a:buFont typeface="Arial" pitchFamily="34" charset="0"/>
        <a:buChar char="»"/>
        <a:defRPr sz="2000">
          <a:solidFill>
            <a:srgbClr val="7F7F7F"/>
          </a:solidFill>
          <a:latin typeface="+mn-lt"/>
        </a:defRPr>
      </a:lvl6pPr>
      <a:lvl7pPr marL="2971800" indent="-228600" algn="l" rtl="0" eaLnBrk="0" fontAlgn="base" hangingPunct="0">
        <a:spcBef>
          <a:spcPct val="20000"/>
        </a:spcBef>
        <a:spcAft>
          <a:spcPct val="0"/>
        </a:spcAft>
        <a:buFont typeface="Arial" pitchFamily="34" charset="0"/>
        <a:buChar char="»"/>
        <a:defRPr sz="2000">
          <a:solidFill>
            <a:srgbClr val="7F7F7F"/>
          </a:solidFill>
          <a:latin typeface="+mn-lt"/>
        </a:defRPr>
      </a:lvl7pPr>
      <a:lvl8pPr marL="3429000" indent="-228600" algn="l" rtl="0" eaLnBrk="0" fontAlgn="base" hangingPunct="0">
        <a:spcBef>
          <a:spcPct val="20000"/>
        </a:spcBef>
        <a:spcAft>
          <a:spcPct val="0"/>
        </a:spcAft>
        <a:buFont typeface="Arial" pitchFamily="34" charset="0"/>
        <a:buChar char="»"/>
        <a:defRPr sz="2000">
          <a:solidFill>
            <a:srgbClr val="7F7F7F"/>
          </a:solidFill>
          <a:latin typeface="+mn-lt"/>
        </a:defRPr>
      </a:lvl8pPr>
      <a:lvl9pPr marL="3886200" indent="-228600" algn="l" rtl="0" eaLnBrk="0" fontAlgn="base" hangingPunct="0">
        <a:spcBef>
          <a:spcPct val="20000"/>
        </a:spcBef>
        <a:spcAft>
          <a:spcPct val="0"/>
        </a:spcAft>
        <a:buFont typeface="Arial" pitchFamily="34" charset="0"/>
        <a:buChar char="»"/>
        <a:defRPr sz="2000">
          <a:solidFill>
            <a:srgbClr val="7F7F7F"/>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21"/>
          <p:cNvSpPr>
            <a:spLocks noChangeArrowheads="1"/>
          </p:cNvSpPr>
          <p:nvPr/>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solidFill>
                <a:srgbClr val="000000"/>
              </a:solidFill>
              <a:latin typeface="Arial" charset="0"/>
              <a:cs typeface="Arial" charset="0"/>
            </a:endParaRPr>
          </a:p>
        </p:txBody>
      </p:sp>
      <p:pic>
        <p:nvPicPr>
          <p:cNvPr id="8195" name="Picture 14" descr="C:\Users\pavel\FIRMA\KLIENTI_2009\I2M\PPT\zapati.emf"/>
          <p:cNvPicPr>
            <a:picLocks noChangeAspect="1" noChangeArrowheads="1"/>
          </p:cNvPicPr>
          <p:nvPr/>
        </p:nvPicPr>
        <p:blipFill>
          <a:blip r:embed="rId13" cstate="print"/>
          <a:srcRect/>
          <a:stretch>
            <a:fillRect/>
          </a:stretch>
        </p:blipFill>
        <p:spPr bwMode="auto">
          <a:xfrm>
            <a:off x="0" y="0"/>
            <a:ext cx="9144000" cy="6864350"/>
          </a:xfrm>
          <a:prstGeom prst="rect">
            <a:avLst/>
          </a:prstGeom>
          <a:noFill/>
          <a:ln w="9525">
            <a:noFill/>
            <a:miter lim="800000"/>
            <a:headEnd/>
            <a:tailEnd/>
          </a:ln>
        </p:spPr>
      </p:pic>
      <p:pic>
        <p:nvPicPr>
          <p:cNvPr id="8196" name="Picture 13" descr="C:\Users\pavel\FIRMA\KLIENTI_2009\I2M\PPT\Logo_i2m.gif"/>
          <p:cNvPicPr>
            <a:picLocks noChangeAspect="1" noChangeArrowheads="1"/>
          </p:cNvPicPr>
          <p:nvPr/>
        </p:nvPicPr>
        <p:blipFill>
          <a:blip r:embed="rId14" cstate="print"/>
          <a:srcRect/>
          <a:stretch>
            <a:fillRect/>
          </a:stretch>
        </p:blipFill>
        <p:spPr bwMode="auto">
          <a:xfrm>
            <a:off x="7924800" y="138113"/>
            <a:ext cx="1066800" cy="395287"/>
          </a:xfrm>
          <a:prstGeom prst="rect">
            <a:avLst/>
          </a:prstGeom>
          <a:noFill/>
          <a:ln w="9525">
            <a:noFill/>
            <a:miter lim="800000"/>
            <a:headEnd/>
            <a:tailEnd/>
          </a:ln>
        </p:spPr>
      </p:pic>
      <p:grpSp>
        <p:nvGrpSpPr>
          <p:cNvPr id="2" name="Group 16"/>
          <p:cNvGrpSpPr>
            <a:grpSpLocks/>
          </p:cNvGrpSpPr>
          <p:nvPr/>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solidFill>
                  <a:srgbClr val="000000"/>
                </a:solidFill>
                <a:latin typeface="Arial" charset="0"/>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solidFill>
                  <a:srgbClr val="000000"/>
                </a:solidFill>
                <a:latin typeface="Arial" charset="0"/>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a:solidFill>
                  <a:schemeClr val="bg1"/>
                </a:solidFill>
                <a:latin typeface="+mj-lt"/>
                <a:cs typeface="+mj-cs"/>
              </a:defRPr>
            </a:lvl1pPr>
          </a:lstStyle>
          <a:p>
            <a:pPr>
              <a:defRPr/>
            </a:pPr>
            <a:fld id="{FCC228AF-36EE-4A00-A5E2-38574BBFD4FC}" type="slidenum">
              <a:rPr lang="cs-CZ">
                <a:solidFill>
                  <a:srgbClr val="FFFFFF"/>
                </a:solidFill>
              </a:rPr>
              <a:pPr>
                <a:defRPr/>
              </a:pPr>
              <a:t>‹#›</a:t>
            </a:fld>
            <a:endParaRPr lang="cs-CZ">
              <a:solidFill>
                <a:srgbClr val="FFFFFF"/>
              </a:solidFill>
            </a:endParaRPr>
          </a:p>
        </p:txBody>
      </p:sp>
    </p:spTree>
    <p:extLst>
      <p:ext uri="{BB962C8B-B14F-4D97-AF65-F5344CB8AC3E}">
        <p14:creationId xmlns:p14="http://schemas.microsoft.com/office/powerpoint/2010/main" val="2345681218"/>
      </p:ext>
    </p:extLst>
  </p:cSld>
  <p:clrMap bg1="lt1" tx1="dk1" bg2="lt2" tx2="dk2" accent1="accent1" accent2="accent2" accent3="accent3" accent4="accent4" accent5="accent5" accent6="accent6" hlink="hlink" folHlink="folHlink"/>
  <p:sldLayoutIdLst>
    <p:sldLayoutId id="2147484457" r:id="rId1"/>
    <p:sldLayoutId id="2147484458" r:id="rId2"/>
    <p:sldLayoutId id="2147484459" r:id="rId3"/>
    <p:sldLayoutId id="2147484460" r:id="rId4"/>
    <p:sldLayoutId id="2147484461" r:id="rId5"/>
    <p:sldLayoutId id="2147484462" r:id="rId6"/>
    <p:sldLayoutId id="2147484463" r:id="rId7"/>
    <p:sldLayoutId id="2147484464" r:id="rId8"/>
    <p:sldLayoutId id="2147484465" r:id="rId9"/>
    <p:sldLayoutId id="2147484466" r:id="rId10"/>
    <p:sldLayoutId id="2147484467" r:id="rId11"/>
  </p:sldLayoutIdLst>
  <p:hf hdr="0" ft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pitchFamily="34" charset="0"/>
          <a:cs typeface="Arial" pitchFamily="34" charset="0"/>
        </a:defRPr>
      </a:lvl2pPr>
      <a:lvl3pPr algn="l" rtl="0" eaLnBrk="0" fontAlgn="base" hangingPunct="0">
        <a:spcBef>
          <a:spcPct val="0"/>
        </a:spcBef>
        <a:spcAft>
          <a:spcPct val="0"/>
        </a:spcAft>
        <a:defRPr sz="3200">
          <a:solidFill>
            <a:schemeClr val="bg1"/>
          </a:solidFill>
          <a:latin typeface="Arial" pitchFamily="34" charset="0"/>
          <a:cs typeface="Arial" pitchFamily="34" charset="0"/>
        </a:defRPr>
      </a:lvl3pPr>
      <a:lvl4pPr algn="l" rtl="0" eaLnBrk="0" fontAlgn="base" hangingPunct="0">
        <a:spcBef>
          <a:spcPct val="0"/>
        </a:spcBef>
        <a:spcAft>
          <a:spcPct val="0"/>
        </a:spcAft>
        <a:defRPr sz="3200">
          <a:solidFill>
            <a:schemeClr val="bg1"/>
          </a:solidFill>
          <a:latin typeface="Arial" pitchFamily="34" charset="0"/>
          <a:cs typeface="Arial" pitchFamily="34" charset="0"/>
        </a:defRPr>
      </a:lvl4pPr>
      <a:lvl5pPr algn="l" rtl="0" eaLnBrk="0" fontAlgn="base" hangingPunct="0">
        <a:spcBef>
          <a:spcPct val="0"/>
        </a:spcBef>
        <a:spcAft>
          <a:spcPct val="0"/>
        </a:spcAft>
        <a:defRPr sz="3200">
          <a:solidFill>
            <a:schemeClr val="bg1"/>
          </a:solidFill>
          <a:latin typeface="Arial" pitchFamily="34" charset="0"/>
          <a:cs typeface="Arial" pitchFamily="34" charset="0"/>
        </a:defRPr>
      </a:lvl5pPr>
      <a:lvl6pPr marL="457200" algn="l" rtl="0" eaLnBrk="0" fontAlgn="base" hangingPunct="0">
        <a:spcBef>
          <a:spcPct val="0"/>
        </a:spcBef>
        <a:spcAft>
          <a:spcPct val="0"/>
        </a:spcAft>
        <a:defRPr sz="3200">
          <a:solidFill>
            <a:schemeClr val="bg1"/>
          </a:solidFill>
          <a:latin typeface="Arial" pitchFamily="34" charset="0"/>
          <a:cs typeface="Arial" pitchFamily="34" charset="0"/>
        </a:defRPr>
      </a:lvl6pPr>
      <a:lvl7pPr marL="914400" algn="l" rtl="0" eaLnBrk="0" fontAlgn="base" hangingPunct="0">
        <a:spcBef>
          <a:spcPct val="0"/>
        </a:spcBef>
        <a:spcAft>
          <a:spcPct val="0"/>
        </a:spcAft>
        <a:defRPr sz="3200">
          <a:solidFill>
            <a:schemeClr val="bg1"/>
          </a:solidFill>
          <a:latin typeface="Arial" pitchFamily="34" charset="0"/>
          <a:cs typeface="Arial" pitchFamily="34" charset="0"/>
        </a:defRPr>
      </a:lvl7pPr>
      <a:lvl8pPr marL="1371600" algn="l" rtl="0" eaLnBrk="0" fontAlgn="base" hangingPunct="0">
        <a:spcBef>
          <a:spcPct val="0"/>
        </a:spcBef>
        <a:spcAft>
          <a:spcPct val="0"/>
        </a:spcAft>
        <a:defRPr sz="3200">
          <a:solidFill>
            <a:schemeClr val="bg1"/>
          </a:solidFill>
          <a:latin typeface="Arial" pitchFamily="34" charset="0"/>
          <a:cs typeface="Arial" pitchFamily="34" charset="0"/>
        </a:defRPr>
      </a:lvl8pPr>
      <a:lvl9pPr marL="1828800" algn="l" rtl="0" eaLnBrk="0" fontAlgn="base" hangingPunct="0">
        <a:spcBef>
          <a:spcPct val="0"/>
        </a:spcBef>
        <a:spcAft>
          <a:spcPct val="0"/>
        </a:spcAft>
        <a:defRPr sz="32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itchFamily="34" charset="0"/>
        <a:defRPr sz="3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a:solidFill>
            <a:srgbClr val="7F7F7F"/>
          </a:solidFill>
          <a:latin typeface="+mn-lt"/>
        </a:defRPr>
      </a:lvl2pPr>
      <a:lvl3pPr marL="1143000" indent="-228600" algn="l" rtl="0" eaLnBrk="0" fontAlgn="base" hangingPunct="0">
        <a:spcBef>
          <a:spcPct val="20000"/>
        </a:spcBef>
        <a:spcAft>
          <a:spcPct val="0"/>
        </a:spcAft>
        <a:buFont typeface="Arial" pitchFamily="34" charset="0"/>
        <a:buChar char="•"/>
        <a:defRPr sz="2400">
          <a:solidFill>
            <a:srgbClr val="7F7F7F"/>
          </a:solidFill>
          <a:latin typeface="+mn-lt"/>
        </a:defRPr>
      </a:lvl3pPr>
      <a:lvl4pPr marL="1600200" indent="-228600" algn="l" rtl="0" eaLnBrk="0" fontAlgn="base" hangingPunct="0">
        <a:spcBef>
          <a:spcPct val="20000"/>
        </a:spcBef>
        <a:spcAft>
          <a:spcPct val="0"/>
        </a:spcAft>
        <a:buFont typeface="Arial" pitchFamily="34" charset="0"/>
        <a:buChar char="–"/>
        <a:defRPr sz="2000">
          <a:solidFill>
            <a:srgbClr val="7F7F7F"/>
          </a:solidFill>
          <a:latin typeface="+mn-lt"/>
        </a:defRPr>
      </a:lvl4pPr>
      <a:lvl5pPr marL="2057400" indent="-228600" algn="l" rtl="0" eaLnBrk="0" fontAlgn="base" hangingPunct="0">
        <a:spcBef>
          <a:spcPct val="20000"/>
        </a:spcBef>
        <a:spcAft>
          <a:spcPct val="0"/>
        </a:spcAft>
        <a:buFont typeface="Arial" pitchFamily="34" charset="0"/>
        <a:buChar char="»"/>
        <a:defRPr sz="2000">
          <a:solidFill>
            <a:srgbClr val="7F7F7F"/>
          </a:solidFill>
          <a:latin typeface="+mn-lt"/>
        </a:defRPr>
      </a:lvl5pPr>
      <a:lvl6pPr marL="2514600" indent="-228600" algn="l" rtl="0" eaLnBrk="0" fontAlgn="base" hangingPunct="0">
        <a:spcBef>
          <a:spcPct val="20000"/>
        </a:spcBef>
        <a:spcAft>
          <a:spcPct val="0"/>
        </a:spcAft>
        <a:buFont typeface="Arial" pitchFamily="34" charset="0"/>
        <a:buChar char="»"/>
        <a:defRPr sz="2000">
          <a:solidFill>
            <a:srgbClr val="7F7F7F"/>
          </a:solidFill>
          <a:latin typeface="+mn-lt"/>
        </a:defRPr>
      </a:lvl6pPr>
      <a:lvl7pPr marL="2971800" indent="-228600" algn="l" rtl="0" eaLnBrk="0" fontAlgn="base" hangingPunct="0">
        <a:spcBef>
          <a:spcPct val="20000"/>
        </a:spcBef>
        <a:spcAft>
          <a:spcPct val="0"/>
        </a:spcAft>
        <a:buFont typeface="Arial" pitchFamily="34" charset="0"/>
        <a:buChar char="»"/>
        <a:defRPr sz="2000">
          <a:solidFill>
            <a:srgbClr val="7F7F7F"/>
          </a:solidFill>
          <a:latin typeface="+mn-lt"/>
        </a:defRPr>
      </a:lvl7pPr>
      <a:lvl8pPr marL="3429000" indent="-228600" algn="l" rtl="0" eaLnBrk="0" fontAlgn="base" hangingPunct="0">
        <a:spcBef>
          <a:spcPct val="20000"/>
        </a:spcBef>
        <a:spcAft>
          <a:spcPct val="0"/>
        </a:spcAft>
        <a:buFont typeface="Arial" pitchFamily="34" charset="0"/>
        <a:buChar char="»"/>
        <a:defRPr sz="2000">
          <a:solidFill>
            <a:srgbClr val="7F7F7F"/>
          </a:solidFill>
          <a:latin typeface="+mn-lt"/>
        </a:defRPr>
      </a:lvl8pPr>
      <a:lvl9pPr marL="3886200" indent="-228600" algn="l" rtl="0" eaLnBrk="0" fontAlgn="base" hangingPunct="0">
        <a:spcBef>
          <a:spcPct val="20000"/>
        </a:spcBef>
        <a:spcAft>
          <a:spcPct val="0"/>
        </a:spcAft>
        <a:buFont typeface="Arial" pitchFamily="34" charset="0"/>
        <a:buChar char="»"/>
        <a:defRPr sz="2000">
          <a:solidFill>
            <a:srgbClr val="7F7F7F"/>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2" descr="C:\Users\pavel\FIRMA\KLIENTI_2009\I2M\Produkty\Prezentace_A4\Horizontal\Titulni strana_ruce_800x600_RGB.jpg"/>
          <p:cNvPicPr>
            <a:picLocks noChangeAspect="1" noChangeArrowheads="1"/>
          </p:cNvPicPr>
          <p:nvPr userDrawn="1"/>
        </p:nvPicPr>
        <p:blipFill>
          <a:blip r:embed="rId3"/>
          <a:srcRect/>
          <a:stretch>
            <a:fillRect/>
          </a:stretch>
        </p:blipFill>
        <p:spPr bwMode="auto">
          <a:xfrm>
            <a:off x="0" y="0"/>
            <a:ext cx="9144000" cy="68627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29" r:id="rId1"/>
  </p:sldLayoutIdLst>
  <p:txStyles>
    <p:titleStyle>
      <a:lvl1pPr algn="ctr" rtl="0" eaLnBrk="0" fontAlgn="base" hangingPunct="0">
        <a:spcBef>
          <a:spcPct val="0"/>
        </a:spcBef>
        <a:spcAft>
          <a:spcPct val="0"/>
        </a:spcAft>
        <a:defRPr sz="36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Zástupný symbol pro nadpis 15"/>
          <p:cNvSpPr>
            <a:spLocks noGrp="1"/>
          </p:cNvSpPr>
          <p:nvPr>
            <p:ph type="title"/>
          </p:nvPr>
        </p:nvSpPr>
        <p:spPr bwMode="auto">
          <a:xfrm>
            <a:off x="2857500" y="5286375"/>
            <a:ext cx="600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pic>
        <p:nvPicPr>
          <p:cNvPr id="6147" name="Picture 2" descr="C:\Users\pavel\FIRMA\KLIENTI_2009\I2M\Produkty\Prezentace_A4\Horizontal\Titulni strany_puzzle_800x600_RGB.jpg"/>
          <p:cNvPicPr>
            <a:picLocks noChangeAspect="1" noChangeArrowheads="1"/>
          </p:cNvPicPr>
          <p:nvPr userDrawn="1"/>
        </p:nvPicPr>
        <p:blipFill>
          <a:blip r:embed="rId3"/>
          <a:srcRect/>
          <a:stretch>
            <a:fillRect/>
          </a:stretch>
        </p:blipFill>
        <p:spPr bwMode="auto">
          <a:xfrm>
            <a:off x="0" y="0"/>
            <a:ext cx="9144000" cy="68627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30" r:id="rId1"/>
  </p:sldLayoutIdLst>
  <p:txStyles>
    <p:titleStyle>
      <a:lvl1pPr algn="ctr" rtl="0" eaLnBrk="0" fontAlgn="base" hangingPunct="0">
        <a:spcBef>
          <a:spcPct val="0"/>
        </a:spcBef>
        <a:spcAft>
          <a:spcPct val="0"/>
        </a:spcAft>
        <a:defRPr sz="36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2" descr="C:\Users\pavel\FIRMA\KLIENTI_2009\I2M\Produkty\Prezentace_A4\Horizontal\Titulni strany_kulicky_800x600_RGB.jpg"/>
          <p:cNvPicPr>
            <a:picLocks noChangeAspect="1" noChangeArrowheads="1"/>
          </p:cNvPicPr>
          <p:nvPr userDrawn="1"/>
        </p:nvPicPr>
        <p:blipFill>
          <a:blip r:embed="rId3"/>
          <a:srcRect/>
          <a:stretch>
            <a:fillRect/>
          </a:stretch>
        </p:blipFill>
        <p:spPr bwMode="auto">
          <a:xfrm>
            <a:off x="0" y="-1588"/>
            <a:ext cx="9144000" cy="68627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31" r:id="rId1"/>
  </p:sldLayoutIdLst>
  <p:txStyles>
    <p:titleStyle>
      <a:lvl1pPr algn="ctr" rtl="0" eaLnBrk="0" fontAlgn="base" hangingPunct="0">
        <a:spcBef>
          <a:spcPct val="0"/>
        </a:spcBef>
        <a:spcAft>
          <a:spcPct val="0"/>
        </a:spcAft>
        <a:defRPr sz="36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a:defRPr/>
            </a:pPr>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a:defRPr/>
            </a:pPr>
            <a:fld id="{E3E56F1E-09F6-494F-BC9A-8C7BE85A92C8}" type="slidenum">
              <a:rPr lang="cs-CZ"/>
              <a:pPr>
                <a:defRPr/>
              </a:pPr>
              <a:t>‹#›</a:t>
            </a:fld>
            <a:endParaRPr lang="cs-CZ"/>
          </a:p>
        </p:txBody>
      </p:sp>
      <p:sp>
        <p:nvSpPr>
          <p:cNvPr id="8" name="Rectangle 4"/>
          <p:cNvSpPr>
            <a:spLocks noChangeArrowheads="1"/>
          </p:cNvSpPr>
          <p:nvPr userDrawn="1"/>
        </p:nvSpPr>
        <p:spPr bwMode="auto">
          <a:xfrm>
            <a:off x="161925" y="642938"/>
            <a:ext cx="8839200" cy="2971800"/>
          </a:xfrm>
          <a:prstGeom prst="rect">
            <a:avLst/>
          </a:prstGeom>
          <a:solidFill>
            <a:srgbClr val="005197"/>
          </a:solidFill>
          <a:ln w="9525">
            <a:noFill/>
            <a:miter lim="800000"/>
            <a:headEnd/>
            <a:tailEnd/>
          </a:ln>
          <a:effectLst/>
        </p:spPr>
        <p:txBody>
          <a:bodyPr wrap="none" anchor="ctr"/>
          <a:lstStyle/>
          <a:p>
            <a:pPr>
              <a:defRPr/>
            </a:pPr>
            <a:endParaRPr lang="cs-CZ">
              <a:latin typeface="Arial" charset="0"/>
              <a:cs typeface="Arial" charset="0"/>
            </a:endParaRPr>
          </a:p>
        </p:txBody>
      </p:sp>
      <p:pic>
        <p:nvPicPr>
          <p:cNvPr id="8198" name="Picture 15" descr="C:\Users\pavel\FIRMA\KLIENTI_2009\I2M\PPT\zapati.emf"/>
          <p:cNvPicPr>
            <a:picLocks noChangeAspect="1" noChangeArrowheads="1"/>
          </p:cNvPicPr>
          <p:nvPr userDrawn="1"/>
        </p:nvPicPr>
        <p:blipFill>
          <a:blip r:embed="rId6"/>
          <a:srcRect/>
          <a:stretch>
            <a:fillRect/>
          </a:stretch>
        </p:blipFill>
        <p:spPr bwMode="auto">
          <a:xfrm>
            <a:off x="0" y="0"/>
            <a:ext cx="9144000" cy="6864350"/>
          </a:xfrm>
          <a:prstGeom prst="rect">
            <a:avLst/>
          </a:prstGeom>
          <a:noFill/>
          <a:ln w="9525">
            <a:noFill/>
            <a:miter lim="800000"/>
            <a:headEnd/>
            <a:tailEnd/>
          </a:ln>
        </p:spPr>
      </p:pic>
      <p:pic>
        <p:nvPicPr>
          <p:cNvPr id="8199" name="Picture 17" descr="C:\Users\pavel\FIRMA\KLIENTI_2009\I2M\PPT\Logo_i2m.gif"/>
          <p:cNvPicPr>
            <a:picLocks noChangeAspect="1" noChangeArrowheads="1"/>
          </p:cNvPicPr>
          <p:nvPr userDrawn="1"/>
        </p:nvPicPr>
        <p:blipFill>
          <a:blip r:embed="rId7"/>
          <a:srcRect/>
          <a:stretch>
            <a:fillRect/>
          </a:stretch>
        </p:blipFill>
        <p:spPr bwMode="auto">
          <a:xfrm>
            <a:off x="7924800" y="138113"/>
            <a:ext cx="1066800" cy="395287"/>
          </a:xfrm>
          <a:prstGeom prst="rect">
            <a:avLst/>
          </a:prstGeom>
          <a:noFill/>
          <a:ln w="9525">
            <a:noFill/>
            <a:miter lim="800000"/>
            <a:headEnd/>
            <a:tailEnd/>
          </a:ln>
        </p:spPr>
      </p:pic>
      <p:grpSp>
        <p:nvGrpSpPr>
          <p:cNvPr id="8200" name="Group 22"/>
          <p:cNvGrpSpPr>
            <a:grpSpLocks/>
          </p:cNvGrpSpPr>
          <p:nvPr userDrawn="1"/>
        </p:nvGrpSpPr>
        <p:grpSpPr bwMode="auto">
          <a:xfrm>
            <a:off x="152400" y="685800"/>
            <a:ext cx="8839200" cy="5562600"/>
            <a:chOff x="96" y="384"/>
            <a:chExt cx="5568" cy="3504"/>
          </a:xfrm>
        </p:grpSpPr>
        <p:sp>
          <p:nvSpPr>
            <p:cNvPr id="12"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3"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4"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5"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18" name="Zástupný symbol pro zápatí 4"/>
          <p:cNvSpPr txBox="1">
            <a:spLocks/>
          </p:cNvSpPr>
          <p:nvPr userDrawn="1"/>
        </p:nvSpPr>
        <p:spPr>
          <a:xfrm>
            <a:off x="6357938" y="6500813"/>
            <a:ext cx="1643062" cy="365125"/>
          </a:xfrm>
          <a:prstGeom prst="rect">
            <a:avLst/>
          </a:prstGeom>
        </p:spPr>
        <p:txBody>
          <a:bodyPr anchor="ctr"/>
          <a:lstStyle/>
          <a:p>
            <a:pPr algn="ctr">
              <a:defRPr/>
            </a:pPr>
            <a:r>
              <a:rPr lang="cs-CZ" sz="1200" b="1" dirty="0">
                <a:solidFill>
                  <a:schemeClr val="bg1"/>
                </a:solidFill>
                <a:latin typeface="Arial" charset="0"/>
                <a:cs typeface="Arial" charset="0"/>
              </a:rPr>
              <a:t>www.i2m.cz</a:t>
            </a:r>
          </a:p>
        </p:txBody>
      </p:sp>
      <p:sp>
        <p:nvSpPr>
          <p:cNvPr id="8202" name="Zástupný symbol pro text 19"/>
          <p:cNvSpPr>
            <a:spLocks noGrp="1"/>
          </p:cNvSpPr>
          <p:nvPr>
            <p:ph type="body" idx="1"/>
          </p:nvPr>
        </p:nvSpPr>
        <p:spPr bwMode="auto">
          <a:xfrm>
            <a:off x="457200" y="3689350"/>
            <a:ext cx="8229600" cy="2382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p:txBody>
      </p:sp>
      <p:sp>
        <p:nvSpPr>
          <p:cNvPr id="8203" name="Zástupný symbol pro nadpis 18"/>
          <p:cNvSpPr>
            <a:spLocks noGrp="1"/>
          </p:cNvSpPr>
          <p:nvPr>
            <p:ph type="title"/>
          </p:nvPr>
        </p:nvSpPr>
        <p:spPr bwMode="auto">
          <a:xfrm>
            <a:off x="457200" y="142875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Tree>
  </p:cSld>
  <p:clrMap bg1="lt1" tx1="dk1" bg2="lt2" tx2="dk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Lst>
  <p:hf hdr="0" ftr="0" dt="0"/>
  <p:txStyles>
    <p:titleStyle>
      <a:lvl1pPr algn="ctr" rtl="0" eaLnBrk="0" fontAlgn="base" hangingPunct="0">
        <a:spcBef>
          <a:spcPct val="0"/>
        </a:spcBef>
        <a:spcAft>
          <a:spcPct val="0"/>
        </a:spcAft>
        <a:defRPr sz="3200" b="1"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3200" b="1">
          <a:solidFill>
            <a:schemeClr val="bg1"/>
          </a:solidFill>
          <a:latin typeface="Arial" charset="0"/>
          <a:cs typeface="Arial" charset="0"/>
        </a:defRPr>
      </a:lvl2pPr>
      <a:lvl3pPr algn="ctr" rtl="0" eaLnBrk="0" fontAlgn="base" hangingPunct="0">
        <a:spcBef>
          <a:spcPct val="0"/>
        </a:spcBef>
        <a:spcAft>
          <a:spcPct val="0"/>
        </a:spcAft>
        <a:defRPr sz="3200" b="1">
          <a:solidFill>
            <a:schemeClr val="bg1"/>
          </a:solidFill>
          <a:latin typeface="Arial" charset="0"/>
          <a:cs typeface="Arial" charset="0"/>
        </a:defRPr>
      </a:lvl3pPr>
      <a:lvl4pPr algn="ctr" rtl="0" eaLnBrk="0" fontAlgn="base" hangingPunct="0">
        <a:spcBef>
          <a:spcPct val="0"/>
        </a:spcBef>
        <a:spcAft>
          <a:spcPct val="0"/>
        </a:spcAft>
        <a:defRPr sz="3200" b="1">
          <a:solidFill>
            <a:schemeClr val="bg1"/>
          </a:solidFill>
          <a:latin typeface="Arial" charset="0"/>
          <a:cs typeface="Arial" charset="0"/>
        </a:defRPr>
      </a:lvl4pPr>
      <a:lvl5pPr algn="ctr" rtl="0" eaLnBrk="0" fontAlgn="base" hangingPunct="0">
        <a:spcBef>
          <a:spcPct val="0"/>
        </a:spcBef>
        <a:spcAft>
          <a:spcPct val="0"/>
        </a:spcAft>
        <a:defRPr sz="3200" b="1">
          <a:solidFill>
            <a:schemeClr val="bg1"/>
          </a:solidFill>
          <a:latin typeface="Arial" charset="0"/>
          <a:cs typeface="Arial" charset="0"/>
        </a:defRPr>
      </a:lvl5pPr>
      <a:lvl6pPr marL="457200" algn="ctr" rtl="0" fontAlgn="base">
        <a:spcBef>
          <a:spcPct val="0"/>
        </a:spcBef>
        <a:spcAft>
          <a:spcPct val="0"/>
        </a:spcAft>
        <a:defRPr sz="3200" b="1">
          <a:solidFill>
            <a:schemeClr val="bg1"/>
          </a:solidFill>
          <a:latin typeface="Arial" charset="0"/>
          <a:cs typeface="Arial" charset="0"/>
        </a:defRPr>
      </a:lvl6pPr>
      <a:lvl7pPr marL="914400" algn="ctr" rtl="0" fontAlgn="base">
        <a:spcBef>
          <a:spcPct val="0"/>
        </a:spcBef>
        <a:spcAft>
          <a:spcPct val="0"/>
        </a:spcAft>
        <a:defRPr sz="3200" b="1">
          <a:solidFill>
            <a:schemeClr val="bg1"/>
          </a:solidFill>
          <a:latin typeface="Arial" charset="0"/>
          <a:cs typeface="Arial" charset="0"/>
        </a:defRPr>
      </a:lvl7pPr>
      <a:lvl8pPr marL="1371600" algn="ctr" rtl="0" fontAlgn="base">
        <a:spcBef>
          <a:spcPct val="0"/>
        </a:spcBef>
        <a:spcAft>
          <a:spcPct val="0"/>
        </a:spcAft>
        <a:defRPr sz="3200" b="1">
          <a:solidFill>
            <a:schemeClr val="bg1"/>
          </a:solidFill>
          <a:latin typeface="Arial" charset="0"/>
          <a:cs typeface="Arial" charset="0"/>
        </a:defRPr>
      </a:lvl8pPr>
      <a:lvl9pPr marL="1828800" algn="ctr" rtl="0" fontAlgn="base">
        <a:spcBef>
          <a:spcPct val="0"/>
        </a:spcBef>
        <a:spcAft>
          <a:spcPct val="0"/>
        </a:spcAft>
        <a:defRPr sz="3200" b="1">
          <a:solidFill>
            <a:schemeClr val="bg1"/>
          </a:solidFill>
          <a:latin typeface="Arial" charset="0"/>
          <a:cs typeface="Arial" charset="0"/>
        </a:defRPr>
      </a:lvl9pPr>
    </p:titleStyle>
    <p:bodyStyle>
      <a:lvl1pPr marL="342900" indent="-342900" algn="ctr" rtl="0" eaLnBrk="0" fontAlgn="base" hangingPunct="0">
        <a:spcBef>
          <a:spcPct val="20000"/>
        </a:spcBef>
        <a:spcAft>
          <a:spcPct val="0"/>
        </a:spcAft>
        <a:buFont typeface="Arial" pitchFamily="34" charset="0"/>
        <a:defRPr sz="3200" kern="1200">
          <a:solidFill>
            <a:srgbClr val="7F7F7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defRPr sz="2400" kern="1200">
          <a:solidFill>
            <a:srgbClr val="7F7F7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36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1"/>
          <p:cNvSpPr>
            <a:spLocks noChangeArrowheads="1"/>
          </p:cNvSpPr>
          <p:nvPr userDrawn="1"/>
        </p:nvSpPr>
        <p:spPr bwMode="auto">
          <a:xfrm>
            <a:off x="152400" y="685800"/>
            <a:ext cx="8839200" cy="990600"/>
          </a:xfrm>
          <a:prstGeom prst="rect">
            <a:avLst/>
          </a:prstGeom>
          <a:solidFill>
            <a:srgbClr val="005197"/>
          </a:solidFill>
          <a:ln w="9525">
            <a:solidFill>
              <a:schemeClr val="tx1"/>
            </a:solidFill>
            <a:miter lim="800000"/>
            <a:headEnd/>
            <a:tailEnd/>
          </a:ln>
          <a:effectLst/>
        </p:spPr>
        <p:txBody>
          <a:bodyPr wrap="none" anchor="ctr"/>
          <a:lstStyle/>
          <a:p>
            <a:pPr>
              <a:defRPr/>
            </a:pPr>
            <a:endParaRPr lang="cs-CZ">
              <a:latin typeface="Arial" charset="0"/>
              <a:cs typeface="Arial" charset="0"/>
            </a:endParaRPr>
          </a:p>
        </p:txBody>
      </p:sp>
      <p:pic>
        <p:nvPicPr>
          <p:cNvPr id="9219" name="Picture 14" descr="C:\Users\pavel\FIRMA\KLIENTI_2009\I2M\PPT\zapati.emf"/>
          <p:cNvPicPr>
            <a:picLocks noChangeAspect="1" noChangeArrowheads="1"/>
          </p:cNvPicPr>
          <p:nvPr userDrawn="1"/>
        </p:nvPicPr>
        <p:blipFill>
          <a:blip r:embed="rId9"/>
          <a:srcRect/>
          <a:stretch>
            <a:fillRect/>
          </a:stretch>
        </p:blipFill>
        <p:spPr bwMode="auto">
          <a:xfrm>
            <a:off x="0" y="0"/>
            <a:ext cx="9144000" cy="6864350"/>
          </a:xfrm>
          <a:prstGeom prst="rect">
            <a:avLst/>
          </a:prstGeom>
          <a:noFill/>
          <a:ln w="9525">
            <a:noFill/>
            <a:miter lim="800000"/>
            <a:headEnd/>
            <a:tailEnd/>
          </a:ln>
        </p:spPr>
      </p:pic>
      <p:pic>
        <p:nvPicPr>
          <p:cNvPr id="9220" name="Picture 13" descr="C:\Users\pavel\FIRMA\KLIENTI_2009\I2M\PPT\Logo_i2m.gif"/>
          <p:cNvPicPr>
            <a:picLocks noChangeAspect="1" noChangeArrowheads="1"/>
          </p:cNvPicPr>
          <p:nvPr userDrawn="1"/>
        </p:nvPicPr>
        <p:blipFill>
          <a:blip r:embed="rId10"/>
          <a:srcRect/>
          <a:stretch>
            <a:fillRect/>
          </a:stretch>
        </p:blipFill>
        <p:spPr bwMode="auto">
          <a:xfrm>
            <a:off x="7924800" y="138113"/>
            <a:ext cx="1066800" cy="395287"/>
          </a:xfrm>
          <a:prstGeom prst="rect">
            <a:avLst/>
          </a:prstGeom>
          <a:noFill/>
          <a:ln w="9525">
            <a:noFill/>
            <a:miter lim="800000"/>
            <a:headEnd/>
            <a:tailEnd/>
          </a:ln>
        </p:spPr>
      </p:pic>
      <p:grpSp>
        <p:nvGrpSpPr>
          <p:cNvPr id="9221" name="Group 16"/>
          <p:cNvGrpSpPr>
            <a:grpSpLocks/>
          </p:cNvGrpSpPr>
          <p:nvPr userDrawn="1"/>
        </p:nvGrpSpPr>
        <p:grpSpPr bwMode="auto">
          <a:xfrm>
            <a:off x="152400" y="685800"/>
            <a:ext cx="8839200" cy="5562600"/>
            <a:chOff x="96" y="384"/>
            <a:chExt cx="5568" cy="3504"/>
          </a:xfrm>
        </p:grpSpPr>
        <p:sp>
          <p:nvSpPr>
            <p:cNvPr id="14"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5"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16"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17"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11" name="Zástupný symbol pro číslo snímku 10"/>
          <p:cNvSpPr>
            <a:spLocks noGrp="1"/>
          </p:cNvSpPr>
          <p:nvPr>
            <p:ph type="sldNum" sz="quarter" idx="4"/>
          </p:nvPr>
        </p:nvSpPr>
        <p:spPr>
          <a:xfrm>
            <a:off x="8643938" y="6492875"/>
            <a:ext cx="500062" cy="365125"/>
          </a:xfrm>
          <a:prstGeom prst="rect">
            <a:avLst/>
          </a:prstGeom>
        </p:spPr>
        <p:txBody>
          <a:bodyPr vert="horz" lIns="91440" tIns="45720" rIns="91440" bIns="45720" rtlCol="0" anchor="ctr"/>
          <a:lstStyle>
            <a:lvl1pPr algn="r">
              <a:defRPr sz="1200" smtClean="0">
                <a:solidFill>
                  <a:schemeClr val="bg1"/>
                </a:solidFill>
                <a:latin typeface="Arial" charset="0"/>
                <a:cs typeface="Arial" charset="0"/>
              </a:defRPr>
            </a:lvl1pPr>
          </a:lstStyle>
          <a:p>
            <a:pPr>
              <a:defRPr/>
            </a:pPr>
            <a:fld id="{A24C9896-9C63-4DA8-9037-425BCAAE94CD}"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4337" r:id="rId1"/>
    <p:sldLayoutId id="2147484338" r:id="rId2"/>
    <p:sldLayoutId id="2147484365" r:id="rId3"/>
    <p:sldLayoutId id="2147484339" r:id="rId4"/>
    <p:sldLayoutId id="2147484340" r:id="rId5"/>
    <p:sldLayoutId id="2147484341" r:id="rId6"/>
    <p:sldLayoutId id="2147484367" r:id="rId7"/>
  </p:sldLayoutIdLst>
  <p:hf hdr="0" ftr="0" dt="0"/>
  <p:txStyles>
    <p:titleStyle>
      <a:lvl1pPr algn="l" rtl="0" eaLnBrk="0" fontAlgn="base" hangingPunct="0">
        <a:spcBef>
          <a:spcPct val="0"/>
        </a:spcBef>
        <a:spcAft>
          <a:spcPct val="0"/>
        </a:spcAft>
        <a:defRPr sz="3200"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bg1"/>
          </a:solidFill>
          <a:latin typeface="Arial" charset="0"/>
          <a:cs typeface="Arial" charset="0"/>
        </a:defRPr>
      </a:lvl2pPr>
      <a:lvl3pPr algn="l" rtl="0" eaLnBrk="0" fontAlgn="base" hangingPunct="0">
        <a:spcBef>
          <a:spcPct val="0"/>
        </a:spcBef>
        <a:spcAft>
          <a:spcPct val="0"/>
        </a:spcAft>
        <a:defRPr sz="3200">
          <a:solidFill>
            <a:schemeClr val="bg1"/>
          </a:solidFill>
          <a:latin typeface="Arial" charset="0"/>
          <a:cs typeface="Arial" charset="0"/>
        </a:defRPr>
      </a:lvl3pPr>
      <a:lvl4pPr algn="l" rtl="0" eaLnBrk="0" fontAlgn="base" hangingPunct="0">
        <a:spcBef>
          <a:spcPct val="0"/>
        </a:spcBef>
        <a:spcAft>
          <a:spcPct val="0"/>
        </a:spcAft>
        <a:defRPr sz="3200">
          <a:solidFill>
            <a:schemeClr val="bg1"/>
          </a:solidFill>
          <a:latin typeface="Arial" charset="0"/>
          <a:cs typeface="Arial" charset="0"/>
        </a:defRPr>
      </a:lvl4pPr>
      <a:lvl5pPr algn="l" rtl="0" eaLnBrk="0" fontAlgn="base" hangingPunct="0">
        <a:spcBef>
          <a:spcPct val="0"/>
        </a:spcBef>
        <a:spcAft>
          <a:spcPct val="0"/>
        </a:spcAft>
        <a:defRPr sz="3200">
          <a:solidFill>
            <a:schemeClr val="bg1"/>
          </a:solidFill>
          <a:latin typeface="Arial" charset="0"/>
          <a:cs typeface="Arial" charset="0"/>
        </a:defRPr>
      </a:lvl5pPr>
      <a:lvl6pPr marL="457200" algn="l" rtl="0" fontAlgn="base">
        <a:spcBef>
          <a:spcPct val="0"/>
        </a:spcBef>
        <a:spcAft>
          <a:spcPct val="0"/>
        </a:spcAft>
        <a:defRPr sz="3200">
          <a:solidFill>
            <a:schemeClr val="bg1"/>
          </a:solidFill>
          <a:latin typeface="Arial" charset="0"/>
          <a:cs typeface="Arial" charset="0"/>
        </a:defRPr>
      </a:lvl6pPr>
      <a:lvl7pPr marL="914400" algn="l" rtl="0" fontAlgn="base">
        <a:spcBef>
          <a:spcPct val="0"/>
        </a:spcBef>
        <a:spcAft>
          <a:spcPct val="0"/>
        </a:spcAft>
        <a:defRPr sz="3200">
          <a:solidFill>
            <a:schemeClr val="bg1"/>
          </a:solidFill>
          <a:latin typeface="Arial" charset="0"/>
          <a:cs typeface="Arial" charset="0"/>
        </a:defRPr>
      </a:lvl7pPr>
      <a:lvl8pPr marL="1371600" algn="l" rtl="0" fontAlgn="base">
        <a:spcBef>
          <a:spcPct val="0"/>
        </a:spcBef>
        <a:spcAft>
          <a:spcPct val="0"/>
        </a:spcAft>
        <a:defRPr sz="3200">
          <a:solidFill>
            <a:schemeClr val="bg1"/>
          </a:solidFill>
          <a:latin typeface="Arial" charset="0"/>
          <a:cs typeface="Arial" charset="0"/>
        </a:defRPr>
      </a:lvl8pPr>
      <a:lvl9pPr marL="1828800" algn="l" rtl="0" fontAlgn="base">
        <a:spcBef>
          <a:spcPct val="0"/>
        </a:spcBef>
        <a:spcAft>
          <a:spcPct val="0"/>
        </a:spcAft>
        <a:defRPr sz="3200">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3200" kern="1200">
          <a:solidFill>
            <a:srgbClr val="7F7F7F"/>
          </a:solidFill>
          <a:latin typeface="+mn-lt"/>
          <a:ea typeface="+mn-ea"/>
          <a:cs typeface="+mn-cs"/>
        </a:defRPr>
      </a:lvl1pPr>
      <a:lvl2pPr marL="742950" indent="-285750" algn="l" rtl="0" eaLnBrk="0" fontAlgn="base" hangingPunct="0">
        <a:spcBef>
          <a:spcPct val="20000"/>
        </a:spcBef>
        <a:spcAft>
          <a:spcPct val="0"/>
        </a:spcAft>
        <a:buClr>
          <a:srgbClr val="9C213D"/>
        </a:buClr>
        <a:buFont typeface="Wingdings" pitchFamily="2" charset="2"/>
        <a:buChar char="§"/>
        <a:defRPr sz="2800" kern="1200">
          <a:solidFill>
            <a:srgbClr val="7F7F7F"/>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42" name="Picture 12"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pic>
        <p:nvPicPr>
          <p:cNvPr id="10243" name="Picture 11" descr="C:\Users\pavel\FIRMA\KLIENTI_2009\I2M\PPT\Logo_i2m.gif"/>
          <p:cNvPicPr>
            <a:picLocks noChangeAspect="1" noChangeArrowheads="1"/>
          </p:cNvPicPr>
          <p:nvPr userDrawn="1"/>
        </p:nvPicPr>
        <p:blipFill>
          <a:blip r:embed="rId5"/>
          <a:srcRect/>
          <a:stretch>
            <a:fillRect/>
          </a:stretch>
        </p:blipFill>
        <p:spPr bwMode="auto">
          <a:xfrm>
            <a:off x="7924800" y="138113"/>
            <a:ext cx="1066800" cy="395287"/>
          </a:xfrm>
          <a:prstGeom prst="rect">
            <a:avLst/>
          </a:prstGeom>
          <a:noFill/>
          <a:ln w="9525">
            <a:noFill/>
            <a:miter lim="800000"/>
            <a:headEnd/>
            <a:tailEnd/>
          </a:ln>
        </p:spPr>
      </p:pic>
      <p:grpSp>
        <p:nvGrpSpPr>
          <p:cNvPr id="10244" name="Group 14"/>
          <p:cNvGrpSpPr>
            <a:grpSpLocks/>
          </p:cNvGrpSpPr>
          <p:nvPr userDrawn="1"/>
        </p:nvGrpSpPr>
        <p:grpSpPr bwMode="auto">
          <a:xfrm>
            <a:off x="152400" y="685800"/>
            <a:ext cx="8839200" cy="5562600"/>
            <a:chOff x="96" y="384"/>
            <a:chExt cx="5568" cy="3504"/>
          </a:xfrm>
        </p:grpSpPr>
        <p:sp>
          <p:nvSpPr>
            <p:cNvPr id="23"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24"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25"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26"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27" name="Nadpis 1"/>
          <p:cNvSpPr txBox="1">
            <a:spLocks/>
          </p:cNvSpPr>
          <p:nvPr userDrawn="1"/>
        </p:nvSpPr>
        <p:spPr>
          <a:xfrm>
            <a:off x="685800" y="2130425"/>
            <a:ext cx="7772400" cy="1470025"/>
          </a:xfrm>
          <a:prstGeom prst="rect">
            <a:avLst/>
          </a:prstGeom>
        </p:spPr>
        <p:txBody>
          <a:bodyPr/>
          <a:lstStyle/>
          <a:p>
            <a:pPr algn="ctr" fontAlgn="auto">
              <a:spcAft>
                <a:spcPts val="0"/>
              </a:spcAft>
              <a:defRPr/>
            </a:pPr>
            <a:r>
              <a:rPr lang="cs-CZ" sz="4400">
                <a:latin typeface="+mj-lt"/>
                <a:ea typeface="+mj-ea"/>
                <a:cs typeface="+mj-cs"/>
              </a:rPr>
              <a:t>Klepnutím lze upravit styl předlohy nadpisů.</a:t>
            </a:r>
          </a:p>
        </p:txBody>
      </p:sp>
      <p:sp>
        <p:nvSpPr>
          <p:cNvPr id="28" name="Podnadpis 2"/>
          <p:cNvSpPr txBox="1">
            <a:spLocks/>
          </p:cNvSpPr>
          <p:nvPr userDrawn="1"/>
        </p:nvSpPr>
        <p:spPr>
          <a:xfrm>
            <a:off x="1371600" y="4462463"/>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auto">
              <a:spcBef>
                <a:spcPct val="20000"/>
              </a:spcBef>
              <a:spcAft>
                <a:spcPts val="0"/>
              </a:spcAft>
              <a:buFont typeface="Arial" pitchFamily="34" charset="0"/>
              <a:buNone/>
              <a:defRPr/>
            </a:pPr>
            <a:r>
              <a:rPr lang="cs-CZ" sz="3200" b="1" dirty="0" smtClean="0"/>
              <a:t>Klepnutím lze upravit styl předlohy podnadpisů.</a:t>
            </a:r>
            <a:endParaRPr lang="cs-CZ" sz="3200" b="1" dirty="0"/>
          </a:p>
        </p:txBody>
      </p:sp>
      <p:pic>
        <p:nvPicPr>
          <p:cNvPr id="10247" name="Picture 6" descr="C:\Users\pavel\FIRMA\KLIENTI_2009\I2M\obrazky\zdroje_image\Foto_PUZZLE_rgb_100dpi_rez.jpg"/>
          <p:cNvPicPr>
            <a:picLocks noChangeAspect="1" noChangeArrowheads="1"/>
          </p:cNvPicPr>
          <p:nvPr userDrawn="1"/>
        </p:nvPicPr>
        <p:blipFill>
          <a:blip r:embed="rId6"/>
          <a:srcRect/>
          <a:stretch>
            <a:fillRect/>
          </a:stretch>
        </p:blipFill>
        <p:spPr bwMode="auto">
          <a:xfrm>
            <a:off x="166688" y="714375"/>
            <a:ext cx="8763000" cy="3563938"/>
          </a:xfrm>
          <a:prstGeom prst="rect">
            <a:avLst/>
          </a:prstGeom>
          <a:noFill/>
          <a:ln w="9525">
            <a:noFill/>
            <a:miter lim="800000"/>
            <a:headEnd/>
            <a:tailEnd/>
          </a:ln>
        </p:spPr>
      </p:pic>
      <p:sp>
        <p:nvSpPr>
          <p:cNvPr id="31" name="Rectangle 2"/>
          <p:cNvSpPr>
            <a:spLocks noChangeArrowheads="1"/>
          </p:cNvSpPr>
          <p:nvPr userDrawn="1"/>
        </p:nvSpPr>
        <p:spPr bwMode="auto">
          <a:xfrm>
            <a:off x="152400" y="4343400"/>
            <a:ext cx="8839200" cy="1905000"/>
          </a:xfrm>
          <a:prstGeom prst="rect">
            <a:avLst/>
          </a:prstGeom>
          <a:solidFill>
            <a:srgbClr val="005197"/>
          </a:solidFill>
          <a:ln w="9525">
            <a:noFill/>
            <a:miter lim="800000"/>
            <a:headEnd/>
            <a:tailEnd/>
          </a:ln>
          <a:effectLst/>
        </p:spPr>
        <p:txBody>
          <a:bodyPr wrap="none" anchor="ctr"/>
          <a:lstStyle/>
          <a:p>
            <a:pPr>
              <a:defRPr/>
            </a:pPr>
            <a:endParaRPr lang="cs-CZ">
              <a:latin typeface="Arial" charset="0"/>
              <a:cs typeface="Arial" charset="0"/>
            </a:endParaRPr>
          </a:p>
        </p:txBody>
      </p:sp>
      <p:sp>
        <p:nvSpPr>
          <p:cNvPr id="34" name="Zástupný symbol pro číslo snímku 33"/>
          <p:cNvSpPr>
            <a:spLocks noGrp="1"/>
          </p:cNvSpPr>
          <p:nvPr>
            <p:ph type="sldNum" sz="quarter" idx="4"/>
          </p:nvPr>
        </p:nvSpPr>
        <p:spPr>
          <a:xfrm>
            <a:off x="8386763" y="6492875"/>
            <a:ext cx="542925" cy="365125"/>
          </a:xfrm>
          <a:prstGeom prst="rect">
            <a:avLst/>
          </a:prstGeom>
        </p:spPr>
        <p:txBody>
          <a:bodyPr vert="horz" lIns="91440" tIns="45720" rIns="91440" bIns="45720" rtlCol="0" anchor="ctr"/>
          <a:lstStyle>
            <a:lvl1pPr algn="r">
              <a:defRPr sz="1200" b="1">
                <a:solidFill>
                  <a:schemeClr val="bg1"/>
                </a:solidFill>
                <a:latin typeface="Arial" charset="0"/>
                <a:cs typeface="Arial" charset="0"/>
              </a:defRPr>
            </a:lvl1pPr>
          </a:lstStyle>
          <a:p>
            <a:pPr>
              <a:defRPr/>
            </a:pPr>
            <a:fld id="{9AACD386-E19B-4A34-BB14-9C9F1D9154C6}" type="slidenum">
              <a:rPr lang="cs-CZ"/>
              <a:pPr>
                <a:defRPr/>
              </a:pPr>
              <a:t>‹#›</a:t>
            </a:fld>
            <a:endParaRPr lang="cs-CZ"/>
          </a:p>
        </p:txBody>
      </p:sp>
      <p:sp>
        <p:nvSpPr>
          <p:cNvPr id="10250" name="Zástupný symbol pro nadpis 35"/>
          <p:cNvSpPr>
            <a:spLocks noGrp="1"/>
          </p:cNvSpPr>
          <p:nvPr>
            <p:ph type="title"/>
          </p:nvPr>
        </p:nvSpPr>
        <p:spPr bwMode="auto">
          <a:xfrm>
            <a:off x="457200" y="47148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Tree>
  </p:cSld>
  <p:clrMap bg1="lt1" tx1="dk1" bg2="lt2" tx2="dk2" accent1="accent1" accent2="accent2" accent3="accent3" accent4="accent4" accent5="accent5" accent6="accent6" hlink="hlink" folHlink="folHlink"/>
  <p:sldLayoutIdLst>
    <p:sldLayoutId id="2147484342" r:id="rId1"/>
    <p:sldLayoutId id="2147484343" r:id="rId2"/>
  </p:sldLayoutIdLst>
  <p:timing>
    <p:tnLst>
      <p:par>
        <p:cTn id="1" dur="indefinite" restart="never" nodeType="tmRoot"/>
      </p:par>
    </p:tnLst>
  </p:timing>
  <p:hf hdr="0" ftr="0" dt="0"/>
  <p:txStyles>
    <p:titleStyle>
      <a:lvl1pPr algn="r" rtl="0" eaLnBrk="0" fontAlgn="base" hangingPunct="0">
        <a:spcBef>
          <a:spcPct val="0"/>
        </a:spcBef>
        <a:spcAft>
          <a:spcPct val="0"/>
        </a:spcAft>
        <a:defRPr sz="3200" b="1" kern="1200">
          <a:solidFill>
            <a:schemeClr val="bg1"/>
          </a:solidFill>
          <a:latin typeface="Arial" pitchFamily="34" charset="0"/>
          <a:ea typeface="+mj-ea"/>
          <a:cs typeface="Arial" pitchFamily="34" charset="0"/>
        </a:defRPr>
      </a:lvl1pPr>
      <a:lvl2pPr algn="r" rtl="0" eaLnBrk="0" fontAlgn="base" hangingPunct="0">
        <a:spcBef>
          <a:spcPct val="0"/>
        </a:spcBef>
        <a:spcAft>
          <a:spcPct val="0"/>
        </a:spcAft>
        <a:defRPr sz="3200" b="1">
          <a:solidFill>
            <a:schemeClr val="bg1"/>
          </a:solidFill>
          <a:latin typeface="Arial" charset="0"/>
          <a:cs typeface="Arial" charset="0"/>
        </a:defRPr>
      </a:lvl2pPr>
      <a:lvl3pPr algn="r" rtl="0" eaLnBrk="0" fontAlgn="base" hangingPunct="0">
        <a:spcBef>
          <a:spcPct val="0"/>
        </a:spcBef>
        <a:spcAft>
          <a:spcPct val="0"/>
        </a:spcAft>
        <a:defRPr sz="3200" b="1">
          <a:solidFill>
            <a:schemeClr val="bg1"/>
          </a:solidFill>
          <a:latin typeface="Arial" charset="0"/>
          <a:cs typeface="Arial" charset="0"/>
        </a:defRPr>
      </a:lvl3pPr>
      <a:lvl4pPr algn="r" rtl="0" eaLnBrk="0" fontAlgn="base" hangingPunct="0">
        <a:spcBef>
          <a:spcPct val="0"/>
        </a:spcBef>
        <a:spcAft>
          <a:spcPct val="0"/>
        </a:spcAft>
        <a:defRPr sz="3200" b="1">
          <a:solidFill>
            <a:schemeClr val="bg1"/>
          </a:solidFill>
          <a:latin typeface="Arial" charset="0"/>
          <a:cs typeface="Arial" charset="0"/>
        </a:defRPr>
      </a:lvl4pPr>
      <a:lvl5pPr algn="r" rtl="0" eaLnBrk="0" fontAlgn="base" hangingPunct="0">
        <a:spcBef>
          <a:spcPct val="0"/>
        </a:spcBef>
        <a:spcAft>
          <a:spcPct val="0"/>
        </a:spcAft>
        <a:defRPr sz="3200" b="1">
          <a:solidFill>
            <a:schemeClr val="bg1"/>
          </a:solidFill>
          <a:latin typeface="Arial" charset="0"/>
          <a:cs typeface="Arial" charset="0"/>
        </a:defRPr>
      </a:lvl5pPr>
      <a:lvl6pPr marL="457200" algn="r" rtl="0" fontAlgn="base">
        <a:spcBef>
          <a:spcPct val="0"/>
        </a:spcBef>
        <a:spcAft>
          <a:spcPct val="0"/>
        </a:spcAft>
        <a:defRPr sz="3200" b="1">
          <a:solidFill>
            <a:schemeClr val="bg1"/>
          </a:solidFill>
          <a:latin typeface="Arial" charset="0"/>
          <a:cs typeface="Arial" charset="0"/>
        </a:defRPr>
      </a:lvl6pPr>
      <a:lvl7pPr marL="914400" algn="r" rtl="0" fontAlgn="base">
        <a:spcBef>
          <a:spcPct val="0"/>
        </a:spcBef>
        <a:spcAft>
          <a:spcPct val="0"/>
        </a:spcAft>
        <a:defRPr sz="3200" b="1">
          <a:solidFill>
            <a:schemeClr val="bg1"/>
          </a:solidFill>
          <a:latin typeface="Arial" charset="0"/>
          <a:cs typeface="Arial" charset="0"/>
        </a:defRPr>
      </a:lvl7pPr>
      <a:lvl8pPr marL="1371600" algn="r" rtl="0" fontAlgn="base">
        <a:spcBef>
          <a:spcPct val="0"/>
        </a:spcBef>
        <a:spcAft>
          <a:spcPct val="0"/>
        </a:spcAft>
        <a:defRPr sz="3200" b="1">
          <a:solidFill>
            <a:schemeClr val="bg1"/>
          </a:solidFill>
          <a:latin typeface="Arial" charset="0"/>
          <a:cs typeface="Arial" charset="0"/>
        </a:defRPr>
      </a:lvl8pPr>
      <a:lvl9pPr marL="1828800" algn="r" rtl="0" fontAlgn="base">
        <a:spcBef>
          <a:spcPct val="0"/>
        </a:spcBef>
        <a:spcAft>
          <a:spcPct val="0"/>
        </a:spcAft>
        <a:defRPr sz="3200" b="1">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266" name="Picture 12" descr="C:\Users\pavel\FIRMA\KLIENTI_2009\I2M\PPT\zapati.emf"/>
          <p:cNvPicPr>
            <a:picLocks noChangeAspect="1" noChangeArrowheads="1"/>
          </p:cNvPicPr>
          <p:nvPr userDrawn="1"/>
        </p:nvPicPr>
        <p:blipFill>
          <a:blip r:embed="rId4"/>
          <a:srcRect/>
          <a:stretch>
            <a:fillRect/>
          </a:stretch>
        </p:blipFill>
        <p:spPr bwMode="auto">
          <a:xfrm>
            <a:off x="0" y="0"/>
            <a:ext cx="9144000" cy="6864350"/>
          </a:xfrm>
          <a:prstGeom prst="rect">
            <a:avLst/>
          </a:prstGeom>
          <a:noFill/>
          <a:ln w="9525">
            <a:noFill/>
            <a:miter lim="800000"/>
            <a:headEnd/>
            <a:tailEnd/>
          </a:ln>
        </p:spPr>
      </p:pic>
      <p:pic>
        <p:nvPicPr>
          <p:cNvPr id="11267" name="Picture 11" descr="C:\Users\pavel\FIRMA\KLIENTI_2009\I2M\PPT\Logo_i2m.gif"/>
          <p:cNvPicPr>
            <a:picLocks noChangeAspect="1" noChangeArrowheads="1"/>
          </p:cNvPicPr>
          <p:nvPr userDrawn="1"/>
        </p:nvPicPr>
        <p:blipFill>
          <a:blip r:embed="rId5"/>
          <a:srcRect/>
          <a:stretch>
            <a:fillRect/>
          </a:stretch>
        </p:blipFill>
        <p:spPr bwMode="auto">
          <a:xfrm>
            <a:off x="7924800" y="138113"/>
            <a:ext cx="1066800" cy="395287"/>
          </a:xfrm>
          <a:prstGeom prst="rect">
            <a:avLst/>
          </a:prstGeom>
          <a:noFill/>
          <a:ln w="9525">
            <a:noFill/>
            <a:miter lim="800000"/>
            <a:headEnd/>
            <a:tailEnd/>
          </a:ln>
        </p:spPr>
      </p:pic>
      <p:grpSp>
        <p:nvGrpSpPr>
          <p:cNvPr id="11268" name="Group 14"/>
          <p:cNvGrpSpPr>
            <a:grpSpLocks/>
          </p:cNvGrpSpPr>
          <p:nvPr userDrawn="1"/>
        </p:nvGrpSpPr>
        <p:grpSpPr bwMode="auto">
          <a:xfrm>
            <a:off x="152400" y="685800"/>
            <a:ext cx="8839200" cy="5562600"/>
            <a:chOff x="96" y="384"/>
            <a:chExt cx="5568" cy="3504"/>
          </a:xfrm>
        </p:grpSpPr>
        <p:sp>
          <p:nvSpPr>
            <p:cNvPr id="23" name="Line 6"/>
            <p:cNvSpPr>
              <a:spLocks noChangeShapeType="1"/>
            </p:cNvSpPr>
            <p:nvPr userDrawn="1"/>
          </p:nvSpPr>
          <p:spPr bwMode="auto">
            <a:xfrm>
              <a:off x="96" y="384"/>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24" name="Line 7"/>
            <p:cNvSpPr>
              <a:spLocks noChangeShapeType="1"/>
            </p:cNvSpPr>
            <p:nvPr userDrawn="1"/>
          </p:nvSpPr>
          <p:spPr bwMode="auto">
            <a:xfrm>
              <a:off x="96" y="384"/>
              <a:ext cx="0" cy="3504"/>
            </a:xfrm>
            <a:prstGeom prst="line">
              <a:avLst/>
            </a:prstGeom>
            <a:noFill/>
            <a:ln w="12700">
              <a:solidFill>
                <a:schemeClr val="tx1"/>
              </a:solidFill>
              <a:prstDash val="sysDot"/>
              <a:round/>
              <a:headEnd/>
              <a:tailEnd/>
            </a:ln>
          </p:spPr>
          <p:txBody>
            <a:bodyPr wrap="none" anchor="ctr"/>
            <a:lstStyle/>
            <a:p>
              <a:pPr>
                <a:defRPr/>
              </a:pPr>
              <a:endParaRPr lang="cs-CZ">
                <a:latin typeface="Arial" charset="0"/>
                <a:cs typeface="+mn-cs"/>
              </a:endParaRPr>
            </a:p>
          </p:txBody>
        </p:sp>
        <p:sp>
          <p:nvSpPr>
            <p:cNvPr id="25" name="Line 8"/>
            <p:cNvSpPr>
              <a:spLocks noChangeShapeType="1"/>
            </p:cNvSpPr>
            <p:nvPr userDrawn="1"/>
          </p:nvSpPr>
          <p:spPr bwMode="auto">
            <a:xfrm>
              <a:off x="5664" y="384"/>
              <a:ext cx="0" cy="3504"/>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sp>
          <p:nvSpPr>
            <p:cNvPr id="26" name="Line 9"/>
            <p:cNvSpPr>
              <a:spLocks noChangeShapeType="1"/>
            </p:cNvSpPr>
            <p:nvPr userDrawn="1"/>
          </p:nvSpPr>
          <p:spPr bwMode="auto">
            <a:xfrm>
              <a:off x="96" y="3888"/>
              <a:ext cx="5568" cy="0"/>
            </a:xfrm>
            <a:prstGeom prst="line">
              <a:avLst/>
            </a:prstGeom>
            <a:noFill/>
            <a:ln w="12700">
              <a:solidFill>
                <a:srgbClr val="005197"/>
              </a:solidFill>
              <a:prstDash val="sysDot"/>
              <a:round/>
              <a:headEnd/>
              <a:tailEnd/>
            </a:ln>
          </p:spPr>
          <p:txBody>
            <a:bodyPr wrap="none" anchor="ctr"/>
            <a:lstStyle/>
            <a:p>
              <a:pPr>
                <a:defRPr/>
              </a:pPr>
              <a:endParaRPr lang="cs-CZ">
                <a:latin typeface="Arial" charset="0"/>
                <a:cs typeface="Arial" charset="0"/>
              </a:endParaRPr>
            </a:p>
          </p:txBody>
        </p:sp>
      </p:grpSp>
      <p:sp>
        <p:nvSpPr>
          <p:cNvPr id="28" name="Podnadpis 2"/>
          <p:cNvSpPr txBox="1">
            <a:spLocks/>
          </p:cNvSpPr>
          <p:nvPr userDrawn="1"/>
        </p:nvSpPr>
        <p:spPr>
          <a:xfrm>
            <a:off x="1371600" y="4462463"/>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auto">
              <a:spcBef>
                <a:spcPct val="20000"/>
              </a:spcBef>
              <a:spcAft>
                <a:spcPts val="0"/>
              </a:spcAft>
              <a:buFont typeface="Arial" pitchFamily="34" charset="0"/>
              <a:buNone/>
              <a:defRPr/>
            </a:pPr>
            <a:r>
              <a:rPr lang="cs-CZ" sz="3200" b="1" dirty="0" smtClean="0"/>
              <a:t>Klepnutím lze upravit styl předlohy podnadpisů.</a:t>
            </a:r>
            <a:endParaRPr lang="cs-CZ" sz="3200" b="1" dirty="0"/>
          </a:p>
        </p:txBody>
      </p:sp>
      <p:sp>
        <p:nvSpPr>
          <p:cNvPr id="31" name="Rectangle 2"/>
          <p:cNvSpPr>
            <a:spLocks noChangeArrowheads="1"/>
          </p:cNvSpPr>
          <p:nvPr userDrawn="1"/>
        </p:nvSpPr>
        <p:spPr bwMode="auto">
          <a:xfrm>
            <a:off x="152400" y="4343400"/>
            <a:ext cx="8839200" cy="1905000"/>
          </a:xfrm>
          <a:prstGeom prst="rect">
            <a:avLst/>
          </a:prstGeom>
          <a:solidFill>
            <a:srgbClr val="005197"/>
          </a:solidFill>
          <a:ln w="9525">
            <a:noFill/>
            <a:miter lim="800000"/>
            <a:headEnd/>
            <a:tailEnd/>
          </a:ln>
          <a:effectLst/>
        </p:spPr>
        <p:txBody>
          <a:bodyPr wrap="none" anchor="ctr"/>
          <a:lstStyle/>
          <a:p>
            <a:pPr>
              <a:defRPr/>
            </a:pPr>
            <a:endParaRPr lang="cs-CZ">
              <a:latin typeface="Arial" charset="0"/>
              <a:cs typeface="Arial" charset="0"/>
            </a:endParaRPr>
          </a:p>
        </p:txBody>
      </p:sp>
      <p:sp>
        <p:nvSpPr>
          <p:cNvPr id="34" name="Zástupný symbol pro číslo snímku 33"/>
          <p:cNvSpPr>
            <a:spLocks noGrp="1"/>
          </p:cNvSpPr>
          <p:nvPr>
            <p:ph type="sldNum" sz="quarter" idx="4"/>
          </p:nvPr>
        </p:nvSpPr>
        <p:spPr>
          <a:xfrm>
            <a:off x="8386763" y="6492875"/>
            <a:ext cx="542925" cy="365125"/>
          </a:xfrm>
          <a:prstGeom prst="rect">
            <a:avLst/>
          </a:prstGeom>
        </p:spPr>
        <p:txBody>
          <a:bodyPr vert="horz" lIns="91440" tIns="45720" rIns="91440" bIns="45720" rtlCol="0" anchor="ctr"/>
          <a:lstStyle>
            <a:lvl1pPr algn="r">
              <a:defRPr sz="1200" b="1">
                <a:solidFill>
                  <a:schemeClr val="bg1"/>
                </a:solidFill>
                <a:latin typeface="Arial" charset="0"/>
                <a:cs typeface="Arial" charset="0"/>
              </a:defRPr>
            </a:lvl1pPr>
          </a:lstStyle>
          <a:p>
            <a:pPr>
              <a:defRPr/>
            </a:pPr>
            <a:fld id="{13F4BE1C-560C-4A22-92F2-4A06D28B8793}" type="slidenum">
              <a:rPr lang="cs-CZ"/>
              <a:pPr>
                <a:defRPr/>
              </a:pPr>
              <a:t>‹#›</a:t>
            </a:fld>
            <a:endParaRPr lang="cs-CZ"/>
          </a:p>
        </p:txBody>
      </p:sp>
      <p:sp>
        <p:nvSpPr>
          <p:cNvPr id="11272" name="Zástupný symbol pro nadpis 35"/>
          <p:cNvSpPr>
            <a:spLocks noGrp="1"/>
          </p:cNvSpPr>
          <p:nvPr>
            <p:ph type="title"/>
          </p:nvPr>
        </p:nvSpPr>
        <p:spPr bwMode="auto">
          <a:xfrm>
            <a:off x="457200" y="47148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pic>
        <p:nvPicPr>
          <p:cNvPr id="11273" name="Obrázek 14" descr="Foto_BALANCE_rgb ořez.jpg"/>
          <p:cNvPicPr>
            <a:picLocks noChangeAspect="1"/>
          </p:cNvPicPr>
          <p:nvPr userDrawn="1"/>
        </p:nvPicPr>
        <p:blipFill>
          <a:blip r:embed="rId6"/>
          <a:srcRect/>
          <a:stretch>
            <a:fillRect/>
          </a:stretch>
        </p:blipFill>
        <p:spPr bwMode="auto">
          <a:xfrm>
            <a:off x="2717800" y="773113"/>
            <a:ext cx="3282950" cy="3584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44" r:id="rId1"/>
    <p:sldLayoutId id="2147484345" r:id="rId2"/>
  </p:sldLayoutIdLst>
  <p:hf hdr="0" ftr="0" dt="0"/>
  <p:txStyles>
    <p:titleStyle>
      <a:lvl1pPr algn="r" rtl="0" eaLnBrk="0" fontAlgn="base" hangingPunct="0">
        <a:spcBef>
          <a:spcPct val="0"/>
        </a:spcBef>
        <a:spcAft>
          <a:spcPct val="0"/>
        </a:spcAft>
        <a:defRPr sz="3200" b="1" kern="1200">
          <a:solidFill>
            <a:schemeClr val="bg1"/>
          </a:solidFill>
          <a:latin typeface="Arial" pitchFamily="34" charset="0"/>
          <a:ea typeface="+mj-ea"/>
          <a:cs typeface="Arial" pitchFamily="34" charset="0"/>
        </a:defRPr>
      </a:lvl1pPr>
      <a:lvl2pPr algn="r" rtl="0" eaLnBrk="0" fontAlgn="base" hangingPunct="0">
        <a:spcBef>
          <a:spcPct val="0"/>
        </a:spcBef>
        <a:spcAft>
          <a:spcPct val="0"/>
        </a:spcAft>
        <a:defRPr sz="3200" b="1">
          <a:solidFill>
            <a:schemeClr val="bg1"/>
          </a:solidFill>
          <a:latin typeface="Arial" charset="0"/>
          <a:cs typeface="Arial" charset="0"/>
        </a:defRPr>
      </a:lvl2pPr>
      <a:lvl3pPr algn="r" rtl="0" eaLnBrk="0" fontAlgn="base" hangingPunct="0">
        <a:spcBef>
          <a:spcPct val="0"/>
        </a:spcBef>
        <a:spcAft>
          <a:spcPct val="0"/>
        </a:spcAft>
        <a:defRPr sz="3200" b="1">
          <a:solidFill>
            <a:schemeClr val="bg1"/>
          </a:solidFill>
          <a:latin typeface="Arial" charset="0"/>
          <a:cs typeface="Arial" charset="0"/>
        </a:defRPr>
      </a:lvl3pPr>
      <a:lvl4pPr algn="r" rtl="0" eaLnBrk="0" fontAlgn="base" hangingPunct="0">
        <a:spcBef>
          <a:spcPct val="0"/>
        </a:spcBef>
        <a:spcAft>
          <a:spcPct val="0"/>
        </a:spcAft>
        <a:defRPr sz="3200" b="1">
          <a:solidFill>
            <a:schemeClr val="bg1"/>
          </a:solidFill>
          <a:latin typeface="Arial" charset="0"/>
          <a:cs typeface="Arial" charset="0"/>
        </a:defRPr>
      </a:lvl4pPr>
      <a:lvl5pPr algn="r" rtl="0" eaLnBrk="0" fontAlgn="base" hangingPunct="0">
        <a:spcBef>
          <a:spcPct val="0"/>
        </a:spcBef>
        <a:spcAft>
          <a:spcPct val="0"/>
        </a:spcAft>
        <a:defRPr sz="3200" b="1">
          <a:solidFill>
            <a:schemeClr val="bg1"/>
          </a:solidFill>
          <a:latin typeface="Arial" charset="0"/>
          <a:cs typeface="Arial" charset="0"/>
        </a:defRPr>
      </a:lvl5pPr>
      <a:lvl6pPr marL="457200" algn="r" rtl="0" fontAlgn="base">
        <a:spcBef>
          <a:spcPct val="0"/>
        </a:spcBef>
        <a:spcAft>
          <a:spcPct val="0"/>
        </a:spcAft>
        <a:defRPr sz="3200" b="1">
          <a:solidFill>
            <a:schemeClr val="bg1"/>
          </a:solidFill>
          <a:latin typeface="Arial" charset="0"/>
          <a:cs typeface="Arial" charset="0"/>
        </a:defRPr>
      </a:lvl6pPr>
      <a:lvl7pPr marL="914400" algn="r" rtl="0" fontAlgn="base">
        <a:spcBef>
          <a:spcPct val="0"/>
        </a:spcBef>
        <a:spcAft>
          <a:spcPct val="0"/>
        </a:spcAft>
        <a:defRPr sz="3200" b="1">
          <a:solidFill>
            <a:schemeClr val="bg1"/>
          </a:solidFill>
          <a:latin typeface="Arial" charset="0"/>
          <a:cs typeface="Arial" charset="0"/>
        </a:defRPr>
      </a:lvl7pPr>
      <a:lvl8pPr marL="1371600" algn="r" rtl="0" fontAlgn="base">
        <a:spcBef>
          <a:spcPct val="0"/>
        </a:spcBef>
        <a:spcAft>
          <a:spcPct val="0"/>
        </a:spcAft>
        <a:defRPr sz="3200" b="1">
          <a:solidFill>
            <a:schemeClr val="bg1"/>
          </a:solidFill>
          <a:latin typeface="Arial" charset="0"/>
          <a:cs typeface="Arial" charset="0"/>
        </a:defRPr>
      </a:lvl8pPr>
      <a:lvl9pPr marL="1828800" algn="r" rtl="0" fontAlgn="base">
        <a:spcBef>
          <a:spcPct val="0"/>
        </a:spcBef>
        <a:spcAft>
          <a:spcPct val="0"/>
        </a:spcAft>
        <a:defRPr sz="3200" b="1">
          <a:solidFill>
            <a:schemeClr val="bg1"/>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5.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5.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5.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5.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5.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5.xml"/></Relationships>
</file>

<file path=ppt/slides/_rels/slide18.xml.rels><?xml version="1.0" encoding="UTF-8" standalone="yes"?>
<Relationships xmlns="http://schemas.openxmlformats.org/package/2006/relationships"><Relationship Id="rId3" Type="http://schemas.openxmlformats.org/officeDocument/2006/relationships/hyperlink" Target="http://www.i2m.cz/" TargetMode="External"/><Relationship Id="rId2" Type="http://schemas.openxmlformats.org/officeDocument/2006/relationships/hyperlink" Target="mailto:krejci@i2m.cz" TargetMode="Externa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sz="quarter" idx="10"/>
          </p:nvPr>
        </p:nvSpPr>
        <p:spPr/>
        <p:txBody>
          <a:bodyPr/>
          <a:lstStyle/>
          <a:p>
            <a:r>
              <a:rPr lang="cs-CZ" dirty="0" smtClean="0"/>
              <a:t>Antonín Krejčí</a:t>
            </a:r>
            <a:endParaRPr lang="cs-CZ" dirty="0"/>
          </a:p>
        </p:txBody>
      </p:sp>
      <p:sp>
        <p:nvSpPr>
          <p:cNvPr id="5" name="Nadpis 4"/>
          <p:cNvSpPr>
            <a:spLocks noGrp="1"/>
          </p:cNvSpPr>
          <p:nvPr>
            <p:ph type="title"/>
          </p:nvPr>
        </p:nvSpPr>
        <p:spPr>
          <a:xfrm>
            <a:off x="2588293" y="5357826"/>
            <a:ext cx="6444208" cy="1143000"/>
          </a:xfrm>
        </p:spPr>
        <p:txBody>
          <a:bodyPr/>
          <a:lstStyle/>
          <a:p>
            <a:r>
              <a:rPr lang="cs-CZ" sz="2000" dirty="0"/>
              <a:t>Zvyšování konkurenceschopnosti firem </a:t>
            </a:r>
            <a:r>
              <a:rPr lang="cs-CZ" sz="2000" dirty="0" smtClean="0"/>
              <a:t/>
            </a:r>
            <a:br>
              <a:rPr lang="cs-CZ" sz="2000" dirty="0" smtClean="0"/>
            </a:br>
            <a:r>
              <a:rPr lang="cs-CZ" sz="2000" dirty="0" smtClean="0"/>
              <a:t>pomocí </a:t>
            </a:r>
            <a:r>
              <a:rPr lang="cs-CZ" sz="2000" dirty="0"/>
              <a:t>metod průmyslového inženýrství </a:t>
            </a:r>
            <a:r>
              <a:rPr lang="cs-CZ" sz="2000" dirty="0" smtClean="0"/>
              <a:t>a </a:t>
            </a:r>
            <a:r>
              <a:rPr lang="cs-CZ" sz="2000" dirty="0"/>
              <a:t>inovace </a:t>
            </a:r>
            <a:r>
              <a:rPr lang="cs-CZ" sz="2000" dirty="0" smtClean="0"/>
              <a:t/>
            </a:r>
            <a:br>
              <a:rPr lang="cs-CZ" sz="2000" dirty="0" smtClean="0"/>
            </a:br>
            <a:r>
              <a:rPr lang="cs-CZ" sz="2000" dirty="0" smtClean="0"/>
              <a:t>s </a:t>
            </a:r>
            <a:r>
              <a:rPr lang="cs-CZ" sz="2000" dirty="0"/>
              <a:t>podporou </a:t>
            </a:r>
            <a:r>
              <a:rPr lang="cs-CZ" sz="2000" dirty="0" smtClean="0"/>
              <a:t>e-</a:t>
            </a:r>
            <a:r>
              <a:rPr lang="cs-CZ" sz="2000" dirty="0" err="1" smtClean="0"/>
              <a:t>learningu</a:t>
            </a:r>
            <a:endParaRPr lang="cs-CZ" sz="2000" dirty="0"/>
          </a:p>
        </p:txBody>
      </p:sp>
      <p:sp>
        <p:nvSpPr>
          <p:cNvPr id="7" name="Zástupný symbol pro text 6"/>
          <p:cNvSpPr>
            <a:spLocks noGrp="1"/>
          </p:cNvSpPr>
          <p:nvPr>
            <p:ph type="body" sz="quarter" idx="11"/>
          </p:nvPr>
        </p:nvSpPr>
        <p:spPr/>
        <p:txBody>
          <a:bodyPr/>
          <a:lstStyle/>
          <a:p>
            <a:pPr marL="0" indent="0"/>
            <a:endParaRPr lang="cs-CZ" sz="1400" dirty="0" smtClean="0"/>
          </a:p>
          <a:p>
            <a:pPr marL="0" indent="0"/>
            <a:r>
              <a:rPr lang="cs-CZ" sz="1400" dirty="0" smtClean="0"/>
              <a:t>Číslo projektu: CZ.1.07</a:t>
            </a:r>
            <a:r>
              <a:rPr lang="en-US" sz="1400" dirty="0"/>
              <a:t>/3.2.05/05.0042</a:t>
            </a:r>
            <a:endParaRPr lang="cs-CZ" sz="1400" dirty="0"/>
          </a:p>
        </p:txBody>
      </p:sp>
      <p:sp>
        <p:nvSpPr>
          <p:cNvPr id="4" name="Zástupný symbol pro číslo snímku 3"/>
          <p:cNvSpPr>
            <a:spLocks noGrp="1"/>
          </p:cNvSpPr>
          <p:nvPr>
            <p:ph type="sldNum" sz="quarter" idx="4294967295"/>
          </p:nvPr>
        </p:nvSpPr>
        <p:spPr>
          <a:xfrm>
            <a:off x="8758238" y="6553200"/>
            <a:ext cx="385762" cy="381000"/>
          </a:xfrm>
          <a:prstGeom prst="rect">
            <a:avLst/>
          </a:prstGeom>
        </p:spPr>
        <p:txBody>
          <a:bodyPr/>
          <a:lstStyle/>
          <a:p>
            <a:pPr>
              <a:defRPr/>
            </a:pPr>
            <a:fld id="{13FC4D6E-AD77-45BE-A5DB-939164A47242}" type="slidenum">
              <a:rPr lang="en-US" smtClean="0"/>
              <a:pPr>
                <a:defRPr/>
              </a:pPr>
              <a:t>1</a:t>
            </a:fld>
            <a:endParaRPr lang="en-US" sz="1400" b="0">
              <a:solidFill>
                <a:schemeClr val="tx1"/>
              </a:solidFill>
            </a:endParaRPr>
          </a:p>
        </p:txBody>
      </p:sp>
      <p:pic>
        <p:nvPicPr>
          <p:cNvPr id="1026" name="Picture 2" descr="OPVK_hor_zakladni_logolink_RGB_cz_800_cr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0"/>
            <a:ext cx="3479174" cy="681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8564" y="935729"/>
            <a:ext cx="8715436" cy="785818"/>
          </a:xfrm>
        </p:spPr>
        <p:txBody>
          <a:bodyPr/>
          <a:lstStyle/>
          <a:p>
            <a:r>
              <a:rPr lang="cs-CZ" dirty="0" smtClean="0"/>
              <a:t>Jak funguje portál?</a:t>
            </a:r>
            <a:endParaRPr lang="cs-CZ" dirty="0"/>
          </a:p>
        </p:txBody>
      </p:sp>
      <p:sp>
        <p:nvSpPr>
          <p:cNvPr id="3" name="Zástupný symbol pro text 2"/>
          <p:cNvSpPr>
            <a:spLocks noGrp="1"/>
          </p:cNvSpPr>
          <p:nvPr>
            <p:ph type="body" sz="quarter" idx="11"/>
          </p:nvPr>
        </p:nvSpPr>
        <p:spPr/>
        <p:txBody>
          <a:bodyPr/>
          <a:lstStyle/>
          <a:p>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10</a:t>
            </a:fld>
            <a:endParaRPr lang="en-US" sz="2000">
              <a:solidFill>
                <a:prstClr val="white"/>
              </a:solidFill>
            </a:endParaRPr>
          </a:p>
        </p:txBody>
      </p:sp>
      <p:pic>
        <p:nvPicPr>
          <p:cNvPr id="5" name="Picture 2"/>
          <p:cNvPicPr>
            <a:picLocks noChangeAspect="1" noChangeArrowheads="1"/>
          </p:cNvPicPr>
          <p:nvPr/>
        </p:nvPicPr>
        <p:blipFill>
          <a:blip r:embed="rId2" cstate="print"/>
          <a:srcRect/>
          <a:stretch>
            <a:fillRect/>
          </a:stretch>
        </p:blipFill>
        <p:spPr bwMode="auto">
          <a:xfrm>
            <a:off x="1187624" y="1754728"/>
            <a:ext cx="6129114" cy="4355716"/>
          </a:xfrm>
          <a:prstGeom prst="rect">
            <a:avLst/>
          </a:prstGeom>
          <a:noFill/>
          <a:ln w="9525">
            <a:noFill/>
            <a:miter lim="800000"/>
            <a:headEnd/>
            <a:tailEnd/>
          </a:ln>
        </p:spPr>
      </p:pic>
    </p:spTree>
    <p:extLst>
      <p:ext uri="{BB962C8B-B14F-4D97-AF65-F5344CB8AC3E}">
        <p14:creationId xmlns:p14="http://schemas.microsoft.com/office/powerpoint/2010/main" val="1287135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947136"/>
            <a:ext cx="8715436" cy="785818"/>
          </a:xfrm>
        </p:spPr>
        <p:txBody>
          <a:bodyPr/>
          <a:lstStyle/>
          <a:p>
            <a:r>
              <a:rPr lang="cs-CZ" dirty="0" smtClean="0"/>
              <a:t>Vznikne „třída“</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11</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1763688" y="1762463"/>
            <a:ext cx="5652495" cy="4280670"/>
          </a:xfrm>
          <a:prstGeom prst="rect">
            <a:avLst/>
          </a:prstGeom>
          <a:noFill/>
          <a:ln w="9525">
            <a:noFill/>
            <a:miter lim="800000"/>
            <a:headEnd/>
            <a:tailEnd/>
          </a:ln>
        </p:spPr>
      </p:pic>
    </p:spTree>
    <p:extLst>
      <p:ext uri="{BB962C8B-B14F-4D97-AF65-F5344CB8AC3E}">
        <p14:creationId xmlns:p14="http://schemas.microsoft.com/office/powerpoint/2010/main" val="1149078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1557" y="918664"/>
            <a:ext cx="8715436" cy="785818"/>
          </a:xfrm>
        </p:spPr>
        <p:txBody>
          <a:bodyPr/>
          <a:lstStyle/>
          <a:p>
            <a:r>
              <a:rPr lang="cs-CZ" dirty="0" smtClean="0"/>
              <a:t>Výběr kurzu a nastavení průběhu</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12</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2134480" y="1991329"/>
            <a:ext cx="4453744" cy="4134834"/>
          </a:xfrm>
          <a:prstGeom prst="rect">
            <a:avLst/>
          </a:prstGeom>
          <a:noFill/>
          <a:ln w="9525">
            <a:noFill/>
            <a:miter lim="800000"/>
            <a:headEnd/>
            <a:tailEnd/>
          </a:ln>
        </p:spPr>
      </p:pic>
    </p:spTree>
    <p:extLst>
      <p:ext uri="{BB962C8B-B14F-4D97-AF65-F5344CB8AC3E}">
        <p14:creationId xmlns:p14="http://schemas.microsoft.com/office/powerpoint/2010/main" val="1572082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0811" y="908720"/>
            <a:ext cx="8715436" cy="785818"/>
          </a:xfrm>
        </p:spPr>
        <p:txBody>
          <a:bodyPr/>
          <a:lstStyle/>
          <a:p>
            <a:r>
              <a:rPr lang="cs-CZ" dirty="0" smtClean="0"/>
              <a:t>Výběr formy zobrazení</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13</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971600" y="1822787"/>
            <a:ext cx="7207349" cy="4525963"/>
          </a:xfrm>
          <a:prstGeom prst="rect">
            <a:avLst/>
          </a:prstGeom>
          <a:noFill/>
          <a:ln w="9525">
            <a:noFill/>
            <a:miter lim="800000"/>
            <a:headEnd/>
            <a:tailEnd/>
          </a:ln>
        </p:spPr>
      </p:pic>
    </p:spTree>
    <p:extLst>
      <p:ext uri="{BB962C8B-B14F-4D97-AF65-F5344CB8AC3E}">
        <p14:creationId xmlns:p14="http://schemas.microsoft.com/office/powerpoint/2010/main" val="2262029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923584"/>
            <a:ext cx="8715436" cy="785818"/>
          </a:xfrm>
        </p:spPr>
        <p:txBody>
          <a:bodyPr/>
          <a:lstStyle/>
          <a:p>
            <a:r>
              <a:rPr lang="cs-CZ" dirty="0" smtClean="0"/>
              <a:t>…a studenti studují.</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14</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1684406" y="1775197"/>
            <a:ext cx="5551890" cy="4350966"/>
          </a:xfrm>
          <a:prstGeom prst="rect">
            <a:avLst/>
          </a:prstGeom>
          <a:noFill/>
          <a:ln w="9525">
            <a:noFill/>
            <a:miter lim="800000"/>
            <a:headEnd/>
            <a:tailEnd/>
          </a:ln>
        </p:spPr>
      </p:pic>
    </p:spTree>
    <p:extLst>
      <p:ext uri="{BB962C8B-B14F-4D97-AF65-F5344CB8AC3E}">
        <p14:creationId xmlns:p14="http://schemas.microsoft.com/office/powerpoint/2010/main" val="553126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8564" y="836712"/>
            <a:ext cx="8715436" cy="785818"/>
          </a:xfrm>
        </p:spPr>
        <p:txBody>
          <a:bodyPr/>
          <a:lstStyle/>
          <a:p>
            <a:r>
              <a:rPr lang="cs-CZ" dirty="0" smtClean="0"/>
              <a:t>Studenti si sami vyhodnocují znalosti</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15</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1397878" y="1912341"/>
            <a:ext cx="5910426" cy="4213822"/>
          </a:xfrm>
          <a:prstGeom prst="rect">
            <a:avLst/>
          </a:prstGeom>
          <a:noFill/>
          <a:ln w="9525">
            <a:noFill/>
            <a:miter lim="800000"/>
            <a:headEnd/>
            <a:tailEnd/>
          </a:ln>
        </p:spPr>
      </p:pic>
    </p:spTree>
    <p:extLst>
      <p:ext uri="{BB962C8B-B14F-4D97-AF65-F5344CB8AC3E}">
        <p14:creationId xmlns:p14="http://schemas.microsoft.com/office/powerpoint/2010/main" val="334112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8564" y="908720"/>
            <a:ext cx="8715436" cy="785818"/>
          </a:xfrm>
        </p:spPr>
        <p:txBody>
          <a:bodyPr/>
          <a:lstStyle/>
          <a:p>
            <a:r>
              <a:rPr lang="cs-CZ" dirty="0" smtClean="0"/>
              <a:t>Studenti dělají </a:t>
            </a:r>
            <a:r>
              <a:rPr lang="cs-CZ" dirty="0" err="1" smtClean="0"/>
              <a:t>autotest</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16</a:t>
            </a:fld>
            <a:endParaRPr lang="en-US" sz="2000">
              <a:solidFill>
                <a:prstClr val="white"/>
              </a:solidFill>
            </a:endParaRPr>
          </a:p>
        </p:txBody>
      </p:sp>
      <p:pic>
        <p:nvPicPr>
          <p:cNvPr id="6" name="Picture 2"/>
          <p:cNvPicPr>
            <a:picLocks noChangeAspect="1" noChangeArrowheads="1"/>
          </p:cNvPicPr>
          <p:nvPr/>
        </p:nvPicPr>
        <p:blipFill>
          <a:blip r:embed="rId2" cstate="print"/>
          <a:srcRect/>
          <a:stretch>
            <a:fillRect/>
          </a:stretch>
        </p:blipFill>
        <p:spPr bwMode="auto">
          <a:xfrm>
            <a:off x="776243" y="1802530"/>
            <a:ext cx="7252141" cy="4323633"/>
          </a:xfrm>
          <a:prstGeom prst="rect">
            <a:avLst/>
          </a:prstGeom>
          <a:noFill/>
          <a:ln w="9525">
            <a:noFill/>
            <a:miter lim="800000"/>
            <a:headEnd/>
            <a:tailEnd/>
          </a:ln>
        </p:spPr>
      </p:pic>
      <p:sp>
        <p:nvSpPr>
          <p:cNvPr id="7" name="TextovéPole 6"/>
          <p:cNvSpPr txBox="1"/>
          <p:nvPr/>
        </p:nvSpPr>
        <p:spPr>
          <a:xfrm>
            <a:off x="4427984" y="5301208"/>
            <a:ext cx="3384376" cy="738664"/>
          </a:xfrm>
          <a:prstGeom prst="rect">
            <a:avLst/>
          </a:prstGeom>
          <a:noFill/>
        </p:spPr>
        <p:txBody>
          <a:bodyPr wrap="square" rtlCol="0">
            <a:spAutoFit/>
          </a:bodyPr>
          <a:lstStyle/>
          <a:p>
            <a:r>
              <a:rPr lang="cs-CZ" sz="1400" b="1" dirty="0">
                <a:solidFill>
                  <a:srgbClr val="003399"/>
                </a:solidFill>
              </a:rPr>
              <a:t>Vyhodnocuje si sám studující</a:t>
            </a:r>
          </a:p>
          <a:p>
            <a:r>
              <a:rPr lang="cs-CZ" sz="1400" b="1" dirty="0">
                <a:solidFill>
                  <a:srgbClr val="003399"/>
                </a:solidFill>
              </a:rPr>
              <a:t>Nebo lektor / tutor </a:t>
            </a:r>
          </a:p>
          <a:p>
            <a:r>
              <a:rPr lang="cs-CZ" sz="1400" b="1" dirty="0">
                <a:solidFill>
                  <a:srgbClr val="003399"/>
                </a:solidFill>
              </a:rPr>
              <a:t>Řada nastavitelných parametrů</a:t>
            </a:r>
          </a:p>
        </p:txBody>
      </p:sp>
    </p:spTree>
    <p:extLst>
      <p:ext uri="{BB962C8B-B14F-4D97-AF65-F5344CB8AC3E}">
        <p14:creationId xmlns:p14="http://schemas.microsoft.com/office/powerpoint/2010/main" val="108062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Závěr </a:t>
            </a:r>
            <a:endParaRPr lang="cs-CZ" dirty="0"/>
          </a:p>
        </p:txBody>
      </p:sp>
      <p:sp>
        <p:nvSpPr>
          <p:cNvPr id="3" name="Zástupný symbol pro text 2"/>
          <p:cNvSpPr>
            <a:spLocks noGrp="1"/>
          </p:cNvSpPr>
          <p:nvPr>
            <p:ph type="body" sz="quarter" idx="11"/>
          </p:nvPr>
        </p:nvSpPr>
        <p:spPr/>
        <p:txBody>
          <a:bodyPr/>
          <a:lstStyle/>
          <a:p>
            <a:endParaRPr lang="cs-CZ" sz="2000" dirty="0">
              <a:solidFill>
                <a:schemeClr val="tx1"/>
              </a:solidFill>
            </a:endParaRPr>
          </a:p>
          <a:p>
            <a:pPr>
              <a:buFont typeface="Arial" panose="020B0604020202020204" pitchFamily="34" charset="0"/>
              <a:buChar char="•"/>
            </a:pPr>
            <a:r>
              <a:rPr lang="cs-CZ" sz="2000" dirty="0" smtClean="0">
                <a:solidFill>
                  <a:schemeClr val="tx1"/>
                </a:solidFill>
              </a:rPr>
              <a:t>Projekt splnil očekávání</a:t>
            </a:r>
          </a:p>
          <a:p>
            <a:pPr>
              <a:buFont typeface="Arial" panose="020B0604020202020204" pitchFamily="34" charset="0"/>
              <a:buChar char="•"/>
            </a:pPr>
            <a:r>
              <a:rPr lang="cs-CZ" sz="2000" dirty="0" smtClean="0">
                <a:solidFill>
                  <a:schemeClr val="tx1"/>
                </a:solidFill>
              </a:rPr>
              <a:t>Firmám se líbil nejen obsah, ale i forma</a:t>
            </a:r>
          </a:p>
          <a:p>
            <a:pPr>
              <a:buFont typeface="Arial" panose="020B0604020202020204" pitchFamily="34" charset="0"/>
              <a:buChar char="•"/>
            </a:pPr>
            <a:r>
              <a:rPr lang="cs-CZ" sz="2000" dirty="0" smtClean="0">
                <a:solidFill>
                  <a:schemeClr val="tx1"/>
                </a:solidFill>
              </a:rPr>
              <a:t>Umožňuje </a:t>
            </a:r>
            <a:r>
              <a:rPr lang="cs-CZ" sz="2000" smtClean="0">
                <a:solidFill>
                  <a:schemeClr val="tx1"/>
                </a:solidFill>
              </a:rPr>
              <a:t>dobře další rozšiřování</a:t>
            </a:r>
            <a:endParaRPr lang="cs-CZ" sz="2000" dirty="0" smtClean="0">
              <a:solidFill>
                <a:schemeClr val="tx1"/>
              </a:solidFill>
            </a:endParaRPr>
          </a:p>
          <a:p>
            <a:pPr>
              <a:buFont typeface="Arial" panose="020B0604020202020204" pitchFamily="34" charset="0"/>
              <a:buChar char="•"/>
            </a:pPr>
            <a:r>
              <a:rPr lang="cs-CZ" sz="2000" dirty="0" smtClean="0">
                <a:solidFill>
                  <a:schemeClr val="tx1"/>
                </a:solidFill>
              </a:rPr>
              <a:t>Může být povýšen na vyšší verzi – video….</a:t>
            </a:r>
          </a:p>
          <a:p>
            <a:endParaRPr lang="cs-CZ" sz="2000" dirty="0" smtClean="0">
              <a:solidFill>
                <a:schemeClr val="tx1"/>
              </a:solidFill>
            </a:endParaRPr>
          </a:p>
          <a:p>
            <a:endParaRPr lang="cs-CZ" sz="2000" dirty="0">
              <a:solidFill>
                <a:schemeClr val="tx1"/>
              </a:solidFill>
            </a:endParaRPr>
          </a:p>
          <a:p>
            <a:r>
              <a:rPr lang="cs-CZ" sz="2000" b="1" u="sng" dirty="0" smtClean="0">
                <a:solidFill>
                  <a:schemeClr val="tx1"/>
                </a:solidFill>
              </a:rPr>
              <a:t>Optimální využití – vlastní zkušenosti:</a:t>
            </a:r>
          </a:p>
          <a:p>
            <a:pPr>
              <a:buFont typeface="Arial" panose="020B0604020202020204" pitchFamily="34" charset="0"/>
              <a:buChar char="•"/>
            </a:pPr>
            <a:r>
              <a:rPr lang="cs-CZ" sz="2000" dirty="0" smtClean="0">
                <a:solidFill>
                  <a:schemeClr val="tx1"/>
                </a:solidFill>
              </a:rPr>
              <a:t>E – </a:t>
            </a:r>
            <a:r>
              <a:rPr lang="cs-CZ" sz="2000" dirty="0" err="1" smtClean="0">
                <a:solidFill>
                  <a:schemeClr val="tx1"/>
                </a:solidFill>
              </a:rPr>
              <a:t>learning</a:t>
            </a:r>
            <a:r>
              <a:rPr lang="cs-CZ" sz="2000" dirty="0" smtClean="0">
                <a:solidFill>
                  <a:schemeClr val="tx1"/>
                </a:solidFill>
              </a:rPr>
              <a:t> nenahradí učitele</a:t>
            </a:r>
          </a:p>
          <a:p>
            <a:pPr>
              <a:buFont typeface="Arial" panose="020B0604020202020204" pitchFamily="34" charset="0"/>
              <a:buChar char="•"/>
            </a:pPr>
            <a:r>
              <a:rPr lang="cs-CZ" sz="2000" dirty="0" smtClean="0">
                <a:solidFill>
                  <a:schemeClr val="tx1"/>
                </a:solidFill>
              </a:rPr>
              <a:t>Může urychlit projekty ve firmách</a:t>
            </a:r>
          </a:p>
          <a:p>
            <a:pPr>
              <a:buFont typeface="Arial" panose="020B0604020202020204" pitchFamily="34" charset="0"/>
              <a:buChar char="•"/>
            </a:pPr>
            <a:r>
              <a:rPr lang="cs-CZ" sz="2000" dirty="0" smtClean="0">
                <a:solidFill>
                  <a:schemeClr val="tx1"/>
                </a:solidFill>
              </a:rPr>
              <a:t>Sjednotí úroveň znalostí, názvosloví….</a:t>
            </a:r>
          </a:p>
          <a:p>
            <a:endParaRPr lang="cs-CZ" sz="2000" dirty="0">
              <a:solidFill>
                <a:schemeClr val="tx1"/>
              </a:solidFill>
            </a:endParaRPr>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solidFill>
                  <a:prstClr val="white"/>
                </a:solidFill>
              </a:rPr>
              <a:pPr>
                <a:defRPr/>
              </a:pPr>
              <a:t>17</a:t>
            </a:fld>
            <a:endParaRPr lang="en-US" sz="2000">
              <a:solidFill>
                <a:prstClr val="white"/>
              </a:solidFill>
            </a:endParaRPr>
          </a:p>
        </p:txBody>
      </p:sp>
      <p:pic>
        <p:nvPicPr>
          <p:cNvPr id="6" name="Obrázek 5" descr="Factory | Free Stock Photo | Illustration of a blue factory | # 153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216" y="3789040"/>
            <a:ext cx="2060848" cy="2060848"/>
          </a:xfrm>
          <a:prstGeom prst="rect">
            <a:avLst/>
          </a:prstGeom>
        </p:spPr>
      </p:pic>
    </p:spTree>
    <p:extLst>
      <p:ext uri="{BB962C8B-B14F-4D97-AF65-F5344CB8AC3E}">
        <p14:creationId xmlns:p14="http://schemas.microsoft.com/office/powerpoint/2010/main" val="3284784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sz="quarter" idx="13"/>
          </p:nvPr>
        </p:nvSpPr>
        <p:spPr>
          <a:xfrm>
            <a:off x="4572000" y="2436801"/>
            <a:ext cx="5786478" cy="4429137"/>
          </a:xfrm>
        </p:spPr>
        <p:txBody>
          <a:bodyPr/>
          <a:lstStyle/>
          <a:p>
            <a:pPr marL="0" indent="0">
              <a:buNone/>
            </a:pPr>
            <a:r>
              <a:rPr lang="cs-CZ" b="1" dirty="0" smtClean="0"/>
              <a:t>Díky za pozornost</a:t>
            </a:r>
          </a:p>
          <a:p>
            <a:pPr marL="0" indent="0">
              <a:buNone/>
            </a:pPr>
            <a:endParaRPr lang="cs-CZ" dirty="0"/>
          </a:p>
          <a:p>
            <a:pPr marL="0" indent="0">
              <a:buNone/>
            </a:pPr>
            <a:endParaRPr lang="cs-CZ" dirty="0"/>
          </a:p>
          <a:p>
            <a:pPr marL="0" indent="0">
              <a:buNone/>
            </a:pPr>
            <a:r>
              <a:rPr lang="cs-CZ" sz="1800" dirty="0" smtClean="0"/>
              <a:t>Antonín Krejčí</a:t>
            </a:r>
            <a:endParaRPr lang="cs-CZ" dirty="0" smtClean="0"/>
          </a:p>
          <a:p>
            <a:pPr marL="0" indent="0">
              <a:buNone/>
            </a:pPr>
            <a:r>
              <a:rPr lang="cs-CZ" sz="1800" b="1" dirty="0" smtClean="0"/>
              <a:t>i2M</a:t>
            </a:r>
            <a:r>
              <a:rPr lang="cs-CZ" sz="1800" b="1" dirty="0"/>
              <a:t>, s. r. o.</a:t>
            </a:r>
            <a:r>
              <a:rPr lang="cs-CZ" sz="1800" dirty="0"/>
              <a:t/>
            </a:r>
            <a:br>
              <a:rPr lang="cs-CZ" sz="1800" dirty="0"/>
            </a:br>
            <a:r>
              <a:rPr lang="cs-CZ" sz="1800" dirty="0"/>
              <a:t>Náves Svobody 29</a:t>
            </a:r>
            <a:br>
              <a:rPr lang="cs-CZ" sz="1800" dirty="0"/>
            </a:br>
            <a:r>
              <a:rPr lang="cs-CZ" sz="1800" dirty="0"/>
              <a:t>779 00 </a:t>
            </a:r>
            <a:r>
              <a:rPr lang="cs-CZ" sz="1800" dirty="0" smtClean="0"/>
              <a:t>Olomouc</a:t>
            </a:r>
          </a:p>
          <a:p>
            <a:pPr marL="0" indent="0">
              <a:buNone/>
            </a:pPr>
            <a:r>
              <a:rPr lang="cs-CZ" sz="1800" dirty="0" smtClean="0">
                <a:hlinkClick r:id="rId2"/>
              </a:rPr>
              <a:t>krejci@i2m.cz</a:t>
            </a:r>
            <a:endParaRPr lang="cs-CZ" sz="1800" dirty="0" smtClean="0"/>
          </a:p>
          <a:p>
            <a:pPr marL="0" indent="0">
              <a:buNone/>
            </a:pPr>
            <a:r>
              <a:rPr lang="cs-CZ" sz="1800" dirty="0" smtClean="0">
                <a:hlinkClick r:id="rId3"/>
              </a:rPr>
              <a:t>www.i2m.cz</a:t>
            </a:r>
            <a:endParaRPr lang="cs-CZ" sz="1800" dirty="0" smtClean="0"/>
          </a:p>
          <a:p>
            <a:pPr marL="0" indent="0">
              <a:buNone/>
            </a:pPr>
            <a:endParaRPr lang="cs-CZ" dirty="0"/>
          </a:p>
        </p:txBody>
      </p:sp>
      <p:sp>
        <p:nvSpPr>
          <p:cNvPr id="4" name="Zástupný symbol pro číslo snímku 3"/>
          <p:cNvSpPr>
            <a:spLocks noGrp="1"/>
          </p:cNvSpPr>
          <p:nvPr>
            <p:ph type="sldNum" sz="quarter" idx="14"/>
          </p:nvPr>
        </p:nvSpPr>
        <p:spPr/>
        <p:txBody>
          <a:bodyPr/>
          <a:lstStyle/>
          <a:p>
            <a:pPr>
              <a:defRPr/>
            </a:pPr>
            <a:fld id="{769EAA53-3B10-4464-8EEB-F6F30D72BD65}" type="slidenum">
              <a:rPr lang="cs-CZ" smtClean="0"/>
              <a:pPr>
                <a:defRPr/>
              </a:pPr>
              <a:t>18</a:t>
            </a:fld>
            <a:endParaRPr lang="cs-CZ" dirty="0"/>
          </a:p>
        </p:txBody>
      </p:sp>
    </p:spTree>
    <p:extLst>
      <p:ext uri="{BB962C8B-B14F-4D97-AF65-F5344CB8AC3E}">
        <p14:creationId xmlns:p14="http://schemas.microsoft.com/office/powerpoint/2010/main" val="995858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8564" y="985891"/>
            <a:ext cx="8715436" cy="785818"/>
          </a:xfrm>
        </p:spPr>
        <p:txBody>
          <a:bodyPr/>
          <a:lstStyle/>
          <a:p>
            <a:r>
              <a:rPr lang="cs-CZ" dirty="0" smtClean="0"/>
              <a:t>Parametry projektu</a:t>
            </a:r>
            <a:endParaRPr lang="cs-CZ" dirty="0"/>
          </a:p>
        </p:txBody>
      </p:sp>
      <p:sp>
        <p:nvSpPr>
          <p:cNvPr id="3" name="Zástupný symbol pro text 2"/>
          <p:cNvSpPr>
            <a:spLocks noGrp="1"/>
          </p:cNvSpPr>
          <p:nvPr>
            <p:ph type="body" sz="quarter" idx="11"/>
          </p:nvPr>
        </p:nvSpPr>
        <p:spPr>
          <a:xfrm>
            <a:off x="375335" y="2309813"/>
            <a:ext cx="8501063" cy="4357687"/>
          </a:xfrm>
        </p:spPr>
        <p:txBody>
          <a:bodyPr/>
          <a:lstStyle/>
          <a:p>
            <a:r>
              <a:rPr lang="cs-CZ" sz="2400" b="1" dirty="0" smtClean="0">
                <a:solidFill>
                  <a:schemeClr val="tx1"/>
                </a:solidFill>
              </a:rPr>
              <a:t>    </a:t>
            </a:r>
            <a:r>
              <a:rPr lang="cs-CZ" sz="2000" b="1" dirty="0" smtClean="0">
                <a:solidFill>
                  <a:schemeClr val="tx1"/>
                </a:solidFill>
              </a:rPr>
              <a:t>Zvyšování </a:t>
            </a:r>
            <a:r>
              <a:rPr lang="cs-CZ" sz="2000" b="1" dirty="0">
                <a:solidFill>
                  <a:schemeClr val="tx1"/>
                </a:solidFill>
              </a:rPr>
              <a:t>konkurenceschopnosti firem pomocí </a:t>
            </a:r>
            <a:r>
              <a:rPr lang="cs-CZ" sz="2000" b="1" dirty="0" smtClean="0">
                <a:solidFill>
                  <a:schemeClr val="tx1"/>
                </a:solidFill>
              </a:rPr>
              <a:t>metod průmyslového inženýrství </a:t>
            </a:r>
            <a:r>
              <a:rPr lang="cs-CZ" sz="2000" b="1" dirty="0">
                <a:solidFill>
                  <a:schemeClr val="tx1"/>
                </a:solidFill>
              </a:rPr>
              <a:t>a inovace s podporou </a:t>
            </a:r>
            <a:r>
              <a:rPr lang="cs-CZ" sz="2000" b="1" dirty="0" smtClean="0">
                <a:solidFill>
                  <a:schemeClr val="tx1"/>
                </a:solidFill>
              </a:rPr>
              <a:t>e-</a:t>
            </a:r>
            <a:r>
              <a:rPr lang="cs-CZ" sz="2000" b="1" dirty="0" err="1" smtClean="0">
                <a:solidFill>
                  <a:schemeClr val="tx1"/>
                </a:solidFill>
              </a:rPr>
              <a:t>learningu</a:t>
            </a:r>
            <a:endParaRPr lang="cs-CZ" sz="2000" b="1" dirty="0" smtClean="0">
              <a:solidFill>
                <a:schemeClr val="tx1"/>
              </a:solidFill>
            </a:endParaRPr>
          </a:p>
          <a:p>
            <a:endParaRPr lang="cs-CZ" sz="2000" b="1" dirty="0">
              <a:solidFill>
                <a:schemeClr val="tx1"/>
              </a:solidFill>
            </a:endParaRPr>
          </a:p>
          <a:p>
            <a:endParaRPr lang="cs-CZ" sz="2000" dirty="0" smtClean="0">
              <a:solidFill>
                <a:schemeClr val="tx1"/>
              </a:solidFill>
            </a:endParaRPr>
          </a:p>
          <a:p>
            <a:pPr>
              <a:buFont typeface="Arial" panose="020B0604020202020204" pitchFamily="34" charset="0"/>
              <a:buChar char="•"/>
            </a:pPr>
            <a:r>
              <a:rPr lang="cs-CZ" sz="2000" dirty="0" smtClean="0">
                <a:solidFill>
                  <a:schemeClr val="tx1"/>
                </a:solidFill>
              </a:rPr>
              <a:t>3.2.Podpora nabídky dalšího vzdělávání</a:t>
            </a:r>
          </a:p>
          <a:p>
            <a:pPr>
              <a:buFont typeface="Arial" panose="020B0604020202020204" pitchFamily="34" charset="0"/>
              <a:buChar char="•"/>
            </a:pPr>
            <a:r>
              <a:rPr lang="cs-CZ" sz="2000" dirty="0" smtClean="0">
                <a:solidFill>
                  <a:schemeClr val="tx1"/>
                </a:solidFill>
              </a:rPr>
              <a:t>Zahájení 1.4.2014</a:t>
            </a:r>
          </a:p>
          <a:p>
            <a:pPr>
              <a:buFont typeface="Arial" panose="020B0604020202020204" pitchFamily="34" charset="0"/>
              <a:buChar char="•"/>
            </a:pPr>
            <a:r>
              <a:rPr lang="cs-CZ" sz="2000" dirty="0" smtClean="0">
                <a:solidFill>
                  <a:schemeClr val="tx1"/>
                </a:solidFill>
              </a:rPr>
              <a:t>Ukončení 30.6.2015</a:t>
            </a:r>
          </a:p>
          <a:p>
            <a:pPr>
              <a:buFont typeface="Arial" panose="020B0604020202020204" pitchFamily="34" charset="0"/>
              <a:buChar char="•"/>
            </a:pPr>
            <a:r>
              <a:rPr lang="cs-CZ" sz="2000" dirty="0" smtClean="0">
                <a:solidFill>
                  <a:schemeClr val="tx1"/>
                </a:solidFill>
              </a:rPr>
              <a:t>Celkové způsobilé výdaje 1 118 tis. Kč</a:t>
            </a:r>
            <a:endParaRPr lang="cs-CZ" sz="2000" dirty="0">
              <a:solidFill>
                <a:schemeClr val="tx1"/>
              </a:solidFill>
            </a:endParaRPr>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pPr>
                <a:defRPr/>
              </a:pPr>
              <a:t>2</a:t>
            </a:fld>
            <a:endParaRPr lang="en-US" sz="2000"/>
          </a:p>
        </p:txBody>
      </p:sp>
      <p:pic>
        <p:nvPicPr>
          <p:cNvPr id="6" name="Obrázek 5" descr="Olomoucký kraj – vlajk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4636" y="4618700"/>
            <a:ext cx="869210" cy="576839"/>
          </a:xfrm>
          <a:prstGeom prst="rect">
            <a:avLst/>
          </a:prstGeom>
        </p:spPr>
      </p:pic>
      <p:pic>
        <p:nvPicPr>
          <p:cNvPr id="7" name="Obrázek 6" descr="Oficiální logo Evropské služby pro vnější činnos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6336" y="5445224"/>
            <a:ext cx="917510" cy="600969"/>
          </a:xfrm>
          <a:prstGeom prst="rect">
            <a:avLst/>
          </a:prstGeom>
        </p:spPr>
      </p:pic>
    </p:spTree>
    <p:extLst>
      <p:ext uri="{BB962C8B-B14F-4D97-AF65-F5344CB8AC3E}">
        <p14:creationId xmlns:p14="http://schemas.microsoft.com/office/powerpoint/2010/main" val="15765076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33227" y="833433"/>
            <a:ext cx="8715436" cy="785818"/>
          </a:xfrm>
        </p:spPr>
        <p:txBody>
          <a:bodyPr/>
          <a:lstStyle/>
          <a:p>
            <a:r>
              <a:rPr lang="cs-CZ" dirty="0" smtClean="0"/>
              <a:t>Kdo jsme?</a:t>
            </a:r>
            <a:endParaRPr lang="cs-CZ" dirty="0"/>
          </a:p>
        </p:txBody>
      </p:sp>
      <p:sp>
        <p:nvSpPr>
          <p:cNvPr id="3" name="Zástupný symbol pro text 2"/>
          <p:cNvSpPr>
            <a:spLocks noGrp="1"/>
          </p:cNvSpPr>
          <p:nvPr>
            <p:ph type="body" sz="quarter" idx="11"/>
          </p:nvPr>
        </p:nvSpPr>
        <p:spPr>
          <a:xfrm>
            <a:off x="368959" y="2500313"/>
            <a:ext cx="8501063" cy="4357687"/>
          </a:xfrm>
        </p:spPr>
        <p:txBody>
          <a:bodyPr/>
          <a:lstStyle/>
          <a:p>
            <a:r>
              <a:rPr lang="cs-CZ" sz="2400" dirty="0" smtClean="0">
                <a:solidFill>
                  <a:schemeClr val="tx1"/>
                </a:solidFill>
              </a:rPr>
              <a:t>i2M s.r.o. Olomouc </a:t>
            </a:r>
            <a:r>
              <a:rPr lang="cs-CZ" sz="1400" dirty="0" smtClean="0">
                <a:solidFill>
                  <a:schemeClr val="tx1"/>
                </a:solidFill>
              </a:rPr>
              <a:t>( dříve </a:t>
            </a:r>
            <a:r>
              <a:rPr lang="cs-CZ" sz="1400" dirty="0" err="1" smtClean="0">
                <a:solidFill>
                  <a:schemeClr val="tx1"/>
                </a:solidFill>
              </a:rPr>
              <a:t>Inventa</a:t>
            </a:r>
            <a:r>
              <a:rPr lang="cs-CZ" sz="1400" dirty="0" smtClean="0">
                <a:solidFill>
                  <a:schemeClr val="tx1"/>
                </a:solidFill>
              </a:rPr>
              <a:t> </a:t>
            </a:r>
            <a:r>
              <a:rPr lang="cs-CZ" sz="1400" dirty="0" err="1" smtClean="0">
                <a:solidFill>
                  <a:schemeClr val="tx1"/>
                </a:solidFill>
              </a:rPr>
              <a:t>Consulting</a:t>
            </a:r>
            <a:r>
              <a:rPr lang="cs-CZ" sz="1400" dirty="0" smtClean="0">
                <a:solidFill>
                  <a:schemeClr val="tx1"/>
                </a:solidFill>
              </a:rPr>
              <a:t>) </a:t>
            </a:r>
          </a:p>
          <a:p>
            <a:pPr>
              <a:buFont typeface="Arial" panose="020B0604020202020204" pitchFamily="34" charset="0"/>
              <a:buChar char="•"/>
            </a:pPr>
            <a:r>
              <a:rPr lang="cs-CZ" sz="2000" dirty="0" smtClean="0">
                <a:solidFill>
                  <a:schemeClr val="tx1"/>
                </a:solidFill>
              </a:rPr>
              <a:t>Poradenství , vzdělávání, praktické tréninky</a:t>
            </a:r>
          </a:p>
          <a:p>
            <a:pPr>
              <a:buFont typeface="Arial" panose="020B0604020202020204" pitchFamily="34" charset="0"/>
              <a:buChar char="•"/>
            </a:pPr>
            <a:r>
              <a:rPr lang="cs-CZ" sz="2000" dirty="0" smtClean="0">
                <a:solidFill>
                  <a:schemeClr val="tx1"/>
                </a:solidFill>
              </a:rPr>
              <a:t>Průmyslové inženýrství, odstraňování plýtvání</a:t>
            </a:r>
          </a:p>
          <a:p>
            <a:pPr>
              <a:buFont typeface="Arial" panose="020B0604020202020204" pitchFamily="34" charset="0"/>
              <a:buChar char="•"/>
            </a:pPr>
            <a:r>
              <a:rPr lang="cs-CZ" sz="2000" dirty="0" smtClean="0">
                <a:solidFill>
                  <a:schemeClr val="tx1"/>
                </a:solidFill>
              </a:rPr>
              <a:t>Zvyšování výkonnosti firem</a:t>
            </a:r>
          </a:p>
          <a:p>
            <a:pPr>
              <a:buFont typeface="Arial" panose="020B0604020202020204" pitchFamily="34" charset="0"/>
              <a:buChar char="•"/>
            </a:pPr>
            <a:r>
              <a:rPr lang="cs-CZ" sz="2000" dirty="0" smtClean="0">
                <a:solidFill>
                  <a:schemeClr val="tx1"/>
                </a:solidFill>
              </a:rPr>
              <a:t>Hlavně průmyslové </a:t>
            </a:r>
            <a:r>
              <a:rPr lang="cs-CZ" sz="2000" dirty="0" smtClean="0">
                <a:solidFill>
                  <a:schemeClr val="tx1"/>
                </a:solidFill>
              </a:rPr>
              <a:t>podniky</a:t>
            </a:r>
          </a:p>
          <a:p>
            <a:pPr>
              <a:buFont typeface="Arial" panose="020B0604020202020204" pitchFamily="34" charset="0"/>
              <a:buChar char="•"/>
            </a:pPr>
            <a:r>
              <a:rPr lang="cs-CZ" sz="2000" dirty="0" smtClean="0">
                <a:solidFill>
                  <a:schemeClr val="tx1"/>
                </a:solidFill>
              </a:rPr>
              <a:t>Máme za sebou řadu úspěšných projektů</a:t>
            </a:r>
            <a:endParaRPr lang="cs-CZ" sz="2000" dirty="0" smtClean="0">
              <a:solidFill>
                <a:schemeClr val="tx1"/>
              </a:solidFill>
            </a:endParaRPr>
          </a:p>
          <a:p>
            <a:pPr>
              <a:buFont typeface="Arial" panose="020B0604020202020204" pitchFamily="34" charset="0"/>
              <a:buChar char="•"/>
            </a:pPr>
            <a:r>
              <a:rPr lang="cs-CZ" sz="2000" dirty="0" smtClean="0">
                <a:solidFill>
                  <a:schemeClr val="tx1"/>
                </a:solidFill>
              </a:rPr>
              <a:t>Firma byla založena již v roce 1994</a:t>
            </a:r>
            <a:endParaRPr lang="cs-CZ" sz="2000" dirty="0" smtClean="0">
              <a:solidFill>
                <a:schemeClr val="tx1"/>
              </a:solidFill>
            </a:endParaRPr>
          </a:p>
          <a:p>
            <a:pPr>
              <a:buFont typeface="Arial" panose="020B0604020202020204" pitchFamily="34" charset="0"/>
              <a:buChar char="•"/>
            </a:pPr>
            <a:endParaRPr lang="cs-CZ" sz="2400" dirty="0">
              <a:solidFill>
                <a:schemeClr val="tx1"/>
              </a:solidFill>
            </a:endParaRPr>
          </a:p>
          <a:p>
            <a:r>
              <a:rPr lang="cs-CZ" sz="2400" b="1" dirty="0" smtClean="0">
                <a:solidFill>
                  <a:schemeClr val="tx1"/>
                </a:solidFill>
              </a:rPr>
              <a:t>„INOVACE A INSPIRACE KTERÉ FUNGUJÍ“</a:t>
            </a:r>
          </a:p>
          <a:p>
            <a:endParaRPr lang="cs-CZ" sz="2400" b="1" dirty="0">
              <a:solidFill>
                <a:schemeClr val="tx1"/>
              </a:solidFill>
            </a:endParaRPr>
          </a:p>
        </p:txBody>
      </p:sp>
      <p:sp>
        <p:nvSpPr>
          <p:cNvPr id="4" name="Zástupný symbol pro číslo snímku 3"/>
          <p:cNvSpPr>
            <a:spLocks noGrp="1"/>
          </p:cNvSpPr>
          <p:nvPr>
            <p:ph type="sldNum" sz="quarter" idx="12"/>
          </p:nvPr>
        </p:nvSpPr>
        <p:spPr/>
        <p:txBody>
          <a:bodyPr/>
          <a:lstStyle/>
          <a:p>
            <a:pPr algn="r" rtl="0" fontAlgn="base">
              <a:spcBef>
                <a:spcPct val="0"/>
              </a:spcBef>
              <a:spcAft>
                <a:spcPct val="0"/>
              </a:spcAft>
              <a:defRPr/>
            </a:pPr>
            <a:fld id="{4859CE5B-2391-491D-8336-EBEF7299C5FF}" type="slidenum">
              <a:rPr lang="en-US" sz="1200" kern="1200" smtClean="0">
                <a:solidFill>
                  <a:prstClr val="white"/>
                </a:solidFill>
                <a:latin typeface="Arial" charset="0"/>
                <a:ea typeface="+mn-ea"/>
                <a:cs typeface="Arial" charset="0"/>
              </a:rPr>
              <a:pPr algn="r" rtl="0" fontAlgn="base">
                <a:spcBef>
                  <a:spcPct val="0"/>
                </a:spcBef>
                <a:spcAft>
                  <a:spcPct val="0"/>
                </a:spcAft>
                <a:defRPr/>
              </a:pPr>
              <a:t>3</a:t>
            </a:fld>
            <a:endParaRPr lang="en-US" sz="2000" kern="1200">
              <a:solidFill>
                <a:prstClr val="white"/>
              </a:solidFill>
              <a:latin typeface="Arial" charset="0"/>
              <a:ea typeface="+mn-ea"/>
              <a:cs typeface="Arial" charset="0"/>
            </a:endParaRPr>
          </a:p>
        </p:txBody>
      </p:sp>
      <p:pic>
        <p:nvPicPr>
          <p:cNvPr id="5" name="Obrázek 4" descr="Česká škola: Pavlína Hublová: Učitel, který nemá konkurenc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5843" y="2420888"/>
            <a:ext cx="1104900" cy="1905000"/>
          </a:xfrm>
          <a:prstGeom prst="rect">
            <a:avLst/>
          </a:prstGeom>
        </p:spPr>
      </p:pic>
    </p:spTree>
    <p:extLst>
      <p:ext uri="{BB962C8B-B14F-4D97-AF65-F5344CB8AC3E}">
        <p14:creationId xmlns:p14="http://schemas.microsoft.com/office/powerpoint/2010/main" val="3949594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33227" y="833433"/>
            <a:ext cx="8715436" cy="785818"/>
          </a:xfrm>
        </p:spPr>
        <p:txBody>
          <a:bodyPr/>
          <a:lstStyle/>
          <a:p>
            <a:r>
              <a:rPr lang="cs-CZ" dirty="0" smtClean="0"/>
              <a:t>Proč jsme šli do projektu?</a:t>
            </a:r>
            <a:endParaRPr lang="cs-CZ" dirty="0"/>
          </a:p>
        </p:txBody>
      </p:sp>
      <p:sp>
        <p:nvSpPr>
          <p:cNvPr id="3" name="Zástupný symbol pro text 2"/>
          <p:cNvSpPr>
            <a:spLocks noGrp="1"/>
          </p:cNvSpPr>
          <p:nvPr>
            <p:ph type="body" sz="quarter" idx="11"/>
          </p:nvPr>
        </p:nvSpPr>
        <p:spPr>
          <a:xfrm>
            <a:off x="547600" y="1869282"/>
            <a:ext cx="8501063" cy="4357687"/>
          </a:xfrm>
        </p:spPr>
        <p:txBody>
          <a:bodyPr/>
          <a:lstStyle/>
          <a:p>
            <a:endParaRPr lang="cs-CZ" sz="1600" dirty="0" smtClean="0">
              <a:solidFill>
                <a:schemeClr val="tx1"/>
              </a:solidFill>
            </a:endParaRPr>
          </a:p>
          <a:p>
            <a:r>
              <a:rPr lang="cs-CZ" sz="2400" dirty="0" smtClean="0">
                <a:solidFill>
                  <a:schemeClr val="tx1"/>
                </a:solidFill>
              </a:rPr>
              <a:t>Řada programů s dotací u klientů</a:t>
            </a:r>
          </a:p>
          <a:p>
            <a:r>
              <a:rPr lang="cs-CZ" sz="2400" dirty="0" smtClean="0">
                <a:solidFill>
                  <a:schemeClr val="tx1"/>
                </a:solidFill>
              </a:rPr>
              <a:t>Sami jsme nikdy o žádnou dotaci nežádali</a:t>
            </a:r>
          </a:p>
          <a:p>
            <a:r>
              <a:rPr lang="cs-CZ" sz="2400" dirty="0" smtClean="0">
                <a:solidFill>
                  <a:schemeClr val="tx1"/>
                </a:solidFill>
              </a:rPr>
              <a:t>Zajímavá finanční podpora</a:t>
            </a:r>
          </a:p>
          <a:p>
            <a:r>
              <a:rPr lang="cs-CZ" sz="2400" dirty="0" smtClean="0">
                <a:solidFill>
                  <a:schemeClr val="tx1"/>
                </a:solidFill>
              </a:rPr>
              <a:t>Časový tlak</a:t>
            </a:r>
          </a:p>
          <a:p>
            <a:r>
              <a:rPr lang="cs-CZ" sz="2400" dirty="0" smtClean="0">
                <a:solidFill>
                  <a:schemeClr val="tx1"/>
                </a:solidFill>
              </a:rPr>
              <a:t>          a</a:t>
            </a:r>
          </a:p>
          <a:p>
            <a:r>
              <a:rPr lang="cs-CZ" sz="2400" dirty="0" smtClean="0">
                <a:solidFill>
                  <a:schemeClr val="tx1"/>
                </a:solidFill>
              </a:rPr>
              <a:t>„Bič nad kreativci“ </a:t>
            </a: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algn="r" rtl="0" fontAlgn="base">
              <a:spcBef>
                <a:spcPct val="0"/>
              </a:spcBef>
              <a:spcAft>
                <a:spcPct val="0"/>
              </a:spcAft>
              <a:defRPr/>
            </a:pPr>
            <a:fld id="{4859CE5B-2391-491D-8336-EBEF7299C5FF}" type="slidenum">
              <a:rPr lang="en-US" sz="1200" kern="1200" smtClean="0">
                <a:solidFill>
                  <a:prstClr val="white"/>
                </a:solidFill>
                <a:latin typeface="Arial" charset="0"/>
                <a:ea typeface="+mn-ea"/>
                <a:cs typeface="Arial" charset="0"/>
              </a:rPr>
              <a:pPr algn="r" rtl="0" fontAlgn="base">
                <a:spcBef>
                  <a:spcPct val="0"/>
                </a:spcBef>
                <a:spcAft>
                  <a:spcPct val="0"/>
                </a:spcAft>
                <a:defRPr/>
              </a:pPr>
              <a:t>4</a:t>
            </a:fld>
            <a:endParaRPr lang="en-US" sz="2000" kern="1200">
              <a:solidFill>
                <a:prstClr val="white"/>
              </a:solidFill>
              <a:latin typeface="Arial" charset="0"/>
              <a:ea typeface="+mn-ea"/>
              <a:cs typeface="Arial" charset="0"/>
            </a:endParaRPr>
          </a:p>
        </p:txBody>
      </p:sp>
      <p:pic>
        <p:nvPicPr>
          <p:cNvPr id="7" name="Obrázek 6" descr="Kogod Now » Why Business Should Protect the Creative Clas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112" y="4581128"/>
            <a:ext cx="2689367" cy="1203138"/>
          </a:xfrm>
          <a:prstGeom prst="rect">
            <a:avLst/>
          </a:prstGeom>
        </p:spPr>
      </p:pic>
    </p:spTree>
    <p:extLst>
      <p:ext uri="{BB962C8B-B14F-4D97-AF65-F5344CB8AC3E}">
        <p14:creationId xmlns:p14="http://schemas.microsoft.com/office/powerpoint/2010/main" val="3099552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Cíle projektu</a:t>
            </a:r>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pPr>
                <a:defRPr/>
              </a:pPr>
              <a:t>5</a:t>
            </a:fld>
            <a:endParaRPr lang="en-US" sz="2000"/>
          </a:p>
        </p:txBody>
      </p:sp>
      <p:sp>
        <p:nvSpPr>
          <p:cNvPr id="5" name="Zástupný symbol pro obsah 5"/>
          <p:cNvSpPr>
            <a:spLocks noGrp="1"/>
          </p:cNvSpPr>
          <p:nvPr>
            <p:ph type="body" sz="quarter" idx="11"/>
          </p:nvPr>
        </p:nvSpPr>
        <p:spPr/>
        <p:txBody>
          <a:bodyPr>
            <a:normAutofit/>
          </a:bodyPr>
          <a:lstStyle/>
          <a:p>
            <a:pPr marL="0" indent="0">
              <a:buNone/>
            </a:pPr>
            <a:r>
              <a:rPr lang="pl-PL" sz="2400" b="1" u="sng" dirty="0" smtClean="0">
                <a:solidFill>
                  <a:schemeClr val="tx1"/>
                </a:solidFill>
              </a:rPr>
              <a:t>Obecným </a:t>
            </a:r>
            <a:r>
              <a:rPr lang="pl-PL" sz="2400" b="1" u="sng" dirty="0">
                <a:solidFill>
                  <a:schemeClr val="tx1"/>
                </a:solidFill>
              </a:rPr>
              <a:t>cílem</a:t>
            </a:r>
            <a:r>
              <a:rPr lang="pl-PL" sz="2400" b="1" dirty="0">
                <a:solidFill>
                  <a:schemeClr val="tx1"/>
                </a:solidFill>
              </a:rPr>
              <a:t>  </a:t>
            </a:r>
            <a:r>
              <a:rPr lang="pl-PL" sz="2400" dirty="0" smtClean="0">
                <a:solidFill>
                  <a:schemeClr val="tx1"/>
                </a:solidFill>
              </a:rPr>
              <a:t>projektu </a:t>
            </a:r>
            <a:endParaRPr lang="pl-PL" sz="2400" dirty="0">
              <a:solidFill>
                <a:schemeClr val="tx1"/>
              </a:solidFill>
            </a:endParaRPr>
          </a:p>
          <a:p>
            <a:pPr marL="0" indent="0">
              <a:buNone/>
            </a:pPr>
            <a:r>
              <a:rPr lang="pl-PL" sz="2400" dirty="0" smtClean="0">
                <a:solidFill>
                  <a:schemeClr val="tx1"/>
                </a:solidFill>
              </a:rPr>
              <a:t>prohloubení nabídky </a:t>
            </a:r>
            <a:r>
              <a:rPr lang="cs-CZ" sz="2400" dirty="0" smtClean="0">
                <a:solidFill>
                  <a:schemeClr val="tx1"/>
                </a:solidFill>
              </a:rPr>
              <a:t>dalšího </a:t>
            </a:r>
            <a:r>
              <a:rPr lang="cs-CZ" sz="2400" dirty="0">
                <a:solidFill>
                  <a:schemeClr val="tx1"/>
                </a:solidFill>
              </a:rPr>
              <a:t>vzdělávání </a:t>
            </a:r>
            <a:r>
              <a:rPr lang="cs-CZ" sz="2400" dirty="0" smtClean="0">
                <a:solidFill>
                  <a:schemeClr val="tx1"/>
                </a:solidFill>
              </a:rPr>
              <a:t>v </a:t>
            </a:r>
            <a:r>
              <a:rPr lang="cs-CZ" sz="2400" dirty="0">
                <a:solidFill>
                  <a:schemeClr val="tx1"/>
                </a:solidFill>
              </a:rPr>
              <a:t>Olomouckém kraji</a:t>
            </a:r>
            <a:r>
              <a:rPr lang="cs-CZ" sz="2400" dirty="0" smtClean="0">
                <a:solidFill>
                  <a:schemeClr val="tx1"/>
                </a:solidFill>
              </a:rPr>
              <a:t>.</a:t>
            </a:r>
          </a:p>
          <a:p>
            <a:pPr marL="0" indent="0">
              <a:buNone/>
            </a:pPr>
            <a:endParaRPr lang="cs-CZ" sz="2400" dirty="0">
              <a:solidFill>
                <a:schemeClr val="tx1"/>
              </a:solidFill>
            </a:endParaRPr>
          </a:p>
          <a:p>
            <a:pPr marL="0" indent="0">
              <a:buNone/>
            </a:pPr>
            <a:r>
              <a:rPr lang="cs-CZ" sz="2400" b="1" u="sng" dirty="0">
                <a:solidFill>
                  <a:schemeClr val="tx1"/>
                </a:solidFill>
              </a:rPr>
              <a:t>Hlavním cílem</a:t>
            </a:r>
            <a:r>
              <a:rPr lang="cs-CZ" sz="2400" b="1" dirty="0">
                <a:solidFill>
                  <a:schemeClr val="tx1"/>
                </a:solidFill>
              </a:rPr>
              <a:t> </a:t>
            </a:r>
            <a:r>
              <a:rPr lang="cs-CZ" sz="2400" dirty="0">
                <a:solidFill>
                  <a:schemeClr val="tx1"/>
                </a:solidFill>
              </a:rPr>
              <a:t>projektu </a:t>
            </a:r>
          </a:p>
          <a:p>
            <a:pPr marL="0" indent="0">
              <a:buNone/>
            </a:pPr>
            <a:r>
              <a:rPr lang="cs-CZ" sz="2400" dirty="0" smtClean="0">
                <a:solidFill>
                  <a:schemeClr val="tx1"/>
                </a:solidFill>
              </a:rPr>
              <a:t>bylo </a:t>
            </a:r>
            <a:r>
              <a:rPr lang="cs-CZ" sz="2400" dirty="0">
                <a:solidFill>
                  <a:schemeClr val="tx1"/>
                </a:solidFill>
              </a:rPr>
              <a:t>vytvoření 10 modulů e-</a:t>
            </a:r>
            <a:r>
              <a:rPr lang="cs-CZ" sz="2400" dirty="0" err="1">
                <a:solidFill>
                  <a:schemeClr val="tx1"/>
                </a:solidFill>
              </a:rPr>
              <a:t>learningových</a:t>
            </a:r>
            <a:r>
              <a:rPr lang="cs-CZ" sz="2400" dirty="0">
                <a:solidFill>
                  <a:schemeClr val="tx1"/>
                </a:solidFill>
              </a:rPr>
              <a:t> </a:t>
            </a:r>
            <a:r>
              <a:rPr lang="cs-CZ" sz="2400" dirty="0" smtClean="0">
                <a:solidFill>
                  <a:schemeClr val="tx1"/>
                </a:solidFill>
              </a:rPr>
              <a:t>vzdělávacích materiálů, které budou </a:t>
            </a:r>
            <a:r>
              <a:rPr lang="cs-CZ" sz="2400" dirty="0">
                <a:solidFill>
                  <a:schemeClr val="tx1"/>
                </a:solidFill>
              </a:rPr>
              <a:t>využívány pro další </a:t>
            </a:r>
            <a:r>
              <a:rPr lang="cs-CZ" sz="2400" dirty="0" smtClean="0">
                <a:solidFill>
                  <a:schemeClr val="tx1"/>
                </a:solidFill>
              </a:rPr>
              <a:t>vzdělání.</a:t>
            </a:r>
          </a:p>
          <a:p>
            <a:pPr marL="0" indent="0">
              <a:buNone/>
            </a:pPr>
            <a:endParaRPr lang="cs-CZ" sz="2400" dirty="0">
              <a:solidFill>
                <a:schemeClr val="tx1"/>
              </a:solidFill>
            </a:endParaRPr>
          </a:p>
          <a:p>
            <a:pPr marL="0" indent="0">
              <a:buNone/>
            </a:pPr>
            <a:r>
              <a:rPr lang="pl-PL" sz="2400" b="1" u="sng" dirty="0" smtClean="0">
                <a:solidFill>
                  <a:schemeClr val="tx1"/>
                </a:solidFill>
              </a:rPr>
              <a:t>Cíl „pod čarou”</a:t>
            </a:r>
            <a:r>
              <a:rPr lang="pl-PL" sz="2400" b="1" dirty="0" smtClean="0">
                <a:solidFill>
                  <a:schemeClr val="tx1"/>
                </a:solidFill>
              </a:rPr>
              <a:t> </a:t>
            </a:r>
            <a:endParaRPr lang="pl-PL" sz="2400" dirty="0">
              <a:solidFill>
                <a:schemeClr val="tx1"/>
              </a:solidFill>
            </a:endParaRPr>
          </a:p>
          <a:p>
            <a:pPr marL="0" indent="0">
              <a:buNone/>
            </a:pPr>
            <a:r>
              <a:rPr lang="pl-PL" sz="2400" dirty="0" smtClean="0">
                <a:solidFill>
                  <a:schemeClr val="tx1"/>
                </a:solidFill>
              </a:rPr>
              <a:t>Donutí to nás a naše konzultanty, uspořádat neucelené materiály do jednotné formy.</a:t>
            </a:r>
            <a:endParaRPr lang="cs-CZ" sz="2400" dirty="0">
              <a:solidFill>
                <a:schemeClr val="tx1"/>
              </a:solidFill>
            </a:endParaRPr>
          </a:p>
          <a:p>
            <a:pPr marL="0" indent="0">
              <a:buNone/>
            </a:pPr>
            <a:endParaRPr lang="cs-CZ" sz="2400" dirty="0">
              <a:solidFill>
                <a:schemeClr val="tx1"/>
              </a:solidFill>
            </a:endParaRPr>
          </a:p>
          <a:p>
            <a:pPr marL="0" indent="0">
              <a:buNone/>
            </a:pPr>
            <a:endParaRPr lang="cs-CZ" sz="2400" dirty="0">
              <a:solidFill>
                <a:schemeClr val="tx1"/>
              </a:solidFill>
            </a:endParaRPr>
          </a:p>
        </p:txBody>
      </p:sp>
    </p:spTree>
    <p:extLst>
      <p:ext uri="{BB962C8B-B14F-4D97-AF65-F5344CB8AC3E}">
        <p14:creationId xmlns:p14="http://schemas.microsoft.com/office/powerpoint/2010/main" val="1106411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Jak jsme na to šli?</a:t>
            </a:r>
            <a:endParaRPr lang="cs-CZ" dirty="0"/>
          </a:p>
        </p:txBody>
      </p:sp>
      <p:sp>
        <p:nvSpPr>
          <p:cNvPr id="3" name="Zástupný symbol pro text 2"/>
          <p:cNvSpPr>
            <a:spLocks noGrp="1"/>
          </p:cNvSpPr>
          <p:nvPr>
            <p:ph type="body" sz="quarter" idx="11"/>
          </p:nvPr>
        </p:nvSpPr>
        <p:spPr>
          <a:xfrm>
            <a:off x="653683" y="1845462"/>
            <a:ext cx="8501063" cy="4357687"/>
          </a:xfrm>
        </p:spPr>
        <p:txBody>
          <a:bodyPr/>
          <a:lstStyle/>
          <a:p>
            <a:pPr marL="0" indent="0"/>
            <a:r>
              <a:rPr lang="cs-CZ" sz="2000" b="1" u="sng" dirty="0" smtClean="0">
                <a:solidFill>
                  <a:schemeClr val="tx1"/>
                </a:solidFill>
              </a:rPr>
              <a:t>Napsání textů</a:t>
            </a:r>
          </a:p>
          <a:p>
            <a:pPr>
              <a:buFont typeface="Arial" panose="020B0604020202020204" pitchFamily="34" charset="0"/>
              <a:buChar char="•"/>
            </a:pPr>
            <a:r>
              <a:rPr lang="cs-CZ" sz="1800" dirty="0">
                <a:solidFill>
                  <a:schemeClr val="tx1"/>
                </a:solidFill>
              </a:rPr>
              <a:t>v</a:t>
            </a:r>
            <a:r>
              <a:rPr lang="cs-CZ" sz="1800" dirty="0" smtClean="0">
                <a:solidFill>
                  <a:schemeClr val="tx1"/>
                </a:solidFill>
              </a:rPr>
              <a:t>lastními silami – jednotliví odborní konzultanti</a:t>
            </a:r>
          </a:p>
          <a:p>
            <a:pPr>
              <a:buFont typeface="Arial" panose="020B0604020202020204" pitchFamily="34" charset="0"/>
              <a:buChar char="•"/>
            </a:pPr>
            <a:r>
              <a:rPr lang="cs-CZ" sz="1800" dirty="0" smtClean="0">
                <a:solidFill>
                  <a:schemeClr val="tx1"/>
                </a:solidFill>
              </a:rPr>
              <a:t>Vzniklo více jak 500 stran textu</a:t>
            </a:r>
          </a:p>
          <a:p>
            <a:pPr>
              <a:buFont typeface="Arial" panose="020B0604020202020204" pitchFamily="34" charset="0"/>
              <a:buChar char="•"/>
            </a:pPr>
            <a:r>
              <a:rPr lang="cs-CZ" sz="1800" dirty="0" smtClean="0">
                <a:solidFill>
                  <a:schemeClr val="tx1"/>
                </a:solidFill>
              </a:rPr>
              <a:t>Málo literatury, hodně vlastních zkušeností, příklady</a:t>
            </a:r>
          </a:p>
          <a:p>
            <a:pPr marL="0" indent="0"/>
            <a:endParaRPr lang="cs-CZ" sz="1800" dirty="0" smtClean="0">
              <a:solidFill>
                <a:schemeClr val="tx1"/>
              </a:solidFill>
            </a:endParaRPr>
          </a:p>
          <a:p>
            <a:pPr marL="0" indent="0"/>
            <a:r>
              <a:rPr lang="cs-CZ" sz="2000" b="1" u="sng" dirty="0" smtClean="0">
                <a:solidFill>
                  <a:schemeClr val="tx1"/>
                </a:solidFill>
              </a:rPr>
              <a:t>E – </a:t>
            </a:r>
            <a:r>
              <a:rPr lang="cs-CZ" sz="2000" b="1" u="sng" dirty="0" err="1" smtClean="0">
                <a:solidFill>
                  <a:schemeClr val="tx1"/>
                </a:solidFill>
              </a:rPr>
              <a:t>learningový</a:t>
            </a:r>
            <a:r>
              <a:rPr lang="cs-CZ" sz="2000" b="1" u="sng" dirty="0" smtClean="0">
                <a:solidFill>
                  <a:schemeClr val="tx1"/>
                </a:solidFill>
              </a:rPr>
              <a:t> portál</a:t>
            </a:r>
          </a:p>
          <a:p>
            <a:pPr marL="285750" indent="-285750">
              <a:buFont typeface="Arial" panose="020B0604020202020204" pitchFamily="34" charset="0"/>
              <a:buChar char="•"/>
            </a:pPr>
            <a:r>
              <a:rPr lang="cs-CZ" sz="1800" dirty="0" smtClean="0">
                <a:solidFill>
                  <a:schemeClr val="tx1"/>
                </a:solidFill>
              </a:rPr>
              <a:t>Byl zakoupen a </a:t>
            </a:r>
            <a:r>
              <a:rPr lang="cs-CZ" sz="1800" dirty="0" err="1" smtClean="0">
                <a:solidFill>
                  <a:schemeClr val="tx1"/>
                </a:solidFill>
              </a:rPr>
              <a:t>customizován</a:t>
            </a:r>
            <a:r>
              <a:rPr lang="cs-CZ" sz="1800" dirty="0" smtClean="0">
                <a:solidFill>
                  <a:schemeClr val="tx1"/>
                </a:solidFill>
              </a:rPr>
              <a:t> pro naše potřeby</a:t>
            </a:r>
          </a:p>
          <a:p>
            <a:pPr marL="285750" indent="-285750">
              <a:buFont typeface="Arial" panose="020B0604020202020204" pitchFamily="34" charset="0"/>
              <a:buChar char="•"/>
            </a:pPr>
            <a:r>
              <a:rPr lang="cs-CZ" sz="1800" dirty="0" smtClean="0">
                <a:solidFill>
                  <a:schemeClr val="tx1"/>
                </a:solidFill>
              </a:rPr>
              <a:t>Byla to součást rozpočtu projektu - velká část</a:t>
            </a:r>
          </a:p>
          <a:p>
            <a:pPr marL="285750" indent="-285750">
              <a:buFont typeface="Arial" panose="020B0604020202020204" pitchFamily="34" charset="0"/>
              <a:buChar char="•"/>
            </a:pPr>
            <a:endParaRPr lang="cs-CZ" sz="1800" dirty="0" smtClean="0">
              <a:solidFill>
                <a:schemeClr val="tx1"/>
              </a:solidFill>
            </a:endParaRPr>
          </a:p>
          <a:p>
            <a:pPr marL="0" indent="0"/>
            <a:r>
              <a:rPr lang="cs-CZ" sz="2000" b="1" u="sng" dirty="0" smtClean="0">
                <a:solidFill>
                  <a:schemeClr val="tx1"/>
                </a:solidFill>
              </a:rPr>
              <a:t>Administrace projektu</a:t>
            </a:r>
          </a:p>
          <a:p>
            <a:pPr marL="285750" indent="-285750">
              <a:buFont typeface="Arial" panose="020B0604020202020204" pitchFamily="34" charset="0"/>
              <a:buChar char="•"/>
            </a:pPr>
            <a:r>
              <a:rPr lang="cs-CZ" sz="1800" dirty="0" smtClean="0">
                <a:solidFill>
                  <a:schemeClr val="tx1"/>
                </a:solidFill>
              </a:rPr>
              <a:t>Externí firmou</a:t>
            </a:r>
          </a:p>
          <a:p>
            <a:pPr marL="285750" indent="-285750">
              <a:buFont typeface="Arial" panose="020B0604020202020204" pitchFamily="34" charset="0"/>
              <a:buChar char="•"/>
            </a:pPr>
            <a:r>
              <a:rPr lang="cs-CZ" sz="1800" dirty="0" smtClean="0">
                <a:solidFill>
                  <a:schemeClr val="tx1"/>
                </a:solidFill>
              </a:rPr>
              <a:t>Znalost zákonů a předpisů, specifický jazyk a požadavky</a:t>
            </a:r>
          </a:p>
          <a:p>
            <a:pPr marL="285750" indent="-285750">
              <a:buFont typeface="Arial" panose="020B0604020202020204" pitchFamily="34" charset="0"/>
              <a:buChar char="•"/>
            </a:pPr>
            <a:r>
              <a:rPr lang="cs-CZ" sz="1800" dirty="0" smtClean="0">
                <a:solidFill>
                  <a:schemeClr val="tx1"/>
                </a:solidFill>
              </a:rPr>
              <a:t>Sami bychom to určitě nezvládli tak hladce</a:t>
            </a:r>
          </a:p>
          <a:p>
            <a:pPr marL="0" indent="0"/>
            <a:endParaRPr lang="cs-CZ" sz="2000" dirty="0">
              <a:solidFill>
                <a:schemeClr val="tx1"/>
              </a:solidFill>
            </a:endParaRPr>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pPr>
                <a:defRPr/>
              </a:pPr>
              <a:t>6</a:t>
            </a:fld>
            <a:endParaRPr lang="en-US" sz="2000"/>
          </a:p>
        </p:txBody>
      </p:sp>
      <p:pic>
        <p:nvPicPr>
          <p:cNvPr id="5" name="Obrázek 4" descr="WHAT_IS_E-LEARNI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309" y="3933056"/>
            <a:ext cx="1495371" cy="1245274"/>
          </a:xfrm>
          <a:prstGeom prst="rect">
            <a:avLst/>
          </a:prstGeom>
        </p:spPr>
      </p:pic>
    </p:spTree>
    <p:extLst>
      <p:ext uri="{BB962C8B-B14F-4D97-AF65-F5344CB8AC3E}">
        <p14:creationId xmlns:p14="http://schemas.microsoft.com/office/powerpoint/2010/main" val="3478076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Jaký byl průběh?</a:t>
            </a:r>
            <a:endParaRPr lang="cs-CZ" dirty="0"/>
          </a:p>
        </p:txBody>
      </p:sp>
      <p:sp>
        <p:nvSpPr>
          <p:cNvPr id="3" name="Zástupný symbol pro text 2"/>
          <p:cNvSpPr>
            <a:spLocks noGrp="1"/>
          </p:cNvSpPr>
          <p:nvPr>
            <p:ph type="body" sz="quarter" idx="11"/>
          </p:nvPr>
        </p:nvSpPr>
        <p:spPr>
          <a:xfrm>
            <a:off x="554944" y="2097196"/>
            <a:ext cx="8501063" cy="4357687"/>
          </a:xfrm>
        </p:spPr>
        <p:txBody>
          <a:bodyPr/>
          <a:lstStyle/>
          <a:p>
            <a:pPr>
              <a:buFont typeface="Arial" panose="020B0604020202020204" pitchFamily="34" charset="0"/>
              <a:buChar char="•"/>
            </a:pPr>
            <a:r>
              <a:rPr lang="cs-CZ" sz="2400" dirty="0" smtClean="0">
                <a:solidFill>
                  <a:schemeClr val="tx1"/>
                </a:solidFill>
              </a:rPr>
              <a:t>Žádost a její schválení</a:t>
            </a:r>
          </a:p>
          <a:p>
            <a:pPr>
              <a:buFont typeface="Arial" panose="020B0604020202020204" pitchFamily="34" charset="0"/>
              <a:buChar char="•"/>
            </a:pPr>
            <a:r>
              <a:rPr lang="cs-CZ" sz="2400" dirty="0" smtClean="0">
                <a:solidFill>
                  <a:schemeClr val="tx1"/>
                </a:solidFill>
              </a:rPr>
              <a:t>Práce na textech a na portálu</a:t>
            </a:r>
          </a:p>
          <a:p>
            <a:pPr>
              <a:buFont typeface="Arial" panose="020B0604020202020204" pitchFamily="34" charset="0"/>
              <a:buChar char="•"/>
            </a:pPr>
            <a:r>
              <a:rPr lang="cs-CZ" sz="2400" dirty="0" smtClean="0">
                <a:solidFill>
                  <a:schemeClr val="tx1"/>
                </a:solidFill>
              </a:rPr>
              <a:t>Průběžné dokladování průběhu a čerpání financí</a:t>
            </a:r>
          </a:p>
          <a:p>
            <a:pPr marL="0" indent="0"/>
            <a:r>
              <a:rPr lang="cs-CZ" sz="1800" dirty="0" smtClean="0">
                <a:solidFill>
                  <a:schemeClr val="tx1"/>
                </a:solidFill>
              </a:rPr>
              <a:t>     Ing. Jana Skoumalová – poděkování za skvělou spolupráci </a:t>
            </a:r>
            <a:r>
              <a:rPr lang="cs-CZ" sz="1800" dirty="0" smtClean="0">
                <a:solidFill>
                  <a:schemeClr val="tx1"/>
                </a:solidFill>
                <a:sym typeface="Wingdings" panose="05000000000000000000" pitchFamily="2" charset="2"/>
              </a:rPr>
              <a:t></a:t>
            </a:r>
            <a:endParaRPr lang="cs-CZ" sz="1800" dirty="0" smtClean="0">
              <a:solidFill>
                <a:schemeClr val="tx1"/>
              </a:solidFill>
            </a:endParaRPr>
          </a:p>
          <a:p>
            <a:pPr>
              <a:buFont typeface="Arial" panose="020B0604020202020204" pitchFamily="34" charset="0"/>
              <a:buChar char="•"/>
            </a:pPr>
            <a:r>
              <a:rPr lang="cs-CZ" sz="2400" dirty="0" smtClean="0">
                <a:solidFill>
                  <a:schemeClr val="tx1"/>
                </a:solidFill>
              </a:rPr>
              <a:t>Kontroly – věcné stručné</a:t>
            </a:r>
          </a:p>
          <a:p>
            <a:pPr>
              <a:buFont typeface="Arial" panose="020B0604020202020204" pitchFamily="34" charset="0"/>
              <a:buChar char="•"/>
            </a:pPr>
            <a:r>
              <a:rPr lang="cs-CZ" sz="2400" dirty="0" smtClean="0">
                <a:solidFill>
                  <a:schemeClr val="tx1"/>
                </a:solidFill>
              </a:rPr>
              <a:t>Ověřování v konkrétních firmách</a:t>
            </a:r>
          </a:p>
          <a:p>
            <a:pPr>
              <a:buFont typeface="Arial" panose="020B0604020202020204" pitchFamily="34" charset="0"/>
              <a:buChar char="•"/>
            </a:pPr>
            <a:r>
              <a:rPr lang="cs-CZ" sz="2400" dirty="0" smtClean="0">
                <a:solidFill>
                  <a:schemeClr val="tx1"/>
                </a:solidFill>
              </a:rPr>
              <a:t>Úpravy textů či portálu</a:t>
            </a:r>
          </a:p>
          <a:p>
            <a:pPr>
              <a:buFont typeface="Arial" panose="020B0604020202020204" pitchFamily="34" charset="0"/>
              <a:buChar char="•"/>
            </a:pPr>
            <a:r>
              <a:rPr lang="cs-CZ" sz="2400" dirty="0" smtClean="0">
                <a:solidFill>
                  <a:schemeClr val="tx1"/>
                </a:solidFill>
              </a:rPr>
              <a:t>Závěr</a:t>
            </a:r>
          </a:p>
          <a:p>
            <a:endParaRPr lang="cs-CZ" dirty="0"/>
          </a:p>
        </p:txBody>
      </p:sp>
      <p:sp>
        <p:nvSpPr>
          <p:cNvPr id="4" name="Zástupný symbol pro číslo snímku 3"/>
          <p:cNvSpPr>
            <a:spLocks noGrp="1"/>
          </p:cNvSpPr>
          <p:nvPr>
            <p:ph type="sldNum" sz="quarter" idx="12"/>
          </p:nvPr>
        </p:nvSpPr>
        <p:spPr/>
        <p:txBody>
          <a:bodyPr/>
          <a:lstStyle/>
          <a:p>
            <a:pPr>
              <a:defRPr/>
            </a:pPr>
            <a:fld id="{4859CE5B-2391-491D-8336-EBEF7299C5FF}" type="slidenum">
              <a:rPr lang="en-US" smtClean="0"/>
              <a:pPr>
                <a:defRPr/>
              </a:pPr>
              <a:t>7</a:t>
            </a:fld>
            <a:endParaRPr lang="en-US" sz="2000"/>
          </a:p>
        </p:txBody>
      </p:sp>
      <p:pic>
        <p:nvPicPr>
          <p:cNvPr id="5" name="Obrázek 4" descr="Agenda, Gantt, Gantt Chart, Proj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7092" y="4437112"/>
            <a:ext cx="2179275" cy="1581732"/>
          </a:xfrm>
          <a:prstGeom prst="rect">
            <a:avLst/>
          </a:prstGeom>
        </p:spPr>
      </p:pic>
    </p:spTree>
    <p:extLst>
      <p:ext uri="{BB962C8B-B14F-4D97-AF65-F5344CB8AC3E}">
        <p14:creationId xmlns:p14="http://schemas.microsoft.com/office/powerpoint/2010/main" val="84738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285720" y="1928801"/>
            <a:ext cx="8678768" cy="4214843"/>
          </a:xfrm>
        </p:spPr>
        <p:txBody>
          <a:bodyPr>
            <a:noAutofit/>
          </a:bodyPr>
          <a:lstStyle/>
          <a:p>
            <a:pPr marL="457200" indent="-457200">
              <a:buFont typeface="+mj-lt"/>
              <a:buAutoNum type="arabicPeriod"/>
            </a:pPr>
            <a:r>
              <a:rPr lang="pl-PL" sz="2000" b="1" dirty="0">
                <a:solidFill>
                  <a:schemeClr val="tx1">
                    <a:lumMod val="95000"/>
                    <a:lumOff val="5000"/>
                  </a:schemeClr>
                </a:solidFill>
              </a:rPr>
              <a:t>Strategie a tvorba modelů </a:t>
            </a:r>
            <a:r>
              <a:rPr lang="pl-PL" sz="2000" b="1" dirty="0" smtClean="0">
                <a:solidFill>
                  <a:schemeClr val="tx1">
                    <a:lumMod val="95000"/>
                    <a:lumOff val="5000"/>
                  </a:schemeClr>
                </a:solidFill>
              </a:rPr>
              <a:t>podnikání</a:t>
            </a:r>
            <a:endParaRPr lang="cs-CZ" sz="2000" b="1" dirty="0" smtClean="0">
              <a:solidFill>
                <a:schemeClr val="tx1">
                  <a:lumMod val="95000"/>
                  <a:lumOff val="5000"/>
                </a:schemeClr>
              </a:solidFill>
            </a:endParaRPr>
          </a:p>
          <a:p>
            <a:pPr marL="457200" indent="-457200">
              <a:buFont typeface="+mj-lt"/>
              <a:buAutoNum type="arabicPeriod"/>
            </a:pPr>
            <a:r>
              <a:rPr lang="cs-CZ" sz="2000" b="1" dirty="0" smtClean="0">
                <a:solidFill>
                  <a:schemeClr val="tx1">
                    <a:lumMod val="95000"/>
                    <a:lumOff val="5000"/>
                  </a:schemeClr>
                </a:solidFill>
              </a:rPr>
              <a:t>Nastavení </a:t>
            </a:r>
            <a:r>
              <a:rPr lang="cs-CZ" sz="2000" b="1" dirty="0">
                <a:solidFill>
                  <a:schemeClr val="tx1">
                    <a:lumMod val="95000"/>
                    <a:lumOff val="5000"/>
                  </a:schemeClr>
                </a:solidFill>
              </a:rPr>
              <a:t>optimální struktury procesů</a:t>
            </a:r>
          </a:p>
          <a:p>
            <a:pPr marL="457200" indent="-457200">
              <a:buFont typeface="+mj-lt"/>
              <a:buAutoNum type="arabicPeriod"/>
            </a:pPr>
            <a:r>
              <a:rPr lang="cs-CZ" sz="2000" b="1" dirty="0" smtClean="0">
                <a:solidFill>
                  <a:schemeClr val="tx1">
                    <a:lumMod val="95000"/>
                    <a:lumOff val="5000"/>
                  </a:schemeClr>
                </a:solidFill>
              </a:rPr>
              <a:t>Měření </a:t>
            </a:r>
            <a:r>
              <a:rPr lang="cs-CZ" sz="2000" b="1" dirty="0">
                <a:solidFill>
                  <a:schemeClr val="tx1">
                    <a:lumMod val="95000"/>
                    <a:lumOff val="5000"/>
                  </a:schemeClr>
                </a:solidFill>
              </a:rPr>
              <a:t>výkonnosti procesů, </a:t>
            </a:r>
            <a:r>
              <a:rPr lang="cs-CZ" sz="2000" b="1" dirty="0" smtClean="0">
                <a:solidFill>
                  <a:schemeClr val="tx1">
                    <a:lumMod val="95000"/>
                    <a:lumOff val="5000"/>
                  </a:schemeClr>
                </a:solidFill>
              </a:rPr>
              <a:t>manažerské reporty</a:t>
            </a:r>
            <a:endParaRPr lang="cs-CZ" sz="2000" b="1" dirty="0">
              <a:solidFill>
                <a:schemeClr val="tx1">
                  <a:lumMod val="95000"/>
                  <a:lumOff val="5000"/>
                </a:schemeClr>
              </a:solidFill>
            </a:endParaRPr>
          </a:p>
          <a:p>
            <a:pPr marL="457200" indent="-457200">
              <a:buFont typeface="+mj-lt"/>
              <a:buAutoNum type="arabicPeriod"/>
            </a:pPr>
            <a:r>
              <a:rPr lang="cs-CZ" sz="2000" b="1" dirty="0" smtClean="0">
                <a:solidFill>
                  <a:schemeClr val="accent5">
                    <a:lumMod val="50000"/>
                  </a:schemeClr>
                </a:solidFill>
              </a:rPr>
              <a:t>Metody </a:t>
            </a:r>
            <a:r>
              <a:rPr lang="cs-CZ" sz="2000" b="1" dirty="0">
                <a:solidFill>
                  <a:schemeClr val="accent5">
                    <a:lumMod val="50000"/>
                  </a:schemeClr>
                </a:solidFill>
              </a:rPr>
              <a:t>průmyslového inženýrství (systémy </a:t>
            </a:r>
            <a:r>
              <a:rPr lang="cs-CZ" sz="2000" b="1" dirty="0" smtClean="0">
                <a:solidFill>
                  <a:schemeClr val="accent5">
                    <a:lumMod val="50000"/>
                  </a:schemeClr>
                </a:solidFill>
              </a:rPr>
              <a:t>a metodika</a:t>
            </a:r>
            <a:r>
              <a:rPr lang="cs-CZ" sz="2000" b="1" dirty="0">
                <a:solidFill>
                  <a:schemeClr val="accent5">
                    <a:lumMod val="50000"/>
                  </a:schemeClr>
                </a:solidFill>
              </a:rPr>
              <a:t>)</a:t>
            </a:r>
          </a:p>
          <a:p>
            <a:pPr marL="457200" indent="-457200">
              <a:buFont typeface="+mj-lt"/>
              <a:buAutoNum type="arabicPeriod"/>
            </a:pPr>
            <a:r>
              <a:rPr lang="cs-CZ" sz="2000" b="1" dirty="0" smtClean="0">
                <a:solidFill>
                  <a:schemeClr val="accent5">
                    <a:lumMod val="50000"/>
                  </a:schemeClr>
                </a:solidFill>
              </a:rPr>
              <a:t>Metody </a:t>
            </a:r>
            <a:r>
              <a:rPr lang="cs-CZ" sz="2000" b="1" dirty="0">
                <a:solidFill>
                  <a:schemeClr val="accent5">
                    <a:lumMod val="50000"/>
                  </a:schemeClr>
                </a:solidFill>
              </a:rPr>
              <a:t>průmyslového inženýrství (</a:t>
            </a:r>
            <a:r>
              <a:rPr lang="cs-CZ" sz="2000" b="1" dirty="0" smtClean="0">
                <a:solidFill>
                  <a:schemeClr val="accent5">
                    <a:lumMod val="50000"/>
                  </a:schemeClr>
                </a:solidFill>
              </a:rPr>
              <a:t>lidské zdroje</a:t>
            </a:r>
            <a:r>
              <a:rPr lang="cs-CZ" sz="2000" b="1" dirty="0">
                <a:solidFill>
                  <a:schemeClr val="accent5">
                    <a:lumMod val="50000"/>
                  </a:schemeClr>
                </a:solidFill>
              </a:rPr>
              <a:t>)</a:t>
            </a:r>
          </a:p>
          <a:p>
            <a:pPr marL="457200" indent="-457200">
              <a:buFont typeface="+mj-lt"/>
              <a:buAutoNum type="arabicPeriod"/>
            </a:pPr>
            <a:r>
              <a:rPr lang="cs-CZ" sz="2000" b="1" dirty="0" smtClean="0">
                <a:solidFill>
                  <a:schemeClr val="accent5">
                    <a:lumMod val="50000"/>
                  </a:schemeClr>
                </a:solidFill>
              </a:rPr>
              <a:t>Metody </a:t>
            </a:r>
            <a:r>
              <a:rPr lang="cs-CZ" sz="2000" b="1" dirty="0">
                <a:solidFill>
                  <a:schemeClr val="accent5">
                    <a:lumMod val="50000"/>
                  </a:schemeClr>
                </a:solidFill>
              </a:rPr>
              <a:t>průmyslového inženýrství (stroje </a:t>
            </a:r>
            <a:r>
              <a:rPr lang="cs-CZ" sz="2000" b="1" dirty="0" smtClean="0">
                <a:solidFill>
                  <a:schemeClr val="accent5">
                    <a:lumMod val="50000"/>
                  </a:schemeClr>
                </a:solidFill>
              </a:rPr>
              <a:t>a zařízení</a:t>
            </a:r>
            <a:r>
              <a:rPr lang="cs-CZ" sz="2000" b="1" dirty="0">
                <a:solidFill>
                  <a:schemeClr val="accent5">
                    <a:lumMod val="50000"/>
                  </a:schemeClr>
                </a:solidFill>
              </a:rPr>
              <a:t>)</a:t>
            </a:r>
          </a:p>
          <a:p>
            <a:pPr marL="457200" indent="-457200">
              <a:buFont typeface="+mj-lt"/>
              <a:buAutoNum type="arabicPeriod"/>
            </a:pPr>
            <a:r>
              <a:rPr lang="cs-CZ" sz="2000" b="1" dirty="0" smtClean="0">
                <a:solidFill>
                  <a:schemeClr val="accent6">
                    <a:lumMod val="50000"/>
                  </a:schemeClr>
                </a:solidFill>
              </a:rPr>
              <a:t>Inovace </a:t>
            </a:r>
            <a:r>
              <a:rPr lang="cs-CZ" sz="2000" b="1" dirty="0">
                <a:solidFill>
                  <a:schemeClr val="accent6">
                    <a:lumMod val="50000"/>
                  </a:schemeClr>
                </a:solidFill>
              </a:rPr>
              <a:t>modelu </a:t>
            </a:r>
            <a:r>
              <a:rPr lang="cs-CZ" sz="2000" b="1" dirty="0" smtClean="0">
                <a:solidFill>
                  <a:schemeClr val="accent6">
                    <a:lumMod val="50000"/>
                  </a:schemeClr>
                </a:solidFill>
              </a:rPr>
              <a:t>podnikání</a:t>
            </a:r>
            <a:endParaRPr lang="cs-CZ" sz="2000" b="1" dirty="0">
              <a:solidFill>
                <a:schemeClr val="accent6">
                  <a:lumMod val="50000"/>
                </a:schemeClr>
              </a:solidFill>
            </a:endParaRPr>
          </a:p>
          <a:p>
            <a:pPr marL="457200" indent="-457200">
              <a:buFont typeface="+mj-lt"/>
              <a:buAutoNum type="arabicPeriod"/>
            </a:pPr>
            <a:r>
              <a:rPr lang="cs-CZ" sz="2000" b="1" dirty="0" smtClean="0">
                <a:solidFill>
                  <a:schemeClr val="accent6">
                    <a:lumMod val="50000"/>
                  </a:schemeClr>
                </a:solidFill>
              </a:rPr>
              <a:t>Inovace </a:t>
            </a:r>
            <a:r>
              <a:rPr lang="cs-CZ" sz="2000" b="1" dirty="0">
                <a:solidFill>
                  <a:schemeClr val="accent6">
                    <a:lumMod val="50000"/>
                  </a:schemeClr>
                </a:solidFill>
              </a:rPr>
              <a:t>výrobků a služeb</a:t>
            </a:r>
          </a:p>
          <a:p>
            <a:pPr marL="457200" indent="-457200">
              <a:buFont typeface="+mj-lt"/>
              <a:buAutoNum type="arabicPeriod"/>
            </a:pPr>
            <a:r>
              <a:rPr lang="cs-CZ" sz="2000" b="1" dirty="0" smtClean="0">
                <a:solidFill>
                  <a:schemeClr val="accent6">
                    <a:lumMod val="50000"/>
                  </a:schemeClr>
                </a:solidFill>
              </a:rPr>
              <a:t>Definice </a:t>
            </a:r>
            <a:r>
              <a:rPr lang="cs-CZ" sz="2000" b="1" dirty="0">
                <a:solidFill>
                  <a:schemeClr val="accent6">
                    <a:lumMod val="50000"/>
                  </a:schemeClr>
                </a:solidFill>
              </a:rPr>
              <a:t>úspor při inovaci výrobků a služeb</a:t>
            </a:r>
          </a:p>
          <a:p>
            <a:pPr marL="457200" indent="-457200">
              <a:buFont typeface="+mj-lt"/>
              <a:buAutoNum type="arabicPeriod"/>
            </a:pPr>
            <a:r>
              <a:rPr lang="cs-CZ" sz="2000" b="1" dirty="0" smtClean="0">
                <a:solidFill>
                  <a:schemeClr val="accent6">
                    <a:lumMod val="50000"/>
                  </a:schemeClr>
                </a:solidFill>
              </a:rPr>
              <a:t>Definice </a:t>
            </a:r>
            <a:r>
              <a:rPr lang="cs-CZ" sz="2000" b="1" dirty="0">
                <a:solidFill>
                  <a:schemeClr val="accent6">
                    <a:lumMod val="50000"/>
                  </a:schemeClr>
                </a:solidFill>
              </a:rPr>
              <a:t>úspor při inovaci </a:t>
            </a:r>
            <a:r>
              <a:rPr lang="cs-CZ" sz="2000" b="1" dirty="0" smtClean="0">
                <a:solidFill>
                  <a:schemeClr val="accent6">
                    <a:lumMod val="50000"/>
                  </a:schemeClr>
                </a:solidFill>
              </a:rPr>
              <a:t>procesů</a:t>
            </a:r>
            <a:endParaRPr lang="cs-CZ" sz="2000" b="1" dirty="0">
              <a:solidFill>
                <a:schemeClr val="accent6">
                  <a:lumMod val="50000"/>
                </a:schemeClr>
              </a:solidFill>
            </a:endParaRPr>
          </a:p>
        </p:txBody>
      </p:sp>
      <p:sp>
        <p:nvSpPr>
          <p:cNvPr id="3" name="Nadpis 2"/>
          <p:cNvSpPr>
            <a:spLocks noGrp="1"/>
          </p:cNvSpPr>
          <p:nvPr>
            <p:ph type="title"/>
          </p:nvPr>
        </p:nvSpPr>
        <p:spPr>
          <a:xfrm>
            <a:off x="318362" y="836712"/>
            <a:ext cx="8102704" cy="1000132"/>
          </a:xfrm>
        </p:spPr>
        <p:txBody>
          <a:bodyPr/>
          <a:lstStyle/>
          <a:p>
            <a:r>
              <a:rPr lang="cs-CZ" dirty="0" smtClean="0"/>
              <a:t>Co jsme vytvořili?        </a:t>
            </a:r>
            <a:r>
              <a:rPr lang="cs-CZ" sz="2400" b="1" u="sng" dirty="0" smtClean="0"/>
              <a:t>10 Vzdělávacích Modulů </a:t>
            </a:r>
            <a:endParaRPr lang="cs-CZ" sz="2400" b="1" u="sng" dirty="0"/>
          </a:p>
        </p:txBody>
      </p:sp>
      <p:pic>
        <p:nvPicPr>
          <p:cNvPr id="5" name="Obrázek 4" descr="... .nl | Ziekenhuizen stappen over op onbeperkt e-learning gebrui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3861048"/>
            <a:ext cx="2121840" cy="2121840"/>
          </a:xfrm>
          <a:prstGeom prst="rect">
            <a:avLst/>
          </a:prstGeom>
        </p:spPr>
      </p:pic>
    </p:spTree>
    <p:extLst>
      <p:ext uri="{BB962C8B-B14F-4D97-AF65-F5344CB8AC3E}">
        <p14:creationId xmlns:p14="http://schemas.microsoft.com/office/powerpoint/2010/main" val="3977140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14282" y="698966"/>
            <a:ext cx="8715436" cy="785818"/>
          </a:xfrm>
        </p:spPr>
        <p:txBody>
          <a:bodyPr/>
          <a:lstStyle/>
          <a:p>
            <a:r>
              <a:rPr lang="cs-CZ" sz="2800" b="1" dirty="0"/>
              <a:t>Modul 1 : </a:t>
            </a:r>
            <a:r>
              <a:rPr lang="cs-CZ" sz="2800" b="1" dirty="0" smtClean="0"/>
              <a:t/>
            </a:r>
            <a:br>
              <a:rPr lang="cs-CZ" sz="2800" b="1" dirty="0" smtClean="0"/>
            </a:br>
            <a:r>
              <a:rPr lang="cs-CZ" b="1" dirty="0" smtClean="0"/>
              <a:t>„</a:t>
            </a:r>
            <a:r>
              <a:rPr lang="cs-CZ" b="1" dirty="0"/>
              <a:t>Strategie a tvorba modelů podnikání</a:t>
            </a:r>
            <a:r>
              <a:rPr lang="cs-CZ" b="1" dirty="0" smtClean="0"/>
              <a:t>“</a:t>
            </a:r>
            <a:r>
              <a:rPr lang="cs-CZ" sz="2800" b="1" dirty="0"/>
              <a:t/>
            </a:r>
            <a:br>
              <a:rPr lang="cs-CZ" sz="2800" b="1" dirty="0"/>
            </a:br>
            <a:endParaRPr lang="cs-CZ" sz="2800" dirty="0"/>
          </a:p>
        </p:txBody>
      </p:sp>
      <p:sp>
        <p:nvSpPr>
          <p:cNvPr id="5" name="Zástupný symbol pro text 4"/>
          <p:cNvSpPr>
            <a:spLocks noGrp="1"/>
          </p:cNvSpPr>
          <p:nvPr>
            <p:ph type="body" sz="quarter" idx="11"/>
          </p:nvPr>
        </p:nvSpPr>
        <p:spPr>
          <a:xfrm>
            <a:off x="214282" y="1700808"/>
            <a:ext cx="8501063" cy="4357687"/>
          </a:xfrm>
        </p:spPr>
        <p:txBody>
          <a:bodyPr/>
          <a:lstStyle/>
          <a:p>
            <a:pPr algn="just">
              <a:spcBef>
                <a:spcPts val="0"/>
              </a:spcBef>
              <a:spcAft>
                <a:spcPts val="0"/>
              </a:spcAft>
            </a:pPr>
            <a:r>
              <a:rPr lang="cs-CZ" sz="2000" b="1" dirty="0">
                <a:solidFill>
                  <a:schemeClr val="tx1"/>
                </a:solidFill>
                <a:ea typeface="Times New Roman" panose="02020603050405020304" pitchFamily="18" charset="0"/>
              </a:rPr>
              <a:t>Obsah</a:t>
            </a:r>
            <a:endParaRPr lang="cs-CZ" sz="1600" b="1" dirty="0">
              <a:solidFill>
                <a:schemeClr val="tx1"/>
              </a:solidFill>
              <a:latin typeface="Times New Roman" panose="02020603050405020304" pitchFamily="18" charset="0"/>
              <a:ea typeface="Times New Roman" panose="02020603050405020304" pitchFamily="18" charset="0"/>
            </a:endParaRPr>
          </a:p>
          <a:p>
            <a:pPr algn="just" defTabSz="714375">
              <a:spcBef>
                <a:spcPts val="0"/>
              </a:spcBef>
              <a:spcAft>
                <a:spcPts val="0"/>
              </a:spcAft>
            </a:pPr>
            <a:r>
              <a:rPr lang="cs-CZ" sz="1600" b="1" dirty="0">
                <a:solidFill>
                  <a:schemeClr val="tx1"/>
                </a:solidFill>
                <a:ea typeface="Times New Roman" panose="02020603050405020304" pitchFamily="18" charset="0"/>
              </a:rPr>
              <a:t>1.	Strategie a strategické řízení ve firmě</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1.1	Kdy a proč tvořit a aktualizovat strategii</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1.2	Model tvorby strategie</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1.3	Klíčové způsobilosti firmy- kořeny konkurenční výhody</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1.4	Význam sebepojetí firmy</a:t>
            </a:r>
            <a:endParaRPr lang="cs-CZ" sz="1600" b="1" dirty="0">
              <a:solidFill>
                <a:schemeClr val="tx1"/>
              </a:solidFill>
              <a:latin typeface="Times New Roman" panose="02020603050405020304" pitchFamily="18" charset="0"/>
              <a:ea typeface="Times New Roman" panose="02020603050405020304" pitchFamily="18" charset="0"/>
            </a:endParaRPr>
          </a:p>
          <a:p>
            <a:pPr algn="just" defTabSz="714375">
              <a:spcBef>
                <a:spcPts val="0"/>
              </a:spcBef>
              <a:spcAft>
                <a:spcPts val="0"/>
              </a:spcAft>
            </a:pPr>
            <a:r>
              <a:rPr lang="cs-CZ" sz="1600" b="1" dirty="0">
                <a:solidFill>
                  <a:schemeClr val="tx1"/>
                </a:solidFill>
                <a:ea typeface="Times New Roman" panose="02020603050405020304" pitchFamily="18" charset="0"/>
              </a:rPr>
              <a:t>2.	Základy strategické analýzy</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2.1	Proč je důležité vědět Kdo jsem? a Kde jsem? </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2.2	Finanční výkazy, jak je číst a na co si dát pozor</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2.3	Definice a charakteristiky základních oborů </a:t>
            </a:r>
            <a:r>
              <a:rPr lang="cs-CZ" sz="1600" dirty="0" smtClean="0">
                <a:solidFill>
                  <a:schemeClr val="tx1"/>
                </a:solidFill>
                <a:ea typeface="Times New Roman" panose="02020603050405020304" pitchFamily="18" charset="0"/>
              </a:rPr>
              <a:t>podnikání</a:t>
            </a:r>
            <a:endParaRPr lang="cs-CZ" sz="1600" b="1" dirty="0" smtClean="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smtClean="0">
                <a:solidFill>
                  <a:schemeClr val="tx1"/>
                </a:solidFill>
                <a:ea typeface="Times New Roman" panose="02020603050405020304" pitchFamily="18" charset="0"/>
              </a:rPr>
              <a:t>2.4</a:t>
            </a:r>
            <a:r>
              <a:rPr lang="cs-CZ" sz="1600" dirty="0">
                <a:solidFill>
                  <a:schemeClr val="tx1"/>
                </a:solidFill>
                <a:ea typeface="Times New Roman" panose="02020603050405020304" pitchFamily="18" charset="0"/>
              </a:rPr>
              <a:t>	Analýza podnikatelského portfolia</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2.5	SWOT analýza</a:t>
            </a:r>
            <a:endParaRPr lang="cs-CZ" sz="1600" b="1" dirty="0">
              <a:solidFill>
                <a:schemeClr val="tx1"/>
              </a:solidFill>
              <a:latin typeface="Times New Roman" panose="02020603050405020304" pitchFamily="18" charset="0"/>
              <a:ea typeface="Times New Roman" panose="02020603050405020304" pitchFamily="18" charset="0"/>
            </a:endParaRPr>
          </a:p>
          <a:p>
            <a:pPr marL="449580" indent="-449580" algn="just" defTabSz="714375">
              <a:spcBef>
                <a:spcPts val="0"/>
              </a:spcBef>
              <a:spcAft>
                <a:spcPts val="0"/>
              </a:spcAft>
            </a:pPr>
            <a:r>
              <a:rPr lang="cs-CZ" sz="1600" b="1" dirty="0">
                <a:solidFill>
                  <a:schemeClr val="tx1"/>
                </a:solidFill>
                <a:ea typeface="Times New Roman" panose="02020603050405020304" pitchFamily="18" charset="0"/>
              </a:rPr>
              <a:t>3.	Vývoj vnějšího podnikatelského prostředí- určující faktor pro úspěšnost strategie</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3.1	Proč se zbývat vývojem vnějšího podnikatelského prostředí</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3.2	Popis konkurenční situace v oboru a základních trendů</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3.3	Analýza potenciálu a strategií konkurentů – úvod</a:t>
            </a:r>
            <a:endParaRPr lang="cs-CZ" sz="1600" b="1" dirty="0">
              <a:solidFill>
                <a:schemeClr val="tx1"/>
              </a:solidFill>
              <a:latin typeface="Times New Roman" panose="02020603050405020304" pitchFamily="18" charset="0"/>
              <a:ea typeface="Times New Roman" panose="02020603050405020304" pitchFamily="18" charset="0"/>
            </a:endParaRPr>
          </a:p>
          <a:p>
            <a:pPr indent="449580" algn="just" defTabSz="714375">
              <a:spcBef>
                <a:spcPts val="0"/>
              </a:spcBef>
              <a:spcAft>
                <a:spcPts val="0"/>
              </a:spcAft>
            </a:pPr>
            <a:r>
              <a:rPr lang="cs-CZ" sz="1600" dirty="0">
                <a:solidFill>
                  <a:schemeClr val="tx1"/>
                </a:solidFill>
                <a:ea typeface="Times New Roman" panose="02020603050405020304" pitchFamily="18" charset="0"/>
              </a:rPr>
              <a:t>3.4	Scénáře vývoje vnějších podnikatelského prostředí – základní </a:t>
            </a:r>
            <a:r>
              <a:rPr lang="cs-CZ" sz="1600" dirty="0" smtClean="0">
                <a:solidFill>
                  <a:schemeClr val="tx1"/>
                </a:solidFill>
                <a:ea typeface="Times New Roman" panose="02020603050405020304" pitchFamily="18" charset="0"/>
              </a:rPr>
              <a:t>koncepty</a:t>
            </a:r>
            <a:endParaRPr lang="cs-CZ" sz="1600" b="1" dirty="0" smtClean="0">
              <a:solidFill>
                <a:schemeClr val="tx1"/>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37511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2.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itulka kameny 1">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Název kapiroly 1 A">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Název kapiroly 1 A">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Stranka prezentace - pouze text">
  <a:themeElements>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anka prezentace - pouze 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anka prezentace - pouze 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anka prezentace - pouze 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anka prezentace - pouze 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anka prezentace - pouze 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anka prezentace - pouze 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anka prezentace - pouze 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anka prezentace - pouze 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anka prezentace - pouze 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anka prezentace - pouze 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anka prezentace - pouze 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2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9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4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8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5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_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_Stranka prezentace - pouze text">
  <a:themeElements>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anka prezentace - pouze 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anka prezentace - pouze 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anka prezentace - pouze 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anka prezentace - pouze 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anka prezentace - pouze 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anka prezentace - pouze 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anka prezentace - pouze 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anka prezentace - pouze 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anka prezentace - pouze 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anka prezentace - pouze 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anka prezentace - pouze 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_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2_Stranka prezentace - pouze text">
  <a:themeElements>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anka prezentace - pouze 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anka prezentace - pouze 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anka prezentace - pouze 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anka prezentace - pouze 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anka prezentace - pouze 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anka prezentace - pouze 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anka prezentace - pouze 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anka prezentace - pouze 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anka prezentace - pouze 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anka prezentace - pouze 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anka prezentace - pouze 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_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4_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5_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vert="horz" wrap="none"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6.xml><?xml version="1.0" encoding="utf-8"?>
<a:theme xmlns:a="http://schemas.openxmlformats.org/drawingml/2006/main" name="3_Stranka prezentace - pouze text">
  <a:themeElements>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anka prezentace - pouze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anka prezentace - pouze 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anka prezentace - pouze 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anka prezentace - pouze 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anka prezentace - pouze 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anka prezentace - pouze 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anka prezentace - pouze 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anka prezentace - pouze 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anka prezentace - pouze 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anka prezentace - pouze 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anka prezentace - pouze 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anka prezentace - pouze 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4_Slajd i2M s nadpisem">
  <a:themeElements>
    <a:clrScheme name="14_Slajd i2M s nadpisem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Slajd i2M s nadpisem">
      <a:majorFont>
        <a:latin typeface="Arial"/>
        <a:ea typeface=""/>
        <a:cs typeface="Arial"/>
      </a:majorFont>
      <a:minorFont>
        <a:latin typeface="Calibri"/>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Slajd i2M s nadpisem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0_Slajd i2M s nadpisem">
  <a:themeElements>
    <a:clrScheme name="Slajd i2M s nadpisem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Slajd i2M s nadpisem">
      <a:majorFont>
        <a:latin typeface="Arial"/>
        <a:ea typeface=""/>
        <a:cs typeface="Arial"/>
      </a:majorFont>
      <a:minorFont>
        <a:latin typeface="Calibri"/>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ajd i2M s nadpisem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6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Vlastní návrh">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Úvodní stránka prostá">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lajd i2M s nadpisem">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Název kapiroly 1">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Název kapiroly 1">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7165</TotalTime>
  <Words>469</Words>
  <Application>Microsoft Office PowerPoint</Application>
  <PresentationFormat>Předvádění na obrazovce (4:3)</PresentationFormat>
  <Paragraphs>136</Paragraphs>
  <Slides>18</Slides>
  <Notes>0</Notes>
  <HiddenSlides>0</HiddenSlides>
  <MMClips>0</MMClips>
  <ScaleCrop>false</ScaleCrop>
  <HeadingPairs>
    <vt:vector size="6" baseType="variant">
      <vt:variant>
        <vt:lpstr>Použitá písma</vt:lpstr>
      </vt:variant>
      <vt:variant>
        <vt:i4>7</vt:i4>
      </vt:variant>
      <vt:variant>
        <vt:lpstr>Motiv</vt:lpstr>
      </vt:variant>
      <vt:variant>
        <vt:i4>28</vt:i4>
      </vt:variant>
      <vt:variant>
        <vt:lpstr>Nadpisy snímků</vt:lpstr>
      </vt:variant>
      <vt:variant>
        <vt:i4>18</vt:i4>
      </vt:variant>
    </vt:vector>
  </HeadingPairs>
  <TitlesOfParts>
    <vt:vector size="53" baseType="lpstr">
      <vt:lpstr>Arial</vt:lpstr>
      <vt:lpstr>Arial CE</vt:lpstr>
      <vt:lpstr>Calibri</vt:lpstr>
      <vt:lpstr>Tahoma</vt:lpstr>
      <vt:lpstr>Times</vt:lpstr>
      <vt:lpstr>Times New Roman</vt:lpstr>
      <vt:lpstr>Wingdings</vt:lpstr>
      <vt:lpstr>Titulka kameny 1</vt:lpstr>
      <vt:lpstr>Vlastní návrh</vt:lpstr>
      <vt:lpstr>1_Vlastní návrh</vt:lpstr>
      <vt:lpstr>6_Vlastní návrh</vt:lpstr>
      <vt:lpstr>7_Vlastní návrh</vt:lpstr>
      <vt:lpstr>Úvodní stránka prostá</vt:lpstr>
      <vt:lpstr>Slajd i2M s nadpisem</vt:lpstr>
      <vt:lpstr>Název kapiroly 1</vt:lpstr>
      <vt:lpstr>1_Název kapiroly 1</vt:lpstr>
      <vt:lpstr>Název kapiroly 1 A</vt:lpstr>
      <vt:lpstr>1_Název kapiroly 1 A</vt:lpstr>
      <vt:lpstr>Stranka prezentace - pouze text</vt:lpstr>
      <vt:lpstr>2_Vlastní návrh</vt:lpstr>
      <vt:lpstr>3_Vlastní návrh</vt:lpstr>
      <vt:lpstr>9_Vlastní návrh</vt:lpstr>
      <vt:lpstr>4_Vlastní návrh</vt:lpstr>
      <vt:lpstr>8_Vlastní návrh</vt:lpstr>
      <vt:lpstr>5_Vlastní návrh</vt:lpstr>
      <vt:lpstr>1_Slajd i2M s nadpisem</vt:lpstr>
      <vt:lpstr>1_Stranka prezentace - pouze text</vt:lpstr>
      <vt:lpstr>2_Slajd i2M s nadpisem</vt:lpstr>
      <vt:lpstr>2_Stranka prezentace - pouze text</vt:lpstr>
      <vt:lpstr>3_Slajd i2M s nadpisem</vt:lpstr>
      <vt:lpstr>4_Slajd i2M s nadpisem</vt:lpstr>
      <vt:lpstr>5_Slajd i2M s nadpisem</vt:lpstr>
      <vt:lpstr>3_Stranka prezentace - pouze text</vt:lpstr>
      <vt:lpstr>14_Slajd i2M s nadpisem</vt:lpstr>
      <vt:lpstr>20_Slajd i2M s nadpisem</vt:lpstr>
      <vt:lpstr>Zvyšování konkurenceschopnosti firem  pomocí metod průmyslového inženýrství a inovace  s podporou e-learningu</vt:lpstr>
      <vt:lpstr>Parametry projektu</vt:lpstr>
      <vt:lpstr>Kdo jsme?</vt:lpstr>
      <vt:lpstr>Proč jsme šli do projektu?</vt:lpstr>
      <vt:lpstr>Cíle projektu</vt:lpstr>
      <vt:lpstr>Jak jsme na to šli?</vt:lpstr>
      <vt:lpstr>Jaký byl průběh?</vt:lpstr>
      <vt:lpstr>Co jsme vytvořili?        10 Vzdělávacích Modulů </vt:lpstr>
      <vt:lpstr>Modul 1 :  „Strategie a tvorba modelů podnikání“ </vt:lpstr>
      <vt:lpstr>Jak funguje portál?</vt:lpstr>
      <vt:lpstr>Vznikne „třída“</vt:lpstr>
      <vt:lpstr>Výběr kurzu a nastavení průběhu</vt:lpstr>
      <vt:lpstr>Výběr formy zobrazení</vt:lpstr>
      <vt:lpstr>…a studenti studují.</vt:lpstr>
      <vt:lpstr>Studenti si sami vyhodnocují znalosti</vt:lpstr>
      <vt:lpstr>Studenti dělají autotest</vt:lpstr>
      <vt:lpstr>Závěr </vt:lpstr>
      <vt:lpstr>Prezentace aplikace PowerPoint</vt:lpstr>
    </vt:vector>
  </TitlesOfParts>
  <Company>Inventa, spol. s 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Michal Svoboda</dc:creator>
  <cp:lastModifiedBy>Antonin Krejci</cp:lastModifiedBy>
  <cp:revision>135</cp:revision>
  <dcterms:created xsi:type="dcterms:W3CDTF">2004-12-27T11:27:11Z</dcterms:created>
  <dcterms:modified xsi:type="dcterms:W3CDTF">2015-10-28T18:41:16Z</dcterms:modified>
</cp:coreProperties>
</file>