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2" r:id="rId9"/>
    <p:sldId id="271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91A1EC-86F6-4E69-84B5-538C1B2E708A}" v="50" dt="2021-10-29T10:01:09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CB3F94-4F9A-471B-8923-05DA81D9F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03E1E2A-240D-418F-A641-E3BA692F2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2ACDEC-D2AF-490F-9A3E-C317FEBD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5442B81-F4BA-4A40-803B-E93A2032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D87B28-7606-4D80-9779-6A0BF642D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081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FE33D9-81B6-43CF-8ABD-92778E836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EDA9047-73F0-488F-AD2E-25334FC91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AF76433-5DF5-4315-9566-2828ACB8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6818FA2-2950-4775-B0A0-B563EA323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B11E476-4E7D-4228-A481-CF92D22DB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22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5321FB0-8D8C-423A-A894-AB6147D1F4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61583A2-E7F4-477C-A4E6-0C69A8FA1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E59EDC8-79E8-4AE9-988C-14515BB6C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9A72D1-823D-4289-BA25-89248CDF4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9D9839-9044-4FE2-8465-2400C07BD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93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4FC67D-E451-4D8A-BD54-AB1D980C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9800BE6-6D34-48A3-A954-7385E022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EA89CE9-7BE5-4143-9256-D55B045A3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59A02AE-5041-4DA9-9455-D61D3753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28BF0C8-A870-4E93-876C-1EC0FC1E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995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92B51A-A4B6-45DD-8BEB-3D4517BBD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42685FC-011D-423D-A2CE-00D943027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5AE79BD-91F8-45AF-876F-84151B3C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BB2B204-021D-49EB-B29A-5D318B1A1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1485343-E068-4C1F-898D-BA8225A6A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4218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68C830-C984-49F6-9A15-C7FB0E16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9E54FD-C75F-4E9F-AD66-B3A6B4AAF4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E414088-31FA-4EE9-88B1-025E4F186E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DC31743-7690-47F7-9A19-AD2B2459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66208E6-7CEB-4BEA-B85A-0EC5CB03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8401720-A675-4DF6-9F9C-B9C3AAA4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02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52E831-79B1-4701-A59B-6B3CEF60F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04D1E00-D50D-483F-8263-3FF90A75C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5970DF0-AEF8-4006-8F04-ED1D0DCC8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CCFB63B-4E5F-4035-A06F-E7E17C9E90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FC925A-4825-4CE8-9964-295D1ED681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AEE9A45-0051-4291-9219-CCDB1C25D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4AAD371-FF7D-45C0-85C7-1696903A1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8B22020-328D-46A4-9954-29D0E633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81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2533F6-7AB9-4886-89BB-1272D91B0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396DC95-9869-40D1-9523-736AE226D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90EAEB9-F541-45CE-9840-6C61EA544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D418D1C-6784-4460-B074-12208A4A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91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38A467A-E9FE-4560-87F8-774B79A08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CAC6CBA-5938-4C3E-8B5E-52483920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11E24D6-CE1D-4502-A3B0-084B1806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848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472D05-F776-4540-8DB1-6EA82F80E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8FDB96-8942-4AF8-8392-BB08941B8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75139E1-DE2C-4E94-A7F3-D389FB8EF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417BF3C-421F-411E-95F0-AB83AED18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C21C267-2EAD-4666-98CA-E224CA39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5912540-6C31-4E76-8427-966A29BAD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303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00021C-AC82-4E77-A493-E385F4A59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4B3B0155-3095-473C-BAAD-BF2DBED960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2FF5A96-D39E-4575-8F8C-5508BFD4D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DE0937F-D93F-4227-A62A-F5A9C92ED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5D689B1-FF8F-4DF3-A02D-F2A569E07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E89ED9A-4107-4D94-A598-B67583BD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98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3B8FA7F-F249-49E2-A490-AC41C88A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A9665D-A3B7-47CD-903A-12E883546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BFFB939-0F6C-4E97-A922-C1897FF80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B0FFB-5551-495A-819F-C0AA3601CED5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4F8986C-4CA6-4B2B-8DD3-941CDC447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987188C-7DDB-4F74-8DDF-18DEDF2AD8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BA374-8EFF-45F8-B0B2-4F626B43C7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22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5" y="4618710"/>
            <a:ext cx="10906008" cy="983999"/>
          </a:xfrm>
        </p:spPr>
        <p:txBody>
          <a:bodyPr>
            <a:normAutofit fontScale="90000"/>
          </a:bodyPr>
          <a:lstStyle/>
          <a:p>
            <a:r>
              <a:rPr lang="cs-CZ" sz="5600" b="1" dirty="0">
                <a:latin typeface="+mn-lt"/>
              </a:rPr>
              <a:t>STŘEDNÍ PRŮMYSLOVÁ ŠKOLA JESENÍK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B3E6988-B476-4ED3-9283-3B51F6E99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95" y="6292614"/>
            <a:ext cx="10906008" cy="497210"/>
          </a:xfrm>
        </p:spPr>
        <p:txBody>
          <a:bodyPr>
            <a:normAutofit/>
          </a:bodyPr>
          <a:lstStyle/>
          <a:p>
            <a:r>
              <a:rPr lang="cs-CZ" sz="1900" b="1" dirty="0"/>
              <a:t>    (+420) 584 411 100                                         sekretariat@soje.cz	                                              www.soje.cz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ADF5C813-DE97-407E-9C38-D56EC3CDDB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70" y="270744"/>
            <a:ext cx="4741857" cy="420839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880EF2-DF79-4D9D-8F11-E91D48C7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F13D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36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SPOLUPRÁCE SPŠ JESENÍK A HADARIM HIGH SCHOOL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7A9824AC-8F3F-44AA-8C00-F4BBF9436E3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0" y="901815"/>
            <a:ext cx="5323609" cy="5054369"/>
          </a:xfrm>
          <a:prstGeom prst="rect">
            <a:avLst/>
          </a:prstGeom>
        </p:spPr>
      </p:pic>
      <p:sp>
        <p:nvSpPr>
          <p:cNvPr id="18" name="TextovéPole 17">
            <a:extLst>
              <a:ext uri="{FF2B5EF4-FFF2-40B4-BE49-F238E27FC236}">
                <a16:creationId xmlns:a16="http://schemas.microsoft.com/office/drawing/2014/main" id="{F7AE5D4D-A61F-4E60-AC84-105E5AF5B616}"/>
              </a:ext>
            </a:extLst>
          </p:cNvPr>
          <p:cNvSpPr txBox="1"/>
          <p:nvPr/>
        </p:nvSpPr>
        <p:spPr>
          <a:xfrm>
            <a:off x="494734" y="1346713"/>
            <a:ext cx="9154391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000" b="1" dirty="0"/>
              <a:t>NAŠE CÍLE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/>
              <a:t>NAVÁZÁNÍ SPOLUPRÁCE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/>
              <a:t>INSPIRACE V ROBOTICE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/>
              <a:t>ÚČAST NA ROBOTICKÉ SOUTĚŽI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/>
              <a:t>KULTURNÍ OBOHACENÍ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/>
              <a:t>VÝMĚNA ZKUŠENOSTÍ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0" b="1" dirty="0"/>
          </a:p>
          <a:p>
            <a:endParaRPr lang="cs-CZ" sz="3000" b="1" dirty="0"/>
          </a:p>
        </p:txBody>
      </p:sp>
      <p:pic>
        <p:nvPicPr>
          <p:cNvPr id="4" name="Obrázek 3" descr="Obsah obrázku venku, osoba, oblečení, strom&#10;&#10;Popis se vygeneroval automaticky.">
            <a:extLst>
              <a:ext uri="{FF2B5EF4-FFF2-40B4-BE49-F238E27FC236}">
                <a16:creationId xmlns:a16="http://schemas.microsoft.com/office/drawing/2014/main" id="{19A0EA02-E269-7E97-E697-DC025C2A9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665" y="1688119"/>
            <a:ext cx="5553022" cy="43444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570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NAVÁZÁNÍ SPOLUPRÁCE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sp>
        <p:nvSpPr>
          <p:cNvPr id="18" name="TextovéPole 17">
            <a:extLst>
              <a:ext uri="{FF2B5EF4-FFF2-40B4-BE49-F238E27FC236}">
                <a16:creationId xmlns:a16="http://schemas.microsoft.com/office/drawing/2014/main" id="{F7AE5D4D-A61F-4E60-AC84-105E5AF5B616}"/>
              </a:ext>
            </a:extLst>
          </p:cNvPr>
          <p:cNvSpPr txBox="1"/>
          <p:nvPr/>
        </p:nvSpPr>
        <p:spPr>
          <a:xfrm>
            <a:off x="494734" y="1197423"/>
            <a:ext cx="915439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sz="2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0" b="1" dirty="0"/>
          </a:p>
          <a:p>
            <a:endParaRPr lang="cs-CZ" sz="3000" b="1" dirty="0"/>
          </a:p>
        </p:txBody>
      </p:sp>
      <p:pic>
        <p:nvPicPr>
          <p:cNvPr id="4" name="Obrázek 3" descr="Obsah obrázku oblečení, osoba, boty, muž&#10;&#10;Popis byl vytvořen automaticky">
            <a:extLst>
              <a:ext uri="{FF2B5EF4-FFF2-40B4-BE49-F238E27FC236}">
                <a16:creationId xmlns:a16="http://schemas.microsoft.com/office/drawing/2014/main" id="{D7DE6A48-D343-7F02-3F8A-A86F3A3C80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9" y="1846992"/>
            <a:ext cx="6484654" cy="36492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ek 5" descr="Obsah obrázku oblečení, osoba, boty, žena&#10;&#10;Popis byl vytvořen automaticky">
            <a:extLst>
              <a:ext uri="{FF2B5EF4-FFF2-40B4-BE49-F238E27FC236}">
                <a16:creationId xmlns:a16="http://schemas.microsoft.com/office/drawing/2014/main" id="{5016A7BC-567A-4CBF-5740-22855245A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313" y="1846992"/>
            <a:ext cx="4860953" cy="36457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1414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INSPIRACE V ROBOTICE – PŘÍPRAVA NA SOUTĚŽ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A05C829-5971-8F17-9B1C-ACCC39F04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245" y="2132202"/>
            <a:ext cx="2413755" cy="32563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ek 5" descr="Může jít o obrázek 5 lidí, studující lidé, šachy, kancelář a text">
            <a:extLst>
              <a:ext uri="{FF2B5EF4-FFF2-40B4-BE49-F238E27FC236}">
                <a16:creationId xmlns:a16="http://schemas.microsoft.com/office/drawing/2014/main" id="{F0A4A072-97CA-5E9D-FD65-4D0E0D1F2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9028" y="2132200"/>
            <a:ext cx="2799944" cy="32563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brázek 6" descr="Obsah obrázku oblečení, boty, osoba, interiér&#10;&#10;Popis se vygeneroval automaticky.">
            <a:extLst>
              <a:ext uri="{FF2B5EF4-FFF2-40B4-BE49-F238E27FC236}">
                <a16:creationId xmlns:a16="http://schemas.microsoft.com/office/drawing/2014/main" id="{746DDB7C-6BD6-24EE-9F5E-8F2C97A32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872" y="4033272"/>
            <a:ext cx="2991061" cy="22432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Obrázek 8" descr="Může jít o obrázek 5 lidí, studující lidé, stůl, šachy, kancelář a text">
            <a:extLst>
              <a:ext uri="{FF2B5EF4-FFF2-40B4-BE49-F238E27FC236}">
                <a16:creationId xmlns:a16="http://schemas.microsoft.com/office/drawing/2014/main" id="{382FB18A-0CD1-8346-3142-28DAAB2908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1962" y="2132200"/>
            <a:ext cx="2431104" cy="3256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Obrázek 9" descr="Obsah obrázku venku, obloha, rostlina, nemovitost&#10;&#10;Popis byl vytvořen automaticky">
            <a:extLst>
              <a:ext uri="{FF2B5EF4-FFF2-40B4-BE49-F238E27FC236}">
                <a16:creationId xmlns:a16="http://schemas.microsoft.com/office/drawing/2014/main" id="{402B4DA5-A09D-441E-3BF3-50DBC5839F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1" y="1517072"/>
            <a:ext cx="2991061" cy="22432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759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55095"/>
            <a:ext cx="10906008" cy="599531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ROBOTICKÁ SOUTĚŽ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4" name="Obrázek 3" descr="Obsah obrázku oblečení, Lidská tvář, osoba, muž&#10;&#10;Popis se vygeneroval automaticky.">
            <a:extLst>
              <a:ext uri="{FF2B5EF4-FFF2-40B4-BE49-F238E27FC236}">
                <a16:creationId xmlns:a16="http://schemas.microsoft.com/office/drawing/2014/main" id="{CCA48E51-05C3-1AED-2397-98F3D2CBE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73" y="878594"/>
            <a:ext cx="3461103" cy="26438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65B7A3C-8B61-F72E-F5EA-05FE2FB2A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73" y="3746381"/>
            <a:ext cx="3461102" cy="26013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brázek 6" descr="Obsah obrázku oblečení, osoba, boty, džínsy&#10;&#10;Popis se vygeneroval automaticky.">
            <a:extLst>
              <a:ext uri="{FF2B5EF4-FFF2-40B4-BE49-F238E27FC236}">
                <a16:creationId xmlns:a16="http://schemas.microsoft.com/office/drawing/2014/main" id="{8E7E97BD-4E8F-4F8A-AA6A-39D2E0BEB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772" y="878594"/>
            <a:ext cx="3894397" cy="26438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Obrázek 8" descr="Obsah obrázku oblečení, osoba, boty, hračka&#10;&#10;Popis se vygeneroval automaticky.">
            <a:extLst>
              <a:ext uri="{FF2B5EF4-FFF2-40B4-BE49-F238E27FC236}">
                <a16:creationId xmlns:a16="http://schemas.microsoft.com/office/drawing/2014/main" id="{E8BB0059-3CD0-7DF5-C320-A3C62C83D5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771" y="3746381"/>
            <a:ext cx="3894398" cy="2601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Obrázek 11" descr="Obsah obrázku oblečení, osoba, boty, džínsy&#10;&#10;Popis se vygeneroval automaticky.">
            <a:extLst>
              <a:ext uri="{FF2B5EF4-FFF2-40B4-BE49-F238E27FC236}">
                <a16:creationId xmlns:a16="http://schemas.microsoft.com/office/drawing/2014/main" id="{8D279BDC-BCD8-0C9B-7C83-A74B1DB17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0465" y="1572168"/>
            <a:ext cx="3330118" cy="44324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5144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KULTURNÍ OBOHACENÍ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4" name="Obrázek 3" descr="Může jít o obrázek burrito a gyros">
            <a:extLst>
              <a:ext uri="{FF2B5EF4-FFF2-40B4-BE49-F238E27FC236}">
                <a16:creationId xmlns:a16="http://schemas.microsoft.com/office/drawing/2014/main" id="{F7F9FA26-38E3-2F8E-A0BA-1A7F32011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151" y="2099711"/>
            <a:ext cx="2476285" cy="33045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ek 5" descr="Obsah obrázku osoba, oblečení, stůl, lidé&#10;&#10;Popis byl vytvořen automaticky">
            <a:extLst>
              <a:ext uri="{FF2B5EF4-FFF2-40B4-BE49-F238E27FC236}">
                <a16:creationId xmlns:a16="http://schemas.microsoft.com/office/drawing/2014/main" id="{0F00E9EB-9502-6855-4DA9-CB90DA04E6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94" y="1310126"/>
            <a:ext cx="2823817" cy="21178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D7FD4CC4-6F9B-33B7-6063-F671B39B7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170" y="2099711"/>
            <a:ext cx="2476283" cy="33066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Obrázek 8" descr="Obsah obrázku obloha, oblečení, osoba, boty&#10;&#10;Popis se vygeneroval automaticky.">
            <a:extLst>
              <a:ext uri="{FF2B5EF4-FFF2-40B4-BE49-F238E27FC236}">
                <a16:creationId xmlns:a16="http://schemas.microsoft.com/office/drawing/2014/main" id="{2EF532BD-6FF6-BD50-9782-965907916F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094" y="3752003"/>
            <a:ext cx="2821366" cy="26585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Obrázek 9" descr="Obsah obrázku oblečení, boty, osoba, venku&#10;&#10;Popis se vygeneroval automaticky.">
            <a:extLst>
              <a:ext uri="{FF2B5EF4-FFF2-40B4-BE49-F238E27FC236}">
                <a16:creationId xmlns:a16="http://schemas.microsoft.com/office/drawing/2014/main" id="{C1BF84E7-1B3C-3169-0AFB-D2BAE2A56B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2187" y="2097689"/>
            <a:ext cx="2500870" cy="33066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2518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VÝMĚNA ZKUŠENOSTÍ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4" name="Obrázek 3" descr="Může jít o obrázek 2 lidé, strom, tráva a park">
            <a:extLst>
              <a:ext uri="{FF2B5EF4-FFF2-40B4-BE49-F238E27FC236}">
                <a16:creationId xmlns:a16="http://schemas.microsoft.com/office/drawing/2014/main" id="{989F700A-71E3-D694-0695-DF9A0B665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848" y="1809911"/>
            <a:ext cx="3228224" cy="3870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ek 5" descr="Může jít o obrázek 5 lidí a park">
            <a:extLst>
              <a:ext uri="{FF2B5EF4-FFF2-40B4-BE49-F238E27FC236}">
                <a16:creationId xmlns:a16="http://schemas.microsoft.com/office/drawing/2014/main" id="{13C5DABF-4B36-4638-C360-75A54ABEE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045" y="1809911"/>
            <a:ext cx="2908955" cy="38753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brázek 6" descr="Může jít o snímek obrazovky z videohry 3 lidé, studující lidé a text">
            <a:extLst>
              <a:ext uri="{FF2B5EF4-FFF2-40B4-BE49-F238E27FC236}">
                <a16:creationId xmlns:a16="http://schemas.microsoft.com/office/drawing/2014/main" id="{4A8623F2-DB3B-D70E-BDBE-28DC4DB84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406081" y="1809911"/>
            <a:ext cx="2908955" cy="38856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6124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208816"/>
            <a:ext cx="10906008" cy="786304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KOMPLIKOVANÝ ODLET DOMŮ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06D9C37-94CB-44C3-8F02-BBE1339F2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114" y="-1"/>
            <a:ext cx="1597886" cy="1517073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C728CBD9-3A7D-7DB3-7FA5-98953768C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11" y="1481373"/>
            <a:ext cx="3329620" cy="43931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A2894A0C-72A3-8694-A7A7-9ABD5F056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811" y="1481371"/>
            <a:ext cx="3747034" cy="43931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AB9BEB3A-BD60-E3C5-B0BE-B5FDD2E593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917" y="1481373"/>
            <a:ext cx="3252087" cy="43931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2329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8689A-0470-460C-8AD6-6354677B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4943623"/>
            <a:ext cx="10906008" cy="620109"/>
          </a:xfrm>
        </p:spPr>
        <p:txBody>
          <a:bodyPr>
            <a:normAutofit/>
          </a:bodyPr>
          <a:lstStyle/>
          <a:p>
            <a:r>
              <a:rPr lang="cs-CZ" sz="3500" b="1" dirty="0">
                <a:latin typeface="+mn-lt"/>
              </a:rPr>
              <a:t>MÁME VŠE, CO OD ŠKOLY CHCEŠ I POTŘEBUJEŠ!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B3E6988-B476-4ED3-9283-3B51F6E99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95" y="6292614"/>
            <a:ext cx="10906008" cy="497210"/>
          </a:xfrm>
        </p:spPr>
        <p:txBody>
          <a:bodyPr>
            <a:normAutofit/>
          </a:bodyPr>
          <a:lstStyle/>
          <a:p>
            <a:r>
              <a:rPr lang="cs-CZ" sz="1900" b="1" dirty="0"/>
              <a:t>    (+420) 584 411 100                                         sekretariat@soje.cz	                                              www.soje.cz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ADF5C813-DE97-407E-9C38-D56EC3CDDB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70" y="270744"/>
            <a:ext cx="4741857" cy="420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267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92</Words>
  <Application>Microsoft Office PowerPoint</Application>
  <PresentationFormat>Širokoúhlá obrazovka</PresentationFormat>
  <Paragraphs>26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Motiv Office</vt:lpstr>
      <vt:lpstr>STŘEDNÍ PRŮMYSLOVÁ ŠKOLA JESENÍK</vt:lpstr>
      <vt:lpstr>SPOLUPRÁCE SPŠ JESENÍK A HADARIM HIGH SCHOOL</vt:lpstr>
      <vt:lpstr>NAVÁZÁNÍ SPOLUPRÁCE</vt:lpstr>
      <vt:lpstr>INSPIRACE V ROBOTICE – PŘÍPRAVA NA SOUTĚŽ</vt:lpstr>
      <vt:lpstr>ROBOTICKÁ SOUTĚŽ</vt:lpstr>
      <vt:lpstr>KULTURNÍ OBOHACENÍ</vt:lpstr>
      <vt:lpstr>VÝMĚNA ZKUŠENOSTÍ</vt:lpstr>
      <vt:lpstr>KOMPLIKOVANÝ ODLET DOMŮ</vt:lpstr>
      <vt:lpstr>MÁME VŠE, CO OD ŠKOLY CHCEŠ I POTŘEBUJEŠ!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Pišek David, Ing.</dc:creator>
  <cp:lastModifiedBy>Vláčilová Bronislava</cp:lastModifiedBy>
  <cp:revision>10</cp:revision>
  <dcterms:created xsi:type="dcterms:W3CDTF">2021-10-29T08:12:34Z</dcterms:created>
  <dcterms:modified xsi:type="dcterms:W3CDTF">2023-10-31T18:53:58Z</dcterms:modified>
</cp:coreProperties>
</file>