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91" r:id="rId2"/>
    <p:sldId id="298" r:id="rId3"/>
    <p:sldId id="299" r:id="rId4"/>
    <p:sldId id="300" r:id="rId5"/>
    <p:sldId id="301" r:id="rId6"/>
    <p:sldId id="302" r:id="rId7"/>
    <p:sldId id="303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20" d="100"/>
          <a:sy n="120" d="100"/>
        </p:scale>
        <p:origin x="234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10.10.2022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=""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cs-CZ" dirty="0"/>
              <a:t>Duální </a:t>
            </a:r>
            <a:r>
              <a:rPr lang="cs-CZ" dirty="0" smtClean="0"/>
              <a:t>systém vzdělávání </a:t>
            </a:r>
            <a:r>
              <a:rPr lang="cs-CZ" dirty="0"/>
              <a:t>v </a:t>
            </a:r>
            <a:r>
              <a:rPr lang="cs-CZ" dirty="0" smtClean="0"/>
              <a:t>Lichtenštejnsku</a:t>
            </a:r>
            <a:endParaRPr lang="cs-CZ" sz="3600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Mgr. Miroslav Gajdůšek, MBA</a:t>
            </a: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Duální vzdělávání v </a:t>
            </a:r>
            <a:r>
              <a:rPr lang="cs-CZ" dirty="0" smtClean="0"/>
              <a:t>Lichtenštejnsku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/>
              <a:t>ABB = školský úřad, spolupráce firmy, rodiče, třídní učitel</a:t>
            </a:r>
          </a:p>
          <a:p>
            <a:r>
              <a:rPr lang="cs-CZ" sz="2400" dirty="0"/>
              <a:t>ZŠ – první stupeň (1 – 5)</a:t>
            </a:r>
          </a:p>
          <a:p>
            <a:r>
              <a:rPr lang="cs-CZ" sz="2400" dirty="0"/>
              <a:t>ZŠ – vyšší základní škola, gymnázium, reálka  (6 – 9 )</a:t>
            </a:r>
          </a:p>
          <a:p>
            <a:r>
              <a:rPr lang="cs-CZ" sz="2400" dirty="0"/>
              <a:t>SŠ – 66% odborné školy (učňovské 2leté, 3leté, odborné 4 leté s nebo bez maturity apod. ), 34% všeobecné vzdělání (z toho 25% gymnázia)</a:t>
            </a:r>
          </a:p>
          <a:p>
            <a:r>
              <a:rPr lang="cs-CZ" sz="2400" dirty="0"/>
              <a:t>Prostupnost soustavy </a:t>
            </a:r>
          </a:p>
          <a:p>
            <a:r>
              <a:rPr lang="cs-CZ" sz="2400" dirty="0"/>
              <a:t>Každý žák v odborném vzdělávání má učňovskou smlouvu</a:t>
            </a:r>
          </a:p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 smtClean="0"/>
              <a:t>13. 10. 2022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01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13. 10. 2022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Duální vzdělávání v </a:t>
            </a:r>
            <a:r>
              <a:rPr lang="cs-CZ" dirty="0" smtClean="0"/>
              <a:t>Lichtenštejnsku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  <p:pic>
        <p:nvPicPr>
          <p:cNvPr id="8" name="Zástupný symbol pro obsah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320" y="1009816"/>
            <a:ext cx="9879360" cy="496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95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13. 10. 2022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Duální vzdělávání v </a:t>
            </a:r>
            <a:r>
              <a:rPr lang="cs-CZ" dirty="0" smtClean="0"/>
              <a:t>Lichtenštejnsku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31871"/>
            <a:ext cx="10612799" cy="487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96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13. 10. </a:t>
            </a:r>
            <a:r>
              <a:rPr lang="cs-CZ" dirty="0" smtClean="0"/>
              <a:t>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Duální vzdělávání v </a:t>
            </a:r>
            <a:r>
              <a:rPr lang="cs-CZ" dirty="0" smtClean="0"/>
              <a:t>Lichtenštejnsku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</a:t>
            </a:fld>
            <a:endParaRPr lang="cs-CZ"/>
          </a:p>
        </p:txBody>
      </p:sp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7404" y="806083"/>
            <a:ext cx="6697191" cy="5437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30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13. 10. 2022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/>
              <a:t>Duální vzdělávání v </a:t>
            </a:r>
            <a:r>
              <a:rPr lang="cs-CZ" dirty="0" smtClean="0"/>
              <a:t>Lichtenštejnsku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239" y="788636"/>
            <a:ext cx="5809522" cy="5454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58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81400" y="793752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13. 10. </a:t>
            </a:r>
            <a:r>
              <a:rPr lang="cs-CZ" dirty="0" smtClean="0"/>
              <a:t>2022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  <p:pic>
        <p:nvPicPr>
          <p:cNvPr id="7" name="Zástupný symbol pro obsah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606" y="1741168"/>
            <a:ext cx="4160788" cy="491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72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51</TotalTime>
  <Words>148</Words>
  <Application>Microsoft Office PowerPoint</Application>
  <PresentationFormat>Širokoúhlá obrazovka</PresentationFormat>
  <Paragraphs>26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11" baseType="lpstr">
      <vt:lpstr>Arial</vt:lpstr>
      <vt:lpstr>Calibri</vt:lpstr>
      <vt:lpstr>Inter</vt:lpstr>
      <vt:lpstr>Motiv Office</vt:lpstr>
      <vt:lpstr>Duální systém vzdělávání v Lichtenštejnsku</vt:lpstr>
      <vt:lpstr>Duální vzdělávání v Lichtenštejnsku</vt:lpstr>
      <vt:lpstr>Prezentace aplikace PowerPoint</vt:lpstr>
      <vt:lpstr>Prezentace aplikace PowerPoint</vt:lpstr>
      <vt:lpstr>Prezentace aplikace PowerPoint</vt:lpstr>
      <vt:lpstr>Prezentace aplikace PowerPoint</vt:lpstr>
      <vt:lpstr>Děkuji za pozornost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Hovorka Jakub</cp:lastModifiedBy>
  <cp:revision>16</cp:revision>
  <dcterms:created xsi:type="dcterms:W3CDTF">2022-03-10T07:10:19Z</dcterms:created>
  <dcterms:modified xsi:type="dcterms:W3CDTF">2022-10-10T13:58:03Z</dcterms:modified>
</cp:coreProperties>
</file>