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2" r:id="rId5"/>
    <p:sldId id="263" r:id="rId6"/>
    <p:sldId id="264" r:id="rId7"/>
    <p:sldId id="265" r:id="rId8"/>
    <p:sldId id="266" r:id="rId9"/>
    <p:sldId id="267" r:id="rId10"/>
    <p:sldId id="268" r:id="rId11"/>
    <p:sldId id="269" r:id="rId12"/>
    <p:sldId id="271" r:id="rId13"/>
    <p:sldId id="272" r:id="rId14"/>
    <p:sldId id="273" r:id="rId15"/>
    <p:sldId id="274" r:id="rId16"/>
    <p:sldId id="282" r:id="rId17"/>
    <p:sldId id="276" r:id="rId18"/>
    <p:sldId id="278" r:id="rId19"/>
    <p:sldId id="279" r:id="rId20"/>
    <p:sldId id="281" r:id="rId21"/>
    <p:sldId id="280" r:id="rId22"/>
    <p:sldId id="270" r:id="rId23"/>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29BE83-D7C9-4DA4-A6E0-675BFBF13AB2}" v="31" dt="2022-09-08T12:27:19.323"/>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větlý styl 3 – zvýraznění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7B26C5-4107-4FEC-AEDC-1716B250A1EF}" styleName="Světlý sty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Střední styl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0" d="100"/>
          <a:sy n="70" d="100"/>
        </p:scale>
        <p:origin x="5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quette Daniela" userId="b88699de-9d2e-46db-a907-1fbfc8c4d5ec" providerId="ADAL" clId="{BC29BE83-D7C9-4DA4-A6E0-675BFBF13AB2}"/>
    <pc:docChg chg="undo custSel addSld delSld modSld modShowInfo">
      <pc:chgData name="Requette Daniela" userId="b88699de-9d2e-46db-a907-1fbfc8c4d5ec" providerId="ADAL" clId="{BC29BE83-D7C9-4DA4-A6E0-675BFBF13AB2}" dt="2022-09-08T12:29:49.245" v="336" actId="255"/>
      <pc:docMkLst>
        <pc:docMk/>
      </pc:docMkLst>
      <pc:sldChg chg="addSp modSp mod setBg">
        <pc:chgData name="Requette Daniela" userId="b88699de-9d2e-46db-a907-1fbfc8c4d5ec" providerId="ADAL" clId="{BC29BE83-D7C9-4DA4-A6E0-675BFBF13AB2}" dt="2022-09-08T12:29:49.245" v="336" actId="255"/>
        <pc:sldMkLst>
          <pc:docMk/>
          <pc:sldMk cId="2067536921" sldId="256"/>
        </pc:sldMkLst>
        <pc:spChg chg="mod">
          <ac:chgData name="Requette Daniela" userId="b88699de-9d2e-46db-a907-1fbfc8c4d5ec" providerId="ADAL" clId="{BC29BE83-D7C9-4DA4-A6E0-675BFBF13AB2}" dt="2022-09-08T12:29:49.245" v="336" actId="255"/>
          <ac:spMkLst>
            <pc:docMk/>
            <pc:sldMk cId="2067536921" sldId="256"/>
            <ac:spMk id="2" creationId="{934AA559-041E-3466-909B-3AD28B4C0B1E}"/>
          </ac:spMkLst>
        </pc:spChg>
        <pc:spChg chg="mod">
          <ac:chgData name="Requette Daniela" userId="b88699de-9d2e-46db-a907-1fbfc8c4d5ec" providerId="ADAL" clId="{BC29BE83-D7C9-4DA4-A6E0-675BFBF13AB2}" dt="2022-09-08T12:10:25.777" v="283" actId="26606"/>
          <ac:spMkLst>
            <pc:docMk/>
            <pc:sldMk cId="2067536921" sldId="256"/>
            <ac:spMk id="3" creationId="{16AFC06C-0A12-CAFE-A2E6-9A4E01CAD59B}"/>
          </ac:spMkLst>
        </pc:spChg>
        <pc:spChg chg="add">
          <ac:chgData name="Requette Daniela" userId="b88699de-9d2e-46db-a907-1fbfc8c4d5ec" providerId="ADAL" clId="{BC29BE83-D7C9-4DA4-A6E0-675BFBF13AB2}" dt="2022-09-08T12:10:25.777" v="283" actId="26606"/>
          <ac:spMkLst>
            <pc:docMk/>
            <pc:sldMk cId="2067536921" sldId="256"/>
            <ac:spMk id="9" creationId="{E91DC736-0EF8-4F87-9146-EBF1D2EE4D3D}"/>
          </ac:spMkLst>
        </pc:spChg>
        <pc:spChg chg="add">
          <ac:chgData name="Requette Daniela" userId="b88699de-9d2e-46db-a907-1fbfc8c4d5ec" providerId="ADAL" clId="{BC29BE83-D7C9-4DA4-A6E0-675BFBF13AB2}" dt="2022-09-08T12:10:25.777" v="283" actId="26606"/>
          <ac:spMkLst>
            <pc:docMk/>
            <pc:sldMk cId="2067536921" sldId="256"/>
            <ac:spMk id="11" creationId="{097CD68E-23E3-4007-8847-CD0944C4F7BE}"/>
          </ac:spMkLst>
        </pc:spChg>
        <pc:spChg chg="add">
          <ac:chgData name="Requette Daniela" userId="b88699de-9d2e-46db-a907-1fbfc8c4d5ec" providerId="ADAL" clId="{BC29BE83-D7C9-4DA4-A6E0-675BFBF13AB2}" dt="2022-09-08T12:10:25.777" v="283" actId="26606"/>
          <ac:spMkLst>
            <pc:docMk/>
            <pc:sldMk cId="2067536921" sldId="256"/>
            <ac:spMk id="13" creationId="{AF2F604E-43BE-4DC3-B983-E071523364F8}"/>
          </ac:spMkLst>
        </pc:spChg>
        <pc:spChg chg="add">
          <ac:chgData name="Requette Daniela" userId="b88699de-9d2e-46db-a907-1fbfc8c4d5ec" providerId="ADAL" clId="{BC29BE83-D7C9-4DA4-A6E0-675BFBF13AB2}" dt="2022-09-08T12:10:25.777" v="283" actId="26606"/>
          <ac:spMkLst>
            <pc:docMk/>
            <pc:sldMk cId="2067536921" sldId="256"/>
            <ac:spMk id="15" creationId="{08C9B587-E65E-4B52-B37C-ABEBB6E87928}"/>
          </ac:spMkLst>
        </pc:spChg>
        <pc:picChg chg="add">
          <ac:chgData name="Requette Daniela" userId="b88699de-9d2e-46db-a907-1fbfc8c4d5ec" providerId="ADAL" clId="{BC29BE83-D7C9-4DA4-A6E0-675BFBF13AB2}" dt="2022-09-08T12:10:25.777" v="283" actId="26606"/>
          <ac:picMkLst>
            <pc:docMk/>
            <pc:sldMk cId="2067536921" sldId="256"/>
            <ac:picMk id="5" creationId="{2E6519CC-393D-AE60-2EA3-19EAE0A31905}"/>
          </ac:picMkLst>
        </pc:picChg>
      </pc:sldChg>
      <pc:sldChg chg="addSp delSp modSp mod modTransition setBg">
        <pc:chgData name="Requette Daniela" userId="b88699de-9d2e-46db-a907-1fbfc8c4d5ec" providerId="ADAL" clId="{BC29BE83-D7C9-4DA4-A6E0-675BFBF13AB2}" dt="2022-09-08T12:11:09.955" v="292" actId="26606"/>
        <pc:sldMkLst>
          <pc:docMk/>
          <pc:sldMk cId="4136443628" sldId="257"/>
        </pc:sldMkLst>
        <pc:spChg chg="mod">
          <ac:chgData name="Requette Daniela" userId="b88699de-9d2e-46db-a907-1fbfc8c4d5ec" providerId="ADAL" clId="{BC29BE83-D7C9-4DA4-A6E0-675BFBF13AB2}" dt="2022-09-08T12:11:09.955" v="292" actId="26606"/>
          <ac:spMkLst>
            <pc:docMk/>
            <pc:sldMk cId="4136443628" sldId="257"/>
            <ac:spMk id="3" creationId="{81F333D7-C5EE-FC8C-9CA4-3E5780F21C95}"/>
          </ac:spMkLst>
        </pc:spChg>
        <pc:spChg chg="add">
          <ac:chgData name="Requette Daniela" userId="b88699de-9d2e-46db-a907-1fbfc8c4d5ec" providerId="ADAL" clId="{BC29BE83-D7C9-4DA4-A6E0-675BFBF13AB2}" dt="2022-09-08T12:11:09.955" v="292" actId="26606"/>
          <ac:spMkLst>
            <pc:docMk/>
            <pc:sldMk cId="4136443628" sldId="257"/>
            <ac:spMk id="8" creationId="{2B566528-1B12-4246-9431-5C2D7D081168}"/>
          </ac:spMkLst>
        </pc:spChg>
        <pc:spChg chg="add del">
          <ac:chgData name="Requette Daniela" userId="b88699de-9d2e-46db-a907-1fbfc8c4d5ec" providerId="ADAL" clId="{BC29BE83-D7C9-4DA4-A6E0-675BFBF13AB2}" dt="2022-09-08T12:11:09.946" v="291" actId="26606"/>
          <ac:spMkLst>
            <pc:docMk/>
            <pc:sldMk cId="4136443628" sldId="257"/>
            <ac:spMk id="9" creationId="{8FC9BE17-9A7B-462D-AE50-3D8777387304}"/>
          </ac:spMkLst>
        </pc:spChg>
        <pc:spChg chg="add">
          <ac:chgData name="Requette Daniela" userId="b88699de-9d2e-46db-a907-1fbfc8c4d5ec" providerId="ADAL" clId="{BC29BE83-D7C9-4DA4-A6E0-675BFBF13AB2}" dt="2022-09-08T12:11:09.955" v="292" actId="26606"/>
          <ac:spMkLst>
            <pc:docMk/>
            <pc:sldMk cId="4136443628" sldId="257"/>
            <ac:spMk id="10" creationId="{2E80C965-DB6D-4F81-9E9E-B027384D0BD6}"/>
          </ac:spMkLst>
        </pc:spChg>
        <pc:spChg chg="add del">
          <ac:chgData name="Requette Daniela" userId="b88699de-9d2e-46db-a907-1fbfc8c4d5ec" providerId="ADAL" clId="{BC29BE83-D7C9-4DA4-A6E0-675BFBF13AB2}" dt="2022-09-08T12:11:09.946" v="291" actId="26606"/>
          <ac:spMkLst>
            <pc:docMk/>
            <pc:sldMk cId="4136443628" sldId="257"/>
            <ac:spMk id="11" creationId="{3EBE8569-6AEC-4B8C-8D53-2DE337CDBA65}"/>
          </ac:spMkLst>
        </pc:spChg>
        <pc:spChg chg="add">
          <ac:chgData name="Requette Daniela" userId="b88699de-9d2e-46db-a907-1fbfc8c4d5ec" providerId="ADAL" clId="{BC29BE83-D7C9-4DA4-A6E0-675BFBF13AB2}" dt="2022-09-08T12:11:09.955" v="292" actId="26606"/>
          <ac:spMkLst>
            <pc:docMk/>
            <pc:sldMk cId="4136443628" sldId="257"/>
            <ac:spMk id="12" creationId="{A580F890-B085-4E95-96AA-55AEBEC5CE6E}"/>
          </ac:spMkLst>
        </pc:spChg>
        <pc:spChg chg="add del">
          <ac:chgData name="Requette Daniela" userId="b88699de-9d2e-46db-a907-1fbfc8c4d5ec" providerId="ADAL" clId="{BC29BE83-D7C9-4DA4-A6E0-675BFBF13AB2}" dt="2022-09-08T12:11:09.946" v="291" actId="26606"/>
          <ac:spMkLst>
            <pc:docMk/>
            <pc:sldMk cId="4136443628" sldId="257"/>
            <ac:spMk id="13" creationId="{55D4142C-5077-457F-A6AD-3FECFDB39685}"/>
          </ac:spMkLst>
        </pc:spChg>
        <pc:spChg chg="add">
          <ac:chgData name="Requette Daniela" userId="b88699de-9d2e-46db-a907-1fbfc8c4d5ec" providerId="ADAL" clId="{BC29BE83-D7C9-4DA4-A6E0-675BFBF13AB2}" dt="2022-09-08T12:11:09.955" v="292" actId="26606"/>
          <ac:spMkLst>
            <pc:docMk/>
            <pc:sldMk cId="4136443628" sldId="257"/>
            <ac:spMk id="14" creationId="{D3F51FEB-38FB-4F6C-9F7B-2F2AFAB65463}"/>
          </ac:spMkLst>
        </pc:spChg>
        <pc:spChg chg="add del">
          <ac:chgData name="Requette Daniela" userId="b88699de-9d2e-46db-a907-1fbfc8c4d5ec" providerId="ADAL" clId="{BC29BE83-D7C9-4DA4-A6E0-675BFBF13AB2}" dt="2022-09-08T12:11:09.946" v="291" actId="26606"/>
          <ac:spMkLst>
            <pc:docMk/>
            <pc:sldMk cId="4136443628" sldId="257"/>
            <ac:spMk id="15" creationId="{7A5F0580-5EE9-419F-96EE-B6529EF6E7D0}"/>
          </ac:spMkLst>
        </pc:spChg>
        <pc:spChg chg="add">
          <ac:chgData name="Requette Daniela" userId="b88699de-9d2e-46db-a907-1fbfc8c4d5ec" providerId="ADAL" clId="{BC29BE83-D7C9-4DA4-A6E0-675BFBF13AB2}" dt="2022-09-08T12:11:09.955" v="292" actId="26606"/>
          <ac:spMkLst>
            <pc:docMk/>
            <pc:sldMk cId="4136443628" sldId="257"/>
            <ac:spMk id="16" creationId="{1E547BA6-BAE0-43BB-A7CA-60F69CE252F0}"/>
          </ac:spMkLst>
        </pc:spChg>
        <pc:picChg chg="add del">
          <ac:chgData name="Requette Daniela" userId="b88699de-9d2e-46db-a907-1fbfc8c4d5ec" providerId="ADAL" clId="{BC29BE83-D7C9-4DA4-A6E0-675BFBF13AB2}" dt="2022-09-08T12:11:09.946" v="291" actId="26606"/>
          <ac:picMkLst>
            <pc:docMk/>
            <pc:sldMk cId="4136443628" sldId="257"/>
            <ac:picMk id="5" creationId="{5C9AEDBF-4C8E-0199-3AFB-E46810B3EB39}"/>
          </ac:picMkLst>
        </pc:picChg>
      </pc:sldChg>
      <pc:sldChg chg="addSp delSp modSp mod modTransition setBg">
        <pc:chgData name="Requette Daniela" userId="b88699de-9d2e-46db-a907-1fbfc8c4d5ec" providerId="ADAL" clId="{BC29BE83-D7C9-4DA4-A6E0-675BFBF13AB2}" dt="2022-09-08T12:10:55.211" v="289" actId="26606"/>
        <pc:sldMkLst>
          <pc:docMk/>
          <pc:sldMk cId="1520333564" sldId="259"/>
        </pc:sldMkLst>
        <pc:spChg chg="mod">
          <ac:chgData name="Requette Daniela" userId="b88699de-9d2e-46db-a907-1fbfc8c4d5ec" providerId="ADAL" clId="{BC29BE83-D7C9-4DA4-A6E0-675BFBF13AB2}" dt="2022-09-08T12:10:55.211" v="289" actId="26606"/>
          <ac:spMkLst>
            <pc:docMk/>
            <pc:sldMk cId="1520333564" sldId="259"/>
            <ac:spMk id="3" creationId="{C862F8DF-FD25-BD91-DFE9-CD6B3A89F00F}"/>
          </ac:spMkLst>
        </pc:spChg>
        <pc:spChg chg="add">
          <ac:chgData name="Requette Daniela" userId="b88699de-9d2e-46db-a907-1fbfc8c4d5ec" providerId="ADAL" clId="{BC29BE83-D7C9-4DA4-A6E0-675BFBF13AB2}" dt="2022-09-08T12:10:55.211" v="289" actId="26606"/>
          <ac:spMkLst>
            <pc:docMk/>
            <pc:sldMk cId="1520333564" sldId="259"/>
            <ac:spMk id="8" creationId="{2B566528-1B12-4246-9431-5C2D7D081168}"/>
          </ac:spMkLst>
        </pc:spChg>
        <pc:spChg chg="add del">
          <ac:chgData name="Requette Daniela" userId="b88699de-9d2e-46db-a907-1fbfc8c4d5ec" providerId="ADAL" clId="{BC29BE83-D7C9-4DA4-A6E0-675BFBF13AB2}" dt="2022-09-08T12:10:48.329" v="286" actId="26606"/>
          <ac:spMkLst>
            <pc:docMk/>
            <pc:sldMk cId="1520333564" sldId="259"/>
            <ac:spMk id="9" creationId="{04812C46-200A-4DEB-A05E-3ED6C68C2387}"/>
          </ac:spMkLst>
        </pc:spChg>
        <pc:spChg chg="add">
          <ac:chgData name="Requette Daniela" userId="b88699de-9d2e-46db-a907-1fbfc8c4d5ec" providerId="ADAL" clId="{BC29BE83-D7C9-4DA4-A6E0-675BFBF13AB2}" dt="2022-09-08T12:10:55.211" v="289" actId="26606"/>
          <ac:spMkLst>
            <pc:docMk/>
            <pc:sldMk cId="1520333564" sldId="259"/>
            <ac:spMk id="10" creationId="{2E80C965-DB6D-4F81-9E9E-B027384D0BD6}"/>
          </ac:spMkLst>
        </pc:spChg>
        <pc:spChg chg="add del">
          <ac:chgData name="Requette Daniela" userId="b88699de-9d2e-46db-a907-1fbfc8c4d5ec" providerId="ADAL" clId="{BC29BE83-D7C9-4DA4-A6E0-675BFBF13AB2}" dt="2022-09-08T12:10:48.329" v="286" actId="26606"/>
          <ac:spMkLst>
            <pc:docMk/>
            <pc:sldMk cId="1520333564" sldId="259"/>
            <ac:spMk id="11" creationId="{D1EA859B-E555-4109-94F3-6700E046E008}"/>
          </ac:spMkLst>
        </pc:spChg>
        <pc:spChg chg="add">
          <ac:chgData name="Requette Daniela" userId="b88699de-9d2e-46db-a907-1fbfc8c4d5ec" providerId="ADAL" clId="{BC29BE83-D7C9-4DA4-A6E0-675BFBF13AB2}" dt="2022-09-08T12:10:55.211" v="289" actId="26606"/>
          <ac:spMkLst>
            <pc:docMk/>
            <pc:sldMk cId="1520333564" sldId="259"/>
            <ac:spMk id="12" creationId="{A580F890-B085-4E95-96AA-55AEBEC5CE6E}"/>
          </ac:spMkLst>
        </pc:spChg>
        <pc:spChg chg="add del">
          <ac:chgData name="Requette Daniela" userId="b88699de-9d2e-46db-a907-1fbfc8c4d5ec" providerId="ADAL" clId="{BC29BE83-D7C9-4DA4-A6E0-675BFBF13AB2}" dt="2022-09-08T12:10:55.202" v="288" actId="26606"/>
          <ac:spMkLst>
            <pc:docMk/>
            <pc:sldMk cId="1520333564" sldId="259"/>
            <ac:spMk id="13" creationId="{D8F3CA65-EA00-46B4-9616-39E6853F7BED}"/>
          </ac:spMkLst>
        </pc:spChg>
        <pc:spChg chg="add del">
          <ac:chgData name="Requette Daniela" userId="b88699de-9d2e-46db-a907-1fbfc8c4d5ec" providerId="ADAL" clId="{BC29BE83-D7C9-4DA4-A6E0-675BFBF13AB2}" dt="2022-09-08T12:10:55.202" v="288" actId="26606"/>
          <ac:spMkLst>
            <pc:docMk/>
            <pc:sldMk cId="1520333564" sldId="259"/>
            <ac:spMk id="14" creationId="{8108D317-7CBD-4897-BD1F-959436D2A3BE}"/>
          </ac:spMkLst>
        </pc:spChg>
        <pc:spChg chg="add del">
          <ac:chgData name="Requette Daniela" userId="b88699de-9d2e-46db-a907-1fbfc8c4d5ec" providerId="ADAL" clId="{BC29BE83-D7C9-4DA4-A6E0-675BFBF13AB2}" dt="2022-09-08T12:10:55.202" v="288" actId="26606"/>
          <ac:spMkLst>
            <pc:docMk/>
            <pc:sldMk cId="1520333564" sldId="259"/>
            <ac:spMk id="16" creationId="{D6297641-8B9F-4767-9606-8A11313227BF}"/>
          </ac:spMkLst>
        </pc:spChg>
        <pc:spChg chg="add">
          <ac:chgData name="Requette Daniela" userId="b88699de-9d2e-46db-a907-1fbfc8c4d5ec" providerId="ADAL" clId="{BC29BE83-D7C9-4DA4-A6E0-675BFBF13AB2}" dt="2022-09-08T12:10:55.211" v="289" actId="26606"/>
          <ac:spMkLst>
            <pc:docMk/>
            <pc:sldMk cId="1520333564" sldId="259"/>
            <ac:spMk id="18" creationId="{D3F51FEB-38FB-4F6C-9F7B-2F2AFAB65463}"/>
          </ac:spMkLst>
        </pc:spChg>
        <pc:spChg chg="add">
          <ac:chgData name="Requette Daniela" userId="b88699de-9d2e-46db-a907-1fbfc8c4d5ec" providerId="ADAL" clId="{BC29BE83-D7C9-4DA4-A6E0-675BFBF13AB2}" dt="2022-09-08T12:10:55.211" v="289" actId="26606"/>
          <ac:spMkLst>
            <pc:docMk/>
            <pc:sldMk cId="1520333564" sldId="259"/>
            <ac:spMk id="19" creationId="{1E547BA6-BAE0-43BB-A7CA-60F69CE252F0}"/>
          </ac:spMkLst>
        </pc:spChg>
        <pc:picChg chg="add del">
          <ac:chgData name="Requette Daniela" userId="b88699de-9d2e-46db-a907-1fbfc8c4d5ec" providerId="ADAL" clId="{BC29BE83-D7C9-4DA4-A6E0-675BFBF13AB2}" dt="2022-09-08T12:10:48.329" v="286" actId="26606"/>
          <ac:picMkLst>
            <pc:docMk/>
            <pc:sldMk cId="1520333564" sldId="259"/>
            <ac:picMk id="5" creationId="{529D7882-D2C6-DBD1-4A89-FC8708E5A1D0}"/>
          </ac:picMkLst>
        </pc:picChg>
        <pc:picChg chg="add del">
          <ac:chgData name="Requette Daniela" userId="b88699de-9d2e-46db-a907-1fbfc8c4d5ec" providerId="ADAL" clId="{BC29BE83-D7C9-4DA4-A6E0-675BFBF13AB2}" dt="2022-09-08T12:10:55.202" v="288" actId="26606"/>
          <ac:picMkLst>
            <pc:docMk/>
            <pc:sldMk cId="1520333564" sldId="259"/>
            <ac:picMk id="15" creationId="{B83BE299-DFBC-103C-5092-86894493CE94}"/>
          </ac:picMkLst>
        </pc:picChg>
      </pc:sldChg>
      <pc:sldChg chg="addSp delSp modSp mod modTransition setBg">
        <pc:chgData name="Requette Daniela" userId="b88699de-9d2e-46db-a907-1fbfc8c4d5ec" providerId="ADAL" clId="{BC29BE83-D7C9-4DA4-A6E0-675BFBF13AB2}" dt="2022-09-08T12:10:39.286" v="284" actId="26606"/>
        <pc:sldMkLst>
          <pc:docMk/>
          <pc:sldMk cId="2967834603" sldId="261"/>
        </pc:sldMkLst>
        <pc:spChg chg="add">
          <ac:chgData name="Requette Daniela" userId="b88699de-9d2e-46db-a907-1fbfc8c4d5ec" providerId="ADAL" clId="{BC29BE83-D7C9-4DA4-A6E0-675BFBF13AB2}" dt="2022-09-08T12:10:39.286" v="284" actId="26606"/>
          <ac:spMkLst>
            <pc:docMk/>
            <pc:sldMk cId="2967834603" sldId="261"/>
            <ac:spMk id="3081" creationId="{7EBFDB7D-DD97-44CE-AFFB-458781A3DB9B}"/>
          </ac:spMkLst>
        </pc:spChg>
        <pc:spChg chg="add">
          <ac:chgData name="Requette Daniela" userId="b88699de-9d2e-46db-a907-1fbfc8c4d5ec" providerId="ADAL" clId="{BC29BE83-D7C9-4DA4-A6E0-675BFBF13AB2}" dt="2022-09-08T12:10:39.286" v="284" actId="26606"/>
          <ac:spMkLst>
            <pc:docMk/>
            <pc:sldMk cId="2967834603" sldId="261"/>
            <ac:spMk id="3083" creationId="{50F864A1-23CF-4954-887F-3C4458622A68}"/>
          </ac:spMkLst>
        </pc:spChg>
        <pc:spChg chg="add">
          <ac:chgData name="Requette Daniela" userId="b88699de-9d2e-46db-a907-1fbfc8c4d5ec" providerId="ADAL" clId="{BC29BE83-D7C9-4DA4-A6E0-675BFBF13AB2}" dt="2022-09-08T12:10:39.286" v="284" actId="26606"/>
          <ac:spMkLst>
            <pc:docMk/>
            <pc:sldMk cId="2967834603" sldId="261"/>
            <ac:spMk id="3085" creationId="{8D313E8C-7457-407E-BDA5-EACA44D38247}"/>
          </ac:spMkLst>
        </pc:spChg>
        <pc:picChg chg="del">
          <ac:chgData name="Requette Daniela" userId="b88699de-9d2e-46db-a907-1fbfc8c4d5ec" providerId="ADAL" clId="{BC29BE83-D7C9-4DA4-A6E0-675BFBF13AB2}" dt="2022-09-08T10:35:25.796" v="203" actId="478"/>
          <ac:picMkLst>
            <pc:docMk/>
            <pc:sldMk cId="2967834603" sldId="261"/>
            <ac:picMk id="3074" creationId="{3A6F1409-B11B-9837-2350-4B844EDA6FCF}"/>
          </ac:picMkLst>
        </pc:picChg>
        <pc:picChg chg="add mod">
          <ac:chgData name="Requette Daniela" userId="b88699de-9d2e-46db-a907-1fbfc8c4d5ec" providerId="ADAL" clId="{BC29BE83-D7C9-4DA4-A6E0-675BFBF13AB2}" dt="2022-09-08T12:10:39.286" v="284" actId="26606"/>
          <ac:picMkLst>
            <pc:docMk/>
            <pc:sldMk cId="2967834603" sldId="261"/>
            <ac:picMk id="3076" creationId="{7408D17A-0AB2-D30D-1568-5D72B815AA05}"/>
          </ac:picMkLst>
        </pc:picChg>
      </pc:sldChg>
      <pc:sldChg chg="addSp modSp mod modTransition setBg">
        <pc:chgData name="Requette Daniela" userId="b88699de-9d2e-46db-a907-1fbfc8c4d5ec" providerId="ADAL" clId="{BC29BE83-D7C9-4DA4-A6E0-675BFBF13AB2}" dt="2022-09-08T12:11:13.625" v="293" actId="26606"/>
        <pc:sldMkLst>
          <pc:docMk/>
          <pc:sldMk cId="4131119986" sldId="262"/>
        </pc:sldMkLst>
        <pc:spChg chg="mod">
          <ac:chgData name="Requette Daniela" userId="b88699de-9d2e-46db-a907-1fbfc8c4d5ec" providerId="ADAL" clId="{BC29BE83-D7C9-4DA4-A6E0-675BFBF13AB2}" dt="2022-09-08T12:11:13.625" v="293" actId="26606"/>
          <ac:spMkLst>
            <pc:docMk/>
            <pc:sldMk cId="4131119986" sldId="262"/>
            <ac:spMk id="3" creationId="{3AD26DFB-0AD1-CEEE-9611-6E594D76A784}"/>
          </ac:spMkLst>
        </pc:spChg>
        <pc:spChg chg="add">
          <ac:chgData name="Requette Daniela" userId="b88699de-9d2e-46db-a907-1fbfc8c4d5ec" providerId="ADAL" clId="{BC29BE83-D7C9-4DA4-A6E0-675BFBF13AB2}" dt="2022-09-08T12:11:13.625" v="293" actId="26606"/>
          <ac:spMkLst>
            <pc:docMk/>
            <pc:sldMk cId="4131119986" sldId="262"/>
            <ac:spMk id="8" creationId="{2B566528-1B12-4246-9431-5C2D7D081168}"/>
          </ac:spMkLst>
        </pc:spChg>
        <pc:spChg chg="add">
          <ac:chgData name="Requette Daniela" userId="b88699de-9d2e-46db-a907-1fbfc8c4d5ec" providerId="ADAL" clId="{BC29BE83-D7C9-4DA4-A6E0-675BFBF13AB2}" dt="2022-09-08T12:11:13.625" v="293" actId="26606"/>
          <ac:spMkLst>
            <pc:docMk/>
            <pc:sldMk cId="4131119986" sldId="262"/>
            <ac:spMk id="10" creationId="{2E80C965-DB6D-4F81-9E9E-B027384D0BD6}"/>
          </ac:spMkLst>
        </pc:spChg>
        <pc:spChg chg="add">
          <ac:chgData name="Requette Daniela" userId="b88699de-9d2e-46db-a907-1fbfc8c4d5ec" providerId="ADAL" clId="{BC29BE83-D7C9-4DA4-A6E0-675BFBF13AB2}" dt="2022-09-08T12:11:13.625" v="293" actId="26606"/>
          <ac:spMkLst>
            <pc:docMk/>
            <pc:sldMk cId="4131119986" sldId="262"/>
            <ac:spMk id="12" creationId="{A580F890-B085-4E95-96AA-55AEBEC5CE6E}"/>
          </ac:spMkLst>
        </pc:spChg>
        <pc:spChg chg="add">
          <ac:chgData name="Requette Daniela" userId="b88699de-9d2e-46db-a907-1fbfc8c4d5ec" providerId="ADAL" clId="{BC29BE83-D7C9-4DA4-A6E0-675BFBF13AB2}" dt="2022-09-08T12:11:13.625" v="293" actId="26606"/>
          <ac:spMkLst>
            <pc:docMk/>
            <pc:sldMk cId="4131119986" sldId="262"/>
            <ac:spMk id="14" creationId="{D3F51FEB-38FB-4F6C-9F7B-2F2AFAB65463}"/>
          </ac:spMkLst>
        </pc:spChg>
        <pc:spChg chg="add">
          <ac:chgData name="Requette Daniela" userId="b88699de-9d2e-46db-a907-1fbfc8c4d5ec" providerId="ADAL" clId="{BC29BE83-D7C9-4DA4-A6E0-675BFBF13AB2}" dt="2022-09-08T12:11:13.625" v="293" actId="26606"/>
          <ac:spMkLst>
            <pc:docMk/>
            <pc:sldMk cId="4131119986" sldId="262"/>
            <ac:spMk id="16" creationId="{1E547BA6-BAE0-43BB-A7CA-60F69CE252F0}"/>
          </ac:spMkLst>
        </pc:spChg>
      </pc:sldChg>
      <pc:sldChg chg="addSp modSp mod modTransition setBg">
        <pc:chgData name="Requette Daniela" userId="b88699de-9d2e-46db-a907-1fbfc8c4d5ec" providerId="ADAL" clId="{BC29BE83-D7C9-4DA4-A6E0-675BFBF13AB2}" dt="2022-09-08T12:11:16.096" v="294" actId="26606"/>
        <pc:sldMkLst>
          <pc:docMk/>
          <pc:sldMk cId="3910023838" sldId="263"/>
        </pc:sldMkLst>
        <pc:spChg chg="mod">
          <ac:chgData name="Requette Daniela" userId="b88699de-9d2e-46db-a907-1fbfc8c4d5ec" providerId="ADAL" clId="{BC29BE83-D7C9-4DA4-A6E0-675BFBF13AB2}" dt="2022-09-08T12:11:16.096" v="294" actId="26606"/>
          <ac:spMkLst>
            <pc:docMk/>
            <pc:sldMk cId="3910023838" sldId="263"/>
            <ac:spMk id="3" creationId="{876CCB28-5165-F57C-9427-29735CF1A4A7}"/>
          </ac:spMkLst>
        </pc:spChg>
        <pc:spChg chg="add">
          <ac:chgData name="Requette Daniela" userId="b88699de-9d2e-46db-a907-1fbfc8c4d5ec" providerId="ADAL" clId="{BC29BE83-D7C9-4DA4-A6E0-675BFBF13AB2}" dt="2022-09-08T12:11:16.096" v="294" actId="26606"/>
          <ac:spMkLst>
            <pc:docMk/>
            <pc:sldMk cId="3910023838" sldId="263"/>
            <ac:spMk id="8" creationId="{2B566528-1B12-4246-9431-5C2D7D081168}"/>
          </ac:spMkLst>
        </pc:spChg>
        <pc:spChg chg="add">
          <ac:chgData name="Requette Daniela" userId="b88699de-9d2e-46db-a907-1fbfc8c4d5ec" providerId="ADAL" clId="{BC29BE83-D7C9-4DA4-A6E0-675BFBF13AB2}" dt="2022-09-08T12:11:16.096" v="294" actId="26606"/>
          <ac:spMkLst>
            <pc:docMk/>
            <pc:sldMk cId="3910023838" sldId="263"/>
            <ac:spMk id="10" creationId="{2E80C965-DB6D-4F81-9E9E-B027384D0BD6}"/>
          </ac:spMkLst>
        </pc:spChg>
        <pc:spChg chg="add">
          <ac:chgData name="Requette Daniela" userId="b88699de-9d2e-46db-a907-1fbfc8c4d5ec" providerId="ADAL" clId="{BC29BE83-D7C9-4DA4-A6E0-675BFBF13AB2}" dt="2022-09-08T12:11:16.096" v="294" actId="26606"/>
          <ac:spMkLst>
            <pc:docMk/>
            <pc:sldMk cId="3910023838" sldId="263"/>
            <ac:spMk id="12" creationId="{A580F890-B085-4E95-96AA-55AEBEC5CE6E}"/>
          </ac:spMkLst>
        </pc:spChg>
        <pc:spChg chg="add">
          <ac:chgData name="Requette Daniela" userId="b88699de-9d2e-46db-a907-1fbfc8c4d5ec" providerId="ADAL" clId="{BC29BE83-D7C9-4DA4-A6E0-675BFBF13AB2}" dt="2022-09-08T12:11:16.096" v="294" actId="26606"/>
          <ac:spMkLst>
            <pc:docMk/>
            <pc:sldMk cId="3910023838" sldId="263"/>
            <ac:spMk id="14" creationId="{D3F51FEB-38FB-4F6C-9F7B-2F2AFAB65463}"/>
          </ac:spMkLst>
        </pc:spChg>
        <pc:spChg chg="add">
          <ac:chgData name="Requette Daniela" userId="b88699de-9d2e-46db-a907-1fbfc8c4d5ec" providerId="ADAL" clId="{BC29BE83-D7C9-4DA4-A6E0-675BFBF13AB2}" dt="2022-09-08T12:11:16.096" v="294" actId="26606"/>
          <ac:spMkLst>
            <pc:docMk/>
            <pc:sldMk cId="3910023838" sldId="263"/>
            <ac:spMk id="16" creationId="{1E547BA6-BAE0-43BB-A7CA-60F69CE252F0}"/>
          </ac:spMkLst>
        </pc:spChg>
      </pc:sldChg>
      <pc:sldChg chg="addSp modSp mod modTransition setBg">
        <pc:chgData name="Requette Daniela" userId="b88699de-9d2e-46db-a907-1fbfc8c4d5ec" providerId="ADAL" clId="{BC29BE83-D7C9-4DA4-A6E0-675BFBF13AB2}" dt="2022-09-08T12:11:18.727" v="295" actId="26606"/>
        <pc:sldMkLst>
          <pc:docMk/>
          <pc:sldMk cId="3021774965" sldId="264"/>
        </pc:sldMkLst>
        <pc:spChg chg="mod">
          <ac:chgData name="Requette Daniela" userId="b88699de-9d2e-46db-a907-1fbfc8c4d5ec" providerId="ADAL" clId="{BC29BE83-D7C9-4DA4-A6E0-675BFBF13AB2}" dt="2022-09-08T12:11:18.727" v="295" actId="26606"/>
          <ac:spMkLst>
            <pc:docMk/>
            <pc:sldMk cId="3021774965" sldId="264"/>
            <ac:spMk id="3" creationId="{CDFC1804-45EF-D59F-8A1A-1301713CD653}"/>
          </ac:spMkLst>
        </pc:spChg>
        <pc:spChg chg="add">
          <ac:chgData name="Requette Daniela" userId="b88699de-9d2e-46db-a907-1fbfc8c4d5ec" providerId="ADAL" clId="{BC29BE83-D7C9-4DA4-A6E0-675BFBF13AB2}" dt="2022-09-08T12:11:18.727" v="295" actId="26606"/>
          <ac:spMkLst>
            <pc:docMk/>
            <pc:sldMk cId="3021774965" sldId="264"/>
            <ac:spMk id="8" creationId="{2B566528-1B12-4246-9431-5C2D7D081168}"/>
          </ac:spMkLst>
        </pc:spChg>
        <pc:spChg chg="add">
          <ac:chgData name="Requette Daniela" userId="b88699de-9d2e-46db-a907-1fbfc8c4d5ec" providerId="ADAL" clId="{BC29BE83-D7C9-4DA4-A6E0-675BFBF13AB2}" dt="2022-09-08T12:11:18.727" v="295" actId="26606"/>
          <ac:spMkLst>
            <pc:docMk/>
            <pc:sldMk cId="3021774965" sldId="264"/>
            <ac:spMk id="10" creationId="{2E80C965-DB6D-4F81-9E9E-B027384D0BD6}"/>
          </ac:spMkLst>
        </pc:spChg>
        <pc:spChg chg="add">
          <ac:chgData name="Requette Daniela" userId="b88699de-9d2e-46db-a907-1fbfc8c4d5ec" providerId="ADAL" clId="{BC29BE83-D7C9-4DA4-A6E0-675BFBF13AB2}" dt="2022-09-08T12:11:18.727" v="295" actId="26606"/>
          <ac:spMkLst>
            <pc:docMk/>
            <pc:sldMk cId="3021774965" sldId="264"/>
            <ac:spMk id="12" creationId="{A580F890-B085-4E95-96AA-55AEBEC5CE6E}"/>
          </ac:spMkLst>
        </pc:spChg>
        <pc:spChg chg="add">
          <ac:chgData name="Requette Daniela" userId="b88699de-9d2e-46db-a907-1fbfc8c4d5ec" providerId="ADAL" clId="{BC29BE83-D7C9-4DA4-A6E0-675BFBF13AB2}" dt="2022-09-08T12:11:18.727" v="295" actId="26606"/>
          <ac:spMkLst>
            <pc:docMk/>
            <pc:sldMk cId="3021774965" sldId="264"/>
            <ac:spMk id="14" creationId="{D3F51FEB-38FB-4F6C-9F7B-2F2AFAB65463}"/>
          </ac:spMkLst>
        </pc:spChg>
        <pc:spChg chg="add">
          <ac:chgData name="Requette Daniela" userId="b88699de-9d2e-46db-a907-1fbfc8c4d5ec" providerId="ADAL" clId="{BC29BE83-D7C9-4DA4-A6E0-675BFBF13AB2}" dt="2022-09-08T12:11:18.727" v="295" actId="26606"/>
          <ac:spMkLst>
            <pc:docMk/>
            <pc:sldMk cId="3021774965" sldId="264"/>
            <ac:spMk id="16" creationId="{1E547BA6-BAE0-43BB-A7CA-60F69CE252F0}"/>
          </ac:spMkLst>
        </pc:spChg>
      </pc:sldChg>
      <pc:sldChg chg="addSp modSp mod modTransition setBg">
        <pc:chgData name="Requette Daniela" userId="b88699de-9d2e-46db-a907-1fbfc8c4d5ec" providerId="ADAL" clId="{BC29BE83-D7C9-4DA4-A6E0-675BFBF13AB2}" dt="2022-09-08T12:11:21.601" v="296" actId="26606"/>
        <pc:sldMkLst>
          <pc:docMk/>
          <pc:sldMk cId="3525360125" sldId="265"/>
        </pc:sldMkLst>
        <pc:spChg chg="mod">
          <ac:chgData name="Requette Daniela" userId="b88699de-9d2e-46db-a907-1fbfc8c4d5ec" providerId="ADAL" clId="{BC29BE83-D7C9-4DA4-A6E0-675BFBF13AB2}" dt="2022-09-08T12:11:21.601" v="296" actId="26606"/>
          <ac:spMkLst>
            <pc:docMk/>
            <pc:sldMk cId="3525360125" sldId="265"/>
            <ac:spMk id="3" creationId="{348E09F3-8FBF-25D1-6194-40BB74B7C1AE}"/>
          </ac:spMkLst>
        </pc:spChg>
        <pc:spChg chg="add">
          <ac:chgData name="Requette Daniela" userId="b88699de-9d2e-46db-a907-1fbfc8c4d5ec" providerId="ADAL" clId="{BC29BE83-D7C9-4DA4-A6E0-675BFBF13AB2}" dt="2022-09-08T12:11:21.601" v="296" actId="26606"/>
          <ac:spMkLst>
            <pc:docMk/>
            <pc:sldMk cId="3525360125" sldId="265"/>
            <ac:spMk id="8" creationId="{2B566528-1B12-4246-9431-5C2D7D081168}"/>
          </ac:spMkLst>
        </pc:spChg>
        <pc:spChg chg="add">
          <ac:chgData name="Requette Daniela" userId="b88699de-9d2e-46db-a907-1fbfc8c4d5ec" providerId="ADAL" clId="{BC29BE83-D7C9-4DA4-A6E0-675BFBF13AB2}" dt="2022-09-08T12:11:21.601" v="296" actId="26606"/>
          <ac:spMkLst>
            <pc:docMk/>
            <pc:sldMk cId="3525360125" sldId="265"/>
            <ac:spMk id="10" creationId="{2E80C965-DB6D-4F81-9E9E-B027384D0BD6}"/>
          </ac:spMkLst>
        </pc:spChg>
        <pc:spChg chg="add">
          <ac:chgData name="Requette Daniela" userId="b88699de-9d2e-46db-a907-1fbfc8c4d5ec" providerId="ADAL" clId="{BC29BE83-D7C9-4DA4-A6E0-675BFBF13AB2}" dt="2022-09-08T12:11:21.601" v="296" actId="26606"/>
          <ac:spMkLst>
            <pc:docMk/>
            <pc:sldMk cId="3525360125" sldId="265"/>
            <ac:spMk id="12" creationId="{A580F890-B085-4E95-96AA-55AEBEC5CE6E}"/>
          </ac:spMkLst>
        </pc:spChg>
        <pc:spChg chg="add">
          <ac:chgData name="Requette Daniela" userId="b88699de-9d2e-46db-a907-1fbfc8c4d5ec" providerId="ADAL" clId="{BC29BE83-D7C9-4DA4-A6E0-675BFBF13AB2}" dt="2022-09-08T12:11:21.601" v="296" actId="26606"/>
          <ac:spMkLst>
            <pc:docMk/>
            <pc:sldMk cId="3525360125" sldId="265"/>
            <ac:spMk id="14" creationId="{D3F51FEB-38FB-4F6C-9F7B-2F2AFAB65463}"/>
          </ac:spMkLst>
        </pc:spChg>
        <pc:spChg chg="add">
          <ac:chgData name="Requette Daniela" userId="b88699de-9d2e-46db-a907-1fbfc8c4d5ec" providerId="ADAL" clId="{BC29BE83-D7C9-4DA4-A6E0-675BFBF13AB2}" dt="2022-09-08T12:11:21.601" v="296" actId="26606"/>
          <ac:spMkLst>
            <pc:docMk/>
            <pc:sldMk cId="3525360125" sldId="265"/>
            <ac:spMk id="16" creationId="{1E547BA6-BAE0-43BB-A7CA-60F69CE252F0}"/>
          </ac:spMkLst>
        </pc:spChg>
      </pc:sldChg>
      <pc:sldChg chg="addSp delSp modSp mod modTransition setBg">
        <pc:chgData name="Requette Daniela" userId="b88699de-9d2e-46db-a907-1fbfc8c4d5ec" providerId="ADAL" clId="{BC29BE83-D7C9-4DA4-A6E0-675BFBF13AB2}" dt="2022-09-08T12:28:57.487" v="326" actId="5793"/>
        <pc:sldMkLst>
          <pc:docMk/>
          <pc:sldMk cId="3666052955" sldId="266"/>
        </pc:sldMkLst>
        <pc:spChg chg="mod">
          <ac:chgData name="Requette Daniela" userId="b88699de-9d2e-46db-a907-1fbfc8c4d5ec" providerId="ADAL" clId="{BC29BE83-D7C9-4DA4-A6E0-675BFBF13AB2}" dt="2022-09-08T12:28:57.487" v="326" actId="5793"/>
          <ac:spMkLst>
            <pc:docMk/>
            <pc:sldMk cId="3666052955" sldId="266"/>
            <ac:spMk id="3" creationId="{7662565A-4104-330D-EF9B-0EF4DB4529C1}"/>
          </ac:spMkLst>
        </pc:spChg>
        <pc:spChg chg="add del">
          <ac:chgData name="Requette Daniela" userId="b88699de-9d2e-46db-a907-1fbfc8c4d5ec" providerId="ADAL" clId="{BC29BE83-D7C9-4DA4-A6E0-675BFBF13AB2}" dt="2022-09-08T12:11:46.860" v="298" actId="26606"/>
          <ac:spMkLst>
            <pc:docMk/>
            <pc:sldMk cId="3666052955" sldId="266"/>
            <ac:spMk id="9" creationId="{2B566528-1B12-4246-9431-5C2D7D081168}"/>
          </ac:spMkLst>
        </pc:spChg>
        <pc:spChg chg="add del">
          <ac:chgData name="Requette Daniela" userId="b88699de-9d2e-46db-a907-1fbfc8c4d5ec" providerId="ADAL" clId="{BC29BE83-D7C9-4DA4-A6E0-675BFBF13AB2}" dt="2022-09-08T12:11:46.860" v="298" actId="26606"/>
          <ac:spMkLst>
            <pc:docMk/>
            <pc:sldMk cId="3666052955" sldId="266"/>
            <ac:spMk id="11" creationId="{2E80C965-DB6D-4F81-9E9E-B027384D0BD6}"/>
          </ac:spMkLst>
        </pc:spChg>
        <pc:spChg chg="add del">
          <ac:chgData name="Requette Daniela" userId="b88699de-9d2e-46db-a907-1fbfc8c4d5ec" providerId="ADAL" clId="{BC29BE83-D7C9-4DA4-A6E0-675BFBF13AB2}" dt="2022-09-08T12:11:46.860" v="298" actId="26606"/>
          <ac:spMkLst>
            <pc:docMk/>
            <pc:sldMk cId="3666052955" sldId="266"/>
            <ac:spMk id="13" creationId="{A580F890-B085-4E95-96AA-55AEBEC5CE6E}"/>
          </ac:spMkLst>
        </pc:spChg>
        <pc:spChg chg="add del">
          <ac:chgData name="Requette Daniela" userId="b88699de-9d2e-46db-a907-1fbfc8c4d5ec" providerId="ADAL" clId="{BC29BE83-D7C9-4DA4-A6E0-675BFBF13AB2}" dt="2022-09-08T12:11:46.860" v="298" actId="26606"/>
          <ac:spMkLst>
            <pc:docMk/>
            <pc:sldMk cId="3666052955" sldId="266"/>
            <ac:spMk id="15" creationId="{D3F51FEB-38FB-4F6C-9F7B-2F2AFAB65463}"/>
          </ac:spMkLst>
        </pc:spChg>
        <pc:spChg chg="add del">
          <ac:chgData name="Requette Daniela" userId="b88699de-9d2e-46db-a907-1fbfc8c4d5ec" providerId="ADAL" clId="{BC29BE83-D7C9-4DA4-A6E0-675BFBF13AB2}" dt="2022-09-08T12:11:46.860" v="298" actId="26606"/>
          <ac:spMkLst>
            <pc:docMk/>
            <pc:sldMk cId="3666052955" sldId="266"/>
            <ac:spMk id="17" creationId="{1E547BA6-BAE0-43BB-A7CA-60F69CE252F0}"/>
          </ac:spMkLst>
        </pc:spChg>
        <pc:spChg chg="add">
          <ac:chgData name="Requette Daniela" userId="b88699de-9d2e-46db-a907-1fbfc8c4d5ec" providerId="ADAL" clId="{BC29BE83-D7C9-4DA4-A6E0-675BFBF13AB2}" dt="2022-09-08T12:11:46.860" v="298" actId="26606"/>
          <ac:spMkLst>
            <pc:docMk/>
            <pc:sldMk cId="3666052955" sldId="266"/>
            <ac:spMk id="22" creationId="{2B566528-1B12-4246-9431-5C2D7D081168}"/>
          </ac:spMkLst>
        </pc:spChg>
        <pc:spChg chg="add">
          <ac:chgData name="Requette Daniela" userId="b88699de-9d2e-46db-a907-1fbfc8c4d5ec" providerId="ADAL" clId="{BC29BE83-D7C9-4DA4-A6E0-675BFBF13AB2}" dt="2022-09-08T12:11:46.860" v="298" actId="26606"/>
          <ac:spMkLst>
            <pc:docMk/>
            <pc:sldMk cId="3666052955" sldId="266"/>
            <ac:spMk id="24" creationId="{D3F51FEB-38FB-4F6C-9F7B-2F2AFAB65463}"/>
          </ac:spMkLst>
        </pc:spChg>
        <pc:spChg chg="add">
          <ac:chgData name="Requette Daniela" userId="b88699de-9d2e-46db-a907-1fbfc8c4d5ec" providerId="ADAL" clId="{BC29BE83-D7C9-4DA4-A6E0-675BFBF13AB2}" dt="2022-09-08T12:11:46.860" v="298" actId="26606"/>
          <ac:spMkLst>
            <pc:docMk/>
            <pc:sldMk cId="3666052955" sldId="266"/>
            <ac:spMk id="26" creationId="{1E547BA6-BAE0-43BB-A7CA-60F69CE252F0}"/>
          </ac:spMkLst>
        </pc:spChg>
        <pc:grpChg chg="add">
          <ac:chgData name="Requette Daniela" userId="b88699de-9d2e-46db-a907-1fbfc8c4d5ec" providerId="ADAL" clId="{BC29BE83-D7C9-4DA4-A6E0-675BFBF13AB2}" dt="2022-09-08T12:11:46.860" v="298" actId="26606"/>
          <ac:grpSpMkLst>
            <pc:docMk/>
            <pc:sldMk cId="3666052955" sldId="266"/>
            <ac:grpSpMk id="28" creationId="{912209CB-3E4C-43AE-B507-08269FAE89F5}"/>
          </ac:grpSpMkLst>
        </pc:grpChg>
        <pc:picChg chg="add mod ord">
          <ac:chgData name="Requette Daniela" userId="b88699de-9d2e-46db-a907-1fbfc8c4d5ec" providerId="ADAL" clId="{BC29BE83-D7C9-4DA4-A6E0-675BFBF13AB2}" dt="2022-09-08T12:11:46.860" v="298" actId="26606"/>
          <ac:picMkLst>
            <pc:docMk/>
            <pc:sldMk cId="3666052955" sldId="266"/>
            <ac:picMk id="5" creationId="{C2E8DBFA-830A-6DFA-4143-24001FAAA3F1}"/>
          </ac:picMkLst>
        </pc:picChg>
      </pc:sldChg>
      <pc:sldChg chg="addSp delSp modSp mod modTransition setBg">
        <pc:chgData name="Requette Daniela" userId="b88699de-9d2e-46db-a907-1fbfc8c4d5ec" providerId="ADAL" clId="{BC29BE83-D7C9-4DA4-A6E0-675BFBF13AB2}" dt="2022-09-08T12:11:57.019" v="301" actId="26606"/>
        <pc:sldMkLst>
          <pc:docMk/>
          <pc:sldMk cId="597707764" sldId="267"/>
        </pc:sldMkLst>
        <pc:spChg chg="mod">
          <ac:chgData name="Requette Daniela" userId="b88699de-9d2e-46db-a907-1fbfc8c4d5ec" providerId="ADAL" clId="{BC29BE83-D7C9-4DA4-A6E0-675BFBF13AB2}" dt="2022-09-08T12:11:57.019" v="301" actId="26606"/>
          <ac:spMkLst>
            <pc:docMk/>
            <pc:sldMk cId="597707764" sldId="267"/>
            <ac:spMk id="3" creationId="{FD836D67-307D-09B9-7A9A-40E47183CE48}"/>
          </ac:spMkLst>
        </pc:spChg>
        <pc:spChg chg="add del">
          <ac:chgData name="Requette Daniela" userId="b88699de-9d2e-46db-a907-1fbfc8c4d5ec" providerId="ADAL" clId="{BC29BE83-D7C9-4DA4-A6E0-675BFBF13AB2}" dt="2022-09-08T12:11:57.010" v="300" actId="26606"/>
          <ac:spMkLst>
            <pc:docMk/>
            <pc:sldMk cId="597707764" sldId="267"/>
            <ac:spMk id="8" creationId="{F837543A-6020-4505-A233-C9DB4BF74011}"/>
          </ac:spMkLst>
        </pc:spChg>
        <pc:spChg chg="add del">
          <ac:chgData name="Requette Daniela" userId="b88699de-9d2e-46db-a907-1fbfc8c4d5ec" providerId="ADAL" clId="{BC29BE83-D7C9-4DA4-A6E0-675BFBF13AB2}" dt="2022-09-08T12:11:57.010" v="300" actId="26606"/>
          <ac:spMkLst>
            <pc:docMk/>
            <pc:sldMk cId="597707764" sldId="267"/>
            <ac:spMk id="10" creationId="{35B16301-FB18-48BA-A6DD-C37CAF6F9A18}"/>
          </ac:spMkLst>
        </pc:spChg>
        <pc:spChg chg="add del">
          <ac:chgData name="Requette Daniela" userId="b88699de-9d2e-46db-a907-1fbfc8c4d5ec" providerId="ADAL" clId="{BC29BE83-D7C9-4DA4-A6E0-675BFBF13AB2}" dt="2022-09-08T12:11:57.010" v="300" actId="26606"/>
          <ac:spMkLst>
            <pc:docMk/>
            <pc:sldMk cId="597707764" sldId="267"/>
            <ac:spMk id="12" creationId="{C3C0D90E-074A-4F52-9B11-B52BEF4BCBE5}"/>
          </ac:spMkLst>
        </pc:spChg>
        <pc:spChg chg="add del">
          <ac:chgData name="Requette Daniela" userId="b88699de-9d2e-46db-a907-1fbfc8c4d5ec" providerId="ADAL" clId="{BC29BE83-D7C9-4DA4-A6E0-675BFBF13AB2}" dt="2022-09-08T12:11:57.010" v="300" actId="26606"/>
          <ac:spMkLst>
            <pc:docMk/>
            <pc:sldMk cId="597707764" sldId="267"/>
            <ac:spMk id="14" creationId="{CABBD4C1-E6F8-46F6-8152-A8A97490BF4D}"/>
          </ac:spMkLst>
        </pc:spChg>
        <pc:spChg chg="add del">
          <ac:chgData name="Requette Daniela" userId="b88699de-9d2e-46db-a907-1fbfc8c4d5ec" providerId="ADAL" clId="{BC29BE83-D7C9-4DA4-A6E0-675BFBF13AB2}" dt="2022-09-08T12:11:57.010" v="300" actId="26606"/>
          <ac:spMkLst>
            <pc:docMk/>
            <pc:sldMk cId="597707764" sldId="267"/>
            <ac:spMk id="16" creationId="{83BA5EF5-1FE9-4BF9-83BB-269BCDDF6156}"/>
          </ac:spMkLst>
        </pc:spChg>
        <pc:spChg chg="add del">
          <ac:chgData name="Requette Daniela" userId="b88699de-9d2e-46db-a907-1fbfc8c4d5ec" providerId="ADAL" clId="{BC29BE83-D7C9-4DA4-A6E0-675BFBF13AB2}" dt="2022-09-08T12:11:57.010" v="300" actId="26606"/>
          <ac:spMkLst>
            <pc:docMk/>
            <pc:sldMk cId="597707764" sldId="267"/>
            <ac:spMk id="20" creationId="{88853921-7BC9-4BDE-ACAB-133C683C82D6}"/>
          </ac:spMkLst>
        </pc:spChg>
        <pc:spChg chg="add del">
          <ac:chgData name="Requette Daniela" userId="b88699de-9d2e-46db-a907-1fbfc8c4d5ec" providerId="ADAL" clId="{BC29BE83-D7C9-4DA4-A6E0-675BFBF13AB2}" dt="2022-09-08T12:11:57.010" v="300" actId="26606"/>
          <ac:spMkLst>
            <pc:docMk/>
            <pc:sldMk cId="597707764" sldId="267"/>
            <ac:spMk id="22" creationId="{09192968-3AE7-4470-A61C-97294BB92731}"/>
          </ac:spMkLst>
        </pc:spChg>
        <pc:spChg chg="add del">
          <ac:chgData name="Requette Daniela" userId="b88699de-9d2e-46db-a907-1fbfc8c4d5ec" providerId="ADAL" clId="{BC29BE83-D7C9-4DA4-A6E0-675BFBF13AB2}" dt="2022-09-08T12:11:57.010" v="300" actId="26606"/>
          <ac:spMkLst>
            <pc:docMk/>
            <pc:sldMk cId="597707764" sldId="267"/>
            <ac:spMk id="24" creationId="{3AB72E55-43E4-4356-BFE8-E2102CB0B505}"/>
          </ac:spMkLst>
        </pc:spChg>
        <pc:spChg chg="add">
          <ac:chgData name="Requette Daniela" userId="b88699de-9d2e-46db-a907-1fbfc8c4d5ec" providerId="ADAL" clId="{BC29BE83-D7C9-4DA4-A6E0-675BFBF13AB2}" dt="2022-09-08T12:11:57.019" v="301" actId="26606"/>
          <ac:spMkLst>
            <pc:docMk/>
            <pc:sldMk cId="597707764" sldId="267"/>
            <ac:spMk id="26" creationId="{2B566528-1B12-4246-9431-5C2D7D081168}"/>
          </ac:spMkLst>
        </pc:spChg>
        <pc:spChg chg="add">
          <ac:chgData name="Requette Daniela" userId="b88699de-9d2e-46db-a907-1fbfc8c4d5ec" providerId="ADAL" clId="{BC29BE83-D7C9-4DA4-A6E0-675BFBF13AB2}" dt="2022-09-08T12:11:57.019" v="301" actId="26606"/>
          <ac:spMkLst>
            <pc:docMk/>
            <pc:sldMk cId="597707764" sldId="267"/>
            <ac:spMk id="27" creationId="{2E80C965-DB6D-4F81-9E9E-B027384D0BD6}"/>
          </ac:spMkLst>
        </pc:spChg>
        <pc:spChg chg="add">
          <ac:chgData name="Requette Daniela" userId="b88699de-9d2e-46db-a907-1fbfc8c4d5ec" providerId="ADAL" clId="{BC29BE83-D7C9-4DA4-A6E0-675BFBF13AB2}" dt="2022-09-08T12:11:57.019" v="301" actId="26606"/>
          <ac:spMkLst>
            <pc:docMk/>
            <pc:sldMk cId="597707764" sldId="267"/>
            <ac:spMk id="28" creationId="{A580F890-B085-4E95-96AA-55AEBEC5CE6E}"/>
          </ac:spMkLst>
        </pc:spChg>
        <pc:spChg chg="add">
          <ac:chgData name="Requette Daniela" userId="b88699de-9d2e-46db-a907-1fbfc8c4d5ec" providerId="ADAL" clId="{BC29BE83-D7C9-4DA4-A6E0-675BFBF13AB2}" dt="2022-09-08T12:11:57.019" v="301" actId="26606"/>
          <ac:spMkLst>
            <pc:docMk/>
            <pc:sldMk cId="597707764" sldId="267"/>
            <ac:spMk id="29" creationId="{D3F51FEB-38FB-4F6C-9F7B-2F2AFAB65463}"/>
          </ac:spMkLst>
        </pc:spChg>
        <pc:spChg chg="add">
          <ac:chgData name="Requette Daniela" userId="b88699de-9d2e-46db-a907-1fbfc8c4d5ec" providerId="ADAL" clId="{BC29BE83-D7C9-4DA4-A6E0-675BFBF13AB2}" dt="2022-09-08T12:11:57.019" v="301" actId="26606"/>
          <ac:spMkLst>
            <pc:docMk/>
            <pc:sldMk cId="597707764" sldId="267"/>
            <ac:spMk id="30" creationId="{1E547BA6-BAE0-43BB-A7CA-60F69CE252F0}"/>
          </ac:spMkLst>
        </pc:spChg>
        <pc:cxnChg chg="add del">
          <ac:chgData name="Requette Daniela" userId="b88699de-9d2e-46db-a907-1fbfc8c4d5ec" providerId="ADAL" clId="{BC29BE83-D7C9-4DA4-A6E0-675BFBF13AB2}" dt="2022-09-08T12:11:57.010" v="300" actId="26606"/>
          <ac:cxnSpMkLst>
            <pc:docMk/>
            <pc:sldMk cId="597707764" sldId="267"/>
            <ac:cxnSpMk id="18" creationId="{4B3BCACB-5880-460B-9606-8C433A9AF99D}"/>
          </ac:cxnSpMkLst>
        </pc:cxnChg>
      </pc:sldChg>
      <pc:sldChg chg="addSp delSp modSp mod modTransition setBg">
        <pc:chgData name="Requette Daniela" userId="b88699de-9d2e-46db-a907-1fbfc8c4d5ec" providerId="ADAL" clId="{BC29BE83-D7C9-4DA4-A6E0-675BFBF13AB2}" dt="2022-09-08T12:29:20.351" v="333" actId="20577"/>
        <pc:sldMkLst>
          <pc:docMk/>
          <pc:sldMk cId="1655608003" sldId="268"/>
        </pc:sldMkLst>
        <pc:spChg chg="mod">
          <ac:chgData name="Requette Daniela" userId="b88699de-9d2e-46db-a907-1fbfc8c4d5ec" providerId="ADAL" clId="{BC29BE83-D7C9-4DA4-A6E0-675BFBF13AB2}" dt="2022-09-08T12:29:20.351" v="333" actId="20577"/>
          <ac:spMkLst>
            <pc:docMk/>
            <pc:sldMk cId="1655608003" sldId="268"/>
            <ac:spMk id="3" creationId="{0885EDB2-1EC0-AA62-D22E-74CC335418C1}"/>
          </ac:spMkLst>
        </pc:spChg>
        <pc:spChg chg="add del">
          <ac:chgData name="Requette Daniela" userId="b88699de-9d2e-46db-a907-1fbfc8c4d5ec" providerId="ADAL" clId="{BC29BE83-D7C9-4DA4-A6E0-675BFBF13AB2}" dt="2022-09-08T12:12:02.739" v="303" actId="26606"/>
          <ac:spMkLst>
            <pc:docMk/>
            <pc:sldMk cId="1655608003" sldId="268"/>
            <ac:spMk id="8" creationId="{46D6306C-ED4F-4AAE-B4A5-EEA6AFAD726E}"/>
          </ac:spMkLst>
        </pc:spChg>
        <pc:spChg chg="add del">
          <ac:chgData name="Requette Daniela" userId="b88699de-9d2e-46db-a907-1fbfc8c4d5ec" providerId="ADAL" clId="{BC29BE83-D7C9-4DA4-A6E0-675BFBF13AB2}" dt="2022-09-08T12:12:02.739" v="303" actId="26606"/>
          <ac:spMkLst>
            <pc:docMk/>
            <pc:sldMk cId="1655608003" sldId="268"/>
            <ac:spMk id="10" creationId="{0EC5361D-F897-4856-B945-0455A365EB24}"/>
          </ac:spMkLst>
        </pc:spChg>
        <pc:spChg chg="add del">
          <ac:chgData name="Requette Daniela" userId="b88699de-9d2e-46db-a907-1fbfc8c4d5ec" providerId="ADAL" clId="{BC29BE83-D7C9-4DA4-A6E0-675BFBF13AB2}" dt="2022-09-08T12:12:02.739" v="303" actId="26606"/>
          <ac:spMkLst>
            <pc:docMk/>
            <pc:sldMk cId="1655608003" sldId="268"/>
            <ac:spMk id="12" creationId="{4508C0C5-2268-42B5-B3C8-4D0899E05F8C}"/>
          </ac:spMkLst>
        </pc:spChg>
        <pc:spChg chg="add del">
          <ac:chgData name="Requette Daniela" userId="b88699de-9d2e-46db-a907-1fbfc8c4d5ec" providerId="ADAL" clId="{BC29BE83-D7C9-4DA4-A6E0-675BFBF13AB2}" dt="2022-09-08T12:12:02.739" v="303" actId="26606"/>
          <ac:spMkLst>
            <pc:docMk/>
            <pc:sldMk cId="1655608003" sldId="268"/>
            <ac:spMk id="14" creationId="{141ACBDB-38F8-4B34-8183-BD95B4E55A62}"/>
          </ac:spMkLst>
        </pc:spChg>
        <pc:spChg chg="add del">
          <ac:chgData name="Requette Daniela" userId="b88699de-9d2e-46db-a907-1fbfc8c4d5ec" providerId="ADAL" clId="{BC29BE83-D7C9-4DA4-A6E0-675BFBF13AB2}" dt="2022-09-08T12:12:02.739" v="303" actId="26606"/>
          <ac:spMkLst>
            <pc:docMk/>
            <pc:sldMk cId="1655608003" sldId="268"/>
            <ac:spMk id="16" creationId="{DE00DB52-3455-4E2F-867B-A6D0516E175B}"/>
          </ac:spMkLst>
        </pc:spChg>
        <pc:spChg chg="add del">
          <ac:chgData name="Requette Daniela" userId="b88699de-9d2e-46db-a907-1fbfc8c4d5ec" providerId="ADAL" clId="{BC29BE83-D7C9-4DA4-A6E0-675BFBF13AB2}" dt="2022-09-08T12:12:02.739" v="303" actId="26606"/>
          <ac:spMkLst>
            <pc:docMk/>
            <pc:sldMk cId="1655608003" sldId="268"/>
            <ac:spMk id="18" creationId="{9E914C83-E0D8-4953-92D5-169D28CB43AE}"/>
          </ac:spMkLst>
        </pc:spChg>
        <pc:spChg chg="add del">
          <ac:chgData name="Requette Daniela" userId="b88699de-9d2e-46db-a907-1fbfc8c4d5ec" providerId="ADAL" clId="{BC29BE83-D7C9-4DA4-A6E0-675BFBF13AB2}" dt="2022-09-08T12:12:02.739" v="303" actId="26606"/>
          <ac:spMkLst>
            <pc:docMk/>
            <pc:sldMk cId="1655608003" sldId="268"/>
            <ac:spMk id="20" creationId="{3512E083-F550-46AF-8490-767ECFD00CB7}"/>
          </ac:spMkLst>
        </pc:spChg>
        <pc:spChg chg="add">
          <ac:chgData name="Requette Daniela" userId="b88699de-9d2e-46db-a907-1fbfc8c4d5ec" providerId="ADAL" clId="{BC29BE83-D7C9-4DA4-A6E0-675BFBF13AB2}" dt="2022-09-08T12:12:02.749" v="304" actId="26606"/>
          <ac:spMkLst>
            <pc:docMk/>
            <pc:sldMk cId="1655608003" sldId="268"/>
            <ac:spMk id="22" creationId="{2B566528-1B12-4246-9431-5C2D7D081168}"/>
          </ac:spMkLst>
        </pc:spChg>
        <pc:spChg chg="add">
          <ac:chgData name="Requette Daniela" userId="b88699de-9d2e-46db-a907-1fbfc8c4d5ec" providerId="ADAL" clId="{BC29BE83-D7C9-4DA4-A6E0-675BFBF13AB2}" dt="2022-09-08T12:12:02.749" v="304" actId="26606"/>
          <ac:spMkLst>
            <pc:docMk/>
            <pc:sldMk cId="1655608003" sldId="268"/>
            <ac:spMk id="23" creationId="{2E80C965-DB6D-4F81-9E9E-B027384D0BD6}"/>
          </ac:spMkLst>
        </pc:spChg>
        <pc:spChg chg="add">
          <ac:chgData name="Requette Daniela" userId="b88699de-9d2e-46db-a907-1fbfc8c4d5ec" providerId="ADAL" clId="{BC29BE83-D7C9-4DA4-A6E0-675BFBF13AB2}" dt="2022-09-08T12:12:02.749" v="304" actId="26606"/>
          <ac:spMkLst>
            <pc:docMk/>
            <pc:sldMk cId="1655608003" sldId="268"/>
            <ac:spMk id="24" creationId="{A580F890-B085-4E95-96AA-55AEBEC5CE6E}"/>
          </ac:spMkLst>
        </pc:spChg>
        <pc:spChg chg="add">
          <ac:chgData name="Requette Daniela" userId="b88699de-9d2e-46db-a907-1fbfc8c4d5ec" providerId="ADAL" clId="{BC29BE83-D7C9-4DA4-A6E0-675BFBF13AB2}" dt="2022-09-08T12:12:02.749" v="304" actId="26606"/>
          <ac:spMkLst>
            <pc:docMk/>
            <pc:sldMk cId="1655608003" sldId="268"/>
            <ac:spMk id="25" creationId="{D3F51FEB-38FB-4F6C-9F7B-2F2AFAB65463}"/>
          </ac:spMkLst>
        </pc:spChg>
        <pc:spChg chg="add">
          <ac:chgData name="Requette Daniela" userId="b88699de-9d2e-46db-a907-1fbfc8c4d5ec" providerId="ADAL" clId="{BC29BE83-D7C9-4DA4-A6E0-675BFBF13AB2}" dt="2022-09-08T12:12:02.749" v="304" actId="26606"/>
          <ac:spMkLst>
            <pc:docMk/>
            <pc:sldMk cId="1655608003" sldId="268"/>
            <ac:spMk id="26" creationId="{1E547BA6-BAE0-43BB-A7CA-60F69CE252F0}"/>
          </ac:spMkLst>
        </pc:spChg>
      </pc:sldChg>
      <pc:sldChg chg="addSp modSp mod modTransition modAnim">
        <pc:chgData name="Requette Daniela" userId="b88699de-9d2e-46db-a907-1fbfc8c4d5ec" providerId="ADAL" clId="{BC29BE83-D7C9-4DA4-A6E0-675BFBF13AB2}" dt="2022-09-08T12:27:19.323" v="319"/>
        <pc:sldMkLst>
          <pc:docMk/>
          <pc:sldMk cId="4055788532" sldId="269"/>
        </pc:sldMkLst>
        <pc:spChg chg="add mod">
          <ac:chgData name="Requette Daniela" userId="b88699de-9d2e-46db-a907-1fbfc8c4d5ec" providerId="ADAL" clId="{BC29BE83-D7C9-4DA4-A6E0-675BFBF13AB2}" dt="2022-09-08T12:27:09.040" v="318" actId="1076"/>
          <ac:spMkLst>
            <pc:docMk/>
            <pc:sldMk cId="4055788532" sldId="269"/>
            <ac:spMk id="3" creationId="{3C48E55F-7CB9-FF38-5EEC-A9A2B6CBD6AA}"/>
          </ac:spMkLst>
        </pc:spChg>
        <pc:spChg chg="add mod">
          <ac:chgData name="Requette Daniela" userId="b88699de-9d2e-46db-a907-1fbfc8c4d5ec" providerId="ADAL" clId="{BC29BE83-D7C9-4DA4-A6E0-675BFBF13AB2}" dt="2022-09-08T10:21:59.798" v="119" actId="1037"/>
          <ac:spMkLst>
            <pc:docMk/>
            <pc:sldMk cId="4055788532" sldId="269"/>
            <ac:spMk id="4" creationId="{60491615-A908-4907-AA0F-59BFC6ABA36F}"/>
          </ac:spMkLst>
        </pc:spChg>
        <pc:spChg chg="add mod">
          <ac:chgData name="Requette Daniela" userId="b88699de-9d2e-46db-a907-1fbfc8c4d5ec" providerId="ADAL" clId="{BC29BE83-D7C9-4DA4-A6E0-675BFBF13AB2}" dt="2022-09-08T10:24:59.198" v="170" actId="1076"/>
          <ac:spMkLst>
            <pc:docMk/>
            <pc:sldMk cId="4055788532" sldId="269"/>
            <ac:spMk id="6" creationId="{E11FDC7B-4C77-E683-90FE-2EAF9042983F}"/>
          </ac:spMkLst>
        </pc:spChg>
        <pc:spChg chg="add mod">
          <ac:chgData name="Requette Daniela" userId="b88699de-9d2e-46db-a907-1fbfc8c4d5ec" providerId="ADAL" clId="{BC29BE83-D7C9-4DA4-A6E0-675BFBF13AB2}" dt="2022-09-08T10:25:15.158" v="173" actId="1076"/>
          <ac:spMkLst>
            <pc:docMk/>
            <pc:sldMk cId="4055788532" sldId="269"/>
            <ac:spMk id="8" creationId="{2C5580D3-E636-4012-9CE9-F540A34591C9}"/>
          </ac:spMkLst>
        </pc:spChg>
        <pc:spChg chg="add mod">
          <ac:chgData name="Requette Daniela" userId="b88699de-9d2e-46db-a907-1fbfc8c4d5ec" providerId="ADAL" clId="{BC29BE83-D7C9-4DA4-A6E0-675BFBF13AB2}" dt="2022-09-08T10:25:18.582" v="174" actId="1076"/>
          <ac:spMkLst>
            <pc:docMk/>
            <pc:sldMk cId="4055788532" sldId="269"/>
            <ac:spMk id="10" creationId="{4BD8B6B4-3885-DDCC-177C-DEE6F80BB86B}"/>
          </ac:spMkLst>
        </pc:spChg>
      </pc:sldChg>
      <pc:sldChg chg="addSp modSp new mod">
        <pc:chgData name="Requette Daniela" userId="b88699de-9d2e-46db-a907-1fbfc8c4d5ec" providerId="ADAL" clId="{BC29BE83-D7C9-4DA4-A6E0-675BFBF13AB2}" dt="2022-09-08T12:28:36.310" v="325" actId="255"/>
        <pc:sldMkLst>
          <pc:docMk/>
          <pc:sldMk cId="702133482" sldId="270"/>
        </pc:sldMkLst>
        <pc:spChg chg="add mod">
          <ac:chgData name="Requette Daniela" userId="b88699de-9d2e-46db-a907-1fbfc8c4d5ec" providerId="ADAL" clId="{BC29BE83-D7C9-4DA4-A6E0-675BFBF13AB2}" dt="2022-09-08T12:28:36.310" v="325" actId="255"/>
          <ac:spMkLst>
            <pc:docMk/>
            <pc:sldMk cId="702133482" sldId="270"/>
            <ac:spMk id="2" creationId="{D7CCAA47-2D86-F7BA-6F50-EC36E242F817}"/>
          </ac:spMkLst>
        </pc:spChg>
      </pc:sldChg>
      <pc:sldChg chg="new del">
        <pc:chgData name="Requette Daniela" userId="b88699de-9d2e-46db-a907-1fbfc8c4d5ec" providerId="ADAL" clId="{BC29BE83-D7C9-4DA4-A6E0-675BFBF13AB2}" dt="2022-09-08T10:43:00.857" v="228" actId="2696"/>
        <pc:sldMkLst>
          <pc:docMk/>
          <pc:sldMk cId="1764592976" sldId="270"/>
        </pc:sldMkLst>
      </pc:sldChg>
      <pc:sldChg chg="new del">
        <pc:chgData name="Requette Daniela" userId="b88699de-9d2e-46db-a907-1fbfc8c4d5ec" providerId="ADAL" clId="{BC29BE83-D7C9-4DA4-A6E0-675BFBF13AB2}" dt="2022-09-08T10:44:33.335" v="232" actId="2696"/>
        <pc:sldMkLst>
          <pc:docMk/>
          <pc:sldMk cId="2518261096" sldId="270"/>
        </pc:sldMkLst>
      </pc:sldChg>
      <pc:sldChg chg="new del">
        <pc:chgData name="Requette Daniela" userId="b88699de-9d2e-46db-a907-1fbfc8c4d5ec" providerId="ADAL" clId="{BC29BE83-D7C9-4DA4-A6E0-675BFBF13AB2}" dt="2022-09-08T10:44:28.621" v="231" actId="2696"/>
        <pc:sldMkLst>
          <pc:docMk/>
          <pc:sldMk cId="3165670606"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EB8EF041-C4C6-DAAE-0E3D-2A240B9553CE}"/>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xmlns="" id="{484DDACA-2B88-3253-3024-57A3684403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xmlns="" id="{5659770A-049A-B1E9-3157-5DBEEC1DDDE5}"/>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98FEF184-A5DF-9E87-33C2-529E15C23834}"/>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xmlns="" id="{404905D3-61B9-8465-8D14-B56ABE54A876}"/>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1449217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872FBCF6-6BDF-E22E-2311-09821EA04046}"/>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xmlns="" id="{12203749-B90B-0C4A-F74E-1451D393A106}"/>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xmlns="" id="{B8ED6DF9-2530-7714-C101-A932AA4FDB83}"/>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9C545CAA-B841-0C5C-4CBF-2D439A21D6AD}"/>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xmlns="" id="{E6C7B57C-8891-FC5A-E627-AFD632364FC5}"/>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1430529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xmlns="" id="{870A67EC-E9BC-279D-511C-1F4F64E6B7DD}"/>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xmlns="" id="{94A263B0-0192-D403-1D96-30E055815A1B}"/>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xmlns="" id="{835F4ECF-8085-2247-5617-A95FAB6A4D20}"/>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56838BE8-4FFD-DF6B-B381-07A625825569}"/>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xmlns="" id="{434B8849-B0E2-1B45-C73D-6E7D9CB31EE6}"/>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3526664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F994212-6E90-2C1E-7007-9EA02FE5C127}"/>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xmlns="" id="{9723E3AF-B717-4143-4FCE-02642CC32C21}"/>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xmlns="" id="{927271C1-ABF7-CFBA-DF8B-3ECF2C45842A}"/>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FDD0EAF6-91D4-F6A3-79A5-76808001FE8B}"/>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xmlns="" id="{BD491AB6-5218-94C2-C84B-F9194F4F8674}"/>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1164529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0FD0703B-6D22-82A8-15AF-F8432E589826}"/>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xmlns="" id="{A3DC8BC2-657B-5A95-66A0-22584FAF85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xmlns="" id="{8CA1E4A7-5240-61EC-D589-A8D9B28D1DC6}"/>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01FFA265-E5C5-1FAF-1B45-487DB550EA50}"/>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xmlns="" id="{E0A8F2E8-E87E-31DE-04FB-95340B6EB2A0}"/>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591430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C7B07820-F4AB-1F29-B9A9-7977996534DC}"/>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xmlns="" id="{A508B64A-7F30-4D7F-8E6B-D4E31AC3F330}"/>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xmlns="" id="{5F91930B-242B-061F-8843-FC229BDAE829}"/>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xmlns="" id="{BFA996E7-6222-6E66-250E-C11EE54EA4A1}"/>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6" name="Zástupný symbol pro zápatí 5">
            <a:extLst>
              <a:ext uri="{FF2B5EF4-FFF2-40B4-BE49-F238E27FC236}">
                <a16:creationId xmlns:a16="http://schemas.microsoft.com/office/drawing/2014/main" xmlns="" id="{205A26DE-FBC8-FF64-E709-524D4A6B024A}"/>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xmlns="" id="{F62C41BF-E945-C0A2-2644-8F0CE564F957}"/>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4039756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5C3DF6E-FEB8-F07F-83F7-59F2F20069C6}"/>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xmlns="" id="{01526FE5-1B46-3765-DE33-0C4A98ADE3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xmlns="" id="{A2B0A7F1-ED38-210E-045A-19961B5B3B3B}"/>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xmlns="" id="{99FAEBDC-E621-B8B7-C3E6-025014ED5C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xmlns="" id="{2DFAA2F8-16CA-F523-EF09-D6E49A22BFEF}"/>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xmlns="" id="{45E142CA-AAFD-BC54-8EAC-0E26EBBD98F8}"/>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8" name="Zástupný symbol pro zápatí 7">
            <a:extLst>
              <a:ext uri="{FF2B5EF4-FFF2-40B4-BE49-F238E27FC236}">
                <a16:creationId xmlns:a16="http://schemas.microsoft.com/office/drawing/2014/main" xmlns="" id="{E138AAC6-9851-9DEA-8B6E-144348044160}"/>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xmlns="" id="{77EE5C2A-4378-EDFA-03FD-8CA7215DC65D}"/>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1783907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D179533-B342-0474-8C62-8704BD424788}"/>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xmlns="" id="{B315AB47-B866-20A0-4F4B-B8B635E367F8}"/>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4" name="Zástupný symbol pro zápatí 3">
            <a:extLst>
              <a:ext uri="{FF2B5EF4-FFF2-40B4-BE49-F238E27FC236}">
                <a16:creationId xmlns:a16="http://schemas.microsoft.com/office/drawing/2014/main" xmlns="" id="{379AF886-10A0-547D-0F70-0C4EF6064FE5}"/>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xmlns="" id="{4BC6ED11-B009-986C-8192-7DFB491A42F2}"/>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203931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xmlns="" id="{F791AB22-B96D-8623-8233-D69E645F162E}"/>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3" name="Zástupný symbol pro zápatí 2">
            <a:extLst>
              <a:ext uri="{FF2B5EF4-FFF2-40B4-BE49-F238E27FC236}">
                <a16:creationId xmlns:a16="http://schemas.microsoft.com/office/drawing/2014/main" xmlns="" id="{EFB74CDD-B5D1-0ED4-1970-EE70BDE30963}"/>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xmlns="" id="{5EB3B580-9DA7-2410-87CE-158B829BB44A}"/>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3115197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2E79F4E5-E9B8-96FC-22C8-AB05241C5685}"/>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xmlns="" id="{A52246CA-3AF3-0788-0E86-3F6228E7DF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xmlns="" id="{4353EB17-4A9F-6ED2-1CD7-28888AA544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xmlns="" id="{E66132D5-ED22-F906-8B32-51B0AD667485}"/>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6" name="Zástupný symbol pro zápatí 5">
            <a:extLst>
              <a:ext uri="{FF2B5EF4-FFF2-40B4-BE49-F238E27FC236}">
                <a16:creationId xmlns:a16="http://schemas.microsoft.com/office/drawing/2014/main" xmlns="" id="{B9DB6E43-83AB-1F80-CB35-FFF919E65677}"/>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xmlns="" id="{20DBEC7C-4C37-FBB0-A9EF-3767E2EBCDCE}"/>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748976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3925B5DE-8F75-362D-F559-FB9FD808936B}"/>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xmlns="" id="{AD171641-3F97-C8CF-F16B-89CF4204B1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xmlns="" id="{0D9625E8-7D70-0922-F2BE-D02345A968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xmlns="" id="{64AF956E-F730-4BFE-9DDE-76062F5D830B}"/>
              </a:ext>
            </a:extLst>
          </p:cNvPr>
          <p:cNvSpPr>
            <a:spLocks noGrp="1"/>
          </p:cNvSpPr>
          <p:nvPr>
            <p:ph type="dt" sz="half" idx="10"/>
          </p:nvPr>
        </p:nvSpPr>
        <p:spPr/>
        <p:txBody>
          <a:bodyPr/>
          <a:lstStyle/>
          <a:p>
            <a:fld id="{2EB92887-4ABC-4529-9A67-4821246CEE8E}" type="datetimeFigureOut">
              <a:rPr lang="cs-CZ" smtClean="0"/>
              <a:t>13.09.2022</a:t>
            </a:fld>
            <a:endParaRPr lang="cs-CZ"/>
          </a:p>
        </p:txBody>
      </p:sp>
      <p:sp>
        <p:nvSpPr>
          <p:cNvPr id="6" name="Zástupný symbol pro zápatí 5">
            <a:extLst>
              <a:ext uri="{FF2B5EF4-FFF2-40B4-BE49-F238E27FC236}">
                <a16:creationId xmlns:a16="http://schemas.microsoft.com/office/drawing/2014/main" xmlns="" id="{5F02DFD6-C4D6-ADA2-B877-AFE0ACB72AA3}"/>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xmlns="" id="{BF16D6AA-9ACB-48C7-C9F4-BACA5769E238}"/>
              </a:ext>
            </a:extLst>
          </p:cNvPr>
          <p:cNvSpPr>
            <a:spLocks noGrp="1"/>
          </p:cNvSpPr>
          <p:nvPr>
            <p:ph type="sldNum" sz="quarter" idx="12"/>
          </p:nvPr>
        </p:nvSpPr>
        <p:spPr/>
        <p:txBody>
          <a:bodyPr/>
          <a:lstStyle/>
          <a:p>
            <a:fld id="{6F089907-89DC-44CB-81F3-FE83D0697BD0}" type="slidenum">
              <a:rPr lang="cs-CZ" smtClean="0"/>
              <a:t>‹#›</a:t>
            </a:fld>
            <a:endParaRPr lang="cs-CZ"/>
          </a:p>
        </p:txBody>
      </p:sp>
    </p:spTree>
    <p:extLst>
      <p:ext uri="{BB962C8B-B14F-4D97-AF65-F5344CB8AC3E}">
        <p14:creationId xmlns:p14="http://schemas.microsoft.com/office/powerpoint/2010/main" val="44676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xmlns="" id="{1CA54B05-2512-AEAB-6247-45A0E40859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xmlns="" id="{C02A5627-7B63-712E-AA14-9C3B275DE1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xmlns="" id="{579CFAAC-5DAA-2439-16B8-929B448B65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B92887-4ABC-4529-9A67-4821246CEE8E}" type="datetimeFigureOut">
              <a:rPr lang="cs-CZ" smtClean="0"/>
              <a:t>13.09.2022</a:t>
            </a:fld>
            <a:endParaRPr lang="cs-CZ"/>
          </a:p>
        </p:txBody>
      </p:sp>
      <p:sp>
        <p:nvSpPr>
          <p:cNvPr id="5" name="Zástupný symbol pro zápatí 4">
            <a:extLst>
              <a:ext uri="{FF2B5EF4-FFF2-40B4-BE49-F238E27FC236}">
                <a16:creationId xmlns:a16="http://schemas.microsoft.com/office/drawing/2014/main" xmlns="" id="{D49211ED-9059-ABD3-AB93-D9C39FDD64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xmlns="" id="{254D0132-7887-123A-01C8-A9CEDAF0D9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089907-89DC-44CB-81F3-FE83D0697BD0}" type="slidenum">
              <a:rPr lang="cs-CZ" smtClean="0"/>
              <a:t>‹#›</a:t>
            </a:fld>
            <a:endParaRPr lang="cs-CZ"/>
          </a:p>
        </p:txBody>
      </p:sp>
    </p:spTree>
    <p:extLst>
      <p:ext uri="{BB962C8B-B14F-4D97-AF65-F5344CB8AC3E}">
        <p14:creationId xmlns:p14="http://schemas.microsoft.com/office/powerpoint/2010/main" val="37052040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xmlns="" id="{639C3025-4784-4B16-914D-CCFC3E8335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0AD20437-C88A-4F45-9C6D-DA32B29A4D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8610598"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4" descr="Olomoucká radnice">
            <a:extLst>
              <a:ext uri="{FF2B5EF4-FFF2-40B4-BE49-F238E27FC236}">
                <a16:creationId xmlns:a16="http://schemas.microsoft.com/office/drawing/2014/main" xmlns="" id="{6053D2A0-5FF3-0390-CEC4-EE9DA726F0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712" r="7151"/>
          <a:stretch/>
        </p:blipFill>
        <p:spPr bwMode="auto">
          <a:xfrm>
            <a:off x="7801965" y="1248155"/>
            <a:ext cx="4390035" cy="3739896"/>
          </a:xfrm>
          <a:custGeom>
            <a:avLst/>
            <a:gdLst/>
            <a:ahLst/>
            <a:cxnLst/>
            <a:rect l="l" t="t" r="r" b="b"/>
            <a:pathLst>
              <a:path w="4390035" h="3429000">
                <a:moveTo>
                  <a:pt x="73290" y="0"/>
                </a:moveTo>
                <a:lnTo>
                  <a:pt x="4390035" y="0"/>
                </a:lnTo>
                <a:lnTo>
                  <a:pt x="4390035" y="3429000"/>
                </a:lnTo>
                <a:lnTo>
                  <a:pt x="436073" y="3429000"/>
                </a:lnTo>
                <a:lnTo>
                  <a:pt x="427332" y="3410468"/>
                </a:lnTo>
                <a:cubicBezTo>
                  <a:pt x="419323" y="3391643"/>
                  <a:pt x="413863" y="3372861"/>
                  <a:pt x="421685" y="3366814"/>
                </a:cubicBezTo>
                <a:cubicBezTo>
                  <a:pt x="417583" y="3332384"/>
                  <a:pt x="433681" y="3294011"/>
                  <a:pt x="423663" y="3247798"/>
                </a:cubicBezTo>
                <a:cubicBezTo>
                  <a:pt x="421194" y="3188032"/>
                  <a:pt x="418245" y="3205513"/>
                  <a:pt x="412524" y="3110724"/>
                </a:cubicBezTo>
                <a:cubicBezTo>
                  <a:pt x="404022" y="3069386"/>
                  <a:pt x="436006" y="3027577"/>
                  <a:pt x="419732" y="3004503"/>
                </a:cubicBezTo>
                <a:cubicBezTo>
                  <a:pt x="407578" y="2949657"/>
                  <a:pt x="388511" y="2896851"/>
                  <a:pt x="363651" y="2842588"/>
                </a:cubicBezTo>
                <a:cubicBezTo>
                  <a:pt x="332103" y="2797699"/>
                  <a:pt x="331554" y="2711800"/>
                  <a:pt x="263212" y="2651456"/>
                </a:cubicBezTo>
                <a:cubicBezTo>
                  <a:pt x="235935" y="2585326"/>
                  <a:pt x="214760" y="2535145"/>
                  <a:pt x="194330" y="2484251"/>
                </a:cubicBezTo>
                <a:cubicBezTo>
                  <a:pt x="184580" y="2468441"/>
                  <a:pt x="154039" y="2380429"/>
                  <a:pt x="140630" y="2346096"/>
                </a:cubicBezTo>
                <a:cubicBezTo>
                  <a:pt x="76681" y="2257531"/>
                  <a:pt x="91260" y="2243719"/>
                  <a:pt x="77185" y="2144811"/>
                </a:cubicBezTo>
                <a:cubicBezTo>
                  <a:pt x="66953" y="2112233"/>
                  <a:pt x="67414" y="2096078"/>
                  <a:pt x="50887" y="2061697"/>
                </a:cubicBezTo>
                <a:lnTo>
                  <a:pt x="27133" y="1969379"/>
                </a:lnTo>
                <a:lnTo>
                  <a:pt x="29988" y="1961973"/>
                </a:lnTo>
                <a:lnTo>
                  <a:pt x="31559" y="1961231"/>
                </a:lnTo>
                <a:lnTo>
                  <a:pt x="14905" y="1880268"/>
                </a:lnTo>
                <a:cubicBezTo>
                  <a:pt x="12271" y="1874644"/>
                  <a:pt x="-805" y="1860096"/>
                  <a:pt x="2188" y="1847922"/>
                </a:cubicBezTo>
                <a:lnTo>
                  <a:pt x="21879" y="1779161"/>
                </a:lnTo>
                <a:lnTo>
                  <a:pt x="27968" y="1733684"/>
                </a:lnTo>
                <a:cubicBezTo>
                  <a:pt x="25035" y="1726530"/>
                  <a:pt x="21617" y="1619937"/>
                  <a:pt x="16511" y="1614373"/>
                </a:cubicBezTo>
                <a:cubicBezTo>
                  <a:pt x="47946" y="1547691"/>
                  <a:pt x="4394" y="1556097"/>
                  <a:pt x="12613" y="1479987"/>
                </a:cubicBezTo>
                <a:cubicBezTo>
                  <a:pt x="15110" y="1387360"/>
                  <a:pt x="4986" y="1320420"/>
                  <a:pt x="4190" y="1214801"/>
                </a:cubicBezTo>
                <a:cubicBezTo>
                  <a:pt x="3611" y="1152457"/>
                  <a:pt x="-6268" y="1080052"/>
                  <a:pt x="6503" y="966549"/>
                </a:cubicBezTo>
                <a:cubicBezTo>
                  <a:pt x="10182" y="901722"/>
                  <a:pt x="25065" y="884915"/>
                  <a:pt x="20609" y="845066"/>
                </a:cubicBezTo>
                <a:cubicBezTo>
                  <a:pt x="20199" y="816540"/>
                  <a:pt x="19791" y="788014"/>
                  <a:pt x="19381" y="759488"/>
                </a:cubicBezTo>
                <a:lnTo>
                  <a:pt x="21672" y="741102"/>
                </a:lnTo>
                <a:lnTo>
                  <a:pt x="30720" y="737125"/>
                </a:lnTo>
                <a:lnTo>
                  <a:pt x="23211" y="691098"/>
                </a:lnTo>
                <a:cubicBezTo>
                  <a:pt x="25461" y="680873"/>
                  <a:pt x="43338" y="650431"/>
                  <a:pt x="42062" y="637700"/>
                </a:cubicBezTo>
                <a:cubicBezTo>
                  <a:pt x="23297" y="593852"/>
                  <a:pt x="30263" y="601340"/>
                  <a:pt x="41571" y="540174"/>
                </a:cubicBezTo>
                <a:cubicBezTo>
                  <a:pt x="35397" y="519975"/>
                  <a:pt x="35174" y="428356"/>
                  <a:pt x="46636" y="415352"/>
                </a:cubicBezTo>
                <a:cubicBezTo>
                  <a:pt x="48960" y="401821"/>
                  <a:pt x="44602" y="386587"/>
                  <a:pt x="56977" y="379461"/>
                </a:cubicBezTo>
                <a:cubicBezTo>
                  <a:pt x="71829" y="368123"/>
                  <a:pt x="47958" y="323384"/>
                  <a:pt x="65759" y="328645"/>
                </a:cubicBezTo>
                <a:cubicBezTo>
                  <a:pt x="49386" y="296830"/>
                  <a:pt x="65237" y="231983"/>
                  <a:pt x="72589" y="203608"/>
                </a:cubicBezTo>
                <a:cubicBezTo>
                  <a:pt x="75524" y="153257"/>
                  <a:pt x="77980" y="142710"/>
                  <a:pt x="78370" y="105992"/>
                </a:cubicBezTo>
                <a:cubicBezTo>
                  <a:pt x="80828" y="104127"/>
                  <a:pt x="70890" y="52128"/>
                  <a:pt x="70125" y="25135"/>
                </a:cubicBezTo>
                <a:close/>
              </a:path>
            </a:pathLst>
          </a:custGeom>
          <a:noFill/>
          <a:extLst>
            <a:ext uri="{909E8E84-426E-40DD-AFC4-6F175D3DCCD1}">
              <a14:hiddenFill xmlns:a14="http://schemas.microsoft.com/office/drawing/2010/main">
                <a:solidFill>
                  <a:srgbClr val="FFFFFF"/>
                </a:solidFill>
              </a14:hiddenFill>
            </a:ext>
          </a:extLst>
        </p:spPr>
      </p:pic>
      <p:sp>
        <p:nvSpPr>
          <p:cNvPr id="2" name="Nadpis 1">
            <a:extLst>
              <a:ext uri="{FF2B5EF4-FFF2-40B4-BE49-F238E27FC236}">
                <a16:creationId xmlns:a16="http://schemas.microsoft.com/office/drawing/2014/main" xmlns="" id="{934AA559-041E-3466-909B-3AD28B4C0B1E}"/>
              </a:ext>
            </a:extLst>
          </p:cNvPr>
          <p:cNvSpPr>
            <a:spLocks noGrp="1"/>
          </p:cNvSpPr>
          <p:nvPr>
            <p:ph type="ctrTitle"/>
          </p:nvPr>
        </p:nvSpPr>
        <p:spPr>
          <a:xfrm>
            <a:off x="640934" y="0"/>
            <a:ext cx="7827947" cy="1940439"/>
          </a:xfrm>
        </p:spPr>
        <p:txBody>
          <a:bodyPr vert="horz" lIns="91440" tIns="45720" rIns="91440" bIns="45720" rtlCol="0" anchor="ctr">
            <a:noAutofit/>
          </a:bodyPr>
          <a:lstStyle/>
          <a:p>
            <a:pPr algn="l"/>
            <a:r>
              <a:rPr lang="cs-CZ" sz="4800" kern="1200" dirty="0">
                <a:solidFill>
                  <a:schemeClr val="tx1">
                    <a:lumMod val="85000"/>
                    <a:lumOff val="15000"/>
                  </a:schemeClr>
                </a:solidFill>
                <a:latin typeface="+mj-lt"/>
                <a:ea typeface="+mj-ea"/>
                <a:cs typeface="+mj-cs"/>
              </a:rPr>
              <a:t/>
            </a:r>
            <a:br>
              <a:rPr lang="cs-CZ" sz="4800" kern="1200" dirty="0">
                <a:solidFill>
                  <a:schemeClr val="tx1">
                    <a:lumMod val="85000"/>
                    <a:lumOff val="15000"/>
                  </a:schemeClr>
                </a:solidFill>
                <a:latin typeface="+mj-lt"/>
                <a:ea typeface="+mj-ea"/>
                <a:cs typeface="+mj-cs"/>
              </a:rPr>
            </a:br>
            <a:r>
              <a:rPr lang="cs-CZ" sz="4800" kern="1200" dirty="0">
                <a:solidFill>
                  <a:schemeClr val="tx1">
                    <a:lumMod val="85000"/>
                    <a:lumOff val="15000"/>
                  </a:schemeClr>
                </a:solidFill>
                <a:latin typeface="+mj-lt"/>
                <a:ea typeface="+mj-ea"/>
                <a:cs typeface="+mj-cs"/>
              </a:rPr>
              <a:t/>
            </a:r>
            <a:br>
              <a:rPr lang="cs-CZ" sz="4800" kern="1200" dirty="0">
                <a:solidFill>
                  <a:schemeClr val="tx1">
                    <a:lumMod val="85000"/>
                    <a:lumOff val="15000"/>
                  </a:schemeClr>
                </a:solidFill>
                <a:latin typeface="+mj-lt"/>
                <a:ea typeface="+mj-ea"/>
                <a:cs typeface="+mj-cs"/>
              </a:rPr>
            </a:br>
            <a:r>
              <a:rPr lang="cs-CZ" sz="4800" kern="1200" dirty="0">
                <a:solidFill>
                  <a:schemeClr val="tx1">
                    <a:lumMod val="85000"/>
                    <a:lumOff val="15000"/>
                  </a:schemeClr>
                </a:solidFill>
                <a:latin typeface="+mj-lt"/>
                <a:ea typeface="+mj-ea"/>
                <a:cs typeface="+mj-cs"/>
              </a:rPr>
              <a:t>Krajský akční plán rozvoje vzdělávání Olomouckého kraje </a:t>
            </a:r>
            <a:r>
              <a:rPr lang="en-US" sz="4800" kern="1200" dirty="0">
                <a:solidFill>
                  <a:schemeClr val="tx1">
                    <a:lumMod val="85000"/>
                    <a:lumOff val="15000"/>
                  </a:schemeClr>
                </a:solidFill>
                <a:latin typeface="+mj-lt"/>
                <a:ea typeface="+mj-ea"/>
                <a:cs typeface="+mj-cs"/>
              </a:rPr>
              <a:t/>
            </a:r>
            <a:br>
              <a:rPr lang="en-US" sz="4800" kern="1200" dirty="0">
                <a:solidFill>
                  <a:schemeClr val="tx1">
                    <a:lumMod val="85000"/>
                    <a:lumOff val="15000"/>
                  </a:schemeClr>
                </a:solidFill>
                <a:latin typeface="+mj-lt"/>
                <a:ea typeface="+mj-ea"/>
                <a:cs typeface="+mj-cs"/>
              </a:rPr>
            </a:br>
            <a:r>
              <a:rPr lang="en-US" sz="4800" kern="1200" dirty="0">
                <a:solidFill>
                  <a:schemeClr val="tx1">
                    <a:lumMod val="85000"/>
                    <a:lumOff val="15000"/>
                  </a:schemeClr>
                </a:solidFill>
                <a:latin typeface="+mj-lt"/>
                <a:ea typeface="+mj-ea"/>
                <a:cs typeface="+mj-cs"/>
              </a:rPr>
              <a:t>Olomouc 13. </a:t>
            </a:r>
            <a:r>
              <a:rPr lang="en-US" sz="4800" kern="1200" dirty="0" err="1">
                <a:solidFill>
                  <a:schemeClr val="tx1">
                    <a:lumMod val="85000"/>
                    <a:lumOff val="15000"/>
                  </a:schemeClr>
                </a:solidFill>
                <a:latin typeface="+mj-lt"/>
                <a:ea typeface="+mj-ea"/>
                <a:cs typeface="+mj-cs"/>
              </a:rPr>
              <a:t>září</a:t>
            </a:r>
            <a:r>
              <a:rPr lang="en-US" sz="4800" kern="1200" dirty="0">
                <a:solidFill>
                  <a:schemeClr val="tx1">
                    <a:lumMod val="85000"/>
                    <a:lumOff val="15000"/>
                  </a:schemeClr>
                </a:solidFill>
                <a:latin typeface="+mj-lt"/>
                <a:ea typeface="+mj-ea"/>
                <a:cs typeface="+mj-cs"/>
              </a:rPr>
              <a:t> 2022</a:t>
            </a:r>
          </a:p>
        </p:txBody>
      </p:sp>
      <p:sp>
        <p:nvSpPr>
          <p:cNvPr id="3" name="Podnadpis 2">
            <a:extLst>
              <a:ext uri="{FF2B5EF4-FFF2-40B4-BE49-F238E27FC236}">
                <a16:creationId xmlns:a16="http://schemas.microsoft.com/office/drawing/2014/main" xmlns="" id="{16AFC06C-0A12-CAFE-A2E6-9A4E01CAD59B}"/>
              </a:ext>
            </a:extLst>
          </p:cNvPr>
          <p:cNvSpPr>
            <a:spLocks noGrp="1"/>
          </p:cNvSpPr>
          <p:nvPr>
            <p:ph type="subTitle" idx="1"/>
          </p:nvPr>
        </p:nvSpPr>
        <p:spPr>
          <a:xfrm>
            <a:off x="734938" y="2982481"/>
            <a:ext cx="7067026" cy="3265917"/>
          </a:xfrm>
        </p:spPr>
        <p:txBody>
          <a:bodyPr vert="horz" lIns="91440" tIns="45720" rIns="91440" bIns="45720" rtlCol="0">
            <a:normAutofit/>
          </a:bodyPr>
          <a:lstStyle/>
          <a:p>
            <a:pPr indent="-228600" algn="l">
              <a:buFont typeface="Arial" panose="020B0604020202020204" pitchFamily="34" charset="0"/>
              <a:buChar char="•"/>
            </a:pPr>
            <a:endParaRPr lang="en-US" sz="2000" dirty="0">
              <a:solidFill>
                <a:schemeClr val="tx1">
                  <a:lumMod val="85000"/>
                  <a:lumOff val="15000"/>
                </a:schemeClr>
              </a:solidFill>
            </a:endParaRPr>
          </a:p>
          <a:p>
            <a:pPr algn="l"/>
            <a:endParaRPr lang="cs-CZ" sz="2000" dirty="0">
              <a:solidFill>
                <a:schemeClr val="tx1">
                  <a:lumMod val="85000"/>
                  <a:lumOff val="15000"/>
                </a:schemeClr>
              </a:solidFill>
            </a:endParaRPr>
          </a:p>
          <a:p>
            <a:pPr algn="l"/>
            <a:r>
              <a:rPr lang="en-US" sz="2800" b="1" dirty="0">
                <a:solidFill>
                  <a:schemeClr val="tx1">
                    <a:lumMod val="85000"/>
                    <a:lumOff val="15000"/>
                  </a:schemeClr>
                </a:solidFill>
              </a:rPr>
              <a:t>„DOPAD LEGISLATNÍCH ZMĚN NA ŘÍZENÍ SVČ“</a:t>
            </a:r>
          </a:p>
          <a:p>
            <a:pPr algn="l"/>
            <a:endParaRPr lang="en-US" sz="2800" dirty="0">
              <a:solidFill>
                <a:schemeClr val="tx1">
                  <a:lumMod val="85000"/>
                  <a:lumOff val="15000"/>
                </a:schemeClr>
              </a:solidFill>
            </a:endParaRPr>
          </a:p>
          <a:p>
            <a:pPr algn="l">
              <a:spcBef>
                <a:spcPts val="0"/>
              </a:spcBef>
            </a:pPr>
            <a:r>
              <a:rPr lang="en-US" sz="2000" dirty="0">
                <a:solidFill>
                  <a:schemeClr val="tx1">
                    <a:lumMod val="85000"/>
                    <a:lumOff val="15000"/>
                  </a:schemeClr>
                </a:solidFill>
              </a:rPr>
              <a:t>Ing. Mgr. Libor </a:t>
            </a:r>
            <a:r>
              <a:rPr lang="en-US" sz="2000" dirty="0" err="1">
                <a:solidFill>
                  <a:schemeClr val="tx1">
                    <a:lumMod val="85000"/>
                    <a:lumOff val="15000"/>
                  </a:schemeClr>
                </a:solidFill>
              </a:rPr>
              <a:t>Bezděk</a:t>
            </a:r>
            <a:endParaRPr lang="en-US" sz="2000" dirty="0">
              <a:solidFill>
                <a:schemeClr val="tx1">
                  <a:lumMod val="85000"/>
                  <a:lumOff val="15000"/>
                </a:schemeClr>
              </a:solidFill>
            </a:endParaRPr>
          </a:p>
          <a:p>
            <a:pPr algn="l">
              <a:spcBef>
                <a:spcPts val="0"/>
              </a:spcBef>
            </a:pPr>
            <a:r>
              <a:rPr lang="en-US" sz="2000" dirty="0" err="1">
                <a:solidFill>
                  <a:schemeClr val="tx1">
                    <a:lumMod val="85000"/>
                    <a:lumOff val="15000"/>
                  </a:schemeClr>
                </a:solidFill>
              </a:rPr>
              <a:t>předseda</a:t>
            </a:r>
            <a:r>
              <a:rPr lang="en-US" sz="2000" dirty="0">
                <a:solidFill>
                  <a:schemeClr val="tx1">
                    <a:lumMod val="85000"/>
                    <a:lumOff val="15000"/>
                  </a:schemeClr>
                </a:solidFill>
              </a:rPr>
              <a:t> SP DDM v ČR</a:t>
            </a:r>
          </a:p>
        </p:txBody>
      </p:sp>
    </p:spTree>
    <p:extLst>
      <p:ext uri="{BB962C8B-B14F-4D97-AF65-F5344CB8AC3E}">
        <p14:creationId xmlns:p14="http://schemas.microsoft.com/office/powerpoint/2010/main" val="206753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0885EDB2-1EC0-AA62-D22E-74CC335418C1}"/>
              </a:ext>
            </a:extLst>
          </p:cNvPr>
          <p:cNvSpPr txBox="1"/>
          <p:nvPr/>
        </p:nvSpPr>
        <p:spPr>
          <a:xfrm>
            <a:off x="670705" y="384561"/>
            <a:ext cx="11627977" cy="6473439"/>
          </a:xfrm>
          <a:prstGeom prst="rect">
            <a:avLst/>
          </a:prstGeom>
        </p:spPr>
        <p:txBody>
          <a:bodyPr vert="horz" lIns="91440" tIns="45720" rIns="91440" bIns="45720" rtlCol="0">
            <a:normAutofit fontScale="92500"/>
          </a:bodyPr>
          <a:lstStyle/>
          <a:p>
            <a:pPr lvl="0">
              <a:lnSpc>
                <a:spcPct val="90000"/>
              </a:lnSpc>
              <a:spcAft>
                <a:spcPts val="600"/>
              </a:spcAft>
              <a:tabLst>
                <a:tab pos="180340" algn="l"/>
              </a:tabLst>
            </a:pPr>
            <a:r>
              <a:rPr lang="en-US" sz="3000" dirty="0">
                <a:effectLst/>
              </a:rPr>
              <a:t>3. </a:t>
            </a:r>
            <a:r>
              <a:rPr lang="cs-CZ" sz="2800" dirty="0">
                <a:effectLst/>
              </a:rPr>
              <a:t>Obce s vysokou mírou zapojení potenciálních klientů (kvalitně pracující zařízení)</a:t>
            </a:r>
          </a:p>
          <a:p>
            <a:pPr lvl="0">
              <a:lnSpc>
                <a:spcPct val="90000"/>
              </a:lnSpc>
              <a:spcAft>
                <a:spcPts val="600"/>
              </a:spcAft>
              <a:tabLst>
                <a:tab pos="180340" algn="l"/>
              </a:tabLst>
            </a:pPr>
            <a:r>
              <a:rPr lang="cs-CZ" sz="2800" dirty="0"/>
              <a:t>    </a:t>
            </a:r>
            <a:r>
              <a:rPr lang="cs-CZ" sz="2800" dirty="0">
                <a:effectLst/>
              </a:rPr>
              <a:t> nemají prostor pro další růst a pokud v kraji bude jiné zařízení (ve větší obci)</a:t>
            </a:r>
          </a:p>
          <a:p>
            <a:pPr lvl="0">
              <a:lnSpc>
                <a:spcPct val="90000"/>
              </a:lnSpc>
              <a:spcAft>
                <a:spcPts val="600"/>
              </a:spcAft>
              <a:tabLst>
                <a:tab pos="180340" algn="l"/>
              </a:tabLst>
            </a:pPr>
            <a:r>
              <a:rPr lang="cs-CZ" sz="2800" dirty="0"/>
              <a:t>    </a:t>
            </a:r>
            <a:r>
              <a:rPr lang="cs-CZ" sz="2800" dirty="0">
                <a:effectLst/>
              </a:rPr>
              <a:t> zvyšovat své výkony (protože jejich potenciál nebyl zdaleka vyčerpán), bude se</a:t>
            </a:r>
          </a:p>
          <a:p>
            <a:pPr lvl="0">
              <a:lnSpc>
                <a:spcPct val="90000"/>
              </a:lnSpc>
              <a:spcAft>
                <a:spcPts val="600"/>
              </a:spcAft>
              <a:tabLst>
                <a:tab pos="180340" algn="l"/>
              </a:tabLst>
            </a:pPr>
            <a:r>
              <a:rPr lang="cs-CZ" sz="2800" dirty="0">
                <a:effectLst/>
              </a:rPr>
              <a:t>     jejich příspěvek z MŠMT snižovat, aniž by se snížila kvalita či počet účastníků</a:t>
            </a:r>
          </a:p>
          <a:p>
            <a:pPr marL="228600">
              <a:lnSpc>
                <a:spcPct val="90000"/>
              </a:lnSpc>
              <a:spcAft>
                <a:spcPts val="600"/>
              </a:spcAft>
            </a:pPr>
            <a:r>
              <a:rPr lang="cs-CZ" sz="2800" dirty="0">
                <a:effectLst/>
              </a:rPr>
              <a:t> </a:t>
            </a:r>
          </a:p>
          <a:p>
            <a:pPr lvl="0">
              <a:lnSpc>
                <a:spcPct val="90000"/>
              </a:lnSpc>
              <a:spcAft>
                <a:spcPts val="600"/>
              </a:spcAft>
              <a:tabLst>
                <a:tab pos="180340" algn="l"/>
              </a:tabLst>
            </a:pPr>
            <a:r>
              <a:rPr lang="cs-CZ" sz="2800" dirty="0">
                <a:effectLst/>
              </a:rPr>
              <a:t>4.  Personální nestabilita systému – některá SVČ budou muset propustit „přebytečné“</a:t>
            </a:r>
          </a:p>
          <a:p>
            <a:pPr lvl="0">
              <a:lnSpc>
                <a:spcPct val="90000"/>
              </a:lnSpc>
              <a:spcAft>
                <a:spcPts val="600"/>
              </a:spcAft>
              <a:tabLst>
                <a:tab pos="180340" algn="l"/>
              </a:tabLst>
            </a:pPr>
            <a:r>
              <a:rPr lang="cs-CZ" sz="2800" dirty="0">
                <a:effectLst/>
              </a:rPr>
              <a:t>     pracovníky-pedagogy, jiná je získají, aniž by o toto usilovala. S ohledem na zrušení</a:t>
            </a:r>
          </a:p>
          <a:p>
            <a:pPr lvl="0">
              <a:lnSpc>
                <a:spcPct val="90000"/>
              </a:lnSpc>
              <a:spcAft>
                <a:spcPts val="600"/>
              </a:spcAft>
              <a:tabLst>
                <a:tab pos="180340" algn="l"/>
              </a:tabLst>
            </a:pPr>
            <a:r>
              <a:rPr lang="cs-CZ" sz="2800" dirty="0"/>
              <a:t>     </a:t>
            </a:r>
            <a:r>
              <a:rPr lang="cs-CZ" sz="2800" dirty="0">
                <a:effectLst/>
              </a:rPr>
              <a:t>minimálního personálního standardu, zařízení v menších obcích se stanou</a:t>
            </a:r>
          </a:p>
          <a:p>
            <a:pPr lvl="0">
              <a:lnSpc>
                <a:spcPct val="90000"/>
              </a:lnSpc>
              <a:spcAft>
                <a:spcPts val="600"/>
              </a:spcAft>
              <a:tabLst>
                <a:tab pos="180340" algn="l"/>
              </a:tabLst>
            </a:pPr>
            <a:r>
              <a:rPr lang="cs-CZ" sz="2800" dirty="0"/>
              <a:t>     </a:t>
            </a:r>
            <a:r>
              <a:rPr lang="cs-CZ" sz="2800" dirty="0">
                <a:effectLst/>
              </a:rPr>
              <a:t>personálně nefunkční</a:t>
            </a:r>
          </a:p>
          <a:p>
            <a:pPr marL="228600">
              <a:lnSpc>
                <a:spcPct val="90000"/>
              </a:lnSpc>
              <a:spcAft>
                <a:spcPts val="600"/>
              </a:spcAft>
            </a:pPr>
            <a:r>
              <a:rPr lang="cs-CZ" sz="2800" dirty="0">
                <a:effectLst/>
              </a:rPr>
              <a:t> </a:t>
            </a:r>
          </a:p>
          <a:p>
            <a:pPr marL="514350" lvl="0" indent="-514350">
              <a:lnSpc>
                <a:spcPct val="90000"/>
              </a:lnSpc>
              <a:spcAft>
                <a:spcPts val="600"/>
              </a:spcAft>
              <a:buAutoNum type="arabicPeriod" startAt="5"/>
              <a:tabLst>
                <a:tab pos="180340" algn="l"/>
              </a:tabLst>
            </a:pPr>
            <a:r>
              <a:rPr lang="en-US" sz="2800" dirty="0">
                <a:effectLst/>
              </a:rPr>
              <a:t>Bez </a:t>
            </a:r>
            <a:r>
              <a:rPr lang="cs-CZ" sz="2800" dirty="0">
                <a:effectLst/>
              </a:rPr>
              <a:t>ohledu na kvalitu, se budou SVČ „honit“ za kvantitou, a to i ta zařízení, která</a:t>
            </a:r>
          </a:p>
          <a:p>
            <a:pPr lvl="0">
              <a:lnSpc>
                <a:spcPct val="90000"/>
              </a:lnSpc>
              <a:spcAft>
                <a:spcPts val="600"/>
              </a:spcAft>
              <a:tabLst>
                <a:tab pos="180340" algn="l"/>
              </a:tabLst>
            </a:pPr>
            <a:r>
              <a:rPr lang="cs-CZ" sz="2800" dirty="0">
                <a:effectLst/>
              </a:rPr>
              <a:t>       toto nebudou chtít </a:t>
            </a:r>
            <a:r>
              <a:rPr lang="cs-CZ" sz="2800" dirty="0" err="1">
                <a:effectLst/>
              </a:rPr>
              <a:t>prvoplánovitě</a:t>
            </a:r>
            <a:r>
              <a:rPr lang="cs-CZ" sz="2800" dirty="0">
                <a:effectLst/>
              </a:rPr>
              <a:t>, ale budou k tomu nucena s ohledem na</a:t>
            </a:r>
          </a:p>
          <a:p>
            <a:pPr lvl="0">
              <a:lnSpc>
                <a:spcPct val="90000"/>
              </a:lnSpc>
              <a:spcAft>
                <a:spcPts val="600"/>
              </a:spcAft>
              <a:tabLst>
                <a:tab pos="180340" algn="l"/>
              </a:tabLst>
            </a:pPr>
            <a:r>
              <a:rPr lang="cs-CZ" sz="2800" dirty="0"/>
              <a:t>     </a:t>
            </a:r>
            <a:r>
              <a:rPr lang="cs-CZ" sz="2800" dirty="0">
                <a:effectLst/>
              </a:rPr>
              <a:t>  zabránění negativních dopadů na sebe sama</a:t>
            </a:r>
          </a:p>
          <a:p>
            <a:pPr lvl="0">
              <a:lnSpc>
                <a:spcPct val="90000"/>
              </a:lnSpc>
              <a:spcAft>
                <a:spcPts val="600"/>
              </a:spcAft>
              <a:tabLst>
                <a:tab pos="180340" algn="l"/>
              </a:tabLst>
            </a:pPr>
            <a:endParaRPr lang="en-US" sz="1700" dirty="0">
              <a:effectLst/>
            </a:endParaRPr>
          </a:p>
        </p:txBody>
      </p:sp>
      <p:sp>
        <p:nvSpPr>
          <p:cNvPr id="23"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655608003"/>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xmlns="" id="{3C48E55F-7CB9-FF38-5EEC-A9A2B6CBD6AA}"/>
              </a:ext>
            </a:extLst>
          </p:cNvPr>
          <p:cNvSpPr txBox="1"/>
          <p:nvPr/>
        </p:nvSpPr>
        <p:spPr>
          <a:xfrm>
            <a:off x="0" y="0"/>
            <a:ext cx="12192000" cy="5739841"/>
          </a:xfrm>
          <a:prstGeom prst="rect">
            <a:avLst/>
          </a:prstGeom>
          <a:noFill/>
        </p:spPr>
        <p:txBody>
          <a:bodyPr wrap="square">
            <a:spAutoFit/>
          </a:bodyPr>
          <a:lstStyle/>
          <a:p>
            <a:pPr>
              <a:lnSpc>
                <a:spcPct val="107000"/>
              </a:lnSpc>
              <a:spcAft>
                <a:spcPts val="800"/>
              </a:spcAft>
              <a:tabLst>
                <a:tab pos="180340" algn="l"/>
              </a:tabLst>
            </a:pPr>
            <a:r>
              <a:rPr lang="cs-CZ" sz="3000" cap="small" dirty="0">
                <a:latin typeface="Georgia Pro Cond Black" panose="020B0604020202020204" pitchFamily="18" charset="0"/>
                <a:cs typeface="Aharoni" panose="020B0604020202020204" pitchFamily="2" charset="-79"/>
              </a:rPr>
              <a:t>    </a:t>
            </a:r>
          </a:p>
          <a:p>
            <a:pPr>
              <a:lnSpc>
                <a:spcPct val="107000"/>
              </a:lnSpc>
              <a:spcAft>
                <a:spcPts val="800"/>
              </a:spcAft>
              <a:tabLst>
                <a:tab pos="180340" algn="l"/>
              </a:tabLst>
            </a:pPr>
            <a:r>
              <a:rPr lang="cs-CZ" sz="3000" cap="small" dirty="0">
                <a:latin typeface="Georgia Pro Cond Black" panose="020B0604020202020204" pitchFamily="18" charset="0"/>
                <a:cs typeface="Aharoni" panose="020B0604020202020204" pitchFamily="2" charset="-79"/>
              </a:rPr>
              <a:t>   </a:t>
            </a:r>
            <a:r>
              <a:rPr lang="cs-CZ" sz="3200" b="1" cap="small" dirty="0">
                <a:latin typeface="Century" panose="02040604050505020304" pitchFamily="18" charset="0"/>
                <a:cs typeface="Aharoni" panose="020B0604020202020204" pitchFamily="2" charset="-79"/>
              </a:rPr>
              <a:t>Návrhy řešení</a:t>
            </a:r>
          </a:p>
          <a:p>
            <a:pPr>
              <a:lnSpc>
                <a:spcPct val="107000"/>
              </a:lnSpc>
              <a:spcAft>
                <a:spcPts val="800"/>
              </a:spcAft>
              <a:tabLst>
                <a:tab pos="180340" algn="l"/>
              </a:tabLst>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80340" algn="l"/>
              </a:tabLst>
            </a:pP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Odložit účinnost novely vyhlášek do doby skutečného ověření možných dopadů</a:t>
            </a:r>
          </a:p>
          <a:p>
            <a:pPr>
              <a:lnSpc>
                <a:spcPct val="107000"/>
              </a:lnSpc>
              <a:spcAft>
                <a:spcPts val="800"/>
              </a:spcAft>
              <a:tabLst>
                <a:tab pos="180340" algn="l"/>
              </a:tabLst>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400"/>
              </a:spcAft>
              <a:tabLst>
                <a:tab pos="180340" algn="l"/>
              </a:tabLst>
            </a:pPr>
            <a:r>
              <a:rPr lang="cs-CZ" sz="2400" dirty="0">
                <a:effectLst/>
                <a:latin typeface="Calibri" panose="020F0502020204030204" pitchFamily="34" charset="0"/>
                <a:ea typeface="Calibri" panose="020F0502020204030204" pitchFamily="34" charset="0"/>
                <a:cs typeface="Times New Roman" panose="02020603050405020304" pitchFamily="18" charset="0"/>
              </a:rPr>
              <a:t>                  Zprostředkovat společné setkání mezi MŠMT a jednotlivými KÚ, aby se sblížil </a:t>
            </a:r>
            <a:endParaRPr lang="cs-CZ" sz="2400" dirty="0">
              <a:latin typeface="Calibri" panose="020F0502020204030204" pitchFamily="34" charset="0"/>
              <a:ea typeface="Calibri" panose="020F0502020204030204" pitchFamily="34" charset="0"/>
              <a:cs typeface="Times New Roman" panose="02020603050405020304" pitchFamily="18" charset="0"/>
            </a:endParaRPr>
          </a:p>
          <a:p>
            <a:pPr>
              <a:spcAft>
                <a:spcPts val="400"/>
              </a:spcAft>
              <a:tabLst>
                <a:tab pos="180340" algn="l"/>
              </a:tabLst>
            </a:pPr>
            <a:r>
              <a:rPr lang="cs-CZ" sz="2400" dirty="0">
                <a:effectLst/>
                <a:latin typeface="Calibri" panose="020F0502020204030204" pitchFamily="34" charset="0"/>
                <a:ea typeface="Calibri" panose="020F0502020204030204" pitchFamily="34" charset="0"/>
                <a:cs typeface="Times New Roman" panose="02020603050405020304" pitchFamily="18" charset="0"/>
              </a:rPr>
              <a:t>                  výpočet jednotlivých krajských normativů a nedošlo k větší diferenciaci než dosud</a:t>
            </a:r>
          </a:p>
          <a:p>
            <a:pPr>
              <a:lnSpc>
                <a:spcPct val="107000"/>
              </a:lnSpc>
              <a:spcAft>
                <a:spcPts val="800"/>
              </a:spcAft>
              <a:tabLst>
                <a:tab pos="180340" algn="l"/>
              </a:tabLst>
            </a:pPr>
            <a:endParaRPr lang="cs-CZ" sz="1400" dirty="0">
              <a:no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00"/>
              </a:spcAft>
              <a:tabLst>
                <a:tab pos="180340" algn="l"/>
              </a:tabLst>
            </a:pPr>
            <a:r>
              <a:rPr lang="cs-CZ" sz="2400" dirty="0">
                <a:effectLst/>
                <a:latin typeface="Calibri" panose="020F0502020204030204" pitchFamily="34" charset="0"/>
                <a:ea typeface="Calibri" panose="020F0502020204030204" pitchFamily="34" charset="0"/>
                <a:cs typeface="Times New Roman" panose="02020603050405020304" pitchFamily="18" charset="0"/>
              </a:rPr>
              <a:t>                  Přesvědčit MŠMT o nezbytnosti zavedení takových opatření (úprav vyhlášek), </a:t>
            </a:r>
          </a:p>
          <a:p>
            <a:pPr>
              <a:lnSpc>
                <a:spcPct val="107000"/>
              </a:lnSpc>
              <a:spcAft>
                <a:spcPts val="400"/>
              </a:spcAft>
              <a:tabLst>
                <a:tab pos="180340" algn="l"/>
              </a:tabLst>
            </a:pPr>
            <a:r>
              <a:rPr lang="cs-CZ" sz="2400" dirty="0">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aby byl systém stabilní, zohledňoval výkonové ukazatele, ale zároveň posiloval</a:t>
            </a:r>
          </a:p>
          <a:p>
            <a:pPr>
              <a:lnSpc>
                <a:spcPct val="107000"/>
              </a:lnSpc>
              <a:spcAft>
                <a:spcPts val="400"/>
              </a:spcAft>
              <a:tabLst>
                <a:tab pos="180340" algn="l"/>
              </a:tabLst>
            </a:pPr>
            <a:r>
              <a:rPr lang="cs-CZ" sz="2400" dirty="0">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              finanční prostředky při nárůstu objemu činnosti</a:t>
            </a:r>
          </a:p>
          <a:p>
            <a:pPr>
              <a:lnSpc>
                <a:spcPct val="107000"/>
              </a:lnSpc>
              <a:spcAft>
                <a:spcPts val="800"/>
              </a:spcAft>
              <a:tabLst>
                <a:tab pos="180340" algn="l"/>
              </a:tabLst>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80340" algn="l"/>
              </a:tabLst>
            </a:pPr>
            <a:r>
              <a:rPr lang="cs-CZ" sz="2400" dirty="0">
                <a:effectLst/>
                <a:latin typeface="Calibri" panose="020F0502020204030204" pitchFamily="34" charset="0"/>
                <a:ea typeface="Calibri" panose="020F0502020204030204" pitchFamily="34" charset="0"/>
                <a:cs typeface="Times New Roman" panose="02020603050405020304" pitchFamily="18" charset="0"/>
              </a:rPr>
              <a:t>                  Odstranit z vyhlášky nesmyslný požadavek na započítávání táborníka jednou za rok</a:t>
            </a:r>
          </a:p>
        </p:txBody>
      </p:sp>
      <p:sp>
        <p:nvSpPr>
          <p:cNvPr id="4" name="Šipka: doprava 3">
            <a:extLst>
              <a:ext uri="{FF2B5EF4-FFF2-40B4-BE49-F238E27FC236}">
                <a16:creationId xmlns:a16="http://schemas.microsoft.com/office/drawing/2014/main" xmlns="" id="{60491615-A908-4907-AA0F-59BFC6ABA36F}"/>
              </a:ext>
            </a:extLst>
          </p:cNvPr>
          <p:cNvSpPr/>
          <p:nvPr/>
        </p:nvSpPr>
        <p:spPr>
          <a:xfrm>
            <a:off x="782940" y="1594191"/>
            <a:ext cx="31128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6" name="Šipka: doprava 5">
            <a:extLst>
              <a:ext uri="{FF2B5EF4-FFF2-40B4-BE49-F238E27FC236}">
                <a16:creationId xmlns:a16="http://schemas.microsoft.com/office/drawing/2014/main" xmlns="" id="{E11FDC7B-4C77-E683-90FE-2EAF9042983F}"/>
              </a:ext>
            </a:extLst>
          </p:cNvPr>
          <p:cNvSpPr/>
          <p:nvPr/>
        </p:nvSpPr>
        <p:spPr>
          <a:xfrm>
            <a:off x="782940" y="2406657"/>
            <a:ext cx="31128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8" name="Šipka: doprava 7">
            <a:extLst>
              <a:ext uri="{FF2B5EF4-FFF2-40B4-BE49-F238E27FC236}">
                <a16:creationId xmlns:a16="http://schemas.microsoft.com/office/drawing/2014/main" xmlns="" id="{2C5580D3-E636-4012-9CE9-F540A34591C9}"/>
              </a:ext>
            </a:extLst>
          </p:cNvPr>
          <p:cNvSpPr/>
          <p:nvPr/>
        </p:nvSpPr>
        <p:spPr>
          <a:xfrm>
            <a:off x="782940" y="3596230"/>
            <a:ext cx="31128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0" name="Šipka: doprava 9">
            <a:extLst>
              <a:ext uri="{FF2B5EF4-FFF2-40B4-BE49-F238E27FC236}">
                <a16:creationId xmlns:a16="http://schemas.microsoft.com/office/drawing/2014/main" xmlns="" id="{4BD8B6B4-3885-DDCC-177C-DEE6F80BB86B}"/>
              </a:ext>
            </a:extLst>
          </p:cNvPr>
          <p:cNvSpPr/>
          <p:nvPr/>
        </p:nvSpPr>
        <p:spPr>
          <a:xfrm>
            <a:off x="782940" y="5221162"/>
            <a:ext cx="31128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405578853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fade">
                                      <p:cBhvr>
                                        <p:cTn id="23" dur="500"/>
                                        <p:tgtEl>
                                          <p:spTgt spid="3">
                                            <p:txEl>
                                              <p:pRg st="9" end="9"/>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fade">
                                      <p:cBhvr>
                                        <p:cTn id="26" dur="500"/>
                                        <p:tgtEl>
                                          <p:spTgt spid="3">
                                            <p:txEl>
                                              <p:pRg st="10" end="1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fade">
                                      <p:cBhvr>
                                        <p:cTn id="3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ovéPole 1">
            <a:extLst>
              <a:ext uri="{FF2B5EF4-FFF2-40B4-BE49-F238E27FC236}">
                <a16:creationId xmlns:a16="http://schemas.microsoft.com/office/drawing/2014/main" xmlns="" id="{2DF8E873-DE05-4865-5821-7AF9323DAF84}"/>
              </a:ext>
            </a:extLst>
          </p:cNvPr>
          <p:cNvSpPr txBox="1"/>
          <p:nvPr/>
        </p:nvSpPr>
        <p:spPr>
          <a:xfrm>
            <a:off x="9986962" y="4376089"/>
            <a:ext cx="45719" cy="195911"/>
          </a:xfrm>
          <a:prstGeom prst="rect">
            <a:avLst/>
          </a:prstGeom>
          <a:noFill/>
        </p:spPr>
        <p:style>
          <a:lnRef idx="0">
            <a:scrgbClr r="0" g="0" b="0"/>
          </a:lnRef>
          <a:fillRef idx="0">
            <a:scrgbClr r="0" g="0" b="0"/>
          </a:fillRef>
          <a:effectRef idx="0">
            <a:scrgbClr r="0" g="0" b="0"/>
          </a:effectRef>
          <a:fontRef idx="minor">
            <a:schemeClr val="tx1"/>
          </a:fontRef>
        </p:style>
        <p:txBody>
          <a:bodyPr wrap="squar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graphicFrame>
        <p:nvGraphicFramePr>
          <p:cNvPr id="2" name="Tabulka 1">
            <a:extLst>
              <a:ext uri="{FF2B5EF4-FFF2-40B4-BE49-F238E27FC236}">
                <a16:creationId xmlns:a16="http://schemas.microsoft.com/office/drawing/2014/main" xmlns="" id="{DA225B40-7379-F615-F23E-54DA4E0C6D2E}"/>
              </a:ext>
            </a:extLst>
          </p:cNvPr>
          <p:cNvGraphicFramePr>
            <a:graphicFrameLocks noGrp="1"/>
          </p:cNvGraphicFramePr>
          <p:nvPr>
            <p:extLst>
              <p:ext uri="{D42A27DB-BD31-4B8C-83A1-F6EECF244321}">
                <p14:modId xmlns:p14="http://schemas.microsoft.com/office/powerpoint/2010/main" val="2555295570"/>
              </p:ext>
            </p:extLst>
          </p:nvPr>
        </p:nvGraphicFramePr>
        <p:xfrm>
          <a:off x="329185" y="536228"/>
          <a:ext cx="11548871" cy="5236874"/>
        </p:xfrm>
        <a:graphic>
          <a:graphicData uri="http://schemas.openxmlformats.org/drawingml/2006/table">
            <a:tbl>
              <a:tblPr/>
              <a:tblGrid>
                <a:gridCol w="2776896">
                  <a:extLst>
                    <a:ext uri="{9D8B030D-6E8A-4147-A177-3AD203B41FA5}">
                      <a16:colId xmlns:a16="http://schemas.microsoft.com/office/drawing/2014/main" xmlns="" val="741513424"/>
                    </a:ext>
                  </a:extLst>
                </a:gridCol>
                <a:gridCol w="1171153">
                  <a:extLst>
                    <a:ext uri="{9D8B030D-6E8A-4147-A177-3AD203B41FA5}">
                      <a16:colId xmlns:a16="http://schemas.microsoft.com/office/drawing/2014/main" xmlns="" val="789100167"/>
                    </a:ext>
                  </a:extLst>
                </a:gridCol>
                <a:gridCol w="824187">
                  <a:extLst>
                    <a:ext uri="{9D8B030D-6E8A-4147-A177-3AD203B41FA5}">
                      <a16:colId xmlns:a16="http://schemas.microsoft.com/office/drawing/2014/main" xmlns="" val="1281548251"/>
                    </a:ext>
                  </a:extLst>
                </a:gridCol>
                <a:gridCol w="851757">
                  <a:extLst>
                    <a:ext uri="{9D8B030D-6E8A-4147-A177-3AD203B41FA5}">
                      <a16:colId xmlns:a16="http://schemas.microsoft.com/office/drawing/2014/main" xmlns="" val="374062061"/>
                    </a:ext>
                  </a:extLst>
                </a:gridCol>
                <a:gridCol w="824187">
                  <a:extLst>
                    <a:ext uri="{9D8B030D-6E8A-4147-A177-3AD203B41FA5}">
                      <a16:colId xmlns:a16="http://schemas.microsoft.com/office/drawing/2014/main" xmlns="" val="2354275764"/>
                    </a:ext>
                  </a:extLst>
                </a:gridCol>
                <a:gridCol w="1356130">
                  <a:extLst>
                    <a:ext uri="{9D8B030D-6E8A-4147-A177-3AD203B41FA5}">
                      <a16:colId xmlns:a16="http://schemas.microsoft.com/office/drawing/2014/main" xmlns="" val="3304683551"/>
                    </a:ext>
                  </a:extLst>
                </a:gridCol>
                <a:gridCol w="1357750">
                  <a:extLst>
                    <a:ext uri="{9D8B030D-6E8A-4147-A177-3AD203B41FA5}">
                      <a16:colId xmlns:a16="http://schemas.microsoft.com/office/drawing/2014/main" xmlns="" val="964643248"/>
                    </a:ext>
                  </a:extLst>
                </a:gridCol>
                <a:gridCol w="817699">
                  <a:extLst>
                    <a:ext uri="{9D8B030D-6E8A-4147-A177-3AD203B41FA5}">
                      <a16:colId xmlns:a16="http://schemas.microsoft.com/office/drawing/2014/main" xmlns="" val="2609765579"/>
                    </a:ext>
                  </a:extLst>
                </a:gridCol>
                <a:gridCol w="836313">
                  <a:extLst>
                    <a:ext uri="{9D8B030D-6E8A-4147-A177-3AD203B41FA5}">
                      <a16:colId xmlns:a16="http://schemas.microsoft.com/office/drawing/2014/main" xmlns="" val="2538565154"/>
                    </a:ext>
                  </a:extLst>
                </a:gridCol>
                <a:gridCol w="732799">
                  <a:extLst>
                    <a:ext uri="{9D8B030D-6E8A-4147-A177-3AD203B41FA5}">
                      <a16:colId xmlns:a16="http://schemas.microsoft.com/office/drawing/2014/main" xmlns="" val="1555125015"/>
                    </a:ext>
                  </a:extLst>
                </a:gridCol>
              </a:tblGrid>
              <a:tr h="1232726">
                <a:tc>
                  <a:txBody>
                    <a:bodyPr/>
                    <a:lstStyle/>
                    <a:p>
                      <a:pPr algn="l" fontAlgn="b">
                        <a:spcBef>
                          <a:spcPts val="0"/>
                        </a:spcBef>
                        <a:spcAft>
                          <a:spcPts val="0"/>
                        </a:spcAft>
                      </a:pPr>
                      <a:r>
                        <a:rPr lang="cs-CZ" sz="1800" b="0" i="0" u="none" strike="noStrike" dirty="0">
                          <a:solidFill>
                            <a:srgbClr val="000000"/>
                          </a:solidFill>
                          <a:effectLst/>
                          <a:latin typeface="Calibri" panose="020F0502020204030204" pitchFamily="34" charset="0"/>
                        </a:rPr>
                        <a:t>VARIANTA 1 - koeficienty pro pravidelnou činnost jsou 1/3, tábory ve výši 20%</a:t>
                      </a:r>
                      <a:endParaRPr lang="cs-CZ" sz="18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dirty="0">
                          <a:solidFill>
                            <a:srgbClr val="000000"/>
                          </a:solidFill>
                          <a:effectLst/>
                          <a:latin typeface="Calibri" panose="020F0502020204030204" pitchFamily="34" charset="0"/>
                        </a:rPr>
                        <a:t> </a:t>
                      </a:r>
                      <a:endParaRPr lang="cs-CZ" sz="18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86566875"/>
                  </a:ext>
                </a:extLst>
              </a:tr>
              <a:tr h="454505">
                <a:tc>
                  <a:txBody>
                    <a:bodyPr/>
                    <a:lstStyle/>
                    <a:p>
                      <a:pPr algn="l" fontAlgn="b">
                        <a:spcBef>
                          <a:spcPts val="0"/>
                        </a:spcBef>
                        <a:spcAft>
                          <a:spcPts val="0"/>
                        </a:spcAft>
                      </a:pPr>
                      <a:r>
                        <a:rPr lang="cs-CZ" sz="18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36656460"/>
                  </a:ext>
                </a:extLst>
              </a:tr>
              <a:tr h="778763">
                <a:tc>
                  <a:txBody>
                    <a:bodyPr/>
                    <a:lstStyle/>
                    <a:p>
                      <a:pPr algn="l" fontAlgn="b">
                        <a:spcBef>
                          <a:spcPts val="0"/>
                        </a:spcBef>
                        <a:spcAft>
                          <a:spcPts val="0"/>
                        </a:spcAft>
                      </a:pPr>
                      <a:r>
                        <a:rPr lang="cs-CZ" sz="1200" b="1" i="0" u="none" strike="noStrike" dirty="0">
                          <a:solidFill>
                            <a:srgbClr val="000000"/>
                          </a:solidFill>
                          <a:effectLst/>
                          <a:latin typeface="Calibri" panose="020F0502020204030204" pitchFamily="34" charset="0"/>
                        </a:rPr>
                        <a:t>SVČ</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dirty="0">
                          <a:solidFill>
                            <a:srgbClr val="000000"/>
                          </a:solidFill>
                          <a:effectLst/>
                          <a:latin typeface="Calibri" panose="020F0502020204030204" pitchFamily="34" charset="0"/>
                        </a:rPr>
                        <a:t>POČET ÚČASTNÍKŮ DO 3 HOD.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KOEFICIENT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POČET ÚČASTNÍKŮ NAD 3 HOD.</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KOEFICIENT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SOUČET HODNOT ZA PRAVIDELNOU ČINNOST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ZA PRAVIDELNOU ČINNOST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POČET ÚČASTNÍKŮ TÁBORŮ</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TÁBORY</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97492637"/>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550</a:t>
                      </a:r>
                      <a:endParaRPr lang="cs-CZ" sz="1200" b="0" i="0" u="none" strike="noStrike" dirty="0">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1 450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4 341 317</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850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829 268</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5 170 586</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4835068"/>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B</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1 200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700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3 300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9 880 240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1 500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1 463 415</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11 343 654</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93861178"/>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180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250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3</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930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2 784 431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800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780 488</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3 564 919</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00984330"/>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D</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700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1 000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2 994 012</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926 829</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3 920 841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0670599"/>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CELKEM</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2 630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1 350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6 680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20 000 000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4 100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4 000 000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24 000 000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03790761"/>
                  </a:ext>
                </a:extLst>
              </a:tr>
              <a:tr h="54097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PRO SVČ NA PRAVIDELNOU ČÍNNOST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20 000 000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6 680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4317121"/>
                  </a:ext>
                </a:extLst>
              </a:tr>
              <a:tr h="410816">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HODNOTA 1 ZAPOČITATELNÉHO ÚČASTNÍKA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2 994</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46999526"/>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PRO TÁBORY (20%)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4 000 000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976</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94482140"/>
                  </a:ext>
                </a:extLst>
              </a:tr>
            </a:tbl>
          </a:graphicData>
        </a:graphic>
      </p:graphicFrame>
    </p:spTree>
    <p:extLst>
      <p:ext uri="{BB962C8B-B14F-4D97-AF65-F5344CB8AC3E}">
        <p14:creationId xmlns:p14="http://schemas.microsoft.com/office/powerpoint/2010/main" val="3248253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24">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26">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28">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30">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32">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Isosceles Triangle 34">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Isosceles Triangle 36">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ulka 1">
            <a:extLst>
              <a:ext uri="{FF2B5EF4-FFF2-40B4-BE49-F238E27FC236}">
                <a16:creationId xmlns:a16="http://schemas.microsoft.com/office/drawing/2014/main" xmlns="" id="{AB473C66-4F7F-E1AF-16DC-750DFB3BDE95}"/>
              </a:ext>
            </a:extLst>
          </p:cNvPr>
          <p:cNvGraphicFramePr>
            <a:graphicFrameLocks noGrp="1"/>
          </p:cNvGraphicFramePr>
          <p:nvPr>
            <p:extLst>
              <p:ext uri="{D42A27DB-BD31-4B8C-83A1-F6EECF244321}">
                <p14:modId xmlns:p14="http://schemas.microsoft.com/office/powerpoint/2010/main" val="2104838551"/>
              </p:ext>
            </p:extLst>
          </p:nvPr>
        </p:nvGraphicFramePr>
        <p:xfrm>
          <a:off x="643467" y="1069452"/>
          <a:ext cx="10905071" cy="4719098"/>
        </p:xfrm>
        <a:graphic>
          <a:graphicData uri="http://schemas.openxmlformats.org/drawingml/2006/table">
            <a:tbl>
              <a:tblPr/>
              <a:tblGrid>
                <a:gridCol w="2625238">
                  <a:extLst>
                    <a:ext uri="{9D8B030D-6E8A-4147-A177-3AD203B41FA5}">
                      <a16:colId xmlns:a16="http://schemas.microsoft.com/office/drawing/2014/main" xmlns="" val="2300438432"/>
                    </a:ext>
                  </a:extLst>
                </a:gridCol>
                <a:gridCol w="910344">
                  <a:extLst>
                    <a:ext uri="{9D8B030D-6E8A-4147-A177-3AD203B41FA5}">
                      <a16:colId xmlns:a16="http://schemas.microsoft.com/office/drawing/2014/main" xmlns="" val="851819062"/>
                    </a:ext>
                  </a:extLst>
                </a:gridCol>
                <a:gridCol w="917572">
                  <a:extLst>
                    <a:ext uri="{9D8B030D-6E8A-4147-A177-3AD203B41FA5}">
                      <a16:colId xmlns:a16="http://schemas.microsoft.com/office/drawing/2014/main" xmlns="" val="3140882783"/>
                    </a:ext>
                  </a:extLst>
                </a:gridCol>
                <a:gridCol w="948292">
                  <a:extLst>
                    <a:ext uri="{9D8B030D-6E8A-4147-A177-3AD203B41FA5}">
                      <a16:colId xmlns:a16="http://schemas.microsoft.com/office/drawing/2014/main" xmlns="" val="2383799014"/>
                    </a:ext>
                  </a:extLst>
                </a:gridCol>
                <a:gridCol w="917572">
                  <a:extLst>
                    <a:ext uri="{9D8B030D-6E8A-4147-A177-3AD203B41FA5}">
                      <a16:colId xmlns:a16="http://schemas.microsoft.com/office/drawing/2014/main" xmlns="" val="1482000534"/>
                    </a:ext>
                  </a:extLst>
                </a:gridCol>
                <a:gridCol w="1101892">
                  <a:extLst>
                    <a:ext uri="{9D8B030D-6E8A-4147-A177-3AD203B41FA5}">
                      <a16:colId xmlns:a16="http://schemas.microsoft.com/office/drawing/2014/main" xmlns="" val="2356146532"/>
                    </a:ext>
                  </a:extLst>
                </a:gridCol>
                <a:gridCol w="1101892">
                  <a:extLst>
                    <a:ext uri="{9D8B030D-6E8A-4147-A177-3AD203B41FA5}">
                      <a16:colId xmlns:a16="http://schemas.microsoft.com/office/drawing/2014/main" xmlns="" val="2564957415"/>
                    </a:ext>
                  </a:extLst>
                </a:gridCol>
                <a:gridCol w="736683">
                  <a:extLst>
                    <a:ext uri="{9D8B030D-6E8A-4147-A177-3AD203B41FA5}">
                      <a16:colId xmlns:a16="http://schemas.microsoft.com/office/drawing/2014/main" xmlns="" val="2562020473"/>
                    </a:ext>
                  </a:extLst>
                </a:gridCol>
                <a:gridCol w="861737">
                  <a:extLst>
                    <a:ext uri="{9D8B030D-6E8A-4147-A177-3AD203B41FA5}">
                      <a16:colId xmlns:a16="http://schemas.microsoft.com/office/drawing/2014/main" xmlns="" val="2621744908"/>
                    </a:ext>
                  </a:extLst>
                </a:gridCol>
                <a:gridCol w="783849">
                  <a:extLst>
                    <a:ext uri="{9D8B030D-6E8A-4147-A177-3AD203B41FA5}">
                      <a16:colId xmlns:a16="http://schemas.microsoft.com/office/drawing/2014/main" xmlns="" val="95030003"/>
                    </a:ext>
                  </a:extLst>
                </a:gridCol>
              </a:tblGrid>
              <a:tr h="1231736">
                <a:tc>
                  <a:txBody>
                    <a:bodyPr/>
                    <a:lstStyle/>
                    <a:p>
                      <a:pPr algn="l" fontAlgn="b">
                        <a:spcBef>
                          <a:spcPts val="0"/>
                        </a:spcBef>
                        <a:spcAft>
                          <a:spcPts val="0"/>
                        </a:spcAft>
                      </a:pPr>
                      <a:r>
                        <a:rPr lang="cs-CZ" sz="1900" b="0" i="0" u="none" strike="noStrike" kern="1200" dirty="0">
                          <a:solidFill>
                            <a:srgbClr val="000000"/>
                          </a:solidFill>
                          <a:effectLst/>
                          <a:latin typeface="Calibri" panose="020F0502020204030204" pitchFamily="34" charset="0"/>
                          <a:ea typeface="+mn-ea"/>
                          <a:cs typeface="+mn-cs"/>
                        </a:rPr>
                        <a:t>VARIANTA 1a) - koeficienty pro pravidelnou činnost jsou 1/3, tábory ve výši 20%</a:t>
                      </a: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b">
                        <a:spcBef>
                          <a:spcPts val="0"/>
                        </a:spcBef>
                        <a:spcAft>
                          <a:spcPts val="0"/>
                        </a:spcAft>
                      </a:pPr>
                      <a:r>
                        <a:rPr lang="cs-CZ" sz="1900" b="0" i="0" u="none" strike="noStrike" kern="1200" dirty="0">
                          <a:solidFill>
                            <a:srgbClr val="000000"/>
                          </a:solidFill>
                          <a:effectLst/>
                          <a:latin typeface="Calibri" panose="020F0502020204030204" pitchFamily="34" charset="0"/>
                          <a:ea typeface="+mn-ea"/>
                          <a:cs typeface="+mn-cs"/>
                        </a:rPr>
                        <a:t>Rok 2: Celkové navýšení počtu účastníků ve všech zařízeních</a:t>
                      </a: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10486042"/>
                  </a:ext>
                </a:extLst>
              </a:tr>
              <a:tr h="347002">
                <a:tc>
                  <a:txBody>
                    <a:bodyPr/>
                    <a:lstStyle/>
                    <a:p>
                      <a:pPr algn="l" fontAlgn="b">
                        <a:spcBef>
                          <a:spcPts val="0"/>
                        </a:spcBef>
                        <a:spcAft>
                          <a:spcPts val="0"/>
                        </a:spcAft>
                      </a:pPr>
                      <a:r>
                        <a:rPr lang="cs-CZ" sz="19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43916458"/>
                  </a:ext>
                </a:extLst>
              </a:tr>
              <a:tr h="815390">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SVČ</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POČET ÚČASTNÍKŮ DO 3 HOD.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KOEFICIENT</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POČET ÚČASTNÍKŮ NAD 3 HOD.</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KOEFICIENT</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SOUČET HODNOT ZA PRAVIDELNOU ČINNOST</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CELKOVÁ ČÁSTKA ZA PRAVIDELNOU ČINNOST</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TÁBORŮ</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TÁBORY</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38008994"/>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A</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650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350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1 700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4 375 804</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890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dirty="0">
                          <a:solidFill>
                            <a:srgbClr val="000000"/>
                          </a:solidFill>
                          <a:effectLst/>
                          <a:latin typeface="Calibri" panose="020F0502020204030204" pitchFamily="34" charset="0"/>
                        </a:rPr>
                        <a:t>780 702</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5 156 506</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99281042"/>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B</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1 400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750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3 650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9 395 109</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1 650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dirty="0">
                          <a:solidFill>
                            <a:srgbClr val="000000"/>
                          </a:solidFill>
                          <a:effectLst/>
                          <a:latin typeface="Calibri" panose="020F0502020204030204" pitchFamily="34" charset="0"/>
                        </a:rPr>
                        <a:t>1 447 368</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10 842 478</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26615319"/>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250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300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1 150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2 960 103</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920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dirty="0">
                          <a:solidFill>
                            <a:srgbClr val="000000"/>
                          </a:solidFill>
                          <a:effectLst/>
                          <a:latin typeface="Calibri" panose="020F0502020204030204" pitchFamily="34" charset="0"/>
                        </a:rPr>
                        <a:t>807 018</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3 767 121</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79831727"/>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D</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820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150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1 270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3 268 983</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1 100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dirty="0">
                          <a:solidFill>
                            <a:srgbClr val="000000"/>
                          </a:solidFill>
                          <a:effectLst/>
                          <a:latin typeface="Calibri" panose="020F0502020204030204" pitchFamily="34" charset="0"/>
                        </a:rPr>
                        <a:t>964 912</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4 233 896</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016584859"/>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CELKEM</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3 120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1 550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7 770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20 000 000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4 560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dirty="0">
                          <a:solidFill>
                            <a:srgbClr val="000000"/>
                          </a:solidFill>
                          <a:effectLst/>
                          <a:latin typeface="Calibri" panose="020F0502020204030204" pitchFamily="34" charset="0"/>
                        </a:rPr>
                        <a:t>4 000 000</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24 000 000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97932460"/>
                  </a:ext>
                </a:extLst>
              </a:tr>
              <a:tr h="433740">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CELKOVÁ ČÁSTKA PRO SVČ NA PRAVIDELNOU ČÍNNOST</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20 000 000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7 770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39502087"/>
                  </a:ext>
                </a:extLst>
              </a:tr>
              <a:tr h="433740">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HODNOTA 1 ZAPOČITATELNÉHO ÚČASTNÍKA</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FF0000"/>
                          </a:highlight>
                          <a:latin typeface="Calibri" panose="020F0502020204030204" pitchFamily="34" charset="0"/>
                        </a:rPr>
                        <a:t>2 574</a:t>
                      </a:r>
                      <a:endParaRPr lang="cs-CZ" sz="1900" b="0" i="0" u="none" strike="noStrike" dirty="0">
                        <a:effectLst/>
                        <a:highlight>
                          <a:srgbClr val="FF0000"/>
                        </a:highligh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47907021"/>
                  </a:ext>
                </a:extLst>
              </a:tr>
              <a:tr h="242915">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 PRO TÁBORY (20%)</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4 000 000</a:t>
                      </a:r>
                      <a:endParaRPr lang="cs-CZ" sz="1900" b="0" i="0" u="none" strike="noStrike">
                        <a:effectLst/>
                        <a:latin typeface="Arial" panose="020B0604020202020204" pitchFamily="34" charset="0"/>
                      </a:endParaRPr>
                    </a:p>
                  </a:txBody>
                  <a:tcPr marL="10455" marR="10455" marT="1045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877</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55" marR="10455" marT="1045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1053229"/>
                  </a:ext>
                </a:extLst>
              </a:tr>
            </a:tbl>
          </a:graphicData>
        </a:graphic>
      </p:graphicFrame>
      <p:sp>
        <p:nvSpPr>
          <p:cNvPr id="3" name="TextovéPole 4">
            <a:extLst>
              <a:ext uri="{FF2B5EF4-FFF2-40B4-BE49-F238E27FC236}">
                <a16:creationId xmlns:a16="http://schemas.microsoft.com/office/drawing/2014/main" xmlns="" id="{839D3C2A-0742-4C69-B66F-B75EC7C4BBA0}"/>
              </a:ext>
            </a:extLst>
          </p:cNvPr>
          <p:cNvSpPr txBox="1"/>
          <p:nvPr/>
        </p:nvSpPr>
        <p:spPr>
          <a:xfrm>
            <a:off x="19795352" y="4132695"/>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3912408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Isosceles Triangle 34">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ulka 1">
            <a:extLst>
              <a:ext uri="{FF2B5EF4-FFF2-40B4-BE49-F238E27FC236}">
                <a16:creationId xmlns:a16="http://schemas.microsoft.com/office/drawing/2014/main" xmlns="" id="{543650BC-A510-150C-EEA0-293A3782FE29}"/>
              </a:ext>
            </a:extLst>
          </p:cNvPr>
          <p:cNvGraphicFramePr>
            <a:graphicFrameLocks noGrp="1"/>
          </p:cNvGraphicFramePr>
          <p:nvPr>
            <p:extLst>
              <p:ext uri="{D42A27DB-BD31-4B8C-83A1-F6EECF244321}">
                <p14:modId xmlns:p14="http://schemas.microsoft.com/office/powerpoint/2010/main" val="3455547166"/>
              </p:ext>
            </p:extLst>
          </p:nvPr>
        </p:nvGraphicFramePr>
        <p:xfrm>
          <a:off x="643467" y="1069465"/>
          <a:ext cx="10905071" cy="4719074"/>
        </p:xfrm>
        <a:graphic>
          <a:graphicData uri="http://schemas.openxmlformats.org/drawingml/2006/table">
            <a:tbl>
              <a:tblPr/>
              <a:tblGrid>
                <a:gridCol w="2625270">
                  <a:extLst>
                    <a:ext uri="{9D8B030D-6E8A-4147-A177-3AD203B41FA5}">
                      <a16:colId xmlns:a16="http://schemas.microsoft.com/office/drawing/2014/main" xmlns="" val="525213359"/>
                    </a:ext>
                  </a:extLst>
                </a:gridCol>
                <a:gridCol w="910340">
                  <a:extLst>
                    <a:ext uri="{9D8B030D-6E8A-4147-A177-3AD203B41FA5}">
                      <a16:colId xmlns:a16="http://schemas.microsoft.com/office/drawing/2014/main" xmlns="" val="3723444183"/>
                    </a:ext>
                  </a:extLst>
                </a:gridCol>
                <a:gridCol w="917569">
                  <a:extLst>
                    <a:ext uri="{9D8B030D-6E8A-4147-A177-3AD203B41FA5}">
                      <a16:colId xmlns:a16="http://schemas.microsoft.com/office/drawing/2014/main" xmlns="" val="3062544651"/>
                    </a:ext>
                  </a:extLst>
                </a:gridCol>
                <a:gridCol w="948289">
                  <a:extLst>
                    <a:ext uri="{9D8B030D-6E8A-4147-A177-3AD203B41FA5}">
                      <a16:colId xmlns:a16="http://schemas.microsoft.com/office/drawing/2014/main" xmlns="" val="376260373"/>
                    </a:ext>
                  </a:extLst>
                </a:gridCol>
                <a:gridCol w="917569">
                  <a:extLst>
                    <a:ext uri="{9D8B030D-6E8A-4147-A177-3AD203B41FA5}">
                      <a16:colId xmlns:a16="http://schemas.microsoft.com/office/drawing/2014/main" xmlns="" val="4050683234"/>
                    </a:ext>
                  </a:extLst>
                </a:gridCol>
                <a:gridCol w="1101892">
                  <a:extLst>
                    <a:ext uri="{9D8B030D-6E8A-4147-A177-3AD203B41FA5}">
                      <a16:colId xmlns:a16="http://schemas.microsoft.com/office/drawing/2014/main" xmlns="" val="538698295"/>
                    </a:ext>
                  </a:extLst>
                </a:gridCol>
                <a:gridCol w="1101892">
                  <a:extLst>
                    <a:ext uri="{9D8B030D-6E8A-4147-A177-3AD203B41FA5}">
                      <a16:colId xmlns:a16="http://schemas.microsoft.com/office/drawing/2014/main" xmlns="" val="4139314040"/>
                    </a:ext>
                  </a:extLst>
                </a:gridCol>
                <a:gridCol w="910340">
                  <a:extLst>
                    <a:ext uri="{9D8B030D-6E8A-4147-A177-3AD203B41FA5}">
                      <a16:colId xmlns:a16="http://schemas.microsoft.com/office/drawing/2014/main" xmlns="" val="2716915423"/>
                    </a:ext>
                  </a:extLst>
                </a:gridCol>
                <a:gridCol w="688067">
                  <a:extLst>
                    <a:ext uri="{9D8B030D-6E8A-4147-A177-3AD203B41FA5}">
                      <a16:colId xmlns:a16="http://schemas.microsoft.com/office/drawing/2014/main" xmlns="" val="4069241321"/>
                    </a:ext>
                  </a:extLst>
                </a:gridCol>
                <a:gridCol w="783843">
                  <a:extLst>
                    <a:ext uri="{9D8B030D-6E8A-4147-A177-3AD203B41FA5}">
                      <a16:colId xmlns:a16="http://schemas.microsoft.com/office/drawing/2014/main" xmlns="" val="877013586"/>
                    </a:ext>
                  </a:extLst>
                </a:gridCol>
              </a:tblGrid>
              <a:tr h="1231750">
                <a:tc>
                  <a:txBody>
                    <a:bodyPr/>
                    <a:lstStyle/>
                    <a:p>
                      <a:pPr algn="l" fontAlgn="b">
                        <a:spcBef>
                          <a:spcPts val="0"/>
                        </a:spcBef>
                        <a:spcAft>
                          <a:spcPts val="0"/>
                        </a:spcAft>
                      </a:pPr>
                      <a:r>
                        <a:rPr lang="cs-CZ" sz="1900" b="0" i="0" u="none" strike="noStrike" dirty="0">
                          <a:solidFill>
                            <a:srgbClr val="000000"/>
                          </a:solidFill>
                          <a:effectLst/>
                          <a:latin typeface="Calibri" panose="020F0502020204030204" pitchFamily="34" charset="0"/>
                        </a:rPr>
                        <a:t>VARIANTA 1b) - koeficienty pro pravidelnou činnost jsou 1/3, tábory ve výši 20%</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cs-CZ" sz="1900" b="0" i="0" u="none" strike="noStrike" kern="1200" dirty="0">
                          <a:solidFill>
                            <a:srgbClr val="000000"/>
                          </a:solidFill>
                          <a:effectLst/>
                          <a:latin typeface="Calibri" panose="020F0502020204030204" pitchFamily="34" charset="0"/>
                          <a:ea typeface="+mn-ea"/>
                          <a:cs typeface="+mn-cs"/>
                        </a:rPr>
                        <a:t>Rok 3: některým SVČ počet účastníků vzrostl, jiným klesl</a:t>
                      </a: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highlight>
                            <a:srgbClr val="00FF00"/>
                          </a:highlight>
                          <a:latin typeface="Calibri" panose="020F0502020204030204" pitchFamily="34" charset="0"/>
                        </a:rPr>
                        <a:t>RŮST </a:t>
                      </a:r>
                      <a:endParaRPr lang="cs-CZ" sz="1900" b="0" i="0" u="none" strike="noStrike" dirty="0">
                        <a:effectLst/>
                        <a:highlight>
                          <a:srgbClr val="00FF00"/>
                        </a:highligh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r>
                        <a:rPr lang="cs-CZ" sz="1300" b="0" i="0" u="none" strike="noStrike" dirty="0">
                          <a:solidFill>
                            <a:srgbClr val="000000"/>
                          </a:solidFill>
                          <a:effectLst/>
                          <a:highlight>
                            <a:srgbClr val="FF0000"/>
                          </a:highlight>
                          <a:latin typeface="Calibri" panose="020F0502020204030204" pitchFamily="34" charset="0"/>
                        </a:rPr>
                        <a:t>POKLES</a:t>
                      </a:r>
                      <a:endParaRPr lang="cs-CZ" sz="1900" b="0" i="0" u="none" strike="noStrike" dirty="0">
                        <a:effectLst/>
                        <a:highlight>
                          <a:srgbClr val="FF0000"/>
                        </a:highligh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40483523"/>
                  </a:ext>
                </a:extLst>
              </a:tr>
              <a:tr h="346998">
                <a:tc>
                  <a:txBody>
                    <a:bodyPr/>
                    <a:lstStyle/>
                    <a:p>
                      <a:pPr algn="l" fontAlgn="b">
                        <a:spcBef>
                          <a:spcPts val="0"/>
                        </a:spcBef>
                        <a:spcAft>
                          <a:spcPts val="0"/>
                        </a:spcAft>
                      </a:pPr>
                      <a:r>
                        <a:rPr lang="cs-CZ" sz="19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66794308"/>
                  </a:ext>
                </a:extLst>
              </a:tr>
              <a:tr h="815396">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SVČ</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DO 3 HOD.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KOEFICIENT</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NAD 3 HOD.</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KOEFICIENT</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SOUČET HODNOT ZA PRAVIDELNOU ČINNOST</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CELKOVÁ ČÁSTKA ZA PRAVIDELNOU ČINNOST</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TÁBORŮ</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TÁBORY</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00229516"/>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A</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00FF00"/>
                          </a:highlight>
                          <a:latin typeface="Calibri" panose="020F0502020204030204" pitchFamily="34" charset="0"/>
                        </a:rPr>
                        <a:t>700</a:t>
                      </a:r>
                      <a:endParaRPr lang="cs-CZ" sz="1900" b="0" i="0" u="none" strike="noStrike" dirty="0">
                        <a:effectLst/>
                        <a:highlight>
                          <a:srgbClr val="00FF00"/>
                        </a:highligh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00FF00"/>
                          </a:highlight>
                          <a:latin typeface="Calibri" panose="020F0502020204030204" pitchFamily="34" charset="0"/>
                        </a:rPr>
                        <a:t>400</a:t>
                      </a:r>
                      <a:endParaRPr lang="cs-CZ" sz="1900" b="0" i="0" u="none" strike="noStrike" dirty="0">
                        <a:effectLst/>
                        <a:highlight>
                          <a:srgbClr val="00FF00"/>
                        </a:highligh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1 900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5 093 834</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890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780 702</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5 874 536</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4529968"/>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B</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FF0000"/>
                          </a:highlight>
                          <a:latin typeface="Calibri" panose="020F0502020204030204" pitchFamily="34" charset="0"/>
                        </a:rPr>
                        <a:t>1 100</a:t>
                      </a:r>
                      <a:endParaRPr lang="cs-CZ" sz="1900" b="0" i="0" u="none" strike="noStrike" dirty="0">
                        <a:effectLst/>
                        <a:highlight>
                          <a:srgbClr val="FF0000"/>
                        </a:highligh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FF0000"/>
                          </a:highlight>
                          <a:latin typeface="Calibri" panose="020F0502020204030204" pitchFamily="34" charset="0"/>
                        </a:rPr>
                        <a:t>700</a:t>
                      </a:r>
                      <a:endParaRPr lang="cs-CZ" sz="1900" b="0" i="0" u="none" strike="noStrike" dirty="0">
                        <a:effectLst/>
                        <a:highlight>
                          <a:srgbClr val="FF0000"/>
                        </a:highligh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3 200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8 579 088</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1 650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1 447 368</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10 026 457</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72741979"/>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FF0000"/>
                          </a:highlight>
                          <a:latin typeface="Calibri" panose="020F0502020204030204" pitchFamily="34" charset="0"/>
                        </a:rPr>
                        <a:t>200</a:t>
                      </a:r>
                      <a:endParaRPr lang="cs-CZ" sz="1900" b="0" i="0" u="none" strike="noStrike" dirty="0">
                        <a:effectLst/>
                        <a:highlight>
                          <a:srgbClr val="FF0000"/>
                        </a:highligh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00FF00"/>
                          </a:highlight>
                          <a:latin typeface="Calibri" panose="020F0502020204030204" pitchFamily="34" charset="0"/>
                        </a:rPr>
                        <a:t>370</a:t>
                      </a:r>
                      <a:endParaRPr lang="cs-CZ" sz="1900" b="0" i="0" u="none" strike="noStrike" dirty="0">
                        <a:effectLst/>
                        <a:highlight>
                          <a:srgbClr val="00FF00"/>
                        </a:highligh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1 310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3 512 064</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920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807 018</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4 319 082</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46985780"/>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D</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highlight>
                            <a:srgbClr val="FF0000"/>
                          </a:highlight>
                          <a:latin typeface="Calibri" panose="020F0502020204030204" pitchFamily="34" charset="0"/>
                        </a:rPr>
                        <a:t>600</a:t>
                      </a:r>
                      <a:endParaRPr lang="cs-CZ" sz="1900" b="0" i="0" u="none" strike="noStrike" dirty="0">
                        <a:effectLst/>
                        <a:highlight>
                          <a:srgbClr val="FF0000"/>
                        </a:highligh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1</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150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1 050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2 815 013</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1 100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964 912</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3 779 926</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91664653"/>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CELKEM</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2 600</a:t>
                      </a:r>
                      <a:endParaRPr lang="cs-CZ" sz="1900" b="0" i="0" u="none" strike="noStrike">
                        <a:effectLs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1 620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7 460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20 000 000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4 560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4 000 000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24 000 000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055971126"/>
                  </a:ext>
                </a:extLst>
              </a:tr>
              <a:tr h="4337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 PRO SVČ NA PRAVIDELNOU ČÍNNOST</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20 000 000</a:t>
                      </a:r>
                      <a:endParaRPr lang="cs-CZ" sz="1900" b="0" i="0" u="none" strike="noStrike">
                        <a:effectLs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7 460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56871194"/>
                  </a:ext>
                </a:extLst>
              </a:tr>
              <a:tr h="4337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HODNOTA 1 ZAPOČITATELNÉHO ÚČASTNÍKA</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2 681</a:t>
                      </a:r>
                      <a:endParaRPr lang="cs-CZ" sz="1900" b="0" i="0" u="none" strike="noStrike">
                        <a:effectLs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29892588"/>
                  </a:ext>
                </a:extLst>
              </a:tr>
              <a:tr h="242909">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 PRO TÁBORY (20%)</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4 000 000</a:t>
                      </a:r>
                      <a:endParaRPr lang="cs-CZ" sz="1900" b="0" i="0" u="none" strike="noStrike">
                        <a:effectLst/>
                        <a:latin typeface="Arial" panose="020B0604020202020204" pitchFamily="34" charset="0"/>
                      </a:endParaRPr>
                    </a:p>
                  </a:txBody>
                  <a:tcPr marL="10444" marR="10444" marT="104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877</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1900" b="0" i="0" u="none" strike="noStrike">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1900" b="0" i="0" u="none" strike="noStrike" dirty="0">
                        <a:effectLst/>
                        <a:latin typeface="Arial" panose="020B0604020202020204" pitchFamily="34" charset="0"/>
                      </a:endParaRPr>
                    </a:p>
                  </a:txBody>
                  <a:tcPr marL="10444" marR="10444" marT="104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35760824"/>
                  </a:ext>
                </a:extLst>
              </a:tr>
            </a:tbl>
          </a:graphicData>
        </a:graphic>
      </p:graphicFrame>
      <p:sp>
        <p:nvSpPr>
          <p:cNvPr id="3" name="TextovéPole 7">
            <a:extLst>
              <a:ext uri="{FF2B5EF4-FFF2-40B4-BE49-F238E27FC236}">
                <a16:creationId xmlns:a16="http://schemas.microsoft.com/office/drawing/2014/main" xmlns="" id="{180ED70B-37A7-498F-987A-9D7BAA139B38}"/>
              </a:ext>
            </a:extLst>
          </p:cNvPr>
          <p:cNvSpPr txBox="1"/>
          <p:nvPr/>
        </p:nvSpPr>
        <p:spPr>
          <a:xfrm>
            <a:off x="29558085" y="3762327"/>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734791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6">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8">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0">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2">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14">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Isosceles Triangle 16">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18">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ulka 1">
            <a:extLst>
              <a:ext uri="{FF2B5EF4-FFF2-40B4-BE49-F238E27FC236}">
                <a16:creationId xmlns:a16="http://schemas.microsoft.com/office/drawing/2014/main" xmlns="" id="{F955CBBF-CAC4-0802-6038-1105BFEDB904}"/>
              </a:ext>
            </a:extLst>
          </p:cNvPr>
          <p:cNvGraphicFramePr>
            <a:graphicFrameLocks noGrp="1"/>
          </p:cNvGraphicFramePr>
          <p:nvPr>
            <p:extLst>
              <p:ext uri="{D42A27DB-BD31-4B8C-83A1-F6EECF244321}">
                <p14:modId xmlns:p14="http://schemas.microsoft.com/office/powerpoint/2010/main" val="2380049879"/>
              </p:ext>
            </p:extLst>
          </p:nvPr>
        </p:nvGraphicFramePr>
        <p:xfrm>
          <a:off x="537663" y="420624"/>
          <a:ext cx="10272767" cy="5008805"/>
        </p:xfrm>
        <a:graphic>
          <a:graphicData uri="http://schemas.openxmlformats.org/drawingml/2006/table">
            <a:tbl>
              <a:tblPr/>
              <a:tblGrid>
                <a:gridCol w="1703560">
                  <a:extLst>
                    <a:ext uri="{9D8B030D-6E8A-4147-A177-3AD203B41FA5}">
                      <a16:colId xmlns:a16="http://schemas.microsoft.com/office/drawing/2014/main" xmlns="" val="2040953902"/>
                    </a:ext>
                  </a:extLst>
                </a:gridCol>
                <a:gridCol w="1379496">
                  <a:extLst>
                    <a:ext uri="{9D8B030D-6E8A-4147-A177-3AD203B41FA5}">
                      <a16:colId xmlns:a16="http://schemas.microsoft.com/office/drawing/2014/main" xmlns="" val="2337095390"/>
                    </a:ext>
                  </a:extLst>
                </a:gridCol>
                <a:gridCol w="1381186">
                  <a:extLst>
                    <a:ext uri="{9D8B030D-6E8A-4147-A177-3AD203B41FA5}">
                      <a16:colId xmlns:a16="http://schemas.microsoft.com/office/drawing/2014/main" xmlns="" val="2125142538"/>
                    </a:ext>
                  </a:extLst>
                </a:gridCol>
                <a:gridCol w="1310183">
                  <a:extLst>
                    <a:ext uri="{9D8B030D-6E8A-4147-A177-3AD203B41FA5}">
                      <a16:colId xmlns:a16="http://schemas.microsoft.com/office/drawing/2014/main" xmlns="" val="4206330835"/>
                    </a:ext>
                  </a:extLst>
                </a:gridCol>
                <a:gridCol w="1755297">
                  <a:extLst>
                    <a:ext uri="{9D8B030D-6E8A-4147-A177-3AD203B41FA5}">
                      <a16:colId xmlns:a16="http://schemas.microsoft.com/office/drawing/2014/main" xmlns="" val="620846514"/>
                    </a:ext>
                  </a:extLst>
                </a:gridCol>
                <a:gridCol w="1295551">
                  <a:extLst>
                    <a:ext uri="{9D8B030D-6E8A-4147-A177-3AD203B41FA5}">
                      <a16:colId xmlns:a16="http://schemas.microsoft.com/office/drawing/2014/main" xmlns="" val="1122916529"/>
                    </a:ext>
                  </a:extLst>
                </a:gridCol>
                <a:gridCol w="1447494">
                  <a:extLst>
                    <a:ext uri="{9D8B030D-6E8A-4147-A177-3AD203B41FA5}">
                      <a16:colId xmlns:a16="http://schemas.microsoft.com/office/drawing/2014/main" xmlns="" val="2072905836"/>
                    </a:ext>
                  </a:extLst>
                </a:gridCol>
              </a:tblGrid>
              <a:tr h="1375582">
                <a:tc>
                  <a:txBody>
                    <a:bodyPr/>
                    <a:lstStyle/>
                    <a:p>
                      <a:pPr algn="l" fontAlgn="b">
                        <a:spcBef>
                          <a:spcPts val="0"/>
                        </a:spcBef>
                        <a:spcAft>
                          <a:spcPts val="0"/>
                        </a:spcAft>
                      </a:pPr>
                      <a:r>
                        <a:rPr lang="cs-CZ" sz="2200" b="1" i="0" u="none" strike="noStrike" dirty="0">
                          <a:solidFill>
                            <a:srgbClr val="000000"/>
                          </a:solidFill>
                          <a:effectLst/>
                          <a:latin typeface="Calibri" panose="020F0502020204030204" pitchFamily="34" charset="0"/>
                        </a:rPr>
                        <a:t>MEZIROČNÍ POROVNÁNÍ VARIANTY 1</a:t>
                      </a:r>
                      <a:endParaRPr lang="cs-CZ" sz="3600" b="0" i="0" u="none" strike="noStrike" dirty="0">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dirty="0">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dirty="0">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dirty="0">
                        <a:effectLst/>
                        <a:latin typeface="Arial" panose="020B0604020202020204" pitchFamily="34" charset="0"/>
                      </a:endParaRPr>
                    </a:p>
                  </a:txBody>
                  <a:tcPr marL="19063" marR="19063" marT="19063" marB="0" anchor="b">
                    <a:lnL>
                      <a:noFill/>
                    </a:lnL>
                    <a:lnR>
                      <a:noFill/>
                    </a:lnR>
                    <a:lnT>
                      <a:noFill/>
                    </a:lnT>
                    <a:lnB>
                      <a:noFill/>
                    </a:lnB>
                  </a:tcPr>
                </a:tc>
                <a:tc>
                  <a:txBody>
                    <a:bodyPr/>
                    <a:lstStyle/>
                    <a:p>
                      <a:pPr algn="l" fontAlgn="b">
                        <a:spcBef>
                          <a:spcPts val="0"/>
                        </a:spcBef>
                        <a:spcAft>
                          <a:spcPts val="0"/>
                        </a:spcAft>
                      </a:pPr>
                      <a:endParaRPr lang="cs-CZ" sz="3600" b="0" i="0" u="none" strike="noStrike" dirty="0">
                        <a:effectLst/>
                        <a:latin typeface="Arial" panose="020B0604020202020204" pitchFamily="34" charset="0"/>
                      </a:endParaRPr>
                    </a:p>
                  </a:txBody>
                  <a:tcPr marL="19063" marR="19063" marT="19063" marB="0" anchor="b">
                    <a:lnL>
                      <a:noFill/>
                    </a:lnL>
                    <a:lnR>
                      <a:noFill/>
                    </a:lnR>
                    <a:lnT>
                      <a:noFill/>
                    </a:lnT>
                    <a:lnB>
                      <a:noFill/>
                    </a:lnB>
                  </a:tcPr>
                </a:tc>
                <a:extLst>
                  <a:ext uri="{0D108BD9-81ED-4DB2-BD59-A6C34878D82A}">
                    <a16:rowId xmlns:a16="http://schemas.microsoft.com/office/drawing/2014/main" xmlns="" val="271925714"/>
                  </a:ext>
                </a:extLst>
              </a:tr>
              <a:tr h="955558">
                <a:tc>
                  <a:txBody>
                    <a:bodyPr/>
                    <a:lstStyle/>
                    <a:p>
                      <a:pPr algn="l" fontAlgn="b">
                        <a:spcBef>
                          <a:spcPts val="0"/>
                        </a:spcBef>
                        <a:spcAft>
                          <a:spcPts val="0"/>
                        </a:spcAft>
                      </a:pPr>
                      <a:endParaRPr lang="cs-CZ" sz="3600" b="0" i="0" u="none" strike="noStrike">
                        <a:effectLst/>
                        <a:latin typeface="Arial" panose="020B0604020202020204" pitchFamily="34" charset="0"/>
                      </a:endParaRPr>
                    </a:p>
                  </a:txBody>
                  <a:tcPr marL="19063" marR="19063" marT="190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rok 1</a:t>
                      </a:r>
                      <a:endParaRPr lang="cs-CZ" sz="3600" b="0" i="0" u="none" strike="noStrike">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rok 2</a:t>
                      </a:r>
                      <a:endParaRPr lang="cs-CZ" sz="3600" b="0" i="0" u="none" strike="noStrike">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pl-PL" sz="2200" b="1" i="0" u="none" strike="noStrike" dirty="0">
                          <a:solidFill>
                            <a:srgbClr val="000000"/>
                          </a:solidFill>
                          <a:effectLst/>
                          <a:latin typeface="Calibri" panose="020F0502020204030204" pitchFamily="34" charset="0"/>
                        </a:rPr>
                        <a:t>rozdíl roku 1 a 2</a:t>
                      </a:r>
                      <a:endParaRPr lang="pl-PL" sz="3600" b="0" i="0" u="none" strike="noStrike" dirty="0">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rok 3</a:t>
                      </a:r>
                      <a:endParaRPr lang="cs-CZ" sz="3600" b="0" i="0" u="none" strike="noStrike">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pl-PL" sz="2200" b="1" i="0" u="none" strike="noStrike">
                          <a:solidFill>
                            <a:srgbClr val="000000"/>
                          </a:solidFill>
                          <a:effectLst/>
                          <a:latin typeface="Calibri" panose="020F0502020204030204" pitchFamily="34" charset="0"/>
                        </a:rPr>
                        <a:t>rozdíl roku 2 a 3</a:t>
                      </a:r>
                      <a:endParaRPr lang="pl-PL" sz="3600" b="0" i="0" u="none" strike="noStrike">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pl-PL" sz="2200" b="1" i="0" u="none" strike="noStrike" dirty="0">
                          <a:solidFill>
                            <a:srgbClr val="000000"/>
                          </a:solidFill>
                          <a:effectLst/>
                          <a:latin typeface="Calibri" panose="020F0502020204030204" pitchFamily="34" charset="0"/>
                        </a:rPr>
                        <a:t>rozdíl roku</a:t>
                      </a:r>
                    </a:p>
                    <a:p>
                      <a:pPr algn="l" fontAlgn="b">
                        <a:spcBef>
                          <a:spcPts val="0"/>
                        </a:spcBef>
                        <a:spcAft>
                          <a:spcPts val="0"/>
                        </a:spcAft>
                      </a:pPr>
                      <a:r>
                        <a:rPr lang="pl-PL" sz="2200" b="1" i="0" u="none" strike="noStrike" dirty="0">
                          <a:solidFill>
                            <a:srgbClr val="000000"/>
                          </a:solidFill>
                          <a:effectLst/>
                          <a:latin typeface="Calibri" panose="020F0502020204030204" pitchFamily="34" charset="0"/>
                        </a:rPr>
                        <a:t>1 a 3</a:t>
                      </a:r>
                      <a:endParaRPr lang="pl-PL" sz="3600" b="0" i="0" u="none" strike="noStrike" dirty="0">
                        <a:effectLst/>
                        <a:latin typeface="Arial" panose="020B0604020202020204" pitchFamily="34" charset="0"/>
                      </a:endParaRPr>
                    </a:p>
                  </a:txBody>
                  <a:tcPr marL="19063" marR="19063" marT="19063"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743643"/>
                  </a:ext>
                </a:extLst>
              </a:tr>
              <a:tr h="535533">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A</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5 170 586</a:t>
                      </a:r>
                      <a:endParaRPr lang="cs-CZ" sz="3600" b="0" i="0" u="none" strike="noStrike">
                        <a:effectLst/>
                        <a:latin typeface="Arial" panose="020B0604020202020204" pitchFamily="34" charset="0"/>
                      </a:endParaRPr>
                    </a:p>
                  </a:txBody>
                  <a:tcPr marL="19063" marR="19063" marT="1906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5 156 506</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14 080</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5 874 536</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718 </a:t>
                      </a:r>
                      <a:r>
                        <a:rPr lang="cs-CZ" sz="2200" b="0" i="0" u="none" strike="noStrike" kern="1200" dirty="0">
                          <a:solidFill>
                            <a:srgbClr val="000000"/>
                          </a:solidFill>
                          <a:effectLst/>
                          <a:latin typeface="Calibri" panose="020F0502020204030204" pitchFamily="34" charset="0"/>
                          <a:ea typeface="+mn-ea"/>
                          <a:cs typeface="+mn-cs"/>
                        </a:rPr>
                        <a:t>029</a:t>
                      </a: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703 </a:t>
                      </a:r>
                      <a:r>
                        <a:rPr lang="cs-CZ" sz="2200" b="0" i="0" u="none" strike="noStrike" kern="1200" dirty="0">
                          <a:solidFill>
                            <a:srgbClr val="000000"/>
                          </a:solidFill>
                          <a:effectLst/>
                          <a:latin typeface="Calibri" panose="020F0502020204030204" pitchFamily="34" charset="0"/>
                          <a:ea typeface="+mn-ea"/>
                          <a:cs typeface="+mn-cs"/>
                        </a:rPr>
                        <a:t>950</a:t>
                      </a: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610284377"/>
                  </a:ext>
                </a:extLst>
              </a:tr>
              <a:tr h="535533">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B</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11 343 654</a:t>
                      </a:r>
                      <a:endParaRPr lang="cs-CZ" sz="3600" b="0" i="0" u="none" strike="noStrike">
                        <a:effectLst/>
                        <a:latin typeface="Arial" panose="020B0604020202020204" pitchFamily="34" charset="0"/>
                      </a:endParaRPr>
                    </a:p>
                  </a:txBody>
                  <a:tcPr marL="19063" marR="19063" marT="1906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10 842 478</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501 176</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10 026 457</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816 021</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1 317 197</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20648584"/>
                  </a:ext>
                </a:extLst>
              </a:tr>
              <a:tr h="535533">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C</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3 564 919</a:t>
                      </a:r>
                      <a:endParaRPr lang="cs-CZ" sz="3600" b="0" i="0" u="none" strike="noStrike">
                        <a:effectLst/>
                        <a:latin typeface="Arial" panose="020B0604020202020204" pitchFamily="34" charset="0"/>
                      </a:endParaRPr>
                    </a:p>
                  </a:txBody>
                  <a:tcPr marL="19063" marR="19063" marT="1906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3 767 121</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202 </a:t>
                      </a:r>
                      <a:r>
                        <a:rPr lang="cs-CZ" sz="2200" b="0" i="0" u="none" strike="noStrike" kern="1200" dirty="0">
                          <a:solidFill>
                            <a:srgbClr val="000000"/>
                          </a:solidFill>
                          <a:effectLst/>
                          <a:latin typeface="Calibri" panose="020F0502020204030204" pitchFamily="34" charset="0"/>
                          <a:ea typeface="+mn-ea"/>
                          <a:cs typeface="+mn-cs"/>
                        </a:rPr>
                        <a:t>202</a:t>
                      </a: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4 319 082</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551 </a:t>
                      </a:r>
                      <a:r>
                        <a:rPr lang="cs-CZ" sz="2200" b="0" i="0" u="none" strike="noStrike" kern="1200" dirty="0">
                          <a:solidFill>
                            <a:srgbClr val="000000"/>
                          </a:solidFill>
                          <a:effectLst/>
                          <a:latin typeface="Calibri" panose="020F0502020204030204" pitchFamily="34" charset="0"/>
                          <a:ea typeface="+mn-ea"/>
                          <a:cs typeface="+mn-cs"/>
                        </a:rPr>
                        <a:t>961</a:t>
                      </a: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754 </a:t>
                      </a:r>
                      <a:r>
                        <a:rPr lang="cs-CZ" sz="2200" b="0" i="0" u="none" strike="noStrike" kern="1200" dirty="0">
                          <a:solidFill>
                            <a:srgbClr val="000000"/>
                          </a:solidFill>
                          <a:effectLst/>
                          <a:latin typeface="Calibri" panose="020F0502020204030204" pitchFamily="34" charset="0"/>
                          <a:ea typeface="+mn-ea"/>
                          <a:cs typeface="+mn-cs"/>
                        </a:rPr>
                        <a:t>163</a:t>
                      </a: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501718948"/>
                  </a:ext>
                </a:extLst>
              </a:tr>
              <a:tr h="535533">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D</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3 920 841</a:t>
                      </a:r>
                      <a:endParaRPr lang="cs-CZ" sz="3600" b="0" i="0" u="none" strike="noStrike">
                        <a:effectLst/>
                        <a:latin typeface="Arial" panose="020B0604020202020204" pitchFamily="34" charset="0"/>
                      </a:endParaRPr>
                    </a:p>
                  </a:txBody>
                  <a:tcPr marL="19063" marR="19063" marT="1906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4 233 896</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kern="1200" dirty="0" smtClean="0">
                          <a:solidFill>
                            <a:srgbClr val="000000"/>
                          </a:solidFill>
                          <a:effectLst/>
                          <a:latin typeface="Calibri" panose="020F0502020204030204" pitchFamily="34" charset="0"/>
                          <a:ea typeface="+mn-ea"/>
                          <a:cs typeface="+mn-cs"/>
                        </a:rPr>
                        <a:t>313 </a:t>
                      </a:r>
                      <a:r>
                        <a:rPr lang="cs-CZ" sz="2200" b="0" i="0" u="none" strike="noStrike" kern="1200" dirty="0">
                          <a:solidFill>
                            <a:srgbClr val="000000"/>
                          </a:solidFill>
                          <a:effectLst/>
                          <a:latin typeface="Calibri" panose="020F0502020204030204" pitchFamily="34" charset="0"/>
                          <a:ea typeface="+mn-ea"/>
                          <a:cs typeface="+mn-cs"/>
                        </a:rPr>
                        <a:t>054</a:t>
                      </a: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3 779 926</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453 970</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140 916</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3707666617"/>
                  </a:ext>
                </a:extLst>
              </a:tr>
              <a:tr h="535533">
                <a:tc>
                  <a:txBody>
                    <a:bodyPr/>
                    <a:lstStyle/>
                    <a:p>
                      <a:pPr algn="l" fontAlgn="b">
                        <a:spcBef>
                          <a:spcPts val="0"/>
                        </a:spcBef>
                        <a:spcAft>
                          <a:spcPts val="0"/>
                        </a:spcAft>
                      </a:pPr>
                      <a:r>
                        <a:rPr lang="cs-CZ" sz="2200" b="1" i="0" u="none" strike="noStrike">
                          <a:solidFill>
                            <a:srgbClr val="000000"/>
                          </a:solidFill>
                          <a:effectLst/>
                          <a:latin typeface="Calibri" panose="020F0502020204030204" pitchFamily="34" charset="0"/>
                        </a:rPr>
                        <a:t>CELKEM</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24 000 000</a:t>
                      </a:r>
                      <a:endParaRPr lang="cs-CZ" sz="3600" b="0" i="0" u="none" strike="noStrike">
                        <a:effectLst/>
                        <a:latin typeface="Arial" panose="020B0604020202020204" pitchFamily="34" charset="0"/>
                      </a:endParaRPr>
                    </a:p>
                  </a:txBody>
                  <a:tcPr marL="19063" marR="19063" marT="1906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24 000 000</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0</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24 000 000</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a:solidFill>
                            <a:srgbClr val="000000"/>
                          </a:solidFill>
                          <a:effectLst/>
                          <a:latin typeface="Calibri" panose="020F0502020204030204" pitchFamily="34" charset="0"/>
                        </a:rPr>
                        <a:t>0</a:t>
                      </a:r>
                      <a:endParaRPr lang="cs-CZ" sz="3600" b="0" i="0" u="none" strike="noStrike">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2200" b="0" i="0" u="none" strike="noStrike" dirty="0">
                          <a:solidFill>
                            <a:srgbClr val="000000"/>
                          </a:solidFill>
                          <a:effectLst/>
                          <a:latin typeface="Calibri" panose="020F0502020204030204" pitchFamily="34" charset="0"/>
                        </a:rPr>
                        <a:t>0</a:t>
                      </a:r>
                      <a:endParaRPr lang="cs-CZ" sz="3600" b="0" i="0" u="none" strike="noStrike" dirty="0">
                        <a:effectLst/>
                        <a:latin typeface="Arial" panose="020B0604020202020204" pitchFamily="34" charset="0"/>
                      </a:endParaRPr>
                    </a:p>
                  </a:txBody>
                  <a:tcPr marL="19063" marR="19063" marT="1906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51035893"/>
                  </a:ext>
                </a:extLst>
              </a:tr>
            </a:tbl>
          </a:graphicData>
        </a:graphic>
      </p:graphicFrame>
    </p:spTree>
    <p:extLst>
      <p:ext uri="{BB962C8B-B14F-4D97-AF65-F5344CB8AC3E}">
        <p14:creationId xmlns:p14="http://schemas.microsoft.com/office/powerpoint/2010/main" val="2511148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ovéPole 1">
            <a:extLst>
              <a:ext uri="{FF2B5EF4-FFF2-40B4-BE49-F238E27FC236}">
                <a16:creationId xmlns:a16="http://schemas.microsoft.com/office/drawing/2014/main" xmlns="" id="{2DF8E873-DE05-4865-5821-7AF9323DAF84}"/>
              </a:ext>
            </a:extLst>
          </p:cNvPr>
          <p:cNvSpPr txBox="1"/>
          <p:nvPr/>
        </p:nvSpPr>
        <p:spPr>
          <a:xfrm>
            <a:off x="9986962" y="4376089"/>
            <a:ext cx="45719" cy="195911"/>
          </a:xfrm>
          <a:prstGeom prst="rect">
            <a:avLst/>
          </a:prstGeom>
          <a:noFill/>
        </p:spPr>
        <p:style>
          <a:lnRef idx="0">
            <a:scrgbClr r="0" g="0" b="0"/>
          </a:lnRef>
          <a:fillRef idx="0">
            <a:scrgbClr r="0" g="0" b="0"/>
          </a:fillRef>
          <a:effectRef idx="0">
            <a:scrgbClr r="0" g="0" b="0"/>
          </a:effectRef>
          <a:fontRef idx="minor">
            <a:schemeClr val="tx1"/>
          </a:fontRef>
        </p:style>
        <p:txBody>
          <a:bodyPr wrap="squar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graphicFrame>
        <p:nvGraphicFramePr>
          <p:cNvPr id="2" name="Tabulka 1">
            <a:extLst>
              <a:ext uri="{FF2B5EF4-FFF2-40B4-BE49-F238E27FC236}">
                <a16:creationId xmlns:a16="http://schemas.microsoft.com/office/drawing/2014/main" xmlns="" id="{DA225B40-7379-F615-F23E-54DA4E0C6D2E}"/>
              </a:ext>
            </a:extLst>
          </p:cNvPr>
          <p:cNvGraphicFramePr>
            <a:graphicFrameLocks noGrp="1"/>
          </p:cNvGraphicFramePr>
          <p:nvPr>
            <p:extLst>
              <p:ext uri="{D42A27DB-BD31-4B8C-83A1-F6EECF244321}">
                <p14:modId xmlns:p14="http://schemas.microsoft.com/office/powerpoint/2010/main" val="3068231939"/>
              </p:ext>
            </p:extLst>
          </p:nvPr>
        </p:nvGraphicFramePr>
        <p:xfrm>
          <a:off x="196892" y="630795"/>
          <a:ext cx="11544004" cy="5236874"/>
        </p:xfrm>
        <a:graphic>
          <a:graphicData uri="http://schemas.openxmlformats.org/drawingml/2006/table">
            <a:tbl>
              <a:tblPr/>
              <a:tblGrid>
                <a:gridCol w="2860951">
                  <a:extLst>
                    <a:ext uri="{9D8B030D-6E8A-4147-A177-3AD203B41FA5}">
                      <a16:colId xmlns:a16="http://schemas.microsoft.com/office/drawing/2014/main" xmlns="" val="741513424"/>
                    </a:ext>
                  </a:extLst>
                </a:gridCol>
                <a:gridCol w="1018673">
                  <a:extLst>
                    <a:ext uri="{9D8B030D-6E8A-4147-A177-3AD203B41FA5}">
                      <a16:colId xmlns:a16="http://schemas.microsoft.com/office/drawing/2014/main" xmlns="" val="789100167"/>
                    </a:ext>
                  </a:extLst>
                </a:gridCol>
                <a:gridCol w="809902">
                  <a:extLst>
                    <a:ext uri="{9D8B030D-6E8A-4147-A177-3AD203B41FA5}">
                      <a16:colId xmlns:a16="http://schemas.microsoft.com/office/drawing/2014/main" xmlns="" val="1281548251"/>
                    </a:ext>
                  </a:extLst>
                </a:gridCol>
                <a:gridCol w="836995">
                  <a:extLst>
                    <a:ext uri="{9D8B030D-6E8A-4147-A177-3AD203B41FA5}">
                      <a16:colId xmlns:a16="http://schemas.microsoft.com/office/drawing/2014/main" xmlns="" val="374062061"/>
                    </a:ext>
                  </a:extLst>
                </a:gridCol>
                <a:gridCol w="809902">
                  <a:extLst>
                    <a:ext uri="{9D8B030D-6E8A-4147-A177-3AD203B41FA5}">
                      <a16:colId xmlns:a16="http://schemas.microsoft.com/office/drawing/2014/main" xmlns="" val="2354275764"/>
                    </a:ext>
                  </a:extLst>
                </a:gridCol>
                <a:gridCol w="1332626">
                  <a:extLst>
                    <a:ext uri="{9D8B030D-6E8A-4147-A177-3AD203B41FA5}">
                      <a16:colId xmlns:a16="http://schemas.microsoft.com/office/drawing/2014/main" xmlns="" val="3304683551"/>
                    </a:ext>
                  </a:extLst>
                </a:gridCol>
                <a:gridCol w="1334218">
                  <a:extLst>
                    <a:ext uri="{9D8B030D-6E8A-4147-A177-3AD203B41FA5}">
                      <a16:colId xmlns:a16="http://schemas.microsoft.com/office/drawing/2014/main" xmlns="" val="964643248"/>
                    </a:ext>
                  </a:extLst>
                </a:gridCol>
                <a:gridCol w="803528">
                  <a:extLst>
                    <a:ext uri="{9D8B030D-6E8A-4147-A177-3AD203B41FA5}">
                      <a16:colId xmlns:a16="http://schemas.microsoft.com/office/drawing/2014/main" xmlns="" val="2609765579"/>
                    </a:ext>
                  </a:extLst>
                </a:gridCol>
                <a:gridCol w="738377">
                  <a:extLst>
                    <a:ext uri="{9D8B030D-6E8A-4147-A177-3AD203B41FA5}">
                      <a16:colId xmlns:a16="http://schemas.microsoft.com/office/drawing/2014/main" xmlns="" val="2538565154"/>
                    </a:ext>
                  </a:extLst>
                </a:gridCol>
                <a:gridCol w="998832">
                  <a:extLst>
                    <a:ext uri="{9D8B030D-6E8A-4147-A177-3AD203B41FA5}">
                      <a16:colId xmlns:a16="http://schemas.microsoft.com/office/drawing/2014/main" xmlns="" val="1555125015"/>
                    </a:ext>
                  </a:extLst>
                </a:gridCol>
              </a:tblGrid>
              <a:tr h="1232726">
                <a:tc>
                  <a:txBody>
                    <a:bodyPr/>
                    <a:lstStyle/>
                    <a:p>
                      <a:pPr algn="l" fontAlgn="b">
                        <a:spcBef>
                          <a:spcPts val="0"/>
                        </a:spcBef>
                        <a:spcAft>
                          <a:spcPts val="0"/>
                        </a:spcAft>
                      </a:pPr>
                      <a:r>
                        <a:rPr lang="cs-CZ" sz="1800" b="0" i="0" u="none" strike="noStrike">
                          <a:solidFill>
                            <a:srgbClr val="000000"/>
                          </a:solidFill>
                          <a:effectLst/>
                          <a:latin typeface="Calibri" panose="020F0502020204030204" pitchFamily="34" charset="0"/>
                        </a:rPr>
                        <a:t>VARIANTA 1 - koeficienty pro pravidelnou činnost jsou 1/3, tábory ve výši 20%</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dirty="0">
                          <a:solidFill>
                            <a:srgbClr val="000000"/>
                          </a:solidFill>
                          <a:effectLst/>
                          <a:latin typeface="Calibri" panose="020F0502020204030204" pitchFamily="34" charset="0"/>
                        </a:rPr>
                        <a:t> </a:t>
                      </a:r>
                      <a:endParaRPr lang="cs-CZ" sz="18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86566875"/>
                  </a:ext>
                </a:extLst>
              </a:tr>
              <a:tr h="454505">
                <a:tc>
                  <a:txBody>
                    <a:bodyPr/>
                    <a:lstStyle/>
                    <a:p>
                      <a:pPr algn="l" fontAlgn="b">
                        <a:spcBef>
                          <a:spcPts val="0"/>
                        </a:spcBef>
                        <a:spcAft>
                          <a:spcPts val="0"/>
                        </a:spcAft>
                      </a:pPr>
                      <a:r>
                        <a:rPr lang="cs-CZ" sz="18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100" b="0" i="0" u="none" strike="noStrike">
                          <a:solidFill>
                            <a:srgbClr val="000000"/>
                          </a:solidFill>
                          <a:effectLst/>
                          <a:latin typeface="Calibri" panose="020F0502020204030204" pitchFamily="34" charset="0"/>
                        </a:rPr>
                        <a:t> </a:t>
                      </a:r>
                      <a:endParaRPr lang="cs-CZ" sz="18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36656460"/>
                  </a:ext>
                </a:extLst>
              </a:tr>
              <a:tr h="778763">
                <a:tc>
                  <a:txBody>
                    <a:bodyPr/>
                    <a:lstStyle/>
                    <a:p>
                      <a:pPr algn="l" fontAlgn="b">
                        <a:spcBef>
                          <a:spcPts val="0"/>
                        </a:spcBef>
                        <a:spcAft>
                          <a:spcPts val="0"/>
                        </a:spcAft>
                      </a:pPr>
                      <a:r>
                        <a:rPr lang="cs-CZ" sz="1200" b="1" i="0" u="none" strike="noStrike" dirty="0">
                          <a:solidFill>
                            <a:srgbClr val="000000"/>
                          </a:solidFill>
                          <a:effectLst/>
                          <a:latin typeface="Calibri" panose="020F0502020204030204" pitchFamily="34" charset="0"/>
                        </a:rPr>
                        <a:t>SVČ</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dirty="0">
                          <a:solidFill>
                            <a:srgbClr val="000000"/>
                          </a:solidFill>
                          <a:effectLst/>
                          <a:latin typeface="Calibri" panose="020F0502020204030204" pitchFamily="34" charset="0"/>
                        </a:rPr>
                        <a:t>POČET ÚČASTNÍKŮ DO 3 HOD.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KOEFICIENT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POČET ÚČASTNÍKŮ NAD 3 HOD.</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KOEFICIENT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SOUČET HODNOT ZA PRAVIDELNOU ČINNOST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ZA PRAVIDELNOU ČINNOST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POČET ÚČASTNÍKŮ TÁBORŮ</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TÁBORY</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97492637"/>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550</a:t>
                      </a:r>
                      <a:endParaRPr lang="cs-CZ" sz="1200" b="0" i="0" u="none" strike="noStrike" dirty="0">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1 450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4 341 317</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850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829 268</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5 170 586</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4835068"/>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B</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1 200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700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3 300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9 880 240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1 500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1 463 415</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11 343 654</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93861178"/>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180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250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3</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930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2 784 431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800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780 488</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3 564 919</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00984330"/>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D</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700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1 000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2 994 012</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926 829</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3 920 841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0670599"/>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CELKEM</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2 630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1 350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3</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6 680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20 000 000</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4 100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4 000 000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200" b="0" i="0" u="none" strike="noStrike">
                          <a:solidFill>
                            <a:srgbClr val="000000"/>
                          </a:solidFill>
                          <a:effectLst/>
                          <a:latin typeface="Calibri" panose="020F0502020204030204" pitchFamily="34" charset="0"/>
                        </a:rPr>
                        <a:t>24 000 000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03790761"/>
                  </a:ext>
                </a:extLst>
              </a:tr>
              <a:tr h="54097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PRO SVČ NA PRAVIDELNOU ČÍNNOST</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20 000 000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6 680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4317121"/>
                  </a:ext>
                </a:extLst>
              </a:tr>
              <a:tr h="410816">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HODNOTA 1 ZAPOČITATELNÉHO ÚČASTNÍKA</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2 994</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46999526"/>
                  </a:ext>
                </a:extLst>
              </a:tr>
              <a:tr h="303182">
                <a:tc>
                  <a:txBody>
                    <a:bodyPr/>
                    <a:lstStyle/>
                    <a:p>
                      <a:pPr algn="l" fontAlgn="b">
                        <a:spcBef>
                          <a:spcPts val="0"/>
                        </a:spcBef>
                        <a:spcAft>
                          <a:spcPts val="0"/>
                        </a:spcAft>
                      </a:pPr>
                      <a:r>
                        <a:rPr lang="cs-CZ" sz="1200" b="1" i="0" u="none" strike="noStrike">
                          <a:solidFill>
                            <a:srgbClr val="000000"/>
                          </a:solidFill>
                          <a:effectLst/>
                          <a:latin typeface="Calibri" panose="020F0502020204030204" pitchFamily="34" charset="0"/>
                        </a:rPr>
                        <a:t>CELKOVÁ ČÁSTKA PRO TÁBORY (20%)</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4 000 000</a:t>
                      </a:r>
                      <a:endParaRPr lang="cs-CZ" sz="1200" b="0" i="0" u="none" strike="noStrike">
                        <a:effectLst/>
                        <a:latin typeface="Arial" panose="020B0604020202020204" pitchFamily="34" charset="0"/>
                      </a:endParaRPr>
                    </a:p>
                  </a:txBody>
                  <a:tcPr marL="9329" marR="9329" marT="932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200" b="0" i="0" u="none" strike="noStrike">
                          <a:solidFill>
                            <a:srgbClr val="000000"/>
                          </a:solidFill>
                          <a:effectLst/>
                          <a:latin typeface="Calibri" panose="020F0502020204030204" pitchFamily="34" charset="0"/>
                        </a:rPr>
                        <a:t>976</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a:solidFill>
                            <a:srgbClr val="000000"/>
                          </a:solidFill>
                          <a:effectLst/>
                          <a:latin typeface="Calibri" panose="020F0502020204030204" pitchFamily="34" charset="0"/>
                        </a:rPr>
                        <a:t> </a:t>
                      </a:r>
                      <a:endParaRPr lang="cs-CZ" sz="1200" b="0" i="0" u="none" strike="noStrike">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200" b="0" i="0" u="none" strike="noStrike" dirty="0">
                          <a:solidFill>
                            <a:srgbClr val="000000"/>
                          </a:solidFill>
                          <a:effectLst/>
                          <a:latin typeface="Calibri" panose="020F0502020204030204" pitchFamily="34" charset="0"/>
                        </a:rPr>
                        <a:t> </a:t>
                      </a:r>
                      <a:endParaRPr lang="cs-CZ" sz="1200" b="0" i="0" u="none" strike="noStrike" dirty="0">
                        <a:effectLst/>
                        <a:latin typeface="Arial" panose="020B0604020202020204" pitchFamily="34" charset="0"/>
                      </a:endParaRPr>
                    </a:p>
                  </a:txBody>
                  <a:tcPr marL="9329" marR="9329" marT="932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94482140"/>
                  </a:ext>
                </a:extLst>
              </a:tr>
            </a:tbl>
          </a:graphicData>
        </a:graphic>
      </p:graphicFrame>
    </p:spTree>
    <p:extLst>
      <p:ext uri="{BB962C8B-B14F-4D97-AF65-F5344CB8AC3E}">
        <p14:creationId xmlns:p14="http://schemas.microsoft.com/office/powerpoint/2010/main" val="675425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xmlns="" id="{86FF76B9-219D-4469-AF87-0236D2903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xmlns="" id="{DB88BD78-87E1-424D-B479-C37D8E41B12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flipH="1">
            <a:off x="10964637" y="2358"/>
            <a:ext cx="1876653" cy="1766008"/>
            <a:chOff x="-648769" y="2358"/>
            <a:chExt cx="1876653" cy="1766008"/>
          </a:xfrm>
        </p:grpSpPr>
        <p:sp>
          <p:nvSpPr>
            <p:cNvPr id="35" name="Freeform: Shape 34">
              <a:extLst>
                <a:ext uri="{FF2B5EF4-FFF2-40B4-BE49-F238E27FC236}">
                  <a16:creationId xmlns:a16="http://schemas.microsoft.com/office/drawing/2014/main" xmlns="" id="{C05EB894-9410-4B20-95E4-7A25101AB89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xmlns="" id="{166E38B6-B050-4340-8E8F-3A971DADC0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ctangle 37">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xmlns="" id="{633C5E46-DAC5-4661-9C87-22B08E2A51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ulka 2">
            <a:extLst>
              <a:ext uri="{FF2B5EF4-FFF2-40B4-BE49-F238E27FC236}">
                <a16:creationId xmlns:a16="http://schemas.microsoft.com/office/drawing/2014/main" xmlns="" id="{1D892F8F-9025-7DA4-E405-FD5BDC0F76E4}"/>
              </a:ext>
            </a:extLst>
          </p:cNvPr>
          <p:cNvGraphicFramePr>
            <a:graphicFrameLocks noGrp="1"/>
          </p:cNvGraphicFramePr>
          <p:nvPr>
            <p:extLst>
              <p:ext uri="{D42A27DB-BD31-4B8C-83A1-F6EECF244321}">
                <p14:modId xmlns:p14="http://schemas.microsoft.com/office/powerpoint/2010/main" val="3007516763"/>
              </p:ext>
            </p:extLst>
          </p:nvPr>
        </p:nvGraphicFramePr>
        <p:xfrm>
          <a:off x="677471" y="643467"/>
          <a:ext cx="10837063" cy="5571071"/>
        </p:xfrm>
        <a:graphic>
          <a:graphicData uri="http://schemas.openxmlformats.org/drawingml/2006/table">
            <a:tbl>
              <a:tblPr/>
              <a:tblGrid>
                <a:gridCol w="1681884">
                  <a:extLst>
                    <a:ext uri="{9D8B030D-6E8A-4147-A177-3AD203B41FA5}">
                      <a16:colId xmlns:a16="http://schemas.microsoft.com/office/drawing/2014/main" xmlns="" val="1447688995"/>
                    </a:ext>
                  </a:extLst>
                </a:gridCol>
                <a:gridCol w="1012051">
                  <a:extLst>
                    <a:ext uri="{9D8B030D-6E8A-4147-A177-3AD203B41FA5}">
                      <a16:colId xmlns:a16="http://schemas.microsoft.com/office/drawing/2014/main" xmlns="" val="7185846"/>
                    </a:ext>
                  </a:extLst>
                </a:gridCol>
                <a:gridCol w="938484">
                  <a:extLst>
                    <a:ext uri="{9D8B030D-6E8A-4147-A177-3AD203B41FA5}">
                      <a16:colId xmlns:a16="http://schemas.microsoft.com/office/drawing/2014/main" xmlns="" val="936137797"/>
                    </a:ext>
                  </a:extLst>
                </a:gridCol>
                <a:gridCol w="969877">
                  <a:extLst>
                    <a:ext uri="{9D8B030D-6E8A-4147-A177-3AD203B41FA5}">
                      <a16:colId xmlns:a16="http://schemas.microsoft.com/office/drawing/2014/main" xmlns="" val="3267368137"/>
                    </a:ext>
                  </a:extLst>
                </a:gridCol>
                <a:gridCol w="938484">
                  <a:extLst>
                    <a:ext uri="{9D8B030D-6E8A-4147-A177-3AD203B41FA5}">
                      <a16:colId xmlns:a16="http://schemas.microsoft.com/office/drawing/2014/main" xmlns="" val="3159648104"/>
                    </a:ext>
                  </a:extLst>
                </a:gridCol>
                <a:gridCol w="1339213">
                  <a:extLst>
                    <a:ext uri="{9D8B030D-6E8A-4147-A177-3AD203B41FA5}">
                      <a16:colId xmlns:a16="http://schemas.microsoft.com/office/drawing/2014/main" xmlns="" val="3796834171"/>
                    </a:ext>
                  </a:extLst>
                </a:gridCol>
                <a:gridCol w="1339213">
                  <a:extLst>
                    <a:ext uri="{9D8B030D-6E8A-4147-A177-3AD203B41FA5}">
                      <a16:colId xmlns:a16="http://schemas.microsoft.com/office/drawing/2014/main" xmlns="" val="746386550"/>
                    </a:ext>
                  </a:extLst>
                </a:gridCol>
                <a:gridCol w="931097">
                  <a:extLst>
                    <a:ext uri="{9D8B030D-6E8A-4147-A177-3AD203B41FA5}">
                      <a16:colId xmlns:a16="http://schemas.microsoft.com/office/drawing/2014/main" xmlns="" val="3977881510"/>
                    </a:ext>
                  </a:extLst>
                </a:gridCol>
                <a:gridCol w="801830">
                  <a:extLst>
                    <a:ext uri="{9D8B030D-6E8A-4147-A177-3AD203B41FA5}">
                      <a16:colId xmlns:a16="http://schemas.microsoft.com/office/drawing/2014/main" xmlns="" val="1329438807"/>
                    </a:ext>
                  </a:extLst>
                </a:gridCol>
                <a:gridCol w="884930">
                  <a:extLst>
                    <a:ext uri="{9D8B030D-6E8A-4147-A177-3AD203B41FA5}">
                      <a16:colId xmlns:a16="http://schemas.microsoft.com/office/drawing/2014/main" xmlns="" val="2838252884"/>
                    </a:ext>
                  </a:extLst>
                </a:gridCol>
              </a:tblGrid>
              <a:tr h="1968266">
                <a:tc>
                  <a:txBody>
                    <a:bodyPr/>
                    <a:lstStyle/>
                    <a:p>
                      <a:pPr algn="l" fontAlgn="b">
                        <a:spcBef>
                          <a:spcPts val="0"/>
                        </a:spcBef>
                        <a:spcAft>
                          <a:spcPts val="0"/>
                        </a:spcAft>
                      </a:pPr>
                      <a:r>
                        <a:rPr lang="cs-CZ" sz="2100" b="0" i="0" u="none" strike="noStrike" kern="1200" dirty="0">
                          <a:solidFill>
                            <a:srgbClr val="000000"/>
                          </a:solidFill>
                          <a:effectLst/>
                          <a:latin typeface="Calibri" panose="020F0502020204030204" pitchFamily="34" charset="0"/>
                          <a:ea typeface="+mn-ea"/>
                          <a:cs typeface="+mn-cs"/>
                        </a:rPr>
                        <a:t>VARIANTA</a:t>
                      </a:r>
                      <a:r>
                        <a:rPr lang="cs-CZ" sz="2100" b="0" i="0" u="none" strike="noStrike" dirty="0">
                          <a:solidFill>
                            <a:srgbClr val="000000"/>
                          </a:solidFill>
                          <a:effectLst/>
                          <a:latin typeface="Calibri" panose="020F0502020204030204" pitchFamily="34" charset="0"/>
                        </a:rPr>
                        <a:t> 2 - koeficienty pro pravidelnou činnost jsou 1/2, tábory ve výši 20%</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27618571"/>
                  </a:ext>
                </a:extLst>
              </a:tr>
              <a:tr h="638656">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SVČ</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DO 3 HOD.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KOEFICIENT</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NAD 3 HOD.</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KOEFICIENT</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SOUČET HODNOT ZA PRAVIDELNOU ČINNOST</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 ZA PRAVIDELNOU ČINNOST</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POČET ÚČASTNÍKŮ TÁBORŮ</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TÁBORY</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09241575"/>
                  </a:ext>
                </a:extLst>
              </a:tr>
              <a:tr h="2486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A</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550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1 150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4 315 197</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850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829 268</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5 144 465</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63151608"/>
                  </a:ext>
                </a:extLst>
              </a:tr>
              <a:tr h="2486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B</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1 200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700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2 600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9 756 098</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1 500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1 463 415</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11 219 512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65526942"/>
                  </a:ext>
                </a:extLst>
              </a:tr>
              <a:tr h="2486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180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250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680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2 551 595</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800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780 488</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3 332 083</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24721983"/>
                  </a:ext>
                </a:extLst>
              </a:tr>
              <a:tr h="2486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D</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700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900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dirty="0">
                          <a:solidFill>
                            <a:srgbClr val="000000"/>
                          </a:solidFill>
                          <a:effectLst/>
                          <a:latin typeface="Calibri" panose="020F0502020204030204" pitchFamily="34" charset="0"/>
                        </a:rPr>
                        <a:t>3 377 111</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950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926 829</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4 303 940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23391103"/>
                  </a:ext>
                </a:extLst>
              </a:tr>
              <a:tr h="248638">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CELKEM</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2 630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1 350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5 330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20 000 000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4 100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4 000 000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cs-CZ" sz="1300" b="0" i="0" u="none" strike="noStrike">
                          <a:solidFill>
                            <a:srgbClr val="000000"/>
                          </a:solidFill>
                          <a:effectLst/>
                          <a:latin typeface="Calibri" panose="020F0502020204030204" pitchFamily="34" charset="0"/>
                        </a:rPr>
                        <a:t>24 000 000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29545546"/>
                  </a:ext>
                </a:extLst>
              </a:tr>
              <a:tr h="638656">
                <a:tc>
                  <a:txBody>
                    <a:bodyPr/>
                    <a:lstStyle/>
                    <a:p>
                      <a:pPr algn="l" fontAlgn="b">
                        <a:spcBef>
                          <a:spcPts val="0"/>
                        </a:spcBef>
                        <a:spcAft>
                          <a:spcPts val="0"/>
                        </a:spcAft>
                      </a:pPr>
                      <a:r>
                        <a:rPr lang="cs-CZ" sz="1300" b="1" i="0" u="none" strike="noStrike" dirty="0">
                          <a:solidFill>
                            <a:srgbClr val="000000"/>
                          </a:solidFill>
                          <a:effectLst/>
                          <a:latin typeface="Calibri" panose="020F0502020204030204" pitchFamily="34" charset="0"/>
                        </a:rPr>
                        <a:t>CELKOVÁ ČÁSTKA PRO SVČ NA PRAVIDELNOU ČÍNNOST</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20 000 000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5 330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13786916"/>
                  </a:ext>
                </a:extLst>
              </a:tr>
              <a:tr h="638656">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HODNOTA 1 ZAPOČITATELNÉHO ÚČASTNÍKA</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3 752</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65030808"/>
                  </a:ext>
                </a:extLst>
              </a:tr>
              <a:tr h="443647">
                <a:tc>
                  <a:txBody>
                    <a:bodyPr/>
                    <a:lstStyle/>
                    <a:p>
                      <a:pPr algn="l" fontAlgn="b">
                        <a:spcBef>
                          <a:spcPts val="0"/>
                        </a:spcBef>
                        <a:spcAft>
                          <a:spcPts val="0"/>
                        </a:spcAft>
                      </a:pPr>
                      <a:r>
                        <a:rPr lang="cs-CZ" sz="1300" b="1" i="0" u="none" strike="noStrike">
                          <a:solidFill>
                            <a:srgbClr val="000000"/>
                          </a:solidFill>
                          <a:effectLst/>
                          <a:latin typeface="Calibri" panose="020F0502020204030204" pitchFamily="34" charset="0"/>
                        </a:rPr>
                        <a:t>CELKOVÁ ČÁSTKA PRO TÁBORY (20%)</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4 000 000</a:t>
                      </a:r>
                      <a:endParaRPr lang="cs-CZ" sz="2100" b="0" i="0" u="none" strike="noStrike">
                        <a:effectLst/>
                        <a:latin typeface="Arial" panose="020B0604020202020204" pitchFamily="34" charset="0"/>
                      </a:endParaRPr>
                    </a:p>
                  </a:txBody>
                  <a:tcPr marL="11080" marR="11080" marT="1108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cs-CZ" sz="1300" b="0" i="0" u="none" strike="noStrike">
                          <a:solidFill>
                            <a:srgbClr val="000000"/>
                          </a:solidFill>
                          <a:effectLst/>
                          <a:latin typeface="Calibri" panose="020F0502020204030204" pitchFamily="34" charset="0"/>
                        </a:rPr>
                        <a:t>976</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a:solidFill>
                            <a:srgbClr val="000000"/>
                          </a:solidFill>
                          <a:effectLst/>
                          <a:latin typeface="Calibri" panose="020F0502020204030204" pitchFamily="34" charset="0"/>
                        </a:rPr>
                        <a:t> </a:t>
                      </a:r>
                      <a:endParaRPr lang="cs-CZ" sz="2100" b="0" i="0" u="none" strike="noStrike">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cs-CZ" sz="1300" b="0" i="0" u="none" strike="noStrike" dirty="0">
                          <a:solidFill>
                            <a:srgbClr val="000000"/>
                          </a:solidFill>
                          <a:effectLst/>
                          <a:latin typeface="Calibri" panose="020F0502020204030204" pitchFamily="34" charset="0"/>
                        </a:rPr>
                        <a:t> </a:t>
                      </a:r>
                      <a:endParaRPr lang="cs-CZ" sz="2100" b="0" i="0" u="none" strike="noStrike" dirty="0">
                        <a:effectLst/>
                        <a:latin typeface="Arial" panose="020B0604020202020204" pitchFamily="34" charset="0"/>
                      </a:endParaRPr>
                    </a:p>
                  </a:txBody>
                  <a:tcPr marL="11080" marR="11080" marT="1108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03957809"/>
                  </a:ext>
                </a:extLst>
              </a:tr>
            </a:tbl>
          </a:graphicData>
        </a:graphic>
      </p:graphicFrame>
      <p:sp>
        <p:nvSpPr>
          <p:cNvPr id="4" name="TextovéPole 2">
            <a:extLst>
              <a:ext uri="{FF2B5EF4-FFF2-40B4-BE49-F238E27FC236}">
                <a16:creationId xmlns:a16="http://schemas.microsoft.com/office/drawing/2014/main" xmlns="" id="{A9AC1E76-4B97-4013-8FBA-9C00150C467C}"/>
              </a:ext>
            </a:extLst>
          </p:cNvPr>
          <p:cNvSpPr txBox="1"/>
          <p:nvPr/>
        </p:nvSpPr>
        <p:spPr>
          <a:xfrm>
            <a:off x="9629054" y="8807886"/>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1580297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xmlns="" id="{86FF76B9-219D-4469-AF87-0236D2903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xmlns="" id="{DB88BD78-87E1-424D-B479-C37D8E41B12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flipH="1">
            <a:off x="10964637" y="2358"/>
            <a:ext cx="1876653" cy="1766008"/>
            <a:chOff x="-648769" y="2358"/>
            <a:chExt cx="1876653" cy="1766008"/>
          </a:xfrm>
        </p:grpSpPr>
        <p:sp>
          <p:nvSpPr>
            <p:cNvPr id="35" name="Freeform: Shape 34">
              <a:extLst>
                <a:ext uri="{FF2B5EF4-FFF2-40B4-BE49-F238E27FC236}">
                  <a16:creationId xmlns:a16="http://schemas.microsoft.com/office/drawing/2014/main" xmlns="" id="{C05EB894-9410-4B20-95E4-7A25101AB89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xmlns="" id="{166E38B6-B050-4340-8E8F-3A971DADC0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ctangle 37">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xmlns="" id="{633C5E46-DAC5-4661-9C87-22B08E2A51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ovéPole 2">
            <a:extLst>
              <a:ext uri="{FF2B5EF4-FFF2-40B4-BE49-F238E27FC236}">
                <a16:creationId xmlns:a16="http://schemas.microsoft.com/office/drawing/2014/main" xmlns="" id="{A9AC1E76-4B97-4013-8FBA-9C00150C467C}"/>
              </a:ext>
            </a:extLst>
          </p:cNvPr>
          <p:cNvSpPr txBox="1"/>
          <p:nvPr/>
        </p:nvSpPr>
        <p:spPr>
          <a:xfrm>
            <a:off x="9629054" y="8807886"/>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graphicFrame>
        <p:nvGraphicFramePr>
          <p:cNvPr id="10" name="Tabulka 9">
            <a:extLst>
              <a:ext uri="{FF2B5EF4-FFF2-40B4-BE49-F238E27FC236}">
                <a16:creationId xmlns:a16="http://schemas.microsoft.com/office/drawing/2014/main" xmlns="" id="{4A5777A0-B92A-060D-2E9A-E51F5D4673F9}"/>
              </a:ext>
            </a:extLst>
          </p:cNvPr>
          <p:cNvGraphicFramePr>
            <a:graphicFrameLocks noGrp="1"/>
          </p:cNvGraphicFramePr>
          <p:nvPr>
            <p:extLst>
              <p:ext uri="{D42A27DB-BD31-4B8C-83A1-F6EECF244321}">
                <p14:modId xmlns:p14="http://schemas.microsoft.com/office/powerpoint/2010/main" val="3830254979"/>
              </p:ext>
            </p:extLst>
          </p:nvPr>
        </p:nvGraphicFramePr>
        <p:xfrm>
          <a:off x="683664" y="610568"/>
          <a:ext cx="10673697" cy="5552781"/>
        </p:xfrm>
        <a:graphic>
          <a:graphicData uri="http://schemas.openxmlformats.org/drawingml/2006/table">
            <a:tbl>
              <a:tblPr/>
              <a:tblGrid>
                <a:gridCol w="2127902">
                  <a:extLst>
                    <a:ext uri="{9D8B030D-6E8A-4147-A177-3AD203B41FA5}">
                      <a16:colId xmlns:a16="http://schemas.microsoft.com/office/drawing/2014/main" xmlns="" val="2758235922"/>
                    </a:ext>
                  </a:extLst>
                </a:gridCol>
                <a:gridCol w="797795">
                  <a:extLst>
                    <a:ext uri="{9D8B030D-6E8A-4147-A177-3AD203B41FA5}">
                      <a16:colId xmlns:a16="http://schemas.microsoft.com/office/drawing/2014/main" xmlns="" val="2894319405"/>
                    </a:ext>
                  </a:extLst>
                </a:gridCol>
                <a:gridCol w="852638">
                  <a:extLst>
                    <a:ext uri="{9D8B030D-6E8A-4147-A177-3AD203B41FA5}">
                      <a16:colId xmlns:a16="http://schemas.microsoft.com/office/drawing/2014/main" xmlns="" val="50639281"/>
                    </a:ext>
                  </a:extLst>
                </a:gridCol>
                <a:gridCol w="950483">
                  <a:extLst>
                    <a:ext uri="{9D8B030D-6E8A-4147-A177-3AD203B41FA5}">
                      <a16:colId xmlns:a16="http://schemas.microsoft.com/office/drawing/2014/main" xmlns="" val="1779893104"/>
                    </a:ext>
                  </a:extLst>
                </a:gridCol>
                <a:gridCol w="978438">
                  <a:extLst>
                    <a:ext uri="{9D8B030D-6E8A-4147-A177-3AD203B41FA5}">
                      <a16:colId xmlns:a16="http://schemas.microsoft.com/office/drawing/2014/main" xmlns="" val="19356474"/>
                    </a:ext>
                  </a:extLst>
                </a:gridCol>
                <a:gridCol w="1062304">
                  <a:extLst>
                    <a:ext uri="{9D8B030D-6E8A-4147-A177-3AD203B41FA5}">
                      <a16:colId xmlns:a16="http://schemas.microsoft.com/office/drawing/2014/main" xmlns="" val="965376836"/>
                    </a:ext>
                  </a:extLst>
                </a:gridCol>
                <a:gridCol w="1037843">
                  <a:extLst>
                    <a:ext uri="{9D8B030D-6E8A-4147-A177-3AD203B41FA5}">
                      <a16:colId xmlns:a16="http://schemas.microsoft.com/office/drawing/2014/main" xmlns="" val="958514921"/>
                    </a:ext>
                  </a:extLst>
                </a:gridCol>
                <a:gridCol w="978438">
                  <a:extLst>
                    <a:ext uri="{9D8B030D-6E8A-4147-A177-3AD203B41FA5}">
                      <a16:colId xmlns:a16="http://schemas.microsoft.com/office/drawing/2014/main" xmlns="" val="3868698347"/>
                    </a:ext>
                  </a:extLst>
                </a:gridCol>
                <a:gridCol w="810706">
                  <a:extLst>
                    <a:ext uri="{9D8B030D-6E8A-4147-A177-3AD203B41FA5}">
                      <a16:colId xmlns:a16="http://schemas.microsoft.com/office/drawing/2014/main" xmlns="" val="1532287581"/>
                    </a:ext>
                  </a:extLst>
                </a:gridCol>
                <a:gridCol w="1077150">
                  <a:extLst>
                    <a:ext uri="{9D8B030D-6E8A-4147-A177-3AD203B41FA5}">
                      <a16:colId xmlns:a16="http://schemas.microsoft.com/office/drawing/2014/main" xmlns="" val="1072319987"/>
                    </a:ext>
                  </a:extLst>
                </a:gridCol>
              </a:tblGrid>
              <a:tr h="879136">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cs-CZ" sz="1400" b="0" i="0" u="none" strike="noStrike" dirty="0">
                          <a:solidFill>
                            <a:srgbClr val="000000"/>
                          </a:solidFill>
                          <a:effectLst/>
                          <a:latin typeface="Calibri" panose="020F0502020204030204" pitchFamily="34" charset="0"/>
                        </a:rPr>
                        <a:t> </a:t>
                      </a:r>
                      <a:r>
                        <a:rPr lang="cs-CZ" sz="2100" b="0" i="0" u="none" strike="noStrike" kern="1200" dirty="0">
                          <a:solidFill>
                            <a:srgbClr val="000000"/>
                          </a:solidFill>
                          <a:effectLst/>
                          <a:latin typeface="Calibri" panose="020F0502020204030204" pitchFamily="34" charset="0"/>
                          <a:ea typeface="+mn-ea"/>
                          <a:cs typeface="+mn-cs"/>
                        </a:rPr>
                        <a:t>VARIANTA 3</a:t>
                      </a:r>
                    </a:p>
                    <a:p>
                      <a:pPr marL="0" marR="0" lvl="0" indent="0" algn="l" defTabSz="914400" rtl="0" eaLnBrk="1" fontAlgn="b" latinLnBrk="0" hangingPunct="1">
                        <a:lnSpc>
                          <a:spcPct val="100000"/>
                        </a:lnSpc>
                        <a:spcBef>
                          <a:spcPts val="0"/>
                        </a:spcBef>
                        <a:spcAft>
                          <a:spcPts val="0"/>
                        </a:spcAft>
                        <a:buClrTx/>
                        <a:buSzTx/>
                        <a:buFontTx/>
                        <a:buNone/>
                        <a:tabLst/>
                        <a:defRPr/>
                      </a:pPr>
                      <a:r>
                        <a:rPr lang="cs-CZ" sz="2100" b="0" i="0" u="none" strike="noStrike" kern="1200" dirty="0">
                          <a:solidFill>
                            <a:srgbClr val="000000"/>
                          </a:solidFill>
                          <a:effectLst/>
                          <a:latin typeface="Calibri" panose="020F0502020204030204" pitchFamily="34" charset="0"/>
                          <a:ea typeface="+mn-ea"/>
                          <a:cs typeface="+mn-cs"/>
                        </a:rPr>
                        <a:t> - koeficienty pro pravidelnou činnost jsou </a:t>
                      </a:r>
                      <a:r>
                        <a:rPr lang="cs-CZ" sz="2100" b="0" i="0" u="none" strike="noStrike" kern="1200" dirty="0" smtClean="0">
                          <a:solidFill>
                            <a:srgbClr val="000000"/>
                          </a:solidFill>
                          <a:effectLst/>
                          <a:latin typeface="Calibri" panose="020F0502020204030204" pitchFamily="34" charset="0"/>
                          <a:ea typeface="+mn-ea"/>
                          <a:cs typeface="+mn-cs"/>
                        </a:rPr>
                        <a:t>1/4, </a:t>
                      </a:r>
                      <a:r>
                        <a:rPr lang="cs-CZ" sz="2100" b="0" i="0" u="none" strike="noStrike" kern="1200" dirty="0">
                          <a:solidFill>
                            <a:srgbClr val="000000"/>
                          </a:solidFill>
                          <a:effectLst/>
                          <a:latin typeface="Calibri" panose="020F0502020204030204" pitchFamily="34" charset="0"/>
                          <a:ea typeface="+mn-ea"/>
                          <a:cs typeface="+mn-cs"/>
                        </a:rPr>
                        <a:t>tábory ve výši 20%</a:t>
                      </a:r>
                    </a:p>
                    <a:p>
                      <a:pPr algn="l" fontAlgn="b"/>
                      <a:endParaRPr lang="cs-CZ" sz="14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4620064"/>
                  </a:ext>
                </a:extLst>
              </a:tr>
              <a:tr h="885604">
                <a:tc>
                  <a:txBody>
                    <a:bodyPr/>
                    <a:lstStyle/>
                    <a:p>
                      <a:pPr algn="l" fontAlgn="b"/>
                      <a:r>
                        <a:rPr lang="cs-CZ" sz="1300" b="1" i="0" u="none" strike="noStrike" dirty="0">
                          <a:solidFill>
                            <a:srgbClr val="000000"/>
                          </a:solidFill>
                          <a:effectLst/>
                          <a:latin typeface="Calibri" panose="020F0502020204030204" pitchFamily="34" charset="0"/>
                        </a:rPr>
                        <a:t>SVČ</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DO 3 HOD.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NAD 3 HOD.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SOUČET HODNOT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CELKOVÁ ČÁSTKA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POČET ÚČASTNÍKŮ TÁBORŮ</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TÁBORY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CELKOVÁ ČÁSTKA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10919023"/>
                  </a:ext>
                </a:extLst>
              </a:tr>
              <a:tr h="218668">
                <a:tc>
                  <a:txBody>
                    <a:bodyPr/>
                    <a:lstStyle/>
                    <a:p>
                      <a:pPr algn="l" fontAlgn="b"/>
                      <a:r>
                        <a:rPr lang="cs-CZ" sz="1300" b="1" i="0" u="none" strike="noStrike">
                          <a:solidFill>
                            <a:srgbClr val="000000"/>
                          </a:solidFill>
                          <a:effectLst/>
                          <a:latin typeface="Calibri" panose="020F0502020204030204" pitchFamily="34" charset="0"/>
                        </a:rPr>
                        <a:t>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550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4 358 655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a:solidFill>
                            <a:srgbClr val="000000"/>
                          </a:solidFill>
                          <a:effectLst/>
                          <a:latin typeface="Calibri" panose="020F0502020204030204" pitchFamily="34" charset="0"/>
                        </a:rPr>
                        <a:t>850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829 268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5 187 923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4664191"/>
                  </a:ext>
                </a:extLst>
              </a:tr>
              <a:tr h="218668">
                <a:tc>
                  <a:txBody>
                    <a:bodyPr/>
                    <a:lstStyle/>
                    <a:p>
                      <a:pPr algn="l" fontAlgn="b"/>
                      <a:r>
                        <a:rPr lang="cs-CZ" sz="1300" b="1" i="0" u="none" strike="noStrike">
                          <a:solidFill>
                            <a:srgbClr val="000000"/>
                          </a:solidFill>
                          <a:effectLst/>
                          <a:latin typeface="Calibri" panose="020F0502020204030204" pitchFamily="34" charset="0"/>
                        </a:rPr>
                        <a:t>B</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1 200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9 962 640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a:solidFill>
                            <a:srgbClr val="000000"/>
                          </a:solidFill>
                          <a:effectLst/>
                          <a:latin typeface="Calibri" panose="020F0502020204030204" pitchFamily="34" charset="0"/>
                        </a:rPr>
                        <a:t>1 500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1 463 415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11 426 055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45678279"/>
                  </a:ext>
                </a:extLst>
              </a:tr>
              <a:tr h="218668">
                <a:tc>
                  <a:txBody>
                    <a:bodyPr/>
                    <a:lstStyle/>
                    <a:p>
                      <a:pPr algn="l" fontAlgn="b"/>
                      <a:r>
                        <a:rPr lang="cs-CZ" sz="1300" b="1" i="0" u="none" strike="noStrike">
                          <a:solidFill>
                            <a:srgbClr val="000000"/>
                          </a:solidFill>
                          <a:effectLst/>
                          <a:latin typeface="Calibri" panose="020F0502020204030204" pitchFamily="34" charset="0"/>
                        </a:rPr>
                        <a:t>C</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180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1 180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2 938 979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dirty="0">
                          <a:solidFill>
                            <a:srgbClr val="000000"/>
                          </a:solidFill>
                          <a:effectLst/>
                          <a:latin typeface="Calibri" panose="020F0502020204030204" pitchFamily="34" charset="0"/>
                        </a:rPr>
                        <a:t>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780 488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3 719 467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71928637"/>
                  </a:ext>
                </a:extLst>
              </a:tr>
              <a:tr h="218668">
                <a:tc>
                  <a:txBody>
                    <a:bodyPr/>
                    <a:lstStyle/>
                    <a:p>
                      <a:pPr algn="l" fontAlgn="b"/>
                      <a:r>
                        <a:rPr lang="cs-CZ" sz="1300" b="1" i="0" u="none" strike="noStrike">
                          <a:solidFill>
                            <a:srgbClr val="000000"/>
                          </a:solidFill>
                          <a:effectLst/>
                          <a:latin typeface="Calibri" panose="020F0502020204030204" pitchFamily="34" charset="0"/>
                        </a:rPr>
                        <a:t>D</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2 739 726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cs-CZ" sz="1300" b="0" i="0" u="none" strike="noStrike" dirty="0">
                          <a:solidFill>
                            <a:srgbClr val="000000"/>
                          </a:solidFill>
                          <a:effectLst/>
                          <a:latin typeface="Calibri" panose="020F0502020204030204" pitchFamily="34" charset="0"/>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926 829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3 666 555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75772859"/>
                  </a:ext>
                </a:extLst>
              </a:tr>
              <a:tr h="218668">
                <a:tc>
                  <a:txBody>
                    <a:bodyPr/>
                    <a:lstStyle/>
                    <a:p>
                      <a:pPr algn="l" fontAlgn="b"/>
                      <a:r>
                        <a:rPr lang="cs-CZ" sz="1300" b="1" i="0" u="none" strike="noStrike">
                          <a:solidFill>
                            <a:srgbClr val="000000"/>
                          </a:solidFill>
                          <a:effectLst/>
                          <a:latin typeface="Calibri" panose="020F0502020204030204" pitchFamily="34" charset="0"/>
                        </a:rPr>
                        <a:t>CELKEM</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2 630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8 030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20 000 000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4 100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11397077"/>
                  </a:ext>
                </a:extLst>
              </a:tr>
              <a:tr h="656004">
                <a:tc>
                  <a:txBody>
                    <a:bodyPr/>
                    <a:lstStyle/>
                    <a:p>
                      <a:pPr algn="l" fontAlgn="b"/>
                      <a:r>
                        <a:rPr lang="cs-CZ" sz="1300" b="1" i="0" u="none" strike="noStrike">
                          <a:solidFill>
                            <a:srgbClr val="000000"/>
                          </a:solidFill>
                          <a:effectLst/>
                          <a:latin typeface="Calibri" panose="020F0502020204030204" pitchFamily="34" charset="0"/>
                        </a:rPr>
                        <a:t>CELKOVÁ ČÁSTKA PRO SVČ NA PRAVIDELNOU ČÍNNOST</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20 000 000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8 030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7664118"/>
                  </a:ext>
                </a:extLst>
              </a:tr>
              <a:tr h="656004">
                <a:tc>
                  <a:txBody>
                    <a:bodyPr/>
                    <a:lstStyle/>
                    <a:p>
                      <a:pPr algn="l" fontAlgn="b"/>
                      <a:r>
                        <a:rPr lang="cs-CZ" sz="1300" b="1" i="0" u="none" strike="noStrike">
                          <a:solidFill>
                            <a:srgbClr val="000000"/>
                          </a:solidFill>
                          <a:effectLst/>
                          <a:latin typeface="Calibri" panose="020F0502020204030204" pitchFamily="34" charset="0"/>
                        </a:rPr>
                        <a:t>HODNOTA 1 ZAPOČITATELNÉHO ÚČASTNÍKA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2 491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3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01323310"/>
                  </a:ext>
                </a:extLst>
              </a:tr>
              <a:tr h="448269">
                <a:tc>
                  <a:txBody>
                    <a:bodyPr/>
                    <a:lstStyle/>
                    <a:p>
                      <a:pPr algn="l" fontAlgn="b"/>
                      <a:r>
                        <a:rPr lang="cs-CZ" sz="1300" b="1" i="0" u="none" strike="noStrike">
                          <a:solidFill>
                            <a:srgbClr val="000000"/>
                          </a:solidFill>
                          <a:effectLst/>
                          <a:latin typeface="Calibri" panose="020F0502020204030204" pitchFamily="34" charset="0"/>
                        </a:rPr>
                        <a:t>CELKOVÁ ČÁSTKA PRO TÁBORY (20%)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4 000 000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976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78385357"/>
                  </a:ext>
                </a:extLst>
              </a:tr>
            </a:tbl>
          </a:graphicData>
        </a:graphic>
      </p:graphicFrame>
      <p:sp>
        <p:nvSpPr>
          <p:cNvPr id="11" name="TextovéPole 3">
            <a:extLst>
              <a:ext uri="{FF2B5EF4-FFF2-40B4-BE49-F238E27FC236}">
                <a16:creationId xmlns:a16="http://schemas.microsoft.com/office/drawing/2014/main" xmlns="" id="{2F135A36-F4D0-4224-B77D-BE5EADA63C72}"/>
              </a:ext>
            </a:extLst>
          </p:cNvPr>
          <p:cNvSpPr txBox="1"/>
          <p:nvPr/>
        </p:nvSpPr>
        <p:spPr>
          <a:xfrm>
            <a:off x="9758363" y="12944475"/>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3002575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ulka 3">
            <a:extLst>
              <a:ext uri="{FF2B5EF4-FFF2-40B4-BE49-F238E27FC236}">
                <a16:creationId xmlns:a16="http://schemas.microsoft.com/office/drawing/2014/main" xmlns="" id="{AC3EC995-6604-D144-026D-5F1DF6425767}"/>
              </a:ext>
            </a:extLst>
          </p:cNvPr>
          <p:cNvGraphicFramePr>
            <a:graphicFrameLocks noGrp="1"/>
          </p:cNvGraphicFramePr>
          <p:nvPr>
            <p:extLst>
              <p:ext uri="{D42A27DB-BD31-4B8C-83A1-F6EECF244321}">
                <p14:modId xmlns:p14="http://schemas.microsoft.com/office/powerpoint/2010/main" val="2457176793"/>
              </p:ext>
            </p:extLst>
          </p:nvPr>
        </p:nvGraphicFramePr>
        <p:xfrm>
          <a:off x="292608" y="1058659"/>
          <a:ext cx="11255927" cy="5286580"/>
        </p:xfrm>
        <a:graphic>
          <a:graphicData uri="http://schemas.openxmlformats.org/drawingml/2006/table">
            <a:tbl>
              <a:tblPr/>
              <a:tblGrid>
                <a:gridCol w="2941684">
                  <a:extLst>
                    <a:ext uri="{9D8B030D-6E8A-4147-A177-3AD203B41FA5}">
                      <a16:colId xmlns:a16="http://schemas.microsoft.com/office/drawing/2014/main" xmlns="" val="805307078"/>
                    </a:ext>
                  </a:extLst>
                </a:gridCol>
                <a:gridCol w="1198865">
                  <a:extLst>
                    <a:ext uri="{9D8B030D-6E8A-4147-A177-3AD203B41FA5}">
                      <a16:colId xmlns:a16="http://schemas.microsoft.com/office/drawing/2014/main" xmlns="" val="643406659"/>
                    </a:ext>
                  </a:extLst>
                </a:gridCol>
                <a:gridCol w="787147">
                  <a:extLst>
                    <a:ext uri="{9D8B030D-6E8A-4147-A177-3AD203B41FA5}">
                      <a16:colId xmlns:a16="http://schemas.microsoft.com/office/drawing/2014/main" xmlns="" val="3673619858"/>
                    </a:ext>
                  </a:extLst>
                </a:gridCol>
                <a:gridCol w="809827">
                  <a:extLst>
                    <a:ext uri="{9D8B030D-6E8A-4147-A177-3AD203B41FA5}">
                      <a16:colId xmlns:a16="http://schemas.microsoft.com/office/drawing/2014/main" xmlns="" val="1520256753"/>
                    </a:ext>
                  </a:extLst>
                </a:gridCol>
                <a:gridCol w="787147">
                  <a:extLst>
                    <a:ext uri="{9D8B030D-6E8A-4147-A177-3AD203B41FA5}">
                      <a16:colId xmlns:a16="http://schemas.microsoft.com/office/drawing/2014/main" xmlns="" val="268163346"/>
                    </a:ext>
                  </a:extLst>
                </a:gridCol>
                <a:gridCol w="936834">
                  <a:extLst>
                    <a:ext uri="{9D8B030D-6E8A-4147-A177-3AD203B41FA5}">
                      <a16:colId xmlns:a16="http://schemas.microsoft.com/office/drawing/2014/main" xmlns="" val="2237183476"/>
                    </a:ext>
                  </a:extLst>
                </a:gridCol>
                <a:gridCol w="1133856">
                  <a:extLst>
                    <a:ext uri="{9D8B030D-6E8A-4147-A177-3AD203B41FA5}">
                      <a16:colId xmlns:a16="http://schemas.microsoft.com/office/drawing/2014/main" xmlns="" val="3684981811"/>
                    </a:ext>
                  </a:extLst>
                </a:gridCol>
                <a:gridCol w="1033272">
                  <a:extLst>
                    <a:ext uri="{9D8B030D-6E8A-4147-A177-3AD203B41FA5}">
                      <a16:colId xmlns:a16="http://schemas.microsoft.com/office/drawing/2014/main" xmlns="" val="2525142844"/>
                    </a:ext>
                  </a:extLst>
                </a:gridCol>
                <a:gridCol w="758952">
                  <a:extLst>
                    <a:ext uri="{9D8B030D-6E8A-4147-A177-3AD203B41FA5}">
                      <a16:colId xmlns:a16="http://schemas.microsoft.com/office/drawing/2014/main" xmlns="" val="3691654377"/>
                    </a:ext>
                  </a:extLst>
                </a:gridCol>
                <a:gridCol w="868343">
                  <a:extLst>
                    <a:ext uri="{9D8B030D-6E8A-4147-A177-3AD203B41FA5}">
                      <a16:colId xmlns:a16="http://schemas.microsoft.com/office/drawing/2014/main" xmlns="" val="3605355531"/>
                    </a:ext>
                  </a:extLst>
                </a:gridCol>
              </a:tblGrid>
              <a:tr h="1416666">
                <a:tc>
                  <a:txBody>
                    <a:bodyPr/>
                    <a:lstStyle/>
                    <a:p>
                      <a:pPr algn="l" fontAlgn="b"/>
                      <a:r>
                        <a:rPr lang="cs-CZ" sz="2100" b="0" i="0" u="none" strike="noStrike" kern="1200" dirty="0">
                          <a:solidFill>
                            <a:srgbClr val="000000"/>
                          </a:solidFill>
                          <a:effectLst/>
                          <a:latin typeface="Calibri" panose="020F0502020204030204" pitchFamily="34" charset="0"/>
                          <a:ea typeface="+mn-ea"/>
                          <a:cs typeface="+mn-cs"/>
                        </a:rPr>
                        <a:t>VARIANTA 4 - koeficienty pro pravidelnou činnost jsou 1/3, tábory ve výši 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8134667"/>
                  </a:ext>
                </a:extLst>
              </a:tr>
              <a:tr h="348346">
                <a:tc>
                  <a:txBody>
                    <a:bodyPr/>
                    <a:lstStyle/>
                    <a:p>
                      <a:pPr algn="l" fontAlgn="b"/>
                      <a:r>
                        <a:rPr lang="cs-CZ"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1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77922054"/>
                  </a:ext>
                </a:extLst>
              </a:tr>
              <a:tr h="876984">
                <a:tc>
                  <a:txBody>
                    <a:bodyPr/>
                    <a:lstStyle/>
                    <a:p>
                      <a:pPr algn="l" fontAlgn="b"/>
                      <a:r>
                        <a:rPr lang="cs-CZ" sz="1300" b="1" i="0" u="none" strike="noStrike" dirty="0">
                          <a:solidFill>
                            <a:srgbClr val="000000"/>
                          </a:solidFill>
                          <a:effectLst/>
                          <a:latin typeface="Calibri" panose="020F0502020204030204" pitchFamily="34" charset="0"/>
                        </a:rPr>
                        <a:t>SVČ</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DO 3 HOD.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NAD 3 HOD.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SOUČET HODNOT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CELKOVÁ ČÁSTKA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POČET ÚČASTNÍKŮ TÁBORŮ</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TÁBORY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CELKOVÁ ČÁSTKA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32218520"/>
                  </a:ext>
                </a:extLst>
              </a:tr>
              <a:tr h="222654">
                <a:tc>
                  <a:txBody>
                    <a:bodyPr/>
                    <a:lstStyle/>
                    <a:p>
                      <a:pPr algn="l" fontAlgn="b"/>
                      <a:r>
                        <a:rPr lang="cs-CZ" sz="1300" b="1" i="0" u="none" strike="noStrike">
                          <a:solidFill>
                            <a:srgbClr val="000000"/>
                          </a:solidFill>
                          <a:effectLst/>
                          <a:latin typeface="Calibri" panose="020F0502020204030204" pitchFamily="34" charset="0"/>
                        </a:rPr>
                        <a:t>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550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1 450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4 688 623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a:solidFill>
                            <a:srgbClr val="000000"/>
                          </a:solidFill>
                          <a:effectLst/>
                          <a:latin typeface="Calibri" panose="020F0502020204030204" pitchFamily="34" charset="0"/>
                        </a:rPr>
                        <a:t>850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497 561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300" b="0" i="0" u="none" strike="noStrike" dirty="0">
                          <a:solidFill>
                            <a:srgbClr val="000000"/>
                          </a:solidFill>
                          <a:effectLst/>
                          <a:latin typeface="Calibri" panose="020F0502020204030204" pitchFamily="34" charset="0"/>
                        </a:rPr>
                        <a:t>5 186 184</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2582023588"/>
                  </a:ext>
                </a:extLst>
              </a:tr>
              <a:tr h="438492">
                <a:tc>
                  <a:txBody>
                    <a:bodyPr/>
                    <a:lstStyle/>
                    <a:p>
                      <a:pPr algn="l" fontAlgn="b"/>
                      <a:r>
                        <a:rPr lang="cs-CZ" sz="1300" b="1" i="0" u="none" strike="noStrike">
                          <a:solidFill>
                            <a:srgbClr val="000000"/>
                          </a:solidFill>
                          <a:effectLst/>
                          <a:latin typeface="Calibri" panose="020F0502020204030204" pitchFamily="34" charset="0"/>
                        </a:rPr>
                        <a:t>B</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1 200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3 300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10 670 659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a:solidFill>
                            <a:srgbClr val="000000"/>
                          </a:solidFill>
                          <a:effectLst/>
                          <a:latin typeface="Calibri" panose="020F0502020204030204" pitchFamily="34" charset="0"/>
                        </a:rPr>
                        <a:t>1 500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878 049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300" b="0" i="0" u="none" strike="noStrike" dirty="0">
                          <a:solidFill>
                            <a:srgbClr val="000000"/>
                          </a:solidFill>
                          <a:effectLst/>
                          <a:latin typeface="Calibri" panose="020F0502020204030204" pitchFamily="34" charset="0"/>
                        </a:rPr>
                        <a:t>11 548 707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3331312098"/>
                  </a:ext>
                </a:extLst>
              </a:tr>
              <a:tr h="222654">
                <a:tc>
                  <a:txBody>
                    <a:bodyPr/>
                    <a:lstStyle/>
                    <a:p>
                      <a:pPr algn="l" fontAlgn="b"/>
                      <a:r>
                        <a:rPr lang="cs-CZ" sz="1300" b="1" i="0" u="none" strike="noStrike">
                          <a:solidFill>
                            <a:srgbClr val="000000"/>
                          </a:solidFill>
                          <a:effectLst/>
                          <a:latin typeface="Calibri" panose="020F0502020204030204" pitchFamily="34" charset="0"/>
                        </a:rPr>
                        <a:t>C</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180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3 007 186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dirty="0">
                          <a:solidFill>
                            <a:srgbClr val="000000"/>
                          </a:solidFill>
                          <a:effectLst/>
                          <a:latin typeface="Calibri" panose="020F0502020204030204" pitchFamily="34" charset="0"/>
                        </a:rPr>
                        <a:t>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468 293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300" b="0" i="0" u="none" strike="noStrike" dirty="0">
                          <a:solidFill>
                            <a:srgbClr val="000000"/>
                          </a:solidFill>
                          <a:effectLst/>
                          <a:latin typeface="Calibri" panose="020F0502020204030204" pitchFamily="34" charset="0"/>
                        </a:rPr>
                        <a:t>3 475 478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3054605325"/>
                  </a:ext>
                </a:extLst>
              </a:tr>
              <a:tr h="222654">
                <a:tc>
                  <a:txBody>
                    <a:bodyPr/>
                    <a:lstStyle/>
                    <a:p>
                      <a:pPr algn="l" fontAlgn="b"/>
                      <a:r>
                        <a:rPr lang="cs-CZ" sz="1300" b="1" i="0" u="none" strike="noStrike">
                          <a:solidFill>
                            <a:srgbClr val="000000"/>
                          </a:solidFill>
                          <a:effectLst/>
                          <a:latin typeface="Calibri" panose="020F0502020204030204" pitchFamily="34" charset="0"/>
                        </a:rPr>
                        <a:t>D</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3 233 533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cs-CZ" sz="1300" b="0" i="0" u="none" strike="noStrike">
                          <a:solidFill>
                            <a:srgbClr val="000000"/>
                          </a:solidFill>
                          <a:effectLst/>
                          <a:latin typeface="Calibri" panose="020F0502020204030204" pitchFamily="34" charset="0"/>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556 098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300" b="0" i="0" u="none" strike="noStrike" dirty="0">
                          <a:solidFill>
                            <a:srgbClr val="000000"/>
                          </a:solidFill>
                          <a:effectLst/>
                          <a:latin typeface="Calibri" panose="020F0502020204030204" pitchFamily="34" charset="0"/>
                        </a:rPr>
                        <a:t>3 789 630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881855701"/>
                  </a:ext>
                </a:extLst>
              </a:tr>
              <a:tr h="438492">
                <a:tc>
                  <a:txBody>
                    <a:bodyPr/>
                    <a:lstStyle/>
                    <a:p>
                      <a:pPr algn="l" fontAlgn="b"/>
                      <a:r>
                        <a:rPr lang="cs-CZ" sz="1300" b="1" i="0" u="none" strike="noStrike">
                          <a:solidFill>
                            <a:srgbClr val="000000"/>
                          </a:solidFill>
                          <a:effectLst/>
                          <a:latin typeface="Calibri" panose="020F0502020204030204" pitchFamily="34" charset="0"/>
                        </a:rPr>
                        <a:t>CELKEM</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2 630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6 680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21 600 000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4 100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2 400 000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47745619"/>
                  </a:ext>
                </a:extLst>
              </a:tr>
              <a:tr h="438492">
                <a:tc>
                  <a:txBody>
                    <a:bodyPr/>
                    <a:lstStyle/>
                    <a:p>
                      <a:pPr algn="l" fontAlgn="b"/>
                      <a:r>
                        <a:rPr lang="cs-CZ" sz="1300" b="1" i="0" u="none" strike="noStrike">
                          <a:solidFill>
                            <a:srgbClr val="000000"/>
                          </a:solidFill>
                          <a:effectLst/>
                          <a:latin typeface="Calibri" panose="020F0502020204030204" pitchFamily="34" charset="0"/>
                        </a:rPr>
                        <a:t>CELKOVÁ ČÁSTKA PRO SVČ NA PRAVIDELNOU ČÍNNOST</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21 600 000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6 680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73675775"/>
                  </a:ext>
                </a:extLst>
              </a:tr>
              <a:tr h="438492">
                <a:tc>
                  <a:txBody>
                    <a:bodyPr/>
                    <a:lstStyle/>
                    <a:p>
                      <a:pPr algn="l" fontAlgn="b"/>
                      <a:r>
                        <a:rPr lang="cs-CZ" sz="1300" b="1" i="0" u="none" strike="noStrike">
                          <a:solidFill>
                            <a:srgbClr val="000000"/>
                          </a:solidFill>
                          <a:effectLst/>
                          <a:latin typeface="Calibri" panose="020F0502020204030204" pitchFamily="34" charset="0"/>
                        </a:rPr>
                        <a:t>HODNOTA 1 ZAPOČITATELNÉHO ÚČASTNÍKA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3 234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3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20642129"/>
                  </a:ext>
                </a:extLst>
              </a:tr>
              <a:tr h="222654">
                <a:tc>
                  <a:txBody>
                    <a:bodyPr/>
                    <a:lstStyle/>
                    <a:p>
                      <a:pPr algn="l" fontAlgn="b"/>
                      <a:r>
                        <a:rPr lang="cs-CZ" sz="1300" b="1" i="0" u="none" strike="noStrike">
                          <a:solidFill>
                            <a:srgbClr val="000000"/>
                          </a:solidFill>
                          <a:effectLst/>
                          <a:latin typeface="Calibri" panose="020F0502020204030204" pitchFamily="34" charset="0"/>
                        </a:rPr>
                        <a:t>CELKOVÁ ČÁSTKA PRO TÁBORY (20%)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2 400 000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585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64642990"/>
                  </a:ext>
                </a:extLst>
              </a:tr>
            </a:tbl>
          </a:graphicData>
        </a:graphic>
      </p:graphicFrame>
      <p:sp>
        <p:nvSpPr>
          <p:cNvPr id="5" name="TextovéPole 5">
            <a:extLst>
              <a:ext uri="{FF2B5EF4-FFF2-40B4-BE49-F238E27FC236}">
                <a16:creationId xmlns:a16="http://schemas.microsoft.com/office/drawing/2014/main" xmlns="" id="{DD49CEEC-645D-480D-A5C1-F329443F5AFE}"/>
              </a:ext>
            </a:extLst>
          </p:cNvPr>
          <p:cNvSpPr txBox="1"/>
          <p:nvPr/>
        </p:nvSpPr>
        <p:spPr>
          <a:xfrm>
            <a:off x="9993313" y="17175163"/>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27528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C862F8DF-FD25-BD91-DFE9-CD6B3A89F00F}"/>
              </a:ext>
            </a:extLst>
          </p:cNvPr>
          <p:cNvSpPr txBox="1"/>
          <p:nvPr/>
        </p:nvSpPr>
        <p:spPr>
          <a:xfrm>
            <a:off x="444380" y="452926"/>
            <a:ext cx="11747619" cy="6405073"/>
          </a:xfrm>
          <a:prstGeom prst="rect">
            <a:avLst/>
          </a:prstGeom>
        </p:spPr>
        <p:txBody>
          <a:bodyPr vert="horz" lIns="91440" tIns="45720" rIns="91440" bIns="45720" rtlCol="0">
            <a:normAutofit/>
          </a:bodyPr>
          <a:lstStyle/>
          <a:p>
            <a:pPr>
              <a:lnSpc>
                <a:spcPct val="90000"/>
              </a:lnSpc>
              <a:spcAft>
                <a:spcPts val="800"/>
              </a:spcAft>
            </a:pPr>
            <a:r>
              <a:rPr lang="cs-CZ" sz="3200" b="1" cap="small" dirty="0">
                <a:effectLst/>
                <a:latin typeface="Century" panose="02040604050505020304" pitchFamily="18" charset="0"/>
              </a:rPr>
              <a:t>Důvody změny financování</a:t>
            </a:r>
          </a:p>
          <a:p>
            <a:pPr>
              <a:lnSpc>
                <a:spcPct val="90000"/>
              </a:lnSpc>
              <a:spcAft>
                <a:spcPts val="800"/>
              </a:spcAft>
            </a:pPr>
            <a:r>
              <a:rPr lang="cs-CZ" sz="2000" dirty="0">
                <a:effectLst/>
              </a:rPr>
              <a:t> </a:t>
            </a:r>
          </a:p>
          <a:p>
            <a:pPr marL="114300" lvl="0">
              <a:lnSpc>
                <a:spcPct val="90000"/>
              </a:lnSpc>
            </a:pPr>
            <a:r>
              <a:rPr lang="cs-CZ" sz="2800" dirty="0">
                <a:effectLst/>
              </a:rPr>
              <a:t>MŠMT vyžaduje, aby finanční prostředky ze státního rozpočtu byly rozdělovány stejným způsobem ve všech krajích</a:t>
            </a:r>
          </a:p>
          <a:p>
            <a:pPr marL="114300" lvl="0">
              <a:lnSpc>
                <a:spcPct val="90000"/>
              </a:lnSpc>
            </a:pPr>
            <a:endParaRPr lang="cs-CZ" sz="2800" dirty="0">
              <a:effectLst/>
            </a:endParaRPr>
          </a:p>
          <a:p>
            <a:pPr marL="114300" lvl="0">
              <a:lnSpc>
                <a:spcPct val="90000"/>
              </a:lnSpc>
            </a:pPr>
            <a:r>
              <a:rPr lang="cs-CZ" sz="2800" dirty="0">
                <a:effectLst/>
              </a:rPr>
              <a:t>MŠMT tento výpočet použije na přímé financování církevních školských zařízení, pokud výpočet není jednotný, nemohou jej stanovit tak, aby nikdo dotčený neprotestoval</a:t>
            </a:r>
          </a:p>
          <a:p>
            <a:pPr marL="114300" lvl="0">
              <a:lnSpc>
                <a:spcPct val="90000"/>
              </a:lnSpc>
            </a:pPr>
            <a:endParaRPr lang="cs-CZ" sz="2800" dirty="0">
              <a:effectLst/>
            </a:endParaRPr>
          </a:p>
          <a:p>
            <a:pPr marL="114300" lvl="0">
              <a:lnSpc>
                <a:spcPct val="90000"/>
              </a:lnSpc>
            </a:pPr>
            <a:r>
              <a:rPr lang="cs-CZ" sz="2800" dirty="0">
                <a:effectLst/>
              </a:rPr>
              <a:t>MŠMT zjistilo, že některá církevní zařízení zajišťují pouze táborovou činnost</a:t>
            </a:r>
          </a:p>
          <a:p>
            <a:pPr marL="114300" lvl="0">
              <a:lnSpc>
                <a:spcPct val="90000"/>
              </a:lnSpc>
            </a:pPr>
            <a:endParaRPr lang="cs-CZ" sz="2800" dirty="0">
              <a:effectLst/>
            </a:endParaRPr>
          </a:p>
          <a:p>
            <a:pPr marL="114300" lvl="0">
              <a:lnSpc>
                <a:spcPct val="90000"/>
              </a:lnSpc>
              <a:spcAft>
                <a:spcPts val="800"/>
              </a:spcAft>
            </a:pPr>
            <a:r>
              <a:rPr lang="cs-CZ" sz="2800" dirty="0">
                <a:effectLst/>
              </a:rPr>
              <a:t>Některá církevní zařízení vykazují účast jednoho účastníka až na pěti ZÚ (takové vůbec podle původní vyhlášky neměly existovat)</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520333564"/>
      </p:ext>
    </p:extLst>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ovéPole 5">
            <a:extLst>
              <a:ext uri="{FF2B5EF4-FFF2-40B4-BE49-F238E27FC236}">
                <a16:creationId xmlns:a16="http://schemas.microsoft.com/office/drawing/2014/main" xmlns="" id="{DD49CEEC-645D-480D-A5C1-F329443F5AFE}"/>
              </a:ext>
            </a:extLst>
          </p:cNvPr>
          <p:cNvSpPr txBox="1"/>
          <p:nvPr/>
        </p:nvSpPr>
        <p:spPr>
          <a:xfrm>
            <a:off x="9993313" y="17175163"/>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graphicFrame>
        <p:nvGraphicFramePr>
          <p:cNvPr id="8" name="Tabulka 7">
            <a:extLst>
              <a:ext uri="{FF2B5EF4-FFF2-40B4-BE49-F238E27FC236}">
                <a16:creationId xmlns:a16="http://schemas.microsoft.com/office/drawing/2014/main" xmlns="" id="{A90A6636-7127-4D94-74F7-503154FF8DF0}"/>
              </a:ext>
            </a:extLst>
          </p:cNvPr>
          <p:cNvGraphicFramePr>
            <a:graphicFrameLocks noGrp="1"/>
          </p:cNvGraphicFramePr>
          <p:nvPr>
            <p:extLst>
              <p:ext uri="{D42A27DB-BD31-4B8C-83A1-F6EECF244321}">
                <p14:modId xmlns:p14="http://schemas.microsoft.com/office/powerpoint/2010/main" val="3193514797"/>
              </p:ext>
            </p:extLst>
          </p:nvPr>
        </p:nvGraphicFramePr>
        <p:xfrm>
          <a:off x="666572" y="740418"/>
          <a:ext cx="10827522" cy="5899144"/>
        </p:xfrm>
        <a:graphic>
          <a:graphicData uri="http://schemas.openxmlformats.org/drawingml/2006/table">
            <a:tbl>
              <a:tblPr/>
              <a:tblGrid>
                <a:gridCol w="2002327">
                  <a:extLst>
                    <a:ext uri="{9D8B030D-6E8A-4147-A177-3AD203B41FA5}">
                      <a16:colId xmlns:a16="http://schemas.microsoft.com/office/drawing/2014/main" xmlns="" val="5654700"/>
                    </a:ext>
                  </a:extLst>
                </a:gridCol>
                <a:gridCol w="1057480">
                  <a:extLst>
                    <a:ext uri="{9D8B030D-6E8A-4147-A177-3AD203B41FA5}">
                      <a16:colId xmlns:a16="http://schemas.microsoft.com/office/drawing/2014/main" xmlns="" val="2989694912"/>
                    </a:ext>
                  </a:extLst>
                </a:gridCol>
                <a:gridCol w="835033">
                  <a:extLst>
                    <a:ext uri="{9D8B030D-6E8A-4147-A177-3AD203B41FA5}">
                      <a16:colId xmlns:a16="http://schemas.microsoft.com/office/drawing/2014/main" xmlns="" val="886413607"/>
                    </a:ext>
                  </a:extLst>
                </a:gridCol>
                <a:gridCol w="930856">
                  <a:extLst>
                    <a:ext uri="{9D8B030D-6E8A-4147-A177-3AD203B41FA5}">
                      <a16:colId xmlns:a16="http://schemas.microsoft.com/office/drawing/2014/main" xmlns="" val="1178549226"/>
                    </a:ext>
                  </a:extLst>
                </a:gridCol>
                <a:gridCol w="958234">
                  <a:extLst>
                    <a:ext uri="{9D8B030D-6E8A-4147-A177-3AD203B41FA5}">
                      <a16:colId xmlns:a16="http://schemas.microsoft.com/office/drawing/2014/main" xmlns="" val="3758067562"/>
                    </a:ext>
                  </a:extLst>
                </a:gridCol>
                <a:gridCol w="1040369">
                  <a:extLst>
                    <a:ext uri="{9D8B030D-6E8A-4147-A177-3AD203B41FA5}">
                      <a16:colId xmlns:a16="http://schemas.microsoft.com/office/drawing/2014/main" xmlns="" val="51931300"/>
                    </a:ext>
                  </a:extLst>
                </a:gridCol>
                <a:gridCol w="1016413">
                  <a:extLst>
                    <a:ext uri="{9D8B030D-6E8A-4147-A177-3AD203B41FA5}">
                      <a16:colId xmlns:a16="http://schemas.microsoft.com/office/drawing/2014/main" xmlns="" val="1860481720"/>
                    </a:ext>
                  </a:extLst>
                </a:gridCol>
                <a:gridCol w="958234">
                  <a:extLst>
                    <a:ext uri="{9D8B030D-6E8A-4147-A177-3AD203B41FA5}">
                      <a16:colId xmlns:a16="http://schemas.microsoft.com/office/drawing/2014/main" xmlns="" val="3610135183"/>
                    </a:ext>
                  </a:extLst>
                </a:gridCol>
                <a:gridCol w="793967">
                  <a:extLst>
                    <a:ext uri="{9D8B030D-6E8A-4147-A177-3AD203B41FA5}">
                      <a16:colId xmlns:a16="http://schemas.microsoft.com/office/drawing/2014/main" xmlns="" val="4008162736"/>
                    </a:ext>
                  </a:extLst>
                </a:gridCol>
                <a:gridCol w="1234609">
                  <a:extLst>
                    <a:ext uri="{9D8B030D-6E8A-4147-A177-3AD203B41FA5}">
                      <a16:colId xmlns:a16="http://schemas.microsoft.com/office/drawing/2014/main" xmlns="" val="1505203397"/>
                    </a:ext>
                  </a:extLst>
                </a:gridCol>
              </a:tblGrid>
              <a:tr h="1477092">
                <a:tc>
                  <a:txBody>
                    <a:bodyPr/>
                    <a:lstStyle/>
                    <a:p>
                      <a:pPr algn="l" fontAlgn="b"/>
                      <a:r>
                        <a:rPr lang="cs-CZ" sz="2100" b="0" i="0" u="none" strike="noStrike" kern="1200" dirty="0">
                          <a:solidFill>
                            <a:srgbClr val="000000"/>
                          </a:solidFill>
                          <a:effectLst/>
                          <a:latin typeface="Calibri" panose="020F0502020204030204" pitchFamily="34" charset="0"/>
                          <a:ea typeface="+mn-ea"/>
                          <a:cs typeface="+mn-cs"/>
                        </a:rPr>
                        <a:t>VARIANTA 5 - koeficienty pro pravidelnou činnost jsou 1/3, tábory ve výši 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84823159"/>
                  </a:ext>
                </a:extLst>
              </a:tr>
              <a:tr h="211013">
                <a:tc>
                  <a:txBody>
                    <a:bodyPr/>
                    <a:lstStyle/>
                    <a:p>
                      <a:pPr algn="l" fontAlgn="b"/>
                      <a:r>
                        <a:rPr lang="cs-CZ" sz="15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99914513"/>
                  </a:ext>
                </a:extLst>
              </a:tr>
              <a:tr h="906779">
                <a:tc>
                  <a:txBody>
                    <a:bodyPr/>
                    <a:lstStyle/>
                    <a:p>
                      <a:pPr algn="l" fontAlgn="b"/>
                      <a:r>
                        <a:rPr lang="cs-CZ" sz="1300" b="1" i="0" u="none" strike="noStrike" dirty="0">
                          <a:solidFill>
                            <a:srgbClr val="000000"/>
                          </a:solidFill>
                          <a:effectLst/>
                          <a:latin typeface="Calibri" panose="020F0502020204030204" pitchFamily="34" charset="0"/>
                        </a:rPr>
                        <a:t>SVČ</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DO 3 HOD.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POČET ÚČASTNÍKŮ NAD 3 HOD.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KOEFICIENT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SOUČET HODNOT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dirty="0">
                          <a:solidFill>
                            <a:srgbClr val="000000"/>
                          </a:solidFill>
                          <a:effectLst/>
                          <a:latin typeface="Calibri" panose="020F0502020204030204" pitchFamily="34" charset="0"/>
                        </a:rPr>
                        <a:t>CELKOVÁ ČÁSTKA ZA PRAVIDELNOU ČINNOST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POČET ÚČASTNÍKŮ TÁBORŮ</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TÁBORY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1" i="0" u="none" strike="noStrike">
                          <a:solidFill>
                            <a:srgbClr val="000000"/>
                          </a:solidFill>
                          <a:effectLst/>
                          <a:latin typeface="Calibri" panose="020F0502020204030204" pitchFamily="34" charset="0"/>
                        </a:rPr>
                        <a:t>CELKOVÁ ČÁSTKA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5204294"/>
                  </a:ext>
                </a:extLst>
              </a:tr>
              <a:tr h="302259">
                <a:tc>
                  <a:txBody>
                    <a:bodyPr/>
                    <a:lstStyle/>
                    <a:p>
                      <a:pPr algn="l" fontAlgn="b"/>
                      <a:r>
                        <a:rPr lang="cs-CZ" sz="1300" b="1" i="0" u="none" strike="noStrike">
                          <a:solidFill>
                            <a:srgbClr val="000000"/>
                          </a:solidFill>
                          <a:effectLst/>
                          <a:latin typeface="Calibri" panose="020F0502020204030204" pitchFamily="34" charset="0"/>
                        </a:rPr>
                        <a:t>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550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5 209 581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850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5 209 581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864896009"/>
                  </a:ext>
                </a:extLst>
              </a:tr>
              <a:tr h="302259">
                <a:tc>
                  <a:txBody>
                    <a:bodyPr/>
                    <a:lstStyle/>
                    <a:p>
                      <a:pPr algn="l" fontAlgn="b"/>
                      <a:r>
                        <a:rPr lang="cs-CZ" sz="1300" b="1" i="0" u="none" strike="noStrike">
                          <a:solidFill>
                            <a:srgbClr val="000000"/>
                          </a:solidFill>
                          <a:effectLst/>
                          <a:latin typeface="Calibri" panose="020F0502020204030204" pitchFamily="34" charset="0"/>
                        </a:rPr>
                        <a:t>B</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1 200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3 300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11 856 287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11 856 287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180393942"/>
                  </a:ext>
                </a:extLst>
              </a:tr>
              <a:tr h="302259">
                <a:tc>
                  <a:txBody>
                    <a:bodyPr/>
                    <a:lstStyle/>
                    <a:p>
                      <a:pPr algn="l" fontAlgn="b"/>
                      <a:r>
                        <a:rPr lang="cs-CZ" sz="1300" b="1" i="0" u="none" strike="noStrike">
                          <a:solidFill>
                            <a:srgbClr val="000000"/>
                          </a:solidFill>
                          <a:effectLst/>
                          <a:latin typeface="Calibri" panose="020F0502020204030204" pitchFamily="34" charset="0"/>
                        </a:rPr>
                        <a:t>C</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180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3 341 317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3 341 317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953906786"/>
                  </a:ext>
                </a:extLst>
              </a:tr>
              <a:tr h="302259">
                <a:tc>
                  <a:txBody>
                    <a:bodyPr/>
                    <a:lstStyle/>
                    <a:p>
                      <a:pPr algn="l" fontAlgn="b"/>
                      <a:r>
                        <a:rPr lang="cs-CZ" sz="1300" b="1" i="0" u="none" strike="noStrike">
                          <a:solidFill>
                            <a:srgbClr val="000000"/>
                          </a:solidFill>
                          <a:effectLst/>
                          <a:latin typeface="Calibri" panose="020F0502020204030204" pitchFamily="34" charset="0"/>
                        </a:rPr>
                        <a:t>D</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700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3 592 814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dirty="0">
                          <a:solidFill>
                            <a:srgbClr val="000000"/>
                          </a:solidFill>
                          <a:effectLst/>
                          <a:latin typeface="Calibri" panose="020F0502020204030204" pitchFamily="34" charset="0"/>
                        </a:rPr>
                        <a:t>3 592 814</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727894271"/>
                  </a:ext>
                </a:extLst>
              </a:tr>
              <a:tr h="302259">
                <a:tc>
                  <a:txBody>
                    <a:bodyPr/>
                    <a:lstStyle/>
                    <a:p>
                      <a:pPr algn="l" fontAlgn="b"/>
                      <a:r>
                        <a:rPr lang="cs-CZ" sz="1300" b="1" i="0" u="none" strike="noStrike">
                          <a:solidFill>
                            <a:srgbClr val="000000"/>
                          </a:solidFill>
                          <a:effectLst/>
                          <a:latin typeface="Calibri" panose="020F0502020204030204" pitchFamily="34" charset="0"/>
                        </a:rPr>
                        <a:t>CELKEM</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2 630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1 350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6 680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dirty="0">
                          <a:solidFill>
                            <a:srgbClr val="000000"/>
                          </a:solidFill>
                          <a:effectLst/>
                          <a:latin typeface="Calibri" panose="020F0502020204030204" pitchFamily="34" charset="0"/>
                        </a:rPr>
                        <a:t>4 100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3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46601417"/>
                  </a:ext>
                </a:extLst>
              </a:tr>
              <a:tr h="604520">
                <a:tc>
                  <a:txBody>
                    <a:bodyPr/>
                    <a:lstStyle/>
                    <a:p>
                      <a:pPr algn="l" fontAlgn="b"/>
                      <a:r>
                        <a:rPr lang="cs-CZ" sz="1300" b="1" i="0" u="none" strike="noStrike">
                          <a:solidFill>
                            <a:srgbClr val="000000"/>
                          </a:solidFill>
                          <a:effectLst/>
                          <a:latin typeface="Calibri" panose="020F0502020204030204" pitchFamily="34" charset="0"/>
                        </a:rPr>
                        <a:t>CELKOVÁ ČÁSTKA PRO SVČ NA PRAVIDELNOU ČÍNNOST</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24 000 000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6 680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83537559"/>
                  </a:ext>
                </a:extLst>
              </a:tr>
              <a:tr h="548634">
                <a:tc>
                  <a:txBody>
                    <a:bodyPr/>
                    <a:lstStyle/>
                    <a:p>
                      <a:pPr algn="l" fontAlgn="b"/>
                      <a:r>
                        <a:rPr lang="cs-CZ" sz="1300" b="1" i="0" u="none" strike="noStrike">
                          <a:solidFill>
                            <a:srgbClr val="000000"/>
                          </a:solidFill>
                          <a:effectLst/>
                          <a:latin typeface="Calibri" panose="020F0502020204030204" pitchFamily="34" charset="0"/>
                        </a:rPr>
                        <a:t>HODNOTA 1 ZAPOČITATELNÉHO ÚČASTNÍKA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3 593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3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3237276"/>
                  </a:ext>
                </a:extLst>
              </a:tr>
              <a:tr h="453390">
                <a:tc>
                  <a:txBody>
                    <a:bodyPr/>
                    <a:lstStyle/>
                    <a:p>
                      <a:pPr algn="l" fontAlgn="b"/>
                      <a:r>
                        <a:rPr lang="cs-CZ" sz="1300" b="1" i="0" u="none" strike="noStrike">
                          <a:solidFill>
                            <a:srgbClr val="000000"/>
                          </a:solidFill>
                          <a:effectLst/>
                          <a:latin typeface="Calibri" panose="020F0502020204030204" pitchFamily="34" charset="0"/>
                        </a:rPr>
                        <a:t>CELKOVÁ ČÁSTKA PRO TÁBORY (20%)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cs-CZ" sz="13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3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37050898"/>
                  </a:ext>
                </a:extLst>
              </a:tr>
            </a:tbl>
          </a:graphicData>
        </a:graphic>
      </p:graphicFrame>
      <p:sp>
        <p:nvSpPr>
          <p:cNvPr id="9" name="TextovéPole 6">
            <a:extLst>
              <a:ext uri="{FF2B5EF4-FFF2-40B4-BE49-F238E27FC236}">
                <a16:creationId xmlns:a16="http://schemas.microsoft.com/office/drawing/2014/main" xmlns="" id="{23327600-6FBF-4532-8AF7-6A08C3435113}"/>
              </a:ext>
            </a:extLst>
          </p:cNvPr>
          <p:cNvSpPr txBox="1"/>
          <p:nvPr/>
        </p:nvSpPr>
        <p:spPr>
          <a:xfrm>
            <a:off x="9993313" y="21404263"/>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Tree>
    <p:extLst>
      <p:ext uri="{BB962C8B-B14F-4D97-AF65-F5344CB8AC3E}">
        <p14:creationId xmlns:p14="http://schemas.microsoft.com/office/powerpoint/2010/main" val="481468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Isosceles Triangle 23">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ovéPole 6">
            <a:extLst>
              <a:ext uri="{FF2B5EF4-FFF2-40B4-BE49-F238E27FC236}">
                <a16:creationId xmlns:a16="http://schemas.microsoft.com/office/drawing/2014/main" xmlns="" id="{23327600-6FBF-4532-8AF7-6A08C3435113}"/>
              </a:ext>
            </a:extLst>
          </p:cNvPr>
          <p:cNvSpPr txBox="1"/>
          <p:nvPr/>
        </p:nvSpPr>
        <p:spPr>
          <a:xfrm>
            <a:off x="9986963" y="13133388"/>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
        <p:nvSpPr>
          <p:cNvPr id="5" name="TextovéPole 6">
            <a:extLst>
              <a:ext uri="{FF2B5EF4-FFF2-40B4-BE49-F238E27FC236}">
                <a16:creationId xmlns:a16="http://schemas.microsoft.com/office/drawing/2014/main" xmlns="" id="{23327600-6FBF-4532-8AF7-6A08C3435113}"/>
              </a:ext>
            </a:extLst>
          </p:cNvPr>
          <p:cNvSpPr txBox="1"/>
          <p:nvPr/>
        </p:nvSpPr>
        <p:spPr>
          <a:xfrm>
            <a:off x="9986963" y="13133388"/>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sp>
        <p:nvSpPr>
          <p:cNvPr id="7" name="TextovéPole 6">
            <a:extLst>
              <a:ext uri="{FF2B5EF4-FFF2-40B4-BE49-F238E27FC236}">
                <a16:creationId xmlns:a16="http://schemas.microsoft.com/office/drawing/2014/main" xmlns="" id="{23327600-6FBF-4532-8AF7-6A08C3435113}"/>
              </a:ext>
            </a:extLst>
          </p:cNvPr>
          <p:cNvSpPr txBox="1"/>
          <p:nvPr/>
        </p:nvSpPr>
        <p:spPr>
          <a:xfrm>
            <a:off x="9986963" y="13133388"/>
            <a:ext cx="0" cy="171450"/>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cs-CZ" sz="1100"/>
          </a:p>
        </p:txBody>
      </p:sp>
      <p:graphicFrame>
        <p:nvGraphicFramePr>
          <p:cNvPr id="9" name="Tabulka 8">
            <a:extLst>
              <a:ext uri="{FF2B5EF4-FFF2-40B4-BE49-F238E27FC236}">
                <a16:creationId xmlns:a16="http://schemas.microsoft.com/office/drawing/2014/main" xmlns="" id="{FE917F48-CAD4-409E-6948-DA54296972BF}"/>
              </a:ext>
            </a:extLst>
          </p:cNvPr>
          <p:cNvGraphicFramePr>
            <a:graphicFrameLocks noGrp="1"/>
          </p:cNvGraphicFramePr>
          <p:nvPr>
            <p:extLst>
              <p:ext uri="{D42A27DB-BD31-4B8C-83A1-F6EECF244321}">
                <p14:modId xmlns:p14="http://schemas.microsoft.com/office/powerpoint/2010/main" val="3694949994"/>
              </p:ext>
            </p:extLst>
          </p:nvPr>
        </p:nvGraphicFramePr>
        <p:xfrm>
          <a:off x="643467" y="1330037"/>
          <a:ext cx="10905068" cy="4581237"/>
        </p:xfrm>
        <a:graphic>
          <a:graphicData uri="http://schemas.openxmlformats.org/drawingml/2006/table">
            <a:tbl>
              <a:tblPr firstRow="1" bandRow="1"/>
              <a:tblGrid>
                <a:gridCol w="1894038">
                  <a:extLst>
                    <a:ext uri="{9D8B030D-6E8A-4147-A177-3AD203B41FA5}">
                      <a16:colId xmlns:a16="http://schemas.microsoft.com/office/drawing/2014/main" xmlns="" val="841829034"/>
                    </a:ext>
                  </a:extLst>
                </a:gridCol>
                <a:gridCol w="1056634">
                  <a:extLst>
                    <a:ext uri="{9D8B030D-6E8A-4147-A177-3AD203B41FA5}">
                      <a16:colId xmlns:a16="http://schemas.microsoft.com/office/drawing/2014/main" xmlns="" val="1128482882"/>
                    </a:ext>
                  </a:extLst>
                </a:gridCol>
                <a:gridCol w="1056634">
                  <a:extLst>
                    <a:ext uri="{9D8B030D-6E8A-4147-A177-3AD203B41FA5}">
                      <a16:colId xmlns:a16="http://schemas.microsoft.com/office/drawing/2014/main" xmlns="" val="3225215508"/>
                    </a:ext>
                  </a:extLst>
                </a:gridCol>
                <a:gridCol w="931965">
                  <a:extLst>
                    <a:ext uri="{9D8B030D-6E8A-4147-A177-3AD203B41FA5}">
                      <a16:colId xmlns:a16="http://schemas.microsoft.com/office/drawing/2014/main" xmlns="" val="513282233"/>
                    </a:ext>
                  </a:extLst>
                </a:gridCol>
                <a:gridCol w="1056634">
                  <a:extLst>
                    <a:ext uri="{9D8B030D-6E8A-4147-A177-3AD203B41FA5}">
                      <a16:colId xmlns:a16="http://schemas.microsoft.com/office/drawing/2014/main" xmlns="" val="877914034"/>
                    </a:ext>
                  </a:extLst>
                </a:gridCol>
                <a:gridCol w="931965">
                  <a:extLst>
                    <a:ext uri="{9D8B030D-6E8A-4147-A177-3AD203B41FA5}">
                      <a16:colId xmlns:a16="http://schemas.microsoft.com/office/drawing/2014/main" xmlns="" val="1151658674"/>
                    </a:ext>
                  </a:extLst>
                </a:gridCol>
                <a:gridCol w="1056634">
                  <a:extLst>
                    <a:ext uri="{9D8B030D-6E8A-4147-A177-3AD203B41FA5}">
                      <a16:colId xmlns:a16="http://schemas.microsoft.com/office/drawing/2014/main" xmlns="" val="2919637364"/>
                    </a:ext>
                  </a:extLst>
                </a:gridCol>
                <a:gridCol w="931965">
                  <a:extLst>
                    <a:ext uri="{9D8B030D-6E8A-4147-A177-3AD203B41FA5}">
                      <a16:colId xmlns:a16="http://schemas.microsoft.com/office/drawing/2014/main" xmlns="" val="828629464"/>
                    </a:ext>
                  </a:extLst>
                </a:gridCol>
                <a:gridCol w="1056634">
                  <a:extLst>
                    <a:ext uri="{9D8B030D-6E8A-4147-A177-3AD203B41FA5}">
                      <a16:colId xmlns:a16="http://schemas.microsoft.com/office/drawing/2014/main" xmlns="" val="2212567880"/>
                    </a:ext>
                  </a:extLst>
                </a:gridCol>
                <a:gridCol w="931965">
                  <a:extLst>
                    <a:ext uri="{9D8B030D-6E8A-4147-A177-3AD203B41FA5}">
                      <a16:colId xmlns:a16="http://schemas.microsoft.com/office/drawing/2014/main" xmlns="" val="1367844664"/>
                    </a:ext>
                  </a:extLst>
                </a:gridCol>
              </a:tblGrid>
              <a:tr h="1249427">
                <a:tc>
                  <a:txBody>
                    <a:bodyPr/>
                    <a:lstStyle/>
                    <a:p>
                      <a:pPr algn="l" fontAlgn="b"/>
                      <a:r>
                        <a:rPr lang="cs-CZ" sz="2700" b="0" i="0" u="none" strike="noStrike" dirty="0">
                          <a:solidFill>
                            <a:srgbClr val="000000"/>
                          </a:solidFill>
                          <a:effectLst/>
                          <a:latin typeface="Calibri" panose="020F0502020204030204" pitchFamily="34" charset="0"/>
                        </a:rPr>
                        <a:t>POROVNÁNÍ VARIANT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6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16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cs-CZ" sz="16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66324766"/>
                  </a:ext>
                </a:extLst>
              </a:tr>
              <a:tr h="1151815">
                <a:tc>
                  <a:txBody>
                    <a:bodyPr/>
                    <a:lstStyle/>
                    <a:p>
                      <a:pPr algn="l" fontAlgn="b"/>
                      <a:r>
                        <a:rPr lang="cs-CZ" sz="1600" b="1" i="0" u="none" strike="noStrike">
                          <a:solidFill>
                            <a:srgbClr val="000000"/>
                          </a:solidFill>
                          <a:effectLst/>
                          <a:latin typeface="Calibri" panose="020F0502020204030204" pitchFamily="34" charset="0"/>
                        </a:rPr>
                        <a:t>SVČ</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1" i="0" u="none" strike="noStrike">
                          <a:solidFill>
                            <a:srgbClr val="000000"/>
                          </a:solidFill>
                          <a:effectLst/>
                          <a:latin typeface="Calibri" panose="020F0502020204030204" pitchFamily="34" charset="0"/>
                        </a:rPr>
                        <a:t>VARIANTA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1" i="0" u="none" strike="noStrike">
                          <a:solidFill>
                            <a:srgbClr val="000000"/>
                          </a:solidFill>
                          <a:effectLst/>
                          <a:latin typeface="Calibri" panose="020F0502020204030204" pitchFamily="34" charset="0"/>
                        </a:rPr>
                        <a:t>VARIANTA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600" b="1" i="0" u="none" strike="noStrike" dirty="0">
                          <a:solidFill>
                            <a:schemeClr val="tx1"/>
                          </a:solidFill>
                          <a:effectLst/>
                          <a:latin typeface="Calibri" panose="020F0502020204030204" pitchFamily="34" charset="0"/>
                        </a:rPr>
                        <a:t>ROZDÍL VARIANT</a:t>
                      </a:r>
                    </a:p>
                    <a:p>
                      <a:pPr algn="l" fontAlgn="b"/>
                      <a:r>
                        <a:rPr lang="cs-CZ" sz="1600" b="1" i="0" u="none" strike="noStrike" dirty="0">
                          <a:solidFill>
                            <a:schemeClr val="tx1"/>
                          </a:solidFill>
                          <a:effectLst/>
                          <a:latin typeface="Calibri" panose="020F0502020204030204" pitchFamily="34" charset="0"/>
                        </a:rPr>
                        <a:t> 1 a </a:t>
                      </a:r>
                      <a:r>
                        <a:rPr lang="cs-CZ" sz="1600" b="1" i="0" u="none" strike="noStrike" dirty="0" smtClean="0">
                          <a:solidFill>
                            <a:schemeClr val="tx1"/>
                          </a:solidFill>
                          <a:effectLst/>
                          <a:latin typeface="Calibri" panose="020F0502020204030204" pitchFamily="34" charset="0"/>
                        </a:rPr>
                        <a:t>2 </a:t>
                      </a:r>
                    </a:p>
                    <a:p>
                      <a:pPr algn="l" fontAlgn="b"/>
                      <a:r>
                        <a:rPr lang="cs-CZ" sz="1600" b="1" i="0" u="none" strike="noStrike" dirty="0" smtClean="0">
                          <a:solidFill>
                            <a:schemeClr val="tx1"/>
                          </a:solidFill>
                          <a:effectLst/>
                          <a:latin typeface="Calibri" panose="020F0502020204030204" pitchFamily="34" charset="0"/>
                        </a:rPr>
                        <a:t>↓ </a:t>
                      </a:r>
                      <a:r>
                        <a:rPr lang="cs-CZ" sz="1600" b="1" i="0" u="none" strike="noStrike" dirty="0" err="1" smtClean="0">
                          <a:solidFill>
                            <a:schemeClr val="tx1"/>
                          </a:solidFill>
                          <a:effectLst/>
                          <a:latin typeface="Calibri" panose="020F0502020204030204" pitchFamily="34" charset="0"/>
                        </a:rPr>
                        <a:t>kočet</a:t>
                      </a:r>
                      <a:endParaRPr lang="cs-CZ" sz="1600" b="1" i="0" u="none" strike="noStrike" dirty="0">
                        <a:solidFill>
                          <a:schemeClr val="tx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1" i="0" u="none" strike="noStrike" dirty="0">
                          <a:solidFill>
                            <a:srgbClr val="000000"/>
                          </a:solidFill>
                          <a:effectLst/>
                          <a:latin typeface="Calibri" panose="020F0502020204030204" pitchFamily="34" charset="0"/>
                        </a:rPr>
                        <a:t>VARIANTA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600" b="1" i="0" u="none" strike="noStrike" dirty="0">
                          <a:solidFill>
                            <a:schemeClr val="tx1"/>
                          </a:solidFill>
                          <a:effectLst/>
                          <a:latin typeface="Calibri" panose="020F0502020204030204" pitchFamily="34" charset="0"/>
                        </a:rPr>
                        <a:t>ROZDÍL VARIANT</a:t>
                      </a:r>
                    </a:p>
                    <a:p>
                      <a:pPr algn="l" fontAlgn="b"/>
                      <a:r>
                        <a:rPr lang="cs-CZ" sz="1600" b="1" i="0" u="none" strike="noStrike" dirty="0">
                          <a:solidFill>
                            <a:schemeClr val="tx1"/>
                          </a:solidFill>
                          <a:effectLst/>
                          <a:latin typeface="Calibri" panose="020F0502020204030204" pitchFamily="34" charset="0"/>
                        </a:rPr>
                        <a:t> 1 a </a:t>
                      </a:r>
                      <a:r>
                        <a:rPr lang="cs-CZ" sz="1600" b="1" i="0" u="none" strike="noStrike" dirty="0" smtClean="0">
                          <a:solidFill>
                            <a:schemeClr val="tx1"/>
                          </a:solidFill>
                          <a:effectLst/>
                          <a:latin typeface="Calibri" panose="020F0502020204030204" pitchFamily="34" charset="0"/>
                        </a:rPr>
                        <a:t>3</a:t>
                      </a:r>
                    </a:p>
                    <a:p>
                      <a:pPr algn="l" fontAlgn="b"/>
                      <a:r>
                        <a:rPr lang="cs-CZ" sz="1600" b="1" i="0" u="none" strike="noStrike" dirty="0" smtClean="0">
                          <a:solidFill>
                            <a:schemeClr val="tx1"/>
                          </a:solidFill>
                          <a:effectLst/>
                          <a:latin typeface="Calibri" panose="020F0502020204030204" pitchFamily="34" charset="0"/>
                        </a:rPr>
                        <a:t>↑kočet</a:t>
                      </a:r>
                      <a:endParaRPr lang="cs-CZ" sz="1600" b="1" i="0" u="none" strike="noStrike" dirty="0">
                        <a:solidFill>
                          <a:schemeClr val="tx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1" i="0" u="none" strike="noStrike">
                          <a:solidFill>
                            <a:srgbClr val="000000"/>
                          </a:solidFill>
                          <a:effectLst/>
                          <a:latin typeface="Calibri" panose="020F0502020204030204" pitchFamily="34" charset="0"/>
                        </a:rPr>
                        <a:t>VARIANTA 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600" b="1" i="0" u="none" strike="noStrike" dirty="0">
                          <a:solidFill>
                            <a:schemeClr val="tx1"/>
                          </a:solidFill>
                          <a:effectLst/>
                          <a:latin typeface="Calibri" panose="020F0502020204030204" pitchFamily="34" charset="0"/>
                        </a:rPr>
                        <a:t>ROZDÍL VARIANT</a:t>
                      </a:r>
                    </a:p>
                    <a:p>
                      <a:pPr algn="l" fontAlgn="b"/>
                      <a:r>
                        <a:rPr lang="cs-CZ" sz="1600" b="1" i="0" u="none" strike="noStrike" dirty="0">
                          <a:solidFill>
                            <a:schemeClr val="tx1"/>
                          </a:solidFill>
                          <a:effectLst/>
                          <a:latin typeface="Calibri" panose="020F0502020204030204" pitchFamily="34" charset="0"/>
                        </a:rPr>
                        <a:t> 1 a </a:t>
                      </a:r>
                      <a:r>
                        <a:rPr lang="cs-CZ" sz="1600" b="1" i="0" u="none" strike="noStrike" dirty="0" smtClean="0">
                          <a:solidFill>
                            <a:schemeClr val="tx1"/>
                          </a:solidFill>
                          <a:effectLst/>
                          <a:latin typeface="Calibri" panose="020F0502020204030204" pitchFamily="34" charset="0"/>
                        </a:rPr>
                        <a:t>4 </a:t>
                      </a:r>
                    </a:p>
                    <a:p>
                      <a:pPr algn="l" fontAlgn="b"/>
                      <a:r>
                        <a:rPr lang="cs-CZ" sz="1600" b="1" i="0" u="none" strike="noStrike" dirty="0" smtClean="0">
                          <a:solidFill>
                            <a:schemeClr val="tx1"/>
                          </a:solidFill>
                          <a:effectLst/>
                          <a:latin typeface="Calibri" panose="020F0502020204030204" pitchFamily="34" charset="0"/>
                        </a:rPr>
                        <a:t>↓ </a:t>
                      </a:r>
                      <a:r>
                        <a:rPr lang="cs-CZ" sz="1600" b="1" i="0" u="none" strike="noStrike" dirty="0" err="1" smtClean="0">
                          <a:solidFill>
                            <a:schemeClr val="tx1"/>
                          </a:solidFill>
                          <a:effectLst/>
                          <a:latin typeface="Calibri" panose="020F0502020204030204" pitchFamily="34" charset="0"/>
                        </a:rPr>
                        <a:t>táb</a:t>
                      </a:r>
                      <a:endParaRPr lang="cs-CZ" sz="1600" b="1" i="0" u="none" strike="noStrike" dirty="0">
                        <a:solidFill>
                          <a:schemeClr val="tx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1" i="0" u="none" strike="noStrike">
                          <a:solidFill>
                            <a:srgbClr val="000000"/>
                          </a:solidFill>
                          <a:effectLst/>
                          <a:latin typeface="Calibri" panose="020F0502020204030204" pitchFamily="34" charset="0"/>
                        </a:rPr>
                        <a:t>VARIANTA 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cs-CZ" sz="1600" b="1" i="0" u="none" strike="noStrike" dirty="0">
                          <a:solidFill>
                            <a:schemeClr val="tx1"/>
                          </a:solidFill>
                          <a:effectLst/>
                          <a:latin typeface="Calibri" panose="020F0502020204030204" pitchFamily="34" charset="0"/>
                        </a:rPr>
                        <a:t>ROZDÍL VARIANT </a:t>
                      </a:r>
                    </a:p>
                    <a:p>
                      <a:pPr algn="l" fontAlgn="b"/>
                      <a:r>
                        <a:rPr lang="cs-CZ" sz="1600" b="1" i="0" u="none" strike="noStrike" dirty="0">
                          <a:solidFill>
                            <a:schemeClr val="tx1"/>
                          </a:solidFill>
                          <a:effectLst/>
                          <a:latin typeface="Calibri" panose="020F0502020204030204" pitchFamily="34" charset="0"/>
                        </a:rPr>
                        <a:t>1 a </a:t>
                      </a:r>
                      <a:r>
                        <a:rPr lang="cs-CZ" sz="1600" b="1" i="0" u="none" strike="noStrike" dirty="0" smtClean="0">
                          <a:solidFill>
                            <a:schemeClr val="tx1"/>
                          </a:solidFill>
                          <a:effectLst/>
                          <a:latin typeface="Calibri" panose="020F0502020204030204" pitchFamily="34" charset="0"/>
                        </a:rPr>
                        <a:t>5 táb“0“</a:t>
                      </a:r>
                      <a:endParaRPr lang="cs-CZ" sz="1600" b="1" i="0" u="none" strike="noStrike" dirty="0">
                        <a:solidFill>
                          <a:schemeClr val="tx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80433245"/>
                  </a:ext>
                </a:extLst>
              </a:tr>
              <a:tr h="435999">
                <a:tc>
                  <a:txBody>
                    <a:bodyPr/>
                    <a:lstStyle/>
                    <a:p>
                      <a:pPr algn="l" fontAlgn="b"/>
                      <a:r>
                        <a:rPr lang="cs-CZ" sz="1600" b="1" i="0" u="none" strike="noStrike">
                          <a:solidFill>
                            <a:srgbClr val="000000"/>
                          </a:solidFill>
                          <a:effectLst/>
                          <a:latin typeface="Calibri" panose="020F0502020204030204" pitchFamily="34" charset="0"/>
                        </a:rPr>
                        <a:t>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5 170 586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5 144 465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26 120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a:solidFill>
                            <a:srgbClr val="000000"/>
                          </a:solidFill>
                          <a:effectLst/>
                          <a:latin typeface="Calibri" panose="020F0502020204030204" pitchFamily="34" charset="0"/>
                        </a:rPr>
                        <a:t>5 187 923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smtClean="0">
                          <a:solidFill>
                            <a:schemeClr val="tx1"/>
                          </a:solidFill>
                          <a:effectLst/>
                          <a:latin typeface="Calibri" panose="020F0502020204030204" pitchFamily="34" charset="0"/>
                        </a:rPr>
                        <a:t>17 </a:t>
                      </a:r>
                      <a:r>
                        <a:rPr lang="cs-CZ" sz="1600" b="0" i="0" u="none" strike="noStrike" dirty="0">
                          <a:solidFill>
                            <a:schemeClr val="tx1"/>
                          </a:solidFill>
                          <a:effectLst/>
                          <a:latin typeface="Calibri" panose="020F0502020204030204" pitchFamily="34" charset="0"/>
                        </a:rPr>
                        <a:t>338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dirty="0">
                          <a:solidFill>
                            <a:srgbClr val="000000"/>
                          </a:solidFill>
                          <a:effectLst/>
                          <a:latin typeface="Calibri" panose="020F0502020204030204" pitchFamily="34" charset="0"/>
                        </a:rPr>
                        <a:t>5 186 184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smtClean="0">
                          <a:solidFill>
                            <a:srgbClr val="000000"/>
                          </a:solidFill>
                          <a:effectLst/>
                          <a:latin typeface="Calibri" panose="020F0502020204030204" pitchFamily="34" charset="0"/>
                          <a:ea typeface="+mn-ea"/>
                          <a:cs typeface="+mn-cs"/>
                        </a:rPr>
                        <a:t>15 </a:t>
                      </a:r>
                      <a:r>
                        <a:rPr lang="cs-CZ" sz="1600" b="0" i="0" u="none" strike="noStrike" kern="1200" dirty="0">
                          <a:solidFill>
                            <a:srgbClr val="000000"/>
                          </a:solidFill>
                          <a:effectLst/>
                          <a:latin typeface="Calibri" panose="020F0502020204030204" pitchFamily="34" charset="0"/>
                          <a:ea typeface="+mn-ea"/>
                          <a:cs typeface="+mn-cs"/>
                        </a:rPr>
                        <a:t>598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kern="1200">
                          <a:solidFill>
                            <a:srgbClr val="000000"/>
                          </a:solidFill>
                          <a:effectLst/>
                          <a:latin typeface="Calibri" panose="020F0502020204030204" pitchFamily="34" charset="0"/>
                          <a:ea typeface="+mn-ea"/>
                          <a:cs typeface="+mn-cs"/>
                        </a:rPr>
                        <a:t>5 209 581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smtClean="0">
                          <a:solidFill>
                            <a:srgbClr val="000000"/>
                          </a:solidFill>
                          <a:effectLst/>
                          <a:latin typeface="Calibri" panose="020F0502020204030204" pitchFamily="34" charset="0"/>
                          <a:ea typeface="+mn-ea"/>
                          <a:cs typeface="+mn-cs"/>
                        </a:rPr>
                        <a:t>38 </a:t>
                      </a:r>
                      <a:r>
                        <a:rPr lang="cs-CZ" sz="1600" b="0" i="0" u="none" strike="noStrike" kern="1200" dirty="0">
                          <a:solidFill>
                            <a:srgbClr val="000000"/>
                          </a:solidFill>
                          <a:effectLst/>
                          <a:latin typeface="Calibri" panose="020F0502020204030204" pitchFamily="34" charset="0"/>
                          <a:ea typeface="+mn-ea"/>
                          <a:cs typeface="+mn-cs"/>
                        </a:rPr>
                        <a:t>995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2554773370"/>
                  </a:ext>
                </a:extLst>
              </a:tr>
              <a:tr h="435999">
                <a:tc>
                  <a:txBody>
                    <a:bodyPr/>
                    <a:lstStyle/>
                    <a:p>
                      <a:pPr algn="l" fontAlgn="b"/>
                      <a:r>
                        <a:rPr lang="cs-CZ" sz="1600" b="1" i="0" u="none" strike="noStrike">
                          <a:solidFill>
                            <a:srgbClr val="000000"/>
                          </a:solidFill>
                          <a:effectLst/>
                          <a:latin typeface="Calibri" panose="020F0502020204030204" pitchFamily="34" charset="0"/>
                        </a:rPr>
                        <a:t>B</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11 343 654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11 219 512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124 142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a:solidFill>
                            <a:srgbClr val="000000"/>
                          </a:solidFill>
                          <a:effectLst/>
                          <a:latin typeface="Calibri" panose="020F0502020204030204" pitchFamily="34" charset="0"/>
                        </a:rPr>
                        <a:t>11 426 055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smtClean="0">
                          <a:solidFill>
                            <a:schemeClr val="tx1"/>
                          </a:solidFill>
                          <a:effectLst/>
                          <a:latin typeface="Calibri" panose="020F0502020204030204" pitchFamily="34" charset="0"/>
                        </a:rPr>
                        <a:t>82 </a:t>
                      </a:r>
                      <a:r>
                        <a:rPr lang="cs-CZ" sz="1600" b="0" i="0" u="none" strike="noStrike" dirty="0">
                          <a:solidFill>
                            <a:schemeClr val="tx1"/>
                          </a:solidFill>
                          <a:effectLst/>
                          <a:latin typeface="Calibri" panose="020F0502020204030204" pitchFamily="34" charset="0"/>
                        </a:rPr>
                        <a:t>401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a:solidFill>
                            <a:srgbClr val="000000"/>
                          </a:solidFill>
                          <a:effectLst/>
                          <a:latin typeface="Calibri" panose="020F0502020204030204" pitchFamily="34" charset="0"/>
                        </a:rPr>
                        <a:t>11 548 707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smtClean="0">
                          <a:solidFill>
                            <a:srgbClr val="000000"/>
                          </a:solidFill>
                          <a:effectLst/>
                          <a:latin typeface="Calibri" panose="020F0502020204030204" pitchFamily="34" charset="0"/>
                          <a:ea typeface="+mn-ea"/>
                          <a:cs typeface="+mn-cs"/>
                        </a:rPr>
                        <a:t>205 </a:t>
                      </a:r>
                      <a:r>
                        <a:rPr lang="cs-CZ" sz="1600" b="0" i="0" u="none" strike="noStrike" kern="1200" dirty="0">
                          <a:solidFill>
                            <a:srgbClr val="000000"/>
                          </a:solidFill>
                          <a:effectLst/>
                          <a:latin typeface="Calibri" panose="020F0502020204030204" pitchFamily="34" charset="0"/>
                          <a:ea typeface="+mn-ea"/>
                          <a:cs typeface="+mn-cs"/>
                        </a:rPr>
                        <a:t>053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11 856 287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smtClean="0">
                          <a:solidFill>
                            <a:srgbClr val="000000"/>
                          </a:solidFill>
                          <a:effectLst/>
                          <a:latin typeface="Calibri" panose="020F0502020204030204" pitchFamily="34" charset="0"/>
                          <a:ea typeface="+mn-ea"/>
                          <a:cs typeface="+mn-cs"/>
                        </a:rPr>
                        <a:t>512 </a:t>
                      </a:r>
                      <a:r>
                        <a:rPr lang="cs-CZ" sz="1600" b="0" i="0" u="none" strike="noStrike" kern="1200" dirty="0">
                          <a:solidFill>
                            <a:srgbClr val="000000"/>
                          </a:solidFill>
                          <a:effectLst/>
                          <a:latin typeface="Calibri" panose="020F0502020204030204" pitchFamily="34" charset="0"/>
                          <a:ea typeface="+mn-ea"/>
                          <a:cs typeface="+mn-cs"/>
                        </a:rPr>
                        <a:t>633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422152038"/>
                  </a:ext>
                </a:extLst>
              </a:tr>
              <a:tr h="435999">
                <a:tc>
                  <a:txBody>
                    <a:bodyPr/>
                    <a:lstStyle/>
                    <a:p>
                      <a:pPr algn="l" fontAlgn="b"/>
                      <a:r>
                        <a:rPr lang="cs-CZ" sz="1600" b="1" i="0" u="none" strike="noStrike">
                          <a:solidFill>
                            <a:srgbClr val="000000"/>
                          </a:solidFill>
                          <a:effectLst/>
                          <a:latin typeface="Calibri" panose="020F0502020204030204" pitchFamily="34" charset="0"/>
                        </a:rPr>
                        <a:t>C</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3 564 919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3 332 083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232 836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a:solidFill>
                            <a:srgbClr val="000000"/>
                          </a:solidFill>
                          <a:effectLst/>
                          <a:latin typeface="Calibri" panose="020F0502020204030204" pitchFamily="34" charset="0"/>
                        </a:rPr>
                        <a:t>3 719 467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smtClean="0">
                          <a:solidFill>
                            <a:schemeClr val="tx1"/>
                          </a:solidFill>
                          <a:effectLst/>
                          <a:latin typeface="Calibri" panose="020F0502020204030204" pitchFamily="34" charset="0"/>
                        </a:rPr>
                        <a:t>154 </a:t>
                      </a:r>
                      <a:r>
                        <a:rPr lang="cs-CZ" sz="1600" b="0" i="0" u="none" strike="noStrike" dirty="0">
                          <a:solidFill>
                            <a:schemeClr val="tx1"/>
                          </a:solidFill>
                          <a:effectLst/>
                          <a:latin typeface="Calibri" panose="020F0502020204030204" pitchFamily="34" charset="0"/>
                        </a:rPr>
                        <a:t>548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a:solidFill>
                            <a:srgbClr val="000000"/>
                          </a:solidFill>
                          <a:effectLst/>
                          <a:latin typeface="Calibri" panose="020F0502020204030204" pitchFamily="34" charset="0"/>
                        </a:rPr>
                        <a:t>3 475 478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89 441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3 341 317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223 602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3237871409"/>
                  </a:ext>
                </a:extLst>
              </a:tr>
              <a:tr h="435999">
                <a:tc>
                  <a:txBody>
                    <a:bodyPr/>
                    <a:lstStyle/>
                    <a:p>
                      <a:pPr algn="l" fontAlgn="b"/>
                      <a:r>
                        <a:rPr lang="cs-CZ" sz="1600" b="1" i="0" u="none" strike="noStrike">
                          <a:solidFill>
                            <a:srgbClr val="000000"/>
                          </a:solidFill>
                          <a:effectLst/>
                          <a:latin typeface="Calibri" panose="020F0502020204030204" pitchFamily="34" charset="0"/>
                        </a:rPr>
                        <a:t>D</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3 920 841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4 303 940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smtClean="0">
                          <a:solidFill>
                            <a:schemeClr val="tx1"/>
                          </a:solidFill>
                          <a:effectLst/>
                          <a:latin typeface="Calibri" panose="020F0502020204030204" pitchFamily="34" charset="0"/>
                        </a:rPr>
                        <a:t>383 </a:t>
                      </a:r>
                      <a:r>
                        <a:rPr lang="cs-CZ" sz="1600" b="0" i="0" u="none" strike="noStrike" dirty="0">
                          <a:solidFill>
                            <a:schemeClr val="tx1"/>
                          </a:solidFill>
                          <a:effectLst/>
                          <a:latin typeface="Calibri" panose="020F0502020204030204" pitchFamily="34" charset="0"/>
                        </a:rPr>
                        <a:t>099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cs-CZ" sz="1600" b="0" i="0" u="none" strike="noStrike" dirty="0">
                          <a:solidFill>
                            <a:schemeClr val="tx1"/>
                          </a:solidFill>
                          <a:effectLst/>
                          <a:latin typeface="Calibri" panose="020F0502020204030204" pitchFamily="34" charset="0"/>
                        </a:rPr>
                        <a:t>3 666 555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254 286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dirty="0">
                          <a:solidFill>
                            <a:srgbClr val="000000"/>
                          </a:solidFill>
                          <a:effectLst/>
                          <a:latin typeface="Calibri" panose="020F0502020204030204" pitchFamily="34" charset="0"/>
                        </a:rPr>
                        <a:t>3 789 630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131 211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r" fontAlgn="b"/>
                      <a:r>
                        <a:rPr lang="cs-CZ" sz="1600" b="0" i="0" u="none" strike="noStrike" kern="1200">
                          <a:solidFill>
                            <a:srgbClr val="000000"/>
                          </a:solidFill>
                          <a:effectLst/>
                          <a:latin typeface="Calibri" panose="020F0502020204030204" pitchFamily="34" charset="0"/>
                          <a:ea typeface="+mn-ea"/>
                          <a:cs typeface="+mn-cs"/>
                        </a:rPr>
                        <a:t>3 592 814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kern="1200" dirty="0">
                          <a:solidFill>
                            <a:srgbClr val="000000"/>
                          </a:solidFill>
                          <a:effectLst/>
                          <a:latin typeface="Calibri" panose="020F0502020204030204" pitchFamily="34" charset="0"/>
                          <a:ea typeface="+mn-ea"/>
                          <a:cs typeface="+mn-cs"/>
                        </a:rPr>
                        <a:t>328 027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691857111"/>
                  </a:ext>
                </a:extLst>
              </a:tr>
              <a:tr h="435999">
                <a:tc>
                  <a:txBody>
                    <a:bodyPr/>
                    <a:lstStyle/>
                    <a:p>
                      <a:pPr algn="l" fontAlgn="b"/>
                      <a:r>
                        <a:rPr lang="cs-CZ" sz="1600" b="1" i="0" u="none" strike="noStrike">
                          <a:solidFill>
                            <a:srgbClr val="000000"/>
                          </a:solidFill>
                          <a:effectLst/>
                          <a:latin typeface="Calibri" panose="020F0502020204030204" pitchFamily="34" charset="0"/>
                        </a:rPr>
                        <a:t>CELKEM</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24 000 000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 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 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 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a:solidFill>
                            <a:srgbClr val="000000"/>
                          </a:solidFill>
                          <a:effectLst/>
                          <a:latin typeface="Calibri" panose="020F0502020204030204" pitchFamily="34" charset="0"/>
                        </a:rPr>
                        <a:t>24 000 000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cs-CZ" sz="1600" b="0" i="0" u="none" strike="noStrike" dirty="0">
                          <a:solidFill>
                            <a:srgbClr val="000000"/>
                          </a:solidFill>
                          <a:effectLst/>
                          <a:latin typeface="Calibri" panose="020F0502020204030204" pitchFamily="34" charset="0"/>
                        </a:rPr>
                        <a:t> 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81649205"/>
                  </a:ext>
                </a:extLst>
              </a:tr>
            </a:tbl>
          </a:graphicData>
        </a:graphic>
      </p:graphicFrame>
    </p:spTree>
    <p:extLst>
      <p:ext uri="{BB962C8B-B14F-4D97-AF65-F5344CB8AC3E}">
        <p14:creationId xmlns:p14="http://schemas.microsoft.com/office/powerpoint/2010/main" val="2888308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xmlns="" id="{D7CCAA47-2D86-F7BA-6F50-EC36E242F817}"/>
              </a:ext>
            </a:extLst>
          </p:cNvPr>
          <p:cNvSpPr txBox="1"/>
          <p:nvPr/>
        </p:nvSpPr>
        <p:spPr>
          <a:xfrm>
            <a:off x="2247089" y="1352145"/>
            <a:ext cx="7752945" cy="2769989"/>
          </a:xfrm>
          <a:prstGeom prst="rect">
            <a:avLst/>
          </a:prstGeom>
          <a:noFill/>
        </p:spPr>
        <p:txBody>
          <a:bodyPr wrap="square" rtlCol="0">
            <a:spAutoFit/>
          </a:bodyPr>
          <a:lstStyle/>
          <a:p>
            <a:endParaRPr lang="cs-CZ" sz="3600" dirty="0"/>
          </a:p>
          <a:p>
            <a:endParaRPr lang="cs-CZ" sz="3600" dirty="0"/>
          </a:p>
          <a:p>
            <a:endParaRPr lang="cs-CZ" sz="3600" dirty="0"/>
          </a:p>
          <a:p>
            <a:r>
              <a:rPr lang="cs-CZ" sz="3600" dirty="0"/>
              <a:t>	    </a:t>
            </a:r>
            <a:r>
              <a:rPr lang="cs-CZ" sz="4800" dirty="0"/>
              <a:t>Děkuji za pozornost</a:t>
            </a:r>
          </a:p>
          <a:p>
            <a:endParaRPr lang="cs-CZ" dirty="0"/>
          </a:p>
        </p:txBody>
      </p:sp>
    </p:spTree>
    <p:extLst>
      <p:ext uri="{BB962C8B-B14F-4D97-AF65-F5344CB8AC3E}">
        <p14:creationId xmlns:p14="http://schemas.microsoft.com/office/powerpoint/2010/main" val="702133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81F333D7-C5EE-FC8C-9CA4-3E5780F21C95}"/>
              </a:ext>
            </a:extLst>
          </p:cNvPr>
          <p:cNvSpPr txBox="1"/>
          <p:nvPr/>
        </p:nvSpPr>
        <p:spPr>
          <a:xfrm>
            <a:off x="435836" y="324740"/>
            <a:ext cx="11756164" cy="6533260"/>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Původně navrhovaný návrh </a:t>
            </a:r>
            <a:r>
              <a:rPr lang="cs-CZ" sz="3200" b="1" cap="small" dirty="0" smtClean="0">
                <a:latin typeface="Century" panose="02040604050505020304" pitchFamily="18" charset="0"/>
              </a:rPr>
              <a:t>vyhlášky</a:t>
            </a:r>
          </a:p>
          <a:p>
            <a:pPr>
              <a:lnSpc>
                <a:spcPct val="90000"/>
              </a:lnSpc>
              <a:spcAft>
                <a:spcPts val="800"/>
              </a:spcAft>
            </a:pPr>
            <a:endParaRPr lang="cs-CZ" sz="2000" cap="small" dirty="0" smtClean="0"/>
          </a:p>
          <a:p>
            <a:pPr>
              <a:lnSpc>
                <a:spcPct val="90000"/>
              </a:lnSpc>
              <a:spcAft>
                <a:spcPts val="800"/>
              </a:spcAft>
            </a:pPr>
            <a:r>
              <a:rPr lang="cs-CZ" sz="2000" dirty="0" smtClean="0">
                <a:effectLst/>
              </a:rPr>
              <a:t> </a:t>
            </a:r>
            <a:r>
              <a:rPr lang="cs-CZ" sz="2800" dirty="0" smtClean="0">
                <a:effectLst/>
              </a:rPr>
              <a:t>Ad 1) normativ vázaný pouze na pravidelnou činnost ve dnech školního</a:t>
            </a:r>
          </a:p>
          <a:p>
            <a:pPr>
              <a:lnSpc>
                <a:spcPct val="90000"/>
              </a:lnSpc>
              <a:spcAft>
                <a:spcPts val="800"/>
              </a:spcAft>
            </a:pPr>
            <a:r>
              <a:rPr lang="cs-CZ" sz="2800" dirty="0" smtClean="0"/>
              <a:t>           </a:t>
            </a:r>
            <a:r>
              <a:rPr lang="cs-CZ" sz="2800" dirty="0" smtClean="0">
                <a:effectLst/>
              </a:rPr>
              <a:t> </a:t>
            </a:r>
            <a:r>
              <a:rPr lang="cs-CZ" sz="2800" dirty="0">
                <a:effectLst/>
              </a:rPr>
              <a:t>vyučování</a:t>
            </a:r>
          </a:p>
          <a:p>
            <a:pPr>
              <a:lnSpc>
                <a:spcPct val="90000"/>
              </a:lnSpc>
              <a:spcAft>
                <a:spcPts val="800"/>
              </a:spcAft>
            </a:pPr>
            <a:endParaRPr lang="cs-CZ" sz="2800" dirty="0">
              <a:effectLst/>
            </a:endParaRPr>
          </a:p>
          <a:p>
            <a:pPr>
              <a:lnSpc>
                <a:spcPct val="90000"/>
              </a:lnSpc>
              <a:spcAft>
                <a:spcPts val="800"/>
              </a:spcAft>
            </a:pPr>
            <a:r>
              <a:rPr lang="cs-CZ" sz="2800" dirty="0">
                <a:effectLst/>
              </a:rPr>
              <a:t> Ad 2) církevní zařízení budou financována stejným klíčem jako ostatní SVČ</a:t>
            </a:r>
          </a:p>
          <a:p>
            <a:pPr>
              <a:lnSpc>
                <a:spcPct val="90000"/>
              </a:lnSpc>
              <a:spcAft>
                <a:spcPts val="800"/>
              </a:spcAft>
            </a:pPr>
            <a:endParaRPr lang="cs-CZ" sz="2800" dirty="0">
              <a:effectLst/>
            </a:endParaRPr>
          </a:p>
          <a:p>
            <a:pPr>
              <a:lnSpc>
                <a:spcPct val="90000"/>
              </a:lnSpc>
              <a:spcAft>
                <a:spcPts val="800"/>
              </a:spcAft>
            </a:pPr>
            <a:r>
              <a:rPr lang="cs-CZ" sz="2800" dirty="0">
                <a:effectLst/>
              </a:rPr>
              <a:t> Ad 3) táborová činnost neměla být vůbec zahrnuta v normativu</a:t>
            </a:r>
          </a:p>
          <a:p>
            <a:pPr>
              <a:lnSpc>
                <a:spcPct val="90000"/>
              </a:lnSpc>
              <a:spcAft>
                <a:spcPts val="800"/>
              </a:spcAft>
            </a:pPr>
            <a:endParaRPr lang="cs-CZ" sz="2800" dirty="0">
              <a:effectLst/>
            </a:endParaRPr>
          </a:p>
          <a:p>
            <a:pPr>
              <a:lnSpc>
                <a:spcPct val="90000"/>
              </a:lnSpc>
              <a:spcAft>
                <a:spcPts val="800"/>
              </a:spcAft>
            </a:pPr>
            <a:r>
              <a:rPr lang="cs-CZ" sz="2800" dirty="0">
                <a:effectLst/>
              </a:rPr>
              <a:t> Ad 4) MŠMT zjistilo, že SVČ vykazují účastníka tolikrát, kolikrát má přihlášku </a:t>
            </a:r>
          </a:p>
          <a:p>
            <a:pPr>
              <a:lnSpc>
                <a:spcPct val="90000"/>
              </a:lnSpc>
              <a:spcAft>
                <a:spcPts val="800"/>
              </a:spcAft>
            </a:pPr>
            <a:r>
              <a:rPr lang="cs-CZ" sz="2800" dirty="0"/>
              <a:t>            </a:t>
            </a:r>
            <a:r>
              <a:rPr lang="cs-CZ" sz="2800" dirty="0">
                <a:effectLst/>
              </a:rPr>
              <a:t>do ZÚ</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136443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3AD26DFB-0AD1-CEEE-9611-6E594D76A784}"/>
              </a:ext>
            </a:extLst>
          </p:cNvPr>
          <p:cNvSpPr txBox="1"/>
          <p:nvPr/>
        </p:nvSpPr>
        <p:spPr>
          <a:xfrm>
            <a:off x="470018" y="376014"/>
            <a:ext cx="11721981" cy="6481985"/>
          </a:xfrm>
          <a:prstGeom prst="rect">
            <a:avLst/>
          </a:prstGeom>
        </p:spPr>
        <p:txBody>
          <a:bodyPr vert="horz" lIns="91440" tIns="45720" rIns="91440" bIns="45720" rtlCol="0">
            <a:normAutofit lnSpcReduction="10000"/>
          </a:bodyPr>
          <a:lstStyle/>
          <a:p>
            <a:pPr>
              <a:lnSpc>
                <a:spcPct val="90000"/>
              </a:lnSpc>
              <a:spcAft>
                <a:spcPts val="800"/>
              </a:spcAft>
            </a:pPr>
            <a:r>
              <a:rPr lang="cs-CZ" sz="3200" b="1" cap="small" dirty="0">
                <a:latin typeface="Century" panose="02040604050505020304" pitchFamily="18" charset="0"/>
              </a:rPr>
              <a:t>Původní návrh byl v rámci připomínkového řízení stažen</a:t>
            </a:r>
          </a:p>
          <a:p>
            <a:pPr>
              <a:lnSpc>
                <a:spcPct val="90000"/>
              </a:lnSpc>
              <a:spcAft>
                <a:spcPts val="800"/>
              </a:spcAft>
            </a:pPr>
            <a:endParaRPr lang="cs-CZ" sz="1400" dirty="0">
              <a:effectLst/>
            </a:endParaRPr>
          </a:p>
          <a:p>
            <a:pPr>
              <a:lnSpc>
                <a:spcPct val="90000"/>
              </a:lnSpc>
              <a:spcAft>
                <a:spcPts val="800"/>
              </a:spcAft>
            </a:pPr>
            <a:r>
              <a:rPr lang="cs-CZ" sz="2600" dirty="0">
                <a:effectLst/>
              </a:rPr>
              <a:t>MŠMT začalo připravovat novou verzi, o které s námi jednali, ale kterou v konečném znění  navrhlo tak, aby návrh vyhovoval především </a:t>
            </a:r>
            <a:r>
              <a:rPr lang="cs-CZ" sz="2600" dirty="0"/>
              <a:t>jejich </a:t>
            </a:r>
            <a:r>
              <a:rPr lang="cs-CZ" sz="2600" dirty="0">
                <a:effectLst/>
              </a:rPr>
              <a:t>úředníkům</a:t>
            </a:r>
          </a:p>
          <a:p>
            <a:pPr>
              <a:lnSpc>
                <a:spcPct val="90000"/>
              </a:lnSpc>
              <a:spcAft>
                <a:spcPts val="800"/>
              </a:spcAft>
            </a:pPr>
            <a:endParaRPr lang="cs-CZ" sz="1500" dirty="0">
              <a:effectLst/>
            </a:endParaRPr>
          </a:p>
          <a:p>
            <a:pPr>
              <a:lnSpc>
                <a:spcPct val="90000"/>
              </a:lnSpc>
              <a:spcAft>
                <a:spcPts val="800"/>
              </a:spcAft>
            </a:pPr>
            <a:r>
              <a:rPr lang="cs-CZ" sz="2600" dirty="0">
                <a:effectLst/>
              </a:rPr>
              <a:t>MŠMT zohlednilo připomínku týkající se táborů, kdy KÚ budou moci, pokud se tak rozhodnou, je do výpočtu normativu zahrnout, ale bude možné započítat každého účastníka pouze jednou!</a:t>
            </a:r>
          </a:p>
          <a:p>
            <a:pPr>
              <a:lnSpc>
                <a:spcPct val="90000"/>
              </a:lnSpc>
              <a:spcAft>
                <a:spcPts val="800"/>
              </a:spcAft>
            </a:pPr>
            <a:endParaRPr lang="cs-CZ" sz="1500" dirty="0">
              <a:effectLst/>
            </a:endParaRPr>
          </a:p>
          <a:p>
            <a:pPr>
              <a:lnSpc>
                <a:spcPct val="90000"/>
              </a:lnSpc>
              <a:spcAft>
                <a:spcPts val="800"/>
              </a:spcAft>
            </a:pPr>
            <a:r>
              <a:rPr lang="cs-CZ" sz="2600" dirty="0">
                <a:effectLst/>
              </a:rPr>
              <a:t>Započitatelná pravidelná činnost zohledňuje ZÚ konané o víkendech</a:t>
            </a:r>
          </a:p>
          <a:p>
            <a:pPr>
              <a:lnSpc>
                <a:spcPct val="90000"/>
              </a:lnSpc>
              <a:spcAft>
                <a:spcPts val="800"/>
              </a:spcAft>
            </a:pPr>
            <a:endParaRPr lang="cs-CZ" sz="1500" dirty="0">
              <a:effectLst/>
            </a:endParaRPr>
          </a:p>
          <a:p>
            <a:pPr>
              <a:lnSpc>
                <a:spcPct val="90000"/>
              </a:lnSpc>
              <a:spcAft>
                <a:spcPts val="800"/>
              </a:spcAft>
            </a:pPr>
            <a:r>
              <a:rPr lang="cs-CZ" sz="2600" dirty="0">
                <a:effectLst/>
              </a:rPr>
              <a:t>MŠMT odmítlo upravit vyhlášku tak, aby bylo možné započítat účastníky podle počtu přihlášek (trvá na unikátním počtu účastníků)</a:t>
            </a:r>
          </a:p>
          <a:p>
            <a:pPr>
              <a:lnSpc>
                <a:spcPct val="90000"/>
              </a:lnSpc>
              <a:spcAft>
                <a:spcPts val="800"/>
              </a:spcAft>
            </a:pPr>
            <a:endParaRPr lang="cs-CZ" sz="1400" dirty="0">
              <a:effectLst/>
            </a:endParaRPr>
          </a:p>
          <a:p>
            <a:pPr>
              <a:lnSpc>
                <a:spcPct val="90000"/>
              </a:lnSpc>
              <a:spcAft>
                <a:spcPts val="800"/>
              </a:spcAft>
            </a:pPr>
            <a:r>
              <a:rPr lang="cs-CZ" sz="2600" dirty="0">
                <a:effectLst/>
              </a:rPr>
              <a:t>Více násobnou účast, resp. ZÚ s delší časovou dotací (nad 3 vyučovací hodiny) mohou krajské úřady, opět na základě svého zvážení, upravit nijak nespecifikovaným koeficientem</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131119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876CCB28-5165-F57C-9427-29735CF1A4A7}"/>
              </a:ext>
            </a:extLst>
          </p:cNvPr>
          <p:cNvSpPr txBox="1"/>
          <p:nvPr/>
        </p:nvSpPr>
        <p:spPr>
          <a:xfrm>
            <a:off x="572568" y="543146"/>
            <a:ext cx="11619432" cy="6314853"/>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Připomínkové </a:t>
            </a:r>
            <a:r>
              <a:rPr lang="cs-CZ" sz="3200" b="1" cap="small" dirty="0" smtClean="0">
                <a:latin typeface="Century" panose="02040604050505020304" pitchFamily="18" charset="0"/>
              </a:rPr>
              <a:t>řízení </a:t>
            </a:r>
            <a:r>
              <a:rPr lang="cs-CZ" sz="3200" b="1" cap="small" dirty="0" smtClean="0">
                <a:latin typeface="Century" panose="02040604050505020304" pitchFamily="18" charset="0"/>
              </a:rPr>
              <a:t>nového</a:t>
            </a:r>
            <a:r>
              <a:rPr lang="cs-CZ" sz="3200" b="1" cap="small" dirty="0" smtClean="0">
                <a:latin typeface="Century" panose="02040604050505020304" pitchFamily="18" charset="0"/>
              </a:rPr>
              <a:t> návrhu</a:t>
            </a:r>
            <a:endParaRPr lang="cs-CZ" sz="3200" b="1" cap="small" dirty="0">
              <a:latin typeface="Century" panose="02040604050505020304" pitchFamily="18" charset="0"/>
            </a:endParaRPr>
          </a:p>
          <a:p>
            <a:pPr>
              <a:lnSpc>
                <a:spcPct val="90000"/>
              </a:lnSpc>
              <a:spcAft>
                <a:spcPts val="800"/>
              </a:spcAft>
            </a:pPr>
            <a:endParaRPr lang="cs-CZ" sz="2000" cap="small" dirty="0"/>
          </a:p>
          <a:p>
            <a:pPr>
              <a:lnSpc>
                <a:spcPct val="90000"/>
              </a:lnSpc>
              <a:spcAft>
                <a:spcPts val="800"/>
              </a:spcAft>
            </a:pPr>
            <a:r>
              <a:rPr lang="cs-CZ" sz="2800" dirty="0">
                <a:effectLst/>
              </a:rPr>
              <a:t>V něm obdrželo MŠMT od většiny krajů podobné připomínky jako od SP DDM, ale i s ohledem na on-line jednání, nakonec krajské úřady rezignovaly a jediným „rebelem“ v té době zůstalo SP DDM</a:t>
            </a:r>
          </a:p>
          <a:p>
            <a:pPr>
              <a:lnSpc>
                <a:spcPct val="90000"/>
              </a:lnSpc>
              <a:spcAft>
                <a:spcPts val="800"/>
              </a:spcAft>
            </a:pPr>
            <a:endParaRPr lang="cs-CZ" sz="2800" dirty="0">
              <a:effectLst/>
            </a:endParaRPr>
          </a:p>
          <a:p>
            <a:pPr>
              <a:lnSpc>
                <a:spcPct val="90000"/>
              </a:lnSpc>
              <a:spcAft>
                <a:spcPts val="800"/>
              </a:spcAft>
            </a:pPr>
            <a:r>
              <a:rPr lang="cs-CZ" sz="2800" dirty="0">
                <a:effectLst/>
              </a:rPr>
              <a:t>MŠMT přislíbilo realizovat šetření, ve kterém budou posouzeny reálné dopady na jednotlivá SVČ a teprve poté vstoupí vyhláška v účinnost</a:t>
            </a:r>
          </a:p>
          <a:p>
            <a:pPr>
              <a:lnSpc>
                <a:spcPct val="90000"/>
              </a:lnSpc>
              <a:spcAft>
                <a:spcPts val="800"/>
              </a:spcAft>
            </a:pPr>
            <a:endParaRPr lang="cs-CZ" sz="2800" dirty="0">
              <a:effectLst/>
            </a:endParaRPr>
          </a:p>
          <a:p>
            <a:pPr>
              <a:lnSpc>
                <a:spcPct val="90000"/>
              </a:lnSpc>
              <a:spcAft>
                <a:spcPts val="800"/>
              </a:spcAft>
            </a:pPr>
            <a:r>
              <a:rPr lang="cs-CZ" sz="2800" dirty="0">
                <a:effectLst/>
              </a:rPr>
              <a:t>MŠMT zároveň konstatovalo, že návrhy vyhlášek bude v mezidobí procházet schvalovacím procesem</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910023838"/>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CDFC1804-45EF-D59F-8A1A-1301713CD653}"/>
              </a:ext>
            </a:extLst>
          </p:cNvPr>
          <p:cNvSpPr txBox="1"/>
          <p:nvPr/>
        </p:nvSpPr>
        <p:spPr>
          <a:xfrm>
            <a:off x="538386" y="444380"/>
            <a:ext cx="11653614" cy="6413619"/>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Realita</a:t>
            </a:r>
          </a:p>
          <a:p>
            <a:pPr>
              <a:lnSpc>
                <a:spcPct val="90000"/>
              </a:lnSpc>
              <a:spcAft>
                <a:spcPts val="800"/>
              </a:spcAft>
            </a:pPr>
            <a:endParaRPr lang="cs-CZ" sz="2000" dirty="0">
              <a:effectLst/>
            </a:endParaRPr>
          </a:p>
          <a:p>
            <a:pPr>
              <a:lnSpc>
                <a:spcPct val="90000"/>
              </a:lnSpc>
              <a:spcAft>
                <a:spcPts val="800"/>
              </a:spcAft>
            </a:pPr>
            <a:r>
              <a:rPr lang="cs-CZ" sz="2800" dirty="0">
                <a:effectLst/>
              </a:rPr>
              <a:t>MŠMT provedlo šetření velmi amatérsky a nevěří ani těm výsledkům, které od krajů obdrželo</a:t>
            </a:r>
          </a:p>
          <a:p>
            <a:pPr>
              <a:lnSpc>
                <a:spcPct val="90000"/>
              </a:lnSpc>
              <a:spcAft>
                <a:spcPts val="800"/>
              </a:spcAft>
            </a:pPr>
            <a:endParaRPr lang="cs-CZ" sz="2800" dirty="0">
              <a:effectLst/>
            </a:endParaRPr>
          </a:p>
          <a:p>
            <a:pPr>
              <a:lnSpc>
                <a:spcPct val="90000"/>
              </a:lnSpc>
              <a:spcAft>
                <a:spcPts val="800"/>
              </a:spcAft>
            </a:pPr>
            <a:r>
              <a:rPr lang="cs-CZ" sz="2800" dirty="0">
                <a:effectLst/>
              </a:rPr>
              <a:t>Protože nechce uznat chybu, již nyní chystá dosud nespecifikovaná opatření, kterými by negativní dopady eliminovalo</a:t>
            </a:r>
          </a:p>
          <a:p>
            <a:pPr>
              <a:lnSpc>
                <a:spcPct val="90000"/>
              </a:lnSpc>
              <a:spcAft>
                <a:spcPts val="800"/>
              </a:spcAft>
            </a:pPr>
            <a:endParaRPr lang="cs-CZ" sz="2800" dirty="0">
              <a:effectLst/>
            </a:endParaRPr>
          </a:p>
          <a:p>
            <a:pPr>
              <a:lnSpc>
                <a:spcPct val="90000"/>
              </a:lnSpc>
              <a:spcAft>
                <a:spcPts val="800"/>
              </a:spcAft>
            </a:pPr>
            <a:r>
              <a:rPr lang="cs-CZ" sz="2800" dirty="0">
                <a:effectLst/>
              </a:rPr>
              <a:t>MŠMT není ochotno pozastavit účinnost vyhlášky do doby, než se dopady skutečně ověří</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02177496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348E09F3-8FBF-25D1-6194-40BB74B7C1AE}"/>
              </a:ext>
            </a:extLst>
          </p:cNvPr>
          <p:cNvSpPr txBox="1"/>
          <p:nvPr/>
        </p:nvSpPr>
        <p:spPr>
          <a:xfrm>
            <a:off x="632388" y="341832"/>
            <a:ext cx="11559611" cy="6516168"/>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Jak reálně vyřešilo MŠMT jím definovaný problém </a:t>
            </a:r>
          </a:p>
          <a:p>
            <a:pPr>
              <a:lnSpc>
                <a:spcPct val="90000"/>
              </a:lnSpc>
              <a:spcAft>
                <a:spcPts val="800"/>
              </a:spcAft>
            </a:pPr>
            <a:r>
              <a:rPr lang="cs-CZ" sz="2800" b="1" cap="small" dirty="0">
                <a:latin typeface="Century" panose="02040604050505020304" pitchFamily="18" charset="0"/>
              </a:rPr>
              <a:t>viz slide 1</a:t>
            </a:r>
          </a:p>
          <a:p>
            <a:pPr>
              <a:lnSpc>
                <a:spcPct val="90000"/>
              </a:lnSpc>
              <a:spcAft>
                <a:spcPts val="800"/>
              </a:spcAft>
            </a:pPr>
            <a:endParaRPr lang="cs-CZ" sz="2800" dirty="0">
              <a:effectLst/>
            </a:endParaRPr>
          </a:p>
          <a:p>
            <a:pPr>
              <a:lnSpc>
                <a:spcPct val="90000"/>
              </a:lnSpc>
              <a:spcAft>
                <a:spcPts val="800"/>
              </a:spcAft>
            </a:pPr>
            <a:r>
              <a:rPr lang="cs-CZ" sz="2800" dirty="0">
                <a:effectLst/>
              </a:rPr>
              <a:t>Ad 1)  kraje mají prostor jak pro stanovení celkového objemu finančních</a:t>
            </a:r>
          </a:p>
          <a:p>
            <a:pPr>
              <a:lnSpc>
                <a:spcPct val="90000"/>
              </a:lnSpc>
              <a:spcAft>
                <a:spcPts val="800"/>
              </a:spcAft>
            </a:pPr>
            <a:r>
              <a:rPr lang="cs-CZ" sz="2800" dirty="0">
                <a:effectLst/>
              </a:rPr>
              <a:t>            prostředků z MŠMT určených pro SVČ, tak mají prostor zahrnout, </a:t>
            </a:r>
          </a:p>
          <a:p>
            <a:pPr>
              <a:lnSpc>
                <a:spcPct val="90000"/>
              </a:lnSpc>
              <a:spcAft>
                <a:spcPts val="800"/>
              </a:spcAft>
            </a:pPr>
            <a:r>
              <a:rPr lang="cs-CZ" sz="2800" dirty="0"/>
              <a:t>            </a:t>
            </a:r>
            <a:r>
              <a:rPr lang="cs-CZ" sz="2800" dirty="0">
                <a:effectLst/>
              </a:rPr>
              <a:t>resp. nezahrnout táborovou činnost a stanovit příslušné koeficienty</a:t>
            </a:r>
          </a:p>
          <a:p>
            <a:pPr>
              <a:lnSpc>
                <a:spcPct val="90000"/>
              </a:lnSpc>
              <a:spcAft>
                <a:spcPts val="800"/>
              </a:spcAft>
            </a:pPr>
            <a:r>
              <a:rPr lang="cs-CZ" sz="2800" dirty="0"/>
              <a:t>           </a:t>
            </a:r>
            <a:r>
              <a:rPr lang="cs-CZ" sz="2800" dirty="0">
                <a:effectLst/>
              </a:rPr>
              <a:t> k vícečetným účastem → </a:t>
            </a:r>
          </a:p>
          <a:p>
            <a:pPr>
              <a:lnSpc>
                <a:spcPct val="90000"/>
              </a:lnSpc>
              <a:spcAft>
                <a:spcPts val="800"/>
              </a:spcAft>
            </a:pPr>
            <a:r>
              <a:rPr lang="cs-CZ" sz="2800" dirty="0"/>
              <a:t>            </a:t>
            </a:r>
            <a:r>
              <a:rPr lang="cs-CZ" sz="2800" dirty="0">
                <a:effectLst/>
              </a:rPr>
              <a:t>jednotlivé normativy se mohou zcela diametrálně lišit</a:t>
            </a:r>
          </a:p>
          <a:p>
            <a:pPr>
              <a:lnSpc>
                <a:spcPct val="90000"/>
              </a:lnSpc>
              <a:spcAft>
                <a:spcPts val="800"/>
              </a:spcAft>
            </a:pPr>
            <a:endParaRPr lang="cs-CZ" sz="1400" dirty="0">
              <a:effectLst/>
            </a:endParaRPr>
          </a:p>
          <a:p>
            <a:pPr>
              <a:lnSpc>
                <a:spcPct val="90000"/>
              </a:lnSpc>
              <a:spcAft>
                <a:spcPts val="800"/>
              </a:spcAft>
            </a:pPr>
            <a:r>
              <a:rPr lang="cs-CZ" sz="2800" dirty="0">
                <a:effectLst/>
              </a:rPr>
              <a:t>Ad 2)   církevním zařízením stanoví koeficienty MŠMT </a:t>
            </a:r>
          </a:p>
          <a:p>
            <a:pPr>
              <a:lnSpc>
                <a:spcPct val="90000"/>
              </a:lnSpc>
              <a:spcAft>
                <a:spcPts val="800"/>
              </a:spcAft>
            </a:pPr>
            <a:endParaRPr lang="cs-CZ" sz="1400" dirty="0">
              <a:effectLst/>
            </a:endParaRPr>
          </a:p>
          <a:p>
            <a:pPr>
              <a:lnSpc>
                <a:spcPct val="90000"/>
              </a:lnSpc>
              <a:spcAft>
                <a:spcPts val="800"/>
              </a:spcAft>
            </a:pPr>
            <a:r>
              <a:rPr lang="cs-CZ" sz="2800" dirty="0">
                <a:effectLst/>
              </a:rPr>
              <a:t>Ad 3)    i zde MŠMT může, ale nemusí, táborovou činnost započítat</a:t>
            </a:r>
          </a:p>
          <a:p>
            <a:pPr>
              <a:lnSpc>
                <a:spcPct val="90000"/>
              </a:lnSpc>
              <a:spcAft>
                <a:spcPts val="800"/>
              </a:spcAft>
            </a:pPr>
            <a:endParaRPr lang="cs-CZ" sz="1400" dirty="0">
              <a:effectLst/>
            </a:endParaRPr>
          </a:p>
          <a:p>
            <a:pPr>
              <a:lnSpc>
                <a:spcPct val="90000"/>
              </a:lnSpc>
              <a:spcAft>
                <a:spcPts val="800"/>
              </a:spcAft>
            </a:pPr>
            <a:r>
              <a:rPr lang="cs-CZ" sz="2800" dirty="0">
                <a:effectLst/>
              </a:rPr>
              <a:t>Ad 4)    tento problém řeší již zmíněné koeficienty</a:t>
            </a:r>
          </a:p>
        </p:txBody>
      </p:sp>
      <p:sp>
        <p:nvSpPr>
          <p:cNvPr id="10"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52536012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7662565A-4104-330D-EF9B-0EF4DB4529C1}"/>
              </a:ext>
            </a:extLst>
          </p:cNvPr>
          <p:cNvSpPr txBox="1"/>
          <p:nvPr/>
        </p:nvSpPr>
        <p:spPr>
          <a:xfrm>
            <a:off x="449721" y="307648"/>
            <a:ext cx="7670148" cy="6550351"/>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Dopad</a:t>
            </a:r>
          </a:p>
          <a:p>
            <a:pPr>
              <a:lnSpc>
                <a:spcPct val="90000"/>
              </a:lnSpc>
              <a:spcAft>
                <a:spcPts val="800"/>
              </a:spcAft>
            </a:pPr>
            <a:endParaRPr lang="cs-CZ" sz="2000" cap="small" dirty="0"/>
          </a:p>
          <a:p>
            <a:pPr marL="114300" lvl="0">
              <a:lnSpc>
                <a:spcPct val="90000"/>
              </a:lnSpc>
            </a:pPr>
            <a:r>
              <a:rPr lang="cs-CZ" sz="2800" dirty="0">
                <a:effectLst/>
              </a:rPr>
              <a:t>na státní rozpočet - neutrální. MŠMT slibuje, že prostředky pro SVČ   zůstanou ve stejné výši jako dosud</a:t>
            </a:r>
          </a:p>
          <a:p>
            <a:pPr marL="114300" lvl="0">
              <a:lnSpc>
                <a:spcPct val="90000"/>
              </a:lnSpc>
            </a:pPr>
            <a:endParaRPr lang="cs-CZ" sz="2800" dirty="0">
              <a:effectLst/>
            </a:endParaRPr>
          </a:p>
          <a:p>
            <a:pPr marL="114300" lvl="0">
              <a:lnSpc>
                <a:spcPct val="90000"/>
              </a:lnSpc>
            </a:pPr>
            <a:r>
              <a:rPr lang="cs-CZ" sz="2800" dirty="0">
                <a:effectLst/>
              </a:rPr>
              <a:t>na rozpočet krajů – neutrální. Kraje rozdělí stejné prostředky z MŠMT jako doposud</a:t>
            </a:r>
          </a:p>
          <a:p>
            <a:pPr marL="114300" lvl="0">
              <a:lnSpc>
                <a:spcPct val="90000"/>
              </a:lnSpc>
            </a:pPr>
            <a:endParaRPr lang="cs-CZ" sz="2800" dirty="0">
              <a:effectLst/>
            </a:endParaRPr>
          </a:p>
          <a:p>
            <a:pPr marL="114300" lvl="0">
              <a:lnSpc>
                <a:spcPct val="90000"/>
              </a:lnSpc>
            </a:pPr>
            <a:r>
              <a:rPr lang="cs-CZ" sz="2800" dirty="0">
                <a:effectLst/>
              </a:rPr>
              <a:t>na rozpočet SVČ – není znám</a:t>
            </a:r>
          </a:p>
          <a:p>
            <a:pPr marL="114300" lvl="0">
              <a:lnSpc>
                <a:spcPct val="90000"/>
              </a:lnSpc>
            </a:pPr>
            <a:endParaRPr lang="cs-CZ" sz="2800" dirty="0">
              <a:effectLst/>
            </a:endParaRPr>
          </a:p>
          <a:p>
            <a:pPr marL="114300" lvl="0">
              <a:lnSpc>
                <a:spcPct val="90000"/>
              </a:lnSpc>
              <a:spcAft>
                <a:spcPts val="800"/>
              </a:spcAft>
            </a:pPr>
            <a:r>
              <a:rPr lang="cs-CZ" sz="2800" dirty="0">
                <a:effectLst/>
              </a:rPr>
              <a:t>na zřizovatele – není znám, ale bude se odvíjet podle dopadu na SVČ</a:t>
            </a:r>
          </a:p>
        </p:txBody>
      </p:sp>
      <p:sp>
        <p:nvSpPr>
          <p:cNvPr id="24" name="Isosceles Triangle 2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upa ukazující klesající výkon">
            <a:extLst>
              <a:ext uri="{FF2B5EF4-FFF2-40B4-BE49-F238E27FC236}">
                <a16:creationId xmlns:a16="http://schemas.microsoft.com/office/drawing/2014/main" xmlns="" id="{C2E8DBFA-830A-6DFA-4143-24001FAAA3F1}"/>
              </a:ext>
            </a:extLst>
          </p:cNvPr>
          <p:cNvPicPr>
            <a:picLocks noChangeAspect="1"/>
          </p:cNvPicPr>
          <p:nvPr/>
        </p:nvPicPr>
        <p:blipFill rotWithShape="1">
          <a:blip r:embed="rId2"/>
          <a:srcRect t="1235" r="1" b="14526"/>
          <a:stretch/>
        </p:blipFill>
        <p:spPr>
          <a:xfrm>
            <a:off x="8119869" y="2465029"/>
            <a:ext cx="3428663" cy="1927940"/>
          </a:xfrm>
          <a:prstGeom prst="rect">
            <a:avLst/>
          </a:prstGeom>
        </p:spPr>
      </p:pic>
      <p:grpSp>
        <p:nvGrpSpPr>
          <p:cNvPr id="28" name="Group 27">
            <a:extLst>
              <a:ext uri="{FF2B5EF4-FFF2-40B4-BE49-F238E27FC236}">
                <a16:creationId xmlns:a16="http://schemas.microsoft.com/office/drawing/2014/main" xmlns="" id="{912209CB-3E4C-43AE-B507-08269FAE89F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094720" y="0"/>
            <a:ext cx="1097280" cy="1097280"/>
            <a:chOff x="11094720" y="0"/>
            <a:chExt cx="1097280" cy="1097280"/>
          </a:xfrm>
        </p:grpSpPr>
        <p:sp>
          <p:nvSpPr>
            <p:cNvPr id="29" name="Isosceles Triangle 28">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xmlns="" id="{7BCB7912-FEA6-4C89-8E9B-D95EF15647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6605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7">
            <a:extLst>
              <a:ext uri="{FF2B5EF4-FFF2-40B4-BE49-F238E27FC236}">
                <a16:creationId xmlns:a16="http://schemas.microsoft.com/office/drawing/2014/main" xmlns=""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ovéPole 2">
            <a:extLst>
              <a:ext uri="{FF2B5EF4-FFF2-40B4-BE49-F238E27FC236}">
                <a16:creationId xmlns:a16="http://schemas.microsoft.com/office/drawing/2014/main" xmlns="" id="{FD836D67-307D-09B9-7A9A-40E47183CE48}"/>
              </a:ext>
            </a:extLst>
          </p:cNvPr>
          <p:cNvSpPr txBox="1"/>
          <p:nvPr/>
        </p:nvSpPr>
        <p:spPr>
          <a:xfrm>
            <a:off x="504202" y="393106"/>
            <a:ext cx="11687798" cy="6464893"/>
          </a:xfrm>
          <a:prstGeom prst="rect">
            <a:avLst/>
          </a:prstGeom>
        </p:spPr>
        <p:txBody>
          <a:bodyPr vert="horz" lIns="91440" tIns="45720" rIns="91440" bIns="45720" rtlCol="0">
            <a:normAutofit/>
          </a:bodyPr>
          <a:lstStyle/>
          <a:p>
            <a:pPr>
              <a:lnSpc>
                <a:spcPct val="90000"/>
              </a:lnSpc>
              <a:spcAft>
                <a:spcPts val="800"/>
              </a:spcAft>
            </a:pPr>
            <a:r>
              <a:rPr lang="cs-CZ" sz="3200" b="1" cap="small" dirty="0">
                <a:latin typeface="Century" panose="02040604050505020304" pitchFamily="18" charset="0"/>
              </a:rPr>
              <a:t>Dopady na SVČ</a:t>
            </a:r>
          </a:p>
          <a:p>
            <a:pPr>
              <a:lnSpc>
                <a:spcPct val="90000"/>
              </a:lnSpc>
              <a:spcAft>
                <a:spcPts val="800"/>
              </a:spcAft>
            </a:pPr>
            <a:endParaRPr lang="cs-CZ" sz="2000" cap="small" dirty="0"/>
          </a:p>
          <a:p>
            <a:pPr marL="628650" lvl="0" indent="-514350">
              <a:lnSpc>
                <a:spcPct val="90000"/>
              </a:lnSpc>
              <a:buAutoNum type="arabicPeriod"/>
              <a:tabLst>
                <a:tab pos="180340" algn="l"/>
              </a:tabLst>
            </a:pPr>
            <a:r>
              <a:rPr lang="cs-CZ" sz="2800" dirty="0">
                <a:effectLst/>
              </a:rPr>
              <a:t>zařízení jsou přímo motivovaná k tomu, aby preferovala pravidelnou činnost před všemi ostatními formami zájmového vzdělávání s výjimkou táborů, pokud se kraj rozhodne do normativu zahrnout. Omezení jiných forem činnosti bude logickým důsledkem. Významně na to doplatí ta zařízení, která nižší rozsah pravidelné činnosti nahrazovala vzdělávacími programy či rozsáhlou příležitostnou činností</a:t>
            </a:r>
          </a:p>
          <a:p>
            <a:pPr marL="114300" lvl="0">
              <a:lnSpc>
                <a:spcPct val="90000"/>
              </a:lnSpc>
              <a:spcAft>
                <a:spcPts val="800"/>
              </a:spcAft>
              <a:tabLst>
                <a:tab pos="180340" algn="l"/>
              </a:tabLst>
            </a:pPr>
            <a:endParaRPr lang="cs-CZ" sz="2800" dirty="0">
              <a:effectLst/>
            </a:endParaRPr>
          </a:p>
          <a:p>
            <a:pPr marL="628650" lvl="0" indent="-514350">
              <a:lnSpc>
                <a:spcPct val="90000"/>
              </a:lnSpc>
              <a:spcAft>
                <a:spcPts val="800"/>
              </a:spcAft>
              <a:buAutoNum type="arabicPeriod" startAt="2"/>
              <a:tabLst>
                <a:tab pos="180340" algn="l"/>
              </a:tabLst>
            </a:pPr>
            <a:r>
              <a:rPr lang="cs-CZ" sz="2800" dirty="0"/>
              <a:t>Je upřednostňován unikátní klient, tj. SVČ jsou motivována dát přednost</a:t>
            </a:r>
          </a:p>
          <a:p>
            <a:pPr marL="114300" lvl="0">
              <a:lnSpc>
                <a:spcPct val="90000"/>
              </a:lnSpc>
              <a:spcAft>
                <a:spcPts val="800"/>
              </a:spcAft>
              <a:tabLst>
                <a:tab pos="180340" algn="l"/>
              </a:tabLst>
            </a:pPr>
            <a:r>
              <a:rPr lang="cs-CZ" sz="2800" dirty="0"/>
              <a:t>      účastníkovi, který dosud není v systému před tím, který se přihlásil do</a:t>
            </a:r>
          </a:p>
          <a:p>
            <a:pPr marL="114300" lvl="0">
              <a:lnSpc>
                <a:spcPct val="90000"/>
              </a:lnSpc>
              <a:spcAft>
                <a:spcPts val="800"/>
              </a:spcAft>
              <a:tabLst>
                <a:tab pos="180340" algn="l"/>
              </a:tabLst>
            </a:pPr>
            <a:r>
              <a:rPr lang="cs-CZ" sz="2800" dirty="0"/>
              <a:t>      jiného ZÚ. Tento problém může eliminovat koeficient +/- 3, ale bude záležet</a:t>
            </a:r>
          </a:p>
          <a:p>
            <a:pPr marL="114300" lvl="0">
              <a:lnSpc>
                <a:spcPct val="90000"/>
              </a:lnSpc>
              <a:spcAft>
                <a:spcPts val="800"/>
              </a:spcAft>
              <a:tabLst>
                <a:tab pos="180340" algn="l"/>
              </a:tabLst>
            </a:pPr>
            <a:r>
              <a:rPr lang="cs-CZ" sz="2800" dirty="0"/>
              <a:t>      na nastavení z KÚ</a:t>
            </a:r>
          </a:p>
        </p:txBody>
      </p:sp>
      <p:sp>
        <p:nvSpPr>
          <p:cNvPr id="27" name="Rectangle 9">
            <a:extLst>
              <a:ext uri="{FF2B5EF4-FFF2-40B4-BE49-F238E27FC236}">
                <a16:creationId xmlns:a16="http://schemas.microsoft.com/office/drawing/2014/main" xmlns="" id="{2E80C965-DB6D-4F81-9E9E-B027384D0B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11">
            <a:extLst>
              <a:ext uri="{FF2B5EF4-FFF2-40B4-BE49-F238E27FC236}">
                <a16:creationId xmlns:a16="http://schemas.microsoft.com/office/drawing/2014/main" xmlns="" id="{A580F890-B085-4E95-96AA-55AEBEC5CE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13">
            <a:extLst>
              <a:ext uri="{FF2B5EF4-FFF2-40B4-BE49-F238E27FC236}">
                <a16:creationId xmlns:a16="http://schemas.microsoft.com/office/drawing/2014/main" xmlns="" id="{D3F51FEB-38FB-4F6C-9F7B-2F2AFAB65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Rectangle 15">
            <a:extLst>
              <a:ext uri="{FF2B5EF4-FFF2-40B4-BE49-F238E27FC236}">
                <a16:creationId xmlns:a16="http://schemas.microsoft.com/office/drawing/2014/main" xmlns="" id="{1E547BA6-BAE0-43BB-A7CA-60F69CE2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9770776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474</TotalTime>
  <Words>1792</Words>
  <Application>Microsoft Office PowerPoint</Application>
  <PresentationFormat>Širokoúhlá obrazovka</PresentationFormat>
  <Paragraphs>1072</Paragraphs>
  <Slides>22</Slides>
  <Notes>0</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22</vt:i4>
      </vt:variant>
    </vt:vector>
  </HeadingPairs>
  <TitlesOfParts>
    <vt:vector size="30" baseType="lpstr">
      <vt:lpstr>Aharoni</vt:lpstr>
      <vt:lpstr>Arial</vt:lpstr>
      <vt:lpstr>Calibri</vt:lpstr>
      <vt:lpstr>Calibri Light</vt:lpstr>
      <vt:lpstr>Century</vt:lpstr>
      <vt:lpstr>Georgia Pro Cond Black</vt:lpstr>
      <vt:lpstr>Times New Roman</vt:lpstr>
      <vt:lpstr>Motiv Office</vt:lpstr>
      <vt:lpstr>  Krajský akční plán rozvoje vzdělávání Olomouckého kraje  Olomouc 13. září 2022</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Krajský akční plán rozvoje vzdělávání Olomouckého kraje  Olomouc 13. září 2022</dc:title>
  <dc:creator>Requette Daniela</dc:creator>
  <cp:lastModifiedBy>Libor Bezděk</cp:lastModifiedBy>
  <cp:revision>34</cp:revision>
  <dcterms:created xsi:type="dcterms:W3CDTF">2022-09-08T09:26:29Z</dcterms:created>
  <dcterms:modified xsi:type="dcterms:W3CDTF">2022-09-13T06:37:17Z</dcterms:modified>
</cp:coreProperties>
</file>