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41" r:id="rId3"/>
    <p:sldId id="342" r:id="rId4"/>
    <p:sldId id="343" r:id="rId5"/>
    <p:sldId id="344" r:id="rId6"/>
    <p:sldId id="345" r:id="rId7"/>
    <p:sldId id="346" r:id="rId8"/>
    <p:sldId id="348" r:id="rId9"/>
    <p:sldId id="347" r:id="rId10"/>
    <p:sldId id="349" r:id="rId11"/>
    <p:sldId id="323" r:id="rId12"/>
    <p:sldId id="301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uls Filip" initials="NF" lastIdx="14" clrIdx="0">
    <p:extLst>
      <p:ext uri="{19B8F6BF-5375-455C-9EA6-DF929625EA0E}">
        <p15:presenceInfo xmlns:p15="http://schemas.microsoft.com/office/powerpoint/2012/main" userId="Neuls Fili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7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4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628E31-D59E-4F37-9AA9-C761A8187939}" type="doc">
      <dgm:prSet loTypeId="urn:microsoft.com/office/officeart/2008/layout/NameandTitleOrganizationalChart" loCatId="hierarchy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cs-CZ"/>
        </a:p>
      </dgm:t>
    </dgm:pt>
    <dgm:pt modelId="{8EE26EE1-0C32-4884-B4CC-90890E51704E}">
      <dgm:prSet phldrT="[Text]"/>
      <dgm:spPr/>
      <dgm:t>
        <a:bodyPr/>
        <a:lstStyle/>
        <a:p>
          <a:r>
            <a:rPr lang="cs-CZ"/>
            <a:t>Hlavní řešitel</a:t>
          </a:r>
        </a:p>
      </dgm:t>
    </dgm:pt>
    <dgm:pt modelId="{A72D4F11-01BF-4B7A-9C46-D66FE3747500}" type="parTrans" cxnId="{5F340070-51A2-48DD-89F8-10A18C67EE0E}">
      <dgm:prSet/>
      <dgm:spPr/>
      <dgm:t>
        <a:bodyPr/>
        <a:lstStyle/>
        <a:p>
          <a:endParaRPr lang="cs-CZ"/>
        </a:p>
      </dgm:t>
    </dgm:pt>
    <dgm:pt modelId="{55B1A457-66A6-4256-AC07-0F5BE5B8020E}" type="sibTrans" cxnId="{5F340070-51A2-48DD-89F8-10A18C67EE0E}">
      <dgm:prSet/>
      <dgm:spPr/>
      <dgm:t>
        <a:bodyPr/>
        <a:lstStyle/>
        <a:p>
          <a:r>
            <a:rPr lang="cs-CZ"/>
            <a:t>Olomoucký kraj</a:t>
          </a:r>
        </a:p>
      </dgm:t>
    </dgm:pt>
    <dgm:pt modelId="{399FADBF-BC06-466E-89D4-C5A8955991C6}" type="asst">
      <dgm:prSet phldrT="[Text]"/>
      <dgm:spPr/>
      <dgm:t>
        <a:bodyPr/>
        <a:lstStyle/>
        <a:p>
          <a:r>
            <a:rPr lang="cs-CZ"/>
            <a:t>Partner projektu</a:t>
          </a:r>
        </a:p>
      </dgm:t>
    </dgm:pt>
    <dgm:pt modelId="{48F40E15-6737-4931-AA90-C5B5CD039EFD}" type="parTrans" cxnId="{1D112F3D-4AA8-4B81-A1D3-8B0ADC820140}">
      <dgm:prSet/>
      <dgm:spPr/>
      <dgm:t>
        <a:bodyPr/>
        <a:lstStyle/>
        <a:p>
          <a:endParaRPr lang="cs-CZ"/>
        </a:p>
      </dgm:t>
    </dgm:pt>
    <dgm:pt modelId="{C71DB81F-B857-4B76-BBC0-779C60EEB902}" type="sibTrans" cxnId="{1D112F3D-4AA8-4B81-A1D3-8B0ADC820140}">
      <dgm:prSet/>
      <dgm:spPr/>
      <dgm:t>
        <a:bodyPr/>
        <a:lstStyle/>
        <a:p>
          <a:r>
            <a:rPr lang="cs-CZ"/>
            <a:t>Fakulta tělesné kultury UP v Olomouci</a:t>
          </a:r>
        </a:p>
      </dgm:t>
    </dgm:pt>
    <dgm:pt modelId="{8F1D784D-749B-43F8-9B3A-83FAB02AE06A}">
      <dgm:prSet phldrT="[Text]"/>
      <dgm:spPr/>
      <dgm:t>
        <a:bodyPr/>
        <a:lstStyle/>
        <a:p>
          <a:r>
            <a:rPr lang="cs-CZ"/>
            <a:t>Spolupracující organizace</a:t>
          </a:r>
        </a:p>
      </dgm:t>
    </dgm:pt>
    <dgm:pt modelId="{F6E99F0A-C710-47E8-A58B-46C934F08571}" type="parTrans" cxnId="{278AD199-7FF9-4EAE-A224-1EE694137BDB}">
      <dgm:prSet/>
      <dgm:spPr/>
      <dgm:t>
        <a:bodyPr/>
        <a:lstStyle/>
        <a:p>
          <a:endParaRPr lang="cs-CZ"/>
        </a:p>
      </dgm:t>
    </dgm:pt>
    <dgm:pt modelId="{BFBDB041-0ABE-4381-9A33-B271C88BEF46}" type="sibTrans" cxnId="{278AD199-7FF9-4EAE-A224-1EE694137BDB}">
      <dgm:prSet/>
      <dgm:spPr/>
      <dgm:t>
        <a:bodyPr/>
        <a:lstStyle/>
        <a:p>
          <a:r>
            <a:rPr lang="cs-CZ"/>
            <a:t>NPI Olkraje</a:t>
          </a:r>
        </a:p>
      </dgm:t>
    </dgm:pt>
    <dgm:pt modelId="{60229871-CA0C-4080-A632-45A87807A76E}">
      <dgm:prSet phldrT="[Text]"/>
      <dgm:spPr/>
      <dgm:t>
        <a:bodyPr/>
        <a:lstStyle/>
        <a:p>
          <a:r>
            <a:rPr lang="cs-CZ"/>
            <a:t>Spolupracující organizace</a:t>
          </a:r>
        </a:p>
      </dgm:t>
    </dgm:pt>
    <dgm:pt modelId="{19F75210-978D-45FF-9763-FFB0F9FB5EF1}" type="parTrans" cxnId="{423EA965-5E00-4FF7-AEE8-25BCF28FA459}">
      <dgm:prSet/>
      <dgm:spPr/>
      <dgm:t>
        <a:bodyPr/>
        <a:lstStyle/>
        <a:p>
          <a:endParaRPr lang="cs-CZ"/>
        </a:p>
      </dgm:t>
    </dgm:pt>
    <dgm:pt modelId="{0CB0CBA3-FB2D-497F-97A6-73A606407431}" type="sibTrans" cxnId="{423EA965-5E00-4FF7-AEE8-25BCF28FA459}">
      <dgm:prSet/>
      <dgm:spPr/>
      <dgm:t>
        <a:bodyPr/>
        <a:lstStyle/>
        <a:p>
          <a:r>
            <a:rPr lang="cs-CZ"/>
            <a:t>PPP a SPC Olkraje</a:t>
          </a:r>
        </a:p>
      </dgm:t>
    </dgm:pt>
    <dgm:pt modelId="{916E91F1-EF74-40FF-9728-D3DB7FE7EAC4}">
      <dgm:prSet phldrT="[Text]"/>
      <dgm:spPr/>
      <dgm:t>
        <a:bodyPr/>
        <a:lstStyle/>
        <a:p>
          <a:r>
            <a:rPr lang="cs-CZ"/>
            <a:t>Spolupracující organizace</a:t>
          </a:r>
        </a:p>
      </dgm:t>
    </dgm:pt>
    <dgm:pt modelId="{752702E9-77C5-413A-B99F-FEB16EE23050}" type="parTrans" cxnId="{51F0C4A3-31B0-432C-8743-26B28F29D87D}">
      <dgm:prSet/>
      <dgm:spPr/>
      <dgm:t>
        <a:bodyPr/>
        <a:lstStyle/>
        <a:p>
          <a:endParaRPr lang="cs-CZ"/>
        </a:p>
      </dgm:t>
    </dgm:pt>
    <dgm:pt modelId="{E922F286-79CB-4DC6-8F64-F63B4BF2BF94}" type="sibTrans" cxnId="{51F0C4A3-31B0-432C-8743-26B28F29D87D}">
      <dgm:prSet/>
      <dgm:spPr/>
      <dgm:t>
        <a:bodyPr/>
        <a:lstStyle/>
        <a:p>
          <a:r>
            <a:rPr lang="cs-CZ"/>
            <a:t>Ostatní UP v Olomouci</a:t>
          </a:r>
        </a:p>
      </dgm:t>
    </dgm:pt>
    <dgm:pt modelId="{115B3971-B3BE-46E7-8A7C-6FDB3D2BC84C}">
      <dgm:prSet/>
      <dgm:spPr/>
      <dgm:t>
        <a:bodyPr/>
        <a:lstStyle/>
        <a:p>
          <a:r>
            <a:rPr lang="cs-CZ"/>
            <a:t>Vzdělávání</a:t>
          </a:r>
        </a:p>
      </dgm:t>
    </dgm:pt>
    <dgm:pt modelId="{59DBBF14-4988-4D35-8A13-1C62D8853CDF}" type="parTrans" cxnId="{5D6B5A18-AD6E-4CBF-AD4E-38C8347DC4F9}">
      <dgm:prSet/>
      <dgm:spPr/>
      <dgm:t>
        <a:bodyPr/>
        <a:lstStyle/>
        <a:p>
          <a:endParaRPr lang="cs-CZ"/>
        </a:p>
      </dgm:t>
    </dgm:pt>
    <dgm:pt modelId="{0DE9486B-6742-4ED3-BE84-77B8F4F3D2E9}" type="sibTrans" cxnId="{5D6B5A18-AD6E-4CBF-AD4E-38C8347DC4F9}">
      <dgm:prSet/>
      <dgm:spPr/>
      <dgm:t>
        <a:bodyPr/>
        <a:lstStyle/>
        <a:p>
          <a:r>
            <a:rPr lang="cs-CZ" dirty="0"/>
            <a:t>KA6</a:t>
          </a:r>
        </a:p>
      </dgm:t>
    </dgm:pt>
    <dgm:pt modelId="{81CC97FB-2E82-47FA-B78B-4BA3DB017AA4}">
      <dgm:prSet/>
      <dgm:spPr/>
      <dgm:t>
        <a:bodyPr/>
        <a:lstStyle/>
        <a:p>
          <a:r>
            <a:rPr lang="cs-CZ"/>
            <a:t>Rovné příležitosti </a:t>
          </a:r>
        </a:p>
      </dgm:t>
    </dgm:pt>
    <dgm:pt modelId="{01071F58-F9D4-4F91-B616-8259E1955B5A}" type="parTrans" cxnId="{51AA8681-583A-4EF2-A216-714E99475F9C}">
      <dgm:prSet/>
      <dgm:spPr/>
      <dgm:t>
        <a:bodyPr/>
        <a:lstStyle/>
        <a:p>
          <a:endParaRPr lang="cs-CZ"/>
        </a:p>
      </dgm:t>
    </dgm:pt>
    <dgm:pt modelId="{EFD54B1C-8A30-49AE-8B06-396A438A58D6}" type="sibTrans" cxnId="{51AA8681-583A-4EF2-A216-714E99475F9C}">
      <dgm:prSet/>
      <dgm:spPr/>
      <dgm:t>
        <a:bodyPr/>
        <a:lstStyle/>
        <a:p>
          <a:r>
            <a:rPr lang="cs-CZ" dirty="0"/>
            <a:t>KA3</a:t>
          </a:r>
        </a:p>
      </dgm:t>
    </dgm:pt>
    <dgm:pt modelId="{A9DD1982-27F7-40E0-A317-30D38D1AC965}">
      <dgm:prSet/>
      <dgm:spPr/>
      <dgm:t>
        <a:bodyPr/>
        <a:lstStyle/>
        <a:p>
          <a:r>
            <a:rPr lang="cs-CZ"/>
            <a:t>ZVýšení kvality poradenských služeb </a:t>
          </a:r>
        </a:p>
      </dgm:t>
    </dgm:pt>
    <dgm:pt modelId="{FD2466EE-82AF-4FAC-8066-4762C77A8F8B}" type="parTrans" cxnId="{8FA7EAFC-A364-4A2B-9ADE-E57155A74E2C}">
      <dgm:prSet/>
      <dgm:spPr/>
      <dgm:t>
        <a:bodyPr/>
        <a:lstStyle/>
        <a:p>
          <a:endParaRPr lang="cs-CZ"/>
        </a:p>
      </dgm:t>
    </dgm:pt>
    <dgm:pt modelId="{E715FA3C-ECBE-4D37-8081-DA7C07140C6A}" type="sibTrans" cxnId="{8FA7EAFC-A364-4A2B-9ADE-E57155A74E2C}">
      <dgm:prSet/>
      <dgm:spPr/>
      <dgm:t>
        <a:bodyPr/>
        <a:lstStyle/>
        <a:p>
          <a:r>
            <a:rPr lang="cs-CZ" dirty="0"/>
            <a:t>KA5</a:t>
          </a:r>
        </a:p>
      </dgm:t>
    </dgm:pt>
    <dgm:pt modelId="{B77BAF9C-E8BC-4AC8-96BE-761D2CBDF8A0}">
      <dgm:prSet/>
      <dgm:spPr/>
      <dgm:t>
        <a:bodyPr/>
        <a:lstStyle/>
        <a:p>
          <a:r>
            <a:rPr lang="cs-CZ"/>
            <a:t>Předčasné odchody</a:t>
          </a:r>
        </a:p>
      </dgm:t>
    </dgm:pt>
    <dgm:pt modelId="{034C6E76-448C-4873-92B3-ED196A566D2E}" type="parTrans" cxnId="{F97D79AF-AFAB-423E-92F4-84B514DE61F0}">
      <dgm:prSet/>
      <dgm:spPr/>
      <dgm:t>
        <a:bodyPr/>
        <a:lstStyle/>
        <a:p>
          <a:endParaRPr lang="cs-CZ"/>
        </a:p>
      </dgm:t>
    </dgm:pt>
    <dgm:pt modelId="{78AC298E-6F84-45DE-8DAB-64620A20A153}" type="sibTrans" cxnId="{F97D79AF-AFAB-423E-92F4-84B514DE61F0}">
      <dgm:prSet/>
      <dgm:spPr/>
      <dgm:t>
        <a:bodyPr/>
        <a:lstStyle/>
        <a:p>
          <a:r>
            <a:rPr lang="cs-CZ" dirty="0"/>
            <a:t>KA 2</a:t>
          </a:r>
        </a:p>
      </dgm:t>
    </dgm:pt>
    <dgm:pt modelId="{C2191740-B1C4-470F-A9E9-022E17428AA3}" type="asst">
      <dgm:prSet/>
      <dgm:spPr/>
      <dgm:t>
        <a:bodyPr/>
        <a:lstStyle/>
        <a:p>
          <a:r>
            <a:rPr lang="cs-CZ"/>
            <a:t>Vzdělávání</a:t>
          </a:r>
        </a:p>
      </dgm:t>
    </dgm:pt>
    <dgm:pt modelId="{33EE33F0-4E48-4B50-A5FB-FA69A315366C}" type="parTrans" cxnId="{2F7AE4DF-84F1-43D6-BA88-F88160DF12F1}">
      <dgm:prSet/>
      <dgm:spPr/>
      <dgm:t>
        <a:bodyPr/>
        <a:lstStyle/>
        <a:p>
          <a:endParaRPr lang="cs-CZ"/>
        </a:p>
      </dgm:t>
    </dgm:pt>
    <dgm:pt modelId="{DF7637A9-1402-49AC-9C1A-8C6BE43CA8AC}" type="sibTrans" cxnId="{2F7AE4DF-84F1-43D6-BA88-F88160DF12F1}">
      <dgm:prSet/>
      <dgm:spPr/>
      <dgm:t>
        <a:bodyPr/>
        <a:lstStyle/>
        <a:p>
          <a:r>
            <a:rPr lang="cs-CZ" dirty="0"/>
            <a:t>KA6</a:t>
          </a:r>
        </a:p>
      </dgm:t>
    </dgm:pt>
    <dgm:pt modelId="{0E1C7BDB-492E-4816-BBEF-7F2393F80139}" type="asst">
      <dgm:prSet/>
      <dgm:spPr/>
      <dgm:t>
        <a:bodyPr/>
        <a:lstStyle/>
        <a:p>
          <a:r>
            <a:rPr lang="cs-CZ"/>
            <a:t>Řízení projektu</a:t>
          </a:r>
        </a:p>
      </dgm:t>
    </dgm:pt>
    <dgm:pt modelId="{96AF5D8D-7B91-482B-9668-606BFA84F87F}" type="parTrans" cxnId="{1F8FE86E-A134-4E9B-BD9B-FB18DB2D5800}">
      <dgm:prSet/>
      <dgm:spPr/>
      <dgm:t>
        <a:bodyPr/>
        <a:lstStyle/>
        <a:p>
          <a:endParaRPr lang="cs-CZ"/>
        </a:p>
      </dgm:t>
    </dgm:pt>
    <dgm:pt modelId="{B7DABA0E-3E40-461C-BFBD-D01D1BD9316C}" type="sibTrans" cxnId="{1F8FE86E-A134-4E9B-BD9B-FB18DB2D5800}">
      <dgm:prSet/>
      <dgm:spPr/>
      <dgm:t>
        <a:bodyPr/>
        <a:lstStyle/>
        <a:p>
          <a:r>
            <a:rPr lang="cs-CZ"/>
            <a:t>KA1</a:t>
          </a:r>
        </a:p>
      </dgm:t>
    </dgm:pt>
    <dgm:pt modelId="{163395AD-AC24-4734-B555-95AB96FF5B4D}">
      <dgm:prSet/>
      <dgm:spPr/>
      <dgm:t>
        <a:bodyPr/>
        <a:lstStyle/>
        <a:p>
          <a:r>
            <a:rPr lang="cs-CZ"/>
            <a:t>Vzdělávání</a:t>
          </a:r>
        </a:p>
      </dgm:t>
    </dgm:pt>
    <dgm:pt modelId="{A3296F9E-8DF5-4461-A71C-FEF1586C65FB}" type="parTrans" cxnId="{3660167D-F3B7-47EE-B40E-AC39F3D7157D}">
      <dgm:prSet/>
      <dgm:spPr/>
      <dgm:t>
        <a:bodyPr/>
        <a:lstStyle/>
        <a:p>
          <a:endParaRPr lang="cs-CZ"/>
        </a:p>
      </dgm:t>
    </dgm:pt>
    <dgm:pt modelId="{74CD52BF-0C14-4362-B999-33A81FB672FA}" type="sibTrans" cxnId="{3660167D-F3B7-47EE-B40E-AC39F3D7157D}">
      <dgm:prSet/>
      <dgm:spPr/>
      <dgm:t>
        <a:bodyPr/>
        <a:lstStyle/>
        <a:p>
          <a:r>
            <a:rPr lang="cs-CZ" dirty="0"/>
            <a:t>KA6</a:t>
          </a:r>
        </a:p>
      </dgm:t>
    </dgm:pt>
    <dgm:pt modelId="{16F16AD5-423E-4448-81CF-C05C9DA814C2}" type="asst">
      <dgm:prSet/>
      <dgm:spPr/>
      <dgm:t>
        <a:bodyPr/>
        <a:lstStyle/>
        <a:p>
          <a:r>
            <a:rPr lang="cs-CZ"/>
            <a:t>Pohybová  gramotnost</a:t>
          </a:r>
        </a:p>
      </dgm:t>
    </dgm:pt>
    <dgm:pt modelId="{E1329B98-A848-4963-97AA-2607D832CF12}" type="parTrans" cxnId="{9007B357-FC35-4CC5-8316-6C202CD453C5}">
      <dgm:prSet/>
      <dgm:spPr/>
      <dgm:t>
        <a:bodyPr/>
        <a:lstStyle/>
        <a:p>
          <a:endParaRPr lang="cs-CZ"/>
        </a:p>
      </dgm:t>
    </dgm:pt>
    <dgm:pt modelId="{C02A0DCD-20CE-4E8D-9EF6-37C826531DCB}" type="sibTrans" cxnId="{9007B357-FC35-4CC5-8316-6C202CD453C5}">
      <dgm:prSet/>
      <dgm:spPr/>
      <dgm:t>
        <a:bodyPr/>
        <a:lstStyle/>
        <a:p>
          <a:r>
            <a:rPr lang="cs-CZ" dirty="0"/>
            <a:t>KA12.1</a:t>
          </a:r>
        </a:p>
      </dgm:t>
    </dgm:pt>
    <dgm:pt modelId="{EA394E6C-37E0-482A-AE10-F1DB0556D6E2}" type="asst">
      <dgm:prSet/>
      <dgm:spPr/>
      <dgm:t>
        <a:bodyPr/>
        <a:lstStyle/>
        <a:p>
          <a:r>
            <a:rPr lang="cs-CZ"/>
            <a:t>Předčasné odchody</a:t>
          </a:r>
        </a:p>
      </dgm:t>
    </dgm:pt>
    <dgm:pt modelId="{E98B4566-809B-4181-816B-86C45833F8F7}" type="parTrans" cxnId="{2688D671-7FC6-4753-AC09-C9AD151116BF}">
      <dgm:prSet/>
      <dgm:spPr/>
      <dgm:t>
        <a:bodyPr/>
        <a:lstStyle/>
        <a:p>
          <a:endParaRPr lang="cs-CZ"/>
        </a:p>
      </dgm:t>
    </dgm:pt>
    <dgm:pt modelId="{8EE98EAA-9E37-41BE-9EFD-459B4002ED81}" type="sibTrans" cxnId="{2688D671-7FC6-4753-AC09-C9AD151116BF}">
      <dgm:prSet/>
      <dgm:spPr/>
      <dgm:t>
        <a:bodyPr/>
        <a:lstStyle/>
        <a:p>
          <a:r>
            <a:rPr lang="cs-CZ" dirty="0"/>
            <a:t>KA2</a:t>
          </a:r>
        </a:p>
      </dgm:t>
    </dgm:pt>
    <dgm:pt modelId="{C83AF026-DDE1-4BD9-A3AC-FA31BF1AEAB9}" type="pres">
      <dgm:prSet presAssocID="{67628E31-D59E-4F37-9AA9-C761A8187939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</dgm:pt>
    <dgm:pt modelId="{C13A5A8E-6374-4720-B930-3984A27FFA84}" type="pres">
      <dgm:prSet presAssocID="{8EE26EE1-0C32-4884-B4CC-90890E51704E}" presName="hierRoot1" presStyleCnt="0">
        <dgm:presLayoutVars>
          <dgm:hierBranch val="init"/>
        </dgm:presLayoutVars>
      </dgm:prSet>
      <dgm:spPr/>
    </dgm:pt>
    <dgm:pt modelId="{AEC2DF00-AB48-407F-BD72-BAAF4B45E9BF}" type="pres">
      <dgm:prSet presAssocID="{8EE26EE1-0C32-4884-B4CC-90890E51704E}" presName="rootComposite1" presStyleCnt="0"/>
      <dgm:spPr/>
    </dgm:pt>
    <dgm:pt modelId="{10318503-1BDA-4EB4-90B5-16BA82853CBB}" type="pres">
      <dgm:prSet presAssocID="{8EE26EE1-0C32-4884-B4CC-90890E51704E}" presName="rootText1" presStyleLbl="node0" presStyleIdx="0" presStyleCnt="1">
        <dgm:presLayoutVars>
          <dgm:chMax/>
          <dgm:chPref val="3"/>
        </dgm:presLayoutVars>
      </dgm:prSet>
      <dgm:spPr/>
    </dgm:pt>
    <dgm:pt modelId="{4C5A3980-1B9D-4A3B-BA12-1E3E86EF3F80}" type="pres">
      <dgm:prSet presAssocID="{8EE26EE1-0C32-4884-B4CC-90890E51704E}" presName="titleText1" presStyleLbl="fgAcc0" presStyleIdx="0" presStyleCnt="1">
        <dgm:presLayoutVars>
          <dgm:chMax val="0"/>
          <dgm:chPref val="0"/>
        </dgm:presLayoutVars>
      </dgm:prSet>
      <dgm:spPr/>
    </dgm:pt>
    <dgm:pt modelId="{0063DEA0-AFBD-4A71-9199-D5947581B09C}" type="pres">
      <dgm:prSet presAssocID="{8EE26EE1-0C32-4884-B4CC-90890E51704E}" presName="rootConnector1" presStyleLbl="node1" presStyleIdx="0" presStyleCnt="8"/>
      <dgm:spPr/>
    </dgm:pt>
    <dgm:pt modelId="{FDC20738-31CF-4FEB-8800-BFC83B36EB3A}" type="pres">
      <dgm:prSet presAssocID="{8EE26EE1-0C32-4884-B4CC-90890E51704E}" presName="hierChild2" presStyleCnt="0"/>
      <dgm:spPr/>
    </dgm:pt>
    <dgm:pt modelId="{9110E59E-EB31-478E-8E48-23BF3A71E928}" type="pres">
      <dgm:prSet presAssocID="{8EE26EE1-0C32-4884-B4CC-90890E51704E}" presName="hierChild3" presStyleCnt="0"/>
      <dgm:spPr/>
    </dgm:pt>
    <dgm:pt modelId="{AB3FFFF3-BCE6-495D-B18F-CEA9928B3835}" type="pres">
      <dgm:prSet presAssocID="{96AF5D8D-7B91-482B-9668-606BFA84F87F}" presName="Name96" presStyleLbl="parChTrans1D2" presStyleIdx="0" presStyleCnt="5"/>
      <dgm:spPr/>
    </dgm:pt>
    <dgm:pt modelId="{357B89AA-440D-4E5D-95D0-105CB236F7A8}" type="pres">
      <dgm:prSet presAssocID="{0E1C7BDB-492E-4816-BBEF-7F2393F80139}" presName="hierRoot3" presStyleCnt="0">
        <dgm:presLayoutVars>
          <dgm:hierBranch val="init"/>
        </dgm:presLayoutVars>
      </dgm:prSet>
      <dgm:spPr/>
    </dgm:pt>
    <dgm:pt modelId="{BB2BC85B-4B7D-4799-8C0B-0EB44B3C862A}" type="pres">
      <dgm:prSet presAssocID="{0E1C7BDB-492E-4816-BBEF-7F2393F80139}" presName="rootComposite3" presStyleCnt="0"/>
      <dgm:spPr/>
    </dgm:pt>
    <dgm:pt modelId="{E3344BF9-5631-409C-9315-5CA22B85FFF4}" type="pres">
      <dgm:prSet presAssocID="{0E1C7BDB-492E-4816-BBEF-7F2393F80139}" presName="rootText3" presStyleLbl="asst1" presStyleIdx="0" presStyleCnt="5">
        <dgm:presLayoutVars>
          <dgm:chPref val="3"/>
        </dgm:presLayoutVars>
      </dgm:prSet>
      <dgm:spPr/>
    </dgm:pt>
    <dgm:pt modelId="{85523110-8624-4186-B88D-BF7DB3FB434B}" type="pres">
      <dgm:prSet presAssocID="{0E1C7BDB-492E-4816-BBEF-7F2393F80139}" presName="titleText3" presStyleLbl="fgAcc2" presStyleIdx="0" presStyleCnt="5">
        <dgm:presLayoutVars>
          <dgm:chMax val="0"/>
          <dgm:chPref val="0"/>
        </dgm:presLayoutVars>
      </dgm:prSet>
      <dgm:spPr/>
    </dgm:pt>
    <dgm:pt modelId="{46E7061F-8962-426A-B712-A999CB3244E7}" type="pres">
      <dgm:prSet presAssocID="{0E1C7BDB-492E-4816-BBEF-7F2393F80139}" presName="rootConnector3" presStyleLbl="asst1" presStyleIdx="0" presStyleCnt="5"/>
      <dgm:spPr/>
    </dgm:pt>
    <dgm:pt modelId="{F7EBAE16-511A-496F-96C0-B4474F8631D9}" type="pres">
      <dgm:prSet presAssocID="{0E1C7BDB-492E-4816-BBEF-7F2393F80139}" presName="hierChild6" presStyleCnt="0"/>
      <dgm:spPr/>
    </dgm:pt>
    <dgm:pt modelId="{E13D382D-4B83-4E2F-A0A5-255B59164E61}" type="pres">
      <dgm:prSet presAssocID="{0E1C7BDB-492E-4816-BBEF-7F2393F80139}" presName="hierChild7" presStyleCnt="0"/>
      <dgm:spPr/>
    </dgm:pt>
    <dgm:pt modelId="{FA58A2E7-12F0-4914-ACC7-488C24F825B1}" type="pres">
      <dgm:prSet presAssocID="{48F40E15-6737-4931-AA90-C5B5CD039EFD}" presName="Name96" presStyleLbl="parChTrans1D2" presStyleIdx="1" presStyleCnt="5"/>
      <dgm:spPr/>
    </dgm:pt>
    <dgm:pt modelId="{A527539B-C687-4306-AA3A-F89F44C19695}" type="pres">
      <dgm:prSet presAssocID="{399FADBF-BC06-466E-89D4-C5A8955991C6}" presName="hierRoot3" presStyleCnt="0">
        <dgm:presLayoutVars>
          <dgm:hierBranch val="init"/>
        </dgm:presLayoutVars>
      </dgm:prSet>
      <dgm:spPr/>
    </dgm:pt>
    <dgm:pt modelId="{F43F88C4-932C-4E35-8C30-C736C8565FB3}" type="pres">
      <dgm:prSet presAssocID="{399FADBF-BC06-466E-89D4-C5A8955991C6}" presName="rootComposite3" presStyleCnt="0"/>
      <dgm:spPr/>
    </dgm:pt>
    <dgm:pt modelId="{FC4DE0E1-7C61-4339-B91D-8FA4B98F0CE5}" type="pres">
      <dgm:prSet presAssocID="{399FADBF-BC06-466E-89D4-C5A8955991C6}" presName="rootText3" presStyleLbl="asst1" presStyleIdx="1" presStyleCnt="5">
        <dgm:presLayoutVars>
          <dgm:chPref val="3"/>
        </dgm:presLayoutVars>
      </dgm:prSet>
      <dgm:spPr/>
    </dgm:pt>
    <dgm:pt modelId="{34F29CCC-6191-462F-9F22-28DBA58BECD0}" type="pres">
      <dgm:prSet presAssocID="{399FADBF-BC06-466E-89D4-C5A8955991C6}" presName="titleText3" presStyleLbl="fgAcc2" presStyleIdx="1" presStyleCnt="5">
        <dgm:presLayoutVars>
          <dgm:chMax val="0"/>
          <dgm:chPref val="0"/>
        </dgm:presLayoutVars>
      </dgm:prSet>
      <dgm:spPr/>
    </dgm:pt>
    <dgm:pt modelId="{CA88B7AA-3C93-44EB-AB92-7AE15638B431}" type="pres">
      <dgm:prSet presAssocID="{399FADBF-BC06-466E-89D4-C5A8955991C6}" presName="rootConnector3" presStyleLbl="asst1" presStyleIdx="1" presStyleCnt="5"/>
      <dgm:spPr/>
    </dgm:pt>
    <dgm:pt modelId="{C28AA635-A14B-4C2F-8ADA-0BBF1353D436}" type="pres">
      <dgm:prSet presAssocID="{399FADBF-BC06-466E-89D4-C5A8955991C6}" presName="hierChild6" presStyleCnt="0"/>
      <dgm:spPr/>
    </dgm:pt>
    <dgm:pt modelId="{D377C949-FDF6-45C6-9316-40FE45B60DD3}" type="pres">
      <dgm:prSet presAssocID="{F6E99F0A-C710-47E8-A58B-46C934F08571}" presName="Name37" presStyleLbl="parChTrans1D3" presStyleIdx="0" presStyleCnt="3"/>
      <dgm:spPr/>
    </dgm:pt>
    <dgm:pt modelId="{CBAB477C-42A8-4837-80BF-BE20014A2549}" type="pres">
      <dgm:prSet presAssocID="{8F1D784D-749B-43F8-9B3A-83FAB02AE06A}" presName="hierRoot2" presStyleCnt="0">
        <dgm:presLayoutVars>
          <dgm:hierBranch val="init"/>
        </dgm:presLayoutVars>
      </dgm:prSet>
      <dgm:spPr/>
    </dgm:pt>
    <dgm:pt modelId="{D26B0D7D-FB38-41E4-AABE-671CE25F2A83}" type="pres">
      <dgm:prSet presAssocID="{8F1D784D-749B-43F8-9B3A-83FAB02AE06A}" presName="rootComposite" presStyleCnt="0"/>
      <dgm:spPr/>
    </dgm:pt>
    <dgm:pt modelId="{2C1ADF03-905A-4D7F-A912-772BB40D14E5}" type="pres">
      <dgm:prSet presAssocID="{8F1D784D-749B-43F8-9B3A-83FAB02AE06A}" presName="rootText" presStyleLbl="node1" presStyleIdx="0" presStyleCnt="8">
        <dgm:presLayoutVars>
          <dgm:chMax/>
          <dgm:chPref val="3"/>
        </dgm:presLayoutVars>
      </dgm:prSet>
      <dgm:spPr/>
    </dgm:pt>
    <dgm:pt modelId="{0EDB0EFA-242F-46A8-AC90-1E0C9E23F406}" type="pres">
      <dgm:prSet presAssocID="{8F1D784D-749B-43F8-9B3A-83FAB02AE06A}" presName="titleText2" presStyleLbl="fgAcc1" presStyleIdx="0" presStyleCnt="8">
        <dgm:presLayoutVars>
          <dgm:chMax val="0"/>
          <dgm:chPref val="0"/>
        </dgm:presLayoutVars>
      </dgm:prSet>
      <dgm:spPr/>
    </dgm:pt>
    <dgm:pt modelId="{A3DAF291-09F3-48C3-9F34-30DFE37EE1A6}" type="pres">
      <dgm:prSet presAssocID="{8F1D784D-749B-43F8-9B3A-83FAB02AE06A}" presName="rootConnector" presStyleLbl="node3" presStyleIdx="0" presStyleCnt="0"/>
      <dgm:spPr/>
    </dgm:pt>
    <dgm:pt modelId="{64BF507B-1FFC-4461-95C6-53069050DB79}" type="pres">
      <dgm:prSet presAssocID="{8F1D784D-749B-43F8-9B3A-83FAB02AE06A}" presName="hierChild4" presStyleCnt="0"/>
      <dgm:spPr/>
    </dgm:pt>
    <dgm:pt modelId="{460421B7-7994-456C-998A-0AF21572E728}" type="pres">
      <dgm:prSet presAssocID="{59DBBF14-4988-4D35-8A13-1C62D8853CDF}" presName="Name37" presStyleLbl="parChTrans1D4" presStyleIdx="0" presStyleCnt="5"/>
      <dgm:spPr/>
    </dgm:pt>
    <dgm:pt modelId="{9B8F14B9-56E2-4C59-86E6-8D1EC1DC6525}" type="pres">
      <dgm:prSet presAssocID="{115B3971-B3BE-46E7-8A7C-6FDB3D2BC84C}" presName="hierRoot2" presStyleCnt="0">
        <dgm:presLayoutVars>
          <dgm:hierBranch val="init"/>
        </dgm:presLayoutVars>
      </dgm:prSet>
      <dgm:spPr/>
    </dgm:pt>
    <dgm:pt modelId="{E645EE62-7474-49F3-82A2-0945D40EC16B}" type="pres">
      <dgm:prSet presAssocID="{115B3971-B3BE-46E7-8A7C-6FDB3D2BC84C}" presName="rootComposite" presStyleCnt="0"/>
      <dgm:spPr/>
    </dgm:pt>
    <dgm:pt modelId="{E619A121-0BE6-434D-B8BA-4F84AA4C4090}" type="pres">
      <dgm:prSet presAssocID="{115B3971-B3BE-46E7-8A7C-6FDB3D2BC84C}" presName="rootText" presStyleLbl="node1" presStyleIdx="1" presStyleCnt="8">
        <dgm:presLayoutVars>
          <dgm:chMax/>
          <dgm:chPref val="3"/>
        </dgm:presLayoutVars>
      </dgm:prSet>
      <dgm:spPr/>
    </dgm:pt>
    <dgm:pt modelId="{C05D3E92-B85E-4411-9CA4-D4FDB079DF17}" type="pres">
      <dgm:prSet presAssocID="{115B3971-B3BE-46E7-8A7C-6FDB3D2BC84C}" presName="titleText2" presStyleLbl="fgAcc1" presStyleIdx="1" presStyleCnt="8">
        <dgm:presLayoutVars>
          <dgm:chMax val="0"/>
          <dgm:chPref val="0"/>
        </dgm:presLayoutVars>
      </dgm:prSet>
      <dgm:spPr/>
    </dgm:pt>
    <dgm:pt modelId="{92561461-D18E-4FEE-B4F6-F6A56C58231B}" type="pres">
      <dgm:prSet presAssocID="{115B3971-B3BE-46E7-8A7C-6FDB3D2BC84C}" presName="rootConnector" presStyleLbl="node4" presStyleIdx="0" presStyleCnt="0"/>
      <dgm:spPr/>
    </dgm:pt>
    <dgm:pt modelId="{F4341EAB-82DD-4897-B8B3-0B4275A960F9}" type="pres">
      <dgm:prSet presAssocID="{115B3971-B3BE-46E7-8A7C-6FDB3D2BC84C}" presName="hierChild4" presStyleCnt="0"/>
      <dgm:spPr/>
    </dgm:pt>
    <dgm:pt modelId="{5C415CD8-3074-489A-8B2E-46675943C6E5}" type="pres">
      <dgm:prSet presAssocID="{115B3971-B3BE-46E7-8A7C-6FDB3D2BC84C}" presName="hierChild5" presStyleCnt="0"/>
      <dgm:spPr/>
    </dgm:pt>
    <dgm:pt modelId="{447E8320-8D0E-452B-AFC9-83C7CBDEBEEC}" type="pres">
      <dgm:prSet presAssocID="{034C6E76-448C-4873-92B3-ED196A566D2E}" presName="Name37" presStyleLbl="parChTrans1D4" presStyleIdx="1" presStyleCnt="5"/>
      <dgm:spPr/>
    </dgm:pt>
    <dgm:pt modelId="{917CB14A-A3AB-4D9D-A4DC-E6B9EE2F62C4}" type="pres">
      <dgm:prSet presAssocID="{B77BAF9C-E8BC-4AC8-96BE-761D2CBDF8A0}" presName="hierRoot2" presStyleCnt="0">
        <dgm:presLayoutVars>
          <dgm:hierBranch val="init"/>
        </dgm:presLayoutVars>
      </dgm:prSet>
      <dgm:spPr/>
    </dgm:pt>
    <dgm:pt modelId="{FB42B630-30D7-4028-9987-1B1B38C3999F}" type="pres">
      <dgm:prSet presAssocID="{B77BAF9C-E8BC-4AC8-96BE-761D2CBDF8A0}" presName="rootComposite" presStyleCnt="0"/>
      <dgm:spPr/>
    </dgm:pt>
    <dgm:pt modelId="{7FC73D1B-23BF-4F61-BFBF-094B3F11078A}" type="pres">
      <dgm:prSet presAssocID="{B77BAF9C-E8BC-4AC8-96BE-761D2CBDF8A0}" presName="rootText" presStyleLbl="node1" presStyleIdx="2" presStyleCnt="8">
        <dgm:presLayoutVars>
          <dgm:chMax/>
          <dgm:chPref val="3"/>
        </dgm:presLayoutVars>
      </dgm:prSet>
      <dgm:spPr/>
    </dgm:pt>
    <dgm:pt modelId="{CB43D81E-5847-49D6-83D0-38A1F95148A2}" type="pres">
      <dgm:prSet presAssocID="{B77BAF9C-E8BC-4AC8-96BE-761D2CBDF8A0}" presName="titleText2" presStyleLbl="fgAcc1" presStyleIdx="2" presStyleCnt="8">
        <dgm:presLayoutVars>
          <dgm:chMax val="0"/>
          <dgm:chPref val="0"/>
        </dgm:presLayoutVars>
      </dgm:prSet>
      <dgm:spPr/>
    </dgm:pt>
    <dgm:pt modelId="{4AC66DDC-D334-42BE-859B-387BEFB9F78C}" type="pres">
      <dgm:prSet presAssocID="{B77BAF9C-E8BC-4AC8-96BE-761D2CBDF8A0}" presName="rootConnector" presStyleLbl="node4" presStyleIdx="0" presStyleCnt="0"/>
      <dgm:spPr/>
    </dgm:pt>
    <dgm:pt modelId="{EC86D4E2-EE28-4412-9BD5-AFC41C03F3DF}" type="pres">
      <dgm:prSet presAssocID="{B77BAF9C-E8BC-4AC8-96BE-761D2CBDF8A0}" presName="hierChild4" presStyleCnt="0"/>
      <dgm:spPr/>
    </dgm:pt>
    <dgm:pt modelId="{2CA6E10C-D391-425B-A030-ADA3F799DA1E}" type="pres">
      <dgm:prSet presAssocID="{B77BAF9C-E8BC-4AC8-96BE-761D2CBDF8A0}" presName="hierChild5" presStyleCnt="0"/>
      <dgm:spPr/>
    </dgm:pt>
    <dgm:pt modelId="{A819FE17-129F-4822-AEC8-583392BFD3DA}" type="pres">
      <dgm:prSet presAssocID="{8F1D784D-749B-43F8-9B3A-83FAB02AE06A}" presName="hierChild5" presStyleCnt="0"/>
      <dgm:spPr/>
    </dgm:pt>
    <dgm:pt modelId="{F0C146C7-6418-4BDC-80E0-AAA68D0E89D4}" type="pres">
      <dgm:prSet presAssocID="{19F75210-978D-45FF-9763-FFB0F9FB5EF1}" presName="Name37" presStyleLbl="parChTrans1D3" presStyleIdx="1" presStyleCnt="3"/>
      <dgm:spPr/>
    </dgm:pt>
    <dgm:pt modelId="{5DCD0E5C-678E-4FB6-B088-2AD87404AADB}" type="pres">
      <dgm:prSet presAssocID="{60229871-CA0C-4080-A632-45A87807A76E}" presName="hierRoot2" presStyleCnt="0">
        <dgm:presLayoutVars>
          <dgm:hierBranch val="init"/>
        </dgm:presLayoutVars>
      </dgm:prSet>
      <dgm:spPr/>
    </dgm:pt>
    <dgm:pt modelId="{87896C2C-D220-4594-A508-8D012B5F70F4}" type="pres">
      <dgm:prSet presAssocID="{60229871-CA0C-4080-A632-45A87807A76E}" presName="rootComposite" presStyleCnt="0"/>
      <dgm:spPr/>
    </dgm:pt>
    <dgm:pt modelId="{88A987CA-79AA-41D1-8567-25156C5EAC42}" type="pres">
      <dgm:prSet presAssocID="{60229871-CA0C-4080-A632-45A87807A76E}" presName="rootText" presStyleLbl="node1" presStyleIdx="3" presStyleCnt="8">
        <dgm:presLayoutVars>
          <dgm:chMax/>
          <dgm:chPref val="3"/>
        </dgm:presLayoutVars>
      </dgm:prSet>
      <dgm:spPr/>
    </dgm:pt>
    <dgm:pt modelId="{F3C8E1AE-E123-41C2-A92D-F5897D340A35}" type="pres">
      <dgm:prSet presAssocID="{60229871-CA0C-4080-A632-45A87807A76E}" presName="titleText2" presStyleLbl="fgAcc1" presStyleIdx="3" presStyleCnt="8">
        <dgm:presLayoutVars>
          <dgm:chMax val="0"/>
          <dgm:chPref val="0"/>
        </dgm:presLayoutVars>
      </dgm:prSet>
      <dgm:spPr/>
    </dgm:pt>
    <dgm:pt modelId="{8CE15A97-DF4B-43A2-BA8E-9C8A76F63FE3}" type="pres">
      <dgm:prSet presAssocID="{60229871-CA0C-4080-A632-45A87807A76E}" presName="rootConnector" presStyleLbl="node3" presStyleIdx="0" presStyleCnt="0"/>
      <dgm:spPr/>
    </dgm:pt>
    <dgm:pt modelId="{864383CC-6067-453F-8800-6CC7E024F8C0}" type="pres">
      <dgm:prSet presAssocID="{60229871-CA0C-4080-A632-45A87807A76E}" presName="hierChild4" presStyleCnt="0"/>
      <dgm:spPr/>
    </dgm:pt>
    <dgm:pt modelId="{C09C0F6E-AA4D-454E-96A1-B4359DB1C9EB}" type="pres">
      <dgm:prSet presAssocID="{FD2466EE-82AF-4FAC-8066-4762C77A8F8B}" presName="Name37" presStyleLbl="parChTrans1D4" presStyleIdx="2" presStyleCnt="5"/>
      <dgm:spPr/>
    </dgm:pt>
    <dgm:pt modelId="{EA0D1D6C-94C9-47B0-BC14-0C47D9CB950A}" type="pres">
      <dgm:prSet presAssocID="{A9DD1982-27F7-40E0-A317-30D38D1AC965}" presName="hierRoot2" presStyleCnt="0">
        <dgm:presLayoutVars>
          <dgm:hierBranch val="init"/>
        </dgm:presLayoutVars>
      </dgm:prSet>
      <dgm:spPr/>
    </dgm:pt>
    <dgm:pt modelId="{3B2255BF-991E-463F-B94E-A439215532BC}" type="pres">
      <dgm:prSet presAssocID="{A9DD1982-27F7-40E0-A317-30D38D1AC965}" presName="rootComposite" presStyleCnt="0"/>
      <dgm:spPr/>
    </dgm:pt>
    <dgm:pt modelId="{7DB00783-C87F-46E5-A3DA-E79C5A597672}" type="pres">
      <dgm:prSet presAssocID="{A9DD1982-27F7-40E0-A317-30D38D1AC965}" presName="rootText" presStyleLbl="node1" presStyleIdx="4" presStyleCnt="8">
        <dgm:presLayoutVars>
          <dgm:chMax/>
          <dgm:chPref val="3"/>
        </dgm:presLayoutVars>
      </dgm:prSet>
      <dgm:spPr/>
    </dgm:pt>
    <dgm:pt modelId="{C4636164-12A5-48B2-A9BF-26D33B35CC28}" type="pres">
      <dgm:prSet presAssocID="{A9DD1982-27F7-40E0-A317-30D38D1AC965}" presName="titleText2" presStyleLbl="fgAcc1" presStyleIdx="4" presStyleCnt="8">
        <dgm:presLayoutVars>
          <dgm:chMax val="0"/>
          <dgm:chPref val="0"/>
        </dgm:presLayoutVars>
      </dgm:prSet>
      <dgm:spPr/>
    </dgm:pt>
    <dgm:pt modelId="{6DD62FC7-36A0-46DA-A4C9-135DC05EC990}" type="pres">
      <dgm:prSet presAssocID="{A9DD1982-27F7-40E0-A317-30D38D1AC965}" presName="rootConnector" presStyleLbl="node4" presStyleIdx="0" presStyleCnt="0"/>
      <dgm:spPr/>
    </dgm:pt>
    <dgm:pt modelId="{78CBEEDB-9D94-48F4-9505-AE8B7BC0B0E3}" type="pres">
      <dgm:prSet presAssocID="{A9DD1982-27F7-40E0-A317-30D38D1AC965}" presName="hierChild4" presStyleCnt="0"/>
      <dgm:spPr/>
    </dgm:pt>
    <dgm:pt modelId="{62F5975B-F501-454D-8F33-D0AC4D1712B6}" type="pres">
      <dgm:prSet presAssocID="{A9DD1982-27F7-40E0-A317-30D38D1AC965}" presName="hierChild5" presStyleCnt="0"/>
      <dgm:spPr/>
    </dgm:pt>
    <dgm:pt modelId="{0A06A51E-4FFC-479A-9365-D2CC2B56689C}" type="pres">
      <dgm:prSet presAssocID="{60229871-CA0C-4080-A632-45A87807A76E}" presName="hierChild5" presStyleCnt="0"/>
      <dgm:spPr/>
    </dgm:pt>
    <dgm:pt modelId="{BA335335-FB09-40BC-9A51-385603C43F0E}" type="pres">
      <dgm:prSet presAssocID="{752702E9-77C5-413A-B99F-FEB16EE23050}" presName="Name37" presStyleLbl="parChTrans1D3" presStyleIdx="2" presStyleCnt="3"/>
      <dgm:spPr/>
    </dgm:pt>
    <dgm:pt modelId="{964CBBCD-65AF-4DFD-AD1C-C166BED2EF1B}" type="pres">
      <dgm:prSet presAssocID="{916E91F1-EF74-40FF-9728-D3DB7FE7EAC4}" presName="hierRoot2" presStyleCnt="0">
        <dgm:presLayoutVars>
          <dgm:hierBranch val="init"/>
        </dgm:presLayoutVars>
      </dgm:prSet>
      <dgm:spPr/>
    </dgm:pt>
    <dgm:pt modelId="{098FAA47-D795-4A57-B771-F4F8B7BA6E03}" type="pres">
      <dgm:prSet presAssocID="{916E91F1-EF74-40FF-9728-D3DB7FE7EAC4}" presName="rootComposite" presStyleCnt="0"/>
      <dgm:spPr/>
    </dgm:pt>
    <dgm:pt modelId="{0BD00801-A51E-48D3-9520-BDCBF512C363}" type="pres">
      <dgm:prSet presAssocID="{916E91F1-EF74-40FF-9728-D3DB7FE7EAC4}" presName="rootText" presStyleLbl="node1" presStyleIdx="5" presStyleCnt="8">
        <dgm:presLayoutVars>
          <dgm:chMax/>
          <dgm:chPref val="3"/>
        </dgm:presLayoutVars>
      </dgm:prSet>
      <dgm:spPr/>
    </dgm:pt>
    <dgm:pt modelId="{652ED542-B06B-4CB3-9453-0F8442473F71}" type="pres">
      <dgm:prSet presAssocID="{916E91F1-EF74-40FF-9728-D3DB7FE7EAC4}" presName="titleText2" presStyleLbl="fgAcc1" presStyleIdx="5" presStyleCnt="8">
        <dgm:presLayoutVars>
          <dgm:chMax val="0"/>
          <dgm:chPref val="0"/>
        </dgm:presLayoutVars>
      </dgm:prSet>
      <dgm:spPr/>
    </dgm:pt>
    <dgm:pt modelId="{912DE15E-FC5D-4C63-9293-EB685CB5D6BE}" type="pres">
      <dgm:prSet presAssocID="{916E91F1-EF74-40FF-9728-D3DB7FE7EAC4}" presName="rootConnector" presStyleLbl="node3" presStyleIdx="0" presStyleCnt="0"/>
      <dgm:spPr/>
    </dgm:pt>
    <dgm:pt modelId="{51D1754D-55CC-402F-85D4-56D7F3DBF336}" type="pres">
      <dgm:prSet presAssocID="{916E91F1-EF74-40FF-9728-D3DB7FE7EAC4}" presName="hierChild4" presStyleCnt="0"/>
      <dgm:spPr/>
    </dgm:pt>
    <dgm:pt modelId="{EBFC2DE4-99BE-4DEE-BA93-1D2FD5C9CBD9}" type="pres">
      <dgm:prSet presAssocID="{01071F58-F9D4-4F91-B616-8259E1955B5A}" presName="Name37" presStyleLbl="parChTrans1D4" presStyleIdx="3" presStyleCnt="5"/>
      <dgm:spPr/>
    </dgm:pt>
    <dgm:pt modelId="{A28F9349-1DD0-4C09-8521-BB7437BDB4F5}" type="pres">
      <dgm:prSet presAssocID="{81CC97FB-2E82-47FA-B78B-4BA3DB017AA4}" presName="hierRoot2" presStyleCnt="0">
        <dgm:presLayoutVars>
          <dgm:hierBranch val="init"/>
        </dgm:presLayoutVars>
      </dgm:prSet>
      <dgm:spPr/>
    </dgm:pt>
    <dgm:pt modelId="{6A3949E6-D9F3-488F-A707-28EF5E4BE0B2}" type="pres">
      <dgm:prSet presAssocID="{81CC97FB-2E82-47FA-B78B-4BA3DB017AA4}" presName="rootComposite" presStyleCnt="0"/>
      <dgm:spPr/>
    </dgm:pt>
    <dgm:pt modelId="{757558A8-D22B-4099-A5A5-CC7267F7E883}" type="pres">
      <dgm:prSet presAssocID="{81CC97FB-2E82-47FA-B78B-4BA3DB017AA4}" presName="rootText" presStyleLbl="node1" presStyleIdx="6" presStyleCnt="8">
        <dgm:presLayoutVars>
          <dgm:chMax/>
          <dgm:chPref val="3"/>
        </dgm:presLayoutVars>
      </dgm:prSet>
      <dgm:spPr/>
    </dgm:pt>
    <dgm:pt modelId="{51A2F4AD-94F8-4ABF-A230-D002ECABBA6D}" type="pres">
      <dgm:prSet presAssocID="{81CC97FB-2E82-47FA-B78B-4BA3DB017AA4}" presName="titleText2" presStyleLbl="fgAcc1" presStyleIdx="6" presStyleCnt="8">
        <dgm:presLayoutVars>
          <dgm:chMax val="0"/>
          <dgm:chPref val="0"/>
        </dgm:presLayoutVars>
      </dgm:prSet>
      <dgm:spPr/>
    </dgm:pt>
    <dgm:pt modelId="{E2C72179-B4C6-4105-834B-D3736906E759}" type="pres">
      <dgm:prSet presAssocID="{81CC97FB-2E82-47FA-B78B-4BA3DB017AA4}" presName="rootConnector" presStyleLbl="node4" presStyleIdx="0" presStyleCnt="0"/>
      <dgm:spPr/>
    </dgm:pt>
    <dgm:pt modelId="{74F6FD79-FB00-4E37-86A5-5CD943C48E95}" type="pres">
      <dgm:prSet presAssocID="{81CC97FB-2E82-47FA-B78B-4BA3DB017AA4}" presName="hierChild4" presStyleCnt="0"/>
      <dgm:spPr/>
    </dgm:pt>
    <dgm:pt modelId="{4D39F659-1B62-461E-8D0F-0ABAE8A1CBD4}" type="pres">
      <dgm:prSet presAssocID="{81CC97FB-2E82-47FA-B78B-4BA3DB017AA4}" presName="hierChild5" presStyleCnt="0"/>
      <dgm:spPr/>
    </dgm:pt>
    <dgm:pt modelId="{A03B5369-0BF0-4D70-85BB-F0D88D6E9D0B}" type="pres">
      <dgm:prSet presAssocID="{A3296F9E-8DF5-4461-A71C-FEF1586C65FB}" presName="Name37" presStyleLbl="parChTrans1D4" presStyleIdx="4" presStyleCnt="5"/>
      <dgm:spPr/>
    </dgm:pt>
    <dgm:pt modelId="{842E31EE-4ADB-4BE7-8016-BAA1E906FC28}" type="pres">
      <dgm:prSet presAssocID="{163395AD-AC24-4734-B555-95AB96FF5B4D}" presName="hierRoot2" presStyleCnt="0">
        <dgm:presLayoutVars>
          <dgm:hierBranch val="init"/>
        </dgm:presLayoutVars>
      </dgm:prSet>
      <dgm:spPr/>
    </dgm:pt>
    <dgm:pt modelId="{4452EC58-61F0-45A4-9F11-4E402AF63FB5}" type="pres">
      <dgm:prSet presAssocID="{163395AD-AC24-4734-B555-95AB96FF5B4D}" presName="rootComposite" presStyleCnt="0"/>
      <dgm:spPr/>
    </dgm:pt>
    <dgm:pt modelId="{BA169D55-48AC-4396-819E-5D3B71788157}" type="pres">
      <dgm:prSet presAssocID="{163395AD-AC24-4734-B555-95AB96FF5B4D}" presName="rootText" presStyleLbl="node1" presStyleIdx="7" presStyleCnt="8" custLinFactNeighborX="2786" custLinFactNeighborY="8073">
        <dgm:presLayoutVars>
          <dgm:chMax/>
          <dgm:chPref val="3"/>
        </dgm:presLayoutVars>
      </dgm:prSet>
      <dgm:spPr/>
    </dgm:pt>
    <dgm:pt modelId="{3B8EF54D-54C7-4E7E-ADE4-2F16F0FBC8B0}" type="pres">
      <dgm:prSet presAssocID="{163395AD-AC24-4734-B555-95AB96FF5B4D}" presName="titleText2" presStyleLbl="fgAcc1" presStyleIdx="7" presStyleCnt="8">
        <dgm:presLayoutVars>
          <dgm:chMax val="0"/>
          <dgm:chPref val="0"/>
        </dgm:presLayoutVars>
      </dgm:prSet>
      <dgm:spPr/>
    </dgm:pt>
    <dgm:pt modelId="{458575A5-89C4-4260-A2E7-4F225F61D97B}" type="pres">
      <dgm:prSet presAssocID="{163395AD-AC24-4734-B555-95AB96FF5B4D}" presName="rootConnector" presStyleLbl="node4" presStyleIdx="0" presStyleCnt="0"/>
      <dgm:spPr/>
    </dgm:pt>
    <dgm:pt modelId="{90E6DE28-E71D-4E80-920F-A4F8097C2919}" type="pres">
      <dgm:prSet presAssocID="{163395AD-AC24-4734-B555-95AB96FF5B4D}" presName="hierChild4" presStyleCnt="0"/>
      <dgm:spPr/>
    </dgm:pt>
    <dgm:pt modelId="{3F5B33C1-08DA-4D9C-846C-E688C2536D09}" type="pres">
      <dgm:prSet presAssocID="{163395AD-AC24-4734-B555-95AB96FF5B4D}" presName="hierChild5" presStyleCnt="0"/>
      <dgm:spPr/>
    </dgm:pt>
    <dgm:pt modelId="{FBE03769-F19D-42AB-A779-57CED4C503D7}" type="pres">
      <dgm:prSet presAssocID="{916E91F1-EF74-40FF-9728-D3DB7FE7EAC4}" presName="hierChild5" presStyleCnt="0"/>
      <dgm:spPr/>
    </dgm:pt>
    <dgm:pt modelId="{77093B1A-89EC-4873-B524-402245BDE871}" type="pres">
      <dgm:prSet presAssocID="{399FADBF-BC06-466E-89D4-C5A8955991C6}" presName="hierChild7" presStyleCnt="0"/>
      <dgm:spPr/>
    </dgm:pt>
    <dgm:pt modelId="{69F41FDA-7F87-4A30-B764-2808F636B478}" type="pres">
      <dgm:prSet presAssocID="{E98B4566-809B-4181-816B-86C45833F8F7}" presName="Name96" presStyleLbl="parChTrans1D2" presStyleIdx="2" presStyleCnt="5"/>
      <dgm:spPr/>
    </dgm:pt>
    <dgm:pt modelId="{70901641-AE23-4B5A-93E4-75D267E128DC}" type="pres">
      <dgm:prSet presAssocID="{EA394E6C-37E0-482A-AE10-F1DB0556D6E2}" presName="hierRoot3" presStyleCnt="0">
        <dgm:presLayoutVars>
          <dgm:hierBranch val="init"/>
        </dgm:presLayoutVars>
      </dgm:prSet>
      <dgm:spPr/>
    </dgm:pt>
    <dgm:pt modelId="{FE5D06E9-070A-4D46-8A78-2ABB4AF9E086}" type="pres">
      <dgm:prSet presAssocID="{EA394E6C-37E0-482A-AE10-F1DB0556D6E2}" presName="rootComposite3" presStyleCnt="0"/>
      <dgm:spPr/>
    </dgm:pt>
    <dgm:pt modelId="{F4C2E253-5B36-44D9-9C12-FC5847EFF93D}" type="pres">
      <dgm:prSet presAssocID="{EA394E6C-37E0-482A-AE10-F1DB0556D6E2}" presName="rootText3" presStyleLbl="asst1" presStyleIdx="2" presStyleCnt="5">
        <dgm:presLayoutVars>
          <dgm:chPref val="3"/>
        </dgm:presLayoutVars>
      </dgm:prSet>
      <dgm:spPr/>
    </dgm:pt>
    <dgm:pt modelId="{C4556AE8-6516-47DD-8262-1DA3C41139FB}" type="pres">
      <dgm:prSet presAssocID="{EA394E6C-37E0-482A-AE10-F1DB0556D6E2}" presName="titleText3" presStyleLbl="fgAcc2" presStyleIdx="2" presStyleCnt="5">
        <dgm:presLayoutVars>
          <dgm:chMax val="0"/>
          <dgm:chPref val="0"/>
        </dgm:presLayoutVars>
      </dgm:prSet>
      <dgm:spPr/>
    </dgm:pt>
    <dgm:pt modelId="{485FF809-BADF-4F9D-8FD7-F648F795F39F}" type="pres">
      <dgm:prSet presAssocID="{EA394E6C-37E0-482A-AE10-F1DB0556D6E2}" presName="rootConnector3" presStyleLbl="asst1" presStyleIdx="2" presStyleCnt="5"/>
      <dgm:spPr/>
    </dgm:pt>
    <dgm:pt modelId="{C7D2BF6C-D9FD-4FFE-84D9-7F08178DFF2A}" type="pres">
      <dgm:prSet presAssocID="{EA394E6C-37E0-482A-AE10-F1DB0556D6E2}" presName="hierChild6" presStyleCnt="0"/>
      <dgm:spPr/>
    </dgm:pt>
    <dgm:pt modelId="{BF02AAEC-B293-4179-9F11-1EDA77E9650B}" type="pres">
      <dgm:prSet presAssocID="{EA394E6C-37E0-482A-AE10-F1DB0556D6E2}" presName="hierChild7" presStyleCnt="0"/>
      <dgm:spPr/>
    </dgm:pt>
    <dgm:pt modelId="{CC6F6331-708A-4452-AB6D-A4A3A20EA699}" type="pres">
      <dgm:prSet presAssocID="{E1329B98-A848-4963-97AA-2607D832CF12}" presName="Name96" presStyleLbl="parChTrans1D2" presStyleIdx="3" presStyleCnt="5"/>
      <dgm:spPr/>
    </dgm:pt>
    <dgm:pt modelId="{865C0F94-5E84-4E31-92C2-BF6B6A86097A}" type="pres">
      <dgm:prSet presAssocID="{16F16AD5-423E-4448-81CF-C05C9DA814C2}" presName="hierRoot3" presStyleCnt="0">
        <dgm:presLayoutVars>
          <dgm:hierBranch val="init"/>
        </dgm:presLayoutVars>
      </dgm:prSet>
      <dgm:spPr/>
    </dgm:pt>
    <dgm:pt modelId="{FA6D4BE1-C7AE-40AA-8652-431286FBA618}" type="pres">
      <dgm:prSet presAssocID="{16F16AD5-423E-4448-81CF-C05C9DA814C2}" presName="rootComposite3" presStyleCnt="0"/>
      <dgm:spPr/>
    </dgm:pt>
    <dgm:pt modelId="{A839D020-36D9-4D5B-A086-866DC973C794}" type="pres">
      <dgm:prSet presAssocID="{16F16AD5-423E-4448-81CF-C05C9DA814C2}" presName="rootText3" presStyleLbl="asst1" presStyleIdx="3" presStyleCnt="5">
        <dgm:presLayoutVars>
          <dgm:chPref val="3"/>
        </dgm:presLayoutVars>
      </dgm:prSet>
      <dgm:spPr/>
    </dgm:pt>
    <dgm:pt modelId="{6003949E-97DB-43B9-B1FE-EF5E89920E4E}" type="pres">
      <dgm:prSet presAssocID="{16F16AD5-423E-4448-81CF-C05C9DA814C2}" presName="titleText3" presStyleLbl="fgAcc2" presStyleIdx="3" presStyleCnt="5">
        <dgm:presLayoutVars>
          <dgm:chMax val="0"/>
          <dgm:chPref val="0"/>
        </dgm:presLayoutVars>
      </dgm:prSet>
      <dgm:spPr/>
    </dgm:pt>
    <dgm:pt modelId="{3FA4D394-BDED-4638-8ACF-EB1FB1AD38AD}" type="pres">
      <dgm:prSet presAssocID="{16F16AD5-423E-4448-81CF-C05C9DA814C2}" presName="rootConnector3" presStyleLbl="asst1" presStyleIdx="3" presStyleCnt="5"/>
      <dgm:spPr/>
    </dgm:pt>
    <dgm:pt modelId="{18670337-BB75-46C3-B9F0-525D35464901}" type="pres">
      <dgm:prSet presAssocID="{16F16AD5-423E-4448-81CF-C05C9DA814C2}" presName="hierChild6" presStyleCnt="0"/>
      <dgm:spPr/>
    </dgm:pt>
    <dgm:pt modelId="{AF9D5784-095B-4994-89C6-829B92A5280B}" type="pres">
      <dgm:prSet presAssocID="{16F16AD5-423E-4448-81CF-C05C9DA814C2}" presName="hierChild7" presStyleCnt="0"/>
      <dgm:spPr/>
    </dgm:pt>
    <dgm:pt modelId="{E0488303-0EAE-45F2-9734-563A176734FE}" type="pres">
      <dgm:prSet presAssocID="{33EE33F0-4E48-4B50-A5FB-FA69A315366C}" presName="Name96" presStyleLbl="parChTrans1D2" presStyleIdx="4" presStyleCnt="5"/>
      <dgm:spPr/>
    </dgm:pt>
    <dgm:pt modelId="{CC711EAB-21F6-411C-893B-94C3B88B453B}" type="pres">
      <dgm:prSet presAssocID="{C2191740-B1C4-470F-A9E9-022E17428AA3}" presName="hierRoot3" presStyleCnt="0">
        <dgm:presLayoutVars>
          <dgm:hierBranch val="init"/>
        </dgm:presLayoutVars>
      </dgm:prSet>
      <dgm:spPr/>
    </dgm:pt>
    <dgm:pt modelId="{F4D8CBA4-51C9-48FC-A810-27F4B3EE1F26}" type="pres">
      <dgm:prSet presAssocID="{C2191740-B1C4-470F-A9E9-022E17428AA3}" presName="rootComposite3" presStyleCnt="0"/>
      <dgm:spPr/>
    </dgm:pt>
    <dgm:pt modelId="{137D2CF6-764F-4E28-B577-90436274C7B1}" type="pres">
      <dgm:prSet presAssocID="{C2191740-B1C4-470F-A9E9-022E17428AA3}" presName="rootText3" presStyleLbl="asst1" presStyleIdx="4" presStyleCnt="5">
        <dgm:presLayoutVars>
          <dgm:chPref val="3"/>
        </dgm:presLayoutVars>
      </dgm:prSet>
      <dgm:spPr/>
    </dgm:pt>
    <dgm:pt modelId="{BC757B30-3E54-42A5-9575-263DB42A0303}" type="pres">
      <dgm:prSet presAssocID="{C2191740-B1C4-470F-A9E9-022E17428AA3}" presName="titleText3" presStyleLbl="fgAcc2" presStyleIdx="4" presStyleCnt="5">
        <dgm:presLayoutVars>
          <dgm:chMax val="0"/>
          <dgm:chPref val="0"/>
        </dgm:presLayoutVars>
      </dgm:prSet>
      <dgm:spPr/>
    </dgm:pt>
    <dgm:pt modelId="{E292683D-0D03-48E3-8BB1-EBE2DF9E06A8}" type="pres">
      <dgm:prSet presAssocID="{C2191740-B1C4-470F-A9E9-022E17428AA3}" presName="rootConnector3" presStyleLbl="asst1" presStyleIdx="4" presStyleCnt="5"/>
      <dgm:spPr/>
    </dgm:pt>
    <dgm:pt modelId="{F1E2DF76-1E39-46A1-8C68-AF1ACF98EB65}" type="pres">
      <dgm:prSet presAssocID="{C2191740-B1C4-470F-A9E9-022E17428AA3}" presName="hierChild6" presStyleCnt="0"/>
      <dgm:spPr/>
    </dgm:pt>
    <dgm:pt modelId="{CC6B88CA-92A9-4FB4-9807-594068822A74}" type="pres">
      <dgm:prSet presAssocID="{C2191740-B1C4-470F-A9E9-022E17428AA3}" presName="hierChild7" presStyleCnt="0"/>
      <dgm:spPr/>
    </dgm:pt>
  </dgm:ptLst>
  <dgm:cxnLst>
    <dgm:cxn modelId="{23E1DB00-5660-4F54-913B-7F74F75F3B86}" type="presOf" srcId="{115B3971-B3BE-46E7-8A7C-6FDB3D2BC84C}" destId="{E619A121-0BE6-434D-B8BA-4F84AA4C4090}" srcOrd="0" destOrd="0" presId="urn:microsoft.com/office/officeart/2008/layout/NameandTitleOrganizationalChart"/>
    <dgm:cxn modelId="{47D96702-D047-4E37-8E57-0CF9463FCE8D}" type="presOf" srcId="{48F40E15-6737-4931-AA90-C5B5CD039EFD}" destId="{FA58A2E7-12F0-4914-ACC7-488C24F825B1}" srcOrd="0" destOrd="0" presId="urn:microsoft.com/office/officeart/2008/layout/NameandTitleOrganizationalChart"/>
    <dgm:cxn modelId="{A6E12703-6651-468B-A800-4C0DD98ACC3F}" type="presOf" srcId="{E922F286-79CB-4DC6-8F64-F63B4BF2BF94}" destId="{652ED542-B06B-4CB3-9453-0F8442473F71}" srcOrd="0" destOrd="0" presId="urn:microsoft.com/office/officeart/2008/layout/NameandTitleOrganizationalChart"/>
    <dgm:cxn modelId="{94193209-8B0B-4EE7-9E81-D60E4163579C}" type="presOf" srcId="{FD2466EE-82AF-4FAC-8066-4762C77A8F8B}" destId="{C09C0F6E-AA4D-454E-96A1-B4359DB1C9EB}" srcOrd="0" destOrd="0" presId="urn:microsoft.com/office/officeart/2008/layout/NameandTitleOrganizationalChart"/>
    <dgm:cxn modelId="{90A7020B-D69F-474B-8A85-714696546F8E}" type="presOf" srcId="{8EE26EE1-0C32-4884-B4CC-90890E51704E}" destId="{0063DEA0-AFBD-4A71-9199-D5947581B09C}" srcOrd="1" destOrd="0" presId="urn:microsoft.com/office/officeart/2008/layout/NameandTitleOrganizationalChart"/>
    <dgm:cxn modelId="{C6F23F0E-D9BE-442F-AECE-88C6E78C2660}" type="presOf" srcId="{8EE26EE1-0C32-4884-B4CC-90890E51704E}" destId="{10318503-1BDA-4EB4-90B5-16BA82853CBB}" srcOrd="0" destOrd="0" presId="urn:microsoft.com/office/officeart/2008/layout/NameandTitleOrganizationalChart"/>
    <dgm:cxn modelId="{7D358B15-83C7-460D-A2CD-712D9A3DC3F8}" type="presOf" srcId="{96AF5D8D-7B91-482B-9668-606BFA84F87F}" destId="{AB3FFFF3-BCE6-495D-B18F-CEA9928B3835}" srcOrd="0" destOrd="0" presId="urn:microsoft.com/office/officeart/2008/layout/NameandTitleOrganizationalChart"/>
    <dgm:cxn modelId="{5D6B5A18-AD6E-4CBF-AD4E-38C8347DC4F9}" srcId="{8F1D784D-749B-43F8-9B3A-83FAB02AE06A}" destId="{115B3971-B3BE-46E7-8A7C-6FDB3D2BC84C}" srcOrd="0" destOrd="0" parTransId="{59DBBF14-4988-4D35-8A13-1C62D8853CDF}" sibTransId="{0DE9486B-6742-4ED3-BE84-77B8F4F3D2E9}"/>
    <dgm:cxn modelId="{01EC9019-8AD1-462B-AEF3-C2AF8F931C4E}" type="presOf" srcId="{B7DABA0E-3E40-461C-BFBD-D01D1BD9316C}" destId="{85523110-8624-4186-B88D-BF7DB3FB434B}" srcOrd="0" destOrd="0" presId="urn:microsoft.com/office/officeart/2008/layout/NameandTitleOrganizationalChart"/>
    <dgm:cxn modelId="{15F67623-9C05-47B7-8F00-B3F21C562A01}" type="presOf" srcId="{A9DD1982-27F7-40E0-A317-30D38D1AC965}" destId="{6DD62FC7-36A0-46DA-A4C9-135DC05EC990}" srcOrd="1" destOrd="0" presId="urn:microsoft.com/office/officeart/2008/layout/NameandTitleOrganizationalChart"/>
    <dgm:cxn modelId="{B8652526-2DC7-4BE2-B393-54239AA2EA3F}" type="presOf" srcId="{C2191740-B1C4-470F-A9E9-022E17428AA3}" destId="{137D2CF6-764F-4E28-B577-90436274C7B1}" srcOrd="0" destOrd="0" presId="urn:microsoft.com/office/officeart/2008/layout/NameandTitleOrganizationalChart"/>
    <dgm:cxn modelId="{4E3D7C2B-74FC-4277-9302-BB0A53DB1B89}" type="presOf" srcId="{115B3971-B3BE-46E7-8A7C-6FDB3D2BC84C}" destId="{92561461-D18E-4FEE-B4F6-F6A56C58231B}" srcOrd="1" destOrd="0" presId="urn:microsoft.com/office/officeart/2008/layout/NameandTitleOrganizationalChart"/>
    <dgm:cxn modelId="{B978FF2D-F055-44AF-81D2-5121BC82B04A}" type="presOf" srcId="{163395AD-AC24-4734-B555-95AB96FF5B4D}" destId="{BA169D55-48AC-4396-819E-5D3B71788157}" srcOrd="0" destOrd="0" presId="urn:microsoft.com/office/officeart/2008/layout/NameandTitleOrganizationalChart"/>
    <dgm:cxn modelId="{D0E15F37-D17C-4252-9C92-975D581496BD}" type="presOf" srcId="{399FADBF-BC06-466E-89D4-C5A8955991C6}" destId="{CA88B7AA-3C93-44EB-AB92-7AE15638B431}" srcOrd="1" destOrd="0" presId="urn:microsoft.com/office/officeart/2008/layout/NameandTitleOrganizationalChart"/>
    <dgm:cxn modelId="{F0C0BF3A-AED4-4DB7-926F-B260F1C4009F}" type="presOf" srcId="{E1329B98-A848-4963-97AA-2607D832CF12}" destId="{CC6F6331-708A-4452-AB6D-A4A3A20EA699}" srcOrd="0" destOrd="0" presId="urn:microsoft.com/office/officeart/2008/layout/NameandTitleOrganizationalChart"/>
    <dgm:cxn modelId="{803E833B-6C54-46F0-98B7-B9F2ABBF839E}" type="presOf" srcId="{0DE9486B-6742-4ED3-BE84-77B8F4F3D2E9}" destId="{C05D3E92-B85E-4411-9CA4-D4FDB079DF17}" srcOrd="0" destOrd="0" presId="urn:microsoft.com/office/officeart/2008/layout/NameandTitleOrganizationalChart"/>
    <dgm:cxn modelId="{1D112F3D-4AA8-4B81-A1D3-8B0ADC820140}" srcId="{8EE26EE1-0C32-4884-B4CC-90890E51704E}" destId="{399FADBF-BC06-466E-89D4-C5A8955991C6}" srcOrd="1" destOrd="0" parTransId="{48F40E15-6737-4931-AA90-C5B5CD039EFD}" sibTransId="{C71DB81F-B857-4B76-BBC0-779C60EEB902}"/>
    <dgm:cxn modelId="{5848D43E-FF7A-456E-BE2B-6F294FEC8C14}" type="presOf" srcId="{B77BAF9C-E8BC-4AC8-96BE-761D2CBDF8A0}" destId="{4AC66DDC-D334-42BE-859B-387BEFB9F78C}" srcOrd="1" destOrd="0" presId="urn:microsoft.com/office/officeart/2008/layout/NameandTitleOrganizationalChart"/>
    <dgm:cxn modelId="{EFAAD25B-9E75-43DC-8D0E-4DC2F64C9261}" type="presOf" srcId="{81CC97FB-2E82-47FA-B78B-4BA3DB017AA4}" destId="{E2C72179-B4C6-4105-834B-D3736906E759}" srcOrd="1" destOrd="0" presId="urn:microsoft.com/office/officeart/2008/layout/NameandTitleOrganizationalChart"/>
    <dgm:cxn modelId="{81FECB5E-3088-4E1A-A5D4-794019C33F51}" type="presOf" srcId="{81CC97FB-2E82-47FA-B78B-4BA3DB017AA4}" destId="{757558A8-D22B-4099-A5A5-CC7267F7E883}" srcOrd="0" destOrd="0" presId="urn:microsoft.com/office/officeart/2008/layout/NameandTitleOrganizationalChart"/>
    <dgm:cxn modelId="{473BEA43-F85B-49BD-BDF0-A2ED89B0FF75}" type="presOf" srcId="{034C6E76-448C-4873-92B3-ED196A566D2E}" destId="{447E8320-8D0E-452B-AFC9-83C7CBDEBEEC}" srcOrd="0" destOrd="0" presId="urn:microsoft.com/office/officeart/2008/layout/NameandTitleOrganizationalChart"/>
    <dgm:cxn modelId="{423EA965-5E00-4FF7-AEE8-25BCF28FA459}" srcId="{399FADBF-BC06-466E-89D4-C5A8955991C6}" destId="{60229871-CA0C-4080-A632-45A87807A76E}" srcOrd="1" destOrd="0" parTransId="{19F75210-978D-45FF-9763-FFB0F9FB5EF1}" sibTransId="{0CB0CBA3-FB2D-497F-97A6-73A606407431}"/>
    <dgm:cxn modelId="{4F20C045-F19F-40C4-995A-80B64ADFA809}" type="presOf" srcId="{E98B4566-809B-4181-816B-86C45833F8F7}" destId="{69F41FDA-7F87-4A30-B764-2808F636B478}" srcOrd="0" destOrd="0" presId="urn:microsoft.com/office/officeart/2008/layout/NameandTitleOrganizationalChart"/>
    <dgm:cxn modelId="{3A283548-B188-46CB-A802-BF67CB2CE8BA}" type="presOf" srcId="{78AC298E-6F84-45DE-8DAB-64620A20A153}" destId="{CB43D81E-5847-49D6-83D0-38A1F95148A2}" srcOrd="0" destOrd="0" presId="urn:microsoft.com/office/officeart/2008/layout/NameandTitleOrganizationalChart"/>
    <dgm:cxn modelId="{2C807348-4729-4F9B-83BC-7E36608E02ED}" type="presOf" srcId="{C71DB81F-B857-4B76-BBC0-779C60EEB902}" destId="{34F29CCC-6191-462F-9F22-28DBA58BECD0}" srcOrd="0" destOrd="0" presId="urn:microsoft.com/office/officeart/2008/layout/NameandTitleOrganizationalChart"/>
    <dgm:cxn modelId="{4EC00A6C-B6BD-4A60-879E-E05E866367EC}" type="presOf" srcId="{C02A0DCD-20CE-4E8D-9EF6-37C826531DCB}" destId="{6003949E-97DB-43B9-B1FE-EF5E89920E4E}" srcOrd="0" destOrd="0" presId="urn:microsoft.com/office/officeart/2008/layout/NameandTitleOrganizationalChart"/>
    <dgm:cxn modelId="{3BE24A4D-386D-40D0-A8CE-7C9047FE800F}" type="presOf" srcId="{01071F58-F9D4-4F91-B616-8259E1955B5A}" destId="{EBFC2DE4-99BE-4DEE-BA93-1D2FD5C9CBD9}" srcOrd="0" destOrd="0" presId="urn:microsoft.com/office/officeart/2008/layout/NameandTitleOrganizationalChart"/>
    <dgm:cxn modelId="{70A3916E-09F3-41B0-A59E-699DF13900E7}" type="presOf" srcId="{16F16AD5-423E-4448-81CF-C05C9DA814C2}" destId="{3FA4D394-BDED-4638-8ACF-EB1FB1AD38AD}" srcOrd="1" destOrd="0" presId="urn:microsoft.com/office/officeart/2008/layout/NameandTitleOrganizationalChart"/>
    <dgm:cxn modelId="{1F8FE86E-A134-4E9B-BD9B-FB18DB2D5800}" srcId="{8EE26EE1-0C32-4884-B4CC-90890E51704E}" destId="{0E1C7BDB-492E-4816-BBEF-7F2393F80139}" srcOrd="0" destOrd="0" parTransId="{96AF5D8D-7B91-482B-9668-606BFA84F87F}" sibTransId="{B7DABA0E-3E40-461C-BFBD-D01D1BD9316C}"/>
    <dgm:cxn modelId="{D156FF6E-BAD2-48A4-B14C-A523CBFE355C}" type="presOf" srcId="{8F1D784D-749B-43F8-9B3A-83FAB02AE06A}" destId="{2C1ADF03-905A-4D7F-A912-772BB40D14E5}" srcOrd="0" destOrd="0" presId="urn:microsoft.com/office/officeart/2008/layout/NameandTitleOrganizationalChart"/>
    <dgm:cxn modelId="{9E31A76F-3477-4B2B-8707-EF4EC2E5D03A}" type="presOf" srcId="{33EE33F0-4E48-4B50-A5FB-FA69A315366C}" destId="{E0488303-0EAE-45F2-9734-563A176734FE}" srcOrd="0" destOrd="0" presId="urn:microsoft.com/office/officeart/2008/layout/NameandTitleOrganizationalChart"/>
    <dgm:cxn modelId="{5F340070-51A2-48DD-89F8-10A18C67EE0E}" srcId="{67628E31-D59E-4F37-9AA9-C761A8187939}" destId="{8EE26EE1-0C32-4884-B4CC-90890E51704E}" srcOrd="0" destOrd="0" parTransId="{A72D4F11-01BF-4B7A-9C46-D66FE3747500}" sibTransId="{55B1A457-66A6-4256-AC07-0F5BE5B8020E}"/>
    <dgm:cxn modelId="{0ED70450-3F0D-4FD1-8657-682703D215E8}" type="presOf" srcId="{B77BAF9C-E8BC-4AC8-96BE-761D2CBDF8A0}" destId="{7FC73D1B-23BF-4F61-BFBF-094B3F11078A}" srcOrd="0" destOrd="0" presId="urn:microsoft.com/office/officeart/2008/layout/NameandTitleOrganizationalChart"/>
    <dgm:cxn modelId="{2688D671-7FC6-4753-AC09-C9AD151116BF}" srcId="{8EE26EE1-0C32-4884-B4CC-90890E51704E}" destId="{EA394E6C-37E0-482A-AE10-F1DB0556D6E2}" srcOrd="2" destOrd="0" parTransId="{E98B4566-809B-4181-816B-86C45833F8F7}" sibTransId="{8EE98EAA-9E37-41BE-9EFD-459B4002ED81}"/>
    <dgm:cxn modelId="{9007B357-FC35-4CC5-8316-6C202CD453C5}" srcId="{8EE26EE1-0C32-4884-B4CC-90890E51704E}" destId="{16F16AD5-423E-4448-81CF-C05C9DA814C2}" srcOrd="3" destOrd="0" parTransId="{E1329B98-A848-4963-97AA-2607D832CF12}" sibTransId="{C02A0DCD-20CE-4E8D-9EF6-37C826531DCB}"/>
    <dgm:cxn modelId="{909B6558-981F-4794-A790-AAFC9365F3E0}" type="presOf" srcId="{60229871-CA0C-4080-A632-45A87807A76E}" destId="{88A987CA-79AA-41D1-8567-25156C5EAC42}" srcOrd="0" destOrd="0" presId="urn:microsoft.com/office/officeart/2008/layout/NameandTitleOrganizationalChart"/>
    <dgm:cxn modelId="{1A3E177A-6E23-4EB4-B429-76130F26AC40}" type="presOf" srcId="{DF7637A9-1402-49AC-9C1A-8C6BE43CA8AC}" destId="{BC757B30-3E54-42A5-9575-263DB42A0303}" srcOrd="0" destOrd="0" presId="urn:microsoft.com/office/officeart/2008/layout/NameandTitleOrganizationalChart"/>
    <dgm:cxn modelId="{3660167D-F3B7-47EE-B40E-AC39F3D7157D}" srcId="{916E91F1-EF74-40FF-9728-D3DB7FE7EAC4}" destId="{163395AD-AC24-4734-B555-95AB96FF5B4D}" srcOrd="1" destOrd="0" parTransId="{A3296F9E-8DF5-4461-A71C-FEF1586C65FB}" sibTransId="{74CD52BF-0C14-4362-B999-33A81FB672FA}"/>
    <dgm:cxn modelId="{87631F7F-E44B-4EA8-87FB-60E95E78631D}" type="presOf" srcId="{BFBDB041-0ABE-4381-9A33-B271C88BEF46}" destId="{0EDB0EFA-242F-46A8-AC90-1E0C9E23F406}" srcOrd="0" destOrd="0" presId="urn:microsoft.com/office/officeart/2008/layout/NameandTitleOrganizationalChart"/>
    <dgm:cxn modelId="{51AA8681-583A-4EF2-A216-714E99475F9C}" srcId="{916E91F1-EF74-40FF-9728-D3DB7FE7EAC4}" destId="{81CC97FB-2E82-47FA-B78B-4BA3DB017AA4}" srcOrd="0" destOrd="0" parTransId="{01071F58-F9D4-4F91-B616-8259E1955B5A}" sibTransId="{EFD54B1C-8A30-49AE-8B06-396A438A58D6}"/>
    <dgm:cxn modelId="{278AD199-7FF9-4EAE-A224-1EE694137BDB}" srcId="{399FADBF-BC06-466E-89D4-C5A8955991C6}" destId="{8F1D784D-749B-43F8-9B3A-83FAB02AE06A}" srcOrd="0" destOrd="0" parTransId="{F6E99F0A-C710-47E8-A58B-46C934F08571}" sibTransId="{BFBDB041-0ABE-4381-9A33-B271C88BEF46}"/>
    <dgm:cxn modelId="{28D4449C-C5C4-4396-B217-EC2BA542F807}" type="presOf" srcId="{A9DD1982-27F7-40E0-A317-30D38D1AC965}" destId="{7DB00783-C87F-46E5-A3DA-E79C5A597672}" srcOrd="0" destOrd="0" presId="urn:microsoft.com/office/officeart/2008/layout/NameandTitleOrganizationalChart"/>
    <dgm:cxn modelId="{8AFA5C9D-E24F-4213-AC7E-6282EFC11BDC}" type="presOf" srcId="{74CD52BF-0C14-4362-B999-33A81FB672FA}" destId="{3B8EF54D-54C7-4E7E-ADE4-2F16F0FBC8B0}" srcOrd="0" destOrd="0" presId="urn:microsoft.com/office/officeart/2008/layout/NameandTitleOrganizationalChart"/>
    <dgm:cxn modelId="{2B8EE99F-C02D-47A7-AA5E-CBDB81059640}" type="presOf" srcId="{59DBBF14-4988-4D35-8A13-1C62D8853CDF}" destId="{460421B7-7994-456C-998A-0AF21572E728}" srcOrd="0" destOrd="0" presId="urn:microsoft.com/office/officeart/2008/layout/NameandTitleOrganizationalChart"/>
    <dgm:cxn modelId="{B244F8A0-A84E-4894-B30A-6C8C2EB5F3D9}" type="presOf" srcId="{916E91F1-EF74-40FF-9728-D3DB7FE7EAC4}" destId="{0BD00801-A51E-48D3-9520-BDCBF512C363}" srcOrd="0" destOrd="0" presId="urn:microsoft.com/office/officeart/2008/layout/NameandTitleOrganizationalChart"/>
    <dgm:cxn modelId="{51F0C4A3-31B0-432C-8743-26B28F29D87D}" srcId="{399FADBF-BC06-466E-89D4-C5A8955991C6}" destId="{916E91F1-EF74-40FF-9728-D3DB7FE7EAC4}" srcOrd="2" destOrd="0" parTransId="{752702E9-77C5-413A-B99F-FEB16EE23050}" sibTransId="{E922F286-79CB-4DC6-8F64-F63B4BF2BF94}"/>
    <dgm:cxn modelId="{8DF572A5-0C33-4CFC-B45F-4C79901BBD76}" type="presOf" srcId="{55B1A457-66A6-4256-AC07-0F5BE5B8020E}" destId="{4C5A3980-1B9D-4A3B-BA12-1E3E86EF3F80}" srcOrd="0" destOrd="0" presId="urn:microsoft.com/office/officeart/2008/layout/NameandTitleOrganizationalChart"/>
    <dgm:cxn modelId="{C134B8A6-2FF0-495B-80DB-4008E589E91B}" type="presOf" srcId="{EA394E6C-37E0-482A-AE10-F1DB0556D6E2}" destId="{F4C2E253-5B36-44D9-9C12-FC5847EFF93D}" srcOrd="0" destOrd="0" presId="urn:microsoft.com/office/officeart/2008/layout/NameandTitleOrganizationalChart"/>
    <dgm:cxn modelId="{4E9147AA-3ED4-46C9-9750-E8CCBCD2C4E3}" type="presOf" srcId="{60229871-CA0C-4080-A632-45A87807A76E}" destId="{8CE15A97-DF4B-43A2-BA8E-9C8A76F63FE3}" srcOrd="1" destOrd="0" presId="urn:microsoft.com/office/officeart/2008/layout/NameandTitleOrganizationalChart"/>
    <dgm:cxn modelId="{F97D79AF-AFAB-423E-92F4-84B514DE61F0}" srcId="{8F1D784D-749B-43F8-9B3A-83FAB02AE06A}" destId="{B77BAF9C-E8BC-4AC8-96BE-761D2CBDF8A0}" srcOrd="1" destOrd="0" parTransId="{034C6E76-448C-4873-92B3-ED196A566D2E}" sibTransId="{78AC298E-6F84-45DE-8DAB-64620A20A153}"/>
    <dgm:cxn modelId="{81D105B5-04A4-4304-8C71-5AD587EB48BA}" type="presOf" srcId="{EFD54B1C-8A30-49AE-8B06-396A438A58D6}" destId="{51A2F4AD-94F8-4ABF-A230-D002ECABBA6D}" srcOrd="0" destOrd="0" presId="urn:microsoft.com/office/officeart/2008/layout/NameandTitleOrganizationalChart"/>
    <dgm:cxn modelId="{47BCADB5-FBAD-4F87-8300-89E0E0F03B4B}" type="presOf" srcId="{C2191740-B1C4-470F-A9E9-022E17428AA3}" destId="{E292683D-0D03-48E3-8BB1-EBE2DF9E06A8}" srcOrd="1" destOrd="0" presId="urn:microsoft.com/office/officeart/2008/layout/NameandTitleOrganizationalChart"/>
    <dgm:cxn modelId="{EE7458B7-810E-4871-91F6-B8A518FDBC85}" type="presOf" srcId="{8EE98EAA-9E37-41BE-9EFD-459B4002ED81}" destId="{C4556AE8-6516-47DD-8262-1DA3C41139FB}" srcOrd="0" destOrd="0" presId="urn:microsoft.com/office/officeart/2008/layout/NameandTitleOrganizationalChart"/>
    <dgm:cxn modelId="{8A37F2BB-087C-4645-ABD6-C5CA956D66D6}" type="presOf" srcId="{163395AD-AC24-4734-B555-95AB96FF5B4D}" destId="{458575A5-89C4-4260-A2E7-4F225F61D97B}" srcOrd="1" destOrd="0" presId="urn:microsoft.com/office/officeart/2008/layout/NameandTitleOrganizationalChart"/>
    <dgm:cxn modelId="{59784CC2-ED8A-4EDC-A764-CDC124D30786}" type="presOf" srcId="{16F16AD5-423E-4448-81CF-C05C9DA814C2}" destId="{A839D020-36D9-4D5B-A086-866DC973C794}" srcOrd="0" destOrd="0" presId="urn:microsoft.com/office/officeart/2008/layout/NameandTitleOrganizationalChart"/>
    <dgm:cxn modelId="{8B4753C3-AD16-4DF4-8D6A-A0C9DAADBE2F}" type="presOf" srcId="{0E1C7BDB-492E-4816-BBEF-7F2393F80139}" destId="{46E7061F-8962-426A-B712-A999CB3244E7}" srcOrd="1" destOrd="0" presId="urn:microsoft.com/office/officeart/2008/layout/NameandTitleOrganizationalChart"/>
    <dgm:cxn modelId="{0F1644C6-6BB6-472A-8FA3-C65D017B161D}" type="presOf" srcId="{916E91F1-EF74-40FF-9728-D3DB7FE7EAC4}" destId="{912DE15E-FC5D-4C63-9293-EB685CB5D6BE}" srcOrd="1" destOrd="0" presId="urn:microsoft.com/office/officeart/2008/layout/NameandTitleOrganizationalChart"/>
    <dgm:cxn modelId="{E40486C6-A732-4DB9-9F05-A4342BD65978}" type="presOf" srcId="{E715FA3C-ECBE-4D37-8081-DA7C07140C6A}" destId="{C4636164-12A5-48B2-A9BF-26D33B35CC28}" srcOrd="0" destOrd="0" presId="urn:microsoft.com/office/officeart/2008/layout/NameandTitleOrganizationalChart"/>
    <dgm:cxn modelId="{1E5FB9D2-F12D-4179-BB4B-E27BF5B70436}" type="presOf" srcId="{8F1D784D-749B-43F8-9B3A-83FAB02AE06A}" destId="{A3DAF291-09F3-48C3-9F34-30DFE37EE1A6}" srcOrd="1" destOrd="0" presId="urn:microsoft.com/office/officeart/2008/layout/NameandTitleOrganizationalChart"/>
    <dgm:cxn modelId="{A9D10AD7-DF60-41E7-B7B3-4868D841DE41}" type="presOf" srcId="{399FADBF-BC06-466E-89D4-C5A8955991C6}" destId="{FC4DE0E1-7C61-4339-B91D-8FA4B98F0CE5}" srcOrd="0" destOrd="0" presId="urn:microsoft.com/office/officeart/2008/layout/NameandTitleOrganizationalChart"/>
    <dgm:cxn modelId="{81CA50DA-806F-419C-9062-584E785D922F}" type="presOf" srcId="{67628E31-D59E-4F37-9AA9-C761A8187939}" destId="{C83AF026-DDE1-4BD9-A3AC-FA31BF1AEAB9}" srcOrd="0" destOrd="0" presId="urn:microsoft.com/office/officeart/2008/layout/NameandTitleOrganizationalChart"/>
    <dgm:cxn modelId="{7F2BD6DC-95E3-4548-AA09-15BADC4930E3}" type="presOf" srcId="{A3296F9E-8DF5-4461-A71C-FEF1586C65FB}" destId="{A03B5369-0BF0-4D70-85BB-F0D88D6E9D0B}" srcOrd="0" destOrd="0" presId="urn:microsoft.com/office/officeart/2008/layout/NameandTitleOrganizationalChart"/>
    <dgm:cxn modelId="{2F7AE4DF-84F1-43D6-BA88-F88160DF12F1}" srcId="{8EE26EE1-0C32-4884-B4CC-90890E51704E}" destId="{C2191740-B1C4-470F-A9E9-022E17428AA3}" srcOrd="4" destOrd="0" parTransId="{33EE33F0-4E48-4B50-A5FB-FA69A315366C}" sibTransId="{DF7637A9-1402-49AC-9C1A-8C6BE43CA8AC}"/>
    <dgm:cxn modelId="{25A3D7E1-1E11-477E-A4FC-40A7115F1049}" type="presOf" srcId="{F6E99F0A-C710-47E8-A58B-46C934F08571}" destId="{D377C949-FDF6-45C6-9316-40FE45B60DD3}" srcOrd="0" destOrd="0" presId="urn:microsoft.com/office/officeart/2008/layout/NameandTitleOrganizationalChart"/>
    <dgm:cxn modelId="{9F3D48E3-F032-4D6B-B873-FA09FCB3762A}" type="presOf" srcId="{19F75210-978D-45FF-9763-FFB0F9FB5EF1}" destId="{F0C146C7-6418-4BDC-80E0-AAA68D0E89D4}" srcOrd="0" destOrd="0" presId="urn:microsoft.com/office/officeart/2008/layout/NameandTitleOrganizationalChart"/>
    <dgm:cxn modelId="{8C716AE3-5B5F-4E3C-AB02-E689D2485A40}" type="presOf" srcId="{0E1C7BDB-492E-4816-BBEF-7F2393F80139}" destId="{E3344BF9-5631-409C-9315-5CA22B85FFF4}" srcOrd="0" destOrd="0" presId="urn:microsoft.com/office/officeart/2008/layout/NameandTitleOrganizationalChart"/>
    <dgm:cxn modelId="{33828AF3-0524-4830-A0DF-1665677D4EFF}" type="presOf" srcId="{752702E9-77C5-413A-B99F-FEB16EE23050}" destId="{BA335335-FB09-40BC-9A51-385603C43F0E}" srcOrd="0" destOrd="0" presId="urn:microsoft.com/office/officeart/2008/layout/NameandTitleOrganizationalChart"/>
    <dgm:cxn modelId="{F892C4F6-310F-49B5-849A-B7CC3BC7FEA2}" type="presOf" srcId="{EA394E6C-37E0-482A-AE10-F1DB0556D6E2}" destId="{485FF809-BADF-4F9D-8FD7-F648F795F39F}" srcOrd="1" destOrd="0" presId="urn:microsoft.com/office/officeart/2008/layout/NameandTitleOrganizationalChart"/>
    <dgm:cxn modelId="{09DD3FF9-7D09-4FEE-8E51-559142DF7296}" type="presOf" srcId="{0CB0CBA3-FB2D-497F-97A6-73A606407431}" destId="{F3C8E1AE-E123-41C2-A92D-F5897D340A35}" srcOrd="0" destOrd="0" presId="urn:microsoft.com/office/officeart/2008/layout/NameandTitleOrganizationalChart"/>
    <dgm:cxn modelId="{8FA7EAFC-A364-4A2B-9ADE-E57155A74E2C}" srcId="{60229871-CA0C-4080-A632-45A87807A76E}" destId="{A9DD1982-27F7-40E0-A317-30D38D1AC965}" srcOrd="0" destOrd="0" parTransId="{FD2466EE-82AF-4FAC-8066-4762C77A8F8B}" sibTransId="{E715FA3C-ECBE-4D37-8081-DA7C07140C6A}"/>
    <dgm:cxn modelId="{5C2D0543-9C89-4FAC-93AD-122CEF207AF2}" type="presParOf" srcId="{C83AF026-DDE1-4BD9-A3AC-FA31BF1AEAB9}" destId="{C13A5A8E-6374-4720-B930-3984A27FFA84}" srcOrd="0" destOrd="0" presId="urn:microsoft.com/office/officeart/2008/layout/NameandTitleOrganizationalChart"/>
    <dgm:cxn modelId="{B5513DCD-0B9F-4916-AF9B-1928D1187704}" type="presParOf" srcId="{C13A5A8E-6374-4720-B930-3984A27FFA84}" destId="{AEC2DF00-AB48-407F-BD72-BAAF4B45E9BF}" srcOrd="0" destOrd="0" presId="urn:microsoft.com/office/officeart/2008/layout/NameandTitleOrganizationalChart"/>
    <dgm:cxn modelId="{042E1B6C-20A5-4F91-86CF-72023542EB7B}" type="presParOf" srcId="{AEC2DF00-AB48-407F-BD72-BAAF4B45E9BF}" destId="{10318503-1BDA-4EB4-90B5-16BA82853CBB}" srcOrd="0" destOrd="0" presId="urn:microsoft.com/office/officeart/2008/layout/NameandTitleOrganizationalChart"/>
    <dgm:cxn modelId="{A9FCB881-232E-4297-AAFD-6B2B72F8CCE9}" type="presParOf" srcId="{AEC2DF00-AB48-407F-BD72-BAAF4B45E9BF}" destId="{4C5A3980-1B9D-4A3B-BA12-1E3E86EF3F80}" srcOrd="1" destOrd="0" presId="urn:microsoft.com/office/officeart/2008/layout/NameandTitleOrganizationalChart"/>
    <dgm:cxn modelId="{8BC4F6E4-5A77-4A93-919D-DC1F8E6CF0A0}" type="presParOf" srcId="{AEC2DF00-AB48-407F-BD72-BAAF4B45E9BF}" destId="{0063DEA0-AFBD-4A71-9199-D5947581B09C}" srcOrd="2" destOrd="0" presId="urn:microsoft.com/office/officeart/2008/layout/NameandTitleOrganizationalChart"/>
    <dgm:cxn modelId="{AD6689F8-4EDD-43F6-B004-7D445A8C92F8}" type="presParOf" srcId="{C13A5A8E-6374-4720-B930-3984A27FFA84}" destId="{FDC20738-31CF-4FEB-8800-BFC83B36EB3A}" srcOrd="1" destOrd="0" presId="urn:microsoft.com/office/officeart/2008/layout/NameandTitleOrganizationalChart"/>
    <dgm:cxn modelId="{BF2371D4-8B6B-4F40-8CC1-51923CF2C3AE}" type="presParOf" srcId="{C13A5A8E-6374-4720-B930-3984A27FFA84}" destId="{9110E59E-EB31-478E-8E48-23BF3A71E928}" srcOrd="2" destOrd="0" presId="urn:microsoft.com/office/officeart/2008/layout/NameandTitleOrganizationalChart"/>
    <dgm:cxn modelId="{C21964A4-166B-481F-9BB0-2A3E66F826F0}" type="presParOf" srcId="{9110E59E-EB31-478E-8E48-23BF3A71E928}" destId="{AB3FFFF3-BCE6-495D-B18F-CEA9928B3835}" srcOrd="0" destOrd="0" presId="urn:microsoft.com/office/officeart/2008/layout/NameandTitleOrganizationalChart"/>
    <dgm:cxn modelId="{9CE84BDB-27B4-4EF7-B5AD-3133B1601DFE}" type="presParOf" srcId="{9110E59E-EB31-478E-8E48-23BF3A71E928}" destId="{357B89AA-440D-4E5D-95D0-105CB236F7A8}" srcOrd="1" destOrd="0" presId="urn:microsoft.com/office/officeart/2008/layout/NameandTitleOrganizationalChart"/>
    <dgm:cxn modelId="{B5937BFB-7534-424E-9CE4-B886C4410A36}" type="presParOf" srcId="{357B89AA-440D-4E5D-95D0-105CB236F7A8}" destId="{BB2BC85B-4B7D-4799-8C0B-0EB44B3C862A}" srcOrd="0" destOrd="0" presId="urn:microsoft.com/office/officeart/2008/layout/NameandTitleOrganizationalChart"/>
    <dgm:cxn modelId="{B28B16E2-BB51-41B0-8841-951862A36797}" type="presParOf" srcId="{BB2BC85B-4B7D-4799-8C0B-0EB44B3C862A}" destId="{E3344BF9-5631-409C-9315-5CA22B85FFF4}" srcOrd="0" destOrd="0" presId="urn:microsoft.com/office/officeart/2008/layout/NameandTitleOrganizationalChart"/>
    <dgm:cxn modelId="{D4083EB2-911C-4CFA-B01C-431A877A223B}" type="presParOf" srcId="{BB2BC85B-4B7D-4799-8C0B-0EB44B3C862A}" destId="{85523110-8624-4186-B88D-BF7DB3FB434B}" srcOrd="1" destOrd="0" presId="urn:microsoft.com/office/officeart/2008/layout/NameandTitleOrganizationalChart"/>
    <dgm:cxn modelId="{FC8C31D6-2357-4006-93B8-3C826400ECCC}" type="presParOf" srcId="{BB2BC85B-4B7D-4799-8C0B-0EB44B3C862A}" destId="{46E7061F-8962-426A-B712-A999CB3244E7}" srcOrd="2" destOrd="0" presId="urn:microsoft.com/office/officeart/2008/layout/NameandTitleOrganizationalChart"/>
    <dgm:cxn modelId="{D1751CC7-2E6A-4A7A-8D75-AB1FD0EB6A77}" type="presParOf" srcId="{357B89AA-440D-4E5D-95D0-105CB236F7A8}" destId="{F7EBAE16-511A-496F-96C0-B4474F8631D9}" srcOrd="1" destOrd="0" presId="urn:microsoft.com/office/officeart/2008/layout/NameandTitleOrganizationalChart"/>
    <dgm:cxn modelId="{9B7F8254-CDED-424F-9F5A-2D58AAB912BD}" type="presParOf" srcId="{357B89AA-440D-4E5D-95D0-105CB236F7A8}" destId="{E13D382D-4B83-4E2F-A0A5-255B59164E61}" srcOrd="2" destOrd="0" presId="urn:microsoft.com/office/officeart/2008/layout/NameandTitleOrganizationalChart"/>
    <dgm:cxn modelId="{0F52D1E9-8A84-44BF-B89E-48C890D4BAEF}" type="presParOf" srcId="{9110E59E-EB31-478E-8E48-23BF3A71E928}" destId="{FA58A2E7-12F0-4914-ACC7-488C24F825B1}" srcOrd="2" destOrd="0" presId="urn:microsoft.com/office/officeart/2008/layout/NameandTitleOrganizationalChart"/>
    <dgm:cxn modelId="{320EE81D-B3EE-4BA5-81A6-9B062C276DA1}" type="presParOf" srcId="{9110E59E-EB31-478E-8E48-23BF3A71E928}" destId="{A527539B-C687-4306-AA3A-F89F44C19695}" srcOrd="3" destOrd="0" presId="urn:microsoft.com/office/officeart/2008/layout/NameandTitleOrganizationalChart"/>
    <dgm:cxn modelId="{8A7059EB-6F9F-45E5-AE4E-990AF2793246}" type="presParOf" srcId="{A527539B-C687-4306-AA3A-F89F44C19695}" destId="{F43F88C4-932C-4E35-8C30-C736C8565FB3}" srcOrd="0" destOrd="0" presId="urn:microsoft.com/office/officeart/2008/layout/NameandTitleOrganizationalChart"/>
    <dgm:cxn modelId="{A401776E-AAF6-4D35-A197-8DA200BB741D}" type="presParOf" srcId="{F43F88C4-932C-4E35-8C30-C736C8565FB3}" destId="{FC4DE0E1-7C61-4339-B91D-8FA4B98F0CE5}" srcOrd="0" destOrd="0" presId="urn:microsoft.com/office/officeart/2008/layout/NameandTitleOrganizationalChart"/>
    <dgm:cxn modelId="{1F549372-9DA8-44E0-AADC-C3AAB69F1F9B}" type="presParOf" srcId="{F43F88C4-932C-4E35-8C30-C736C8565FB3}" destId="{34F29CCC-6191-462F-9F22-28DBA58BECD0}" srcOrd="1" destOrd="0" presId="urn:microsoft.com/office/officeart/2008/layout/NameandTitleOrganizationalChart"/>
    <dgm:cxn modelId="{B3023506-92A0-469A-ABB3-FAFE2ED62BD8}" type="presParOf" srcId="{F43F88C4-932C-4E35-8C30-C736C8565FB3}" destId="{CA88B7AA-3C93-44EB-AB92-7AE15638B431}" srcOrd="2" destOrd="0" presId="urn:microsoft.com/office/officeart/2008/layout/NameandTitleOrganizationalChart"/>
    <dgm:cxn modelId="{C21E83DA-451A-47FE-B2C3-21F7C44C90E4}" type="presParOf" srcId="{A527539B-C687-4306-AA3A-F89F44C19695}" destId="{C28AA635-A14B-4C2F-8ADA-0BBF1353D436}" srcOrd="1" destOrd="0" presId="urn:microsoft.com/office/officeart/2008/layout/NameandTitleOrganizationalChart"/>
    <dgm:cxn modelId="{50EAEF83-217C-4658-BDEA-2DD28596D3D3}" type="presParOf" srcId="{C28AA635-A14B-4C2F-8ADA-0BBF1353D436}" destId="{D377C949-FDF6-45C6-9316-40FE45B60DD3}" srcOrd="0" destOrd="0" presId="urn:microsoft.com/office/officeart/2008/layout/NameandTitleOrganizationalChart"/>
    <dgm:cxn modelId="{78A16A63-8AFF-4C34-9D71-15E4F374BD86}" type="presParOf" srcId="{C28AA635-A14B-4C2F-8ADA-0BBF1353D436}" destId="{CBAB477C-42A8-4837-80BF-BE20014A2549}" srcOrd="1" destOrd="0" presId="urn:microsoft.com/office/officeart/2008/layout/NameandTitleOrganizationalChart"/>
    <dgm:cxn modelId="{D8F333C3-09BB-4CB8-9BBE-A96CBFCD11F8}" type="presParOf" srcId="{CBAB477C-42A8-4837-80BF-BE20014A2549}" destId="{D26B0D7D-FB38-41E4-AABE-671CE25F2A83}" srcOrd="0" destOrd="0" presId="urn:microsoft.com/office/officeart/2008/layout/NameandTitleOrganizationalChart"/>
    <dgm:cxn modelId="{22C6AB3B-39BC-4E8A-86C3-C82BA80F4A5A}" type="presParOf" srcId="{D26B0D7D-FB38-41E4-AABE-671CE25F2A83}" destId="{2C1ADF03-905A-4D7F-A912-772BB40D14E5}" srcOrd="0" destOrd="0" presId="urn:microsoft.com/office/officeart/2008/layout/NameandTitleOrganizationalChart"/>
    <dgm:cxn modelId="{266F9217-4ECE-493E-AE6B-D01902F0FC5A}" type="presParOf" srcId="{D26B0D7D-FB38-41E4-AABE-671CE25F2A83}" destId="{0EDB0EFA-242F-46A8-AC90-1E0C9E23F406}" srcOrd="1" destOrd="0" presId="urn:microsoft.com/office/officeart/2008/layout/NameandTitleOrganizationalChart"/>
    <dgm:cxn modelId="{D3B9C056-F812-47EB-85E4-3E8F0902B345}" type="presParOf" srcId="{D26B0D7D-FB38-41E4-AABE-671CE25F2A83}" destId="{A3DAF291-09F3-48C3-9F34-30DFE37EE1A6}" srcOrd="2" destOrd="0" presId="urn:microsoft.com/office/officeart/2008/layout/NameandTitleOrganizationalChart"/>
    <dgm:cxn modelId="{9CB30AA6-4B31-4017-8781-86E386673858}" type="presParOf" srcId="{CBAB477C-42A8-4837-80BF-BE20014A2549}" destId="{64BF507B-1FFC-4461-95C6-53069050DB79}" srcOrd="1" destOrd="0" presId="urn:microsoft.com/office/officeart/2008/layout/NameandTitleOrganizationalChart"/>
    <dgm:cxn modelId="{1D3E6858-FD75-4978-99C7-69A17DFD7639}" type="presParOf" srcId="{64BF507B-1FFC-4461-95C6-53069050DB79}" destId="{460421B7-7994-456C-998A-0AF21572E728}" srcOrd="0" destOrd="0" presId="urn:microsoft.com/office/officeart/2008/layout/NameandTitleOrganizationalChart"/>
    <dgm:cxn modelId="{622F64E3-993B-4D2F-A514-0C1E885AD67A}" type="presParOf" srcId="{64BF507B-1FFC-4461-95C6-53069050DB79}" destId="{9B8F14B9-56E2-4C59-86E6-8D1EC1DC6525}" srcOrd="1" destOrd="0" presId="urn:microsoft.com/office/officeart/2008/layout/NameandTitleOrganizationalChart"/>
    <dgm:cxn modelId="{4B5988D6-DC6E-4369-96DB-F60BE3EE20EF}" type="presParOf" srcId="{9B8F14B9-56E2-4C59-86E6-8D1EC1DC6525}" destId="{E645EE62-7474-49F3-82A2-0945D40EC16B}" srcOrd="0" destOrd="0" presId="urn:microsoft.com/office/officeart/2008/layout/NameandTitleOrganizationalChart"/>
    <dgm:cxn modelId="{00F8BD83-B175-466A-8BA4-68DE61933A9D}" type="presParOf" srcId="{E645EE62-7474-49F3-82A2-0945D40EC16B}" destId="{E619A121-0BE6-434D-B8BA-4F84AA4C4090}" srcOrd="0" destOrd="0" presId="urn:microsoft.com/office/officeart/2008/layout/NameandTitleOrganizationalChart"/>
    <dgm:cxn modelId="{72816F74-6A06-46AD-90B0-357859A6BCCC}" type="presParOf" srcId="{E645EE62-7474-49F3-82A2-0945D40EC16B}" destId="{C05D3E92-B85E-4411-9CA4-D4FDB079DF17}" srcOrd="1" destOrd="0" presId="urn:microsoft.com/office/officeart/2008/layout/NameandTitleOrganizationalChart"/>
    <dgm:cxn modelId="{BF74AD9E-C833-4E35-B8F5-390E1FDCB8B8}" type="presParOf" srcId="{E645EE62-7474-49F3-82A2-0945D40EC16B}" destId="{92561461-D18E-4FEE-B4F6-F6A56C58231B}" srcOrd="2" destOrd="0" presId="urn:microsoft.com/office/officeart/2008/layout/NameandTitleOrganizationalChart"/>
    <dgm:cxn modelId="{A3B73600-BD3F-4799-9D54-0EE737F74A83}" type="presParOf" srcId="{9B8F14B9-56E2-4C59-86E6-8D1EC1DC6525}" destId="{F4341EAB-82DD-4897-B8B3-0B4275A960F9}" srcOrd="1" destOrd="0" presId="urn:microsoft.com/office/officeart/2008/layout/NameandTitleOrganizationalChart"/>
    <dgm:cxn modelId="{244ABA1B-D571-4984-95E8-C9E9BCD0B021}" type="presParOf" srcId="{9B8F14B9-56E2-4C59-86E6-8D1EC1DC6525}" destId="{5C415CD8-3074-489A-8B2E-46675943C6E5}" srcOrd="2" destOrd="0" presId="urn:microsoft.com/office/officeart/2008/layout/NameandTitleOrganizationalChart"/>
    <dgm:cxn modelId="{4E2288B1-E6DE-470B-9DAD-3B0AEE4C32B4}" type="presParOf" srcId="{64BF507B-1FFC-4461-95C6-53069050DB79}" destId="{447E8320-8D0E-452B-AFC9-83C7CBDEBEEC}" srcOrd="2" destOrd="0" presId="urn:microsoft.com/office/officeart/2008/layout/NameandTitleOrganizationalChart"/>
    <dgm:cxn modelId="{B4BE580C-B66E-4090-99AC-84D0A0CCC5BD}" type="presParOf" srcId="{64BF507B-1FFC-4461-95C6-53069050DB79}" destId="{917CB14A-A3AB-4D9D-A4DC-E6B9EE2F62C4}" srcOrd="3" destOrd="0" presId="urn:microsoft.com/office/officeart/2008/layout/NameandTitleOrganizationalChart"/>
    <dgm:cxn modelId="{A010A344-177B-45A7-998C-FB3FB9C1CA0B}" type="presParOf" srcId="{917CB14A-A3AB-4D9D-A4DC-E6B9EE2F62C4}" destId="{FB42B630-30D7-4028-9987-1B1B38C3999F}" srcOrd="0" destOrd="0" presId="urn:microsoft.com/office/officeart/2008/layout/NameandTitleOrganizationalChart"/>
    <dgm:cxn modelId="{52D512F7-7C7C-4BE6-8B33-EA15B3A3DC61}" type="presParOf" srcId="{FB42B630-30D7-4028-9987-1B1B38C3999F}" destId="{7FC73D1B-23BF-4F61-BFBF-094B3F11078A}" srcOrd="0" destOrd="0" presId="urn:microsoft.com/office/officeart/2008/layout/NameandTitleOrganizationalChart"/>
    <dgm:cxn modelId="{1306900C-9C8B-4AD5-AF96-4F588424C8CA}" type="presParOf" srcId="{FB42B630-30D7-4028-9987-1B1B38C3999F}" destId="{CB43D81E-5847-49D6-83D0-38A1F95148A2}" srcOrd="1" destOrd="0" presId="urn:microsoft.com/office/officeart/2008/layout/NameandTitleOrganizationalChart"/>
    <dgm:cxn modelId="{EE226EB4-6A07-4582-8665-3A1E52C19BB2}" type="presParOf" srcId="{FB42B630-30D7-4028-9987-1B1B38C3999F}" destId="{4AC66DDC-D334-42BE-859B-387BEFB9F78C}" srcOrd="2" destOrd="0" presId="urn:microsoft.com/office/officeart/2008/layout/NameandTitleOrganizationalChart"/>
    <dgm:cxn modelId="{83D79B67-760B-4CF5-AD78-CE0BB79FA271}" type="presParOf" srcId="{917CB14A-A3AB-4D9D-A4DC-E6B9EE2F62C4}" destId="{EC86D4E2-EE28-4412-9BD5-AFC41C03F3DF}" srcOrd="1" destOrd="0" presId="urn:microsoft.com/office/officeart/2008/layout/NameandTitleOrganizationalChart"/>
    <dgm:cxn modelId="{F59789C9-F96C-4DF3-A8E0-26D8C5366B9A}" type="presParOf" srcId="{917CB14A-A3AB-4D9D-A4DC-E6B9EE2F62C4}" destId="{2CA6E10C-D391-425B-A030-ADA3F799DA1E}" srcOrd="2" destOrd="0" presId="urn:microsoft.com/office/officeart/2008/layout/NameandTitleOrganizationalChart"/>
    <dgm:cxn modelId="{4F50322D-3A2E-469A-B744-8DD3F5318DB1}" type="presParOf" srcId="{CBAB477C-42A8-4837-80BF-BE20014A2549}" destId="{A819FE17-129F-4822-AEC8-583392BFD3DA}" srcOrd="2" destOrd="0" presId="urn:microsoft.com/office/officeart/2008/layout/NameandTitleOrganizationalChart"/>
    <dgm:cxn modelId="{0AA3CFA6-0F42-4ABC-83E9-57BDD5EEE1C2}" type="presParOf" srcId="{C28AA635-A14B-4C2F-8ADA-0BBF1353D436}" destId="{F0C146C7-6418-4BDC-80E0-AAA68D0E89D4}" srcOrd="2" destOrd="0" presId="urn:microsoft.com/office/officeart/2008/layout/NameandTitleOrganizationalChart"/>
    <dgm:cxn modelId="{23346246-F282-45F5-9087-8928BF6718E2}" type="presParOf" srcId="{C28AA635-A14B-4C2F-8ADA-0BBF1353D436}" destId="{5DCD0E5C-678E-4FB6-B088-2AD87404AADB}" srcOrd="3" destOrd="0" presId="urn:microsoft.com/office/officeart/2008/layout/NameandTitleOrganizationalChart"/>
    <dgm:cxn modelId="{0EB32C0A-55B8-426A-AA1F-FF593031282C}" type="presParOf" srcId="{5DCD0E5C-678E-4FB6-B088-2AD87404AADB}" destId="{87896C2C-D220-4594-A508-8D012B5F70F4}" srcOrd="0" destOrd="0" presId="urn:microsoft.com/office/officeart/2008/layout/NameandTitleOrganizationalChart"/>
    <dgm:cxn modelId="{2640A6A8-8496-4069-922E-4F690C4A3B31}" type="presParOf" srcId="{87896C2C-D220-4594-A508-8D012B5F70F4}" destId="{88A987CA-79AA-41D1-8567-25156C5EAC42}" srcOrd="0" destOrd="0" presId="urn:microsoft.com/office/officeart/2008/layout/NameandTitleOrganizationalChart"/>
    <dgm:cxn modelId="{97650DD4-49F5-4AAE-9146-DF2AD076BEE3}" type="presParOf" srcId="{87896C2C-D220-4594-A508-8D012B5F70F4}" destId="{F3C8E1AE-E123-41C2-A92D-F5897D340A35}" srcOrd="1" destOrd="0" presId="urn:microsoft.com/office/officeart/2008/layout/NameandTitleOrganizationalChart"/>
    <dgm:cxn modelId="{51EDF250-010C-4DBF-AD09-A64522E01C18}" type="presParOf" srcId="{87896C2C-D220-4594-A508-8D012B5F70F4}" destId="{8CE15A97-DF4B-43A2-BA8E-9C8A76F63FE3}" srcOrd="2" destOrd="0" presId="urn:microsoft.com/office/officeart/2008/layout/NameandTitleOrganizationalChart"/>
    <dgm:cxn modelId="{2C963114-CB0D-4965-A2E8-D1700530FE51}" type="presParOf" srcId="{5DCD0E5C-678E-4FB6-B088-2AD87404AADB}" destId="{864383CC-6067-453F-8800-6CC7E024F8C0}" srcOrd="1" destOrd="0" presId="urn:microsoft.com/office/officeart/2008/layout/NameandTitleOrganizationalChart"/>
    <dgm:cxn modelId="{411CF650-2000-4F95-8688-57F6FA1C327B}" type="presParOf" srcId="{864383CC-6067-453F-8800-6CC7E024F8C0}" destId="{C09C0F6E-AA4D-454E-96A1-B4359DB1C9EB}" srcOrd="0" destOrd="0" presId="urn:microsoft.com/office/officeart/2008/layout/NameandTitleOrganizationalChart"/>
    <dgm:cxn modelId="{01CB703E-D471-4BFA-B89F-9F5CB6AF48DF}" type="presParOf" srcId="{864383CC-6067-453F-8800-6CC7E024F8C0}" destId="{EA0D1D6C-94C9-47B0-BC14-0C47D9CB950A}" srcOrd="1" destOrd="0" presId="urn:microsoft.com/office/officeart/2008/layout/NameandTitleOrganizationalChart"/>
    <dgm:cxn modelId="{92C8F2FD-F5AC-4F64-8B7E-C0DE90BE4A66}" type="presParOf" srcId="{EA0D1D6C-94C9-47B0-BC14-0C47D9CB950A}" destId="{3B2255BF-991E-463F-B94E-A439215532BC}" srcOrd="0" destOrd="0" presId="urn:microsoft.com/office/officeart/2008/layout/NameandTitleOrganizationalChart"/>
    <dgm:cxn modelId="{4F06CA8E-0B62-4ABF-B067-A8506C96E2E4}" type="presParOf" srcId="{3B2255BF-991E-463F-B94E-A439215532BC}" destId="{7DB00783-C87F-46E5-A3DA-E79C5A597672}" srcOrd="0" destOrd="0" presId="urn:microsoft.com/office/officeart/2008/layout/NameandTitleOrganizationalChart"/>
    <dgm:cxn modelId="{00A7C06B-3631-4545-9FC5-A77818734AD3}" type="presParOf" srcId="{3B2255BF-991E-463F-B94E-A439215532BC}" destId="{C4636164-12A5-48B2-A9BF-26D33B35CC28}" srcOrd="1" destOrd="0" presId="urn:microsoft.com/office/officeart/2008/layout/NameandTitleOrganizationalChart"/>
    <dgm:cxn modelId="{4DA136CD-7596-4C0F-BE64-D5C46AD4DC11}" type="presParOf" srcId="{3B2255BF-991E-463F-B94E-A439215532BC}" destId="{6DD62FC7-36A0-46DA-A4C9-135DC05EC990}" srcOrd="2" destOrd="0" presId="urn:microsoft.com/office/officeart/2008/layout/NameandTitleOrganizationalChart"/>
    <dgm:cxn modelId="{F0407994-4688-4C52-A409-00746F7D4E3A}" type="presParOf" srcId="{EA0D1D6C-94C9-47B0-BC14-0C47D9CB950A}" destId="{78CBEEDB-9D94-48F4-9505-AE8B7BC0B0E3}" srcOrd="1" destOrd="0" presId="urn:microsoft.com/office/officeart/2008/layout/NameandTitleOrganizationalChart"/>
    <dgm:cxn modelId="{F143B88B-60AD-4F81-A81E-3C32A647732F}" type="presParOf" srcId="{EA0D1D6C-94C9-47B0-BC14-0C47D9CB950A}" destId="{62F5975B-F501-454D-8F33-D0AC4D1712B6}" srcOrd="2" destOrd="0" presId="urn:microsoft.com/office/officeart/2008/layout/NameandTitleOrganizationalChart"/>
    <dgm:cxn modelId="{5A34B8ED-B436-4D22-BB10-5E4E9B434276}" type="presParOf" srcId="{5DCD0E5C-678E-4FB6-B088-2AD87404AADB}" destId="{0A06A51E-4FFC-479A-9365-D2CC2B56689C}" srcOrd="2" destOrd="0" presId="urn:microsoft.com/office/officeart/2008/layout/NameandTitleOrganizationalChart"/>
    <dgm:cxn modelId="{656F800D-EAFA-4105-86A7-20925115D64A}" type="presParOf" srcId="{C28AA635-A14B-4C2F-8ADA-0BBF1353D436}" destId="{BA335335-FB09-40BC-9A51-385603C43F0E}" srcOrd="4" destOrd="0" presId="urn:microsoft.com/office/officeart/2008/layout/NameandTitleOrganizationalChart"/>
    <dgm:cxn modelId="{DED27A0C-0A3B-4561-8E99-80437B56A92E}" type="presParOf" srcId="{C28AA635-A14B-4C2F-8ADA-0BBF1353D436}" destId="{964CBBCD-65AF-4DFD-AD1C-C166BED2EF1B}" srcOrd="5" destOrd="0" presId="urn:microsoft.com/office/officeart/2008/layout/NameandTitleOrganizationalChart"/>
    <dgm:cxn modelId="{DF3E78D2-A14D-4D5B-8337-2B9C03C0407D}" type="presParOf" srcId="{964CBBCD-65AF-4DFD-AD1C-C166BED2EF1B}" destId="{098FAA47-D795-4A57-B771-F4F8B7BA6E03}" srcOrd="0" destOrd="0" presId="urn:microsoft.com/office/officeart/2008/layout/NameandTitleOrganizationalChart"/>
    <dgm:cxn modelId="{65F50033-A92A-4566-A237-DEF02FC0A501}" type="presParOf" srcId="{098FAA47-D795-4A57-B771-F4F8B7BA6E03}" destId="{0BD00801-A51E-48D3-9520-BDCBF512C363}" srcOrd="0" destOrd="0" presId="urn:microsoft.com/office/officeart/2008/layout/NameandTitleOrganizationalChart"/>
    <dgm:cxn modelId="{F3EE12C2-7847-4996-B6F1-1A405D346E79}" type="presParOf" srcId="{098FAA47-D795-4A57-B771-F4F8B7BA6E03}" destId="{652ED542-B06B-4CB3-9453-0F8442473F71}" srcOrd="1" destOrd="0" presId="urn:microsoft.com/office/officeart/2008/layout/NameandTitleOrganizationalChart"/>
    <dgm:cxn modelId="{5F1C6CAB-0210-4EF1-9119-D2FAD5EC44A2}" type="presParOf" srcId="{098FAA47-D795-4A57-B771-F4F8B7BA6E03}" destId="{912DE15E-FC5D-4C63-9293-EB685CB5D6BE}" srcOrd="2" destOrd="0" presId="urn:microsoft.com/office/officeart/2008/layout/NameandTitleOrganizationalChart"/>
    <dgm:cxn modelId="{CC899C71-30F4-4B28-BBBB-0E0987994791}" type="presParOf" srcId="{964CBBCD-65AF-4DFD-AD1C-C166BED2EF1B}" destId="{51D1754D-55CC-402F-85D4-56D7F3DBF336}" srcOrd="1" destOrd="0" presId="urn:microsoft.com/office/officeart/2008/layout/NameandTitleOrganizationalChart"/>
    <dgm:cxn modelId="{E2CEFBAA-2FF5-4CE7-9DCE-C6350A1C1796}" type="presParOf" srcId="{51D1754D-55CC-402F-85D4-56D7F3DBF336}" destId="{EBFC2DE4-99BE-4DEE-BA93-1D2FD5C9CBD9}" srcOrd="0" destOrd="0" presId="urn:microsoft.com/office/officeart/2008/layout/NameandTitleOrganizationalChart"/>
    <dgm:cxn modelId="{C472C821-1991-4C53-94B3-E2C642FA9211}" type="presParOf" srcId="{51D1754D-55CC-402F-85D4-56D7F3DBF336}" destId="{A28F9349-1DD0-4C09-8521-BB7437BDB4F5}" srcOrd="1" destOrd="0" presId="urn:microsoft.com/office/officeart/2008/layout/NameandTitleOrganizationalChart"/>
    <dgm:cxn modelId="{7DB9BA72-CFBD-4876-A0BC-DC644785EEA8}" type="presParOf" srcId="{A28F9349-1DD0-4C09-8521-BB7437BDB4F5}" destId="{6A3949E6-D9F3-488F-A707-28EF5E4BE0B2}" srcOrd="0" destOrd="0" presId="urn:microsoft.com/office/officeart/2008/layout/NameandTitleOrganizationalChart"/>
    <dgm:cxn modelId="{A04BE8F5-36BA-4646-87F2-95F584C9E987}" type="presParOf" srcId="{6A3949E6-D9F3-488F-A707-28EF5E4BE0B2}" destId="{757558A8-D22B-4099-A5A5-CC7267F7E883}" srcOrd="0" destOrd="0" presId="urn:microsoft.com/office/officeart/2008/layout/NameandTitleOrganizationalChart"/>
    <dgm:cxn modelId="{FD5BD700-4908-4913-8F9B-904F20122844}" type="presParOf" srcId="{6A3949E6-D9F3-488F-A707-28EF5E4BE0B2}" destId="{51A2F4AD-94F8-4ABF-A230-D002ECABBA6D}" srcOrd="1" destOrd="0" presId="urn:microsoft.com/office/officeart/2008/layout/NameandTitleOrganizationalChart"/>
    <dgm:cxn modelId="{E745BD3E-3BA1-4E6E-B168-B91C82C47A98}" type="presParOf" srcId="{6A3949E6-D9F3-488F-A707-28EF5E4BE0B2}" destId="{E2C72179-B4C6-4105-834B-D3736906E759}" srcOrd="2" destOrd="0" presId="urn:microsoft.com/office/officeart/2008/layout/NameandTitleOrganizationalChart"/>
    <dgm:cxn modelId="{5693593B-643E-4CAC-8840-202140FC306D}" type="presParOf" srcId="{A28F9349-1DD0-4C09-8521-BB7437BDB4F5}" destId="{74F6FD79-FB00-4E37-86A5-5CD943C48E95}" srcOrd="1" destOrd="0" presId="urn:microsoft.com/office/officeart/2008/layout/NameandTitleOrganizationalChart"/>
    <dgm:cxn modelId="{E3A57A0E-D159-41D1-8660-C3AB9245C630}" type="presParOf" srcId="{A28F9349-1DD0-4C09-8521-BB7437BDB4F5}" destId="{4D39F659-1B62-461E-8D0F-0ABAE8A1CBD4}" srcOrd="2" destOrd="0" presId="urn:microsoft.com/office/officeart/2008/layout/NameandTitleOrganizationalChart"/>
    <dgm:cxn modelId="{9C4C83BC-A9BB-466B-87E8-41F8219A30C4}" type="presParOf" srcId="{51D1754D-55CC-402F-85D4-56D7F3DBF336}" destId="{A03B5369-0BF0-4D70-85BB-F0D88D6E9D0B}" srcOrd="2" destOrd="0" presId="urn:microsoft.com/office/officeart/2008/layout/NameandTitleOrganizationalChart"/>
    <dgm:cxn modelId="{948F3E6A-68AA-42EA-B614-E8B906775D7E}" type="presParOf" srcId="{51D1754D-55CC-402F-85D4-56D7F3DBF336}" destId="{842E31EE-4ADB-4BE7-8016-BAA1E906FC28}" srcOrd="3" destOrd="0" presId="urn:microsoft.com/office/officeart/2008/layout/NameandTitleOrganizationalChart"/>
    <dgm:cxn modelId="{828D3126-777F-4C72-B55F-03EB0504EE09}" type="presParOf" srcId="{842E31EE-4ADB-4BE7-8016-BAA1E906FC28}" destId="{4452EC58-61F0-45A4-9F11-4E402AF63FB5}" srcOrd="0" destOrd="0" presId="urn:microsoft.com/office/officeart/2008/layout/NameandTitleOrganizationalChart"/>
    <dgm:cxn modelId="{148E75B1-F499-4BAF-9B36-4E3FB8D3A4DA}" type="presParOf" srcId="{4452EC58-61F0-45A4-9F11-4E402AF63FB5}" destId="{BA169D55-48AC-4396-819E-5D3B71788157}" srcOrd="0" destOrd="0" presId="urn:microsoft.com/office/officeart/2008/layout/NameandTitleOrganizationalChart"/>
    <dgm:cxn modelId="{F6E25FB9-DAFD-43BF-81A6-E8AA29C3F37A}" type="presParOf" srcId="{4452EC58-61F0-45A4-9F11-4E402AF63FB5}" destId="{3B8EF54D-54C7-4E7E-ADE4-2F16F0FBC8B0}" srcOrd="1" destOrd="0" presId="urn:microsoft.com/office/officeart/2008/layout/NameandTitleOrganizationalChart"/>
    <dgm:cxn modelId="{80B378AC-EC74-4695-B841-F3845D3E56B0}" type="presParOf" srcId="{4452EC58-61F0-45A4-9F11-4E402AF63FB5}" destId="{458575A5-89C4-4260-A2E7-4F225F61D97B}" srcOrd="2" destOrd="0" presId="urn:microsoft.com/office/officeart/2008/layout/NameandTitleOrganizationalChart"/>
    <dgm:cxn modelId="{70DEBF40-29DC-475D-AF41-67DCCF5907C8}" type="presParOf" srcId="{842E31EE-4ADB-4BE7-8016-BAA1E906FC28}" destId="{90E6DE28-E71D-4E80-920F-A4F8097C2919}" srcOrd="1" destOrd="0" presId="urn:microsoft.com/office/officeart/2008/layout/NameandTitleOrganizationalChart"/>
    <dgm:cxn modelId="{F555EB32-F8A6-4698-B1F6-29FB03883FA2}" type="presParOf" srcId="{842E31EE-4ADB-4BE7-8016-BAA1E906FC28}" destId="{3F5B33C1-08DA-4D9C-846C-E688C2536D09}" srcOrd="2" destOrd="0" presId="urn:microsoft.com/office/officeart/2008/layout/NameandTitleOrganizationalChart"/>
    <dgm:cxn modelId="{EE747218-9409-4EFF-B448-EBE49D3D96D6}" type="presParOf" srcId="{964CBBCD-65AF-4DFD-AD1C-C166BED2EF1B}" destId="{FBE03769-F19D-42AB-A779-57CED4C503D7}" srcOrd="2" destOrd="0" presId="urn:microsoft.com/office/officeart/2008/layout/NameandTitleOrganizationalChart"/>
    <dgm:cxn modelId="{FB5B60BC-6A44-48CE-A667-6651EFAB3F78}" type="presParOf" srcId="{A527539B-C687-4306-AA3A-F89F44C19695}" destId="{77093B1A-89EC-4873-B524-402245BDE871}" srcOrd="2" destOrd="0" presId="urn:microsoft.com/office/officeart/2008/layout/NameandTitleOrganizationalChart"/>
    <dgm:cxn modelId="{F1893892-1AE2-416F-9874-E14E8D8DCCD5}" type="presParOf" srcId="{9110E59E-EB31-478E-8E48-23BF3A71E928}" destId="{69F41FDA-7F87-4A30-B764-2808F636B478}" srcOrd="4" destOrd="0" presId="urn:microsoft.com/office/officeart/2008/layout/NameandTitleOrganizationalChart"/>
    <dgm:cxn modelId="{8F4BEBB5-59D6-4DC9-AFFE-74538134979F}" type="presParOf" srcId="{9110E59E-EB31-478E-8E48-23BF3A71E928}" destId="{70901641-AE23-4B5A-93E4-75D267E128DC}" srcOrd="5" destOrd="0" presId="urn:microsoft.com/office/officeart/2008/layout/NameandTitleOrganizationalChart"/>
    <dgm:cxn modelId="{79F24250-7551-4660-81B4-D30C448CAC1C}" type="presParOf" srcId="{70901641-AE23-4B5A-93E4-75D267E128DC}" destId="{FE5D06E9-070A-4D46-8A78-2ABB4AF9E086}" srcOrd="0" destOrd="0" presId="urn:microsoft.com/office/officeart/2008/layout/NameandTitleOrganizationalChart"/>
    <dgm:cxn modelId="{CD6854F7-476D-4717-AD1D-61B1856B4E4A}" type="presParOf" srcId="{FE5D06E9-070A-4D46-8A78-2ABB4AF9E086}" destId="{F4C2E253-5B36-44D9-9C12-FC5847EFF93D}" srcOrd="0" destOrd="0" presId="urn:microsoft.com/office/officeart/2008/layout/NameandTitleOrganizationalChart"/>
    <dgm:cxn modelId="{2404E0F0-42E0-4390-BB7B-7E7A1FCFC846}" type="presParOf" srcId="{FE5D06E9-070A-4D46-8A78-2ABB4AF9E086}" destId="{C4556AE8-6516-47DD-8262-1DA3C41139FB}" srcOrd="1" destOrd="0" presId="urn:microsoft.com/office/officeart/2008/layout/NameandTitleOrganizationalChart"/>
    <dgm:cxn modelId="{08764E33-C020-422E-B738-7FE0EF6144BC}" type="presParOf" srcId="{FE5D06E9-070A-4D46-8A78-2ABB4AF9E086}" destId="{485FF809-BADF-4F9D-8FD7-F648F795F39F}" srcOrd="2" destOrd="0" presId="urn:microsoft.com/office/officeart/2008/layout/NameandTitleOrganizationalChart"/>
    <dgm:cxn modelId="{90BB1349-76EB-4277-B409-0F87E894A7B1}" type="presParOf" srcId="{70901641-AE23-4B5A-93E4-75D267E128DC}" destId="{C7D2BF6C-D9FD-4FFE-84D9-7F08178DFF2A}" srcOrd="1" destOrd="0" presId="urn:microsoft.com/office/officeart/2008/layout/NameandTitleOrganizationalChart"/>
    <dgm:cxn modelId="{B6EB5F9E-D494-4C13-AD28-421B31739059}" type="presParOf" srcId="{70901641-AE23-4B5A-93E4-75D267E128DC}" destId="{BF02AAEC-B293-4179-9F11-1EDA77E9650B}" srcOrd="2" destOrd="0" presId="urn:microsoft.com/office/officeart/2008/layout/NameandTitleOrganizationalChart"/>
    <dgm:cxn modelId="{60E5C385-4BE9-46FC-B552-EC9C4D010EFC}" type="presParOf" srcId="{9110E59E-EB31-478E-8E48-23BF3A71E928}" destId="{CC6F6331-708A-4452-AB6D-A4A3A20EA699}" srcOrd="6" destOrd="0" presId="urn:microsoft.com/office/officeart/2008/layout/NameandTitleOrganizationalChart"/>
    <dgm:cxn modelId="{0512FE65-8F00-4412-AAE9-0DE2845AE011}" type="presParOf" srcId="{9110E59E-EB31-478E-8E48-23BF3A71E928}" destId="{865C0F94-5E84-4E31-92C2-BF6B6A86097A}" srcOrd="7" destOrd="0" presId="urn:microsoft.com/office/officeart/2008/layout/NameandTitleOrganizationalChart"/>
    <dgm:cxn modelId="{E47F15B3-5A1B-46BB-8275-2FF9DEAB29FC}" type="presParOf" srcId="{865C0F94-5E84-4E31-92C2-BF6B6A86097A}" destId="{FA6D4BE1-C7AE-40AA-8652-431286FBA618}" srcOrd="0" destOrd="0" presId="urn:microsoft.com/office/officeart/2008/layout/NameandTitleOrganizationalChart"/>
    <dgm:cxn modelId="{30B2399F-33C5-4C4A-B310-D67655185D84}" type="presParOf" srcId="{FA6D4BE1-C7AE-40AA-8652-431286FBA618}" destId="{A839D020-36D9-4D5B-A086-866DC973C794}" srcOrd="0" destOrd="0" presId="urn:microsoft.com/office/officeart/2008/layout/NameandTitleOrganizationalChart"/>
    <dgm:cxn modelId="{04B5903B-A141-4345-8A26-63ADA3EC7204}" type="presParOf" srcId="{FA6D4BE1-C7AE-40AA-8652-431286FBA618}" destId="{6003949E-97DB-43B9-B1FE-EF5E89920E4E}" srcOrd="1" destOrd="0" presId="urn:microsoft.com/office/officeart/2008/layout/NameandTitleOrganizationalChart"/>
    <dgm:cxn modelId="{9EAB64F9-DE91-490C-8365-2B76E626D880}" type="presParOf" srcId="{FA6D4BE1-C7AE-40AA-8652-431286FBA618}" destId="{3FA4D394-BDED-4638-8ACF-EB1FB1AD38AD}" srcOrd="2" destOrd="0" presId="urn:microsoft.com/office/officeart/2008/layout/NameandTitleOrganizationalChart"/>
    <dgm:cxn modelId="{43ED3CFE-EF4E-48B8-8668-3021F88D30F8}" type="presParOf" srcId="{865C0F94-5E84-4E31-92C2-BF6B6A86097A}" destId="{18670337-BB75-46C3-B9F0-525D35464901}" srcOrd="1" destOrd="0" presId="urn:microsoft.com/office/officeart/2008/layout/NameandTitleOrganizationalChart"/>
    <dgm:cxn modelId="{B2CD5B06-8A6E-4D1D-AA49-682C9C6D9AC7}" type="presParOf" srcId="{865C0F94-5E84-4E31-92C2-BF6B6A86097A}" destId="{AF9D5784-095B-4994-89C6-829B92A5280B}" srcOrd="2" destOrd="0" presId="urn:microsoft.com/office/officeart/2008/layout/NameandTitleOrganizationalChart"/>
    <dgm:cxn modelId="{7B9F222B-F147-4C40-B4A9-6B5CD4424C02}" type="presParOf" srcId="{9110E59E-EB31-478E-8E48-23BF3A71E928}" destId="{E0488303-0EAE-45F2-9734-563A176734FE}" srcOrd="8" destOrd="0" presId="urn:microsoft.com/office/officeart/2008/layout/NameandTitleOrganizationalChart"/>
    <dgm:cxn modelId="{52E20452-ACD9-48E2-B9B4-DE95FECC77A5}" type="presParOf" srcId="{9110E59E-EB31-478E-8E48-23BF3A71E928}" destId="{CC711EAB-21F6-411C-893B-94C3B88B453B}" srcOrd="9" destOrd="0" presId="urn:microsoft.com/office/officeart/2008/layout/NameandTitleOrganizationalChart"/>
    <dgm:cxn modelId="{CAB61C45-6533-449E-81E5-21DA2DEF3BF9}" type="presParOf" srcId="{CC711EAB-21F6-411C-893B-94C3B88B453B}" destId="{F4D8CBA4-51C9-48FC-A810-27F4B3EE1F26}" srcOrd="0" destOrd="0" presId="urn:microsoft.com/office/officeart/2008/layout/NameandTitleOrganizationalChart"/>
    <dgm:cxn modelId="{61E17862-0E7C-476E-A8E7-B43A7CABAFED}" type="presParOf" srcId="{F4D8CBA4-51C9-48FC-A810-27F4B3EE1F26}" destId="{137D2CF6-764F-4E28-B577-90436274C7B1}" srcOrd="0" destOrd="0" presId="urn:microsoft.com/office/officeart/2008/layout/NameandTitleOrganizationalChart"/>
    <dgm:cxn modelId="{2A818560-8BBD-468A-A12A-33E845C53D3A}" type="presParOf" srcId="{F4D8CBA4-51C9-48FC-A810-27F4B3EE1F26}" destId="{BC757B30-3E54-42A5-9575-263DB42A0303}" srcOrd="1" destOrd="0" presId="urn:microsoft.com/office/officeart/2008/layout/NameandTitleOrganizationalChart"/>
    <dgm:cxn modelId="{74C9C205-2B14-46D0-AA4B-9EE1A8355B24}" type="presParOf" srcId="{F4D8CBA4-51C9-48FC-A810-27F4B3EE1F26}" destId="{E292683D-0D03-48E3-8BB1-EBE2DF9E06A8}" srcOrd="2" destOrd="0" presId="urn:microsoft.com/office/officeart/2008/layout/NameandTitleOrganizationalChart"/>
    <dgm:cxn modelId="{640646A6-071A-40B4-A53B-DF07679122CE}" type="presParOf" srcId="{CC711EAB-21F6-411C-893B-94C3B88B453B}" destId="{F1E2DF76-1E39-46A1-8C68-AF1ACF98EB65}" srcOrd="1" destOrd="0" presId="urn:microsoft.com/office/officeart/2008/layout/NameandTitleOrganizationalChart"/>
    <dgm:cxn modelId="{5D0140E3-8B6C-41C9-A8A2-2D28C49C1172}" type="presParOf" srcId="{CC711EAB-21F6-411C-893B-94C3B88B453B}" destId="{CC6B88CA-92A9-4FB4-9807-594068822A74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488303-0EAE-45F2-9734-563A176734FE}">
      <dsp:nvSpPr>
        <dsp:cNvPr id="0" name=""/>
        <dsp:cNvSpPr/>
      </dsp:nvSpPr>
      <dsp:spPr>
        <a:xfrm>
          <a:off x="7892951" y="859254"/>
          <a:ext cx="203826" cy="45651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5112"/>
              </a:lnTo>
              <a:lnTo>
                <a:pt x="203826" y="4565112"/>
              </a:lnTo>
            </a:path>
          </a:pathLst>
        </a:custGeom>
        <a:noFill/>
        <a:ln w="127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6F6331-708A-4452-AB6D-A4A3A20EA699}">
      <dsp:nvSpPr>
        <dsp:cNvPr id="0" name=""/>
        <dsp:cNvSpPr/>
      </dsp:nvSpPr>
      <dsp:spPr>
        <a:xfrm>
          <a:off x="1285340" y="859254"/>
          <a:ext cx="6607610" cy="3590306"/>
        </a:xfrm>
        <a:custGeom>
          <a:avLst/>
          <a:gdLst/>
          <a:ahLst/>
          <a:cxnLst/>
          <a:rect l="0" t="0" r="0" b="0"/>
          <a:pathLst>
            <a:path>
              <a:moveTo>
                <a:pt x="6607610" y="0"/>
              </a:moveTo>
              <a:lnTo>
                <a:pt x="6607610" y="3590306"/>
              </a:lnTo>
              <a:lnTo>
                <a:pt x="0" y="3590306"/>
              </a:lnTo>
            </a:path>
          </a:pathLst>
        </a:custGeom>
        <a:noFill/>
        <a:ln w="127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41FDA-7F87-4A30-B764-2808F636B478}">
      <dsp:nvSpPr>
        <dsp:cNvPr id="0" name=""/>
        <dsp:cNvSpPr/>
      </dsp:nvSpPr>
      <dsp:spPr>
        <a:xfrm>
          <a:off x="7892951" y="859254"/>
          <a:ext cx="203826" cy="3590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0306"/>
              </a:lnTo>
              <a:lnTo>
                <a:pt x="203826" y="3590306"/>
              </a:lnTo>
            </a:path>
          </a:pathLst>
        </a:custGeom>
        <a:noFill/>
        <a:ln w="127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3B5369-0BF0-4D70-85BB-F0D88D6E9D0B}">
      <dsp:nvSpPr>
        <dsp:cNvPr id="0" name=""/>
        <dsp:cNvSpPr/>
      </dsp:nvSpPr>
      <dsp:spPr>
        <a:xfrm>
          <a:off x="5524777" y="2808866"/>
          <a:ext cx="767227" cy="406848"/>
        </a:xfrm>
        <a:custGeom>
          <a:avLst/>
          <a:gdLst/>
          <a:ahLst/>
          <a:cxnLst/>
          <a:rect l="0" t="0" r="0" b="0"/>
          <a:pathLst>
            <a:path>
              <a:moveTo>
                <a:pt x="767227" y="0"/>
              </a:moveTo>
              <a:lnTo>
                <a:pt x="767227" y="262687"/>
              </a:lnTo>
              <a:lnTo>
                <a:pt x="0" y="262687"/>
              </a:lnTo>
              <a:lnTo>
                <a:pt x="0" y="406848"/>
              </a:lnTo>
            </a:path>
          </a:pathLst>
        </a:custGeom>
        <a:noFill/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C2DE4-99BE-4DEE-BA93-1D2FD5C9CBD9}">
      <dsp:nvSpPr>
        <dsp:cNvPr id="0" name=""/>
        <dsp:cNvSpPr/>
      </dsp:nvSpPr>
      <dsp:spPr>
        <a:xfrm>
          <a:off x="6292005" y="2808866"/>
          <a:ext cx="800473" cy="356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09"/>
              </a:lnTo>
              <a:lnTo>
                <a:pt x="800473" y="212809"/>
              </a:lnTo>
              <a:lnTo>
                <a:pt x="800473" y="356971"/>
              </a:lnTo>
            </a:path>
          </a:pathLst>
        </a:custGeom>
        <a:noFill/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335335-FB09-40BC-9A51-385603C43F0E}">
      <dsp:nvSpPr>
        <dsp:cNvPr id="0" name=""/>
        <dsp:cNvSpPr/>
      </dsp:nvSpPr>
      <dsp:spPr>
        <a:xfrm>
          <a:off x="3890585" y="1834060"/>
          <a:ext cx="2401419" cy="356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09"/>
              </a:lnTo>
              <a:lnTo>
                <a:pt x="2401419" y="212809"/>
              </a:lnTo>
              <a:lnTo>
                <a:pt x="2401419" y="356971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9C0F6E-AA4D-454E-96A1-B4359DB1C9EB}">
      <dsp:nvSpPr>
        <dsp:cNvPr id="0" name=""/>
        <dsp:cNvSpPr/>
      </dsp:nvSpPr>
      <dsp:spPr>
        <a:xfrm>
          <a:off x="3844865" y="2808866"/>
          <a:ext cx="91440" cy="3569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6971"/>
              </a:lnTo>
            </a:path>
          </a:pathLst>
        </a:custGeom>
        <a:noFill/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C146C7-6418-4BDC-80E0-AAA68D0E89D4}">
      <dsp:nvSpPr>
        <dsp:cNvPr id="0" name=""/>
        <dsp:cNvSpPr/>
      </dsp:nvSpPr>
      <dsp:spPr>
        <a:xfrm>
          <a:off x="3844865" y="1834060"/>
          <a:ext cx="91440" cy="3569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6971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E8320-8D0E-452B-AFC9-83C7CBDEBEEC}">
      <dsp:nvSpPr>
        <dsp:cNvPr id="0" name=""/>
        <dsp:cNvSpPr/>
      </dsp:nvSpPr>
      <dsp:spPr>
        <a:xfrm>
          <a:off x="688693" y="2808866"/>
          <a:ext cx="800473" cy="356971"/>
        </a:xfrm>
        <a:custGeom>
          <a:avLst/>
          <a:gdLst/>
          <a:ahLst/>
          <a:cxnLst/>
          <a:rect l="0" t="0" r="0" b="0"/>
          <a:pathLst>
            <a:path>
              <a:moveTo>
                <a:pt x="800473" y="0"/>
              </a:moveTo>
              <a:lnTo>
                <a:pt x="800473" y="212809"/>
              </a:lnTo>
              <a:lnTo>
                <a:pt x="0" y="212809"/>
              </a:lnTo>
              <a:lnTo>
                <a:pt x="0" y="356971"/>
              </a:lnTo>
            </a:path>
          </a:pathLst>
        </a:custGeom>
        <a:noFill/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0421B7-7994-456C-998A-0AF21572E728}">
      <dsp:nvSpPr>
        <dsp:cNvPr id="0" name=""/>
        <dsp:cNvSpPr/>
      </dsp:nvSpPr>
      <dsp:spPr>
        <a:xfrm>
          <a:off x="1489166" y="2808866"/>
          <a:ext cx="800473" cy="356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09"/>
              </a:lnTo>
              <a:lnTo>
                <a:pt x="800473" y="212809"/>
              </a:lnTo>
              <a:lnTo>
                <a:pt x="800473" y="356971"/>
              </a:lnTo>
            </a:path>
          </a:pathLst>
        </a:custGeom>
        <a:noFill/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77C949-FDF6-45C6-9316-40FE45B60DD3}">
      <dsp:nvSpPr>
        <dsp:cNvPr id="0" name=""/>
        <dsp:cNvSpPr/>
      </dsp:nvSpPr>
      <dsp:spPr>
        <a:xfrm>
          <a:off x="1489166" y="1834060"/>
          <a:ext cx="2401419" cy="356971"/>
        </a:xfrm>
        <a:custGeom>
          <a:avLst/>
          <a:gdLst/>
          <a:ahLst/>
          <a:cxnLst/>
          <a:rect l="0" t="0" r="0" b="0"/>
          <a:pathLst>
            <a:path>
              <a:moveTo>
                <a:pt x="2401419" y="0"/>
              </a:moveTo>
              <a:lnTo>
                <a:pt x="2401419" y="212809"/>
              </a:lnTo>
              <a:lnTo>
                <a:pt x="0" y="212809"/>
              </a:lnTo>
              <a:lnTo>
                <a:pt x="0" y="356971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58A2E7-12F0-4914-ACC7-488C24F825B1}">
      <dsp:nvSpPr>
        <dsp:cNvPr id="0" name=""/>
        <dsp:cNvSpPr/>
      </dsp:nvSpPr>
      <dsp:spPr>
        <a:xfrm>
          <a:off x="4487232" y="859254"/>
          <a:ext cx="3405718" cy="665888"/>
        </a:xfrm>
        <a:custGeom>
          <a:avLst/>
          <a:gdLst/>
          <a:ahLst/>
          <a:cxnLst/>
          <a:rect l="0" t="0" r="0" b="0"/>
          <a:pathLst>
            <a:path>
              <a:moveTo>
                <a:pt x="3405718" y="0"/>
              </a:moveTo>
              <a:lnTo>
                <a:pt x="3405718" y="665888"/>
              </a:lnTo>
              <a:lnTo>
                <a:pt x="0" y="665888"/>
              </a:lnTo>
            </a:path>
          </a:pathLst>
        </a:custGeom>
        <a:noFill/>
        <a:ln w="127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3FFFF3-BCE6-495D-B18F-CEA9928B3835}">
      <dsp:nvSpPr>
        <dsp:cNvPr id="0" name=""/>
        <dsp:cNvSpPr/>
      </dsp:nvSpPr>
      <dsp:spPr>
        <a:xfrm>
          <a:off x="7892951" y="859254"/>
          <a:ext cx="203826" cy="6658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5888"/>
              </a:lnTo>
              <a:lnTo>
                <a:pt x="203826" y="665888"/>
              </a:lnTo>
            </a:path>
          </a:pathLst>
        </a:custGeom>
        <a:noFill/>
        <a:ln w="127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18503-1BDA-4EB4-90B5-16BA82853CBB}">
      <dsp:nvSpPr>
        <dsp:cNvPr id="0" name=""/>
        <dsp:cNvSpPr/>
      </dsp:nvSpPr>
      <dsp:spPr>
        <a:xfrm>
          <a:off x="7296304" y="241420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Hlavní řešitel</a:t>
          </a:r>
        </a:p>
      </dsp:txBody>
      <dsp:txXfrm>
        <a:off x="7296304" y="241420"/>
        <a:ext cx="1193293" cy="617834"/>
      </dsp:txXfrm>
    </dsp:sp>
    <dsp:sp modelId="{4C5A3980-1B9D-4A3B-BA12-1E3E86EF3F80}">
      <dsp:nvSpPr>
        <dsp:cNvPr id="0" name=""/>
        <dsp:cNvSpPr/>
      </dsp:nvSpPr>
      <dsp:spPr>
        <a:xfrm>
          <a:off x="7534963" y="721958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Olomoucký kraj</a:t>
          </a:r>
        </a:p>
      </dsp:txBody>
      <dsp:txXfrm>
        <a:off x="7534963" y="721958"/>
        <a:ext cx="1073964" cy="205944"/>
      </dsp:txXfrm>
    </dsp:sp>
    <dsp:sp modelId="{E3344BF9-5631-409C-9315-5CA22B85FFF4}">
      <dsp:nvSpPr>
        <dsp:cNvPr id="0" name=""/>
        <dsp:cNvSpPr/>
      </dsp:nvSpPr>
      <dsp:spPr>
        <a:xfrm>
          <a:off x="8096777" y="1216226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Řízení projektu</a:t>
          </a:r>
        </a:p>
      </dsp:txBody>
      <dsp:txXfrm>
        <a:off x="8096777" y="1216226"/>
        <a:ext cx="1193293" cy="617834"/>
      </dsp:txXfrm>
    </dsp:sp>
    <dsp:sp modelId="{85523110-8624-4186-B88D-BF7DB3FB434B}">
      <dsp:nvSpPr>
        <dsp:cNvPr id="0" name=""/>
        <dsp:cNvSpPr/>
      </dsp:nvSpPr>
      <dsp:spPr>
        <a:xfrm>
          <a:off x="8335436" y="1696764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/>
            <a:t>KA1</a:t>
          </a:r>
        </a:p>
      </dsp:txBody>
      <dsp:txXfrm>
        <a:off x="8335436" y="1696764"/>
        <a:ext cx="1073964" cy="205944"/>
      </dsp:txXfrm>
    </dsp:sp>
    <dsp:sp modelId="{FC4DE0E1-7C61-4339-B91D-8FA4B98F0CE5}">
      <dsp:nvSpPr>
        <dsp:cNvPr id="0" name=""/>
        <dsp:cNvSpPr/>
      </dsp:nvSpPr>
      <dsp:spPr>
        <a:xfrm>
          <a:off x="3293938" y="1216226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Partner projektu</a:t>
          </a:r>
        </a:p>
      </dsp:txBody>
      <dsp:txXfrm>
        <a:off x="3293938" y="1216226"/>
        <a:ext cx="1193293" cy="617834"/>
      </dsp:txXfrm>
    </dsp:sp>
    <dsp:sp modelId="{34F29CCC-6191-462F-9F22-28DBA58BECD0}">
      <dsp:nvSpPr>
        <dsp:cNvPr id="0" name=""/>
        <dsp:cNvSpPr/>
      </dsp:nvSpPr>
      <dsp:spPr>
        <a:xfrm>
          <a:off x="3532597" y="1696764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700" kern="1200"/>
            <a:t>Fakulta tělesné kultury UP v Olomouci</a:t>
          </a:r>
        </a:p>
      </dsp:txBody>
      <dsp:txXfrm>
        <a:off x="3532597" y="1696764"/>
        <a:ext cx="1073964" cy="205944"/>
      </dsp:txXfrm>
    </dsp:sp>
    <dsp:sp modelId="{2C1ADF03-905A-4D7F-A912-772BB40D14E5}">
      <dsp:nvSpPr>
        <dsp:cNvPr id="0" name=""/>
        <dsp:cNvSpPr/>
      </dsp:nvSpPr>
      <dsp:spPr>
        <a:xfrm>
          <a:off x="892519" y="2191032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Spolupracující organizace</a:t>
          </a:r>
        </a:p>
      </dsp:txBody>
      <dsp:txXfrm>
        <a:off x="892519" y="2191032"/>
        <a:ext cx="1193293" cy="617834"/>
      </dsp:txXfrm>
    </dsp:sp>
    <dsp:sp modelId="{0EDB0EFA-242F-46A8-AC90-1E0C9E23F406}">
      <dsp:nvSpPr>
        <dsp:cNvPr id="0" name=""/>
        <dsp:cNvSpPr/>
      </dsp:nvSpPr>
      <dsp:spPr>
        <a:xfrm>
          <a:off x="1131178" y="2671570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/>
            <a:t>NPI Olkraje</a:t>
          </a:r>
        </a:p>
      </dsp:txBody>
      <dsp:txXfrm>
        <a:off x="1131178" y="2671570"/>
        <a:ext cx="1073964" cy="205944"/>
      </dsp:txXfrm>
    </dsp:sp>
    <dsp:sp modelId="{E619A121-0BE6-434D-B8BA-4F84AA4C4090}">
      <dsp:nvSpPr>
        <dsp:cNvPr id="0" name=""/>
        <dsp:cNvSpPr/>
      </dsp:nvSpPr>
      <dsp:spPr>
        <a:xfrm>
          <a:off x="1692992" y="3165837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5714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5714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5714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Vzdělávání</a:t>
          </a:r>
        </a:p>
      </dsp:txBody>
      <dsp:txXfrm>
        <a:off x="1692992" y="3165837"/>
        <a:ext cx="1193293" cy="617834"/>
      </dsp:txXfrm>
    </dsp:sp>
    <dsp:sp modelId="{C05D3E92-B85E-4411-9CA4-D4FDB079DF17}">
      <dsp:nvSpPr>
        <dsp:cNvPr id="0" name=""/>
        <dsp:cNvSpPr/>
      </dsp:nvSpPr>
      <dsp:spPr>
        <a:xfrm>
          <a:off x="1931651" y="3646376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-5714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KA6</a:t>
          </a:r>
        </a:p>
      </dsp:txBody>
      <dsp:txXfrm>
        <a:off x="1931651" y="3646376"/>
        <a:ext cx="1073964" cy="205944"/>
      </dsp:txXfrm>
    </dsp:sp>
    <dsp:sp modelId="{7FC73D1B-23BF-4F61-BFBF-094B3F11078A}">
      <dsp:nvSpPr>
        <dsp:cNvPr id="0" name=""/>
        <dsp:cNvSpPr/>
      </dsp:nvSpPr>
      <dsp:spPr>
        <a:xfrm>
          <a:off x="92046" y="3165837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1429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1429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1429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Předčasné odchody</a:t>
          </a:r>
        </a:p>
      </dsp:txBody>
      <dsp:txXfrm>
        <a:off x="92046" y="3165837"/>
        <a:ext cx="1193293" cy="617834"/>
      </dsp:txXfrm>
    </dsp:sp>
    <dsp:sp modelId="{CB43D81E-5847-49D6-83D0-38A1F95148A2}">
      <dsp:nvSpPr>
        <dsp:cNvPr id="0" name=""/>
        <dsp:cNvSpPr/>
      </dsp:nvSpPr>
      <dsp:spPr>
        <a:xfrm>
          <a:off x="330705" y="3646376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-11429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KA 2</a:t>
          </a:r>
        </a:p>
      </dsp:txBody>
      <dsp:txXfrm>
        <a:off x="330705" y="3646376"/>
        <a:ext cx="1073964" cy="205944"/>
      </dsp:txXfrm>
    </dsp:sp>
    <dsp:sp modelId="{88A987CA-79AA-41D1-8567-25156C5EAC42}">
      <dsp:nvSpPr>
        <dsp:cNvPr id="0" name=""/>
        <dsp:cNvSpPr/>
      </dsp:nvSpPr>
      <dsp:spPr>
        <a:xfrm>
          <a:off x="3293938" y="2191032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7143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7143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714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Spolupracující organizace</a:t>
          </a:r>
        </a:p>
      </dsp:txBody>
      <dsp:txXfrm>
        <a:off x="3293938" y="2191032"/>
        <a:ext cx="1193293" cy="617834"/>
      </dsp:txXfrm>
    </dsp:sp>
    <dsp:sp modelId="{F3C8E1AE-E123-41C2-A92D-F5897D340A35}">
      <dsp:nvSpPr>
        <dsp:cNvPr id="0" name=""/>
        <dsp:cNvSpPr/>
      </dsp:nvSpPr>
      <dsp:spPr>
        <a:xfrm>
          <a:off x="3532597" y="2671570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-17143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kern="1200"/>
            <a:t>PPP a SPC Olkraje</a:t>
          </a:r>
        </a:p>
      </dsp:txBody>
      <dsp:txXfrm>
        <a:off x="3532597" y="2671570"/>
        <a:ext cx="1073964" cy="205944"/>
      </dsp:txXfrm>
    </dsp:sp>
    <dsp:sp modelId="{7DB00783-C87F-46E5-A3DA-E79C5A597672}">
      <dsp:nvSpPr>
        <dsp:cNvPr id="0" name=""/>
        <dsp:cNvSpPr/>
      </dsp:nvSpPr>
      <dsp:spPr>
        <a:xfrm>
          <a:off x="3293938" y="3165837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2857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2857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285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ZVýšení kvality poradenských služeb </a:t>
          </a:r>
        </a:p>
      </dsp:txBody>
      <dsp:txXfrm>
        <a:off x="3293938" y="3165837"/>
        <a:ext cx="1193293" cy="617834"/>
      </dsp:txXfrm>
    </dsp:sp>
    <dsp:sp modelId="{C4636164-12A5-48B2-A9BF-26D33B35CC28}">
      <dsp:nvSpPr>
        <dsp:cNvPr id="0" name=""/>
        <dsp:cNvSpPr/>
      </dsp:nvSpPr>
      <dsp:spPr>
        <a:xfrm>
          <a:off x="3532597" y="3646376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-22857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KA5</a:t>
          </a:r>
        </a:p>
      </dsp:txBody>
      <dsp:txXfrm>
        <a:off x="3532597" y="3646376"/>
        <a:ext cx="1073964" cy="205944"/>
      </dsp:txXfrm>
    </dsp:sp>
    <dsp:sp modelId="{0BD00801-A51E-48D3-9520-BDCBF512C363}">
      <dsp:nvSpPr>
        <dsp:cNvPr id="0" name=""/>
        <dsp:cNvSpPr/>
      </dsp:nvSpPr>
      <dsp:spPr>
        <a:xfrm>
          <a:off x="5695358" y="2191032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8571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8571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8571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Spolupracující organizace</a:t>
          </a:r>
        </a:p>
      </dsp:txBody>
      <dsp:txXfrm>
        <a:off x="5695358" y="2191032"/>
        <a:ext cx="1193293" cy="617834"/>
      </dsp:txXfrm>
    </dsp:sp>
    <dsp:sp modelId="{652ED542-B06B-4CB3-9453-0F8442473F71}">
      <dsp:nvSpPr>
        <dsp:cNvPr id="0" name=""/>
        <dsp:cNvSpPr/>
      </dsp:nvSpPr>
      <dsp:spPr>
        <a:xfrm>
          <a:off x="5934016" y="2671570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-28571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800" kern="1200"/>
            <a:t>Ostatní UP v Olomouci</a:t>
          </a:r>
        </a:p>
      </dsp:txBody>
      <dsp:txXfrm>
        <a:off x="5934016" y="2671570"/>
        <a:ext cx="1073964" cy="205944"/>
      </dsp:txXfrm>
    </dsp:sp>
    <dsp:sp modelId="{757558A8-D22B-4099-A5A5-CC7267F7E883}">
      <dsp:nvSpPr>
        <dsp:cNvPr id="0" name=""/>
        <dsp:cNvSpPr/>
      </dsp:nvSpPr>
      <dsp:spPr>
        <a:xfrm>
          <a:off x="6495831" y="3165837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4286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34286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4286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Rovné příležitosti </a:t>
          </a:r>
        </a:p>
      </dsp:txBody>
      <dsp:txXfrm>
        <a:off x="6495831" y="3165837"/>
        <a:ext cx="1193293" cy="617834"/>
      </dsp:txXfrm>
    </dsp:sp>
    <dsp:sp modelId="{51A2F4AD-94F8-4ABF-A230-D002ECABBA6D}">
      <dsp:nvSpPr>
        <dsp:cNvPr id="0" name=""/>
        <dsp:cNvSpPr/>
      </dsp:nvSpPr>
      <dsp:spPr>
        <a:xfrm>
          <a:off x="6734489" y="3646376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-34286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KA3</a:t>
          </a:r>
        </a:p>
      </dsp:txBody>
      <dsp:txXfrm>
        <a:off x="6734489" y="3646376"/>
        <a:ext cx="1073964" cy="205944"/>
      </dsp:txXfrm>
    </dsp:sp>
    <dsp:sp modelId="{BA169D55-48AC-4396-819E-5D3B71788157}">
      <dsp:nvSpPr>
        <dsp:cNvPr id="0" name=""/>
        <dsp:cNvSpPr/>
      </dsp:nvSpPr>
      <dsp:spPr>
        <a:xfrm>
          <a:off x="4928130" y="3215715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8718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/>
            <a:t>Vzdělávání</a:t>
          </a:r>
        </a:p>
      </dsp:txBody>
      <dsp:txXfrm>
        <a:off x="4928130" y="3215715"/>
        <a:ext cx="1193293" cy="617834"/>
      </dsp:txXfrm>
    </dsp:sp>
    <dsp:sp modelId="{3B8EF54D-54C7-4E7E-ADE4-2F16F0FBC8B0}">
      <dsp:nvSpPr>
        <dsp:cNvPr id="0" name=""/>
        <dsp:cNvSpPr/>
      </dsp:nvSpPr>
      <dsp:spPr>
        <a:xfrm>
          <a:off x="5133543" y="3646376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KA6</a:t>
          </a:r>
        </a:p>
      </dsp:txBody>
      <dsp:txXfrm>
        <a:off x="5133543" y="3646376"/>
        <a:ext cx="1073964" cy="205944"/>
      </dsp:txXfrm>
    </dsp:sp>
    <dsp:sp modelId="{F4C2E253-5B36-44D9-9C12-FC5847EFF93D}">
      <dsp:nvSpPr>
        <dsp:cNvPr id="0" name=""/>
        <dsp:cNvSpPr/>
      </dsp:nvSpPr>
      <dsp:spPr>
        <a:xfrm>
          <a:off x="8096777" y="4140643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7183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/>
            <a:t>Předčasné odchody</a:t>
          </a:r>
        </a:p>
      </dsp:txBody>
      <dsp:txXfrm>
        <a:off x="8096777" y="4140643"/>
        <a:ext cx="1193293" cy="617834"/>
      </dsp:txXfrm>
    </dsp:sp>
    <dsp:sp modelId="{C4556AE8-6516-47DD-8262-1DA3C41139FB}">
      <dsp:nvSpPr>
        <dsp:cNvPr id="0" name=""/>
        <dsp:cNvSpPr/>
      </dsp:nvSpPr>
      <dsp:spPr>
        <a:xfrm>
          <a:off x="8335436" y="4621181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KA2</a:t>
          </a:r>
        </a:p>
      </dsp:txBody>
      <dsp:txXfrm>
        <a:off x="8335436" y="4621181"/>
        <a:ext cx="1073964" cy="205944"/>
      </dsp:txXfrm>
    </dsp:sp>
    <dsp:sp modelId="{A839D020-36D9-4D5B-A086-866DC973C794}">
      <dsp:nvSpPr>
        <dsp:cNvPr id="0" name=""/>
        <dsp:cNvSpPr/>
      </dsp:nvSpPr>
      <dsp:spPr>
        <a:xfrm>
          <a:off x="92046" y="4140643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7183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/>
            <a:t>Pohybová  gramotnost</a:t>
          </a:r>
        </a:p>
      </dsp:txBody>
      <dsp:txXfrm>
        <a:off x="92046" y="4140643"/>
        <a:ext cx="1193293" cy="617834"/>
      </dsp:txXfrm>
    </dsp:sp>
    <dsp:sp modelId="{6003949E-97DB-43B9-B1FE-EF5E89920E4E}">
      <dsp:nvSpPr>
        <dsp:cNvPr id="0" name=""/>
        <dsp:cNvSpPr/>
      </dsp:nvSpPr>
      <dsp:spPr>
        <a:xfrm>
          <a:off x="330705" y="4621181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KA12.1</a:t>
          </a:r>
        </a:p>
      </dsp:txBody>
      <dsp:txXfrm>
        <a:off x="330705" y="4621181"/>
        <a:ext cx="1073964" cy="205944"/>
      </dsp:txXfrm>
    </dsp:sp>
    <dsp:sp modelId="{137D2CF6-764F-4E28-B577-90436274C7B1}">
      <dsp:nvSpPr>
        <dsp:cNvPr id="0" name=""/>
        <dsp:cNvSpPr/>
      </dsp:nvSpPr>
      <dsp:spPr>
        <a:xfrm>
          <a:off x="8096777" y="5115449"/>
          <a:ext cx="1193293" cy="61783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7183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/>
            <a:t>Vzdělávání</a:t>
          </a:r>
        </a:p>
      </dsp:txBody>
      <dsp:txXfrm>
        <a:off x="8096777" y="5115449"/>
        <a:ext cx="1193293" cy="617834"/>
      </dsp:txXfrm>
    </dsp:sp>
    <dsp:sp modelId="{BC757B30-3E54-42A5-9575-263DB42A0303}">
      <dsp:nvSpPr>
        <dsp:cNvPr id="0" name=""/>
        <dsp:cNvSpPr/>
      </dsp:nvSpPr>
      <dsp:spPr>
        <a:xfrm>
          <a:off x="8335436" y="5595987"/>
          <a:ext cx="1073964" cy="20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KA6</a:t>
          </a:r>
        </a:p>
      </dsp:txBody>
      <dsp:txXfrm>
        <a:off x="8335436" y="5595987"/>
        <a:ext cx="1073964" cy="205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422" y="1430743"/>
            <a:ext cx="3655173" cy="179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101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/>
          <p:cNvSpPr txBox="1">
            <a:spLocks/>
          </p:cNvSpPr>
          <p:nvPr userDrawn="1"/>
        </p:nvSpPr>
        <p:spPr>
          <a:xfrm>
            <a:off x="1524000" y="1997675"/>
            <a:ext cx="9144000" cy="15122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bg2">
                    <a:lumMod val="25000"/>
                  </a:schemeClr>
                </a:solidFill>
                <a:latin typeface="Dederon Sans" panose="02000503020000020004" pitchFamily="50" charset="-18"/>
              </a:rPr>
              <a:t>Název prezentace</a:t>
            </a:r>
          </a:p>
        </p:txBody>
      </p:sp>
      <p:sp>
        <p:nvSpPr>
          <p:cNvPr id="9" name="Podnadpis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bg2">
                    <a:lumMod val="25000"/>
                  </a:schemeClr>
                </a:solidFill>
                <a:latin typeface="Dederon Sans" panose="02000503020000020004" pitchFamily="50" charset="-18"/>
              </a:rPr>
              <a:t>Autor:</a:t>
            </a:r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622" y="435061"/>
            <a:ext cx="2990096" cy="147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08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rgbClr val="00974E"/>
                </a:solidFill>
                <a:latin typeface="Dederon Sans" panose="02000503020000020004" pitchFamily="50" charset="-18"/>
              </a:rPr>
              <a:t>Vložte nadpis</a:t>
            </a:r>
          </a:p>
        </p:txBody>
      </p: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  <a:latin typeface="Dederon Sans" panose="02000503020000020004" pitchFamily="50" charset="-18"/>
              </a:rPr>
              <a:t>Text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822" y="184878"/>
            <a:ext cx="2387877" cy="117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9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sz="4400" dirty="0">
                <a:solidFill>
                  <a:srgbClr val="00974E"/>
                </a:solidFill>
                <a:latin typeface="Dederon Sans" panose="02000503020000020004" pitchFamily="50" charset="-18"/>
              </a:rPr>
              <a:t>Vložte nadpis</a:t>
            </a:r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  <a:latin typeface="Dederon Sans" panose="02000503020000020004" pitchFamily="50" charset="-18"/>
              </a:rPr>
              <a:t>Text</a:t>
            </a:r>
          </a:p>
        </p:txBody>
      </p:sp>
      <p:sp>
        <p:nvSpPr>
          <p:cNvPr id="9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cs-CZ" dirty="0">
                <a:solidFill>
                  <a:schemeClr val="bg2">
                    <a:lumMod val="25000"/>
                  </a:schemeClr>
                </a:solidFill>
                <a:latin typeface="Dederon Sans" panose="02000503020000020004" pitchFamily="50" charset="-18"/>
              </a:rPr>
              <a:t>Text</a:t>
            </a:r>
          </a:p>
        </p:txBody>
      </p:sp>
      <p:sp>
        <p:nvSpPr>
          <p:cNvPr id="10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9358967-F84F-464E-AA7F-9C2DD277DAAB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11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12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E3E1E4E-463A-4612-AA53-C5276E39570E}" type="slidenum">
              <a:rPr lang="cs-CZ" smtClean="0"/>
              <a:t>‹#›</a:t>
            </a:fld>
            <a:endParaRPr lang="cs-CZ"/>
          </a:p>
        </p:txBody>
      </p:sp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822" y="184878"/>
            <a:ext cx="2387877" cy="117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cs-CZ" dirty="0">
                <a:solidFill>
                  <a:schemeClr val="bg2">
                    <a:lumMod val="25000"/>
                  </a:schemeClr>
                </a:solidFill>
                <a:latin typeface="Dederon Sans" panose="02000503020000020004" pitchFamily="50" charset="-18"/>
              </a:rPr>
              <a:t>Text</a:t>
            </a:r>
          </a:p>
        </p:txBody>
      </p:sp>
      <p:sp>
        <p:nvSpPr>
          <p:cNvPr id="9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9358967-F84F-464E-AA7F-9C2DD277DAAB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10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E3E1E4E-463A-4612-AA53-C5276E39570E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822" y="184878"/>
            <a:ext cx="2387877" cy="117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90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9358967-F84F-464E-AA7F-9C2DD277DAAB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17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18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E3E1E4E-463A-4612-AA53-C5276E39570E}" type="slidenum">
              <a:rPr lang="cs-CZ" smtClean="0"/>
              <a:t>‹#›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822" y="184878"/>
            <a:ext cx="2387877" cy="117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0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0D1A6-2348-4CD7-B62F-901931A0E731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DAA32-CC38-4B7E-A9E9-6CEFA767B857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594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gwiFG93I_k0&amp;t=2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hyperlink" Target="https://www.youtube.com/watch?v=xa1EWP_44hA&amp;t=2s" TargetMode="Externa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5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9.jpeg"/><Relationship Id="rId10" Type="http://schemas.openxmlformats.org/officeDocument/2006/relationships/image" Target="../media/image15.gif"/><Relationship Id="rId4" Type="http://schemas.openxmlformats.org/officeDocument/2006/relationships/image" Target="../media/image6.png"/><Relationship Id="rId9" Type="http://schemas.openxmlformats.org/officeDocument/2006/relationships/image" Target="../media/image14.jpeg"/><Relationship Id="rId14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5.jpeg"/><Relationship Id="rId7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10" Type="http://schemas.openxmlformats.org/officeDocument/2006/relationships/image" Target="../media/image9.jpeg"/><Relationship Id="rId4" Type="http://schemas.openxmlformats.org/officeDocument/2006/relationships/image" Target="../media/image8.png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youtube.com/watch?v=LhKPq7T6NSE&amp;t=22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87084" y="1486989"/>
            <a:ext cx="12017830" cy="2229394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7083" y="1705290"/>
            <a:ext cx="12017831" cy="2181560"/>
          </a:xfrm>
        </p:spPr>
        <p:txBody>
          <a:bodyPr>
            <a:norm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P</a:t>
            </a:r>
            <a:r>
              <a:rPr lang="cs-CZ" b="1" dirty="0"/>
              <a:t>rogramy a </a:t>
            </a:r>
            <a:r>
              <a:rPr lang="cs-CZ" b="1" dirty="0">
                <a:solidFill>
                  <a:srgbClr val="FF0000"/>
                </a:solidFill>
              </a:rPr>
              <a:t>o</a:t>
            </a:r>
            <a:r>
              <a:rPr lang="cs-CZ" b="1" dirty="0"/>
              <a:t>patření </a:t>
            </a:r>
            <a:r>
              <a:rPr lang="cs-CZ" b="1" dirty="0">
                <a:solidFill>
                  <a:srgbClr val="FF0000"/>
                </a:solidFill>
              </a:rPr>
              <a:t>p</a:t>
            </a:r>
            <a:r>
              <a:rPr lang="cs-CZ" b="1" dirty="0"/>
              <a:t>ro </a:t>
            </a:r>
            <a:r>
              <a:rPr lang="cs-CZ" b="1" dirty="0">
                <a:solidFill>
                  <a:srgbClr val="FF0000"/>
                </a:solidFill>
              </a:rPr>
              <a:t>r</a:t>
            </a:r>
            <a:r>
              <a:rPr lang="cs-CZ" b="1" dirty="0"/>
              <a:t>ovný přístup a inovace </a:t>
            </a:r>
            <a:r>
              <a:rPr lang="cs-CZ" b="1" dirty="0">
                <a:solidFill>
                  <a:srgbClr val="FF0000"/>
                </a:solidFill>
              </a:rPr>
              <a:t>ve </a:t>
            </a:r>
            <a:r>
              <a:rPr lang="cs-CZ" b="1" dirty="0"/>
              <a:t>vzdělávání v </a:t>
            </a:r>
            <a:r>
              <a:rPr lang="cs-CZ" b="1" dirty="0">
                <a:solidFill>
                  <a:srgbClr val="FF0000"/>
                </a:solidFill>
              </a:rPr>
              <a:t>O</a:t>
            </a:r>
            <a:r>
              <a:rPr lang="cs-CZ" b="1" dirty="0"/>
              <a:t>lomouckém </a:t>
            </a:r>
            <a:r>
              <a:rPr lang="cs-CZ" b="1" dirty="0">
                <a:solidFill>
                  <a:srgbClr val="FF0000"/>
                </a:solidFill>
              </a:rPr>
              <a:t>k</a:t>
            </a:r>
            <a:r>
              <a:rPr lang="cs-CZ" b="1" dirty="0"/>
              <a:t>raji</a:t>
            </a:r>
            <a:br>
              <a:rPr lang="cs-CZ" dirty="0">
                <a:latin typeface="+mn-lt"/>
              </a:rPr>
            </a:br>
            <a:endParaRPr lang="cs-CZ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065622" y="204652"/>
            <a:ext cx="3100252" cy="1097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725" y="113210"/>
            <a:ext cx="2606045" cy="118872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725" y="41736"/>
            <a:ext cx="2578690" cy="1274786"/>
          </a:xfrm>
          <a:prstGeom prst="rect">
            <a:avLst/>
          </a:prstGeom>
        </p:spPr>
      </p:pic>
      <p:pic>
        <p:nvPicPr>
          <p:cNvPr id="1026" name="Picture 2" descr="VOŠ a SPŠE Olomouc - Projekt IDZO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29" y="41736"/>
            <a:ext cx="2288367" cy="127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261" y="48122"/>
            <a:ext cx="2032979" cy="143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99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3262" y="1592869"/>
            <a:ext cx="10515600" cy="4351338"/>
          </a:xfrm>
        </p:spPr>
        <p:txBody>
          <a:bodyPr>
            <a:normAutofit/>
          </a:bodyPr>
          <a:lstStyle/>
          <a:p>
            <a:r>
              <a:rPr lang="cs-CZ" dirty="0">
                <a:hlinkClick r:id="rId2"/>
              </a:rPr>
              <a:t>Týmová spolupráce</a:t>
            </a:r>
            <a:endParaRPr lang="cs-CZ" dirty="0"/>
          </a:p>
          <a:p>
            <a:pPr lvl="1"/>
            <a:r>
              <a:rPr lang="cs-CZ" dirty="0"/>
              <a:t>Koordinátor klíčové aktivity </a:t>
            </a:r>
          </a:p>
          <a:p>
            <a:pPr lvl="1"/>
            <a:r>
              <a:rPr lang="cs-CZ" dirty="0"/>
              <a:t>Odborný koordinátor rozvoje pohybové gramotnosti </a:t>
            </a:r>
          </a:p>
          <a:p>
            <a:pPr lvl="1"/>
            <a:r>
              <a:rPr lang="cs-CZ" dirty="0"/>
              <a:t>Metodik pohybové gramotnosti pro kurzovní výuku </a:t>
            </a:r>
          </a:p>
          <a:p>
            <a:pPr lvl="1"/>
            <a:r>
              <a:rPr lang="cs-CZ" dirty="0"/>
              <a:t>Odborný pracovník pohybové gramotnosti pro všechny </a:t>
            </a:r>
          </a:p>
          <a:p>
            <a:pPr lvl="1"/>
            <a:r>
              <a:rPr lang="cs-CZ" dirty="0"/>
              <a:t>Konzultant APA - terénní pracovník pohybové gramotnosti </a:t>
            </a:r>
          </a:p>
          <a:p>
            <a:pPr lvl="1"/>
            <a:r>
              <a:rPr lang="cs-CZ" dirty="0"/>
              <a:t>Odborní poradci a lektoři pohybové gramotnosti za FTK </a:t>
            </a:r>
          </a:p>
          <a:p>
            <a:pPr lvl="1"/>
            <a:r>
              <a:rPr lang="cs-CZ" dirty="0"/>
              <a:t>Odborní lektoři z ostatních aktivit </a:t>
            </a:r>
          </a:p>
          <a:p>
            <a:pPr lvl="1"/>
            <a:r>
              <a:rPr lang="cs-CZ" dirty="0"/>
              <a:t>Odborní specialisté pro kurzovní výuku </a:t>
            </a:r>
          </a:p>
        </p:txBody>
      </p:sp>
      <p:pic>
        <p:nvPicPr>
          <p:cNvPr id="5" name="Picture 2" descr="VOŠ a SPŠE Olomouc - Projekt ID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252547" y="480830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POPRVE OK – RC APA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61" y="389352"/>
            <a:ext cx="793163" cy="56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46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VOŠ a SPŠE Olomouc - Projekt IDZO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aoblený obdélník 22"/>
          <p:cNvSpPr/>
          <p:nvPr/>
        </p:nvSpPr>
        <p:spPr>
          <a:xfrm>
            <a:off x="246938" y="3049066"/>
            <a:ext cx="9065786" cy="110237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9065622" y="204652"/>
            <a:ext cx="3100252" cy="1097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725" y="113210"/>
            <a:ext cx="2606045" cy="1188722"/>
          </a:xfrm>
          <a:prstGeom prst="rect">
            <a:avLst/>
          </a:prstGeom>
        </p:spPr>
      </p:pic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252547" y="480830"/>
            <a:ext cx="9060177" cy="453481"/>
          </a:xfr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Harmonogram pro KA UP v kostce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1" b="14301"/>
          <a:stretch/>
        </p:blipFill>
        <p:spPr>
          <a:xfrm>
            <a:off x="9451731" y="41736"/>
            <a:ext cx="2439684" cy="1092472"/>
          </a:xfrm>
          <a:prstGeom prst="rect">
            <a:avLst/>
          </a:prstGeom>
        </p:spPr>
      </p:pic>
      <p:sp>
        <p:nvSpPr>
          <p:cNvPr id="16" name="Zaoblený obdélník 15"/>
          <p:cNvSpPr/>
          <p:nvPr/>
        </p:nvSpPr>
        <p:spPr>
          <a:xfrm>
            <a:off x="246938" y="1297807"/>
            <a:ext cx="9065786" cy="118872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66255" y="1628112"/>
            <a:ext cx="928547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750" dirty="0"/>
              <a:t>Červenec 2024 (zahájení projektu) – září 2024 (zahájení všech KA) - leden 2025 (nábor lektorů) …</a:t>
            </a:r>
          </a:p>
          <a:p>
            <a:pPr algn="just"/>
            <a:endParaRPr lang="cs-CZ" sz="1750" dirty="0"/>
          </a:p>
        </p:txBody>
      </p:sp>
      <p:sp>
        <p:nvSpPr>
          <p:cNvPr id="3" name="TextovéPole 2"/>
          <p:cNvSpPr txBox="1"/>
          <p:nvPr/>
        </p:nvSpPr>
        <p:spPr>
          <a:xfrm>
            <a:off x="295665" y="3277241"/>
            <a:ext cx="896833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50" dirty="0"/>
              <a:t>2025 -  2028 (intervence, workshopy, e-</a:t>
            </a:r>
            <a:r>
              <a:rPr lang="cs-CZ" sz="1750" dirty="0" err="1"/>
              <a:t>learningové</a:t>
            </a:r>
            <a:r>
              <a:rPr lang="cs-CZ" sz="1750" dirty="0"/>
              <a:t> texty, semináře, vzdělávání poradenských pracovníků, tvorba metodik a manuálů) 	</a:t>
            </a:r>
          </a:p>
        </p:txBody>
      </p:sp>
      <p:sp>
        <p:nvSpPr>
          <p:cNvPr id="4" name="Zaoblený obdélník 22">
            <a:extLst>
              <a:ext uri="{FF2B5EF4-FFF2-40B4-BE49-F238E27FC236}">
                <a16:creationId xmlns:a16="http://schemas.microsoft.com/office/drawing/2014/main" id="{942A0C4F-061D-2540-6D8D-533173F6287D}"/>
              </a:ext>
            </a:extLst>
          </p:cNvPr>
          <p:cNvSpPr/>
          <p:nvPr/>
        </p:nvSpPr>
        <p:spPr>
          <a:xfrm>
            <a:off x="246938" y="4789831"/>
            <a:ext cx="9065786" cy="110237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1F70585-342A-4165-A8E0-7F2C7B76B943}"/>
              </a:ext>
            </a:extLst>
          </p:cNvPr>
          <p:cNvSpPr txBox="1"/>
          <p:nvPr/>
        </p:nvSpPr>
        <p:spPr>
          <a:xfrm>
            <a:off x="-467956" y="4999510"/>
            <a:ext cx="9065786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750" dirty="0"/>
              <a:t>	</a:t>
            </a:r>
            <a:r>
              <a:rPr lang="cs-CZ" sz="1750" b="1" dirty="0"/>
              <a:t>… květen 2028 (</a:t>
            </a:r>
            <a:r>
              <a:rPr lang="cs-CZ" sz="1750" b="1" dirty="0">
                <a:hlinkClick r:id="rId5"/>
              </a:rPr>
              <a:t>konference</a:t>
            </a:r>
            <a:r>
              <a:rPr lang="cs-CZ" sz="1750" b="1" dirty="0"/>
              <a:t>) – červen 2028  (konec projektu)</a:t>
            </a: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238" y="454584"/>
            <a:ext cx="793163" cy="56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94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animBg="1"/>
      <p:bldP spid="2" grpId="0"/>
      <p:bldP spid="3" grpId="0"/>
      <p:bldP spid="4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78377" y="1672046"/>
            <a:ext cx="12017830" cy="2229394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0" y="1555131"/>
            <a:ext cx="12165874" cy="2516776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DĚKUJI ZA POZORNOST</a:t>
            </a:r>
            <a:endParaRPr lang="cs-CZ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065622" y="204652"/>
            <a:ext cx="3100252" cy="1097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725" y="113210"/>
            <a:ext cx="2606045" cy="118872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1" b="14301"/>
          <a:stretch/>
        </p:blipFill>
        <p:spPr>
          <a:xfrm>
            <a:off x="9451731" y="41736"/>
            <a:ext cx="2439684" cy="1092472"/>
          </a:xfrm>
          <a:prstGeom prst="rect">
            <a:avLst/>
          </a:prstGeom>
        </p:spPr>
      </p:pic>
      <p:pic>
        <p:nvPicPr>
          <p:cNvPr id="9" name="Picture 2" descr="VOŠ a SPŠE Olomouc - Projekt IDZO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29" y="41736"/>
            <a:ext cx="2288367" cy="127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5G síť v Jeseníku | Město a městský úřad | Město Jesení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5070" y="2434950"/>
            <a:ext cx="2954256" cy="93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ymnázium Jana Blahoslava a Střední pedagogická škola | Prerov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689" y="4310051"/>
            <a:ext cx="1708495" cy="170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urzaŠkol.Onlin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435" y="2217138"/>
            <a:ext cx="1192761" cy="119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ům dětí a mládeže Olomouc | Olomou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747" y="4182306"/>
            <a:ext cx="1166369" cy="116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Středisko volného času a zařízení pro DVPP DUHA Jesení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5627" y="5412100"/>
            <a:ext cx="1201032" cy="97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Dům dětí a mládeže Kojetí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829" y="4357869"/>
            <a:ext cx="1289422" cy="68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Pedagogicko-psychologická poradna Olomouc | Olomou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188" y="4649244"/>
            <a:ext cx="1190015" cy="119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Města :: Olomoucký kraj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669" y="5477501"/>
            <a:ext cx="820074" cy="128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NPI ČR – Národní pedagogický institut České republiky - Kontakty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245" y="4596308"/>
            <a:ext cx="1127471" cy="56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Ústav speciálněpedagogických studií | Pedagogická fakulta – Univerzita  Palackého v Olomouci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70" y="5839259"/>
            <a:ext cx="1500159" cy="84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37" y="4188822"/>
            <a:ext cx="943455" cy="66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19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 txBox="1">
            <a:spLocks/>
          </p:cNvSpPr>
          <p:nvPr/>
        </p:nvSpPr>
        <p:spPr>
          <a:xfrm>
            <a:off x="838200" y="1114697"/>
            <a:ext cx="10515600" cy="5268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400" b="1" u="sng" dirty="0"/>
          </a:p>
          <a:p>
            <a:pPr marL="0" indent="0">
              <a:buNone/>
            </a:pPr>
            <a:endParaRPr lang="cs-CZ" sz="2400" b="1" u="sng" dirty="0"/>
          </a:p>
          <a:p>
            <a:pPr marL="0" indent="0">
              <a:buNone/>
            </a:pPr>
            <a:endParaRPr lang="cs-CZ" sz="2400" b="1" u="sng" dirty="0"/>
          </a:p>
          <a:p>
            <a:pPr marL="0" indent="0">
              <a:buNone/>
            </a:pPr>
            <a:endParaRPr lang="cs-CZ" sz="2400" b="1" u="sng" dirty="0"/>
          </a:p>
        </p:txBody>
      </p:sp>
      <p:sp>
        <p:nvSpPr>
          <p:cNvPr id="5" name="Obdélník 4"/>
          <p:cNvSpPr/>
          <p:nvPr/>
        </p:nvSpPr>
        <p:spPr>
          <a:xfrm>
            <a:off x="9065622" y="204652"/>
            <a:ext cx="3100252" cy="1097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725" y="113210"/>
            <a:ext cx="2606045" cy="1188722"/>
          </a:xfrm>
          <a:prstGeom prst="rect">
            <a:avLst/>
          </a:prstGeom>
        </p:spPr>
      </p:pic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252547" y="480830"/>
            <a:ext cx="9060177" cy="453481"/>
          </a:xfr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POPRVE OK – jednotlivé KA zajišťované UP v Olomouci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5" name="Obrázek 5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1" b="14301"/>
          <a:stretch/>
        </p:blipFill>
        <p:spPr>
          <a:xfrm>
            <a:off x="9451731" y="41736"/>
            <a:ext cx="2439684" cy="1092472"/>
          </a:xfrm>
          <a:prstGeom prst="rect">
            <a:avLst/>
          </a:prstGeom>
        </p:spPr>
      </p:pic>
      <p:pic>
        <p:nvPicPr>
          <p:cNvPr id="16" name="Picture 2" descr="VOŠ a SPŠE Olomouc - Projekt IDZO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1891" y="2098003"/>
            <a:ext cx="9643987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546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5754688" algn="r"/>
              </a:tabLst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5" action="ppaction://hlinksldjump"/>
              </a:rPr>
              <a:t>Prevence předčasných odchodů ze vzděl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 action="ppaction://hlinksldjump"/>
              </a:rPr>
              <a:t>á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5" action="ppaction://hlinksldjump"/>
              </a:rPr>
              <a:t>v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 action="ppaction://hlinksldjump"/>
              </a:rPr>
              <a:t>á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5" action="ppaction://hlinksldjump"/>
              </a:rPr>
              <a:t>n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 action="ppaction://hlinksldjump"/>
              </a:rPr>
              <a:t>í</a:t>
            </a: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altLang="cs-CZ" sz="2000" dirty="0"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Podpora rovných př</a:t>
            </a:r>
            <a:r>
              <a:rPr lang="cs-CZ" altLang="cs-CZ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í</a:t>
            </a:r>
            <a:r>
              <a:rPr lang="cs-CZ" altLang="cs-CZ" sz="2000" dirty="0"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ležitost</a:t>
            </a:r>
            <a:r>
              <a:rPr lang="cs-CZ" altLang="cs-CZ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í</a:t>
            </a:r>
            <a:r>
              <a:rPr lang="cs-CZ" altLang="cs-CZ" sz="2000" dirty="0"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 ve vzděl</a:t>
            </a:r>
            <a:r>
              <a:rPr lang="cs-CZ" altLang="cs-CZ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á</a:t>
            </a:r>
            <a:r>
              <a:rPr lang="cs-CZ" altLang="cs-CZ" sz="2000" dirty="0"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v</a:t>
            </a:r>
            <a:r>
              <a:rPr lang="cs-CZ" altLang="cs-CZ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á</a:t>
            </a:r>
            <a:r>
              <a:rPr lang="cs-CZ" altLang="cs-CZ" sz="2000" dirty="0"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n</a:t>
            </a:r>
            <a:r>
              <a:rPr lang="cs-CZ" altLang="cs-CZ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í</a:t>
            </a:r>
            <a:r>
              <a:rPr lang="cs-CZ" altLang="cs-CZ" sz="2000" dirty="0"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 a rozvoj potenci</a:t>
            </a:r>
            <a:r>
              <a:rPr lang="cs-CZ" altLang="cs-CZ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á</a:t>
            </a:r>
            <a:r>
              <a:rPr lang="cs-CZ" altLang="cs-CZ" sz="2000" dirty="0"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lu každ</a:t>
            </a:r>
            <a:r>
              <a:rPr lang="cs-CZ" altLang="cs-CZ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é</a:t>
            </a:r>
            <a:r>
              <a:rPr lang="cs-CZ" altLang="cs-CZ" sz="2000" dirty="0"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ho ž</a:t>
            </a:r>
            <a:r>
              <a:rPr lang="cs-CZ" altLang="cs-CZ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á</a:t>
            </a:r>
            <a:r>
              <a:rPr lang="cs-CZ" altLang="cs-CZ" sz="2000" dirty="0">
                <a:ea typeface="Calibri" panose="020F0502020204030204" pitchFamily="34" charset="0"/>
                <a:cs typeface="Arial" panose="020B0604020202020204" pitchFamily="34" charset="0"/>
                <a:hlinkClick r:id="rId6" action="ppaction://hlinksldjump"/>
              </a:rPr>
              <a:t>ka</a:t>
            </a:r>
            <a:endParaRPr lang="cs-CZ" altLang="cs-CZ" sz="20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5754688" algn="r"/>
              </a:tabLst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7" action="ppaction://hlinksldjump"/>
              </a:rPr>
              <a:t>Zvý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 action="ppaction://hlinksldjump"/>
              </a:rPr>
              <a:t>š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7" action="ppaction://hlinksldjump"/>
              </a:rPr>
              <a:t>en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 action="ppaction://hlinksldjump"/>
              </a:rPr>
              <a:t>í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7" action="ppaction://hlinksldjump"/>
              </a:rPr>
              <a:t> kvality poradenských služeb</a:t>
            </a: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5754688" algn="r"/>
              </a:tabLst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8" action="ppaction://hlinksldjump"/>
              </a:rPr>
              <a:t>Vzděl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 action="ppaction://hlinksldjump"/>
              </a:rPr>
              <a:t>á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8" action="ppaction://hlinksldjump"/>
              </a:rPr>
              <a:t>v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 action="ppaction://hlinksldjump"/>
              </a:rPr>
              <a:t>á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8" action="ppaction://hlinksldjump"/>
              </a:rPr>
              <a:t>n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 action="ppaction://hlinksldjump"/>
              </a:rPr>
              <a:t>í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8" action="ppaction://hlinksldjump"/>
              </a:rPr>
              <a:t> pedagogických pracovn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 action="ppaction://hlinksldjump"/>
              </a:rPr>
              <a:t>í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8" action="ppaction://hlinksldjump"/>
              </a:rPr>
              <a:t>ků</a:t>
            </a: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5754688" algn="r"/>
              </a:tabLst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Rozvoj pohybov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é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 gramotnosti a bezpečn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é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ho prostřed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í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 ve vzděl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á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v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á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n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í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 pro v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š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9" action="ppaction://hlinksldjump"/>
              </a:rPr>
              <a:t>echny</a:t>
            </a: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61" y="471253"/>
            <a:ext cx="793163" cy="56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359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33356354"/>
              </p:ext>
            </p:extLst>
          </p:nvPr>
        </p:nvGraphicFramePr>
        <p:xfrm>
          <a:off x="641908" y="850424"/>
          <a:ext cx="9501447" cy="6043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010" y="19758"/>
            <a:ext cx="793163" cy="561371"/>
          </a:xfrm>
          <a:prstGeom prst="rect">
            <a:avLst/>
          </a:prstGeom>
        </p:spPr>
      </p:pic>
      <p:pic>
        <p:nvPicPr>
          <p:cNvPr id="6" name="Picture 2" descr="VOŠ a SPŠE Olomouc - Projekt IDZOK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2547" y="480830"/>
            <a:ext cx="9060177" cy="453481"/>
          </a:xfr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POPRVE OK – model řízení KA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5384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4682" y="1398507"/>
            <a:ext cx="10515600" cy="2339051"/>
          </a:xfrm>
        </p:spPr>
        <p:txBody>
          <a:bodyPr/>
          <a:lstStyle/>
          <a:p>
            <a:r>
              <a:rPr lang="cs-CZ" dirty="0"/>
              <a:t>Podpora opatření a aktivit, které povedou ke snížení míry předčasných odchodů ze vzdělávání s akcentem na žáky ohrožené předčasným odchodem ze vzdělávání</a:t>
            </a:r>
          </a:p>
          <a:p>
            <a:r>
              <a:rPr lang="cs-CZ" dirty="0"/>
              <a:t>Vedoucí KA – Ondřej Kupčík (+ dva pracovníci)</a:t>
            </a:r>
          </a:p>
          <a:p>
            <a:r>
              <a:rPr lang="cs-CZ" dirty="0"/>
              <a:t>Doba realizace – 2 roky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252547" y="480830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POPRVE OK – </a:t>
            </a:r>
            <a:r>
              <a:rPr lang="cs-CZ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Krajské centrum prevence předčasných odchodů ze </a:t>
            </a:r>
            <a:r>
              <a:rPr lang="cs-CZ" sz="21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vzd</a:t>
            </a:r>
            <a:r>
              <a:rPr lang="cs-CZ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cs-CZ" sz="2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61" y="390469"/>
            <a:ext cx="793163" cy="561371"/>
          </a:xfrm>
          <a:prstGeom prst="rect">
            <a:avLst/>
          </a:prstGeom>
        </p:spPr>
      </p:pic>
      <p:pic>
        <p:nvPicPr>
          <p:cNvPr id="6" name="Picture 2" descr="VOŠ a SPŠE Olomouc - Projekt IDZ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252546" y="4290830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Vybrané aktivity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934682" y="5111358"/>
            <a:ext cx="100381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cs-CZ" dirty="0"/>
              <a:t>2x: Setkání s rodiči žáků posledních ročníků základních škol Olomouckého Kraje (osvětová akce).</a:t>
            </a:r>
          </a:p>
          <a:p>
            <a:pPr lvl="1"/>
            <a:r>
              <a:rPr lang="cs-CZ" dirty="0"/>
              <a:t>2x: Zvyšování motivace žáků k dokončení studia (seminář).</a:t>
            </a:r>
          </a:p>
          <a:p>
            <a:pPr lvl="1"/>
            <a:r>
              <a:rPr lang="cs-CZ" dirty="0"/>
              <a:t>5x: </a:t>
            </a:r>
            <a:r>
              <a:rPr lang="cs-CZ" dirty="0">
                <a:hlinkClick r:id="rId4"/>
              </a:rPr>
              <a:t>Dokončené vzdělání – vstupenka do života s finanční jistotou </a:t>
            </a:r>
            <a:r>
              <a:rPr lang="cs-CZ" dirty="0"/>
              <a:t>(projektový den).</a:t>
            </a:r>
          </a:p>
        </p:txBody>
      </p:sp>
    </p:spTree>
    <p:extLst>
      <p:ext uri="{BB962C8B-B14F-4D97-AF65-F5344CB8AC3E}">
        <p14:creationId xmlns:p14="http://schemas.microsoft.com/office/powerpoint/2010/main" val="644764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46513" y="1042201"/>
            <a:ext cx="10515600" cy="2887134"/>
          </a:xfrm>
        </p:spPr>
        <p:txBody>
          <a:bodyPr>
            <a:normAutofit fontScale="92500" lnSpcReduction="10000"/>
          </a:bodyPr>
          <a:lstStyle/>
          <a:p>
            <a:endParaRPr lang="cs-CZ" dirty="0"/>
          </a:p>
          <a:p>
            <a:r>
              <a:rPr lang="cs-CZ" dirty="0"/>
              <a:t>Podpora opatření a aktivit, které přispějí ke snižování nerovností ve vzdělávání, posílí kompetence pedagogických pracovníků pro práci s heterogenní skupinou žáků, studentů a umožní žákům, studentům identifikovat svůj potenciál a dále ho rozvíjet.</a:t>
            </a:r>
          </a:p>
          <a:p>
            <a:r>
              <a:rPr lang="cs-CZ" dirty="0"/>
              <a:t>Úzká spolupráce ÚSS </a:t>
            </a:r>
            <a:r>
              <a:rPr lang="cs-CZ" dirty="0" err="1"/>
              <a:t>PdF</a:t>
            </a:r>
            <a:r>
              <a:rPr lang="cs-CZ" dirty="0"/>
              <a:t> UP</a:t>
            </a:r>
          </a:p>
          <a:p>
            <a:r>
              <a:rPr lang="cs-CZ" dirty="0"/>
              <a:t>Vedoucí KA – Lucie </a:t>
            </a:r>
            <a:r>
              <a:rPr lang="cs-CZ" dirty="0" err="1"/>
              <a:t>Flekačová</a:t>
            </a:r>
            <a:r>
              <a:rPr lang="cs-CZ" dirty="0"/>
              <a:t> + tým odborných pracovníků</a:t>
            </a:r>
          </a:p>
          <a:p>
            <a:endParaRPr lang="cs-CZ" dirty="0"/>
          </a:p>
        </p:txBody>
      </p:sp>
      <p:pic>
        <p:nvPicPr>
          <p:cNvPr id="5" name="Picture 2" descr="VOŠ a SPŠE Olomouc - Projekt IDZO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227609" y="480830"/>
            <a:ext cx="9060177" cy="938395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POPRVE OK - </a:t>
            </a:r>
            <a:r>
              <a:rPr lang="cs-CZ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Podpora rovných příležitostí ve vzdělávání </a:t>
            </a:r>
          </a:p>
          <a:p>
            <a:r>
              <a:rPr lang="cs-CZ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   a rozvoj potenciálu každého žáka</a:t>
            </a:r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227609" y="4289449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Vybrané aktivity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934682" y="5103045"/>
            <a:ext cx="100381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4x: Osvětové programy pro změnu klimatu v heterogenních kolektivech.</a:t>
            </a:r>
          </a:p>
          <a:p>
            <a:r>
              <a:rPr lang="cs-CZ" dirty="0"/>
              <a:t>30 PP a škol v intervencích</a:t>
            </a:r>
          </a:p>
          <a:p>
            <a:r>
              <a:rPr lang="cs-CZ" dirty="0"/>
              <a:t>30 intervenovaných žáků ve vzdělávání v heterogenních školních kolektivech</a:t>
            </a:r>
          </a:p>
          <a:p>
            <a:r>
              <a:rPr lang="cs-CZ" dirty="0"/>
              <a:t>Spolupráce ve vybraných tématech ostatních KA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3" y="408333"/>
            <a:ext cx="793163" cy="56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926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4129" y="1169654"/>
            <a:ext cx="11099820" cy="2968565"/>
          </a:xfrm>
        </p:spPr>
        <p:txBody>
          <a:bodyPr>
            <a:normAutofit fontScale="92500"/>
          </a:bodyPr>
          <a:lstStyle/>
          <a:p>
            <a:r>
              <a:rPr lang="cs-CZ" dirty="0"/>
              <a:t>Podpora opatření a aktivit, které přispějí ke zvýšení kvality, provázanosti a efektivity poradenských služeb pro děti, žáky a studenty na úrovni kraje a podpůrných opatření, zvýšení úrovně poradenské a intervenční péče poskytované ŠPZ prostřednictvím opatření a aktivit zaměřených na metodické vedení a vzdělávání pracovníků ŠPZ a jejich spolupráci se školami. </a:t>
            </a:r>
          </a:p>
          <a:p>
            <a:r>
              <a:rPr lang="cs-CZ" dirty="0"/>
              <a:t>Diagnostika</a:t>
            </a:r>
          </a:p>
          <a:p>
            <a:r>
              <a:rPr lang="cs-CZ" dirty="0"/>
              <a:t>8 témat, 150 PP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5" name="Picture 2" descr="VOŠ a SPŠE Olomouc - Projekt IDZO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252547" y="480830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POPRVE OK – Zvýšení kvality poradenských služeb 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365759" y="4265675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Vybrané aktivity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61" y="426884"/>
            <a:ext cx="793163" cy="561371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934682" y="5103045"/>
            <a:ext cx="100381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cs-CZ" dirty="0"/>
              <a:t>Interní školení pro pracovníky PPP a SPC</a:t>
            </a:r>
          </a:p>
          <a:p>
            <a:pPr lvl="1"/>
            <a:r>
              <a:rPr lang="cs-CZ" dirty="0"/>
              <a:t>3 manuály – rodiče a ŠPZ; rizikové chování; školní zralost</a:t>
            </a:r>
          </a:p>
          <a:p>
            <a:pPr lvl="1"/>
            <a:r>
              <a:rPr lang="cs-CZ" dirty="0"/>
              <a:t>Kazuistická interní setkání</a:t>
            </a:r>
          </a:p>
        </p:txBody>
      </p:sp>
    </p:spTree>
    <p:extLst>
      <p:ext uri="{BB962C8B-B14F-4D97-AF65-F5344CB8AC3E}">
        <p14:creationId xmlns:p14="http://schemas.microsoft.com/office/powerpoint/2010/main" val="4069353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4683" y="1301923"/>
            <a:ext cx="11052270" cy="5472950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Spolupráce s NPI </a:t>
            </a:r>
            <a:r>
              <a:rPr lang="cs-CZ" dirty="0" err="1"/>
              <a:t>Olkraje</a:t>
            </a:r>
            <a:endParaRPr lang="cs-CZ" dirty="0"/>
          </a:p>
          <a:p>
            <a:r>
              <a:rPr lang="cs-CZ" dirty="0"/>
              <a:t>Vedoucí KA – Martin Kudláček</a:t>
            </a:r>
          </a:p>
          <a:p>
            <a:endParaRPr lang="cs-CZ" dirty="0"/>
          </a:p>
          <a:p>
            <a:endParaRPr lang="cs-CZ" dirty="0"/>
          </a:p>
          <a:p>
            <a:pPr lvl="0"/>
            <a:r>
              <a:rPr lang="cs-CZ" dirty="0"/>
              <a:t>Témata seminářů, příprava e-</a:t>
            </a:r>
            <a:r>
              <a:rPr lang="cs-CZ" dirty="0" err="1"/>
              <a:t>learningových</a:t>
            </a:r>
            <a:r>
              <a:rPr lang="cs-CZ" dirty="0"/>
              <a:t> textů a podkladů</a:t>
            </a:r>
          </a:p>
          <a:p>
            <a:pPr lvl="1"/>
            <a:r>
              <a:rPr lang="cs-CZ" dirty="0"/>
              <a:t>Průřezové kompetence pedagogických pracovníků pro 21. století (NPI).</a:t>
            </a:r>
          </a:p>
          <a:p>
            <a:pPr lvl="1"/>
            <a:r>
              <a:rPr lang="cs-CZ" dirty="0" err="1"/>
              <a:t>Leadership</a:t>
            </a:r>
            <a:r>
              <a:rPr lang="cs-CZ" dirty="0"/>
              <a:t> a jeho rozvoj ve školském systému (NPI).</a:t>
            </a:r>
          </a:p>
          <a:p>
            <a:pPr lvl="1"/>
            <a:r>
              <a:rPr lang="cs-CZ" dirty="0"/>
              <a:t>Zlepšení podmínek školního prostředí, třídního klimatu a prevence sociálně rizikového chování na školách (NPI; UP; PPP a SPC).</a:t>
            </a:r>
          </a:p>
          <a:p>
            <a:pPr lvl="1"/>
            <a:r>
              <a:rPr lang="cs-CZ" dirty="0"/>
              <a:t>Práce s nadanými žáky na středních školách (NPI; </a:t>
            </a:r>
            <a:r>
              <a:rPr lang="cs-CZ" dirty="0" err="1"/>
              <a:t>ÚSpS</a:t>
            </a:r>
            <a:r>
              <a:rPr lang="cs-CZ" dirty="0"/>
              <a:t>; PPP a SPC).</a:t>
            </a:r>
          </a:p>
          <a:p>
            <a:pPr lvl="1"/>
            <a:r>
              <a:rPr lang="cs-CZ" dirty="0"/>
              <a:t>Intervence ve společném vzdělávání k podpoře rovného přístupu (</a:t>
            </a:r>
            <a:r>
              <a:rPr lang="cs-CZ" dirty="0" err="1"/>
              <a:t>ÚSpS</a:t>
            </a:r>
            <a:r>
              <a:rPr lang="cs-CZ" dirty="0"/>
              <a:t>; PPP a SPC).</a:t>
            </a:r>
          </a:p>
          <a:p>
            <a:pPr lvl="1"/>
            <a:r>
              <a:rPr lang="cs-CZ" dirty="0" err="1"/>
              <a:t>Copingové</a:t>
            </a:r>
            <a:r>
              <a:rPr lang="cs-CZ" dirty="0"/>
              <a:t> strategie a psychologické aspekty vzdělávání pro zvládání pracovní zátěže PP (FTK, UP).</a:t>
            </a:r>
          </a:p>
          <a:p>
            <a:pPr lvl="1"/>
            <a:r>
              <a:rPr lang="cs-CZ" dirty="0"/>
              <a:t>Ochrana zdraví a bezpečných aktivit žáků SŠ (FTK).</a:t>
            </a:r>
          </a:p>
          <a:p>
            <a:pPr lvl="1"/>
            <a:r>
              <a:rPr lang="cs-CZ" dirty="0"/>
              <a:t>Propojení formálního a neformálního vzdělávání (NPI). </a:t>
            </a:r>
          </a:p>
          <a:p>
            <a:pPr lvl="1"/>
            <a:r>
              <a:rPr lang="cs-CZ" dirty="0" err="1"/>
              <a:t>Well-being</a:t>
            </a:r>
            <a:r>
              <a:rPr lang="cs-CZ" dirty="0"/>
              <a:t> a podpora zdraví žáků i pedagogických pracovníků (zvládání stresu, syndrom vyhoření, </a:t>
            </a:r>
            <a:r>
              <a:rPr lang="cs-CZ" dirty="0" err="1"/>
              <a:t>copingové</a:t>
            </a:r>
            <a:r>
              <a:rPr lang="cs-CZ" dirty="0"/>
              <a:t> strategie (FTK; UP; NPI).</a:t>
            </a:r>
          </a:p>
          <a:p>
            <a:pPr lvl="1"/>
            <a:r>
              <a:rPr lang="cs-CZ" dirty="0"/>
              <a:t>Výchova ke zdraví (např. žáci s metabolickým syndromem, obezitou, zvýšení informovanosti v oblasti ochrany obyvatelstva a chování v rizikových situacích) (FTK, UP).</a:t>
            </a:r>
          </a:p>
          <a:p>
            <a:pPr lvl="1"/>
            <a:r>
              <a:rPr lang="cs-CZ" dirty="0"/>
              <a:t>Zdravotní způsobilost – schopnost absolvovat výuku v plném rozsahu (odborný výcvik, praxe), jako předpoklad pro uplatnění na trhu práce (NPI; UP; FTK).</a:t>
            </a:r>
          </a:p>
          <a:p>
            <a:endParaRPr lang="cs-CZ" dirty="0"/>
          </a:p>
        </p:txBody>
      </p:sp>
      <p:pic>
        <p:nvPicPr>
          <p:cNvPr id="5" name="Picture 2" descr="VOŠ a SPŠE Olomouc - Projekt IDZO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252547" y="480830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POPRVE OK – Vzdělávání pedagogických pracovníků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252546" y="2079644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Vybrané aktivity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61" y="426884"/>
            <a:ext cx="793163" cy="56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61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46513" y="1809750"/>
            <a:ext cx="10515600" cy="4658898"/>
          </a:xfrm>
        </p:spPr>
        <p:txBody>
          <a:bodyPr>
            <a:normAutofit fontScale="62500" lnSpcReduction="20000"/>
          </a:bodyPr>
          <a:lstStyle/>
          <a:p>
            <a:endParaRPr lang="cs-CZ" dirty="0"/>
          </a:p>
          <a:p>
            <a:r>
              <a:rPr lang="cs-CZ" dirty="0"/>
              <a:t>Intervence (podpora škol) pro zapojení žáků se ztíženým přístupem k rozvoji pohybové gramotnosti na školách </a:t>
            </a:r>
          </a:p>
          <a:p>
            <a:pPr lvl="1"/>
            <a:r>
              <a:rPr lang="cs-CZ" dirty="0"/>
              <a:t>Podpořené školy a min. PP – 60</a:t>
            </a:r>
          </a:p>
          <a:p>
            <a:pPr lvl="1"/>
            <a:r>
              <a:rPr lang="cs-CZ" dirty="0"/>
              <a:t>Podpoření žáci</a:t>
            </a:r>
          </a:p>
          <a:p>
            <a:pPr lvl="0"/>
            <a:r>
              <a:rPr lang="cs-CZ" dirty="0"/>
              <a:t>Praktické workshopy - 72 seminářů</a:t>
            </a:r>
          </a:p>
          <a:p>
            <a:pPr lvl="0"/>
            <a:r>
              <a:rPr lang="cs-CZ" dirty="0"/>
              <a:t>3 inkluzivní kroužky – všestranná pohybová příprava, lezení, plavání</a:t>
            </a:r>
          </a:p>
          <a:p>
            <a:pPr lvl="0"/>
            <a:r>
              <a:rPr lang="cs-CZ" dirty="0"/>
              <a:t>Osvětové akce (PŠD, </a:t>
            </a:r>
            <a:r>
              <a:rPr lang="cs-CZ" dirty="0" err="1"/>
              <a:t>pÁPÁ</a:t>
            </a:r>
            <a:r>
              <a:rPr lang="cs-CZ" dirty="0"/>
              <a:t> hrátky, peer </a:t>
            </a:r>
            <a:r>
              <a:rPr lang="cs-CZ" dirty="0" err="1"/>
              <a:t>tutoring</a:t>
            </a:r>
            <a:r>
              <a:rPr lang="cs-CZ" dirty="0"/>
              <a:t> ve školní TV) – 60 </a:t>
            </a:r>
          </a:p>
          <a:p>
            <a:pPr lvl="0"/>
            <a:r>
              <a:rPr lang="cs-CZ" dirty="0"/>
              <a:t>Metodická, vzdělávací a osvětová videa - 12</a:t>
            </a:r>
          </a:p>
          <a:p>
            <a:pPr lvl="0"/>
            <a:r>
              <a:rPr lang="cs-CZ" dirty="0"/>
              <a:t>Kazuistická setkání a témata propojení jednotlivých KA – 4x za rok</a:t>
            </a:r>
          </a:p>
          <a:p>
            <a:pPr lvl="0"/>
            <a:r>
              <a:rPr lang="cs-CZ" dirty="0"/>
              <a:t>Metodický materiál tištěný s digitálními odkazy na interaktivní webovou platformu (min. 120 stran, celobarevný, formát B4, náklad 250 ks) – pracovní název Pohybová gramotnost pro všechny.   </a:t>
            </a:r>
          </a:p>
          <a:p>
            <a:pPr lvl="0"/>
            <a:r>
              <a:rPr lang="cs-CZ" dirty="0"/>
              <a:t>Časopis s aktuálnějšími sdělení na podporu pohybové gramotnosti pro všechny – APA v teorii a praxi. – 6 čísel, po 120 ks, po min. 50 str. </a:t>
            </a:r>
          </a:p>
          <a:p>
            <a:pPr lvl="0"/>
            <a:r>
              <a:rPr lang="cs-CZ" dirty="0"/>
              <a:t>Víkend pro rodiny aneb Víkend pohybové gramotnosti pro všechny – 6x</a:t>
            </a:r>
          </a:p>
          <a:p>
            <a:pPr lvl="0"/>
            <a:r>
              <a:rPr lang="cs-CZ" dirty="0"/>
              <a:t>Den v pohybu – pohyb v životě – 3 akce za celou dobu projektu</a:t>
            </a:r>
          </a:p>
          <a:p>
            <a:endParaRPr lang="cs-CZ" dirty="0"/>
          </a:p>
        </p:txBody>
      </p:sp>
      <p:pic>
        <p:nvPicPr>
          <p:cNvPr id="5" name="Picture 2" descr="VOŠ a SPŠE Olomouc - Projekt IDZO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252547" y="480830"/>
            <a:ext cx="9060177" cy="938395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POPRVE OK - </a:t>
            </a:r>
            <a:r>
              <a:rPr lang="cs-CZ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Rozvoj pohybové gramotnosti a bezpečného prostředí </a:t>
            </a:r>
          </a:p>
          <a:p>
            <a:r>
              <a:rPr lang="cs-CZ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    ve vzdělávání pro všechny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61" y="389352"/>
            <a:ext cx="793163" cy="561371"/>
          </a:xfrm>
          <a:prstGeom prst="rect">
            <a:avLst/>
          </a:prstGeom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252546" y="1603919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Vybrané aktivity</a:t>
            </a:r>
            <a:endParaRPr lang="cs-CZ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3839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2547" y="934311"/>
            <a:ext cx="10515600" cy="5694217"/>
          </a:xfrm>
        </p:spPr>
        <p:txBody>
          <a:bodyPr>
            <a:noAutofit/>
          </a:bodyPr>
          <a:lstStyle/>
          <a:p>
            <a:pPr lvl="0"/>
            <a:r>
              <a:rPr lang="cs-CZ" sz="1150" dirty="0"/>
              <a:t>Pracovní jednání RC APA: </a:t>
            </a:r>
            <a:r>
              <a:rPr lang="cs-CZ" sz="1150" b="1" dirty="0"/>
              <a:t>Každý měsíc minimálně 1 jednání</a:t>
            </a:r>
            <a:r>
              <a:rPr lang="cs-CZ" sz="1150" dirty="0"/>
              <a:t> členů RC APA. Od ledna 2025 pak další společné jednání </a:t>
            </a:r>
            <a:r>
              <a:rPr lang="cs-CZ" sz="1150" b="1" dirty="0"/>
              <a:t>jednou za 3 měsíce</a:t>
            </a:r>
            <a:r>
              <a:rPr lang="cs-CZ" sz="1150" dirty="0"/>
              <a:t> věnované interním případovým studiím (</a:t>
            </a:r>
            <a:r>
              <a:rPr lang="cs-CZ" sz="1150" b="1" dirty="0"/>
              <a:t>konzilium </a:t>
            </a:r>
            <a:r>
              <a:rPr lang="cs-CZ" sz="1150" dirty="0"/>
              <a:t>případových studií v oblasti pohybové gramotnosti pro všechny). </a:t>
            </a:r>
          </a:p>
          <a:p>
            <a:pPr lvl="0"/>
            <a:r>
              <a:rPr lang="cs-CZ" sz="1150" dirty="0"/>
              <a:t>Praktické workshopy pro PP žáků se SVP: Budeme realizovat minimálně </a:t>
            </a:r>
            <a:r>
              <a:rPr lang="cs-CZ" sz="1150" b="1" dirty="0"/>
              <a:t>12 seminářů/praktických workshopů ročně (školní rok)</a:t>
            </a:r>
            <a:r>
              <a:rPr lang="cs-CZ" sz="1150" dirty="0"/>
              <a:t> realizované ve vybraných centrech vzdělávání zaměřená na PP s možnou účastí žáků a studentů v posledních ročnících přípravy na různé pedagogické pozice. Některé budou realizovány i jako vícedenní. Jsme také připraveni realizovat workshopy i mimo hlavní školní rok prostřednictvím letních </a:t>
            </a:r>
            <a:r>
              <a:rPr lang="cs-CZ" sz="1150" dirty="0" err="1"/>
              <a:t>miniškoliček</a:t>
            </a:r>
            <a:r>
              <a:rPr lang="cs-CZ" sz="1150" dirty="0"/>
              <a:t>. </a:t>
            </a:r>
            <a:r>
              <a:rPr lang="cs-CZ" sz="1150" b="1" dirty="0"/>
              <a:t>Podpoříme 200 PP</a:t>
            </a:r>
            <a:r>
              <a:rPr lang="cs-CZ" sz="1150" dirty="0"/>
              <a:t>. </a:t>
            </a:r>
          </a:p>
          <a:p>
            <a:pPr lvl="0"/>
            <a:r>
              <a:rPr lang="cs-CZ" sz="1150" dirty="0"/>
              <a:t>Vzdělávací a osvětové akce a programy. Programy a změny školského či třídního klimatu určené společně pro PP, žáky. Zrealizujeme </a:t>
            </a:r>
            <a:r>
              <a:rPr lang="cs-CZ" sz="1150" b="1" dirty="0"/>
              <a:t>40 programů za celou dobu projektu (10 za školní rok)</a:t>
            </a:r>
            <a:r>
              <a:rPr lang="cs-CZ" sz="1150" dirty="0"/>
              <a:t>. </a:t>
            </a:r>
            <a:r>
              <a:rPr lang="cs-CZ" sz="1150" b="1" dirty="0"/>
              <a:t>Podpoříme 50 PP a 900 žáků</a:t>
            </a:r>
            <a:r>
              <a:rPr lang="cs-CZ" sz="1150" dirty="0"/>
              <a:t>.</a:t>
            </a:r>
          </a:p>
          <a:p>
            <a:pPr lvl="0"/>
            <a:r>
              <a:rPr lang="cs-CZ" sz="1150" dirty="0"/>
              <a:t>Terénní práce konzultantů RC APA: Od začátku období realizace budou probíhat terénní práce konzultantů APA na vybraných školách a školských zařízeních. Terénní práce zahrnuje i podporu zdravého životního stylu a intervence žáků a propojení s neformálním vzděláváním ve volném čase. V rámci své práce podpoří intenzivní spoluprací rozvoj pohybové gramotnosti u </a:t>
            </a:r>
            <a:r>
              <a:rPr lang="cs-CZ" sz="1150" b="1" dirty="0"/>
              <a:t>60 žáků se SVP na 60 školách</a:t>
            </a:r>
            <a:r>
              <a:rPr lang="cs-CZ" sz="1150" dirty="0"/>
              <a:t>. Rozvineme profesní kompetence ve vztahu k pohybové gramotnosti pro všechny v heterogenních kolektivech u </a:t>
            </a:r>
            <a:r>
              <a:rPr lang="cs-CZ" sz="1150" b="1" dirty="0"/>
              <a:t>60 PP.</a:t>
            </a:r>
            <a:r>
              <a:rPr lang="cs-CZ" sz="1150" dirty="0"/>
              <a:t> </a:t>
            </a:r>
          </a:p>
          <a:p>
            <a:pPr lvl="0"/>
            <a:r>
              <a:rPr lang="cs-CZ" sz="1150" dirty="0"/>
              <a:t>Interní vzdělávání: Jedenkrát za tři měsíce realizace aktivity proběhne interní praktické setkání členů týmu a praktické sdílení pohybových aktivit. K tomuto účelu slouží i platforma spolupráce s jinými regiony. Tematické směřování témat v oblastech jako jsou zdravotně orientované cvičení, aktivity na podporu </a:t>
            </a:r>
            <a:r>
              <a:rPr lang="cs-CZ" sz="1150" dirty="0" err="1"/>
              <a:t>well-beingu</a:t>
            </a:r>
            <a:r>
              <a:rPr lang="cs-CZ" sz="1150" dirty="0"/>
              <a:t> a duševního zdraví, psychomotorická rehabilitace, </a:t>
            </a:r>
            <a:r>
              <a:rPr lang="cs-CZ" sz="1150" dirty="0" err="1"/>
              <a:t>copingové</a:t>
            </a:r>
            <a:r>
              <a:rPr lang="cs-CZ" sz="1150" dirty="0"/>
              <a:t> strategie pro PP pro zvládání stresu a syndromu vyhoření, kondiční a fitness cvičení, úpoly, základy lezení a lanových aktivit, výchova k důvěře a zodpovědnosti, workshop věnovaným inovacím v RVP s očekávaným akcentem na SŠ, workshop věnovaný propojení pohybových aktivit a digitálních technologií aj. Tato vzdělávání budou probíhat </a:t>
            </a:r>
            <a:r>
              <a:rPr lang="cs-CZ" sz="1150" b="1" dirty="0"/>
              <a:t>4x za školní rok</a:t>
            </a:r>
            <a:r>
              <a:rPr lang="cs-CZ" sz="1150" dirty="0"/>
              <a:t>. Ve třech případech využijeme formou externí služby pro získání kompetencí v oblasti užívání aktuálně nejvhodnějších standardizovaných diagnostických nástrojů pro rozvoj pohybové gramotnosti pro všechny. </a:t>
            </a:r>
          </a:p>
          <a:p>
            <a:pPr lvl="0"/>
            <a:r>
              <a:rPr lang="cs-CZ" sz="1150" dirty="0"/>
              <a:t>Tvorba digitálních materiálů prezentovaných na veřejně dostupných platformách pro další podporu osvěty v oblasti pohybové gramotnosti. Tyto texty i videa budou určeny jak pro PP, tak pro žáky i jejich rodiče. </a:t>
            </a:r>
          </a:p>
          <a:p>
            <a:pPr lvl="0"/>
            <a:r>
              <a:rPr lang="cs-CZ" sz="1150" b="1" dirty="0"/>
              <a:t>Metodický materiál</a:t>
            </a:r>
            <a:r>
              <a:rPr lang="cs-CZ" sz="1150" dirty="0"/>
              <a:t> pro podporu pohybové gramotnosti pro všechny. Kniha autorského týmu shrne poznatky z oblasti pohybové gramotnosti, bude obsahovat specifické kapitoly na podporu pohybové gramotnosti u dětí, žáků a studentů se ztíženým přístupem k rozvoji pohybové gramotnosti. Bude obsahovat i propojení s dalšími výstupy projektu nebo již dříve zveřejněnými metodickými materiály, zejména v digitální podobě včetně video nahrávek veřejně dostupných. Materiál bude setem různým forem a přístupů, včetně časopisu zavěšeného na spolupracující webové platformě apa.upol.cz, v tištěné podobě součástí vydaného materiálu. Součástí metodických materiálů bude i časopis Aplikované pohybové aktivity v teorii a praxi propojující teorii s praktickými aplikacemi z celé ČR jako příkladů dobré praxe, inspirace a databáze podnětů. </a:t>
            </a:r>
          </a:p>
          <a:p>
            <a:pPr lvl="0"/>
            <a:r>
              <a:rPr lang="cs-CZ" sz="1150" b="1" dirty="0"/>
              <a:t>Zrealizujeme osvětové akce pro rodiče </a:t>
            </a:r>
            <a:r>
              <a:rPr lang="cs-CZ" sz="1150" dirty="0"/>
              <a:t>na podporu uvědomění si významu a konkrétních možností programů zaměřených na rozvoj pohybové gramotnosti zejména u dětí, žáků, studentů se ztíženým přístupem k pohybovým aktivitám. Aktivity budou směřovat zejména k </a:t>
            </a:r>
            <a:r>
              <a:rPr lang="cs-CZ" sz="1150" dirty="0" err="1"/>
              <a:t>outdoorovým</a:t>
            </a:r>
            <a:r>
              <a:rPr lang="cs-CZ" sz="1150" dirty="0"/>
              <a:t> aktivitám využitelných v budoucnu rodinami samostatně. </a:t>
            </a:r>
          </a:p>
          <a:p>
            <a:pPr lvl="0"/>
            <a:r>
              <a:rPr lang="cs-CZ" sz="1150" b="1" dirty="0"/>
              <a:t>Zrealizujeme také osvětový Den v pohybu-Pohyb v životě</a:t>
            </a:r>
            <a:r>
              <a:rPr lang="cs-CZ" sz="1150" dirty="0"/>
              <a:t>, který bude samostatně nebo v kooperaci s dalšími jinak zaměřenými akcemi pro veřejnost propagovat pohybovou aktivitu jako životní směr s mnoha přínosy jak rozvoji, tak prevenci či udržení holisticky pojatého </a:t>
            </a:r>
            <a:r>
              <a:rPr lang="cs-CZ" sz="1150" dirty="0" err="1"/>
              <a:t>fyzio</a:t>
            </a:r>
            <a:r>
              <a:rPr lang="cs-CZ" sz="1150" dirty="0"/>
              <a:t>-</a:t>
            </a:r>
            <a:r>
              <a:rPr lang="cs-CZ" sz="1150" dirty="0" err="1"/>
              <a:t>psycho-socio</a:t>
            </a:r>
            <a:r>
              <a:rPr lang="cs-CZ" sz="1150" dirty="0"/>
              <a:t> zdraví.</a:t>
            </a:r>
            <a:r>
              <a:rPr lang="cs-CZ" sz="1150" b="1" dirty="0"/>
              <a:t> </a:t>
            </a:r>
            <a:endParaRPr lang="cs-CZ" sz="1150" dirty="0"/>
          </a:p>
          <a:p>
            <a:pPr lvl="0"/>
            <a:r>
              <a:rPr lang="cs-CZ" sz="1150" b="1" dirty="0"/>
              <a:t>Kroužky </a:t>
            </a:r>
            <a:r>
              <a:rPr lang="cs-CZ" sz="1150" dirty="0"/>
              <a:t>zaměřené na pohybové aktivity </a:t>
            </a:r>
            <a:r>
              <a:rPr lang="cs-CZ" sz="1150" dirty="0" err="1"/>
              <a:t>proinkluzivním</a:t>
            </a:r>
            <a:r>
              <a:rPr lang="cs-CZ" sz="1150" dirty="0"/>
              <a:t> způsobem, tedy pro všechny, včetně dětí, žáků či studentů se speciálními vzdělávacími potřebami.</a:t>
            </a:r>
            <a:r>
              <a:rPr lang="cs-CZ" sz="1150" b="1" dirty="0"/>
              <a:t> </a:t>
            </a:r>
            <a:endParaRPr lang="cs-CZ" sz="1150" dirty="0"/>
          </a:p>
        </p:txBody>
      </p:sp>
      <p:pic>
        <p:nvPicPr>
          <p:cNvPr id="5" name="Picture 2" descr="VOŠ a SPŠE Olomouc - Projekt IDZO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4" y="63040"/>
            <a:ext cx="585549" cy="3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252547" y="480830"/>
            <a:ext cx="9060177" cy="453481"/>
          </a:xfrm>
          <a:prstGeom prst="rect">
            <a:avLst/>
          </a:prstGeom>
          <a:solidFill>
            <a:srgbClr val="00974E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POPRVE OK – </a:t>
            </a:r>
            <a:r>
              <a:rPr lang="cs-CZ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Regionální centrum aplikovaných pohybových aktivit</a:t>
            </a:r>
            <a:endParaRPr lang="cs-CZ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561" y="372940"/>
            <a:ext cx="793163" cy="56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7763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9105</TotalTime>
  <Words>1567</Words>
  <Application>Microsoft Office PowerPoint</Application>
  <PresentationFormat>Širokoúhlá obrazovka</PresentationFormat>
  <Paragraphs>126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Dederon Sans</vt:lpstr>
      <vt:lpstr>Motiv Office</vt:lpstr>
      <vt:lpstr>Programy a opatření pro rovný přístup a inovace ve vzdělávání v Olomouckém kraji </vt:lpstr>
      <vt:lpstr>POPRVE OK – jednotlivé KA zajišťované UP v Olomouci</vt:lpstr>
      <vt:lpstr>POPRVE OK – model řízení KA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Harmonogram pro KA UP v kostce</vt:lpstr>
      <vt:lpstr>DĚKUJI ZA POZORNOST</vt:lpstr>
    </vt:vector>
  </TitlesOfParts>
  <Company>UP Olomouc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Lukáš Ondrášek</dc:creator>
  <cp:lastModifiedBy>Vláčilová Bronislava</cp:lastModifiedBy>
  <cp:revision>386</cp:revision>
  <dcterms:created xsi:type="dcterms:W3CDTF">2020-02-11T10:52:39Z</dcterms:created>
  <dcterms:modified xsi:type="dcterms:W3CDTF">2024-06-25T18:22:10Z</dcterms:modified>
</cp:coreProperties>
</file>