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91" r:id="rId2"/>
    <p:sldId id="298" r:id="rId3"/>
    <p:sldId id="299" r:id="rId4"/>
    <p:sldId id="300" r:id="rId5"/>
    <p:sldId id="301" r:id="rId6"/>
    <p:sldId id="304" r:id="rId7"/>
    <p:sldId id="302" r:id="rId8"/>
    <p:sldId id="303" r:id="rId9"/>
    <p:sldId id="305" r:id="rId10"/>
    <p:sldId id="306" r:id="rId11"/>
    <p:sldId id="307" r:id="rId12"/>
    <p:sldId id="308" r:id="rId13"/>
    <p:sldId id="309" r:id="rId1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13" autoAdjust="0"/>
    <p:restoredTop sz="96327"/>
  </p:normalViewPr>
  <p:slideViewPr>
    <p:cSldViewPr snapToGrid="0" snapToObjects="1" showGuides="1">
      <p:cViewPr varScale="1">
        <p:scale>
          <a:sx n="111" d="100"/>
          <a:sy n="111" d="100"/>
        </p:scale>
        <p:origin x="570" y="96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7.png"/><Relationship Id="rId7" Type="http://schemas.openxmlformats.org/officeDocument/2006/relationships/image" Target="../media/image19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18.svg"/><Relationship Id="rId5" Type="http://schemas.openxmlformats.org/officeDocument/2006/relationships/image" Target="../media/image9.png"/><Relationship Id="rId4" Type="http://schemas.openxmlformats.org/officeDocument/2006/relationships/image" Target="../media/image17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17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hyperlink" Target="mailto:blazkova@gytool.cz" TargetMode="External"/><Relationship Id="rId2" Type="http://schemas.openxmlformats.org/officeDocument/2006/relationships/hyperlink" Target="mailto:machova@gytool.cz" TargetMode="External"/><Relationship Id="rId1" Type="http://schemas.openxmlformats.org/officeDocument/2006/relationships/hyperlink" Target="mailto:petrova@gytool.cz" TargetMode="External"/><Relationship Id="rId5" Type="http://schemas.openxmlformats.org/officeDocument/2006/relationships/hyperlink" Target="mailto:vankova@gytool.cz" TargetMode="External"/><Relationship Id="rId4" Type="http://schemas.openxmlformats.org/officeDocument/2006/relationships/hyperlink" Target="mailto:hostalkova@hkprerov.cz" TargetMode="External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7.png"/><Relationship Id="rId7" Type="http://schemas.openxmlformats.org/officeDocument/2006/relationships/image" Target="../media/image19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18.svg"/><Relationship Id="rId5" Type="http://schemas.openxmlformats.org/officeDocument/2006/relationships/image" Target="../media/image9.png"/><Relationship Id="rId4" Type="http://schemas.openxmlformats.org/officeDocument/2006/relationships/image" Target="../media/image17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17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hyperlink" Target="mailto:blazkova@gytool.cz" TargetMode="External"/><Relationship Id="rId2" Type="http://schemas.openxmlformats.org/officeDocument/2006/relationships/hyperlink" Target="mailto:machova@gytool.cz" TargetMode="External"/><Relationship Id="rId1" Type="http://schemas.openxmlformats.org/officeDocument/2006/relationships/hyperlink" Target="mailto:petrova@gytool.cz" TargetMode="External"/><Relationship Id="rId5" Type="http://schemas.openxmlformats.org/officeDocument/2006/relationships/hyperlink" Target="mailto:vankova@gytool.cz" TargetMode="External"/><Relationship Id="rId4" Type="http://schemas.openxmlformats.org/officeDocument/2006/relationships/hyperlink" Target="mailto:hostalkova@hkprerov.cz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CD617B-26BE-47D4-A649-7CA12830AE04}" type="doc">
      <dgm:prSet loTypeId="urn:microsoft.com/office/officeart/2005/8/layout/hierarchy1" loCatId="hierarchy" qsTypeId="urn:microsoft.com/office/officeart/2005/8/quickstyle/simple2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CB1CEA29-60B2-4E8E-BB37-B9F484B05745}">
      <dgm:prSet/>
      <dgm:spPr/>
      <dgm:t>
        <a:bodyPr/>
        <a:lstStyle/>
        <a:p>
          <a:r>
            <a:rPr lang="cs-CZ"/>
            <a:t>Sdílení informací mezi KP SŠ a KP ZŠ</a:t>
          </a:r>
          <a:endParaRPr lang="en-US"/>
        </a:p>
      </dgm:t>
    </dgm:pt>
    <dgm:pt modelId="{F1A9B229-3D66-42AC-A913-A4E379F0BFE2}" type="parTrans" cxnId="{946B083C-CABE-47A4-A847-C55099B47075}">
      <dgm:prSet/>
      <dgm:spPr/>
      <dgm:t>
        <a:bodyPr/>
        <a:lstStyle/>
        <a:p>
          <a:endParaRPr lang="en-US"/>
        </a:p>
      </dgm:t>
    </dgm:pt>
    <dgm:pt modelId="{FBD4480B-CE5E-4AD2-9EC9-AFA379C340C0}" type="sibTrans" cxnId="{946B083C-CABE-47A4-A847-C55099B47075}">
      <dgm:prSet/>
      <dgm:spPr/>
      <dgm:t>
        <a:bodyPr/>
        <a:lstStyle/>
        <a:p>
          <a:endParaRPr lang="en-US"/>
        </a:p>
      </dgm:t>
    </dgm:pt>
    <dgm:pt modelId="{A301001B-D6F2-4533-8957-7969BD1041AF}">
      <dgm:prSet/>
      <dgm:spPr/>
      <dgm:t>
        <a:bodyPr/>
        <a:lstStyle/>
        <a:p>
          <a:r>
            <a:rPr lang="cs-CZ"/>
            <a:t>Bude probíhat na SŠ v regionu nebo online podle potřeb a požadavků KP</a:t>
          </a:r>
          <a:endParaRPr lang="en-US"/>
        </a:p>
      </dgm:t>
    </dgm:pt>
    <dgm:pt modelId="{36A0C615-6920-4AAE-B1AD-DF3010FFBD6D}" type="parTrans" cxnId="{323541F6-AD27-4C2A-A923-ADF9D1ACE185}">
      <dgm:prSet/>
      <dgm:spPr/>
      <dgm:t>
        <a:bodyPr/>
        <a:lstStyle/>
        <a:p>
          <a:endParaRPr lang="en-US"/>
        </a:p>
      </dgm:t>
    </dgm:pt>
    <dgm:pt modelId="{88832C54-37CD-4AAA-B74E-4146F31F3133}" type="sibTrans" cxnId="{323541F6-AD27-4C2A-A923-ADF9D1ACE185}">
      <dgm:prSet/>
      <dgm:spPr/>
      <dgm:t>
        <a:bodyPr/>
        <a:lstStyle/>
        <a:p>
          <a:endParaRPr lang="en-US"/>
        </a:p>
      </dgm:t>
    </dgm:pt>
    <dgm:pt modelId="{E9DB2E96-DF20-4E49-BA26-3E981AD6965E}" type="pres">
      <dgm:prSet presAssocID="{7FCD617B-26BE-47D4-A649-7CA12830AE0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7A1D20E-C997-42B5-8C37-02DED76BB808}" type="pres">
      <dgm:prSet presAssocID="{CB1CEA29-60B2-4E8E-BB37-B9F484B05745}" presName="hierRoot1" presStyleCnt="0"/>
      <dgm:spPr/>
    </dgm:pt>
    <dgm:pt modelId="{E5A0E9DC-F93A-4B21-8B06-74781158B282}" type="pres">
      <dgm:prSet presAssocID="{CB1CEA29-60B2-4E8E-BB37-B9F484B05745}" presName="composite" presStyleCnt="0"/>
      <dgm:spPr/>
    </dgm:pt>
    <dgm:pt modelId="{7D02BA77-027A-44A2-9AFF-634C820D8553}" type="pres">
      <dgm:prSet presAssocID="{CB1CEA29-60B2-4E8E-BB37-B9F484B05745}" presName="background" presStyleLbl="node0" presStyleIdx="0" presStyleCnt="2"/>
      <dgm:spPr/>
    </dgm:pt>
    <dgm:pt modelId="{5D842EA7-5704-46B8-9081-B8A67A918AD4}" type="pres">
      <dgm:prSet presAssocID="{CB1CEA29-60B2-4E8E-BB37-B9F484B05745}" presName="text" presStyleLbl="fgAcc0" presStyleIdx="0" presStyleCnt="2">
        <dgm:presLayoutVars>
          <dgm:chPref val="3"/>
        </dgm:presLayoutVars>
      </dgm:prSet>
      <dgm:spPr/>
    </dgm:pt>
    <dgm:pt modelId="{514900CD-6E88-468A-9E72-43875A0241A8}" type="pres">
      <dgm:prSet presAssocID="{CB1CEA29-60B2-4E8E-BB37-B9F484B05745}" presName="hierChild2" presStyleCnt="0"/>
      <dgm:spPr/>
    </dgm:pt>
    <dgm:pt modelId="{B2EFB987-26B3-4721-BFE1-436CF151703B}" type="pres">
      <dgm:prSet presAssocID="{A301001B-D6F2-4533-8957-7969BD1041AF}" presName="hierRoot1" presStyleCnt="0"/>
      <dgm:spPr/>
    </dgm:pt>
    <dgm:pt modelId="{81FFEB8D-0ABC-48BE-B874-007E68DAF238}" type="pres">
      <dgm:prSet presAssocID="{A301001B-D6F2-4533-8957-7969BD1041AF}" presName="composite" presStyleCnt="0"/>
      <dgm:spPr/>
    </dgm:pt>
    <dgm:pt modelId="{4D06635C-0C58-45F4-AB6F-F891FE9EE477}" type="pres">
      <dgm:prSet presAssocID="{A301001B-D6F2-4533-8957-7969BD1041AF}" presName="background" presStyleLbl="node0" presStyleIdx="1" presStyleCnt="2"/>
      <dgm:spPr/>
    </dgm:pt>
    <dgm:pt modelId="{595A6017-7AC7-4398-A255-3E059298C6F1}" type="pres">
      <dgm:prSet presAssocID="{A301001B-D6F2-4533-8957-7969BD1041AF}" presName="text" presStyleLbl="fgAcc0" presStyleIdx="1" presStyleCnt="2">
        <dgm:presLayoutVars>
          <dgm:chPref val="3"/>
        </dgm:presLayoutVars>
      </dgm:prSet>
      <dgm:spPr/>
    </dgm:pt>
    <dgm:pt modelId="{B00154CC-42FC-4DBA-89D3-1046AD5FCF21}" type="pres">
      <dgm:prSet presAssocID="{A301001B-D6F2-4533-8957-7969BD1041AF}" presName="hierChild2" presStyleCnt="0"/>
      <dgm:spPr/>
    </dgm:pt>
  </dgm:ptLst>
  <dgm:cxnLst>
    <dgm:cxn modelId="{DF460A34-1433-4A76-9E0B-C7B87EC7D98D}" type="presOf" srcId="{CB1CEA29-60B2-4E8E-BB37-B9F484B05745}" destId="{5D842EA7-5704-46B8-9081-B8A67A918AD4}" srcOrd="0" destOrd="0" presId="urn:microsoft.com/office/officeart/2005/8/layout/hierarchy1"/>
    <dgm:cxn modelId="{946B083C-CABE-47A4-A847-C55099B47075}" srcId="{7FCD617B-26BE-47D4-A649-7CA12830AE04}" destId="{CB1CEA29-60B2-4E8E-BB37-B9F484B05745}" srcOrd="0" destOrd="0" parTransId="{F1A9B229-3D66-42AC-A913-A4E379F0BFE2}" sibTransId="{FBD4480B-CE5E-4AD2-9EC9-AFA379C340C0}"/>
    <dgm:cxn modelId="{6794C44A-6457-4D81-A134-C1570117B59A}" type="presOf" srcId="{A301001B-D6F2-4533-8957-7969BD1041AF}" destId="{595A6017-7AC7-4398-A255-3E059298C6F1}" srcOrd="0" destOrd="0" presId="urn:microsoft.com/office/officeart/2005/8/layout/hierarchy1"/>
    <dgm:cxn modelId="{2D272DC1-A744-4193-A69E-64EBE22483F7}" type="presOf" srcId="{7FCD617B-26BE-47D4-A649-7CA12830AE04}" destId="{E9DB2E96-DF20-4E49-BA26-3E981AD6965E}" srcOrd="0" destOrd="0" presId="urn:microsoft.com/office/officeart/2005/8/layout/hierarchy1"/>
    <dgm:cxn modelId="{323541F6-AD27-4C2A-A923-ADF9D1ACE185}" srcId="{7FCD617B-26BE-47D4-A649-7CA12830AE04}" destId="{A301001B-D6F2-4533-8957-7969BD1041AF}" srcOrd="1" destOrd="0" parTransId="{36A0C615-6920-4AAE-B1AD-DF3010FFBD6D}" sibTransId="{88832C54-37CD-4AAA-B74E-4146F31F3133}"/>
    <dgm:cxn modelId="{F7661DFC-DFDE-4150-8105-0D2332455B84}" type="presParOf" srcId="{E9DB2E96-DF20-4E49-BA26-3E981AD6965E}" destId="{B7A1D20E-C997-42B5-8C37-02DED76BB808}" srcOrd="0" destOrd="0" presId="urn:microsoft.com/office/officeart/2005/8/layout/hierarchy1"/>
    <dgm:cxn modelId="{097134E1-875B-4150-B502-8C2966D141E5}" type="presParOf" srcId="{B7A1D20E-C997-42B5-8C37-02DED76BB808}" destId="{E5A0E9DC-F93A-4B21-8B06-74781158B282}" srcOrd="0" destOrd="0" presId="urn:microsoft.com/office/officeart/2005/8/layout/hierarchy1"/>
    <dgm:cxn modelId="{E8F73D39-DA2A-4AAA-8AAD-DB292F4592CE}" type="presParOf" srcId="{E5A0E9DC-F93A-4B21-8B06-74781158B282}" destId="{7D02BA77-027A-44A2-9AFF-634C820D8553}" srcOrd="0" destOrd="0" presId="urn:microsoft.com/office/officeart/2005/8/layout/hierarchy1"/>
    <dgm:cxn modelId="{B80B5083-C1D4-4C1E-9FB9-AF0CE760A636}" type="presParOf" srcId="{E5A0E9DC-F93A-4B21-8B06-74781158B282}" destId="{5D842EA7-5704-46B8-9081-B8A67A918AD4}" srcOrd="1" destOrd="0" presId="urn:microsoft.com/office/officeart/2005/8/layout/hierarchy1"/>
    <dgm:cxn modelId="{E7C66207-F765-4360-B7F5-DDBA762332A8}" type="presParOf" srcId="{B7A1D20E-C997-42B5-8C37-02DED76BB808}" destId="{514900CD-6E88-468A-9E72-43875A0241A8}" srcOrd="1" destOrd="0" presId="urn:microsoft.com/office/officeart/2005/8/layout/hierarchy1"/>
    <dgm:cxn modelId="{701855B6-6A84-4890-B059-BB64C22B20F9}" type="presParOf" srcId="{E9DB2E96-DF20-4E49-BA26-3E981AD6965E}" destId="{B2EFB987-26B3-4721-BFE1-436CF151703B}" srcOrd="1" destOrd="0" presId="urn:microsoft.com/office/officeart/2005/8/layout/hierarchy1"/>
    <dgm:cxn modelId="{907CF05C-F4B7-4ED5-A968-84B8FD926709}" type="presParOf" srcId="{B2EFB987-26B3-4721-BFE1-436CF151703B}" destId="{81FFEB8D-0ABC-48BE-B874-007E68DAF238}" srcOrd="0" destOrd="0" presId="urn:microsoft.com/office/officeart/2005/8/layout/hierarchy1"/>
    <dgm:cxn modelId="{F4DA66AD-3755-4226-878F-8809B420F241}" type="presParOf" srcId="{81FFEB8D-0ABC-48BE-B874-007E68DAF238}" destId="{4D06635C-0C58-45F4-AB6F-F891FE9EE477}" srcOrd="0" destOrd="0" presId="urn:microsoft.com/office/officeart/2005/8/layout/hierarchy1"/>
    <dgm:cxn modelId="{BCD85A5A-089A-493C-B7B1-D574D915150F}" type="presParOf" srcId="{81FFEB8D-0ABC-48BE-B874-007E68DAF238}" destId="{595A6017-7AC7-4398-A255-3E059298C6F1}" srcOrd="1" destOrd="0" presId="urn:microsoft.com/office/officeart/2005/8/layout/hierarchy1"/>
    <dgm:cxn modelId="{9DF109E8-2E50-4684-9487-286C5876F4B1}" type="presParOf" srcId="{B2EFB987-26B3-4721-BFE1-436CF151703B}" destId="{B00154CC-42FC-4DBA-89D3-1046AD5FCF2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5770B3-2E60-44BF-89A5-8E92FAC33E44}" type="doc">
      <dgm:prSet loTypeId="urn:microsoft.com/office/officeart/2005/8/layout/hierarchy3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B4AD8A2-BC0F-45C1-B144-0111CD9A30E7}">
      <dgm:prSet/>
      <dgm:spPr/>
      <dgm:t>
        <a:bodyPr/>
        <a:lstStyle/>
        <a:p>
          <a:r>
            <a:rPr lang="cs-CZ"/>
            <a:t>Informace k přijímacímu řízení na SŠ</a:t>
          </a:r>
          <a:endParaRPr lang="en-US"/>
        </a:p>
      </dgm:t>
    </dgm:pt>
    <dgm:pt modelId="{DDDF1592-6982-4B0A-943E-541E0F4AB51A}" type="parTrans" cxnId="{2570AC1C-C7AB-4042-923E-8CF74E1680FE}">
      <dgm:prSet/>
      <dgm:spPr/>
      <dgm:t>
        <a:bodyPr/>
        <a:lstStyle/>
        <a:p>
          <a:endParaRPr lang="en-US"/>
        </a:p>
      </dgm:t>
    </dgm:pt>
    <dgm:pt modelId="{EEA70D8D-DFCE-427D-93EF-88E4085AFCB8}" type="sibTrans" cxnId="{2570AC1C-C7AB-4042-923E-8CF74E1680FE}">
      <dgm:prSet/>
      <dgm:spPr/>
      <dgm:t>
        <a:bodyPr/>
        <a:lstStyle/>
        <a:p>
          <a:endParaRPr lang="en-US"/>
        </a:p>
      </dgm:t>
    </dgm:pt>
    <dgm:pt modelId="{0B23E172-B702-430E-8E8E-C97B6ACB70B6}">
      <dgm:prSet/>
      <dgm:spPr/>
      <dgm:t>
        <a:bodyPr/>
        <a:lstStyle/>
        <a:p>
          <a:r>
            <a:rPr lang="cs-CZ"/>
            <a:t>Aktuální nabídka oborů ke studiu</a:t>
          </a:r>
          <a:endParaRPr lang="en-US"/>
        </a:p>
      </dgm:t>
    </dgm:pt>
    <dgm:pt modelId="{F920B0B7-C0DD-4211-9B9C-4EB22303D9DA}" type="parTrans" cxnId="{2F7BE6CD-BECD-4E52-87FD-C4A32C999B87}">
      <dgm:prSet/>
      <dgm:spPr/>
      <dgm:t>
        <a:bodyPr/>
        <a:lstStyle/>
        <a:p>
          <a:endParaRPr lang="en-US"/>
        </a:p>
      </dgm:t>
    </dgm:pt>
    <dgm:pt modelId="{605E073B-D9EC-4ED2-84E9-F165DDAF1048}" type="sibTrans" cxnId="{2F7BE6CD-BECD-4E52-87FD-C4A32C999B87}">
      <dgm:prSet/>
      <dgm:spPr/>
      <dgm:t>
        <a:bodyPr/>
        <a:lstStyle/>
        <a:p>
          <a:endParaRPr lang="en-US"/>
        </a:p>
      </dgm:t>
    </dgm:pt>
    <dgm:pt modelId="{7C31E2E4-D306-4620-B9D5-26E1F4C59634}">
      <dgm:prSet/>
      <dgm:spPr/>
      <dgm:t>
        <a:bodyPr/>
        <a:lstStyle/>
        <a:p>
          <a:r>
            <a:rPr lang="cs-CZ" dirty="0"/>
            <a:t>Novinky v přijímacím řízení</a:t>
          </a:r>
          <a:endParaRPr lang="en-US" dirty="0"/>
        </a:p>
      </dgm:t>
    </dgm:pt>
    <dgm:pt modelId="{920A266B-20C6-4EF6-98E6-BEA526F1C631}" type="parTrans" cxnId="{BD47D60E-47A7-448A-98EA-0C140C4BB43E}">
      <dgm:prSet/>
      <dgm:spPr/>
      <dgm:t>
        <a:bodyPr/>
        <a:lstStyle/>
        <a:p>
          <a:endParaRPr lang="en-US"/>
        </a:p>
      </dgm:t>
    </dgm:pt>
    <dgm:pt modelId="{03A3B317-6551-4E67-9C18-122B1D2C9BA2}" type="sibTrans" cxnId="{BD47D60E-47A7-448A-98EA-0C140C4BB43E}">
      <dgm:prSet/>
      <dgm:spPr/>
      <dgm:t>
        <a:bodyPr/>
        <a:lstStyle/>
        <a:p>
          <a:endParaRPr lang="en-US"/>
        </a:p>
      </dgm:t>
    </dgm:pt>
    <dgm:pt modelId="{0A03104E-6D52-4EC6-8E53-342B87D629C7}">
      <dgm:prSet/>
      <dgm:spPr/>
      <dgm:t>
        <a:bodyPr/>
        <a:lstStyle/>
        <a:p>
          <a:r>
            <a:rPr lang="cs-CZ" dirty="0"/>
            <a:t>Úspěšnost žáků ZŠ na SŠ</a:t>
          </a:r>
          <a:endParaRPr lang="en-US" dirty="0"/>
        </a:p>
      </dgm:t>
    </dgm:pt>
    <dgm:pt modelId="{FCBCE6C9-A0DB-450B-8230-BBCC763A1D04}" type="parTrans" cxnId="{0C568E1C-EB82-4058-AB93-216A472C345C}">
      <dgm:prSet/>
      <dgm:spPr/>
    </dgm:pt>
    <dgm:pt modelId="{25F2FDA3-488D-4BA7-ADA2-236DE0F4B573}" type="sibTrans" cxnId="{0C568E1C-EB82-4058-AB93-216A472C345C}">
      <dgm:prSet/>
      <dgm:spPr/>
    </dgm:pt>
    <dgm:pt modelId="{45023AED-AC35-4AD1-A669-D85D938B89E6}" type="pres">
      <dgm:prSet presAssocID="{385770B3-2E60-44BF-89A5-8E92FAC33E4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7468BC1-492E-4DF9-A5BF-F1119A084218}" type="pres">
      <dgm:prSet presAssocID="{9B4AD8A2-BC0F-45C1-B144-0111CD9A30E7}" presName="root" presStyleCnt="0"/>
      <dgm:spPr/>
    </dgm:pt>
    <dgm:pt modelId="{899F0BED-CFE8-4528-855C-89D0352BA2ED}" type="pres">
      <dgm:prSet presAssocID="{9B4AD8A2-BC0F-45C1-B144-0111CD9A30E7}" presName="rootComposite" presStyleCnt="0"/>
      <dgm:spPr/>
    </dgm:pt>
    <dgm:pt modelId="{90C7DA7B-66DC-41F0-81EB-79734FCEF5E1}" type="pres">
      <dgm:prSet presAssocID="{9B4AD8A2-BC0F-45C1-B144-0111CD9A30E7}" presName="rootText" presStyleLbl="node1" presStyleIdx="0" presStyleCnt="4"/>
      <dgm:spPr/>
    </dgm:pt>
    <dgm:pt modelId="{E5B904F9-0654-4905-88A0-6C6BDA935484}" type="pres">
      <dgm:prSet presAssocID="{9B4AD8A2-BC0F-45C1-B144-0111CD9A30E7}" presName="rootConnector" presStyleLbl="node1" presStyleIdx="0" presStyleCnt="4"/>
      <dgm:spPr/>
    </dgm:pt>
    <dgm:pt modelId="{DC99066C-6C6A-46CA-820A-1F41BDC8BE4A}" type="pres">
      <dgm:prSet presAssocID="{9B4AD8A2-BC0F-45C1-B144-0111CD9A30E7}" presName="childShape" presStyleCnt="0"/>
      <dgm:spPr/>
    </dgm:pt>
    <dgm:pt modelId="{7FD34C94-104B-445F-BDF2-40339FAC5E29}" type="pres">
      <dgm:prSet presAssocID="{0B23E172-B702-430E-8E8E-C97B6ACB70B6}" presName="root" presStyleCnt="0"/>
      <dgm:spPr/>
    </dgm:pt>
    <dgm:pt modelId="{65C28B3E-6C96-467E-8740-75FB51B03816}" type="pres">
      <dgm:prSet presAssocID="{0B23E172-B702-430E-8E8E-C97B6ACB70B6}" presName="rootComposite" presStyleCnt="0"/>
      <dgm:spPr/>
    </dgm:pt>
    <dgm:pt modelId="{981ED2EC-C8A0-453A-8470-0DF15E69A322}" type="pres">
      <dgm:prSet presAssocID="{0B23E172-B702-430E-8E8E-C97B6ACB70B6}" presName="rootText" presStyleLbl="node1" presStyleIdx="1" presStyleCnt="4"/>
      <dgm:spPr/>
    </dgm:pt>
    <dgm:pt modelId="{F34264EA-382D-46B8-AE38-CAE0D58A172B}" type="pres">
      <dgm:prSet presAssocID="{0B23E172-B702-430E-8E8E-C97B6ACB70B6}" presName="rootConnector" presStyleLbl="node1" presStyleIdx="1" presStyleCnt="4"/>
      <dgm:spPr/>
    </dgm:pt>
    <dgm:pt modelId="{F8793B9F-8E93-479D-91D0-3FDD55BDD18E}" type="pres">
      <dgm:prSet presAssocID="{0B23E172-B702-430E-8E8E-C97B6ACB70B6}" presName="childShape" presStyleCnt="0"/>
      <dgm:spPr/>
    </dgm:pt>
    <dgm:pt modelId="{96912207-23D2-4331-8BB3-F62E364593AE}" type="pres">
      <dgm:prSet presAssocID="{7C31E2E4-D306-4620-B9D5-26E1F4C59634}" presName="root" presStyleCnt="0"/>
      <dgm:spPr/>
    </dgm:pt>
    <dgm:pt modelId="{104DBEA1-8E54-4017-A9D2-AE3DB8ABACB2}" type="pres">
      <dgm:prSet presAssocID="{7C31E2E4-D306-4620-B9D5-26E1F4C59634}" presName="rootComposite" presStyleCnt="0"/>
      <dgm:spPr/>
    </dgm:pt>
    <dgm:pt modelId="{43BF4792-D4E5-42BC-A9C3-0D6B6729DAB7}" type="pres">
      <dgm:prSet presAssocID="{7C31E2E4-D306-4620-B9D5-26E1F4C59634}" presName="rootText" presStyleLbl="node1" presStyleIdx="2" presStyleCnt="4" custLinFactNeighborY="615"/>
      <dgm:spPr/>
    </dgm:pt>
    <dgm:pt modelId="{6F034A03-B090-4EDC-9C30-1F4A325D918B}" type="pres">
      <dgm:prSet presAssocID="{7C31E2E4-D306-4620-B9D5-26E1F4C59634}" presName="rootConnector" presStyleLbl="node1" presStyleIdx="2" presStyleCnt="4"/>
      <dgm:spPr/>
    </dgm:pt>
    <dgm:pt modelId="{C7B443D1-9F06-426F-8B20-6FAFCD31B867}" type="pres">
      <dgm:prSet presAssocID="{7C31E2E4-D306-4620-B9D5-26E1F4C59634}" presName="childShape" presStyleCnt="0"/>
      <dgm:spPr/>
    </dgm:pt>
    <dgm:pt modelId="{3F93A403-EC40-44C5-812D-38877B79627B}" type="pres">
      <dgm:prSet presAssocID="{0A03104E-6D52-4EC6-8E53-342B87D629C7}" presName="root" presStyleCnt="0"/>
      <dgm:spPr/>
    </dgm:pt>
    <dgm:pt modelId="{57CF71E2-4E47-4A34-AB81-9895746FC726}" type="pres">
      <dgm:prSet presAssocID="{0A03104E-6D52-4EC6-8E53-342B87D629C7}" presName="rootComposite" presStyleCnt="0"/>
      <dgm:spPr/>
    </dgm:pt>
    <dgm:pt modelId="{C0BBD9CF-A87D-4344-A78A-2A120CF3E7E9}" type="pres">
      <dgm:prSet presAssocID="{0A03104E-6D52-4EC6-8E53-342B87D629C7}" presName="rootText" presStyleLbl="node1" presStyleIdx="3" presStyleCnt="4"/>
      <dgm:spPr/>
    </dgm:pt>
    <dgm:pt modelId="{E42A5C98-D3A4-430B-AE9E-E0EDF71F8BDD}" type="pres">
      <dgm:prSet presAssocID="{0A03104E-6D52-4EC6-8E53-342B87D629C7}" presName="rootConnector" presStyleLbl="node1" presStyleIdx="3" presStyleCnt="4"/>
      <dgm:spPr/>
    </dgm:pt>
    <dgm:pt modelId="{F322AC97-724E-4E0D-BA13-78E081B6AAF3}" type="pres">
      <dgm:prSet presAssocID="{0A03104E-6D52-4EC6-8E53-342B87D629C7}" presName="childShape" presStyleCnt="0"/>
      <dgm:spPr/>
    </dgm:pt>
  </dgm:ptLst>
  <dgm:cxnLst>
    <dgm:cxn modelId="{BD47D60E-47A7-448A-98EA-0C140C4BB43E}" srcId="{385770B3-2E60-44BF-89A5-8E92FAC33E44}" destId="{7C31E2E4-D306-4620-B9D5-26E1F4C59634}" srcOrd="2" destOrd="0" parTransId="{920A266B-20C6-4EF6-98E6-BEA526F1C631}" sibTransId="{03A3B317-6551-4E67-9C18-122B1D2C9BA2}"/>
    <dgm:cxn modelId="{0C568E1C-EB82-4058-AB93-216A472C345C}" srcId="{385770B3-2E60-44BF-89A5-8E92FAC33E44}" destId="{0A03104E-6D52-4EC6-8E53-342B87D629C7}" srcOrd="3" destOrd="0" parTransId="{FCBCE6C9-A0DB-450B-8230-BBCC763A1D04}" sibTransId="{25F2FDA3-488D-4BA7-ADA2-236DE0F4B573}"/>
    <dgm:cxn modelId="{2570AC1C-C7AB-4042-923E-8CF74E1680FE}" srcId="{385770B3-2E60-44BF-89A5-8E92FAC33E44}" destId="{9B4AD8A2-BC0F-45C1-B144-0111CD9A30E7}" srcOrd="0" destOrd="0" parTransId="{DDDF1592-6982-4B0A-943E-541E0F4AB51A}" sibTransId="{EEA70D8D-DFCE-427D-93EF-88E4085AFCB8}"/>
    <dgm:cxn modelId="{236FA01E-C0A9-470F-A1FF-76A181EBA24E}" type="presOf" srcId="{9B4AD8A2-BC0F-45C1-B144-0111CD9A30E7}" destId="{E5B904F9-0654-4905-88A0-6C6BDA935484}" srcOrd="1" destOrd="0" presId="urn:microsoft.com/office/officeart/2005/8/layout/hierarchy3"/>
    <dgm:cxn modelId="{D23E445E-5A32-4797-B305-3B2575B7C005}" type="presOf" srcId="{7C31E2E4-D306-4620-B9D5-26E1F4C59634}" destId="{43BF4792-D4E5-42BC-A9C3-0D6B6729DAB7}" srcOrd="0" destOrd="0" presId="urn:microsoft.com/office/officeart/2005/8/layout/hierarchy3"/>
    <dgm:cxn modelId="{885F1D50-CA9B-4AAD-AA52-B0A9FD06E3AB}" type="presOf" srcId="{0A03104E-6D52-4EC6-8E53-342B87D629C7}" destId="{E42A5C98-D3A4-430B-AE9E-E0EDF71F8BDD}" srcOrd="1" destOrd="0" presId="urn:microsoft.com/office/officeart/2005/8/layout/hierarchy3"/>
    <dgm:cxn modelId="{0BFC89B2-F597-4775-8EC4-A99482A71993}" type="presOf" srcId="{0B23E172-B702-430E-8E8E-C97B6ACB70B6}" destId="{F34264EA-382D-46B8-AE38-CAE0D58A172B}" srcOrd="1" destOrd="0" presId="urn:microsoft.com/office/officeart/2005/8/layout/hierarchy3"/>
    <dgm:cxn modelId="{243B37C6-2757-44D7-A9AA-312B12FF700D}" type="presOf" srcId="{0A03104E-6D52-4EC6-8E53-342B87D629C7}" destId="{C0BBD9CF-A87D-4344-A78A-2A120CF3E7E9}" srcOrd="0" destOrd="0" presId="urn:microsoft.com/office/officeart/2005/8/layout/hierarchy3"/>
    <dgm:cxn modelId="{63ED70CA-FCC3-4DA8-A17D-9F88B8B92143}" type="presOf" srcId="{7C31E2E4-D306-4620-B9D5-26E1F4C59634}" destId="{6F034A03-B090-4EDC-9C30-1F4A325D918B}" srcOrd="1" destOrd="0" presId="urn:microsoft.com/office/officeart/2005/8/layout/hierarchy3"/>
    <dgm:cxn modelId="{011CD6CA-6207-4A3A-B4A4-828864AA5A4D}" type="presOf" srcId="{385770B3-2E60-44BF-89A5-8E92FAC33E44}" destId="{45023AED-AC35-4AD1-A669-D85D938B89E6}" srcOrd="0" destOrd="0" presId="urn:microsoft.com/office/officeart/2005/8/layout/hierarchy3"/>
    <dgm:cxn modelId="{2F7BE6CD-BECD-4E52-87FD-C4A32C999B87}" srcId="{385770B3-2E60-44BF-89A5-8E92FAC33E44}" destId="{0B23E172-B702-430E-8E8E-C97B6ACB70B6}" srcOrd="1" destOrd="0" parTransId="{F920B0B7-C0DD-4211-9B9C-4EB22303D9DA}" sibTransId="{605E073B-D9EC-4ED2-84E9-F165DDAF1048}"/>
    <dgm:cxn modelId="{630C76F3-6DCC-4C9D-81C6-6C5CF2DA59D4}" type="presOf" srcId="{0B23E172-B702-430E-8E8E-C97B6ACB70B6}" destId="{981ED2EC-C8A0-453A-8470-0DF15E69A322}" srcOrd="0" destOrd="0" presId="urn:microsoft.com/office/officeart/2005/8/layout/hierarchy3"/>
    <dgm:cxn modelId="{5F1E43F6-EFB9-4452-95C1-45EF8E275449}" type="presOf" srcId="{9B4AD8A2-BC0F-45C1-B144-0111CD9A30E7}" destId="{90C7DA7B-66DC-41F0-81EB-79734FCEF5E1}" srcOrd="0" destOrd="0" presId="urn:microsoft.com/office/officeart/2005/8/layout/hierarchy3"/>
    <dgm:cxn modelId="{463FD18A-C912-49E1-8206-1A4CEC6CBC1C}" type="presParOf" srcId="{45023AED-AC35-4AD1-A669-D85D938B89E6}" destId="{D7468BC1-492E-4DF9-A5BF-F1119A084218}" srcOrd="0" destOrd="0" presId="urn:microsoft.com/office/officeart/2005/8/layout/hierarchy3"/>
    <dgm:cxn modelId="{C58B4DD8-4F4C-4975-8B9A-9B5AEC47C6B8}" type="presParOf" srcId="{D7468BC1-492E-4DF9-A5BF-F1119A084218}" destId="{899F0BED-CFE8-4528-855C-89D0352BA2ED}" srcOrd="0" destOrd="0" presId="urn:microsoft.com/office/officeart/2005/8/layout/hierarchy3"/>
    <dgm:cxn modelId="{415F9E17-C962-413D-886E-60533B45831C}" type="presParOf" srcId="{899F0BED-CFE8-4528-855C-89D0352BA2ED}" destId="{90C7DA7B-66DC-41F0-81EB-79734FCEF5E1}" srcOrd="0" destOrd="0" presId="urn:microsoft.com/office/officeart/2005/8/layout/hierarchy3"/>
    <dgm:cxn modelId="{C1FB05E2-B3B7-40BD-9990-5BD88F2DEC67}" type="presParOf" srcId="{899F0BED-CFE8-4528-855C-89D0352BA2ED}" destId="{E5B904F9-0654-4905-88A0-6C6BDA935484}" srcOrd="1" destOrd="0" presId="urn:microsoft.com/office/officeart/2005/8/layout/hierarchy3"/>
    <dgm:cxn modelId="{AA050148-064C-47AB-8D39-94C506ABCD0D}" type="presParOf" srcId="{D7468BC1-492E-4DF9-A5BF-F1119A084218}" destId="{DC99066C-6C6A-46CA-820A-1F41BDC8BE4A}" srcOrd="1" destOrd="0" presId="urn:microsoft.com/office/officeart/2005/8/layout/hierarchy3"/>
    <dgm:cxn modelId="{B90F0D85-24D4-4F40-BA08-9364919F1E62}" type="presParOf" srcId="{45023AED-AC35-4AD1-A669-D85D938B89E6}" destId="{7FD34C94-104B-445F-BDF2-40339FAC5E29}" srcOrd="1" destOrd="0" presId="urn:microsoft.com/office/officeart/2005/8/layout/hierarchy3"/>
    <dgm:cxn modelId="{D08E17B6-E83E-496D-B676-893D9EA82A52}" type="presParOf" srcId="{7FD34C94-104B-445F-BDF2-40339FAC5E29}" destId="{65C28B3E-6C96-467E-8740-75FB51B03816}" srcOrd="0" destOrd="0" presId="urn:microsoft.com/office/officeart/2005/8/layout/hierarchy3"/>
    <dgm:cxn modelId="{801A5C0A-9659-4ADA-95BD-FA287437CA20}" type="presParOf" srcId="{65C28B3E-6C96-467E-8740-75FB51B03816}" destId="{981ED2EC-C8A0-453A-8470-0DF15E69A322}" srcOrd="0" destOrd="0" presId="urn:microsoft.com/office/officeart/2005/8/layout/hierarchy3"/>
    <dgm:cxn modelId="{420D2AE6-368B-4476-A54B-99A1C19BAEE8}" type="presParOf" srcId="{65C28B3E-6C96-467E-8740-75FB51B03816}" destId="{F34264EA-382D-46B8-AE38-CAE0D58A172B}" srcOrd="1" destOrd="0" presId="urn:microsoft.com/office/officeart/2005/8/layout/hierarchy3"/>
    <dgm:cxn modelId="{F1D9B785-54B5-4EF4-8831-2C1C70C54C27}" type="presParOf" srcId="{7FD34C94-104B-445F-BDF2-40339FAC5E29}" destId="{F8793B9F-8E93-479D-91D0-3FDD55BDD18E}" srcOrd="1" destOrd="0" presId="urn:microsoft.com/office/officeart/2005/8/layout/hierarchy3"/>
    <dgm:cxn modelId="{E7016170-02DB-4E4E-B4F5-AE825DB92763}" type="presParOf" srcId="{45023AED-AC35-4AD1-A669-D85D938B89E6}" destId="{96912207-23D2-4331-8BB3-F62E364593AE}" srcOrd="2" destOrd="0" presId="urn:microsoft.com/office/officeart/2005/8/layout/hierarchy3"/>
    <dgm:cxn modelId="{33D8B14C-E281-41CE-BF3B-07960A01B521}" type="presParOf" srcId="{96912207-23D2-4331-8BB3-F62E364593AE}" destId="{104DBEA1-8E54-4017-A9D2-AE3DB8ABACB2}" srcOrd="0" destOrd="0" presId="urn:microsoft.com/office/officeart/2005/8/layout/hierarchy3"/>
    <dgm:cxn modelId="{A1414452-D52A-4D22-940F-CE71305701E1}" type="presParOf" srcId="{104DBEA1-8E54-4017-A9D2-AE3DB8ABACB2}" destId="{43BF4792-D4E5-42BC-A9C3-0D6B6729DAB7}" srcOrd="0" destOrd="0" presId="urn:microsoft.com/office/officeart/2005/8/layout/hierarchy3"/>
    <dgm:cxn modelId="{2B061177-7666-4EB6-99D0-CE31A185DD6C}" type="presParOf" srcId="{104DBEA1-8E54-4017-A9D2-AE3DB8ABACB2}" destId="{6F034A03-B090-4EDC-9C30-1F4A325D918B}" srcOrd="1" destOrd="0" presId="urn:microsoft.com/office/officeart/2005/8/layout/hierarchy3"/>
    <dgm:cxn modelId="{F0613632-E3DE-40F9-8737-4DEB716D484A}" type="presParOf" srcId="{96912207-23D2-4331-8BB3-F62E364593AE}" destId="{C7B443D1-9F06-426F-8B20-6FAFCD31B867}" srcOrd="1" destOrd="0" presId="urn:microsoft.com/office/officeart/2005/8/layout/hierarchy3"/>
    <dgm:cxn modelId="{70D842C7-8B75-43A6-9503-27F84843DCB0}" type="presParOf" srcId="{45023AED-AC35-4AD1-A669-D85D938B89E6}" destId="{3F93A403-EC40-44C5-812D-38877B79627B}" srcOrd="3" destOrd="0" presId="urn:microsoft.com/office/officeart/2005/8/layout/hierarchy3"/>
    <dgm:cxn modelId="{92F3D572-7AAF-4063-99C0-B1098B930EED}" type="presParOf" srcId="{3F93A403-EC40-44C5-812D-38877B79627B}" destId="{57CF71E2-4E47-4A34-AB81-9895746FC726}" srcOrd="0" destOrd="0" presId="urn:microsoft.com/office/officeart/2005/8/layout/hierarchy3"/>
    <dgm:cxn modelId="{16E33278-F69B-4EA6-810B-3DA9C3423202}" type="presParOf" srcId="{57CF71E2-4E47-4A34-AB81-9895746FC726}" destId="{C0BBD9CF-A87D-4344-A78A-2A120CF3E7E9}" srcOrd="0" destOrd="0" presId="urn:microsoft.com/office/officeart/2005/8/layout/hierarchy3"/>
    <dgm:cxn modelId="{D358AC69-6F21-4205-852B-FF951A4F12E6}" type="presParOf" srcId="{57CF71E2-4E47-4A34-AB81-9895746FC726}" destId="{E42A5C98-D3A4-430B-AE9E-E0EDF71F8BDD}" srcOrd="1" destOrd="0" presId="urn:microsoft.com/office/officeart/2005/8/layout/hierarchy3"/>
    <dgm:cxn modelId="{3AA56852-C512-4E1D-A18E-5B91D8F9682B}" type="presParOf" srcId="{3F93A403-EC40-44C5-812D-38877B79627B}" destId="{F322AC97-724E-4E0D-BA13-78E081B6AAF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A2F250-CA10-400D-882A-18603D307E9A}" type="doc">
      <dgm:prSet loTypeId="urn:microsoft.com/office/officeart/2005/8/layout/vProcess5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BC29CC02-84CF-421E-94B0-ADA5FF732AA5}">
      <dgm:prSet/>
      <dgm:spPr/>
      <dgm:t>
        <a:bodyPr/>
        <a:lstStyle/>
        <a:p>
          <a:r>
            <a:rPr lang="cs-CZ"/>
            <a:t>Výměna zkušeností mezi KP, řešení konkrétních situací</a:t>
          </a:r>
          <a:endParaRPr lang="en-US"/>
        </a:p>
      </dgm:t>
    </dgm:pt>
    <dgm:pt modelId="{13BD2EF3-C476-4467-B7B5-F19C7F048365}" type="parTrans" cxnId="{0411AFA0-FA78-4F9D-93AA-6B39C8F03FD7}">
      <dgm:prSet/>
      <dgm:spPr/>
      <dgm:t>
        <a:bodyPr/>
        <a:lstStyle/>
        <a:p>
          <a:endParaRPr lang="en-US"/>
        </a:p>
      </dgm:t>
    </dgm:pt>
    <dgm:pt modelId="{5FE02225-0E95-4EF9-8D3A-7BE0B8362AA7}" type="sibTrans" cxnId="{0411AFA0-FA78-4F9D-93AA-6B39C8F03FD7}">
      <dgm:prSet/>
      <dgm:spPr/>
      <dgm:t>
        <a:bodyPr/>
        <a:lstStyle/>
        <a:p>
          <a:endParaRPr lang="en-US"/>
        </a:p>
      </dgm:t>
    </dgm:pt>
    <dgm:pt modelId="{04365D1D-824D-4E23-B5B8-4756F7FC86D7}">
      <dgm:prSet/>
      <dgm:spPr/>
      <dgm:t>
        <a:bodyPr/>
        <a:lstStyle/>
        <a:p>
          <a:r>
            <a:rPr lang="cs-CZ"/>
            <a:t>Propojování KP různých škol</a:t>
          </a:r>
          <a:endParaRPr lang="en-US"/>
        </a:p>
      </dgm:t>
    </dgm:pt>
    <dgm:pt modelId="{28B4C400-4CD4-44E8-9348-DFCC4963E1B9}" type="parTrans" cxnId="{596E9D0E-573B-4623-B81D-4A6DA9CC45DB}">
      <dgm:prSet/>
      <dgm:spPr/>
      <dgm:t>
        <a:bodyPr/>
        <a:lstStyle/>
        <a:p>
          <a:endParaRPr lang="en-US"/>
        </a:p>
      </dgm:t>
    </dgm:pt>
    <dgm:pt modelId="{01CC9F5A-89E0-44C8-B984-615735D2C28A}" type="sibTrans" cxnId="{596E9D0E-573B-4623-B81D-4A6DA9CC45DB}">
      <dgm:prSet/>
      <dgm:spPr/>
      <dgm:t>
        <a:bodyPr/>
        <a:lstStyle/>
        <a:p>
          <a:endParaRPr lang="en-US"/>
        </a:p>
      </dgm:t>
    </dgm:pt>
    <dgm:pt modelId="{B0BCBC66-D823-4E74-9703-BA4ABABDE2F2}">
      <dgm:prSet/>
      <dgm:spPr/>
      <dgm:t>
        <a:bodyPr/>
        <a:lstStyle/>
        <a:p>
          <a:r>
            <a:rPr lang="cs-CZ"/>
            <a:t>Novinky v práci kariérových poradců</a:t>
          </a:r>
          <a:endParaRPr lang="en-US"/>
        </a:p>
      </dgm:t>
    </dgm:pt>
    <dgm:pt modelId="{EA38293E-D1DC-4ED8-B008-7F460FE745EC}" type="parTrans" cxnId="{38C2A4E2-A089-4991-B721-15DC162BDE35}">
      <dgm:prSet/>
      <dgm:spPr/>
      <dgm:t>
        <a:bodyPr/>
        <a:lstStyle/>
        <a:p>
          <a:endParaRPr lang="en-US"/>
        </a:p>
      </dgm:t>
    </dgm:pt>
    <dgm:pt modelId="{B1F43613-4110-4E00-99B1-0393958B3959}" type="sibTrans" cxnId="{38C2A4E2-A089-4991-B721-15DC162BDE35}">
      <dgm:prSet/>
      <dgm:spPr/>
      <dgm:t>
        <a:bodyPr/>
        <a:lstStyle/>
        <a:p>
          <a:endParaRPr lang="en-US"/>
        </a:p>
      </dgm:t>
    </dgm:pt>
    <dgm:pt modelId="{45639EB2-853F-496F-9C70-4D1811E141D5}">
      <dgm:prSet/>
      <dgm:spPr/>
      <dgm:t>
        <a:bodyPr/>
        <a:lstStyle/>
        <a:p>
          <a:r>
            <a:rPr lang="cs-CZ" dirty="0"/>
            <a:t>Diskuse nad aktuálními tématy</a:t>
          </a:r>
          <a:endParaRPr lang="en-US" dirty="0"/>
        </a:p>
      </dgm:t>
    </dgm:pt>
    <dgm:pt modelId="{14F97D37-7E2D-4BFE-ADCA-40604F99BF23}" type="parTrans" cxnId="{65DFFB2C-D502-41DE-9865-5476FB833E4E}">
      <dgm:prSet/>
      <dgm:spPr/>
      <dgm:t>
        <a:bodyPr/>
        <a:lstStyle/>
        <a:p>
          <a:endParaRPr lang="en-US"/>
        </a:p>
      </dgm:t>
    </dgm:pt>
    <dgm:pt modelId="{89E80B2E-58F0-4BED-B252-EEF2CC2F7028}" type="sibTrans" cxnId="{65DFFB2C-D502-41DE-9865-5476FB833E4E}">
      <dgm:prSet/>
      <dgm:spPr/>
      <dgm:t>
        <a:bodyPr/>
        <a:lstStyle/>
        <a:p>
          <a:endParaRPr lang="en-US"/>
        </a:p>
      </dgm:t>
    </dgm:pt>
    <dgm:pt modelId="{E182BFD7-2AD0-4981-8932-52E473E32169}">
      <dgm:prSet/>
      <dgm:spPr/>
      <dgm:t>
        <a:bodyPr/>
        <a:lstStyle/>
        <a:p>
          <a:r>
            <a:rPr lang="cs-CZ" dirty="0"/>
            <a:t>Možnost zapojení dalších aktérů působících na trhu práce</a:t>
          </a:r>
          <a:endParaRPr lang="en-US" dirty="0"/>
        </a:p>
      </dgm:t>
    </dgm:pt>
    <dgm:pt modelId="{BF9FE949-95C7-4C3A-93B5-F57E95DF5009}" type="parTrans" cxnId="{BC044431-D920-419A-B16C-34121549C014}">
      <dgm:prSet/>
      <dgm:spPr/>
      <dgm:t>
        <a:bodyPr/>
        <a:lstStyle/>
        <a:p>
          <a:endParaRPr lang="cs-CZ"/>
        </a:p>
      </dgm:t>
    </dgm:pt>
    <dgm:pt modelId="{F48A9798-0F52-4AF3-87A9-503D78969AD2}" type="sibTrans" cxnId="{BC044431-D920-419A-B16C-34121549C014}">
      <dgm:prSet/>
      <dgm:spPr/>
      <dgm:t>
        <a:bodyPr/>
        <a:lstStyle/>
        <a:p>
          <a:endParaRPr lang="cs-CZ"/>
        </a:p>
      </dgm:t>
    </dgm:pt>
    <dgm:pt modelId="{AF03F949-CFB6-4757-A7D1-2A44411D2D48}" type="pres">
      <dgm:prSet presAssocID="{53A2F250-CA10-400D-882A-18603D307E9A}" presName="outerComposite" presStyleCnt="0">
        <dgm:presLayoutVars>
          <dgm:chMax val="5"/>
          <dgm:dir/>
          <dgm:resizeHandles val="exact"/>
        </dgm:presLayoutVars>
      </dgm:prSet>
      <dgm:spPr/>
    </dgm:pt>
    <dgm:pt modelId="{767ED44A-F870-408B-A4A4-E2978F323BFC}" type="pres">
      <dgm:prSet presAssocID="{53A2F250-CA10-400D-882A-18603D307E9A}" presName="dummyMaxCanvas" presStyleCnt="0">
        <dgm:presLayoutVars/>
      </dgm:prSet>
      <dgm:spPr/>
    </dgm:pt>
    <dgm:pt modelId="{308F8E79-EEF4-40D3-9D85-0D3C28BA8B18}" type="pres">
      <dgm:prSet presAssocID="{53A2F250-CA10-400D-882A-18603D307E9A}" presName="FiveNodes_1" presStyleLbl="node1" presStyleIdx="0" presStyleCnt="5">
        <dgm:presLayoutVars>
          <dgm:bulletEnabled val="1"/>
        </dgm:presLayoutVars>
      </dgm:prSet>
      <dgm:spPr/>
    </dgm:pt>
    <dgm:pt modelId="{B0D6B0BF-7B37-41D5-A30E-0FD9C8E1B9BA}" type="pres">
      <dgm:prSet presAssocID="{53A2F250-CA10-400D-882A-18603D307E9A}" presName="FiveNodes_2" presStyleLbl="node1" presStyleIdx="1" presStyleCnt="5">
        <dgm:presLayoutVars>
          <dgm:bulletEnabled val="1"/>
        </dgm:presLayoutVars>
      </dgm:prSet>
      <dgm:spPr/>
    </dgm:pt>
    <dgm:pt modelId="{452C54DF-792F-4A41-821D-1E9733CA5C09}" type="pres">
      <dgm:prSet presAssocID="{53A2F250-CA10-400D-882A-18603D307E9A}" presName="FiveNodes_3" presStyleLbl="node1" presStyleIdx="2" presStyleCnt="5">
        <dgm:presLayoutVars>
          <dgm:bulletEnabled val="1"/>
        </dgm:presLayoutVars>
      </dgm:prSet>
      <dgm:spPr/>
    </dgm:pt>
    <dgm:pt modelId="{1B406DC6-108E-4EF1-B8B1-1696666D43AF}" type="pres">
      <dgm:prSet presAssocID="{53A2F250-CA10-400D-882A-18603D307E9A}" presName="FiveNodes_4" presStyleLbl="node1" presStyleIdx="3" presStyleCnt="5">
        <dgm:presLayoutVars>
          <dgm:bulletEnabled val="1"/>
        </dgm:presLayoutVars>
      </dgm:prSet>
      <dgm:spPr/>
    </dgm:pt>
    <dgm:pt modelId="{384D6BA0-131B-4FAD-9655-2E71780F2F4E}" type="pres">
      <dgm:prSet presAssocID="{53A2F250-CA10-400D-882A-18603D307E9A}" presName="FiveNodes_5" presStyleLbl="node1" presStyleIdx="4" presStyleCnt="5">
        <dgm:presLayoutVars>
          <dgm:bulletEnabled val="1"/>
        </dgm:presLayoutVars>
      </dgm:prSet>
      <dgm:spPr/>
    </dgm:pt>
    <dgm:pt modelId="{7292830F-C22F-40FB-95B9-BF572B65D212}" type="pres">
      <dgm:prSet presAssocID="{53A2F250-CA10-400D-882A-18603D307E9A}" presName="FiveConn_1-2" presStyleLbl="fgAccFollowNode1" presStyleIdx="0" presStyleCnt="4">
        <dgm:presLayoutVars>
          <dgm:bulletEnabled val="1"/>
        </dgm:presLayoutVars>
      </dgm:prSet>
      <dgm:spPr/>
    </dgm:pt>
    <dgm:pt modelId="{A51797F8-FF9C-486F-9E48-F5005A89A91F}" type="pres">
      <dgm:prSet presAssocID="{53A2F250-CA10-400D-882A-18603D307E9A}" presName="FiveConn_2-3" presStyleLbl="fgAccFollowNode1" presStyleIdx="1" presStyleCnt="4">
        <dgm:presLayoutVars>
          <dgm:bulletEnabled val="1"/>
        </dgm:presLayoutVars>
      </dgm:prSet>
      <dgm:spPr/>
    </dgm:pt>
    <dgm:pt modelId="{BC35C659-11B7-46B3-BEF7-D47787EEC817}" type="pres">
      <dgm:prSet presAssocID="{53A2F250-CA10-400D-882A-18603D307E9A}" presName="FiveConn_3-4" presStyleLbl="fgAccFollowNode1" presStyleIdx="2" presStyleCnt="4">
        <dgm:presLayoutVars>
          <dgm:bulletEnabled val="1"/>
        </dgm:presLayoutVars>
      </dgm:prSet>
      <dgm:spPr/>
    </dgm:pt>
    <dgm:pt modelId="{6547A79C-6D97-4387-8C4D-975680AEA5EF}" type="pres">
      <dgm:prSet presAssocID="{53A2F250-CA10-400D-882A-18603D307E9A}" presName="FiveConn_4-5" presStyleLbl="fgAccFollowNode1" presStyleIdx="3" presStyleCnt="4">
        <dgm:presLayoutVars>
          <dgm:bulletEnabled val="1"/>
        </dgm:presLayoutVars>
      </dgm:prSet>
      <dgm:spPr/>
    </dgm:pt>
    <dgm:pt modelId="{808EB111-331F-47A3-9854-4815275E9F44}" type="pres">
      <dgm:prSet presAssocID="{53A2F250-CA10-400D-882A-18603D307E9A}" presName="FiveNodes_1_text" presStyleLbl="node1" presStyleIdx="4" presStyleCnt="5">
        <dgm:presLayoutVars>
          <dgm:bulletEnabled val="1"/>
        </dgm:presLayoutVars>
      </dgm:prSet>
      <dgm:spPr/>
    </dgm:pt>
    <dgm:pt modelId="{103D579E-C6E0-4A25-8EE5-441861E6509B}" type="pres">
      <dgm:prSet presAssocID="{53A2F250-CA10-400D-882A-18603D307E9A}" presName="FiveNodes_2_text" presStyleLbl="node1" presStyleIdx="4" presStyleCnt="5">
        <dgm:presLayoutVars>
          <dgm:bulletEnabled val="1"/>
        </dgm:presLayoutVars>
      </dgm:prSet>
      <dgm:spPr/>
    </dgm:pt>
    <dgm:pt modelId="{B4E11AC1-B39B-445F-8579-792AF2C1DBB2}" type="pres">
      <dgm:prSet presAssocID="{53A2F250-CA10-400D-882A-18603D307E9A}" presName="FiveNodes_3_text" presStyleLbl="node1" presStyleIdx="4" presStyleCnt="5">
        <dgm:presLayoutVars>
          <dgm:bulletEnabled val="1"/>
        </dgm:presLayoutVars>
      </dgm:prSet>
      <dgm:spPr/>
    </dgm:pt>
    <dgm:pt modelId="{E473D081-704B-4A08-8B6D-627CB6EA67A6}" type="pres">
      <dgm:prSet presAssocID="{53A2F250-CA10-400D-882A-18603D307E9A}" presName="FiveNodes_4_text" presStyleLbl="node1" presStyleIdx="4" presStyleCnt="5">
        <dgm:presLayoutVars>
          <dgm:bulletEnabled val="1"/>
        </dgm:presLayoutVars>
      </dgm:prSet>
      <dgm:spPr/>
    </dgm:pt>
    <dgm:pt modelId="{1C3062F9-937D-40DC-8C71-42B02C679B53}" type="pres">
      <dgm:prSet presAssocID="{53A2F250-CA10-400D-882A-18603D307E9A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24A4E201-94DA-432B-8A3D-645C58F0A351}" type="presOf" srcId="{01CC9F5A-89E0-44C8-B984-615735D2C28A}" destId="{A51797F8-FF9C-486F-9E48-F5005A89A91F}" srcOrd="0" destOrd="0" presId="urn:microsoft.com/office/officeart/2005/8/layout/vProcess5"/>
    <dgm:cxn modelId="{6EA06A0B-F7C9-44EC-BA0E-E6CCBDB2EBD6}" type="presOf" srcId="{B1F43613-4110-4E00-99B1-0393958B3959}" destId="{BC35C659-11B7-46B3-BEF7-D47787EEC817}" srcOrd="0" destOrd="0" presId="urn:microsoft.com/office/officeart/2005/8/layout/vProcess5"/>
    <dgm:cxn modelId="{596E9D0E-573B-4623-B81D-4A6DA9CC45DB}" srcId="{53A2F250-CA10-400D-882A-18603D307E9A}" destId="{04365D1D-824D-4E23-B5B8-4756F7FC86D7}" srcOrd="1" destOrd="0" parTransId="{28B4C400-4CD4-44E8-9348-DFCC4963E1B9}" sibTransId="{01CC9F5A-89E0-44C8-B984-615735D2C28A}"/>
    <dgm:cxn modelId="{65DFFB2C-D502-41DE-9865-5476FB833E4E}" srcId="{53A2F250-CA10-400D-882A-18603D307E9A}" destId="{45639EB2-853F-496F-9C70-4D1811E141D5}" srcOrd="3" destOrd="0" parTransId="{14F97D37-7E2D-4BFE-ADCA-40604F99BF23}" sibTransId="{89E80B2E-58F0-4BED-B252-EEF2CC2F7028}"/>
    <dgm:cxn modelId="{BC044431-D920-419A-B16C-34121549C014}" srcId="{53A2F250-CA10-400D-882A-18603D307E9A}" destId="{E182BFD7-2AD0-4981-8932-52E473E32169}" srcOrd="4" destOrd="0" parTransId="{BF9FE949-95C7-4C3A-93B5-F57E95DF5009}" sibTransId="{F48A9798-0F52-4AF3-87A9-503D78969AD2}"/>
    <dgm:cxn modelId="{8D5A7233-2294-496C-AC11-FFBD17CF699A}" type="presOf" srcId="{BC29CC02-84CF-421E-94B0-ADA5FF732AA5}" destId="{308F8E79-EEF4-40D3-9D85-0D3C28BA8B18}" srcOrd="0" destOrd="0" presId="urn:microsoft.com/office/officeart/2005/8/layout/vProcess5"/>
    <dgm:cxn modelId="{7B5A113E-3303-4D33-A3AF-5059F3871895}" type="presOf" srcId="{45639EB2-853F-496F-9C70-4D1811E141D5}" destId="{1B406DC6-108E-4EF1-B8B1-1696666D43AF}" srcOrd="0" destOrd="0" presId="urn:microsoft.com/office/officeart/2005/8/layout/vProcess5"/>
    <dgm:cxn modelId="{F830DA46-AEDF-4080-98C3-A33599AD7007}" type="presOf" srcId="{89E80B2E-58F0-4BED-B252-EEF2CC2F7028}" destId="{6547A79C-6D97-4387-8C4D-975680AEA5EF}" srcOrd="0" destOrd="0" presId="urn:microsoft.com/office/officeart/2005/8/layout/vProcess5"/>
    <dgm:cxn modelId="{A32FAF4A-F7D2-41C1-BE38-B681A747B574}" type="presOf" srcId="{E182BFD7-2AD0-4981-8932-52E473E32169}" destId="{384D6BA0-131B-4FAD-9655-2E71780F2F4E}" srcOrd="0" destOrd="0" presId="urn:microsoft.com/office/officeart/2005/8/layout/vProcess5"/>
    <dgm:cxn modelId="{23DB5984-6D32-4FD1-89A8-15EB89255CFA}" type="presOf" srcId="{B0BCBC66-D823-4E74-9703-BA4ABABDE2F2}" destId="{B4E11AC1-B39B-445F-8579-792AF2C1DBB2}" srcOrd="1" destOrd="0" presId="urn:microsoft.com/office/officeart/2005/8/layout/vProcess5"/>
    <dgm:cxn modelId="{5E4F7A94-426C-46D0-89DF-C5E8CE0C2867}" type="presOf" srcId="{5FE02225-0E95-4EF9-8D3A-7BE0B8362AA7}" destId="{7292830F-C22F-40FB-95B9-BF572B65D212}" srcOrd="0" destOrd="0" presId="urn:microsoft.com/office/officeart/2005/8/layout/vProcess5"/>
    <dgm:cxn modelId="{624A809B-3A80-4E1C-98FC-AFBA2A98C9DC}" type="presOf" srcId="{53A2F250-CA10-400D-882A-18603D307E9A}" destId="{AF03F949-CFB6-4757-A7D1-2A44411D2D48}" srcOrd="0" destOrd="0" presId="urn:microsoft.com/office/officeart/2005/8/layout/vProcess5"/>
    <dgm:cxn modelId="{8403499F-F8AB-4018-8173-3D06BFA55475}" type="presOf" srcId="{04365D1D-824D-4E23-B5B8-4756F7FC86D7}" destId="{103D579E-C6E0-4A25-8EE5-441861E6509B}" srcOrd="1" destOrd="0" presId="urn:microsoft.com/office/officeart/2005/8/layout/vProcess5"/>
    <dgm:cxn modelId="{0411AFA0-FA78-4F9D-93AA-6B39C8F03FD7}" srcId="{53A2F250-CA10-400D-882A-18603D307E9A}" destId="{BC29CC02-84CF-421E-94B0-ADA5FF732AA5}" srcOrd="0" destOrd="0" parTransId="{13BD2EF3-C476-4467-B7B5-F19C7F048365}" sibTransId="{5FE02225-0E95-4EF9-8D3A-7BE0B8362AA7}"/>
    <dgm:cxn modelId="{CE14C6AD-410D-45FD-845C-B16C38765AD7}" type="presOf" srcId="{04365D1D-824D-4E23-B5B8-4756F7FC86D7}" destId="{B0D6B0BF-7B37-41D5-A30E-0FD9C8E1B9BA}" srcOrd="0" destOrd="0" presId="urn:microsoft.com/office/officeart/2005/8/layout/vProcess5"/>
    <dgm:cxn modelId="{CB2DECB6-29EC-48A3-97F4-FE6FCB272939}" type="presOf" srcId="{B0BCBC66-D823-4E74-9703-BA4ABABDE2F2}" destId="{452C54DF-792F-4A41-821D-1E9733CA5C09}" srcOrd="0" destOrd="0" presId="urn:microsoft.com/office/officeart/2005/8/layout/vProcess5"/>
    <dgm:cxn modelId="{38C2A4E2-A089-4991-B721-15DC162BDE35}" srcId="{53A2F250-CA10-400D-882A-18603D307E9A}" destId="{B0BCBC66-D823-4E74-9703-BA4ABABDE2F2}" srcOrd="2" destOrd="0" parTransId="{EA38293E-D1DC-4ED8-B008-7F460FE745EC}" sibTransId="{B1F43613-4110-4E00-99B1-0393958B3959}"/>
    <dgm:cxn modelId="{699510EC-F71B-4B1E-83CD-D8F5F22081A8}" type="presOf" srcId="{E182BFD7-2AD0-4981-8932-52E473E32169}" destId="{1C3062F9-937D-40DC-8C71-42B02C679B53}" srcOrd="1" destOrd="0" presId="urn:microsoft.com/office/officeart/2005/8/layout/vProcess5"/>
    <dgm:cxn modelId="{D27825F1-1243-420F-8D71-22B6C592B816}" type="presOf" srcId="{BC29CC02-84CF-421E-94B0-ADA5FF732AA5}" destId="{808EB111-331F-47A3-9854-4815275E9F44}" srcOrd="1" destOrd="0" presId="urn:microsoft.com/office/officeart/2005/8/layout/vProcess5"/>
    <dgm:cxn modelId="{E5D9AFF7-8551-40CE-8887-9B8EDDF93F7B}" type="presOf" srcId="{45639EB2-853F-496F-9C70-4D1811E141D5}" destId="{E473D081-704B-4A08-8B6D-627CB6EA67A6}" srcOrd="1" destOrd="0" presId="urn:microsoft.com/office/officeart/2005/8/layout/vProcess5"/>
    <dgm:cxn modelId="{AC6726E9-9FA4-4B98-8DEE-74267A44D4BE}" type="presParOf" srcId="{AF03F949-CFB6-4757-A7D1-2A44411D2D48}" destId="{767ED44A-F870-408B-A4A4-E2978F323BFC}" srcOrd="0" destOrd="0" presId="urn:microsoft.com/office/officeart/2005/8/layout/vProcess5"/>
    <dgm:cxn modelId="{1E35FFE4-D794-4FAD-B221-42FBD332E400}" type="presParOf" srcId="{AF03F949-CFB6-4757-A7D1-2A44411D2D48}" destId="{308F8E79-EEF4-40D3-9D85-0D3C28BA8B18}" srcOrd="1" destOrd="0" presId="urn:microsoft.com/office/officeart/2005/8/layout/vProcess5"/>
    <dgm:cxn modelId="{CE81D90E-8E0B-428E-8BE8-9E5C8BD7D6F9}" type="presParOf" srcId="{AF03F949-CFB6-4757-A7D1-2A44411D2D48}" destId="{B0D6B0BF-7B37-41D5-A30E-0FD9C8E1B9BA}" srcOrd="2" destOrd="0" presId="urn:microsoft.com/office/officeart/2005/8/layout/vProcess5"/>
    <dgm:cxn modelId="{D56E3976-E673-4013-A559-424E763B44B0}" type="presParOf" srcId="{AF03F949-CFB6-4757-A7D1-2A44411D2D48}" destId="{452C54DF-792F-4A41-821D-1E9733CA5C09}" srcOrd="3" destOrd="0" presId="urn:microsoft.com/office/officeart/2005/8/layout/vProcess5"/>
    <dgm:cxn modelId="{F77183A9-EBB5-4889-9C59-82BA29E208C1}" type="presParOf" srcId="{AF03F949-CFB6-4757-A7D1-2A44411D2D48}" destId="{1B406DC6-108E-4EF1-B8B1-1696666D43AF}" srcOrd="4" destOrd="0" presId="urn:microsoft.com/office/officeart/2005/8/layout/vProcess5"/>
    <dgm:cxn modelId="{1E9768C7-8B49-4251-8A71-01717DE1751E}" type="presParOf" srcId="{AF03F949-CFB6-4757-A7D1-2A44411D2D48}" destId="{384D6BA0-131B-4FAD-9655-2E71780F2F4E}" srcOrd="5" destOrd="0" presId="urn:microsoft.com/office/officeart/2005/8/layout/vProcess5"/>
    <dgm:cxn modelId="{6B04128D-8055-425E-8710-E924EFE3D95A}" type="presParOf" srcId="{AF03F949-CFB6-4757-A7D1-2A44411D2D48}" destId="{7292830F-C22F-40FB-95B9-BF572B65D212}" srcOrd="6" destOrd="0" presId="urn:microsoft.com/office/officeart/2005/8/layout/vProcess5"/>
    <dgm:cxn modelId="{CAA8B0E1-576E-41DF-BB6B-F59A8C3F6CAE}" type="presParOf" srcId="{AF03F949-CFB6-4757-A7D1-2A44411D2D48}" destId="{A51797F8-FF9C-486F-9E48-F5005A89A91F}" srcOrd="7" destOrd="0" presId="urn:microsoft.com/office/officeart/2005/8/layout/vProcess5"/>
    <dgm:cxn modelId="{7A217C11-0294-4093-87DD-2AAABF9530B7}" type="presParOf" srcId="{AF03F949-CFB6-4757-A7D1-2A44411D2D48}" destId="{BC35C659-11B7-46B3-BEF7-D47787EEC817}" srcOrd="8" destOrd="0" presId="urn:microsoft.com/office/officeart/2005/8/layout/vProcess5"/>
    <dgm:cxn modelId="{EA7DA781-1E4F-40C7-8E8F-A25082436911}" type="presParOf" srcId="{AF03F949-CFB6-4757-A7D1-2A44411D2D48}" destId="{6547A79C-6D97-4387-8C4D-975680AEA5EF}" srcOrd="9" destOrd="0" presId="urn:microsoft.com/office/officeart/2005/8/layout/vProcess5"/>
    <dgm:cxn modelId="{22838C14-96FC-447C-9C8F-82367B86A99F}" type="presParOf" srcId="{AF03F949-CFB6-4757-A7D1-2A44411D2D48}" destId="{808EB111-331F-47A3-9854-4815275E9F44}" srcOrd="10" destOrd="0" presId="urn:microsoft.com/office/officeart/2005/8/layout/vProcess5"/>
    <dgm:cxn modelId="{AE96C315-7F5B-40E2-AB4E-2884E20A9BF7}" type="presParOf" srcId="{AF03F949-CFB6-4757-A7D1-2A44411D2D48}" destId="{103D579E-C6E0-4A25-8EE5-441861E6509B}" srcOrd="11" destOrd="0" presId="urn:microsoft.com/office/officeart/2005/8/layout/vProcess5"/>
    <dgm:cxn modelId="{5C39E9F8-AA71-40A8-B111-0EDCCDBAAED3}" type="presParOf" srcId="{AF03F949-CFB6-4757-A7D1-2A44411D2D48}" destId="{B4E11AC1-B39B-445F-8579-792AF2C1DBB2}" srcOrd="12" destOrd="0" presId="urn:microsoft.com/office/officeart/2005/8/layout/vProcess5"/>
    <dgm:cxn modelId="{67138277-D6D7-49AC-BB97-BECD486C9366}" type="presParOf" srcId="{AF03F949-CFB6-4757-A7D1-2A44411D2D48}" destId="{E473D081-704B-4A08-8B6D-627CB6EA67A6}" srcOrd="13" destOrd="0" presId="urn:microsoft.com/office/officeart/2005/8/layout/vProcess5"/>
    <dgm:cxn modelId="{03EDE132-D6E1-4886-87B3-05FE712A14C9}" type="presParOf" srcId="{AF03F949-CFB6-4757-A7D1-2A44411D2D48}" destId="{1C3062F9-937D-40DC-8C71-42B02C679B5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85E06B-A134-4DA5-AE64-4BE6E6A7011B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ED3EB13-A797-4BAD-A413-F00CBA6ADC9C}">
      <dgm:prSet/>
      <dgm:spPr/>
      <dgm:t>
        <a:bodyPr/>
        <a:lstStyle/>
        <a:p>
          <a:pPr>
            <a:lnSpc>
              <a:spcPct val="100000"/>
            </a:lnSpc>
          </a:pPr>
          <a:r>
            <a:rPr lang="cs-CZ"/>
            <a:t>Burza škol – budeme realizovat „malé burzy škol“ přímo v dané lokalitě pro ZŠ z blízkého okolí, pro dobrou dostupnost žáků a jejich rodičů</a:t>
          </a:r>
          <a:endParaRPr lang="en-US"/>
        </a:p>
      </dgm:t>
    </dgm:pt>
    <dgm:pt modelId="{371C766B-F298-44D2-90EF-86B4E43580AC}" type="parTrans" cxnId="{D7CBB27F-7B44-467A-BD17-61F8F61E3197}">
      <dgm:prSet/>
      <dgm:spPr/>
      <dgm:t>
        <a:bodyPr/>
        <a:lstStyle/>
        <a:p>
          <a:endParaRPr lang="en-US"/>
        </a:p>
      </dgm:t>
    </dgm:pt>
    <dgm:pt modelId="{82E4F64A-0A53-4DE8-89A5-5CE73AF575E7}" type="sibTrans" cxnId="{D7CBB27F-7B44-467A-BD17-61F8F61E3197}">
      <dgm:prSet/>
      <dgm:spPr/>
      <dgm:t>
        <a:bodyPr/>
        <a:lstStyle/>
        <a:p>
          <a:endParaRPr lang="en-US"/>
        </a:p>
      </dgm:t>
    </dgm:pt>
    <dgm:pt modelId="{F8837FCD-C016-4A86-9DE1-E98DDA65610E}">
      <dgm:prSet/>
      <dgm:spPr/>
      <dgm:t>
        <a:bodyPr/>
        <a:lstStyle/>
        <a:p>
          <a:pPr>
            <a:lnSpc>
              <a:spcPct val="100000"/>
            </a:lnSpc>
          </a:pPr>
          <a:r>
            <a:rPr lang="cs-CZ"/>
            <a:t>Budoucí zaměstnavatelé</a:t>
          </a:r>
          <a:endParaRPr lang="en-US"/>
        </a:p>
      </dgm:t>
    </dgm:pt>
    <dgm:pt modelId="{1FBDD3A2-9DC5-4EB8-AF8C-24477191E876}" type="parTrans" cxnId="{2AD6DB14-C0E3-4ACF-B267-E946F10FC8C8}">
      <dgm:prSet/>
      <dgm:spPr/>
      <dgm:t>
        <a:bodyPr/>
        <a:lstStyle/>
        <a:p>
          <a:endParaRPr lang="en-US"/>
        </a:p>
      </dgm:t>
    </dgm:pt>
    <dgm:pt modelId="{91C4B034-5BBC-4522-9399-3ED392245945}" type="sibTrans" cxnId="{2AD6DB14-C0E3-4ACF-B267-E946F10FC8C8}">
      <dgm:prSet/>
      <dgm:spPr/>
      <dgm:t>
        <a:bodyPr/>
        <a:lstStyle/>
        <a:p>
          <a:endParaRPr lang="en-US"/>
        </a:p>
      </dgm:t>
    </dgm:pt>
    <dgm:pt modelId="{1C5F760B-0619-4BE6-B617-2585C9CC102D}">
      <dgm:prSet/>
      <dgm:spPr/>
      <dgm:t>
        <a:bodyPr/>
        <a:lstStyle/>
        <a:p>
          <a:pPr>
            <a:lnSpc>
              <a:spcPct val="100000"/>
            </a:lnSpc>
          </a:pPr>
          <a:r>
            <a:rPr lang="cs-CZ"/>
            <a:t>Návštěvy SŠ – zajištění dopravy žáků na projektové dny na SŠ</a:t>
          </a:r>
          <a:endParaRPr lang="en-US"/>
        </a:p>
      </dgm:t>
    </dgm:pt>
    <dgm:pt modelId="{6C37AF83-ED5B-4895-8785-A802D52FC61E}" type="parTrans" cxnId="{98159A2C-9312-4BF2-AC8F-7ECF6BB22199}">
      <dgm:prSet/>
      <dgm:spPr/>
      <dgm:t>
        <a:bodyPr/>
        <a:lstStyle/>
        <a:p>
          <a:endParaRPr lang="en-US"/>
        </a:p>
      </dgm:t>
    </dgm:pt>
    <dgm:pt modelId="{CCF96E76-FD92-4DCC-9F5D-39DEBC3FBC22}" type="sibTrans" cxnId="{98159A2C-9312-4BF2-AC8F-7ECF6BB22199}">
      <dgm:prSet/>
      <dgm:spPr/>
      <dgm:t>
        <a:bodyPr/>
        <a:lstStyle/>
        <a:p>
          <a:endParaRPr lang="en-US"/>
        </a:p>
      </dgm:t>
    </dgm:pt>
    <dgm:pt modelId="{244DF7A2-95F4-496D-B416-58AE0CA9F509}">
      <dgm:prSet/>
      <dgm:spPr/>
      <dgm:t>
        <a:bodyPr/>
        <a:lstStyle/>
        <a:p>
          <a:pPr>
            <a:lnSpc>
              <a:spcPct val="100000"/>
            </a:lnSpc>
          </a:pPr>
          <a:r>
            <a:rPr lang="cs-CZ"/>
            <a:t>Spolupráce s aktivitou Předčasné odchody ze vzdělávání</a:t>
          </a:r>
          <a:endParaRPr lang="en-US"/>
        </a:p>
      </dgm:t>
    </dgm:pt>
    <dgm:pt modelId="{7916ACFE-5A5C-4150-BF62-79E27AAF4AB9}" type="parTrans" cxnId="{34B9F299-4CF8-4FF0-93EE-E170AD77F7C4}">
      <dgm:prSet/>
      <dgm:spPr/>
      <dgm:t>
        <a:bodyPr/>
        <a:lstStyle/>
        <a:p>
          <a:endParaRPr lang="en-US"/>
        </a:p>
      </dgm:t>
    </dgm:pt>
    <dgm:pt modelId="{BEFAE0DE-9583-4414-9A11-520328BEF53F}" type="sibTrans" cxnId="{34B9F299-4CF8-4FF0-93EE-E170AD77F7C4}">
      <dgm:prSet/>
      <dgm:spPr/>
      <dgm:t>
        <a:bodyPr/>
        <a:lstStyle/>
        <a:p>
          <a:endParaRPr lang="en-US"/>
        </a:p>
      </dgm:t>
    </dgm:pt>
    <dgm:pt modelId="{F3E0F557-F763-438A-8644-1443FB654B1A}" type="pres">
      <dgm:prSet presAssocID="{DE85E06B-A134-4DA5-AE64-4BE6E6A7011B}" presName="root" presStyleCnt="0">
        <dgm:presLayoutVars>
          <dgm:dir/>
          <dgm:resizeHandles val="exact"/>
        </dgm:presLayoutVars>
      </dgm:prSet>
      <dgm:spPr/>
    </dgm:pt>
    <dgm:pt modelId="{0A9BF9BF-9D24-405C-B401-332F68A77C6D}" type="pres">
      <dgm:prSet presAssocID="{DED3EB13-A797-4BAD-A413-F00CBA6ADC9C}" presName="compNode" presStyleCnt="0"/>
      <dgm:spPr/>
    </dgm:pt>
    <dgm:pt modelId="{FD9AEE5F-08E4-4D42-A9FB-9A4F048AD389}" type="pres">
      <dgm:prSet presAssocID="{DED3EB13-A797-4BAD-A413-F00CBA6ADC9C}" presName="bgRect" presStyleLbl="bgShp" presStyleIdx="0" presStyleCnt="4"/>
      <dgm:spPr/>
    </dgm:pt>
    <dgm:pt modelId="{EB7E0359-846F-4F48-9C94-A1FF68B29E01}" type="pres">
      <dgm:prSet presAssocID="{DED3EB13-A797-4BAD-A413-F00CBA6ADC9C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Školní budova"/>
        </a:ext>
      </dgm:extLst>
    </dgm:pt>
    <dgm:pt modelId="{EFC53B73-AD03-4B57-B19B-3960EDB0DFAA}" type="pres">
      <dgm:prSet presAssocID="{DED3EB13-A797-4BAD-A413-F00CBA6ADC9C}" presName="spaceRect" presStyleCnt="0"/>
      <dgm:spPr/>
    </dgm:pt>
    <dgm:pt modelId="{FFC7C63A-60C3-4EF5-B71A-E717B3348E96}" type="pres">
      <dgm:prSet presAssocID="{DED3EB13-A797-4BAD-A413-F00CBA6ADC9C}" presName="parTx" presStyleLbl="revTx" presStyleIdx="0" presStyleCnt="4">
        <dgm:presLayoutVars>
          <dgm:chMax val="0"/>
          <dgm:chPref val="0"/>
        </dgm:presLayoutVars>
      </dgm:prSet>
      <dgm:spPr/>
    </dgm:pt>
    <dgm:pt modelId="{2A1565F8-9411-42F2-BB74-8220DCDE680E}" type="pres">
      <dgm:prSet presAssocID="{82E4F64A-0A53-4DE8-89A5-5CE73AF575E7}" presName="sibTrans" presStyleCnt="0"/>
      <dgm:spPr/>
    </dgm:pt>
    <dgm:pt modelId="{139743F1-FCED-4D48-9C19-D3675518FFE6}" type="pres">
      <dgm:prSet presAssocID="{F8837FCD-C016-4A86-9DE1-E98DDA65610E}" presName="compNode" presStyleCnt="0"/>
      <dgm:spPr/>
    </dgm:pt>
    <dgm:pt modelId="{01E7A7DC-D357-4CF6-8285-12AE8082D58A}" type="pres">
      <dgm:prSet presAssocID="{F8837FCD-C016-4A86-9DE1-E98DDA65610E}" presName="bgRect" presStyleLbl="bgShp" presStyleIdx="1" presStyleCnt="4"/>
      <dgm:spPr/>
    </dgm:pt>
    <dgm:pt modelId="{F79E1482-B24C-40FF-A7E4-73DE14A2FB56}" type="pres">
      <dgm:prSet presAssocID="{F8837FCD-C016-4A86-9DE1-E98DDA65610E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třesení rukou"/>
        </a:ext>
      </dgm:extLst>
    </dgm:pt>
    <dgm:pt modelId="{A0639F71-30DA-43CA-B7E9-C1F115741E88}" type="pres">
      <dgm:prSet presAssocID="{F8837FCD-C016-4A86-9DE1-E98DDA65610E}" presName="spaceRect" presStyleCnt="0"/>
      <dgm:spPr/>
    </dgm:pt>
    <dgm:pt modelId="{F1EF4D04-C891-4972-9EA1-DB8FDB06F873}" type="pres">
      <dgm:prSet presAssocID="{F8837FCD-C016-4A86-9DE1-E98DDA65610E}" presName="parTx" presStyleLbl="revTx" presStyleIdx="1" presStyleCnt="4">
        <dgm:presLayoutVars>
          <dgm:chMax val="0"/>
          <dgm:chPref val="0"/>
        </dgm:presLayoutVars>
      </dgm:prSet>
      <dgm:spPr/>
    </dgm:pt>
    <dgm:pt modelId="{DEEB6F8A-470F-4086-815A-684FE79984A0}" type="pres">
      <dgm:prSet presAssocID="{91C4B034-5BBC-4522-9399-3ED392245945}" presName="sibTrans" presStyleCnt="0"/>
      <dgm:spPr/>
    </dgm:pt>
    <dgm:pt modelId="{C7482191-337F-414F-A3D3-20BA52239F67}" type="pres">
      <dgm:prSet presAssocID="{1C5F760B-0619-4BE6-B617-2585C9CC102D}" presName="compNode" presStyleCnt="0"/>
      <dgm:spPr/>
    </dgm:pt>
    <dgm:pt modelId="{3770CCA3-1EC1-46D4-9890-C1F2BEF5DEC3}" type="pres">
      <dgm:prSet presAssocID="{1C5F760B-0619-4BE6-B617-2585C9CC102D}" presName="bgRect" presStyleLbl="bgShp" presStyleIdx="2" presStyleCnt="4"/>
      <dgm:spPr/>
    </dgm:pt>
    <dgm:pt modelId="{D3DB1BC7-82BC-40B7-A692-F1AFEEE9ED19}" type="pres">
      <dgm:prSet presAssocID="{1C5F760B-0619-4BE6-B617-2585C9CC102D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živatelé"/>
        </a:ext>
      </dgm:extLst>
    </dgm:pt>
    <dgm:pt modelId="{9E06B97E-FB20-4B3D-A5DE-FE24FFA9517B}" type="pres">
      <dgm:prSet presAssocID="{1C5F760B-0619-4BE6-B617-2585C9CC102D}" presName="spaceRect" presStyleCnt="0"/>
      <dgm:spPr/>
    </dgm:pt>
    <dgm:pt modelId="{1569C371-78D6-4923-9372-A406E8063774}" type="pres">
      <dgm:prSet presAssocID="{1C5F760B-0619-4BE6-B617-2585C9CC102D}" presName="parTx" presStyleLbl="revTx" presStyleIdx="2" presStyleCnt="4">
        <dgm:presLayoutVars>
          <dgm:chMax val="0"/>
          <dgm:chPref val="0"/>
        </dgm:presLayoutVars>
      </dgm:prSet>
      <dgm:spPr/>
    </dgm:pt>
    <dgm:pt modelId="{80E14D10-BC68-4018-9984-8A1FD43975E3}" type="pres">
      <dgm:prSet presAssocID="{CCF96E76-FD92-4DCC-9F5D-39DEBC3FBC22}" presName="sibTrans" presStyleCnt="0"/>
      <dgm:spPr/>
    </dgm:pt>
    <dgm:pt modelId="{628B53ED-466E-41EF-8765-3DD356DBC04D}" type="pres">
      <dgm:prSet presAssocID="{244DF7A2-95F4-496D-B416-58AE0CA9F509}" presName="compNode" presStyleCnt="0"/>
      <dgm:spPr/>
    </dgm:pt>
    <dgm:pt modelId="{6F7388CA-AA88-40E9-A3CF-C76A9DAFE214}" type="pres">
      <dgm:prSet presAssocID="{244DF7A2-95F4-496D-B416-58AE0CA9F509}" presName="bgRect" presStyleLbl="bgShp" presStyleIdx="3" presStyleCnt="4"/>
      <dgm:spPr/>
    </dgm:pt>
    <dgm:pt modelId="{C741E1B3-B993-4943-A1BF-D5A73F9F4AF5}" type="pres">
      <dgm:prSet presAssocID="{244DF7A2-95F4-496D-B416-58AE0CA9F509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nihy"/>
        </a:ext>
      </dgm:extLst>
    </dgm:pt>
    <dgm:pt modelId="{95057F34-17FA-43BC-9A0E-C4F7E9766CDE}" type="pres">
      <dgm:prSet presAssocID="{244DF7A2-95F4-496D-B416-58AE0CA9F509}" presName="spaceRect" presStyleCnt="0"/>
      <dgm:spPr/>
    </dgm:pt>
    <dgm:pt modelId="{87CBC98C-0E81-4ED5-86F2-1A5A8DF66210}" type="pres">
      <dgm:prSet presAssocID="{244DF7A2-95F4-496D-B416-58AE0CA9F509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2AD6DB14-C0E3-4ACF-B267-E946F10FC8C8}" srcId="{DE85E06B-A134-4DA5-AE64-4BE6E6A7011B}" destId="{F8837FCD-C016-4A86-9DE1-E98DDA65610E}" srcOrd="1" destOrd="0" parTransId="{1FBDD3A2-9DC5-4EB8-AF8C-24477191E876}" sibTransId="{91C4B034-5BBC-4522-9399-3ED392245945}"/>
    <dgm:cxn modelId="{98159A2C-9312-4BF2-AC8F-7ECF6BB22199}" srcId="{DE85E06B-A134-4DA5-AE64-4BE6E6A7011B}" destId="{1C5F760B-0619-4BE6-B617-2585C9CC102D}" srcOrd="2" destOrd="0" parTransId="{6C37AF83-ED5B-4895-8785-A802D52FC61E}" sibTransId="{CCF96E76-FD92-4DCC-9F5D-39DEBC3FBC22}"/>
    <dgm:cxn modelId="{16AE4762-0511-4499-880C-64A32C6A30EC}" type="presOf" srcId="{DED3EB13-A797-4BAD-A413-F00CBA6ADC9C}" destId="{FFC7C63A-60C3-4EF5-B71A-E717B3348E96}" srcOrd="0" destOrd="0" presId="urn:microsoft.com/office/officeart/2018/2/layout/IconVerticalSolidList"/>
    <dgm:cxn modelId="{5388CD78-D9EB-4717-B41F-5DC1A5E92181}" type="presOf" srcId="{DE85E06B-A134-4DA5-AE64-4BE6E6A7011B}" destId="{F3E0F557-F763-438A-8644-1443FB654B1A}" srcOrd="0" destOrd="0" presId="urn:microsoft.com/office/officeart/2018/2/layout/IconVerticalSolidList"/>
    <dgm:cxn modelId="{D7CBB27F-7B44-467A-BD17-61F8F61E3197}" srcId="{DE85E06B-A134-4DA5-AE64-4BE6E6A7011B}" destId="{DED3EB13-A797-4BAD-A413-F00CBA6ADC9C}" srcOrd="0" destOrd="0" parTransId="{371C766B-F298-44D2-90EF-86B4E43580AC}" sibTransId="{82E4F64A-0A53-4DE8-89A5-5CE73AF575E7}"/>
    <dgm:cxn modelId="{B9C50C87-FCEA-4463-81C6-7FDD5BC612D0}" type="presOf" srcId="{244DF7A2-95F4-496D-B416-58AE0CA9F509}" destId="{87CBC98C-0E81-4ED5-86F2-1A5A8DF66210}" srcOrd="0" destOrd="0" presId="urn:microsoft.com/office/officeart/2018/2/layout/IconVerticalSolidList"/>
    <dgm:cxn modelId="{D672648C-5970-4304-8071-4619A3A5E106}" type="presOf" srcId="{F8837FCD-C016-4A86-9DE1-E98DDA65610E}" destId="{F1EF4D04-C891-4972-9EA1-DB8FDB06F873}" srcOrd="0" destOrd="0" presId="urn:microsoft.com/office/officeart/2018/2/layout/IconVerticalSolidList"/>
    <dgm:cxn modelId="{34B9F299-4CF8-4FF0-93EE-E170AD77F7C4}" srcId="{DE85E06B-A134-4DA5-AE64-4BE6E6A7011B}" destId="{244DF7A2-95F4-496D-B416-58AE0CA9F509}" srcOrd="3" destOrd="0" parTransId="{7916ACFE-5A5C-4150-BF62-79E27AAF4AB9}" sibTransId="{BEFAE0DE-9583-4414-9A11-520328BEF53F}"/>
    <dgm:cxn modelId="{0C7943D1-0F07-4B97-9F15-184449B72702}" type="presOf" srcId="{1C5F760B-0619-4BE6-B617-2585C9CC102D}" destId="{1569C371-78D6-4923-9372-A406E8063774}" srcOrd="0" destOrd="0" presId="urn:microsoft.com/office/officeart/2018/2/layout/IconVerticalSolidList"/>
    <dgm:cxn modelId="{7F827217-1D2D-4073-991B-75E809869DC1}" type="presParOf" srcId="{F3E0F557-F763-438A-8644-1443FB654B1A}" destId="{0A9BF9BF-9D24-405C-B401-332F68A77C6D}" srcOrd="0" destOrd="0" presId="urn:microsoft.com/office/officeart/2018/2/layout/IconVerticalSolidList"/>
    <dgm:cxn modelId="{FBADEA96-D110-405B-BF8A-52241FD2E5CB}" type="presParOf" srcId="{0A9BF9BF-9D24-405C-B401-332F68A77C6D}" destId="{FD9AEE5F-08E4-4D42-A9FB-9A4F048AD389}" srcOrd="0" destOrd="0" presId="urn:microsoft.com/office/officeart/2018/2/layout/IconVerticalSolidList"/>
    <dgm:cxn modelId="{C19AB12B-C59E-4B37-8056-99C205C4C2D8}" type="presParOf" srcId="{0A9BF9BF-9D24-405C-B401-332F68A77C6D}" destId="{EB7E0359-846F-4F48-9C94-A1FF68B29E01}" srcOrd="1" destOrd="0" presId="urn:microsoft.com/office/officeart/2018/2/layout/IconVerticalSolidList"/>
    <dgm:cxn modelId="{5EC893A5-FC8E-4A0F-8D0B-FEDADA83EFEF}" type="presParOf" srcId="{0A9BF9BF-9D24-405C-B401-332F68A77C6D}" destId="{EFC53B73-AD03-4B57-B19B-3960EDB0DFAA}" srcOrd="2" destOrd="0" presId="urn:microsoft.com/office/officeart/2018/2/layout/IconVerticalSolidList"/>
    <dgm:cxn modelId="{95DC3A81-3170-4A20-92D7-B23D9E15D23C}" type="presParOf" srcId="{0A9BF9BF-9D24-405C-B401-332F68A77C6D}" destId="{FFC7C63A-60C3-4EF5-B71A-E717B3348E96}" srcOrd="3" destOrd="0" presId="urn:microsoft.com/office/officeart/2018/2/layout/IconVerticalSolidList"/>
    <dgm:cxn modelId="{7B7C8A28-E48E-4C09-A0BD-E19248BBF4AB}" type="presParOf" srcId="{F3E0F557-F763-438A-8644-1443FB654B1A}" destId="{2A1565F8-9411-42F2-BB74-8220DCDE680E}" srcOrd="1" destOrd="0" presId="urn:microsoft.com/office/officeart/2018/2/layout/IconVerticalSolidList"/>
    <dgm:cxn modelId="{9FDAC973-67AE-41E6-81C5-0E034144C73D}" type="presParOf" srcId="{F3E0F557-F763-438A-8644-1443FB654B1A}" destId="{139743F1-FCED-4D48-9C19-D3675518FFE6}" srcOrd="2" destOrd="0" presId="urn:microsoft.com/office/officeart/2018/2/layout/IconVerticalSolidList"/>
    <dgm:cxn modelId="{E6877D7F-53FA-4186-B9BA-72D970F9FDB9}" type="presParOf" srcId="{139743F1-FCED-4D48-9C19-D3675518FFE6}" destId="{01E7A7DC-D357-4CF6-8285-12AE8082D58A}" srcOrd="0" destOrd="0" presId="urn:microsoft.com/office/officeart/2018/2/layout/IconVerticalSolidList"/>
    <dgm:cxn modelId="{D1BBF44F-C5B7-4F61-9E9C-3D8173EBA343}" type="presParOf" srcId="{139743F1-FCED-4D48-9C19-D3675518FFE6}" destId="{F79E1482-B24C-40FF-A7E4-73DE14A2FB56}" srcOrd="1" destOrd="0" presId="urn:microsoft.com/office/officeart/2018/2/layout/IconVerticalSolidList"/>
    <dgm:cxn modelId="{E9E6E0A1-A297-488C-8C4A-F72FC9CFB1BC}" type="presParOf" srcId="{139743F1-FCED-4D48-9C19-D3675518FFE6}" destId="{A0639F71-30DA-43CA-B7E9-C1F115741E88}" srcOrd="2" destOrd="0" presId="urn:microsoft.com/office/officeart/2018/2/layout/IconVerticalSolidList"/>
    <dgm:cxn modelId="{34E3879C-7901-454F-9F35-8775EFB5AF1B}" type="presParOf" srcId="{139743F1-FCED-4D48-9C19-D3675518FFE6}" destId="{F1EF4D04-C891-4972-9EA1-DB8FDB06F873}" srcOrd="3" destOrd="0" presId="urn:microsoft.com/office/officeart/2018/2/layout/IconVerticalSolidList"/>
    <dgm:cxn modelId="{9E78D03F-34BE-452E-B9CC-FB6655C807D9}" type="presParOf" srcId="{F3E0F557-F763-438A-8644-1443FB654B1A}" destId="{DEEB6F8A-470F-4086-815A-684FE79984A0}" srcOrd="3" destOrd="0" presId="urn:microsoft.com/office/officeart/2018/2/layout/IconVerticalSolidList"/>
    <dgm:cxn modelId="{C6F55181-4F64-41F9-895A-2A269FEE4C3B}" type="presParOf" srcId="{F3E0F557-F763-438A-8644-1443FB654B1A}" destId="{C7482191-337F-414F-A3D3-20BA52239F67}" srcOrd="4" destOrd="0" presId="urn:microsoft.com/office/officeart/2018/2/layout/IconVerticalSolidList"/>
    <dgm:cxn modelId="{4EB4CA73-563D-4CAF-A9DC-AFC0D04248BE}" type="presParOf" srcId="{C7482191-337F-414F-A3D3-20BA52239F67}" destId="{3770CCA3-1EC1-46D4-9890-C1F2BEF5DEC3}" srcOrd="0" destOrd="0" presId="urn:microsoft.com/office/officeart/2018/2/layout/IconVerticalSolidList"/>
    <dgm:cxn modelId="{AD72F7DF-5842-4F39-8E6D-17F5BAB77224}" type="presParOf" srcId="{C7482191-337F-414F-A3D3-20BA52239F67}" destId="{D3DB1BC7-82BC-40B7-A692-F1AFEEE9ED19}" srcOrd="1" destOrd="0" presId="urn:microsoft.com/office/officeart/2018/2/layout/IconVerticalSolidList"/>
    <dgm:cxn modelId="{E5EFCBEA-3C79-4395-9D8B-9979C9B3602D}" type="presParOf" srcId="{C7482191-337F-414F-A3D3-20BA52239F67}" destId="{9E06B97E-FB20-4B3D-A5DE-FE24FFA9517B}" srcOrd="2" destOrd="0" presId="urn:microsoft.com/office/officeart/2018/2/layout/IconVerticalSolidList"/>
    <dgm:cxn modelId="{692EAFA0-06D5-4465-9A77-DE5479E4AA4C}" type="presParOf" srcId="{C7482191-337F-414F-A3D3-20BA52239F67}" destId="{1569C371-78D6-4923-9372-A406E8063774}" srcOrd="3" destOrd="0" presId="urn:microsoft.com/office/officeart/2018/2/layout/IconVerticalSolidList"/>
    <dgm:cxn modelId="{8B9A8E2F-4A68-4568-907B-B7AB0DAF5DA7}" type="presParOf" srcId="{F3E0F557-F763-438A-8644-1443FB654B1A}" destId="{80E14D10-BC68-4018-9984-8A1FD43975E3}" srcOrd="5" destOrd="0" presId="urn:microsoft.com/office/officeart/2018/2/layout/IconVerticalSolidList"/>
    <dgm:cxn modelId="{2FEF1CEC-4778-47D0-80A9-086A5A910058}" type="presParOf" srcId="{F3E0F557-F763-438A-8644-1443FB654B1A}" destId="{628B53ED-466E-41EF-8765-3DD356DBC04D}" srcOrd="6" destOrd="0" presId="urn:microsoft.com/office/officeart/2018/2/layout/IconVerticalSolidList"/>
    <dgm:cxn modelId="{6B7A5441-7D94-45C8-A1E7-839CA0B3EFC7}" type="presParOf" srcId="{628B53ED-466E-41EF-8765-3DD356DBC04D}" destId="{6F7388CA-AA88-40E9-A3CF-C76A9DAFE214}" srcOrd="0" destOrd="0" presId="urn:microsoft.com/office/officeart/2018/2/layout/IconVerticalSolidList"/>
    <dgm:cxn modelId="{DA568D71-F990-4DCC-9258-C2C6054DE512}" type="presParOf" srcId="{628B53ED-466E-41EF-8765-3DD356DBC04D}" destId="{C741E1B3-B993-4943-A1BF-D5A73F9F4AF5}" srcOrd="1" destOrd="0" presId="urn:microsoft.com/office/officeart/2018/2/layout/IconVerticalSolidList"/>
    <dgm:cxn modelId="{DE49F1E5-120E-402E-959B-74718455C668}" type="presParOf" srcId="{628B53ED-466E-41EF-8765-3DD356DBC04D}" destId="{95057F34-17FA-43BC-9A0E-C4F7E9766CDE}" srcOrd="2" destOrd="0" presId="urn:microsoft.com/office/officeart/2018/2/layout/IconVerticalSolidList"/>
    <dgm:cxn modelId="{ABB5E798-E8B4-49D2-A1BF-C8BB9A00A89A}" type="presParOf" srcId="{628B53ED-466E-41EF-8765-3DD356DBC04D}" destId="{87CBC98C-0E81-4ED5-86F2-1A5A8DF6621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79D7660-1FBD-481B-92E6-3A5FA5D314DE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2E245631-2CA7-4A9F-95CF-BB86E8161C8C}">
      <dgm:prSet/>
      <dgm:spPr/>
      <dgm:t>
        <a:bodyPr/>
        <a:lstStyle/>
        <a:p>
          <a:r>
            <a:rPr lang="cs-CZ"/>
            <a:t>Příklady dobré praxe</a:t>
          </a:r>
          <a:endParaRPr lang="en-US"/>
        </a:p>
      </dgm:t>
    </dgm:pt>
    <dgm:pt modelId="{EDBCD536-3271-4DA0-8731-AE832FE45111}" type="parTrans" cxnId="{9262D6A1-14BD-4552-843A-AA9F35DAD6D3}">
      <dgm:prSet/>
      <dgm:spPr/>
      <dgm:t>
        <a:bodyPr/>
        <a:lstStyle/>
        <a:p>
          <a:endParaRPr lang="en-US"/>
        </a:p>
      </dgm:t>
    </dgm:pt>
    <dgm:pt modelId="{B0206A57-1EB5-4AC1-8471-42418EB1ADAD}" type="sibTrans" cxnId="{9262D6A1-14BD-4552-843A-AA9F35DAD6D3}">
      <dgm:prSet/>
      <dgm:spPr/>
      <dgm:t>
        <a:bodyPr/>
        <a:lstStyle/>
        <a:p>
          <a:endParaRPr lang="en-US"/>
        </a:p>
      </dgm:t>
    </dgm:pt>
    <dgm:pt modelId="{FA09118B-9776-4A50-A6A1-7CB50A4CE9F4}">
      <dgm:prSet/>
      <dgm:spPr/>
      <dgm:t>
        <a:bodyPr/>
        <a:lstStyle/>
        <a:p>
          <a:r>
            <a:rPr lang="cs-CZ"/>
            <a:t>Novinky v oblasti kariérového poradenství</a:t>
          </a:r>
          <a:endParaRPr lang="en-US"/>
        </a:p>
      </dgm:t>
    </dgm:pt>
    <dgm:pt modelId="{E0D6643D-71B5-4A98-900D-4BC9052AED84}" type="parTrans" cxnId="{6990C1DB-772D-4D36-9F7E-0CC59FAF8878}">
      <dgm:prSet/>
      <dgm:spPr/>
      <dgm:t>
        <a:bodyPr/>
        <a:lstStyle/>
        <a:p>
          <a:endParaRPr lang="en-US"/>
        </a:p>
      </dgm:t>
    </dgm:pt>
    <dgm:pt modelId="{DF6A690E-EE98-43AA-A89F-EBA7D0A159ED}" type="sibTrans" cxnId="{6990C1DB-772D-4D36-9F7E-0CC59FAF8878}">
      <dgm:prSet/>
      <dgm:spPr/>
      <dgm:t>
        <a:bodyPr/>
        <a:lstStyle/>
        <a:p>
          <a:endParaRPr lang="en-US"/>
        </a:p>
      </dgm:t>
    </dgm:pt>
    <dgm:pt modelId="{22B35F77-0F0C-464F-88D9-1E2DF2843C02}">
      <dgm:prSet/>
      <dgm:spPr/>
      <dgm:t>
        <a:bodyPr/>
        <a:lstStyle/>
        <a:p>
          <a:r>
            <a:rPr lang="cs-CZ"/>
            <a:t>Spolupráce s regionálními partnery na trhu práce</a:t>
          </a:r>
          <a:endParaRPr lang="en-US"/>
        </a:p>
      </dgm:t>
    </dgm:pt>
    <dgm:pt modelId="{63C0CC71-B2F0-4A67-8104-79ECF31CC9E8}" type="parTrans" cxnId="{691EDE25-629D-47DF-AF8A-E60D5C78DAFD}">
      <dgm:prSet/>
      <dgm:spPr/>
      <dgm:t>
        <a:bodyPr/>
        <a:lstStyle/>
        <a:p>
          <a:endParaRPr lang="en-US"/>
        </a:p>
      </dgm:t>
    </dgm:pt>
    <dgm:pt modelId="{759B5A37-3A93-4C08-9422-B00E50364C1B}" type="sibTrans" cxnId="{691EDE25-629D-47DF-AF8A-E60D5C78DAFD}">
      <dgm:prSet/>
      <dgm:spPr/>
      <dgm:t>
        <a:bodyPr/>
        <a:lstStyle/>
        <a:p>
          <a:endParaRPr lang="en-US"/>
        </a:p>
      </dgm:t>
    </dgm:pt>
    <dgm:pt modelId="{C98A7957-359C-4E46-B653-9118A01995E7}">
      <dgm:prSet/>
      <dgm:spPr/>
      <dgm:t>
        <a:bodyPr/>
        <a:lstStyle/>
        <a:p>
          <a:r>
            <a:rPr lang="cs-CZ"/>
            <a:t>Metodická podpora kariérového poradenství</a:t>
          </a:r>
          <a:endParaRPr lang="en-US"/>
        </a:p>
      </dgm:t>
    </dgm:pt>
    <dgm:pt modelId="{EE32ECFB-CBBB-4DA5-8CAE-031EDA053588}" type="parTrans" cxnId="{CFC7BA05-ED79-46DC-9BD8-0A9CAA781616}">
      <dgm:prSet/>
      <dgm:spPr/>
      <dgm:t>
        <a:bodyPr/>
        <a:lstStyle/>
        <a:p>
          <a:endParaRPr lang="en-US"/>
        </a:p>
      </dgm:t>
    </dgm:pt>
    <dgm:pt modelId="{2EEFC4AA-AD25-4FE0-9536-384D19DF063B}" type="sibTrans" cxnId="{CFC7BA05-ED79-46DC-9BD8-0A9CAA781616}">
      <dgm:prSet/>
      <dgm:spPr/>
      <dgm:t>
        <a:bodyPr/>
        <a:lstStyle/>
        <a:p>
          <a:endParaRPr lang="en-US"/>
        </a:p>
      </dgm:t>
    </dgm:pt>
    <dgm:pt modelId="{0E3113FD-2880-4188-81BE-B0F9A18970DB}" type="pres">
      <dgm:prSet presAssocID="{079D7660-1FBD-481B-92E6-3A5FA5D314DE}" presName="root" presStyleCnt="0">
        <dgm:presLayoutVars>
          <dgm:dir/>
          <dgm:resizeHandles val="exact"/>
        </dgm:presLayoutVars>
      </dgm:prSet>
      <dgm:spPr/>
    </dgm:pt>
    <dgm:pt modelId="{691E757F-B663-4127-AA2E-7256C1E8C217}" type="pres">
      <dgm:prSet presAssocID="{2E245631-2CA7-4A9F-95CF-BB86E8161C8C}" presName="compNode" presStyleCnt="0"/>
      <dgm:spPr/>
    </dgm:pt>
    <dgm:pt modelId="{FDC73A8A-D3B6-48DA-95DB-D3E5D9DDF046}" type="pres">
      <dgm:prSet presAssocID="{2E245631-2CA7-4A9F-95CF-BB86E8161C8C}" presName="bgRect" presStyleLbl="bgShp" presStyleIdx="0" presStyleCnt="4"/>
      <dgm:spPr/>
    </dgm:pt>
    <dgm:pt modelId="{C6DF5888-FE4E-4665-9A9D-0F9D6A09B73E}" type="pres">
      <dgm:prSet presAssocID="{2E245631-2CA7-4A9F-95CF-BB86E8161C8C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ontrolní seznam"/>
        </a:ext>
      </dgm:extLst>
    </dgm:pt>
    <dgm:pt modelId="{372E2703-89C7-4B2C-A1E8-87395E1D446F}" type="pres">
      <dgm:prSet presAssocID="{2E245631-2CA7-4A9F-95CF-BB86E8161C8C}" presName="spaceRect" presStyleCnt="0"/>
      <dgm:spPr/>
    </dgm:pt>
    <dgm:pt modelId="{792A2663-E974-486D-BB33-CF5123BAF739}" type="pres">
      <dgm:prSet presAssocID="{2E245631-2CA7-4A9F-95CF-BB86E8161C8C}" presName="parTx" presStyleLbl="revTx" presStyleIdx="0" presStyleCnt="4">
        <dgm:presLayoutVars>
          <dgm:chMax val="0"/>
          <dgm:chPref val="0"/>
        </dgm:presLayoutVars>
      </dgm:prSet>
      <dgm:spPr/>
    </dgm:pt>
    <dgm:pt modelId="{C16C5680-E6F0-43C4-AB20-1F9001304B28}" type="pres">
      <dgm:prSet presAssocID="{B0206A57-1EB5-4AC1-8471-42418EB1ADAD}" presName="sibTrans" presStyleCnt="0"/>
      <dgm:spPr/>
    </dgm:pt>
    <dgm:pt modelId="{0D3B69FC-E3F2-47F7-8A31-6B29E86E8AF2}" type="pres">
      <dgm:prSet presAssocID="{FA09118B-9776-4A50-A6A1-7CB50A4CE9F4}" presName="compNode" presStyleCnt="0"/>
      <dgm:spPr/>
    </dgm:pt>
    <dgm:pt modelId="{2C0C5F59-4041-4F23-B681-C3BD763C5B99}" type="pres">
      <dgm:prSet presAssocID="{FA09118B-9776-4A50-A6A1-7CB50A4CE9F4}" presName="bgRect" presStyleLbl="bgShp" presStyleIdx="1" presStyleCnt="4"/>
      <dgm:spPr/>
    </dgm:pt>
    <dgm:pt modelId="{190E5B01-01D9-44C5-B1A3-91344CCFCC1F}" type="pres">
      <dgm:prSet presAssocID="{FA09118B-9776-4A50-A6A1-7CB50A4CE9F4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třesení rukou"/>
        </a:ext>
      </dgm:extLst>
    </dgm:pt>
    <dgm:pt modelId="{7335B0CD-16D6-4836-8CDF-1670EB34EE04}" type="pres">
      <dgm:prSet presAssocID="{FA09118B-9776-4A50-A6A1-7CB50A4CE9F4}" presName="spaceRect" presStyleCnt="0"/>
      <dgm:spPr/>
    </dgm:pt>
    <dgm:pt modelId="{61153FC8-95DB-43AC-B357-36675637F978}" type="pres">
      <dgm:prSet presAssocID="{FA09118B-9776-4A50-A6A1-7CB50A4CE9F4}" presName="parTx" presStyleLbl="revTx" presStyleIdx="1" presStyleCnt="4">
        <dgm:presLayoutVars>
          <dgm:chMax val="0"/>
          <dgm:chPref val="0"/>
        </dgm:presLayoutVars>
      </dgm:prSet>
      <dgm:spPr/>
    </dgm:pt>
    <dgm:pt modelId="{9D883E2F-5531-4E56-9C93-59943F1ECAE6}" type="pres">
      <dgm:prSet presAssocID="{DF6A690E-EE98-43AA-A89F-EBA7D0A159ED}" presName="sibTrans" presStyleCnt="0"/>
      <dgm:spPr/>
    </dgm:pt>
    <dgm:pt modelId="{EF2487E1-6085-406A-8529-BE4FC1E57557}" type="pres">
      <dgm:prSet presAssocID="{22B35F77-0F0C-464F-88D9-1E2DF2843C02}" presName="compNode" presStyleCnt="0"/>
      <dgm:spPr/>
    </dgm:pt>
    <dgm:pt modelId="{2EAA555E-3778-4A48-9983-7E85B52E4435}" type="pres">
      <dgm:prSet presAssocID="{22B35F77-0F0C-464F-88D9-1E2DF2843C02}" presName="bgRect" presStyleLbl="bgShp" presStyleIdx="2" presStyleCnt="4"/>
      <dgm:spPr/>
    </dgm:pt>
    <dgm:pt modelId="{2DA54E73-BC20-45F4-95F5-50B0290500E9}" type="pres">
      <dgm:prSet presAssocID="{22B35F77-0F0C-464F-88D9-1E2DF2843C02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živatelé"/>
        </a:ext>
      </dgm:extLst>
    </dgm:pt>
    <dgm:pt modelId="{7F2C8D13-0B54-4238-97A8-53A92E0134F4}" type="pres">
      <dgm:prSet presAssocID="{22B35F77-0F0C-464F-88D9-1E2DF2843C02}" presName="spaceRect" presStyleCnt="0"/>
      <dgm:spPr/>
    </dgm:pt>
    <dgm:pt modelId="{BCC24364-64E5-4583-A135-64C8FAC03FC8}" type="pres">
      <dgm:prSet presAssocID="{22B35F77-0F0C-464F-88D9-1E2DF2843C02}" presName="parTx" presStyleLbl="revTx" presStyleIdx="2" presStyleCnt="4">
        <dgm:presLayoutVars>
          <dgm:chMax val="0"/>
          <dgm:chPref val="0"/>
        </dgm:presLayoutVars>
      </dgm:prSet>
      <dgm:spPr/>
    </dgm:pt>
    <dgm:pt modelId="{5894686F-5414-4D35-9939-ED08C49BC192}" type="pres">
      <dgm:prSet presAssocID="{759B5A37-3A93-4C08-9422-B00E50364C1B}" presName="sibTrans" presStyleCnt="0"/>
      <dgm:spPr/>
    </dgm:pt>
    <dgm:pt modelId="{9CE7B7D1-5B06-4763-9308-4D67209F609E}" type="pres">
      <dgm:prSet presAssocID="{C98A7957-359C-4E46-B653-9118A01995E7}" presName="compNode" presStyleCnt="0"/>
      <dgm:spPr/>
    </dgm:pt>
    <dgm:pt modelId="{43FA1F0F-D68D-41FC-B8C1-CD33675F51DA}" type="pres">
      <dgm:prSet presAssocID="{C98A7957-359C-4E46-B653-9118A01995E7}" presName="bgRect" presStyleLbl="bgShp" presStyleIdx="3" presStyleCnt="4"/>
      <dgm:spPr/>
    </dgm:pt>
    <dgm:pt modelId="{09BD93D9-A59B-428A-8565-26C76FED802C}" type="pres">
      <dgm:prSet presAssocID="{C98A7957-359C-4E46-B653-9118A01995E7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0B5BE530-92D7-44C7-9409-2ADBE311EB2D}" type="pres">
      <dgm:prSet presAssocID="{C98A7957-359C-4E46-B653-9118A01995E7}" presName="spaceRect" presStyleCnt="0"/>
      <dgm:spPr/>
    </dgm:pt>
    <dgm:pt modelId="{94C5216C-7A0E-4710-A11C-EC2840DB6955}" type="pres">
      <dgm:prSet presAssocID="{C98A7957-359C-4E46-B653-9118A01995E7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E0B4F400-5155-4593-94DE-E2E036339B9E}" type="presOf" srcId="{079D7660-1FBD-481B-92E6-3A5FA5D314DE}" destId="{0E3113FD-2880-4188-81BE-B0F9A18970DB}" srcOrd="0" destOrd="0" presId="urn:microsoft.com/office/officeart/2018/2/layout/IconVerticalSolidList"/>
    <dgm:cxn modelId="{CFC7BA05-ED79-46DC-9BD8-0A9CAA781616}" srcId="{079D7660-1FBD-481B-92E6-3A5FA5D314DE}" destId="{C98A7957-359C-4E46-B653-9118A01995E7}" srcOrd="3" destOrd="0" parTransId="{EE32ECFB-CBBB-4DA5-8CAE-031EDA053588}" sibTransId="{2EEFC4AA-AD25-4FE0-9536-384D19DF063B}"/>
    <dgm:cxn modelId="{691EDE25-629D-47DF-AF8A-E60D5C78DAFD}" srcId="{079D7660-1FBD-481B-92E6-3A5FA5D314DE}" destId="{22B35F77-0F0C-464F-88D9-1E2DF2843C02}" srcOrd="2" destOrd="0" parTransId="{63C0CC71-B2F0-4A67-8104-79ECF31CC9E8}" sibTransId="{759B5A37-3A93-4C08-9422-B00E50364C1B}"/>
    <dgm:cxn modelId="{D0384B60-E086-41E6-9FC2-C07C589A7EC4}" type="presOf" srcId="{FA09118B-9776-4A50-A6A1-7CB50A4CE9F4}" destId="{61153FC8-95DB-43AC-B357-36675637F978}" srcOrd="0" destOrd="0" presId="urn:microsoft.com/office/officeart/2018/2/layout/IconVerticalSolidList"/>
    <dgm:cxn modelId="{69C5776F-27DF-45A1-BF4D-C842F18A8967}" type="presOf" srcId="{22B35F77-0F0C-464F-88D9-1E2DF2843C02}" destId="{BCC24364-64E5-4583-A135-64C8FAC03FC8}" srcOrd="0" destOrd="0" presId="urn:microsoft.com/office/officeart/2018/2/layout/IconVerticalSolidList"/>
    <dgm:cxn modelId="{9262D6A1-14BD-4552-843A-AA9F35DAD6D3}" srcId="{079D7660-1FBD-481B-92E6-3A5FA5D314DE}" destId="{2E245631-2CA7-4A9F-95CF-BB86E8161C8C}" srcOrd="0" destOrd="0" parTransId="{EDBCD536-3271-4DA0-8731-AE832FE45111}" sibTransId="{B0206A57-1EB5-4AC1-8471-42418EB1ADAD}"/>
    <dgm:cxn modelId="{863388B4-0BCB-4900-9E85-F410A87BCF4B}" type="presOf" srcId="{C98A7957-359C-4E46-B653-9118A01995E7}" destId="{94C5216C-7A0E-4710-A11C-EC2840DB6955}" srcOrd="0" destOrd="0" presId="urn:microsoft.com/office/officeart/2018/2/layout/IconVerticalSolidList"/>
    <dgm:cxn modelId="{6990C1DB-772D-4D36-9F7E-0CC59FAF8878}" srcId="{079D7660-1FBD-481B-92E6-3A5FA5D314DE}" destId="{FA09118B-9776-4A50-A6A1-7CB50A4CE9F4}" srcOrd="1" destOrd="0" parTransId="{E0D6643D-71B5-4A98-900D-4BC9052AED84}" sibTransId="{DF6A690E-EE98-43AA-A89F-EBA7D0A159ED}"/>
    <dgm:cxn modelId="{FDF103F1-E427-4BD6-B38D-AD7500217D7A}" type="presOf" srcId="{2E245631-2CA7-4A9F-95CF-BB86E8161C8C}" destId="{792A2663-E974-486D-BB33-CF5123BAF739}" srcOrd="0" destOrd="0" presId="urn:microsoft.com/office/officeart/2018/2/layout/IconVerticalSolidList"/>
    <dgm:cxn modelId="{C34E2465-4066-4041-89EA-385CD3F22ABE}" type="presParOf" srcId="{0E3113FD-2880-4188-81BE-B0F9A18970DB}" destId="{691E757F-B663-4127-AA2E-7256C1E8C217}" srcOrd="0" destOrd="0" presId="urn:microsoft.com/office/officeart/2018/2/layout/IconVerticalSolidList"/>
    <dgm:cxn modelId="{63068216-C29A-4D17-B35C-67063B0A870A}" type="presParOf" srcId="{691E757F-B663-4127-AA2E-7256C1E8C217}" destId="{FDC73A8A-D3B6-48DA-95DB-D3E5D9DDF046}" srcOrd="0" destOrd="0" presId="urn:microsoft.com/office/officeart/2018/2/layout/IconVerticalSolidList"/>
    <dgm:cxn modelId="{1ED3A6B3-8A31-4AE6-A8D4-40EE8BCC95EE}" type="presParOf" srcId="{691E757F-B663-4127-AA2E-7256C1E8C217}" destId="{C6DF5888-FE4E-4665-9A9D-0F9D6A09B73E}" srcOrd="1" destOrd="0" presId="urn:microsoft.com/office/officeart/2018/2/layout/IconVerticalSolidList"/>
    <dgm:cxn modelId="{5F3F62FE-EFBB-407F-AD79-3EE82A3CF3CF}" type="presParOf" srcId="{691E757F-B663-4127-AA2E-7256C1E8C217}" destId="{372E2703-89C7-4B2C-A1E8-87395E1D446F}" srcOrd="2" destOrd="0" presId="urn:microsoft.com/office/officeart/2018/2/layout/IconVerticalSolidList"/>
    <dgm:cxn modelId="{65996696-BE1B-4C18-B939-0E40AC15B57A}" type="presParOf" srcId="{691E757F-B663-4127-AA2E-7256C1E8C217}" destId="{792A2663-E974-486D-BB33-CF5123BAF739}" srcOrd="3" destOrd="0" presId="urn:microsoft.com/office/officeart/2018/2/layout/IconVerticalSolidList"/>
    <dgm:cxn modelId="{9A8C16D5-C500-4646-B10E-CD5AFC18720B}" type="presParOf" srcId="{0E3113FD-2880-4188-81BE-B0F9A18970DB}" destId="{C16C5680-E6F0-43C4-AB20-1F9001304B28}" srcOrd="1" destOrd="0" presId="urn:microsoft.com/office/officeart/2018/2/layout/IconVerticalSolidList"/>
    <dgm:cxn modelId="{987964B6-300C-4229-B791-0097DDF0F1A6}" type="presParOf" srcId="{0E3113FD-2880-4188-81BE-B0F9A18970DB}" destId="{0D3B69FC-E3F2-47F7-8A31-6B29E86E8AF2}" srcOrd="2" destOrd="0" presId="urn:microsoft.com/office/officeart/2018/2/layout/IconVerticalSolidList"/>
    <dgm:cxn modelId="{14C6B4E1-008F-4DD4-B5FC-D2709BBB9E5D}" type="presParOf" srcId="{0D3B69FC-E3F2-47F7-8A31-6B29E86E8AF2}" destId="{2C0C5F59-4041-4F23-B681-C3BD763C5B99}" srcOrd="0" destOrd="0" presId="urn:microsoft.com/office/officeart/2018/2/layout/IconVerticalSolidList"/>
    <dgm:cxn modelId="{56676B79-8F1E-4BA3-B3F3-BD840B6CCF48}" type="presParOf" srcId="{0D3B69FC-E3F2-47F7-8A31-6B29E86E8AF2}" destId="{190E5B01-01D9-44C5-B1A3-91344CCFCC1F}" srcOrd="1" destOrd="0" presId="urn:microsoft.com/office/officeart/2018/2/layout/IconVerticalSolidList"/>
    <dgm:cxn modelId="{FF4D448F-2449-4510-BD0F-7E1F28EB2C8B}" type="presParOf" srcId="{0D3B69FC-E3F2-47F7-8A31-6B29E86E8AF2}" destId="{7335B0CD-16D6-4836-8CDF-1670EB34EE04}" srcOrd="2" destOrd="0" presId="urn:microsoft.com/office/officeart/2018/2/layout/IconVerticalSolidList"/>
    <dgm:cxn modelId="{63F6BD46-04F0-4CCD-B1E4-1749996ACEC6}" type="presParOf" srcId="{0D3B69FC-E3F2-47F7-8A31-6B29E86E8AF2}" destId="{61153FC8-95DB-43AC-B357-36675637F978}" srcOrd="3" destOrd="0" presId="urn:microsoft.com/office/officeart/2018/2/layout/IconVerticalSolidList"/>
    <dgm:cxn modelId="{F984918C-AB0C-427D-9058-37109C146C46}" type="presParOf" srcId="{0E3113FD-2880-4188-81BE-B0F9A18970DB}" destId="{9D883E2F-5531-4E56-9C93-59943F1ECAE6}" srcOrd="3" destOrd="0" presId="urn:microsoft.com/office/officeart/2018/2/layout/IconVerticalSolidList"/>
    <dgm:cxn modelId="{3BEF31B3-26BC-4AC4-8817-6937B568B805}" type="presParOf" srcId="{0E3113FD-2880-4188-81BE-B0F9A18970DB}" destId="{EF2487E1-6085-406A-8529-BE4FC1E57557}" srcOrd="4" destOrd="0" presId="urn:microsoft.com/office/officeart/2018/2/layout/IconVerticalSolidList"/>
    <dgm:cxn modelId="{1AC72D4B-9AE1-4984-B5FB-B26840535E7F}" type="presParOf" srcId="{EF2487E1-6085-406A-8529-BE4FC1E57557}" destId="{2EAA555E-3778-4A48-9983-7E85B52E4435}" srcOrd="0" destOrd="0" presId="urn:microsoft.com/office/officeart/2018/2/layout/IconVerticalSolidList"/>
    <dgm:cxn modelId="{CCA831C2-3BB6-416D-B856-465E1B586116}" type="presParOf" srcId="{EF2487E1-6085-406A-8529-BE4FC1E57557}" destId="{2DA54E73-BC20-45F4-95F5-50B0290500E9}" srcOrd="1" destOrd="0" presId="urn:microsoft.com/office/officeart/2018/2/layout/IconVerticalSolidList"/>
    <dgm:cxn modelId="{8607F77C-0978-4D38-958D-DBB604B38016}" type="presParOf" srcId="{EF2487E1-6085-406A-8529-BE4FC1E57557}" destId="{7F2C8D13-0B54-4238-97A8-53A92E0134F4}" srcOrd="2" destOrd="0" presId="urn:microsoft.com/office/officeart/2018/2/layout/IconVerticalSolidList"/>
    <dgm:cxn modelId="{5997AF54-B8CE-4F18-AB75-A54514234B26}" type="presParOf" srcId="{EF2487E1-6085-406A-8529-BE4FC1E57557}" destId="{BCC24364-64E5-4583-A135-64C8FAC03FC8}" srcOrd="3" destOrd="0" presId="urn:microsoft.com/office/officeart/2018/2/layout/IconVerticalSolidList"/>
    <dgm:cxn modelId="{AEA2B33D-1E26-43C0-8C22-46536F041066}" type="presParOf" srcId="{0E3113FD-2880-4188-81BE-B0F9A18970DB}" destId="{5894686F-5414-4D35-9939-ED08C49BC192}" srcOrd="5" destOrd="0" presId="urn:microsoft.com/office/officeart/2018/2/layout/IconVerticalSolidList"/>
    <dgm:cxn modelId="{499C384E-526C-47B4-BFB1-EA6E2A684171}" type="presParOf" srcId="{0E3113FD-2880-4188-81BE-B0F9A18970DB}" destId="{9CE7B7D1-5B06-4763-9308-4D67209F609E}" srcOrd="6" destOrd="0" presId="urn:microsoft.com/office/officeart/2018/2/layout/IconVerticalSolidList"/>
    <dgm:cxn modelId="{79367302-376C-4114-A5BB-A4DAD30277FB}" type="presParOf" srcId="{9CE7B7D1-5B06-4763-9308-4D67209F609E}" destId="{43FA1F0F-D68D-41FC-B8C1-CD33675F51DA}" srcOrd="0" destOrd="0" presId="urn:microsoft.com/office/officeart/2018/2/layout/IconVerticalSolidList"/>
    <dgm:cxn modelId="{C83ADEC6-FFA1-43C2-94D3-DFA510B70F4F}" type="presParOf" srcId="{9CE7B7D1-5B06-4763-9308-4D67209F609E}" destId="{09BD93D9-A59B-428A-8565-26C76FED802C}" srcOrd="1" destOrd="0" presId="urn:microsoft.com/office/officeart/2018/2/layout/IconVerticalSolidList"/>
    <dgm:cxn modelId="{2CD5E640-0B88-40A2-B203-DDE4B9970CA2}" type="presParOf" srcId="{9CE7B7D1-5B06-4763-9308-4D67209F609E}" destId="{0B5BE530-92D7-44C7-9409-2ADBE311EB2D}" srcOrd="2" destOrd="0" presId="urn:microsoft.com/office/officeart/2018/2/layout/IconVerticalSolidList"/>
    <dgm:cxn modelId="{C3FF3659-84F5-4D19-B987-B5593B4B194D}" type="presParOf" srcId="{9CE7B7D1-5B06-4763-9308-4D67209F609E}" destId="{94C5216C-7A0E-4710-A11C-EC2840DB695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A4E0430-A996-4840-90BC-6E190C0DDA16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E19B9FE4-97E6-4C59-9994-E21A4F6A6589}">
      <dgm:prSet/>
      <dgm:spPr/>
      <dgm:t>
        <a:bodyPr/>
        <a:lstStyle/>
        <a:p>
          <a:r>
            <a:rPr lang="cs-CZ"/>
            <a:t>Možnosti kariérového poradenství napříč předměty na ZŠ</a:t>
          </a:r>
          <a:endParaRPr lang="en-US"/>
        </a:p>
      </dgm:t>
    </dgm:pt>
    <dgm:pt modelId="{1C0C7363-7E89-4AE3-9E21-5A29C0118797}" type="parTrans" cxnId="{59E2CB8C-AC98-438D-837F-821033F3A5AD}">
      <dgm:prSet/>
      <dgm:spPr/>
      <dgm:t>
        <a:bodyPr/>
        <a:lstStyle/>
        <a:p>
          <a:endParaRPr lang="en-US"/>
        </a:p>
      </dgm:t>
    </dgm:pt>
    <dgm:pt modelId="{A37E388C-2A3E-4500-B1AA-765F2FABA82F}" type="sibTrans" cxnId="{59E2CB8C-AC98-438D-837F-821033F3A5AD}">
      <dgm:prSet/>
      <dgm:spPr/>
      <dgm:t>
        <a:bodyPr/>
        <a:lstStyle/>
        <a:p>
          <a:endParaRPr lang="en-US"/>
        </a:p>
      </dgm:t>
    </dgm:pt>
    <dgm:pt modelId="{83E2EDA0-57EE-415D-AC5F-262644DC987F}">
      <dgm:prSet/>
      <dgm:spPr/>
      <dgm:t>
        <a:bodyPr/>
        <a:lstStyle/>
        <a:p>
          <a:r>
            <a:rPr lang="cs-CZ"/>
            <a:t>Spolupráce s pedagogickým sborem na ZŠ</a:t>
          </a:r>
          <a:endParaRPr lang="en-US"/>
        </a:p>
      </dgm:t>
    </dgm:pt>
    <dgm:pt modelId="{475165DA-1AC8-48F7-A3FE-EB5FFF8F1FB9}" type="parTrans" cxnId="{7398AF88-7C8B-4F34-98A5-3B71BD312494}">
      <dgm:prSet/>
      <dgm:spPr/>
      <dgm:t>
        <a:bodyPr/>
        <a:lstStyle/>
        <a:p>
          <a:endParaRPr lang="en-US"/>
        </a:p>
      </dgm:t>
    </dgm:pt>
    <dgm:pt modelId="{24627F60-C802-4CB6-A465-EFB332D5CE81}" type="sibTrans" cxnId="{7398AF88-7C8B-4F34-98A5-3B71BD312494}">
      <dgm:prSet/>
      <dgm:spPr/>
      <dgm:t>
        <a:bodyPr/>
        <a:lstStyle/>
        <a:p>
          <a:endParaRPr lang="en-US"/>
        </a:p>
      </dgm:t>
    </dgm:pt>
    <dgm:pt modelId="{AA22A6F3-F367-4269-A9F3-9C6CC87A193A}">
      <dgm:prSet/>
      <dgm:spPr/>
      <dgm:t>
        <a:bodyPr/>
        <a:lstStyle/>
        <a:p>
          <a:r>
            <a:rPr lang="cs-CZ" dirty="0"/>
            <a:t>Tvorba metodických opor</a:t>
          </a:r>
          <a:endParaRPr lang="en-US" dirty="0"/>
        </a:p>
      </dgm:t>
    </dgm:pt>
    <dgm:pt modelId="{E0E76352-DC0F-4CEA-BA60-11545929E0C6}" type="parTrans" cxnId="{BF894B73-33D8-43BF-BE98-2D9C0D828A80}">
      <dgm:prSet/>
      <dgm:spPr/>
      <dgm:t>
        <a:bodyPr/>
        <a:lstStyle/>
        <a:p>
          <a:endParaRPr lang="en-US"/>
        </a:p>
      </dgm:t>
    </dgm:pt>
    <dgm:pt modelId="{F11909F5-C0BC-40C5-896A-A9E37E223385}" type="sibTrans" cxnId="{BF894B73-33D8-43BF-BE98-2D9C0D828A80}">
      <dgm:prSet/>
      <dgm:spPr/>
      <dgm:t>
        <a:bodyPr/>
        <a:lstStyle/>
        <a:p>
          <a:endParaRPr lang="en-US"/>
        </a:p>
      </dgm:t>
    </dgm:pt>
    <dgm:pt modelId="{A35B17EA-3EFC-4A25-ABC0-E0AF7119D00B}" type="pres">
      <dgm:prSet presAssocID="{DA4E0430-A996-4840-90BC-6E190C0DDA16}" presName="root" presStyleCnt="0">
        <dgm:presLayoutVars>
          <dgm:dir/>
          <dgm:resizeHandles val="exact"/>
        </dgm:presLayoutVars>
      </dgm:prSet>
      <dgm:spPr/>
    </dgm:pt>
    <dgm:pt modelId="{9CF0358A-E898-4045-9AB5-8203681ABB36}" type="pres">
      <dgm:prSet presAssocID="{E19B9FE4-97E6-4C59-9994-E21A4F6A6589}" presName="compNode" presStyleCnt="0"/>
      <dgm:spPr/>
    </dgm:pt>
    <dgm:pt modelId="{CD454AB7-99AF-4CC5-ADF3-5463A6F767F3}" type="pres">
      <dgm:prSet presAssocID="{E19B9FE4-97E6-4C59-9994-E21A4F6A6589}" presName="bgRect" presStyleLbl="bgShp" presStyleIdx="0" presStyleCnt="3"/>
      <dgm:spPr/>
    </dgm:pt>
    <dgm:pt modelId="{0DFC8C35-97B8-4FCE-A030-62AFB55F7463}" type="pres">
      <dgm:prSet presAssocID="{E19B9FE4-97E6-4C59-9994-E21A4F6A658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32C71318-F779-41C5-BD4F-D48F828888C6}" type="pres">
      <dgm:prSet presAssocID="{E19B9FE4-97E6-4C59-9994-E21A4F6A6589}" presName="spaceRect" presStyleCnt="0"/>
      <dgm:spPr/>
    </dgm:pt>
    <dgm:pt modelId="{7531D776-7F62-4EC4-A253-EB6C356E950C}" type="pres">
      <dgm:prSet presAssocID="{E19B9FE4-97E6-4C59-9994-E21A4F6A6589}" presName="parTx" presStyleLbl="revTx" presStyleIdx="0" presStyleCnt="3">
        <dgm:presLayoutVars>
          <dgm:chMax val="0"/>
          <dgm:chPref val="0"/>
        </dgm:presLayoutVars>
      </dgm:prSet>
      <dgm:spPr/>
    </dgm:pt>
    <dgm:pt modelId="{D36EE727-6DB2-4248-AF47-B2699819A7EB}" type="pres">
      <dgm:prSet presAssocID="{A37E388C-2A3E-4500-B1AA-765F2FABA82F}" presName="sibTrans" presStyleCnt="0"/>
      <dgm:spPr/>
    </dgm:pt>
    <dgm:pt modelId="{9D0C6383-F07A-4032-B576-7A995E619B0E}" type="pres">
      <dgm:prSet presAssocID="{83E2EDA0-57EE-415D-AC5F-262644DC987F}" presName="compNode" presStyleCnt="0"/>
      <dgm:spPr/>
    </dgm:pt>
    <dgm:pt modelId="{552F649D-CD7F-45B3-8582-6384C5A86DBD}" type="pres">
      <dgm:prSet presAssocID="{83E2EDA0-57EE-415D-AC5F-262644DC987F}" presName="bgRect" presStyleLbl="bgShp" presStyleIdx="1" presStyleCnt="3"/>
      <dgm:spPr/>
    </dgm:pt>
    <dgm:pt modelId="{FA559FD2-FD00-46F4-AC00-3F3A7FA6C73D}" type="pres">
      <dgm:prSet presAssocID="{83E2EDA0-57EE-415D-AC5F-262644DC987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třesení rukou"/>
        </a:ext>
      </dgm:extLst>
    </dgm:pt>
    <dgm:pt modelId="{FFE4B95F-73CA-4E3E-902A-D9BE4A054809}" type="pres">
      <dgm:prSet presAssocID="{83E2EDA0-57EE-415D-AC5F-262644DC987F}" presName="spaceRect" presStyleCnt="0"/>
      <dgm:spPr/>
    </dgm:pt>
    <dgm:pt modelId="{03E9CFFF-A0F7-4C1D-9696-FCDB7AE9A513}" type="pres">
      <dgm:prSet presAssocID="{83E2EDA0-57EE-415D-AC5F-262644DC987F}" presName="parTx" presStyleLbl="revTx" presStyleIdx="1" presStyleCnt="3">
        <dgm:presLayoutVars>
          <dgm:chMax val="0"/>
          <dgm:chPref val="0"/>
        </dgm:presLayoutVars>
      </dgm:prSet>
      <dgm:spPr/>
    </dgm:pt>
    <dgm:pt modelId="{1EAFD73E-0FB4-4FDD-B7DD-44FDC54F3341}" type="pres">
      <dgm:prSet presAssocID="{24627F60-C802-4CB6-A465-EFB332D5CE81}" presName="sibTrans" presStyleCnt="0"/>
      <dgm:spPr/>
    </dgm:pt>
    <dgm:pt modelId="{73AB1E7B-704F-4FF5-9290-926F03C8ACEB}" type="pres">
      <dgm:prSet presAssocID="{AA22A6F3-F367-4269-A9F3-9C6CC87A193A}" presName="compNode" presStyleCnt="0"/>
      <dgm:spPr/>
    </dgm:pt>
    <dgm:pt modelId="{B49DF43D-EE59-45BB-A9A0-A35CCBAF9A70}" type="pres">
      <dgm:prSet presAssocID="{AA22A6F3-F367-4269-A9F3-9C6CC87A193A}" presName="bgRect" presStyleLbl="bgShp" presStyleIdx="2" presStyleCnt="3"/>
      <dgm:spPr/>
    </dgm:pt>
    <dgm:pt modelId="{C1B037C5-BB42-4045-9430-E1E81E40BAFE}" type="pres">
      <dgm:prSet presAssocID="{AA22A6F3-F367-4269-A9F3-9C6CC87A193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dravotní"/>
        </a:ext>
      </dgm:extLst>
    </dgm:pt>
    <dgm:pt modelId="{ED1CDD64-D408-4A04-A8AD-389E2B9CF778}" type="pres">
      <dgm:prSet presAssocID="{AA22A6F3-F367-4269-A9F3-9C6CC87A193A}" presName="spaceRect" presStyleCnt="0"/>
      <dgm:spPr/>
    </dgm:pt>
    <dgm:pt modelId="{A3308CBE-B930-4812-A658-5C0325D80CD9}" type="pres">
      <dgm:prSet presAssocID="{AA22A6F3-F367-4269-A9F3-9C6CC87A193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0683870F-A43A-4C6F-B7A2-42D3A3A04927}" type="presOf" srcId="{83E2EDA0-57EE-415D-AC5F-262644DC987F}" destId="{03E9CFFF-A0F7-4C1D-9696-FCDB7AE9A513}" srcOrd="0" destOrd="0" presId="urn:microsoft.com/office/officeart/2018/2/layout/IconVerticalSolidList"/>
    <dgm:cxn modelId="{BF894B73-33D8-43BF-BE98-2D9C0D828A80}" srcId="{DA4E0430-A996-4840-90BC-6E190C0DDA16}" destId="{AA22A6F3-F367-4269-A9F3-9C6CC87A193A}" srcOrd="2" destOrd="0" parTransId="{E0E76352-DC0F-4CEA-BA60-11545929E0C6}" sibTransId="{F11909F5-C0BC-40C5-896A-A9E37E223385}"/>
    <dgm:cxn modelId="{7398AF88-7C8B-4F34-98A5-3B71BD312494}" srcId="{DA4E0430-A996-4840-90BC-6E190C0DDA16}" destId="{83E2EDA0-57EE-415D-AC5F-262644DC987F}" srcOrd="1" destOrd="0" parTransId="{475165DA-1AC8-48F7-A3FE-EB5FFF8F1FB9}" sibTransId="{24627F60-C802-4CB6-A465-EFB332D5CE81}"/>
    <dgm:cxn modelId="{59E2CB8C-AC98-438D-837F-821033F3A5AD}" srcId="{DA4E0430-A996-4840-90BC-6E190C0DDA16}" destId="{E19B9FE4-97E6-4C59-9994-E21A4F6A6589}" srcOrd="0" destOrd="0" parTransId="{1C0C7363-7E89-4AE3-9E21-5A29C0118797}" sibTransId="{A37E388C-2A3E-4500-B1AA-765F2FABA82F}"/>
    <dgm:cxn modelId="{78D075A3-E8CC-4CA5-9091-D83664CDCF46}" type="presOf" srcId="{E19B9FE4-97E6-4C59-9994-E21A4F6A6589}" destId="{7531D776-7F62-4EC4-A253-EB6C356E950C}" srcOrd="0" destOrd="0" presId="urn:microsoft.com/office/officeart/2018/2/layout/IconVerticalSolidList"/>
    <dgm:cxn modelId="{79B1C8C3-4E65-4595-AEEA-1348FAA3739D}" type="presOf" srcId="{AA22A6F3-F367-4269-A9F3-9C6CC87A193A}" destId="{A3308CBE-B930-4812-A658-5C0325D80CD9}" srcOrd="0" destOrd="0" presId="urn:microsoft.com/office/officeart/2018/2/layout/IconVerticalSolidList"/>
    <dgm:cxn modelId="{D867ABD9-E615-49F3-AABC-97BEFE62A74C}" type="presOf" srcId="{DA4E0430-A996-4840-90BC-6E190C0DDA16}" destId="{A35B17EA-3EFC-4A25-ABC0-E0AF7119D00B}" srcOrd="0" destOrd="0" presId="urn:microsoft.com/office/officeart/2018/2/layout/IconVerticalSolidList"/>
    <dgm:cxn modelId="{6ADFD735-0226-4B8D-ACB3-3D00826F1D5A}" type="presParOf" srcId="{A35B17EA-3EFC-4A25-ABC0-E0AF7119D00B}" destId="{9CF0358A-E898-4045-9AB5-8203681ABB36}" srcOrd="0" destOrd="0" presId="urn:microsoft.com/office/officeart/2018/2/layout/IconVerticalSolidList"/>
    <dgm:cxn modelId="{B10E96C5-00AF-455A-B013-AF265EE09530}" type="presParOf" srcId="{9CF0358A-E898-4045-9AB5-8203681ABB36}" destId="{CD454AB7-99AF-4CC5-ADF3-5463A6F767F3}" srcOrd="0" destOrd="0" presId="urn:microsoft.com/office/officeart/2018/2/layout/IconVerticalSolidList"/>
    <dgm:cxn modelId="{8178A850-8F63-4B33-B71E-645301EFCDCF}" type="presParOf" srcId="{9CF0358A-E898-4045-9AB5-8203681ABB36}" destId="{0DFC8C35-97B8-4FCE-A030-62AFB55F7463}" srcOrd="1" destOrd="0" presId="urn:microsoft.com/office/officeart/2018/2/layout/IconVerticalSolidList"/>
    <dgm:cxn modelId="{30E3A490-3AC3-4618-8995-7C95EF3563EF}" type="presParOf" srcId="{9CF0358A-E898-4045-9AB5-8203681ABB36}" destId="{32C71318-F779-41C5-BD4F-D48F828888C6}" srcOrd="2" destOrd="0" presId="urn:microsoft.com/office/officeart/2018/2/layout/IconVerticalSolidList"/>
    <dgm:cxn modelId="{D90E1D98-332C-4DCA-912A-17F6358C15EB}" type="presParOf" srcId="{9CF0358A-E898-4045-9AB5-8203681ABB36}" destId="{7531D776-7F62-4EC4-A253-EB6C356E950C}" srcOrd="3" destOrd="0" presId="urn:microsoft.com/office/officeart/2018/2/layout/IconVerticalSolidList"/>
    <dgm:cxn modelId="{9F2685A5-BF3B-49F0-87F5-68B6D3BBB1BF}" type="presParOf" srcId="{A35B17EA-3EFC-4A25-ABC0-E0AF7119D00B}" destId="{D36EE727-6DB2-4248-AF47-B2699819A7EB}" srcOrd="1" destOrd="0" presId="urn:microsoft.com/office/officeart/2018/2/layout/IconVerticalSolidList"/>
    <dgm:cxn modelId="{F99AE18E-88D1-4342-A2CE-6CDBE99C2A81}" type="presParOf" srcId="{A35B17EA-3EFC-4A25-ABC0-E0AF7119D00B}" destId="{9D0C6383-F07A-4032-B576-7A995E619B0E}" srcOrd="2" destOrd="0" presId="urn:microsoft.com/office/officeart/2018/2/layout/IconVerticalSolidList"/>
    <dgm:cxn modelId="{3BF47481-7423-45DF-9350-3949A57C9066}" type="presParOf" srcId="{9D0C6383-F07A-4032-B576-7A995E619B0E}" destId="{552F649D-CD7F-45B3-8582-6384C5A86DBD}" srcOrd="0" destOrd="0" presId="urn:microsoft.com/office/officeart/2018/2/layout/IconVerticalSolidList"/>
    <dgm:cxn modelId="{DD4C1CE9-024F-48E5-A66F-07863DD71989}" type="presParOf" srcId="{9D0C6383-F07A-4032-B576-7A995E619B0E}" destId="{FA559FD2-FD00-46F4-AC00-3F3A7FA6C73D}" srcOrd="1" destOrd="0" presId="urn:microsoft.com/office/officeart/2018/2/layout/IconVerticalSolidList"/>
    <dgm:cxn modelId="{B17CE685-D571-4A69-97FA-85D1997D5072}" type="presParOf" srcId="{9D0C6383-F07A-4032-B576-7A995E619B0E}" destId="{FFE4B95F-73CA-4E3E-902A-D9BE4A054809}" srcOrd="2" destOrd="0" presId="urn:microsoft.com/office/officeart/2018/2/layout/IconVerticalSolidList"/>
    <dgm:cxn modelId="{7CDB3D64-8073-410E-86D1-0DD6EB024E55}" type="presParOf" srcId="{9D0C6383-F07A-4032-B576-7A995E619B0E}" destId="{03E9CFFF-A0F7-4C1D-9696-FCDB7AE9A513}" srcOrd="3" destOrd="0" presId="urn:microsoft.com/office/officeart/2018/2/layout/IconVerticalSolidList"/>
    <dgm:cxn modelId="{92B2F4C8-69C6-4E3C-B26E-5130F32D4701}" type="presParOf" srcId="{A35B17EA-3EFC-4A25-ABC0-E0AF7119D00B}" destId="{1EAFD73E-0FB4-4FDD-B7DD-44FDC54F3341}" srcOrd="3" destOrd="0" presId="urn:microsoft.com/office/officeart/2018/2/layout/IconVerticalSolidList"/>
    <dgm:cxn modelId="{B0B8C9CE-E4F1-4318-AABA-F0975DC9C6BE}" type="presParOf" srcId="{A35B17EA-3EFC-4A25-ABC0-E0AF7119D00B}" destId="{73AB1E7B-704F-4FF5-9290-926F03C8ACEB}" srcOrd="4" destOrd="0" presId="urn:microsoft.com/office/officeart/2018/2/layout/IconVerticalSolidList"/>
    <dgm:cxn modelId="{1F3B3352-F285-4D12-BFEC-AE9D773FB39B}" type="presParOf" srcId="{73AB1E7B-704F-4FF5-9290-926F03C8ACEB}" destId="{B49DF43D-EE59-45BB-A9A0-A35CCBAF9A70}" srcOrd="0" destOrd="0" presId="urn:microsoft.com/office/officeart/2018/2/layout/IconVerticalSolidList"/>
    <dgm:cxn modelId="{E5CED9A1-0EC6-4CC3-84EA-390882CE4321}" type="presParOf" srcId="{73AB1E7B-704F-4FF5-9290-926F03C8ACEB}" destId="{C1B037C5-BB42-4045-9430-E1E81E40BAFE}" srcOrd="1" destOrd="0" presId="urn:microsoft.com/office/officeart/2018/2/layout/IconVerticalSolidList"/>
    <dgm:cxn modelId="{EE3B2E16-5581-449D-9783-74B3EBCC1870}" type="presParOf" srcId="{73AB1E7B-704F-4FF5-9290-926F03C8ACEB}" destId="{ED1CDD64-D408-4A04-A8AD-389E2B9CF778}" srcOrd="2" destOrd="0" presId="urn:microsoft.com/office/officeart/2018/2/layout/IconVerticalSolidList"/>
    <dgm:cxn modelId="{FFE78486-AA1F-4D94-9A2E-6EDFECF67549}" type="presParOf" srcId="{73AB1E7B-704F-4FF5-9290-926F03C8ACEB}" destId="{A3308CBE-B930-4812-A658-5C0325D80CD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05210C0-7DEA-4631-B570-F6FC0364895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19EFC24-66A8-40FB-BA69-B75B77A3DBD5}">
      <dgm:prSet/>
      <dgm:spPr/>
      <dgm:t>
        <a:bodyPr/>
        <a:lstStyle/>
        <a:p>
          <a:r>
            <a:rPr lang="cs-CZ" dirty="0"/>
            <a:t>Vedoucí KCKP - Mgr. Kateřina Petrová - </a:t>
          </a:r>
          <a:r>
            <a:rPr lang="cs-CZ" dirty="0">
              <a:highlight>
                <a:srgbClr val="FFFF00"/>
              </a:highlight>
              <a:hlinkClick xmlns:r="http://schemas.openxmlformats.org/officeDocument/2006/relationships" r:id="rId1"/>
            </a:rPr>
            <a:t>petrova@gytool.cz</a:t>
          </a:r>
          <a:r>
            <a:rPr lang="cs-CZ" dirty="0">
              <a:highlight>
                <a:srgbClr val="FFFF00"/>
              </a:highlight>
            </a:rPr>
            <a:t> </a:t>
          </a:r>
          <a:r>
            <a:rPr lang="cs-CZ" dirty="0"/>
            <a:t>–   tel.: 724 704 106</a:t>
          </a:r>
          <a:endParaRPr lang="en-US" dirty="0"/>
        </a:p>
      </dgm:t>
    </dgm:pt>
    <dgm:pt modelId="{DB83F83D-2BED-410F-932E-5DCA031C0B17}" type="parTrans" cxnId="{44DEBA9C-149E-42EB-9DB8-876F3F5D164B}">
      <dgm:prSet/>
      <dgm:spPr/>
      <dgm:t>
        <a:bodyPr/>
        <a:lstStyle/>
        <a:p>
          <a:endParaRPr lang="en-US"/>
        </a:p>
      </dgm:t>
    </dgm:pt>
    <dgm:pt modelId="{43FA2981-0F61-42CC-9F9D-7E0243E4D3E0}" type="sibTrans" cxnId="{44DEBA9C-149E-42EB-9DB8-876F3F5D164B}">
      <dgm:prSet/>
      <dgm:spPr/>
      <dgm:t>
        <a:bodyPr/>
        <a:lstStyle/>
        <a:p>
          <a:endParaRPr lang="en-US"/>
        </a:p>
      </dgm:t>
    </dgm:pt>
    <dgm:pt modelId="{41BC35C7-25D4-4EE0-9F30-0581E923718A}">
      <dgm:prSet/>
      <dgm:spPr/>
      <dgm:t>
        <a:bodyPr/>
        <a:lstStyle/>
        <a:p>
          <a:r>
            <a:rPr lang="cs-CZ" dirty="0"/>
            <a:t>Koordinátor aktivit – Petra Máchová - </a:t>
          </a:r>
          <a:r>
            <a:rPr lang="cs-CZ" dirty="0">
              <a:highlight>
                <a:srgbClr val="FFFF00"/>
              </a:highlight>
              <a:hlinkClick xmlns:r="http://schemas.openxmlformats.org/officeDocument/2006/relationships" r:id="rId2"/>
            </a:rPr>
            <a:t>machova@gytool.cz</a:t>
          </a:r>
          <a:r>
            <a:rPr lang="cs-CZ" dirty="0">
              <a:highlight>
                <a:srgbClr val="FFFF00"/>
              </a:highlight>
            </a:rPr>
            <a:t> </a:t>
          </a:r>
          <a:r>
            <a:rPr lang="cs-CZ" dirty="0"/>
            <a:t>– tel.: 776 218 614</a:t>
          </a:r>
          <a:endParaRPr lang="en-US" dirty="0"/>
        </a:p>
      </dgm:t>
    </dgm:pt>
    <dgm:pt modelId="{5A482ECD-C469-49DB-B129-E6B966EC67CF}" type="parTrans" cxnId="{9374C634-A648-4180-BA80-B89078D645A9}">
      <dgm:prSet/>
      <dgm:spPr/>
      <dgm:t>
        <a:bodyPr/>
        <a:lstStyle/>
        <a:p>
          <a:endParaRPr lang="en-US"/>
        </a:p>
      </dgm:t>
    </dgm:pt>
    <dgm:pt modelId="{0C657C85-5E21-4ED7-8A78-BF93ABD398EF}" type="sibTrans" cxnId="{9374C634-A648-4180-BA80-B89078D645A9}">
      <dgm:prSet/>
      <dgm:spPr/>
      <dgm:t>
        <a:bodyPr/>
        <a:lstStyle/>
        <a:p>
          <a:endParaRPr lang="en-US"/>
        </a:p>
      </dgm:t>
    </dgm:pt>
    <dgm:pt modelId="{8D362755-10FC-4173-94B6-898C3017C75C}">
      <dgm:prSet/>
      <dgm:spPr/>
      <dgm:t>
        <a:bodyPr/>
        <a:lstStyle/>
        <a:p>
          <a:r>
            <a:rPr lang="cs-CZ"/>
            <a:t>Zástupci KCKP v okresech:</a:t>
          </a:r>
          <a:endParaRPr lang="en-US"/>
        </a:p>
      </dgm:t>
    </dgm:pt>
    <dgm:pt modelId="{66CE14B0-F6C6-4687-9A2D-C7D3DF45C267}" type="parTrans" cxnId="{29CB6782-F65B-4000-AB3A-0B7C6AA83E12}">
      <dgm:prSet/>
      <dgm:spPr/>
      <dgm:t>
        <a:bodyPr/>
        <a:lstStyle/>
        <a:p>
          <a:endParaRPr lang="en-US"/>
        </a:p>
      </dgm:t>
    </dgm:pt>
    <dgm:pt modelId="{C5D8CFBC-513C-4345-8486-13C7BF3B8FC1}" type="sibTrans" cxnId="{29CB6782-F65B-4000-AB3A-0B7C6AA83E12}">
      <dgm:prSet/>
      <dgm:spPr/>
      <dgm:t>
        <a:bodyPr/>
        <a:lstStyle/>
        <a:p>
          <a:endParaRPr lang="en-US"/>
        </a:p>
      </dgm:t>
    </dgm:pt>
    <dgm:pt modelId="{0958F542-ABCF-4A0D-8FEE-CDE3AC4ABCD6}">
      <dgm:prSet/>
      <dgm:spPr/>
      <dgm:t>
        <a:bodyPr/>
        <a:lstStyle/>
        <a:p>
          <a:r>
            <a:rPr lang="cs-CZ" b="1" u="sng" dirty="0"/>
            <a:t>Olomouc</a:t>
          </a:r>
          <a:r>
            <a:rPr lang="cs-CZ" u="sng" dirty="0"/>
            <a:t>:</a:t>
          </a:r>
          <a:r>
            <a:rPr lang="cs-CZ" dirty="0"/>
            <a:t>		Petra Máchová - Petra Máchová - </a:t>
          </a:r>
          <a:r>
            <a:rPr lang="cs-CZ" dirty="0">
              <a:highlight>
                <a:srgbClr val="FFFF00"/>
              </a:highlight>
              <a:hlinkClick xmlns:r="http://schemas.openxmlformats.org/officeDocument/2006/relationships" r:id="rId2"/>
            </a:rPr>
            <a:t>machova@gytool.cz</a:t>
          </a:r>
          <a:r>
            <a:rPr lang="cs-CZ" dirty="0">
              <a:highlight>
                <a:srgbClr val="FFFF00"/>
              </a:highlight>
            </a:rPr>
            <a:t> </a:t>
          </a:r>
          <a:r>
            <a:rPr lang="cs-CZ" dirty="0"/>
            <a:t>, </a:t>
          </a:r>
          <a:endParaRPr lang="en-US" dirty="0"/>
        </a:p>
      </dgm:t>
    </dgm:pt>
    <dgm:pt modelId="{431BA4A6-3646-45F0-8DDD-AA435610F4D7}" type="parTrans" cxnId="{4B3BBBAC-6040-4BA7-8502-A17CF00123A6}">
      <dgm:prSet/>
      <dgm:spPr/>
      <dgm:t>
        <a:bodyPr/>
        <a:lstStyle/>
        <a:p>
          <a:endParaRPr lang="en-US"/>
        </a:p>
      </dgm:t>
    </dgm:pt>
    <dgm:pt modelId="{8E5B75A6-6E38-4E75-9BC0-D2228EE89E4A}" type="sibTrans" cxnId="{4B3BBBAC-6040-4BA7-8502-A17CF00123A6}">
      <dgm:prSet/>
      <dgm:spPr/>
      <dgm:t>
        <a:bodyPr/>
        <a:lstStyle/>
        <a:p>
          <a:endParaRPr lang="en-US"/>
        </a:p>
      </dgm:t>
    </dgm:pt>
    <dgm:pt modelId="{82F2D662-C63B-4CBB-84F0-8B2FD3ACE7EA}">
      <dgm:prSet/>
      <dgm:spPr/>
      <dgm:t>
        <a:bodyPr/>
        <a:lstStyle/>
        <a:p>
          <a:r>
            <a:rPr lang="cs-CZ" dirty="0"/>
            <a:t>MgA. Hana Blažková - </a:t>
          </a:r>
          <a:r>
            <a:rPr lang="cs-CZ" dirty="0">
              <a:highlight>
                <a:srgbClr val="FFFF00"/>
              </a:highlight>
              <a:hlinkClick xmlns:r="http://schemas.openxmlformats.org/officeDocument/2006/relationships" r:id="rId3"/>
            </a:rPr>
            <a:t>blazkova@gytool.cz</a:t>
          </a:r>
          <a:r>
            <a:rPr lang="cs-CZ" dirty="0">
              <a:highlight>
                <a:srgbClr val="FFFF00"/>
              </a:highlight>
            </a:rPr>
            <a:t> </a:t>
          </a:r>
          <a:endParaRPr lang="en-US" dirty="0">
            <a:highlight>
              <a:srgbClr val="FFFF00"/>
            </a:highlight>
          </a:endParaRPr>
        </a:p>
      </dgm:t>
    </dgm:pt>
    <dgm:pt modelId="{A4B8D092-89A7-461D-BB50-BEA4A307A83A}" type="parTrans" cxnId="{7CABB291-1997-4C3B-A54C-9FAA0F6AC90E}">
      <dgm:prSet/>
      <dgm:spPr/>
      <dgm:t>
        <a:bodyPr/>
        <a:lstStyle/>
        <a:p>
          <a:endParaRPr lang="en-US"/>
        </a:p>
      </dgm:t>
    </dgm:pt>
    <dgm:pt modelId="{FB32420F-1D73-4EE7-8C5A-ECB134441B47}" type="sibTrans" cxnId="{7CABB291-1997-4C3B-A54C-9FAA0F6AC90E}">
      <dgm:prSet/>
      <dgm:spPr/>
      <dgm:t>
        <a:bodyPr/>
        <a:lstStyle/>
        <a:p>
          <a:endParaRPr lang="en-US"/>
        </a:p>
      </dgm:t>
    </dgm:pt>
    <dgm:pt modelId="{C07514FD-DA94-4358-8625-42344D4BE70E}">
      <dgm:prSet/>
      <dgm:spPr/>
      <dgm:t>
        <a:bodyPr/>
        <a:lstStyle/>
        <a:p>
          <a:r>
            <a:rPr lang="cs-CZ" b="1" u="sng" dirty="0"/>
            <a:t>Přerov</a:t>
          </a:r>
          <a:r>
            <a:rPr lang="cs-CZ" u="sng" dirty="0"/>
            <a:t>: </a:t>
          </a:r>
          <a:r>
            <a:rPr lang="cs-CZ" dirty="0"/>
            <a:t>		Ing. Andrea Hošťálková  - </a:t>
          </a:r>
          <a:r>
            <a:rPr lang="cs-CZ" dirty="0">
              <a:highlight>
                <a:srgbClr val="FFFF00"/>
              </a:highlight>
              <a:hlinkClick xmlns:r="http://schemas.openxmlformats.org/officeDocument/2006/relationships" r:id="rId4"/>
            </a:rPr>
            <a:t>hostalkova@hkprerov.cz</a:t>
          </a:r>
          <a:endParaRPr lang="en-US" dirty="0">
            <a:highlight>
              <a:srgbClr val="FFFF00"/>
            </a:highlight>
          </a:endParaRPr>
        </a:p>
      </dgm:t>
    </dgm:pt>
    <dgm:pt modelId="{3ED6142B-B28C-47DA-92F6-E2F1EF954E21}" type="parTrans" cxnId="{9722E13A-0CF8-4B2F-B01D-BA6A0519D40B}">
      <dgm:prSet/>
      <dgm:spPr/>
      <dgm:t>
        <a:bodyPr/>
        <a:lstStyle/>
        <a:p>
          <a:endParaRPr lang="en-US"/>
        </a:p>
      </dgm:t>
    </dgm:pt>
    <dgm:pt modelId="{68EA516E-E03D-430E-A048-14EC4A078AF2}" type="sibTrans" cxnId="{9722E13A-0CF8-4B2F-B01D-BA6A0519D40B}">
      <dgm:prSet/>
      <dgm:spPr/>
      <dgm:t>
        <a:bodyPr/>
        <a:lstStyle/>
        <a:p>
          <a:endParaRPr lang="en-US"/>
        </a:p>
      </dgm:t>
    </dgm:pt>
    <dgm:pt modelId="{FE2D7142-4A94-4E7D-90D8-D19CDEA3A809}">
      <dgm:prSet/>
      <dgm:spPr/>
      <dgm:t>
        <a:bodyPr/>
        <a:lstStyle/>
        <a:p>
          <a:r>
            <a:rPr lang="cs-CZ" b="1" u="sng" dirty="0"/>
            <a:t>Prostějov</a:t>
          </a:r>
          <a:r>
            <a:rPr lang="cs-CZ" u="sng" dirty="0"/>
            <a:t>:</a:t>
          </a:r>
          <a:r>
            <a:rPr lang="cs-CZ" dirty="0"/>
            <a:t>		PhDr. Ivana Vaňková - </a:t>
          </a:r>
          <a:r>
            <a:rPr lang="cs-CZ" dirty="0">
              <a:highlight>
                <a:srgbClr val="FFFF00"/>
              </a:highlight>
              <a:hlinkClick xmlns:r="http://schemas.openxmlformats.org/officeDocument/2006/relationships" r:id="rId5"/>
            </a:rPr>
            <a:t>vankova@gytool.cz</a:t>
          </a:r>
          <a:endParaRPr lang="en-US" dirty="0">
            <a:highlight>
              <a:srgbClr val="FFFF00"/>
            </a:highlight>
          </a:endParaRPr>
        </a:p>
      </dgm:t>
    </dgm:pt>
    <dgm:pt modelId="{2AECD51B-2CAF-4591-9943-88D1370E47C2}" type="parTrans" cxnId="{C1C97B27-0F8B-46FD-866E-8BA5E27D47D1}">
      <dgm:prSet/>
      <dgm:spPr/>
      <dgm:t>
        <a:bodyPr/>
        <a:lstStyle/>
        <a:p>
          <a:endParaRPr lang="en-US"/>
        </a:p>
      </dgm:t>
    </dgm:pt>
    <dgm:pt modelId="{6793F886-79E5-4EC6-BD40-196B98987190}" type="sibTrans" cxnId="{C1C97B27-0F8B-46FD-866E-8BA5E27D47D1}">
      <dgm:prSet/>
      <dgm:spPr/>
      <dgm:t>
        <a:bodyPr/>
        <a:lstStyle/>
        <a:p>
          <a:endParaRPr lang="en-US"/>
        </a:p>
      </dgm:t>
    </dgm:pt>
    <dgm:pt modelId="{58683BD5-C6B4-4CA0-8F85-C06C3ABB21E0}">
      <dgm:prSet/>
      <dgm:spPr/>
      <dgm:t>
        <a:bodyPr/>
        <a:lstStyle/>
        <a:p>
          <a:r>
            <a:rPr lang="cs-CZ" b="1" u="sng" dirty="0"/>
            <a:t>Jeseník a Šumperk</a:t>
          </a:r>
          <a:r>
            <a:rPr lang="cs-CZ" u="sng" dirty="0"/>
            <a:t>: </a:t>
          </a:r>
          <a:r>
            <a:rPr lang="cs-CZ" dirty="0"/>
            <a:t>	Ing. Tomáš Baženov - </a:t>
          </a:r>
          <a:r>
            <a:rPr lang="cs-CZ" dirty="0">
              <a:solidFill>
                <a:srgbClr val="00549F"/>
              </a:solidFill>
              <a:highlight>
                <a:srgbClr val="FFFF00"/>
              </a:highlight>
            </a:rPr>
            <a:t>bazenov</a:t>
          </a:r>
          <a:r>
            <a:rPr lang="cs-CZ" dirty="0">
              <a:highlight>
                <a:srgbClr val="FFFF00"/>
              </a:highlight>
              <a:hlinkClick xmlns:r="http://schemas.openxmlformats.org/officeDocument/2006/relationships" r:id="rId3"/>
            </a:rPr>
            <a:t>@gytool.cz</a:t>
          </a:r>
          <a:r>
            <a:rPr lang="cs-CZ" dirty="0">
              <a:highlight>
                <a:srgbClr val="FFFF00"/>
              </a:highlight>
            </a:rPr>
            <a:t> </a:t>
          </a:r>
          <a:endParaRPr lang="en-US" dirty="0">
            <a:highlight>
              <a:srgbClr val="FFFF00"/>
            </a:highlight>
          </a:endParaRPr>
        </a:p>
      </dgm:t>
    </dgm:pt>
    <dgm:pt modelId="{A51639A3-8903-4658-9EDB-A93D3B03E749}" type="parTrans" cxnId="{5B378217-91E9-4B34-A04E-E44E8C26F056}">
      <dgm:prSet/>
      <dgm:spPr/>
      <dgm:t>
        <a:bodyPr/>
        <a:lstStyle/>
        <a:p>
          <a:endParaRPr lang="en-US"/>
        </a:p>
      </dgm:t>
    </dgm:pt>
    <dgm:pt modelId="{FF22D3FC-2A74-40D0-BA68-E50F1DFA9B7B}" type="sibTrans" cxnId="{5B378217-91E9-4B34-A04E-E44E8C26F056}">
      <dgm:prSet/>
      <dgm:spPr/>
      <dgm:t>
        <a:bodyPr/>
        <a:lstStyle/>
        <a:p>
          <a:endParaRPr lang="en-US"/>
        </a:p>
      </dgm:t>
    </dgm:pt>
    <dgm:pt modelId="{D949D40C-8144-4C0C-AE57-EDE361F87250}" type="pres">
      <dgm:prSet presAssocID="{705210C0-7DEA-4631-B570-F6FC03648957}" presName="diagram" presStyleCnt="0">
        <dgm:presLayoutVars>
          <dgm:dir/>
          <dgm:resizeHandles val="exact"/>
        </dgm:presLayoutVars>
      </dgm:prSet>
      <dgm:spPr/>
    </dgm:pt>
    <dgm:pt modelId="{50853835-A630-4BE9-8893-BEE98D114DD1}" type="pres">
      <dgm:prSet presAssocID="{C19EFC24-66A8-40FB-BA69-B75B77A3DBD5}" presName="node" presStyleLbl="node1" presStyleIdx="0" presStyleCnt="7" custLinFactNeighborX="24228" custLinFactNeighborY="-45996">
        <dgm:presLayoutVars>
          <dgm:bulletEnabled val="1"/>
        </dgm:presLayoutVars>
      </dgm:prSet>
      <dgm:spPr/>
    </dgm:pt>
    <dgm:pt modelId="{F9B28298-B36A-4CD6-8865-4357E95C0049}" type="pres">
      <dgm:prSet presAssocID="{43FA2981-0F61-42CC-9F9D-7E0243E4D3E0}" presName="sibTrans" presStyleCnt="0"/>
      <dgm:spPr/>
    </dgm:pt>
    <dgm:pt modelId="{B43D8C91-1E25-45C9-90D1-8F6303C4838D}" type="pres">
      <dgm:prSet presAssocID="{41BC35C7-25D4-4EE0-9F30-0581E923718A}" presName="node" presStyleLbl="node1" presStyleIdx="1" presStyleCnt="7" custLinFactX="92476" custLinFactNeighborX="100000" custLinFactNeighborY="-45996">
        <dgm:presLayoutVars>
          <dgm:bulletEnabled val="1"/>
        </dgm:presLayoutVars>
      </dgm:prSet>
      <dgm:spPr/>
    </dgm:pt>
    <dgm:pt modelId="{4FA383FB-98F6-4829-9D42-D6AE169A9ECE}" type="pres">
      <dgm:prSet presAssocID="{0C657C85-5E21-4ED7-8A78-BF93ABD398EF}" presName="sibTrans" presStyleCnt="0"/>
      <dgm:spPr/>
    </dgm:pt>
    <dgm:pt modelId="{6299C156-8719-43DA-81AA-A5E6C76E40DD}" type="pres">
      <dgm:prSet presAssocID="{8D362755-10FC-4173-94B6-898C3017C75C}" presName="node" presStyleLbl="node1" presStyleIdx="2" presStyleCnt="7" custLinFactNeighborX="-55000" custLinFactNeighborY="28420">
        <dgm:presLayoutVars>
          <dgm:bulletEnabled val="1"/>
        </dgm:presLayoutVars>
      </dgm:prSet>
      <dgm:spPr/>
    </dgm:pt>
    <dgm:pt modelId="{2A9AEAA4-1EA7-4760-866F-43F23850C09E}" type="pres">
      <dgm:prSet presAssocID="{C5D8CFBC-513C-4345-8486-13C7BF3B8FC1}" presName="sibTrans" presStyleCnt="0"/>
      <dgm:spPr/>
    </dgm:pt>
    <dgm:pt modelId="{4F393CA4-3F16-4A2A-9CED-A29EEA9565CE}" type="pres">
      <dgm:prSet presAssocID="{0958F542-ABCF-4A0D-8FEE-CDE3AC4ABCD6}" presName="node" presStyleLbl="node1" presStyleIdx="3" presStyleCnt="7" custLinFactX="-130126" custLinFactY="62663" custLinFactNeighborX="-200000" custLinFactNeighborY="100000">
        <dgm:presLayoutVars>
          <dgm:bulletEnabled val="1"/>
        </dgm:presLayoutVars>
      </dgm:prSet>
      <dgm:spPr/>
    </dgm:pt>
    <dgm:pt modelId="{BD2E4850-5BF0-482E-B1D1-DB4E5C7B7F82}" type="pres">
      <dgm:prSet presAssocID="{8E5B75A6-6E38-4E75-9BC0-D2228EE89E4A}" presName="sibTrans" presStyleCnt="0"/>
      <dgm:spPr/>
    </dgm:pt>
    <dgm:pt modelId="{1403F760-56E8-477D-9351-129BAF45ED91}" type="pres">
      <dgm:prSet presAssocID="{C07514FD-DA94-4358-8625-42344D4BE70E}" presName="node" presStyleLbl="node1" presStyleIdx="4" presStyleCnt="7" custLinFactX="100000" custLinFactNeighborX="169006" custLinFactNeighborY="45996">
        <dgm:presLayoutVars>
          <dgm:bulletEnabled val="1"/>
        </dgm:presLayoutVars>
      </dgm:prSet>
      <dgm:spPr/>
    </dgm:pt>
    <dgm:pt modelId="{F58B44CF-024A-4C2D-AB78-CCADADACEB2E}" type="pres">
      <dgm:prSet presAssocID="{68EA516E-E03D-430E-A048-14EC4A078AF2}" presName="sibTrans" presStyleCnt="0"/>
      <dgm:spPr/>
    </dgm:pt>
    <dgm:pt modelId="{7788CC53-2341-405E-8026-F87400F80EFE}" type="pres">
      <dgm:prSet presAssocID="{FE2D7142-4A94-4E7D-90D8-D19CDEA3A809}" presName="node" presStyleLbl="node1" presStyleIdx="5" presStyleCnt="7" custLinFactNeighborX="50000" custLinFactNeighborY="45996">
        <dgm:presLayoutVars>
          <dgm:bulletEnabled val="1"/>
        </dgm:presLayoutVars>
      </dgm:prSet>
      <dgm:spPr/>
    </dgm:pt>
    <dgm:pt modelId="{5495F180-D403-44F9-9EC3-541D3A9E4067}" type="pres">
      <dgm:prSet presAssocID="{6793F886-79E5-4EC6-BD40-196B98987190}" presName="sibTrans" presStyleCnt="0"/>
      <dgm:spPr/>
    </dgm:pt>
    <dgm:pt modelId="{E513EF96-5E67-4B71-97DA-03B0776B6C9D}" type="pres">
      <dgm:prSet presAssocID="{58683BD5-C6B4-4CA0-8F85-C06C3ABB21E0}" presName="node" presStyleLbl="node1" presStyleIdx="6" presStyleCnt="7" custLinFactX="-68006" custLinFactNeighborX="-100000" custLinFactNeighborY="45996">
        <dgm:presLayoutVars>
          <dgm:bulletEnabled val="1"/>
        </dgm:presLayoutVars>
      </dgm:prSet>
      <dgm:spPr/>
    </dgm:pt>
  </dgm:ptLst>
  <dgm:cxnLst>
    <dgm:cxn modelId="{5B378217-91E9-4B34-A04E-E44E8C26F056}" srcId="{705210C0-7DEA-4631-B570-F6FC03648957}" destId="{58683BD5-C6B4-4CA0-8F85-C06C3ABB21E0}" srcOrd="6" destOrd="0" parTransId="{A51639A3-8903-4658-9EDB-A93D3B03E749}" sibTransId="{FF22D3FC-2A74-40D0-BA68-E50F1DFA9B7B}"/>
    <dgm:cxn modelId="{C1C97B27-0F8B-46FD-866E-8BA5E27D47D1}" srcId="{705210C0-7DEA-4631-B570-F6FC03648957}" destId="{FE2D7142-4A94-4E7D-90D8-D19CDEA3A809}" srcOrd="5" destOrd="0" parTransId="{2AECD51B-2CAF-4591-9943-88D1370E47C2}" sibTransId="{6793F886-79E5-4EC6-BD40-196B98987190}"/>
    <dgm:cxn modelId="{F2CD5D2D-2F92-44A6-8D95-3D9EFBB65EE9}" type="presOf" srcId="{8D362755-10FC-4173-94B6-898C3017C75C}" destId="{6299C156-8719-43DA-81AA-A5E6C76E40DD}" srcOrd="0" destOrd="0" presId="urn:microsoft.com/office/officeart/2005/8/layout/default"/>
    <dgm:cxn modelId="{2A3BBF33-9525-4C6A-B045-42637D27D412}" type="presOf" srcId="{41BC35C7-25D4-4EE0-9F30-0581E923718A}" destId="{B43D8C91-1E25-45C9-90D1-8F6303C4838D}" srcOrd="0" destOrd="0" presId="urn:microsoft.com/office/officeart/2005/8/layout/default"/>
    <dgm:cxn modelId="{9374C634-A648-4180-BA80-B89078D645A9}" srcId="{705210C0-7DEA-4631-B570-F6FC03648957}" destId="{41BC35C7-25D4-4EE0-9F30-0581E923718A}" srcOrd="1" destOrd="0" parTransId="{5A482ECD-C469-49DB-B129-E6B966EC67CF}" sibTransId="{0C657C85-5E21-4ED7-8A78-BF93ABD398EF}"/>
    <dgm:cxn modelId="{9722E13A-0CF8-4B2F-B01D-BA6A0519D40B}" srcId="{705210C0-7DEA-4631-B570-F6FC03648957}" destId="{C07514FD-DA94-4358-8625-42344D4BE70E}" srcOrd="4" destOrd="0" parTransId="{3ED6142B-B28C-47DA-92F6-E2F1EF954E21}" sibTransId="{68EA516E-E03D-430E-A048-14EC4A078AF2}"/>
    <dgm:cxn modelId="{F23DD352-7DD6-4B0D-807D-C106D013522F}" type="presOf" srcId="{58683BD5-C6B4-4CA0-8F85-C06C3ABB21E0}" destId="{E513EF96-5E67-4B71-97DA-03B0776B6C9D}" srcOrd="0" destOrd="0" presId="urn:microsoft.com/office/officeart/2005/8/layout/default"/>
    <dgm:cxn modelId="{87EB6D57-16CD-4857-BE50-2069F7F376A7}" type="presOf" srcId="{82F2D662-C63B-4CBB-84F0-8B2FD3ACE7EA}" destId="{4F393CA4-3F16-4A2A-9CED-A29EEA9565CE}" srcOrd="0" destOrd="1" presId="urn:microsoft.com/office/officeart/2005/8/layout/default"/>
    <dgm:cxn modelId="{C26E0858-4FD4-4706-805C-9712568481F5}" type="presOf" srcId="{C19EFC24-66A8-40FB-BA69-B75B77A3DBD5}" destId="{50853835-A630-4BE9-8893-BEE98D114DD1}" srcOrd="0" destOrd="0" presId="urn:microsoft.com/office/officeart/2005/8/layout/default"/>
    <dgm:cxn modelId="{29CB6782-F65B-4000-AB3A-0B7C6AA83E12}" srcId="{705210C0-7DEA-4631-B570-F6FC03648957}" destId="{8D362755-10FC-4173-94B6-898C3017C75C}" srcOrd="2" destOrd="0" parTransId="{66CE14B0-F6C6-4687-9A2D-C7D3DF45C267}" sibTransId="{C5D8CFBC-513C-4345-8486-13C7BF3B8FC1}"/>
    <dgm:cxn modelId="{7CABB291-1997-4C3B-A54C-9FAA0F6AC90E}" srcId="{0958F542-ABCF-4A0D-8FEE-CDE3AC4ABCD6}" destId="{82F2D662-C63B-4CBB-84F0-8B2FD3ACE7EA}" srcOrd="0" destOrd="0" parTransId="{A4B8D092-89A7-461D-BB50-BEA4A307A83A}" sibTransId="{FB32420F-1D73-4EE7-8C5A-ECB134441B47}"/>
    <dgm:cxn modelId="{44DEBA9C-149E-42EB-9DB8-876F3F5D164B}" srcId="{705210C0-7DEA-4631-B570-F6FC03648957}" destId="{C19EFC24-66A8-40FB-BA69-B75B77A3DBD5}" srcOrd="0" destOrd="0" parTransId="{DB83F83D-2BED-410F-932E-5DCA031C0B17}" sibTransId="{43FA2981-0F61-42CC-9F9D-7E0243E4D3E0}"/>
    <dgm:cxn modelId="{E38437A3-7A90-4B85-8F84-4EC18776A6F4}" type="presOf" srcId="{705210C0-7DEA-4631-B570-F6FC03648957}" destId="{D949D40C-8144-4C0C-AE57-EDE361F87250}" srcOrd="0" destOrd="0" presId="urn:microsoft.com/office/officeart/2005/8/layout/default"/>
    <dgm:cxn modelId="{A5DBCFA6-64B4-4C54-B5B7-44237BF3E738}" type="presOf" srcId="{0958F542-ABCF-4A0D-8FEE-CDE3AC4ABCD6}" destId="{4F393CA4-3F16-4A2A-9CED-A29EEA9565CE}" srcOrd="0" destOrd="0" presId="urn:microsoft.com/office/officeart/2005/8/layout/default"/>
    <dgm:cxn modelId="{4B3BBBAC-6040-4BA7-8502-A17CF00123A6}" srcId="{705210C0-7DEA-4631-B570-F6FC03648957}" destId="{0958F542-ABCF-4A0D-8FEE-CDE3AC4ABCD6}" srcOrd="3" destOrd="0" parTransId="{431BA4A6-3646-45F0-8DDD-AA435610F4D7}" sibTransId="{8E5B75A6-6E38-4E75-9BC0-D2228EE89E4A}"/>
    <dgm:cxn modelId="{9714BCAD-8832-4950-8EDA-72334ADAD273}" type="presOf" srcId="{C07514FD-DA94-4358-8625-42344D4BE70E}" destId="{1403F760-56E8-477D-9351-129BAF45ED91}" srcOrd="0" destOrd="0" presId="urn:microsoft.com/office/officeart/2005/8/layout/default"/>
    <dgm:cxn modelId="{7F7900EB-F55D-4143-A143-1019984D852A}" type="presOf" srcId="{FE2D7142-4A94-4E7D-90D8-D19CDEA3A809}" destId="{7788CC53-2341-405E-8026-F87400F80EFE}" srcOrd="0" destOrd="0" presId="urn:microsoft.com/office/officeart/2005/8/layout/default"/>
    <dgm:cxn modelId="{8E34F57D-3C7D-4F1C-A24A-3205E4642917}" type="presParOf" srcId="{D949D40C-8144-4C0C-AE57-EDE361F87250}" destId="{50853835-A630-4BE9-8893-BEE98D114DD1}" srcOrd="0" destOrd="0" presId="urn:microsoft.com/office/officeart/2005/8/layout/default"/>
    <dgm:cxn modelId="{1933C9D0-4548-41C6-B728-7EEDB5025145}" type="presParOf" srcId="{D949D40C-8144-4C0C-AE57-EDE361F87250}" destId="{F9B28298-B36A-4CD6-8865-4357E95C0049}" srcOrd="1" destOrd="0" presId="urn:microsoft.com/office/officeart/2005/8/layout/default"/>
    <dgm:cxn modelId="{15B9A9BC-3A20-492F-96FB-BA80F692B69D}" type="presParOf" srcId="{D949D40C-8144-4C0C-AE57-EDE361F87250}" destId="{B43D8C91-1E25-45C9-90D1-8F6303C4838D}" srcOrd="2" destOrd="0" presId="urn:microsoft.com/office/officeart/2005/8/layout/default"/>
    <dgm:cxn modelId="{76FCF388-B6C5-4E97-82AF-A578BDB3F3B3}" type="presParOf" srcId="{D949D40C-8144-4C0C-AE57-EDE361F87250}" destId="{4FA383FB-98F6-4829-9D42-D6AE169A9ECE}" srcOrd="3" destOrd="0" presId="urn:microsoft.com/office/officeart/2005/8/layout/default"/>
    <dgm:cxn modelId="{FBFCEC34-71A8-4B97-A947-7686E57C4DE4}" type="presParOf" srcId="{D949D40C-8144-4C0C-AE57-EDE361F87250}" destId="{6299C156-8719-43DA-81AA-A5E6C76E40DD}" srcOrd="4" destOrd="0" presId="urn:microsoft.com/office/officeart/2005/8/layout/default"/>
    <dgm:cxn modelId="{063FA98E-A9B2-4AFE-96DF-F98822793D07}" type="presParOf" srcId="{D949D40C-8144-4C0C-AE57-EDE361F87250}" destId="{2A9AEAA4-1EA7-4760-866F-43F23850C09E}" srcOrd="5" destOrd="0" presId="urn:microsoft.com/office/officeart/2005/8/layout/default"/>
    <dgm:cxn modelId="{59F284C6-13D4-4724-BB94-331495065B1B}" type="presParOf" srcId="{D949D40C-8144-4C0C-AE57-EDE361F87250}" destId="{4F393CA4-3F16-4A2A-9CED-A29EEA9565CE}" srcOrd="6" destOrd="0" presId="urn:microsoft.com/office/officeart/2005/8/layout/default"/>
    <dgm:cxn modelId="{64E122AB-A1DE-4792-939C-07A9037447A6}" type="presParOf" srcId="{D949D40C-8144-4C0C-AE57-EDE361F87250}" destId="{BD2E4850-5BF0-482E-B1D1-DB4E5C7B7F82}" srcOrd="7" destOrd="0" presId="urn:microsoft.com/office/officeart/2005/8/layout/default"/>
    <dgm:cxn modelId="{A1373A97-0E6F-4234-B59D-BA6B7CFD5E5D}" type="presParOf" srcId="{D949D40C-8144-4C0C-AE57-EDE361F87250}" destId="{1403F760-56E8-477D-9351-129BAF45ED91}" srcOrd="8" destOrd="0" presId="urn:microsoft.com/office/officeart/2005/8/layout/default"/>
    <dgm:cxn modelId="{FF19BEDA-FC20-4233-A95C-7396276DF150}" type="presParOf" srcId="{D949D40C-8144-4C0C-AE57-EDE361F87250}" destId="{F58B44CF-024A-4C2D-AB78-CCADADACEB2E}" srcOrd="9" destOrd="0" presId="urn:microsoft.com/office/officeart/2005/8/layout/default"/>
    <dgm:cxn modelId="{2B08B248-EC0A-4917-B91A-010A104B8F57}" type="presParOf" srcId="{D949D40C-8144-4C0C-AE57-EDE361F87250}" destId="{7788CC53-2341-405E-8026-F87400F80EFE}" srcOrd="10" destOrd="0" presId="urn:microsoft.com/office/officeart/2005/8/layout/default"/>
    <dgm:cxn modelId="{E1547E0C-65AA-40EC-A5A5-E6F29A68DBDA}" type="presParOf" srcId="{D949D40C-8144-4C0C-AE57-EDE361F87250}" destId="{5495F180-D403-44F9-9EC3-541D3A9E4067}" srcOrd="11" destOrd="0" presId="urn:microsoft.com/office/officeart/2005/8/layout/default"/>
    <dgm:cxn modelId="{AEAE39CE-E485-4775-8D31-A63E4D06FD44}" type="presParOf" srcId="{D949D40C-8144-4C0C-AE57-EDE361F87250}" destId="{E513EF96-5E67-4B71-97DA-03B0776B6C9D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02BA77-027A-44A2-9AFF-634C820D8553}">
      <dsp:nvSpPr>
        <dsp:cNvPr id="0" name=""/>
        <dsp:cNvSpPr/>
      </dsp:nvSpPr>
      <dsp:spPr>
        <a:xfrm>
          <a:off x="1283" y="263081"/>
          <a:ext cx="4505585" cy="286104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D842EA7-5704-46B8-9081-B8A67A918AD4}">
      <dsp:nvSpPr>
        <dsp:cNvPr id="0" name=""/>
        <dsp:cNvSpPr/>
      </dsp:nvSpPr>
      <dsp:spPr>
        <a:xfrm>
          <a:off x="501904" y="738671"/>
          <a:ext cx="4505585" cy="28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700" kern="1200"/>
            <a:t>Sdílení informací mezi KP SŠ a KP ZŠ</a:t>
          </a:r>
          <a:endParaRPr lang="en-US" sz="3700" kern="1200"/>
        </a:p>
      </dsp:txBody>
      <dsp:txXfrm>
        <a:off x="585701" y="822468"/>
        <a:ext cx="4337991" cy="2693452"/>
      </dsp:txXfrm>
    </dsp:sp>
    <dsp:sp modelId="{4D06635C-0C58-45F4-AB6F-F891FE9EE477}">
      <dsp:nvSpPr>
        <dsp:cNvPr id="0" name=""/>
        <dsp:cNvSpPr/>
      </dsp:nvSpPr>
      <dsp:spPr>
        <a:xfrm>
          <a:off x="5508110" y="263081"/>
          <a:ext cx="4505585" cy="286104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95A6017-7AC7-4398-A255-3E059298C6F1}">
      <dsp:nvSpPr>
        <dsp:cNvPr id="0" name=""/>
        <dsp:cNvSpPr/>
      </dsp:nvSpPr>
      <dsp:spPr>
        <a:xfrm>
          <a:off x="6008730" y="738671"/>
          <a:ext cx="4505585" cy="28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700" kern="1200"/>
            <a:t>Bude probíhat na SŠ v regionu nebo online podle potřeb a požadavků KP</a:t>
          </a:r>
          <a:endParaRPr lang="en-US" sz="3700" kern="1200"/>
        </a:p>
      </dsp:txBody>
      <dsp:txXfrm>
        <a:off x="6092527" y="822468"/>
        <a:ext cx="4337991" cy="26934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C7DA7B-66DC-41F0-81EB-79734FCEF5E1}">
      <dsp:nvSpPr>
        <dsp:cNvPr id="0" name=""/>
        <dsp:cNvSpPr/>
      </dsp:nvSpPr>
      <dsp:spPr>
        <a:xfrm>
          <a:off x="1925" y="1378150"/>
          <a:ext cx="2212999" cy="11064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kern="1200"/>
            <a:t>Informace k přijímacímu řízení na SŠ</a:t>
          </a:r>
          <a:endParaRPr lang="en-US" sz="2400" kern="1200"/>
        </a:p>
      </dsp:txBody>
      <dsp:txXfrm>
        <a:off x="34333" y="1410558"/>
        <a:ext cx="2148183" cy="1041683"/>
      </dsp:txXfrm>
    </dsp:sp>
    <dsp:sp modelId="{981ED2EC-C8A0-453A-8470-0DF15E69A322}">
      <dsp:nvSpPr>
        <dsp:cNvPr id="0" name=""/>
        <dsp:cNvSpPr/>
      </dsp:nvSpPr>
      <dsp:spPr>
        <a:xfrm>
          <a:off x="2768175" y="1378150"/>
          <a:ext cx="2212999" cy="11064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kern="1200"/>
            <a:t>Aktuální nabídka oborů ke studiu</a:t>
          </a:r>
          <a:endParaRPr lang="en-US" sz="2400" kern="1200"/>
        </a:p>
      </dsp:txBody>
      <dsp:txXfrm>
        <a:off x="2800583" y="1410558"/>
        <a:ext cx="2148183" cy="1041683"/>
      </dsp:txXfrm>
    </dsp:sp>
    <dsp:sp modelId="{43BF4792-D4E5-42BC-A9C3-0D6B6729DAB7}">
      <dsp:nvSpPr>
        <dsp:cNvPr id="0" name=""/>
        <dsp:cNvSpPr/>
      </dsp:nvSpPr>
      <dsp:spPr>
        <a:xfrm>
          <a:off x="5534424" y="1384955"/>
          <a:ext cx="2212999" cy="11064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kern="1200" dirty="0"/>
            <a:t>Novinky v přijímacím řízení</a:t>
          </a:r>
          <a:endParaRPr lang="en-US" sz="2400" kern="1200" dirty="0"/>
        </a:p>
      </dsp:txBody>
      <dsp:txXfrm>
        <a:off x="5566832" y="1417363"/>
        <a:ext cx="2148183" cy="1041683"/>
      </dsp:txXfrm>
    </dsp:sp>
    <dsp:sp modelId="{C0BBD9CF-A87D-4344-A78A-2A120CF3E7E9}">
      <dsp:nvSpPr>
        <dsp:cNvPr id="0" name=""/>
        <dsp:cNvSpPr/>
      </dsp:nvSpPr>
      <dsp:spPr>
        <a:xfrm>
          <a:off x="8300674" y="1378150"/>
          <a:ext cx="2212999" cy="11064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kern="1200" dirty="0"/>
            <a:t>Úspěšnost žáků ZŠ na SŠ</a:t>
          </a:r>
          <a:endParaRPr lang="en-US" sz="2400" kern="1200" dirty="0"/>
        </a:p>
      </dsp:txBody>
      <dsp:txXfrm>
        <a:off x="8333082" y="1410558"/>
        <a:ext cx="2148183" cy="10416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8F8E79-EEF4-40D3-9D85-0D3C28BA8B18}">
      <dsp:nvSpPr>
        <dsp:cNvPr id="0" name=""/>
        <dsp:cNvSpPr/>
      </dsp:nvSpPr>
      <dsp:spPr>
        <a:xfrm>
          <a:off x="0" y="0"/>
          <a:ext cx="8097012" cy="7943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/>
            <a:t>Výměna zkušeností mezi KP, řešení konkrétních situací</a:t>
          </a:r>
          <a:endParaRPr lang="en-US" sz="2200" kern="1200"/>
        </a:p>
      </dsp:txBody>
      <dsp:txXfrm>
        <a:off x="23265" y="23265"/>
        <a:ext cx="7146953" cy="747780"/>
      </dsp:txXfrm>
    </dsp:sp>
    <dsp:sp modelId="{B0D6B0BF-7B37-41D5-A30E-0FD9C8E1B9BA}">
      <dsp:nvSpPr>
        <dsp:cNvPr id="0" name=""/>
        <dsp:cNvSpPr/>
      </dsp:nvSpPr>
      <dsp:spPr>
        <a:xfrm>
          <a:off x="604647" y="904631"/>
          <a:ext cx="8097012" cy="7943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/>
            <a:t>Propojování KP různých škol</a:t>
          </a:r>
          <a:endParaRPr lang="en-US" sz="2200" kern="1200"/>
        </a:p>
      </dsp:txBody>
      <dsp:txXfrm>
        <a:off x="627912" y="927896"/>
        <a:ext cx="6929533" cy="747780"/>
      </dsp:txXfrm>
    </dsp:sp>
    <dsp:sp modelId="{452C54DF-792F-4A41-821D-1E9733CA5C09}">
      <dsp:nvSpPr>
        <dsp:cNvPr id="0" name=""/>
        <dsp:cNvSpPr/>
      </dsp:nvSpPr>
      <dsp:spPr>
        <a:xfrm>
          <a:off x="1209293" y="1809262"/>
          <a:ext cx="8097012" cy="7943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/>
            <a:t>Novinky v práci kariérových poradců</a:t>
          </a:r>
          <a:endParaRPr lang="en-US" sz="2200" kern="1200"/>
        </a:p>
      </dsp:txBody>
      <dsp:txXfrm>
        <a:off x="1232558" y="1832527"/>
        <a:ext cx="6929533" cy="747780"/>
      </dsp:txXfrm>
    </dsp:sp>
    <dsp:sp modelId="{1B406DC6-108E-4EF1-B8B1-1696666D43AF}">
      <dsp:nvSpPr>
        <dsp:cNvPr id="0" name=""/>
        <dsp:cNvSpPr/>
      </dsp:nvSpPr>
      <dsp:spPr>
        <a:xfrm>
          <a:off x="1813940" y="2713894"/>
          <a:ext cx="8097012" cy="7943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dirty="0"/>
            <a:t>Diskuse nad aktuálními tématy</a:t>
          </a:r>
          <a:endParaRPr lang="en-US" sz="2200" kern="1200" dirty="0"/>
        </a:p>
      </dsp:txBody>
      <dsp:txXfrm>
        <a:off x="1837205" y="2737159"/>
        <a:ext cx="6929533" cy="747780"/>
      </dsp:txXfrm>
    </dsp:sp>
    <dsp:sp modelId="{384D6BA0-131B-4FAD-9655-2E71780F2F4E}">
      <dsp:nvSpPr>
        <dsp:cNvPr id="0" name=""/>
        <dsp:cNvSpPr/>
      </dsp:nvSpPr>
      <dsp:spPr>
        <a:xfrm>
          <a:off x="2418587" y="3618525"/>
          <a:ext cx="8097012" cy="7943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 dirty="0"/>
            <a:t>Možnost zapojení dalších aktérů působících na trhu práce</a:t>
          </a:r>
          <a:endParaRPr lang="en-US" sz="2200" kern="1200" dirty="0"/>
        </a:p>
      </dsp:txBody>
      <dsp:txXfrm>
        <a:off x="2441852" y="3641790"/>
        <a:ext cx="6929533" cy="747780"/>
      </dsp:txXfrm>
    </dsp:sp>
    <dsp:sp modelId="{7292830F-C22F-40FB-95B9-BF572B65D212}">
      <dsp:nvSpPr>
        <dsp:cNvPr id="0" name=""/>
        <dsp:cNvSpPr/>
      </dsp:nvSpPr>
      <dsp:spPr>
        <a:xfrm>
          <a:off x="7580710" y="580287"/>
          <a:ext cx="516301" cy="51630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7696878" y="580287"/>
        <a:ext cx="283965" cy="388517"/>
      </dsp:txXfrm>
    </dsp:sp>
    <dsp:sp modelId="{A51797F8-FF9C-486F-9E48-F5005A89A91F}">
      <dsp:nvSpPr>
        <dsp:cNvPr id="0" name=""/>
        <dsp:cNvSpPr/>
      </dsp:nvSpPr>
      <dsp:spPr>
        <a:xfrm>
          <a:off x="8185357" y="1484919"/>
          <a:ext cx="516301" cy="51630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8301525" y="1484919"/>
        <a:ext cx="283965" cy="388517"/>
      </dsp:txXfrm>
    </dsp:sp>
    <dsp:sp modelId="{BC35C659-11B7-46B3-BEF7-D47787EEC817}">
      <dsp:nvSpPr>
        <dsp:cNvPr id="0" name=""/>
        <dsp:cNvSpPr/>
      </dsp:nvSpPr>
      <dsp:spPr>
        <a:xfrm>
          <a:off x="8790004" y="2376312"/>
          <a:ext cx="516301" cy="51630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8906172" y="2376312"/>
        <a:ext cx="283965" cy="388517"/>
      </dsp:txXfrm>
    </dsp:sp>
    <dsp:sp modelId="{6547A79C-6D97-4387-8C4D-975680AEA5EF}">
      <dsp:nvSpPr>
        <dsp:cNvPr id="0" name=""/>
        <dsp:cNvSpPr/>
      </dsp:nvSpPr>
      <dsp:spPr>
        <a:xfrm>
          <a:off x="9394651" y="3289769"/>
          <a:ext cx="516301" cy="51630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9510819" y="3289769"/>
        <a:ext cx="283965" cy="3885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9AEE5F-08E4-4D42-A9FB-9A4F048AD389}">
      <dsp:nvSpPr>
        <dsp:cNvPr id="0" name=""/>
        <dsp:cNvSpPr/>
      </dsp:nvSpPr>
      <dsp:spPr>
        <a:xfrm>
          <a:off x="0" y="1603"/>
          <a:ext cx="10515600" cy="81254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7E0359-846F-4F48-9C94-A1FF68B29E01}">
      <dsp:nvSpPr>
        <dsp:cNvPr id="0" name=""/>
        <dsp:cNvSpPr/>
      </dsp:nvSpPr>
      <dsp:spPr>
        <a:xfrm>
          <a:off x="245795" y="184426"/>
          <a:ext cx="446900" cy="4469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C7C63A-60C3-4EF5-B71A-E717B3348E96}">
      <dsp:nvSpPr>
        <dsp:cNvPr id="0" name=""/>
        <dsp:cNvSpPr/>
      </dsp:nvSpPr>
      <dsp:spPr>
        <a:xfrm>
          <a:off x="938490" y="1603"/>
          <a:ext cx="9577109" cy="812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94" tIns="85994" rIns="85994" bIns="85994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/>
            <a:t>Burza škol – budeme realizovat „malé burzy škol“ přímo v dané lokalitě pro ZŠ z blízkého okolí, pro dobrou dostupnost žáků a jejich rodičů</a:t>
          </a:r>
          <a:endParaRPr lang="en-US" sz="2100" kern="1200"/>
        </a:p>
      </dsp:txBody>
      <dsp:txXfrm>
        <a:off x="938490" y="1603"/>
        <a:ext cx="9577109" cy="812546"/>
      </dsp:txXfrm>
    </dsp:sp>
    <dsp:sp modelId="{01E7A7DC-D357-4CF6-8285-12AE8082D58A}">
      <dsp:nvSpPr>
        <dsp:cNvPr id="0" name=""/>
        <dsp:cNvSpPr/>
      </dsp:nvSpPr>
      <dsp:spPr>
        <a:xfrm>
          <a:off x="0" y="1017285"/>
          <a:ext cx="10515600" cy="81254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9E1482-B24C-40FF-A7E4-73DE14A2FB56}">
      <dsp:nvSpPr>
        <dsp:cNvPr id="0" name=""/>
        <dsp:cNvSpPr/>
      </dsp:nvSpPr>
      <dsp:spPr>
        <a:xfrm>
          <a:off x="245795" y="1200108"/>
          <a:ext cx="446900" cy="4469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EF4D04-C891-4972-9EA1-DB8FDB06F873}">
      <dsp:nvSpPr>
        <dsp:cNvPr id="0" name=""/>
        <dsp:cNvSpPr/>
      </dsp:nvSpPr>
      <dsp:spPr>
        <a:xfrm>
          <a:off x="938490" y="1017285"/>
          <a:ext cx="9577109" cy="812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94" tIns="85994" rIns="85994" bIns="85994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/>
            <a:t>Budoucí zaměstnavatelé</a:t>
          </a:r>
          <a:endParaRPr lang="en-US" sz="2100" kern="1200"/>
        </a:p>
      </dsp:txBody>
      <dsp:txXfrm>
        <a:off x="938490" y="1017285"/>
        <a:ext cx="9577109" cy="812546"/>
      </dsp:txXfrm>
    </dsp:sp>
    <dsp:sp modelId="{3770CCA3-1EC1-46D4-9890-C1F2BEF5DEC3}">
      <dsp:nvSpPr>
        <dsp:cNvPr id="0" name=""/>
        <dsp:cNvSpPr/>
      </dsp:nvSpPr>
      <dsp:spPr>
        <a:xfrm>
          <a:off x="0" y="2032968"/>
          <a:ext cx="10515600" cy="81254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DB1BC7-82BC-40B7-A692-F1AFEEE9ED19}">
      <dsp:nvSpPr>
        <dsp:cNvPr id="0" name=""/>
        <dsp:cNvSpPr/>
      </dsp:nvSpPr>
      <dsp:spPr>
        <a:xfrm>
          <a:off x="245795" y="2215791"/>
          <a:ext cx="446900" cy="4469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69C371-78D6-4923-9372-A406E8063774}">
      <dsp:nvSpPr>
        <dsp:cNvPr id="0" name=""/>
        <dsp:cNvSpPr/>
      </dsp:nvSpPr>
      <dsp:spPr>
        <a:xfrm>
          <a:off x="938490" y="2032968"/>
          <a:ext cx="9577109" cy="812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94" tIns="85994" rIns="85994" bIns="85994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/>
            <a:t>Návštěvy SŠ – zajištění dopravy žáků na projektové dny na SŠ</a:t>
          </a:r>
          <a:endParaRPr lang="en-US" sz="2100" kern="1200"/>
        </a:p>
      </dsp:txBody>
      <dsp:txXfrm>
        <a:off x="938490" y="2032968"/>
        <a:ext cx="9577109" cy="812546"/>
      </dsp:txXfrm>
    </dsp:sp>
    <dsp:sp modelId="{6F7388CA-AA88-40E9-A3CF-C76A9DAFE214}">
      <dsp:nvSpPr>
        <dsp:cNvPr id="0" name=""/>
        <dsp:cNvSpPr/>
      </dsp:nvSpPr>
      <dsp:spPr>
        <a:xfrm>
          <a:off x="0" y="3048650"/>
          <a:ext cx="10515600" cy="81254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41E1B3-B993-4943-A1BF-D5A73F9F4AF5}">
      <dsp:nvSpPr>
        <dsp:cNvPr id="0" name=""/>
        <dsp:cNvSpPr/>
      </dsp:nvSpPr>
      <dsp:spPr>
        <a:xfrm>
          <a:off x="245795" y="3231473"/>
          <a:ext cx="446900" cy="4469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CBC98C-0E81-4ED5-86F2-1A5A8DF66210}">
      <dsp:nvSpPr>
        <dsp:cNvPr id="0" name=""/>
        <dsp:cNvSpPr/>
      </dsp:nvSpPr>
      <dsp:spPr>
        <a:xfrm>
          <a:off x="938490" y="3048650"/>
          <a:ext cx="9577109" cy="812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94" tIns="85994" rIns="85994" bIns="85994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/>
            <a:t>Spolupráce s aktivitou Předčasné odchody ze vzdělávání</a:t>
          </a:r>
          <a:endParaRPr lang="en-US" sz="2100" kern="1200"/>
        </a:p>
      </dsp:txBody>
      <dsp:txXfrm>
        <a:off x="938490" y="3048650"/>
        <a:ext cx="9577109" cy="8125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C73A8A-D3B6-48DA-95DB-D3E5D9DDF046}">
      <dsp:nvSpPr>
        <dsp:cNvPr id="0" name=""/>
        <dsp:cNvSpPr/>
      </dsp:nvSpPr>
      <dsp:spPr>
        <a:xfrm>
          <a:off x="0" y="1603"/>
          <a:ext cx="10515600" cy="81254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DF5888-FE4E-4665-9A9D-0F9D6A09B73E}">
      <dsp:nvSpPr>
        <dsp:cNvPr id="0" name=""/>
        <dsp:cNvSpPr/>
      </dsp:nvSpPr>
      <dsp:spPr>
        <a:xfrm>
          <a:off x="245795" y="184426"/>
          <a:ext cx="446900" cy="4469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2A2663-E974-486D-BB33-CF5123BAF739}">
      <dsp:nvSpPr>
        <dsp:cNvPr id="0" name=""/>
        <dsp:cNvSpPr/>
      </dsp:nvSpPr>
      <dsp:spPr>
        <a:xfrm>
          <a:off x="938490" y="1603"/>
          <a:ext cx="9577109" cy="812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94" tIns="85994" rIns="85994" bIns="85994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/>
            <a:t>Příklady dobré praxe</a:t>
          </a:r>
          <a:endParaRPr lang="en-US" sz="2200" kern="1200"/>
        </a:p>
      </dsp:txBody>
      <dsp:txXfrm>
        <a:off x="938490" y="1603"/>
        <a:ext cx="9577109" cy="812546"/>
      </dsp:txXfrm>
    </dsp:sp>
    <dsp:sp modelId="{2C0C5F59-4041-4F23-B681-C3BD763C5B99}">
      <dsp:nvSpPr>
        <dsp:cNvPr id="0" name=""/>
        <dsp:cNvSpPr/>
      </dsp:nvSpPr>
      <dsp:spPr>
        <a:xfrm>
          <a:off x="0" y="1017285"/>
          <a:ext cx="10515600" cy="81254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0E5B01-01D9-44C5-B1A3-91344CCFCC1F}">
      <dsp:nvSpPr>
        <dsp:cNvPr id="0" name=""/>
        <dsp:cNvSpPr/>
      </dsp:nvSpPr>
      <dsp:spPr>
        <a:xfrm>
          <a:off x="245795" y="1200108"/>
          <a:ext cx="446900" cy="4469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153FC8-95DB-43AC-B357-36675637F978}">
      <dsp:nvSpPr>
        <dsp:cNvPr id="0" name=""/>
        <dsp:cNvSpPr/>
      </dsp:nvSpPr>
      <dsp:spPr>
        <a:xfrm>
          <a:off x="938490" y="1017285"/>
          <a:ext cx="9577109" cy="812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94" tIns="85994" rIns="85994" bIns="85994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/>
            <a:t>Novinky v oblasti kariérového poradenství</a:t>
          </a:r>
          <a:endParaRPr lang="en-US" sz="2200" kern="1200"/>
        </a:p>
      </dsp:txBody>
      <dsp:txXfrm>
        <a:off x="938490" y="1017285"/>
        <a:ext cx="9577109" cy="812546"/>
      </dsp:txXfrm>
    </dsp:sp>
    <dsp:sp modelId="{2EAA555E-3778-4A48-9983-7E85B52E4435}">
      <dsp:nvSpPr>
        <dsp:cNvPr id="0" name=""/>
        <dsp:cNvSpPr/>
      </dsp:nvSpPr>
      <dsp:spPr>
        <a:xfrm>
          <a:off x="0" y="2032968"/>
          <a:ext cx="10515600" cy="81254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A54E73-BC20-45F4-95F5-50B0290500E9}">
      <dsp:nvSpPr>
        <dsp:cNvPr id="0" name=""/>
        <dsp:cNvSpPr/>
      </dsp:nvSpPr>
      <dsp:spPr>
        <a:xfrm>
          <a:off x="245795" y="2215791"/>
          <a:ext cx="446900" cy="4469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C24364-64E5-4583-A135-64C8FAC03FC8}">
      <dsp:nvSpPr>
        <dsp:cNvPr id="0" name=""/>
        <dsp:cNvSpPr/>
      </dsp:nvSpPr>
      <dsp:spPr>
        <a:xfrm>
          <a:off x="938490" y="2032968"/>
          <a:ext cx="9577109" cy="812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94" tIns="85994" rIns="85994" bIns="85994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/>
            <a:t>Spolupráce s regionálními partnery na trhu práce</a:t>
          </a:r>
          <a:endParaRPr lang="en-US" sz="2200" kern="1200"/>
        </a:p>
      </dsp:txBody>
      <dsp:txXfrm>
        <a:off x="938490" y="2032968"/>
        <a:ext cx="9577109" cy="812546"/>
      </dsp:txXfrm>
    </dsp:sp>
    <dsp:sp modelId="{43FA1F0F-D68D-41FC-B8C1-CD33675F51DA}">
      <dsp:nvSpPr>
        <dsp:cNvPr id="0" name=""/>
        <dsp:cNvSpPr/>
      </dsp:nvSpPr>
      <dsp:spPr>
        <a:xfrm>
          <a:off x="0" y="3048650"/>
          <a:ext cx="10515600" cy="81254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BD93D9-A59B-428A-8565-26C76FED802C}">
      <dsp:nvSpPr>
        <dsp:cNvPr id="0" name=""/>
        <dsp:cNvSpPr/>
      </dsp:nvSpPr>
      <dsp:spPr>
        <a:xfrm>
          <a:off x="245795" y="3231473"/>
          <a:ext cx="446900" cy="4469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C5216C-7A0E-4710-A11C-EC2840DB6955}">
      <dsp:nvSpPr>
        <dsp:cNvPr id="0" name=""/>
        <dsp:cNvSpPr/>
      </dsp:nvSpPr>
      <dsp:spPr>
        <a:xfrm>
          <a:off x="938490" y="3048650"/>
          <a:ext cx="9577109" cy="812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994" tIns="85994" rIns="85994" bIns="85994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/>
            <a:t>Metodická podpora kariérového poradenství</a:t>
          </a:r>
          <a:endParaRPr lang="en-US" sz="2200" kern="1200"/>
        </a:p>
      </dsp:txBody>
      <dsp:txXfrm>
        <a:off x="938490" y="3048650"/>
        <a:ext cx="9577109" cy="8125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54AB7-99AF-4CC5-ADF3-5463A6F767F3}">
      <dsp:nvSpPr>
        <dsp:cNvPr id="0" name=""/>
        <dsp:cNvSpPr/>
      </dsp:nvSpPr>
      <dsp:spPr>
        <a:xfrm>
          <a:off x="0" y="471"/>
          <a:ext cx="10515600" cy="110338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FC8C35-97B8-4FCE-A030-62AFB55F7463}">
      <dsp:nvSpPr>
        <dsp:cNvPr id="0" name=""/>
        <dsp:cNvSpPr/>
      </dsp:nvSpPr>
      <dsp:spPr>
        <a:xfrm>
          <a:off x="333774" y="248733"/>
          <a:ext cx="606863" cy="60686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31D776-7F62-4EC4-A253-EB6C356E950C}">
      <dsp:nvSpPr>
        <dsp:cNvPr id="0" name=""/>
        <dsp:cNvSpPr/>
      </dsp:nvSpPr>
      <dsp:spPr>
        <a:xfrm>
          <a:off x="1274412" y="471"/>
          <a:ext cx="9241187" cy="11033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775" tIns="116775" rIns="116775" bIns="116775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kern="1200"/>
            <a:t>Možnosti kariérového poradenství napříč předměty na ZŠ</a:t>
          </a:r>
          <a:endParaRPr lang="en-US" sz="2500" kern="1200"/>
        </a:p>
      </dsp:txBody>
      <dsp:txXfrm>
        <a:off x="1274412" y="471"/>
        <a:ext cx="9241187" cy="1103387"/>
      </dsp:txXfrm>
    </dsp:sp>
    <dsp:sp modelId="{552F649D-CD7F-45B3-8582-6384C5A86DBD}">
      <dsp:nvSpPr>
        <dsp:cNvPr id="0" name=""/>
        <dsp:cNvSpPr/>
      </dsp:nvSpPr>
      <dsp:spPr>
        <a:xfrm>
          <a:off x="0" y="1379706"/>
          <a:ext cx="10515600" cy="110338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559FD2-FD00-46F4-AC00-3F3A7FA6C73D}">
      <dsp:nvSpPr>
        <dsp:cNvPr id="0" name=""/>
        <dsp:cNvSpPr/>
      </dsp:nvSpPr>
      <dsp:spPr>
        <a:xfrm>
          <a:off x="333774" y="1627968"/>
          <a:ext cx="606863" cy="60686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E9CFFF-A0F7-4C1D-9696-FCDB7AE9A513}">
      <dsp:nvSpPr>
        <dsp:cNvPr id="0" name=""/>
        <dsp:cNvSpPr/>
      </dsp:nvSpPr>
      <dsp:spPr>
        <a:xfrm>
          <a:off x="1274412" y="1379706"/>
          <a:ext cx="9241187" cy="11033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775" tIns="116775" rIns="116775" bIns="116775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kern="1200"/>
            <a:t>Spolupráce s pedagogickým sborem na ZŠ</a:t>
          </a:r>
          <a:endParaRPr lang="en-US" sz="2500" kern="1200"/>
        </a:p>
      </dsp:txBody>
      <dsp:txXfrm>
        <a:off x="1274412" y="1379706"/>
        <a:ext cx="9241187" cy="1103387"/>
      </dsp:txXfrm>
    </dsp:sp>
    <dsp:sp modelId="{B49DF43D-EE59-45BB-A9A0-A35CCBAF9A70}">
      <dsp:nvSpPr>
        <dsp:cNvPr id="0" name=""/>
        <dsp:cNvSpPr/>
      </dsp:nvSpPr>
      <dsp:spPr>
        <a:xfrm>
          <a:off x="0" y="2758940"/>
          <a:ext cx="10515600" cy="110338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B037C5-BB42-4045-9430-E1E81E40BAFE}">
      <dsp:nvSpPr>
        <dsp:cNvPr id="0" name=""/>
        <dsp:cNvSpPr/>
      </dsp:nvSpPr>
      <dsp:spPr>
        <a:xfrm>
          <a:off x="333774" y="3007203"/>
          <a:ext cx="606863" cy="60686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308CBE-B930-4812-A658-5C0325D80CD9}">
      <dsp:nvSpPr>
        <dsp:cNvPr id="0" name=""/>
        <dsp:cNvSpPr/>
      </dsp:nvSpPr>
      <dsp:spPr>
        <a:xfrm>
          <a:off x="1274412" y="2758940"/>
          <a:ext cx="9241187" cy="11033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775" tIns="116775" rIns="116775" bIns="116775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kern="1200" dirty="0"/>
            <a:t>Tvorba metodických opor</a:t>
          </a:r>
          <a:endParaRPr lang="en-US" sz="2500" kern="1200" dirty="0"/>
        </a:p>
      </dsp:txBody>
      <dsp:txXfrm>
        <a:off x="1274412" y="2758940"/>
        <a:ext cx="9241187" cy="110338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853835-A630-4BE9-8893-BEE98D114DD1}">
      <dsp:nvSpPr>
        <dsp:cNvPr id="0" name=""/>
        <dsp:cNvSpPr/>
      </dsp:nvSpPr>
      <dsp:spPr>
        <a:xfrm>
          <a:off x="595226" y="6"/>
          <a:ext cx="2444055" cy="14664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Vedoucí KCKP - Mgr. Kateřina Petrová - </a:t>
          </a:r>
          <a:r>
            <a:rPr lang="cs-CZ" sz="1600" kern="1200" dirty="0">
              <a:highlight>
                <a:srgbClr val="FFFF00"/>
              </a:highlight>
              <a:hlinkClick xmlns:r="http://schemas.openxmlformats.org/officeDocument/2006/relationships" r:id="rId1"/>
            </a:rPr>
            <a:t>petrova@gytool.cz</a:t>
          </a:r>
          <a:r>
            <a:rPr lang="cs-CZ" sz="1600" kern="1200" dirty="0">
              <a:highlight>
                <a:srgbClr val="FFFF00"/>
              </a:highlight>
            </a:rPr>
            <a:t> </a:t>
          </a:r>
          <a:r>
            <a:rPr lang="cs-CZ" sz="1600" kern="1200" dirty="0"/>
            <a:t>–   tel.: 724 704 106</a:t>
          </a:r>
          <a:endParaRPr lang="en-US" sz="1600" kern="1200" dirty="0"/>
        </a:p>
      </dsp:txBody>
      <dsp:txXfrm>
        <a:off x="595226" y="6"/>
        <a:ext cx="2444055" cy="1466433"/>
      </dsp:txXfrm>
    </dsp:sp>
    <dsp:sp modelId="{B43D8C91-1E25-45C9-90D1-8F6303C4838D}">
      <dsp:nvSpPr>
        <dsp:cNvPr id="0" name=""/>
        <dsp:cNvSpPr/>
      </dsp:nvSpPr>
      <dsp:spPr>
        <a:xfrm>
          <a:off x="7395761" y="6"/>
          <a:ext cx="2444055" cy="14664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Koordinátor aktivit – Petra Máchová - </a:t>
          </a:r>
          <a:r>
            <a:rPr lang="cs-CZ" sz="1600" kern="1200" dirty="0">
              <a:highlight>
                <a:srgbClr val="FFFF00"/>
              </a:highlight>
              <a:hlinkClick xmlns:r="http://schemas.openxmlformats.org/officeDocument/2006/relationships" r:id="rId2"/>
            </a:rPr>
            <a:t>machova@gytool.cz</a:t>
          </a:r>
          <a:r>
            <a:rPr lang="cs-CZ" sz="1600" kern="1200" dirty="0">
              <a:highlight>
                <a:srgbClr val="FFFF00"/>
              </a:highlight>
            </a:rPr>
            <a:t> </a:t>
          </a:r>
          <a:r>
            <a:rPr lang="cs-CZ" sz="1600" kern="1200" dirty="0"/>
            <a:t>– tel.: 776 218 614</a:t>
          </a:r>
          <a:endParaRPr lang="en-US" sz="1600" kern="1200" dirty="0"/>
        </a:p>
      </dsp:txBody>
      <dsp:txXfrm>
        <a:off x="7395761" y="6"/>
        <a:ext cx="2444055" cy="1466433"/>
      </dsp:txXfrm>
    </dsp:sp>
    <dsp:sp modelId="{6299C156-8719-43DA-81AA-A5E6C76E40DD}">
      <dsp:nvSpPr>
        <dsp:cNvPr id="0" name=""/>
        <dsp:cNvSpPr/>
      </dsp:nvSpPr>
      <dsp:spPr>
        <a:xfrm>
          <a:off x="4035772" y="1091267"/>
          <a:ext cx="2444055" cy="14664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/>
            <a:t>Zástupci KCKP v okresech:</a:t>
          </a:r>
          <a:endParaRPr lang="en-US" sz="1600" kern="1200"/>
        </a:p>
      </dsp:txBody>
      <dsp:txXfrm>
        <a:off x="4035772" y="1091267"/>
        <a:ext cx="2444055" cy="1466433"/>
      </dsp:txXfrm>
    </dsp:sp>
    <dsp:sp modelId="{4F393CA4-3F16-4A2A-9CED-A29EEA9565CE}">
      <dsp:nvSpPr>
        <dsp:cNvPr id="0" name=""/>
        <dsp:cNvSpPr/>
      </dsp:nvSpPr>
      <dsp:spPr>
        <a:xfrm>
          <a:off x="1" y="3059851"/>
          <a:ext cx="2444055" cy="14664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u="sng" kern="1200" dirty="0"/>
            <a:t>Olomouc</a:t>
          </a:r>
          <a:r>
            <a:rPr lang="cs-CZ" sz="1600" u="sng" kern="1200" dirty="0"/>
            <a:t>:</a:t>
          </a:r>
          <a:r>
            <a:rPr lang="cs-CZ" sz="1600" kern="1200" dirty="0"/>
            <a:t>		Petra Máchová - Petra Máchová - </a:t>
          </a:r>
          <a:r>
            <a:rPr lang="cs-CZ" sz="1600" kern="1200" dirty="0">
              <a:highlight>
                <a:srgbClr val="FFFF00"/>
              </a:highlight>
              <a:hlinkClick xmlns:r="http://schemas.openxmlformats.org/officeDocument/2006/relationships" r:id="rId2"/>
            </a:rPr>
            <a:t>machova@gytool.cz</a:t>
          </a:r>
          <a:r>
            <a:rPr lang="cs-CZ" sz="1600" kern="1200" dirty="0">
              <a:highlight>
                <a:srgbClr val="FFFF00"/>
              </a:highlight>
            </a:rPr>
            <a:t> </a:t>
          </a:r>
          <a:r>
            <a:rPr lang="cs-CZ" sz="1600" kern="1200" dirty="0"/>
            <a:t>, 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200" kern="1200" dirty="0"/>
            <a:t>MgA. Hana Blažková - </a:t>
          </a:r>
          <a:r>
            <a:rPr lang="cs-CZ" sz="1200" kern="1200" dirty="0">
              <a:highlight>
                <a:srgbClr val="FFFF00"/>
              </a:highlight>
              <a:hlinkClick xmlns:r="http://schemas.openxmlformats.org/officeDocument/2006/relationships" r:id="rId3"/>
            </a:rPr>
            <a:t>blazkova@gytool.cz</a:t>
          </a:r>
          <a:r>
            <a:rPr lang="cs-CZ" sz="1200" kern="1200" dirty="0">
              <a:highlight>
                <a:srgbClr val="FFFF00"/>
              </a:highlight>
            </a:rPr>
            <a:t> </a:t>
          </a:r>
          <a:endParaRPr lang="en-US" sz="1200" kern="1200" dirty="0">
            <a:highlight>
              <a:srgbClr val="FFFF00"/>
            </a:highlight>
          </a:endParaRPr>
        </a:p>
      </dsp:txBody>
      <dsp:txXfrm>
        <a:off x="1" y="3059851"/>
        <a:ext cx="2444055" cy="1466433"/>
      </dsp:txXfrm>
    </dsp:sp>
    <dsp:sp modelId="{1403F760-56E8-477D-9351-129BAF45ED91}">
      <dsp:nvSpPr>
        <dsp:cNvPr id="0" name=""/>
        <dsp:cNvSpPr/>
      </dsp:nvSpPr>
      <dsp:spPr>
        <a:xfrm>
          <a:off x="7921967" y="3059846"/>
          <a:ext cx="2444055" cy="14664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u="sng" kern="1200" dirty="0"/>
            <a:t>Přerov</a:t>
          </a:r>
          <a:r>
            <a:rPr lang="cs-CZ" sz="1600" u="sng" kern="1200" dirty="0"/>
            <a:t>: </a:t>
          </a:r>
          <a:r>
            <a:rPr lang="cs-CZ" sz="1600" kern="1200" dirty="0"/>
            <a:t>		Ing. Andrea Hošťálková  - </a:t>
          </a:r>
          <a:r>
            <a:rPr lang="cs-CZ" sz="1600" kern="1200" dirty="0">
              <a:highlight>
                <a:srgbClr val="FFFF00"/>
              </a:highlight>
              <a:hlinkClick xmlns:r="http://schemas.openxmlformats.org/officeDocument/2006/relationships" r:id="rId4"/>
            </a:rPr>
            <a:t>hostalkova@hkprerov.cz</a:t>
          </a:r>
          <a:endParaRPr lang="en-US" sz="1600" kern="1200" dirty="0">
            <a:highlight>
              <a:srgbClr val="FFFF00"/>
            </a:highlight>
          </a:endParaRPr>
        </a:p>
      </dsp:txBody>
      <dsp:txXfrm>
        <a:off x="7921967" y="3059846"/>
        <a:ext cx="2444055" cy="1466433"/>
      </dsp:txXfrm>
    </dsp:sp>
    <dsp:sp modelId="{7788CC53-2341-405E-8026-F87400F80EFE}">
      <dsp:nvSpPr>
        <dsp:cNvPr id="0" name=""/>
        <dsp:cNvSpPr/>
      </dsp:nvSpPr>
      <dsp:spPr>
        <a:xfrm>
          <a:off x="5257800" y="3059846"/>
          <a:ext cx="2444055" cy="14664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u="sng" kern="1200" dirty="0"/>
            <a:t>Prostějov</a:t>
          </a:r>
          <a:r>
            <a:rPr lang="cs-CZ" sz="1600" u="sng" kern="1200" dirty="0"/>
            <a:t>:</a:t>
          </a:r>
          <a:r>
            <a:rPr lang="cs-CZ" sz="1600" kern="1200" dirty="0"/>
            <a:t>		PhDr. Ivana Vaňková - </a:t>
          </a:r>
          <a:r>
            <a:rPr lang="cs-CZ" sz="1600" kern="1200" dirty="0">
              <a:highlight>
                <a:srgbClr val="FFFF00"/>
              </a:highlight>
              <a:hlinkClick xmlns:r="http://schemas.openxmlformats.org/officeDocument/2006/relationships" r:id="rId5"/>
            </a:rPr>
            <a:t>vankova@gytool.cz</a:t>
          </a:r>
          <a:endParaRPr lang="en-US" sz="1600" kern="1200" dirty="0">
            <a:highlight>
              <a:srgbClr val="FFFF00"/>
            </a:highlight>
          </a:endParaRPr>
        </a:p>
      </dsp:txBody>
      <dsp:txXfrm>
        <a:off x="5257800" y="3059846"/>
        <a:ext cx="2444055" cy="1466433"/>
      </dsp:txXfrm>
    </dsp:sp>
    <dsp:sp modelId="{E513EF96-5E67-4B71-97DA-03B0776B6C9D}">
      <dsp:nvSpPr>
        <dsp:cNvPr id="0" name=""/>
        <dsp:cNvSpPr/>
      </dsp:nvSpPr>
      <dsp:spPr>
        <a:xfrm>
          <a:off x="2618073" y="3059846"/>
          <a:ext cx="2444055" cy="14664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u="sng" kern="1200" dirty="0"/>
            <a:t>Jeseník a Šumperk</a:t>
          </a:r>
          <a:r>
            <a:rPr lang="cs-CZ" sz="1600" u="sng" kern="1200" dirty="0"/>
            <a:t>: </a:t>
          </a:r>
          <a:r>
            <a:rPr lang="cs-CZ" sz="1600" kern="1200" dirty="0"/>
            <a:t>	Ing. Tomáš Baženov - </a:t>
          </a:r>
          <a:r>
            <a:rPr lang="cs-CZ" sz="1600" kern="1200" dirty="0">
              <a:solidFill>
                <a:srgbClr val="00549F"/>
              </a:solidFill>
              <a:highlight>
                <a:srgbClr val="FFFF00"/>
              </a:highlight>
            </a:rPr>
            <a:t>bazenov</a:t>
          </a:r>
          <a:r>
            <a:rPr lang="cs-CZ" sz="1600" kern="1200" dirty="0">
              <a:highlight>
                <a:srgbClr val="FFFF00"/>
              </a:highlight>
              <a:hlinkClick xmlns:r="http://schemas.openxmlformats.org/officeDocument/2006/relationships" r:id="rId3"/>
            </a:rPr>
            <a:t>@gytool.cz</a:t>
          </a:r>
          <a:r>
            <a:rPr lang="cs-CZ" sz="1600" kern="1200" dirty="0">
              <a:highlight>
                <a:srgbClr val="FFFF00"/>
              </a:highlight>
            </a:rPr>
            <a:t> </a:t>
          </a:r>
          <a:endParaRPr lang="en-US" sz="1600" kern="1200" dirty="0">
            <a:highlight>
              <a:srgbClr val="FFFF00"/>
            </a:highlight>
          </a:endParaRPr>
        </a:p>
      </dsp:txBody>
      <dsp:txXfrm>
        <a:off x="2618073" y="3059846"/>
        <a:ext cx="2444055" cy="14664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25.06.2024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pPr algn="r"/>
            <a:r>
              <a:rPr lang="cs-CZ" sz="3600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  <a:t>Krajské centrum kariérového poradenství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r>
              <a:rPr lang="cs-CZ" dirty="0">
                <a:ea typeface="Inter" panose="02000503000000020004" pitchFamily="2" charset="0"/>
                <a:cs typeface="Arial" panose="020B0604020202020204" pitchFamily="34" charset="0"/>
              </a:rPr>
              <a:t>Plánované aktivit projektu</a:t>
            </a:r>
            <a:endParaRPr lang="cs-CZ" sz="20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987136-C20D-C927-0A0C-287F91817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829" y="1306800"/>
            <a:ext cx="11196733" cy="6840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Vzdělávání v oblasti kariérového poradenství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B94EBDC-417F-25FE-7DA2-DAD91E3E3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cs-CZ" dirty="0"/>
              <a:t>Na základě analýzy potřeb, </a:t>
            </a:r>
            <a:r>
              <a:rPr lang="cs-CZ" dirty="0">
                <a:solidFill>
                  <a:schemeClr val="accent1"/>
                </a:solidFill>
              </a:rPr>
              <a:t>která byla vypracována týmem KCKP na základě osobních pohovorů s KP na konci projektu IKAP OK II, bude vytvořen harmonogram </a:t>
            </a:r>
            <a:r>
              <a:rPr lang="cs-CZ" dirty="0"/>
              <a:t>vzdělávání kariérových poradců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6DAEE9A-6086-F96A-CD80-31D2E831A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AA4F261-028A-710C-5C9E-9FBF92EEC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6395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1D7CD6-826C-262C-D795-A6F4001E6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4800"/>
            <a:ext cx="10515600" cy="684000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Kariérové poradenství na školách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A3AA393-6D71-B652-EB65-87C143ECE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2816"/>
            <a:ext cx="10515600" cy="435798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cs-CZ" dirty="0"/>
              <a:t>Motivace škol v zapojení šablony Kariérového poradce v projektech OP JAK</a:t>
            </a:r>
          </a:p>
          <a:p>
            <a:pPr>
              <a:lnSpc>
                <a:spcPct val="150000"/>
              </a:lnSpc>
            </a:pPr>
            <a:r>
              <a:rPr lang="cs-CZ" dirty="0"/>
              <a:t>Vhodný výběr školy a budoucí profese je důležitý: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cs-CZ" dirty="0"/>
              <a:t>Pro budoucnost každého žáka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cs-CZ" dirty="0"/>
              <a:t>Setrvání ve vzdělávání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cs-CZ" dirty="0"/>
              <a:t>Zapojení na trhu práce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CE4B74A-6E60-FDB1-13B8-8263A3BE2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23139D8-6BBC-0BF3-2348-F889EE460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3783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73DAD6-A72E-E846-20FA-278E1B302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40280"/>
            <a:ext cx="10515600" cy="664234"/>
          </a:xfrm>
        </p:spPr>
        <p:txBody>
          <a:bodyPr anchor="ctr">
            <a:normAutofit/>
          </a:bodyPr>
          <a:lstStyle/>
          <a:p>
            <a:r>
              <a:rPr lang="cs-CZ" sz="4100" b="1" dirty="0"/>
              <a:t>Kontaktní údaje na KCKP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326A243-9B8B-5FC8-B593-AE6FFADD0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BD90BDA-7AF2-1D60-44E8-6287829E3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56C1FA-8DED-774F-A9BF-965BD70CC5BD}" type="slidenum">
              <a:rPr lang="cs-CZ" smtClean="0"/>
              <a:pPr>
                <a:spcAft>
                  <a:spcPts val="600"/>
                </a:spcAft>
              </a:pPr>
              <a:t>12</a:t>
            </a:fld>
            <a:endParaRPr lang="cs-CZ"/>
          </a:p>
        </p:txBody>
      </p:sp>
      <p:graphicFrame>
        <p:nvGraphicFramePr>
          <p:cNvPr id="7" name="Zástupný obsah 2">
            <a:extLst>
              <a:ext uri="{FF2B5EF4-FFF2-40B4-BE49-F238E27FC236}">
                <a16:creationId xmlns:a16="http://schemas.microsoft.com/office/drawing/2014/main" id="{0A01789C-0AEE-8670-0F62-30A0633082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6354417"/>
              </p:ext>
            </p:extLst>
          </p:nvPr>
        </p:nvGraphicFramePr>
        <p:xfrm>
          <a:off x="838200" y="1604514"/>
          <a:ext cx="10515600" cy="4526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1738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F043DA9-6E36-9D4E-2166-C0702A85A1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sz="4000" b="1" dirty="0"/>
              <a:t>Děkuji za pozornost</a:t>
            </a:r>
          </a:p>
          <a:p>
            <a:pPr marL="0" indent="0" algn="ctr">
              <a:buNone/>
            </a:pPr>
            <a:endParaRPr lang="cs-CZ" sz="4000" b="1" dirty="0"/>
          </a:p>
          <a:p>
            <a:pPr marL="0" indent="0" algn="ctr">
              <a:buNone/>
            </a:pPr>
            <a:r>
              <a:rPr lang="cs-CZ" sz="3200" b="1" dirty="0"/>
              <a:t>Mgr. Kateřina Petrová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AC6A7CB-951C-2E09-0423-DD9676549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04E8A14-8DC6-7991-A8AD-4A4309322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8895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</p:spPr>
        <p:txBody>
          <a:bodyPr anchor="ctr">
            <a:normAutofit/>
          </a:bodyPr>
          <a:lstStyle/>
          <a:p>
            <a:r>
              <a:rPr lang="cs-CZ" sz="4100" b="1"/>
              <a:t>Kulaté stoly pro KP SŠ a ZŠ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56C1FA-8DED-774F-A9BF-965BD70CC5BD}" type="slidenum">
              <a:rPr lang="cs-CZ" smtClean="0"/>
              <a:pPr>
                <a:spcAft>
                  <a:spcPts val="600"/>
                </a:spcAft>
              </a:pPr>
              <a:t>2</a:t>
            </a:fld>
            <a:endParaRPr lang="cs-CZ"/>
          </a:p>
        </p:txBody>
      </p:sp>
      <p:graphicFrame>
        <p:nvGraphicFramePr>
          <p:cNvPr id="8" name="Zástupný symbol pro obsah 2">
            <a:extLst>
              <a:ext uri="{FF2B5EF4-FFF2-40B4-BE49-F238E27FC236}">
                <a16:creationId xmlns:a16="http://schemas.microsoft.com/office/drawing/2014/main" id="{FB04C6C6-39A4-BC0D-3DDC-BB4AB268E3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8567471"/>
              </p:ext>
            </p:extLst>
          </p:nvPr>
        </p:nvGraphicFramePr>
        <p:xfrm>
          <a:off x="838200" y="2268000"/>
          <a:ext cx="10515600" cy="386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3091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4B7E22-AB44-5353-CC38-92F36817C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</p:spPr>
        <p:txBody>
          <a:bodyPr anchor="ctr">
            <a:normAutofit/>
          </a:bodyPr>
          <a:lstStyle/>
          <a:p>
            <a:r>
              <a:rPr lang="cs-CZ" sz="4100" b="1"/>
              <a:t>Společná platforma KP SŠ a ZŠ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9B9F0AE-41EA-DA40-8E80-4D7C5F557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73779D6-D9DF-4983-64DC-CF97BE080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56C1FA-8DED-774F-A9BF-965BD70CC5BD}" type="slidenum">
              <a:rPr lang="cs-CZ" smtClean="0"/>
              <a:pPr>
                <a:spcAft>
                  <a:spcPts val="600"/>
                </a:spcAft>
              </a:pPr>
              <a:t>3</a:t>
            </a:fld>
            <a:endParaRPr lang="cs-CZ"/>
          </a:p>
        </p:txBody>
      </p:sp>
      <p:graphicFrame>
        <p:nvGraphicFramePr>
          <p:cNvPr id="7" name="Zástupný obsah 2">
            <a:extLst>
              <a:ext uri="{FF2B5EF4-FFF2-40B4-BE49-F238E27FC236}">
                <a16:creationId xmlns:a16="http://schemas.microsoft.com/office/drawing/2014/main" id="{ED662937-FBAF-1153-A435-DFB867BE90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6285742"/>
              </p:ext>
            </p:extLst>
          </p:nvPr>
        </p:nvGraphicFramePr>
        <p:xfrm>
          <a:off x="838200" y="2268000"/>
          <a:ext cx="10515600" cy="386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5138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FF4CFA9-92AD-A70E-EF27-38DE8738A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7527"/>
            <a:ext cx="10515600" cy="628073"/>
          </a:xfrm>
        </p:spPr>
        <p:txBody>
          <a:bodyPr anchor="ctr">
            <a:normAutofit fontScale="90000"/>
          </a:bodyPr>
          <a:lstStyle/>
          <a:p>
            <a:r>
              <a:rPr lang="cs-CZ" sz="4100" b="1" dirty="0"/>
              <a:t>Sdílení informací mezi KP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127F88A-733E-5913-6B4B-E0C934999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2BE8A9F-FA49-F988-5C65-1A72F0B51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56C1FA-8DED-774F-A9BF-965BD70CC5BD}" type="slidenum">
              <a:rPr lang="cs-CZ" smtClean="0"/>
              <a:pPr>
                <a:spcAft>
                  <a:spcPts val="600"/>
                </a:spcAft>
              </a:pPr>
              <a:t>4</a:t>
            </a:fld>
            <a:endParaRPr lang="cs-CZ"/>
          </a:p>
        </p:txBody>
      </p:sp>
      <p:graphicFrame>
        <p:nvGraphicFramePr>
          <p:cNvPr id="7" name="Zástupný obsah 2">
            <a:extLst>
              <a:ext uri="{FF2B5EF4-FFF2-40B4-BE49-F238E27FC236}">
                <a16:creationId xmlns:a16="http://schemas.microsoft.com/office/drawing/2014/main" id="{C70D9CBA-A638-CEC5-90A8-579F4A4F42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703249"/>
              </p:ext>
            </p:extLst>
          </p:nvPr>
        </p:nvGraphicFramePr>
        <p:xfrm>
          <a:off x="838200" y="1717964"/>
          <a:ext cx="10515600" cy="4412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7199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F882B0-258E-2A2C-B85F-C9EA9A800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</p:spPr>
        <p:txBody>
          <a:bodyPr anchor="ctr">
            <a:normAutofit/>
          </a:bodyPr>
          <a:lstStyle/>
          <a:p>
            <a:r>
              <a:rPr lang="cs-CZ" sz="3700" b="1"/>
              <a:t>Aktivity pro geograficky vyloučené lokality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7D0249A-3DFA-38DB-BFB6-E8AEBDC7C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822FB9D2-C21F-1BAF-E3CC-F8BAF7AD4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56C1FA-8DED-774F-A9BF-965BD70CC5BD}" type="slidenum">
              <a:rPr lang="cs-CZ" smtClean="0"/>
              <a:pPr>
                <a:spcAft>
                  <a:spcPts val="600"/>
                </a:spcAft>
              </a:pPr>
              <a:t>5</a:t>
            </a:fld>
            <a:endParaRPr lang="cs-CZ"/>
          </a:p>
        </p:txBody>
      </p:sp>
      <p:graphicFrame>
        <p:nvGraphicFramePr>
          <p:cNvPr id="7" name="Zástupný obsah 2">
            <a:extLst>
              <a:ext uri="{FF2B5EF4-FFF2-40B4-BE49-F238E27FC236}">
                <a16:creationId xmlns:a16="http://schemas.microsoft.com/office/drawing/2014/main" id="{99F73FCE-AC9C-0143-5C11-D72F449AB0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4768307"/>
              </p:ext>
            </p:extLst>
          </p:nvPr>
        </p:nvGraphicFramePr>
        <p:xfrm>
          <a:off x="838200" y="2268000"/>
          <a:ext cx="10515600" cy="386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6198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705999-A31C-7483-BDA7-95AE9CA8D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3200"/>
            <a:ext cx="10515600" cy="587829"/>
          </a:xfrm>
        </p:spPr>
        <p:txBody>
          <a:bodyPr>
            <a:noAutofit/>
          </a:bodyPr>
          <a:lstStyle/>
          <a:p>
            <a:r>
              <a:rPr lang="cs-CZ" sz="4000" b="1" dirty="0"/>
              <a:t>Projektové dny pro žáky ZŠ na SŠ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847191F-EC3D-3E82-2B11-07B89A0BE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9469"/>
            <a:ext cx="10515600" cy="4311331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cs-CZ" dirty="0"/>
              <a:t>Seznámení žáků ZŠ </a:t>
            </a:r>
            <a:r>
              <a:rPr lang="cs-CZ" dirty="0">
                <a:solidFill>
                  <a:schemeClr val="accent1"/>
                </a:solidFill>
              </a:rPr>
              <a:t>se zájmem o obor </a:t>
            </a:r>
            <a:r>
              <a:rPr lang="cs-CZ" dirty="0"/>
              <a:t>s prostředím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dirty="0"/>
              <a:t>  SŠ a možnostmi studia</a:t>
            </a:r>
          </a:p>
          <a:p>
            <a:pPr>
              <a:lnSpc>
                <a:spcPct val="150000"/>
              </a:lnSpc>
            </a:pPr>
            <a:r>
              <a:rPr lang="cs-CZ" dirty="0"/>
              <a:t>Praktické ukázky v dílnách a </a:t>
            </a:r>
            <a:r>
              <a:rPr lang="cs-CZ" dirty="0">
                <a:solidFill>
                  <a:schemeClr val="accent1"/>
                </a:solidFill>
              </a:rPr>
              <a:t>specializovaných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dirty="0">
                <a:solidFill>
                  <a:schemeClr val="accent1"/>
                </a:solidFill>
              </a:rPr>
              <a:t>  učebnách SŠ</a:t>
            </a:r>
          </a:p>
          <a:p>
            <a:pPr>
              <a:lnSpc>
                <a:spcPct val="150000"/>
              </a:lnSpc>
            </a:pPr>
            <a:r>
              <a:rPr lang="cs-CZ" dirty="0">
                <a:solidFill>
                  <a:schemeClr val="accent1"/>
                </a:solidFill>
              </a:rPr>
              <a:t>„Osahání si oboru na vlastní kůži“</a:t>
            </a:r>
          </a:p>
          <a:p>
            <a:pPr>
              <a:lnSpc>
                <a:spcPct val="150000"/>
              </a:lnSpc>
            </a:pPr>
            <a:r>
              <a:rPr lang="cs-CZ" dirty="0">
                <a:solidFill>
                  <a:schemeClr val="accent1"/>
                </a:solidFill>
              </a:rPr>
              <a:t>Možnosti zaměstnání po ukončení studia na SŠ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FB702E1-35B4-688F-82F0-80D871FF7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A0AA323-A0EF-5B79-0E0E-63C03B2B6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</a:t>
            </a:fld>
            <a:endParaRPr lang="cs-CZ"/>
          </a:p>
        </p:txBody>
      </p:sp>
      <p:pic>
        <p:nvPicPr>
          <p:cNvPr id="7" name="Obrázek 6" descr="Obsah obrázku oblečení, osoba, žena, dívka&#10;&#10;Popis byl vytvořen automaticky">
            <a:extLst>
              <a:ext uri="{FF2B5EF4-FFF2-40B4-BE49-F238E27FC236}">
                <a16:creationId xmlns:a16="http://schemas.microsoft.com/office/drawing/2014/main" id="{2ED13D1C-04A4-49D5-80C5-C1DACBCCE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301230" y="2910015"/>
            <a:ext cx="3680898" cy="2760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978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60F869-617D-55DA-0CBA-1CE65D33B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33061"/>
            <a:ext cx="10515600" cy="1057739"/>
          </a:xfrm>
        </p:spPr>
        <p:txBody>
          <a:bodyPr>
            <a:noAutofit/>
          </a:bodyPr>
          <a:lstStyle/>
          <a:p>
            <a:r>
              <a:rPr lang="cs-CZ" sz="3600" b="1" dirty="0"/>
              <a:t>Návštěvy žáků ZŠ u budoucích zaměstnavatelů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34B7D54-A35B-1FB9-6328-D132067737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0800"/>
            <a:ext cx="10515600" cy="4140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cs-CZ" dirty="0"/>
              <a:t>Seznámení žáků ZŠ s pracovním prostředím</a:t>
            </a:r>
          </a:p>
          <a:p>
            <a:pPr>
              <a:lnSpc>
                <a:spcPct val="150000"/>
              </a:lnSpc>
            </a:pPr>
            <a:r>
              <a:rPr lang="cs-CZ" dirty="0"/>
              <a:t>Kvalifikační předpoklady pro práci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dirty="0"/>
              <a:t>  u zaměstnavatele</a:t>
            </a:r>
          </a:p>
          <a:p>
            <a:pPr>
              <a:lnSpc>
                <a:spcPct val="150000"/>
              </a:lnSpc>
            </a:pPr>
            <a:r>
              <a:rPr lang="cs-CZ" dirty="0"/>
              <a:t>Uplatnění na trhu práce</a:t>
            </a:r>
          </a:p>
          <a:p>
            <a:pPr>
              <a:lnSpc>
                <a:spcPct val="150000"/>
              </a:lnSpc>
            </a:pPr>
            <a:r>
              <a:rPr lang="cs-CZ" dirty="0"/>
              <a:t>Možnosti profesního růstu</a:t>
            </a:r>
          </a:p>
          <a:p>
            <a:pPr>
              <a:lnSpc>
                <a:spcPct val="150000"/>
              </a:lnSpc>
            </a:pPr>
            <a:r>
              <a:rPr lang="cs-CZ" dirty="0"/>
              <a:t>Motivační pobídky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4C07F11-A739-ED7B-CEEF-1D2BEC5A5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8335C9D-BB48-2865-4CF8-10A8408E5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C4534818-03E6-334F-4D64-EDF00BF15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9852" y="1994511"/>
            <a:ext cx="3052948" cy="406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68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42C969-64F1-6078-B72A-15CB2EC6A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</p:spPr>
        <p:txBody>
          <a:bodyPr anchor="ctr">
            <a:normAutofit/>
          </a:bodyPr>
          <a:lstStyle/>
          <a:p>
            <a:r>
              <a:rPr lang="cs-CZ" sz="4100" b="1"/>
              <a:t>Poradenská činnost KCKP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420ED1E-A723-AEA1-794E-C703FFBD7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1DAEB39-24B9-A7E4-A030-73EA6B697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56C1FA-8DED-774F-A9BF-965BD70CC5BD}" type="slidenum">
              <a:rPr lang="cs-CZ" smtClean="0"/>
              <a:pPr>
                <a:spcAft>
                  <a:spcPts val="600"/>
                </a:spcAft>
              </a:pPr>
              <a:t>8</a:t>
            </a:fld>
            <a:endParaRPr lang="cs-CZ"/>
          </a:p>
        </p:txBody>
      </p:sp>
      <p:graphicFrame>
        <p:nvGraphicFramePr>
          <p:cNvPr id="7" name="Zástupný obsah 2">
            <a:extLst>
              <a:ext uri="{FF2B5EF4-FFF2-40B4-BE49-F238E27FC236}">
                <a16:creationId xmlns:a16="http://schemas.microsoft.com/office/drawing/2014/main" id="{C97525C4-5DC8-D7A3-C759-870A26594F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4565499"/>
              </p:ext>
            </p:extLst>
          </p:nvPr>
        </p:nvGraphicFramePr>
        <p:xfrm>
          <a:off x="838200" y="2268000"/>
          <a:ext cx="10515600" cy="386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267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8E6B09-4476-9897-36E8-DED120C9D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</p:spPr>
        <p:txBody>
          <a:bodyPr anchor="ctr">
            <a:normAutofit/>
          </a:bodyPr>
          <a:lstStyle/>
          <a:p>
            <a:r>
              <a:rPr lang="cs-CZ" sz="3100" b="1"/>
              <a:t>Projektové dny s tematikou kariérového poradenství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CCF2E2BD-A9A6-647E-AFFF-019001364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B30FE43-1354-6874-E941-577B9264B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56C1FA-8DED-774F-A9BF-965BD70CC5BD}" type="slidenum">
              <a:rPr lang="cs-CZ" smtClean="0"/>
              <a:pPr>
                <a:spcAft>
                  <a:spcPts val="600"/>
                </a:spcAft>
              </a:pPr>
              <a:t>9</a:t>
            </a:fld>
            <a:endParaRPr lang="cs-CZ"/>
          </a:p>
        </p:txBody>
      </p:sp>
      <p:graphicFrame>
        <p:nvGraphicFramePr>
          <p:cNvPr id="7" name="Zástupný obsah 2">
            <a:extLst>
              <a:ext uri="{FF2B5EF4-FFF2-40B4-BE49-F238E27FC236}">
                <a16:creationId xmlns:a16="http://schemas.microsoft.com/office/drawing/2014/main" id="{30F13418-663A-8605-7DD5-6D908B3FA9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021880"/>
              </p:ext>
            </p:extLst>
          </p:nvPr>
        </p:nvGraphicFramePr>
        <p:xfrm>
          <a:off x="838200" y="2268000"/>
          <a:ext cx="10515600" cy="386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87478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167</TotalTime>
  <Words>537</Words>
  <Application>Microsoft Office PowerPoint</Application>
  <PresentationFormat>Širokoúhlá obrazovka</PresentationFormat>
  <Paragraphs>90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Arial</vt:lpstr>
      <vt:lpstr>Calibri</vt:lpstr>
      <vt:lpstr>Inter</vt:lpstr>
      <vt:lpstr>Motiv Office</vt:lpstr>
      <vt:lpstr>Krajské centrum kariérového poradenství</vt:lpstr>
      <vt:lpstr>Kulaté stoly pro KP SŠ a ZŠ</vt:lpstr>
      <vt:lpstr>Společná platforma KP SŠ a ZŠ</vt:lpstr>
      <vt:lpstr>Sdílení informací mezi KP</vt:lpstr>
      <vt:lpstr>Aktivity pro geograficky vyloučené lokality</vt:lpstr>
      <vt:lpstr>Projektové dny pro žáky ZŠ na SŠ</vt:lpstr>
      <vt:lpstr>Návštěvy žáků ZŠ u budoucích zaměstnavatelů</vt:lpstr>
      <vt:lpstr>Poradenská činnost KCKP</vt:lpstr>
      <vt:lpstr>Projektové dny s tematikou kariérového poradenství</vt:lpstr>
      <vt:lpstr>Vzdělávání v oblasti kariérového poradenství</vt:lpstr>
      <vt:lpstr>Kariérové poradenství na školách</vt:lpstr>
      <vt:lpstr>Kontaktní údaje na KCKP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Petra Máchová</cp:lastModifiedBy>
  <cp:revision>21</cp:revision>
  <dcterms:created xsi:type="dcterms:W3CDTF">2022-03-10T07:10:19Z</dcterms:created>
  <dcterms:modified xsi:type="dcterms:W3CDTF">2024-06-25T08:16:03Z</dcterms:modified>
</cp:coreProperties>
</file>