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794500" cy="99187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3994"/>
    <a:srgbClr val="33339A"/>
    <a:srgbClr val="3333CC"/>
    <a:srgbClr val="3366FF"/>
    <a:srgbClr val="6CD72D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Tmavý styl 2 – zvýraznění 1/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80" autoAdjust="0"/>
    <p:restoredTop sz="79862" autoAdjust="0"/>
  </p:normalViewPr>
  <p:slideViewPr>
    <p:cSldViewPr>
      <p:cViewPr varScale="1">
        <p:scale>
          <a:sx n="88" d="100"/>
          <a:sy n="88" d="100"/>
        </p:scale>
        <p:origin x="-5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3124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024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90" tIns="45345" rIns="90690" bIns="4534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7891" y="0"/>
            <a:ext cx="2945024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90" tIns="45345" rIns="90690" bIns="4534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0703"/>
            <a:ext cx="2945024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90" tIns="45345" rIns="90690" bIns="4534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7891" y="9420703"/>
            <a:ext cx="2945024" cy="496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90" tIns="45345" rIns="90690" bIns="4534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024" cy="496412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7891" y="0"/>
            <a:ext cx="2945024" cy="496412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r">
              <a:defRPr sz="1200"/>
            </a:lvl1pPr>
          </a:lstStyle>
          <a:p>
            <a:fld id="{EE249F65-46A3-41CF-9BA7-AEAE1AEFEDB2}" type="datetimeFigureOut">
              <a:rPr lang="cs-CZ" smtClean="0"/>
              <a:t>22.9.2015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90" tIns="45345" rIns="90690" bIns="45345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134" y="4711940"/>
            <a:ext cx="5436235" cy="4462939"/>
          </a:xfrm>
          <a:prstGeom prst="rect">
            <a:avLst/>
          </a:prstGeom>
        </p:spPr>
        <p:txBody>
          <a:bodyPr vert="horz" lIns="90690" tIns="45345" rIns="90690" bIns="45345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0703"/>
            <a:ext cx="2945024" cy="496412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7891" y="9420703"/>
            <a:ext cx="2945024" cy="496412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r">
              <a:defRPr sz="1200"/>
            </a:lvl1pPr>
          </a:lstStyle>
          <a:p>
            <a:fld id="{607D48A1-2235-4DA4-BBB2-AB8F78F202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12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7029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3491880" y="6381750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fld id="{57167D27-7101-4338-82A1-62DB34D25E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cs-CZ" altLang="cs-CZ" sz="4400" dirty="0" smtClean="0">
                <a:solidFill>
                  <a:srgbClr val="FF9900"/>
                </a:solidFill>
              </a:rPr>
              <a:t>Workshop pro zástupce ORP Olomouckého kraje VII.</a:t>
            </a:r>
            <a:br>
              <a:rPr lang="cs-CZ" altLang="cs-CZ" sz="4400" dirty="0" smtClean="0">
                <a:solidFill>
                  <a:srgbClr val="FF9900"/>
                </a:solidFill>
              </a:rPr>
            </a:br>
            <a:r>
              <a:rPr lang="cs-CZ" altLang="cs-CZ" sz="4400" dirty="0">
                <a:solidFill>
                  <a:srgbClr val="FF9900"/>
                </a:solidFill>
              </a:rPr>
              <a:t/>
            </a:r>
            <a:br>
              <a:rPr lang="cs-CZ" altLang="cs-CZ" sz="4400" dirty="0">
                <a:solidFill>
                  <a:srgbClr val="FF9900"/>
                </a:solidFill>
              </a:rPr>
            </a:br>
            <a:r>
              <a:rPr lang="cs-CZ" altLang="cs-CZ" sz="4400" dirty="0" smtClean="0">
                <a:solidFill>
                  <a:srgbClr val="FF9900"/>
                </a:solidFill>
              </a:rPr>
              <a:t>Setkání regionalistů</a:t>
            </a:r>
            <a:endParaRPr lang="cs-CZ" sz="4400" dirty="0">
              <a:solidFill>
                <a:srgbClr val="FF99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5229200"/>
            <a:ext cx="8856984" cy="1346200"/>
          </a:xfrm>
        </p:spPr>
        <p:txBody>
          <a:bodyPr/>
          <a:lstStyle/>
          <a:p>
            <a:endParaRPr lang="cs-CZ" dirty="0"/>
          </a:p>
          <a:p>
            <a:r>
              <a:rPr lang="cs-CZ" altLang="cs-CZ" sz="2800" dirty="0" smtClean="0">
                <a:solidFill>
                  <a:srgbClr val="003994"/>
                </a:solidFill>
              </a:rPr>
              <a:t>23</a:t>
            </a:r>
            <a:r>
              <a:rPr lang="cs-CZ" altLang="cs-CZ" sz="2800" dirty="0" smtClean="0">
                <a:solidFill>
                  <a:srgbClr val="003994"/>
                </a:solidFill>
              </a:rPr>
              <a:t>. 9. 2015, Olomouc</a:t>
            </a:r>
            <a:endParaRPr lang="cs-CZ" altLang="cs-CZ" sz="2800" dirty="0">
              <a:solidFill>
                <a:srgbClr val="00399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12628</TotalTime>
  <Words>16</Words>
  <Application>Microsoft Office PowerPoint</Application>
  <PresentationFormat>Předvádění na obrazovce (4:3)</PresentationFormat>
  <Paragraphs>4</Paragraphs>
  <Slides>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Výchozí návrh</vt:lpstr>
      <vt:lpstr>Workshop pro zástupce ORP Olomouckého kraje VII.  Setkání regionalistů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Valovičová Leona</cp:lastModifiedBy>
  <cp:revision>620</cp:revision>
  <cp:lastPrinted>2013-11-20T07:12:02Z</cp:lastPrinted>
  <dcterms:created xsi:type="dcterms:W3CDTF">2008-04-28T11:39:29Z</dcterms:created>
  <dcterms:modified xsi:type="dcterms:W3CDTF">2015-09-22T13:43:40Z</dcterms:modified>
</cp:coreProperties>
</file>