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sldIdLst>
    <p:sldId id="256" r:id="rId2"/>
    <p:sldId id="257" r:id="rId3"/>
    <p:sldId id="259" r:id="rId4"/>
    <p:sldId id="263" r:id="rId5"/>
    <p:sldId id="260" r:id="rId6"/>
    <p:sldId id="264" r:id="rId7"/>
    <p:sldId id="261" r:id="rId8"/>
    <p:sldId id="265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445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1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966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856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185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8833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763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895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26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135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75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70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163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51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074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758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136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2">
                <a:lumMod val="85000"/>
                <a:lumOff val="15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9974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1923627"/>
          </a:xfrm>
        </p:spPr>
        <p:txBody>
          <a:bodyPr/>
          <a:lstStyle/>
          <a:p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Gymnázia </a:t>
            </a:r>
            <a:b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/>
              <a:t>v Olomouckém kraji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       Setkání výchovných poradců</a:t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</a:rPr>
              <a:t>                                  Olomouckého kraje</a:t>
            </a:r>
          </a:p>
          <a:p>
            <a:r>
              <a:rPr lang="cs-CZ" dirty="0">
                <a:solidFill>
                  <a:schemeClr val="bg1"/>
                </a:solidFill>
              </a:rPr>
              <a:t>      19. 10. 2022, BEA Centrum, Olomouc</a:t>
            </a:r>
          </a:p>
        </p:txBody>
      </p:sp>
    </p:spTree>
    <p:extLst>
      <p:ext uri="{BB962C8B-B14F-4D97-AF65-F5344CB8AC3E}">
        <p14:creationId xmlns:p14="http://schemas.microsoft.com/office/powerpoint/2010/main" val="1456849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685800"/>
            <a:ext cx="11266415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Olomouckém kraji působí  celkem </a:t>
            </a:r>
            <a:r>
              <a:rPr lang="cs-CZ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19 gymnázií</a:t>
            </a:r>
            <a:r>
              <a:rPr lang="cs-CZ" sz="2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 toho </a:t>
            </a:r>
            <a:endParaRPr lang="cs-CZ" sz="28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- 14 zřizovaných Olomouckým krajem (Hranice, Jeseník, Kojetín,</a:t>
            </a:r>
            <a:b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Litovel, Olomouc 3, Prostějov, Přerov 2,  Šternberk, Šumperk,</a:t>
            </a:r>
            <a:b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Uničov, Zábřeh 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- 3 zřizovaná obcí (Konice, Lipník </a:t>
            </a:r>
            <a:r>
              <a:rPr lang="cs-CZ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n.B.</a:t>
            </a: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Prostějov 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- 2 zřizovaná církví (Olomouc, Prostějov 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Vzdělávání na gymnáziích - příprava ke studiu na vysokých školách, </a:t>
            </a:r>
            <a:b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je určeno žákům se studijními předpoklady.</a:t>
            </a:r>
          </a:p>
        </p:txBody>
      </p:sp>
    </p:spTree>
    <p:extLst>
      <p:ext uri="{BB962C8B-B14F-4D97-AF65-F5344CB8AC3E}">
        <p14:creationId xmlns:p14="http://schemas.microsoft.com/office/powerpoint/2010/main" val="2054716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685800"/>
            <a:ext cx="11325138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OBORY VZDĚLÁNÍ</a:t>
            </a:r>
          </a:p>
          <a:p>
            <a:pPr>
              <a:spcAft>
                <a:spcPts val="2400"/>
              </a:spcAft>
              <a:buFontTx/>
              <a:buChar char="-"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čtyřleté studium</a:t>
            </a:r>
          </a:p>
          <a:p>
            <a:pPr lvl="2">
              <a:buFontTx/>
              <a:buChar char="-"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79-41-K/41 Gymnázium</a:t>
            </a: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různá zaměření – všeobecné, jazykové, sportovní, …</a:t>
            </a: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semináře a postupná specializace</a:t>
            </a:r>
          </a:p>
          <a:p>
            <a:pPr marL="914400" lvl="2" indent="0">
              <a:spcAft>
                <a:spcPts val="2400"/>
              </a:spcAft>
              <a:buNone/>
            </a:pPr>
            <a:endParaRPr lang="cs-CZ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cs-CZ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69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685800"/>
            <a:ext cx="9775825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OBORY VZDĚLÁNÍ</a:t>
            </a:r>
          </a:p>
          <a:p>
            <a:pPr>
              <a:spcAft>
                <a:spcPts val="2400"/>
              </a:spcAft>
              <a:buFontTx/>
              <a:buChar char="-"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čtyřleté studium</a:t>
            </a: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79-42-K/41 Gymnázium se sportovní přípravou</a:t>
            </a: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Prostějov – 1 třída,  Jeseník – 1 třída</a:t>
            </a: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         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talentové zkoušky + jednotná přijímací zkouška</a:t>
            </a:r>
          </a:p>
        </p:txBody>
      </p:sp>
    </p:spTree>
    <p:extLst>
      <p:ext uri="{BB962C8B-B14F-4D97-AF65-F5344CB8AC3E}">
        <p14:creationId xmlns:p14="http://schemas.microsoft.com/office/powerpoint/2010/main" val="321948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685800"/>
            <a:ext cx="11148969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OBORY VZDĚLÁNÍ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šestileté studium</a:t>
            </a:r>
          </a:p>
          <a:p>
            <a:pPr lvl="2">
              <a:buFontTx/>
              <a:buChar char="-"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79-41-K/61 Gymnázium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všeobecné, výuka některých předmětů v anglickém jazyce metodou CLIL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Přerov Jana Blahoslava, Hranice, Reálné gymnázium Prostějov</a:t>
            </a:r>
          </a:p>
          <a:p>
            <a:pPr lvl="2">
              <a:buFontTx/>
              <a:buChar char="-"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79-42-K/61 Dvojjazyčné gymnázium 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G </a:t>
            </a:r>
            <a:r>
              <a:rPr lang="cs-CZ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Hejčín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anglický jazyk, </a:t>
            </a:r>
            <a:b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G Čajkovského - španělský jazyk,</a:t>
            </a:r>
            <a:b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G Slovanské -  francouzský  jazyk</a:t>
            </a: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86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685800"/>
            <a:ext cx="10972800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OBORY VZDĚLÁNÍ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osmileté studium</a:t>
            </a:r>
          </a:p>
          <a:p>
            <a:pPr lvl="2">
              <a:buFontTx/>
              <a:buChar char="-"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79-41-K/81 Gymnázium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všeobecné, </a:t>
            </a:r>
          </a:p>
          <a:p>
            <a:pPr marL="914400" lvl="2" indent="0">
              <a:spcAft>
                <a:spcPts val="1200"/>
              </a:spcAft>
              <a:buNone/>
            </a:pPr>
            <a:b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Jakuba Škody Přerov, Kojetín, Jiřího Wolkera Prostějov, Olomouc </a:t>
            </a:r>
            <a:r>
              <a:rPr lang="cs-CZ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Hejčín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b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Olomouc Čajkovského, Slovanské gymnázium Olomouc, Šternberk, Uničov,</a:t>
            </a:r>
            <a:b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Litovel, Šumperk, Zábřeh, Jeseník, Lipník, Konice, Cyrilometodějské Prostějov,</a:t>
            </a:r>
            <a:b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Církevní gymnázium NŘ Olomouc</a:t>
            </a:r>
          </a:p>
        </p:txBody>
      </p:sp>
    </p:spTree>
    <p:extLst>
      <p:ext uri="{BB962C8B-B14F-4D97-AF65-F5344CB8AC3E}">
        <p14:creationId xmlns:p14="http://schemas.microsoft.com/office/powerpoint/2010/main" val="177349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685800"/>
            <a:ext cx="9775825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DOPORUČENÍ: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sledovat kritéria přijímacího řízení vyhlášené ředitelem školy do 31. ledna 2022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věnovat pozornost stanovené hranici úspěšnosti,  </a:t>
            </a:r>
            <a:r>
              <a:rPr lang="cs-CZ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nepodkročitelného</a:t>
            </a: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minima tzv. </a:t>
            </a:r>
            <a:r>
              <a:rPr lang="cs-CZ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cut-off</a:t>
            </a: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score</a:t>
            </a: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případě, že jsou bodově hodnoceny soutěže -  doložit k přihlášce doklady o úspěchu v soutěžích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navštívit Den otevřených dveří školy</a:t>
            </a:r>
          </a:p>
          <a:p>
            <a:pPr>
              <a:spcAft>
                <a:spcPts val="1200"/>
              </a:spcAft>
              <a:buFontTx/>
              <a:buChar char="-"/>
            </a:pP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24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1772D8D4-4A7A-45AA-8656-D1C1A4E616D3}"/>
              </a:ext>
            </a:extLst>
          </p:cNvPr>
          <p:cNvSpPr txBox="1"/>
          <p:nvPr/>
        </p:nvSpPr>
        <p:spPr>
          <a:xfrm>
            <a:off x="897622" y="906011"/>
            <a:ext cx="1012551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Burza škol v Olomouckém kraji  SCHOLARIS 2022</a:t>
            </a:r>
            <a:r>
              <a:rPr lang="cs-CZ" sz="3600" b="1" dirty="0"/>
              <a:t>:</a:t>
            </a:r>
          </a:p>
          <a:p>
            <a:endParaRPr lang="cs-CZ" b="1" dirty="0"/>
          </a:p>
          <a:p>
            <a:r>
              <a:rPr lang="cs-CZ" sz="2000" b="1" dirty="0"/>
              <a:t>3. listopadu 2022 od 8.00 – 17.00 hod. na SŠ gastronomie a farmářství Jeseník, U Jatek 8 </a:t>
            </a:r>
            <a:br>
              <a:rPr lang="cs-CZ" sz="2000" b="1" dirty="0"/>
            </a:br>
            <a:endParaRPr lang="cs-CZ" sz="2000" dirty="0"/>
          </a:p>
          <a:p>
            <a:r>
              <a:rPr lang="cs-CZ" sz="2000" b="1" dirty="0"/>
              <a:t>8. listopadu 2022 od 8.00 – 17.00 hod. Gymnázium Šumperk, Masarykovo nám. 8</a:t>
            </a:r>
            <a:br>
              <a:rPr lang="cs-CZ" sz="2000" b="1" dirty="0"/>
            </a:br>
            <a:endParaRPr lang="cs-CZ" sz="2000" dirty="0"/>
          </a:p>
          <a:p>
            <a:r>
              <a:rPr lang="cs-CZ" sz="2000" b="1" dirty="0"/>
              <a:t>10. listopadu 2022 od 8.00 – 17.00 hod. ve Společenském domě, s r.o. Prostějov, Komenského 6</a:t>
            </a:r>
            <a:br>
              <a:rPr lang="cs-CZ" sz="2000" b="1" dirty="0"/>
            </a:br>
            <a:endParaRPr lang="cs-CZ" sz="2000" dirty="0"/>
          </a:p>
          <a:p>
            <a:r>
              <a:rPr lang="cs-CZ" sz="2000" b="1" dirty="0"/>
              <a:t>15. listopadu 2022 od 8.00 – 17.00 hod. na Střední škola technická, </a:t>
            </a:r>
            <a:r>
              <a:rPr lang="cs-CZ" sz="2000" b="1" dirty="0" err="1"/>
              <a:t>Kouřilkova</a:t>
            </a:r>
            <a:r>
              <a:rPr lang="cs-CZ" sz="2000" b="1" dirty="0"/>
              <a:t> 8, 750 02 Přerov</a:t>
            </a:r>
            <a:br>
              <a:rPr lang="cs-CZ" sz="2000" b="1" dirty="0"/>
            </a:br>
            <a:endParaRPr lang="cs-CZ" sz="2000" b="1" dirty="0"/>
          </a:p>
          <a:p>
            <a:r>
              <a:rPr lang="cs-CZ" sz="2000" b="1" dirty="0"/>
              <a:t>23.-24. </a:t>
            </a:r>
            <a:r>
              <a:rPr lang="cs-CZ" sz="2000" b="1"/>
              <a:t>listopadu </a:t>
            </a:r>
            <a:r>
              <a:rPr lang="cs-CZ" sz="2000" b="1" dirty="0"/>
              <a:t>2022  na Střední škole polytechnické Olomouc</a:t>
            </a:r>
            <a:r>
              <a:rPr lang="cs-CZ" sz="2000" b="1"/>
              <a:t>, </a:t>
            </a:r>
            <a:br>
              <a:rPr lang="cs-CZ" sz="2000" b="1"/>
            </a:br>
            <a:r>
              <a:rPr lang="cs-CZ" sz="2000" b="1"/>
              <a:t>Rooseveltova </a:t>
            </a:r>
            <a:r>
              <a:rPr lang="cs-CZ" sz="2000" b="1" dirty="0"/>
              <a:t>79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924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685800"/>
            <a:ext cx="9775825" cy="5481638"/>
          </a:xfrm>
        </p:spPr>
        <p:txBody>
          <a:bodyPr>
            <a:noAutofit/>
          </a:bodyPr>
          <a:lstStyle/>
          <a:p>
            <a:pPr marL="0" indent="0" algn="ctr">
              <a:spcAft>
                <a:spcPts val="1200"/>
              </a:spcAft>
              <a:buNone/>
            </a:pPr>
            <a:endParaRPr lang="cs-CZ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endParaRPr lang="cs-CZ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Děkuji za pozornost.</a:t>
            </a:r>
          </a:p>
          <a:p>
            <a:pPr>
              <a:spcAft>
                <a:spcPts val="1200"/>
              </a:spcAft>
              <a:buFontTx/>
              <a:buChar char="-"/>
            </a:pP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buFontTx/>
              <a:buChar char="-"/>
            </a:pP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Milan Maceček</a:t>
            </a:r>
            <a:r>
              <a:rPr lang="cs-CZ" sz="2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cs-CZ" sz="2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</a:t>
            </a:r>
            <a:r>
              <a:rPr lang="cs-CZ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Šumperk, Masarykovo náměstí 8</a:t>
            </a:r>
          </a:p>
        </p:txBody>
      </p:sp>
    </p:spTree>
    <p:extLst>
      <p:ext uri="{BB962C8B-B14F-4D97-AF65-F5344CB8AC3E}">
        <p14:creationId xmlns:p14="http://schemas.microsoft.com/office/powerpoint/2010/main" val="202819183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205</TotalTime>
  <Words>456</Words>
  <Application>Microsoft Office PowerPoint</Application>
  <PresentationFormat>Širokoúhlá obrazovka</PresentationFormat>
  <Paragraphs>50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Calibri</vt:lpstr>
      <vt:lpstr>Century Gothic</vt:lpstr>
      <vt:lpstr>Wingdings 3</vt:lpstr>
      <vt:lpstr>Řez</vt:lpstr>
      <vt:lpstr>Gymnázia  v Olomouckém kraji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Gymnázia  v Olomouckém kraji</dc:title>
  <dc:creator>Štouračová Andrea</dc:creator>
  <cp:lastModifiedBy>Maceček Milan</cp:lastModifiedBy>
  <cp:revision>21</cp:revision>
  <dcterms:created xsi:type="dcterms:W3CDTF">2020-11-18T11:48:26Z</dcterms:created>
  <dcterms:modified xsi:type="dcterms:W3CDTF">2022-10-17T07:19:59Z</dcterms:modified>
</cp:coreProperties>
</file>