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8.xml" ContentType="application/vnd.openxmlformats-officedocument.theme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9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10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1.xml" ContentType="application/vnd.openxmlformats-officedocument.theme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2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3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4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theme/theme15.xml" ContentType="application/vnd.openxmlformats-officedocument.theme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theme/theme16.xml" ContentType="application/vnd.openxmlformats-officedocument.theme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theme/theme17.xml" ContentType="application/vnd.openxmlformats-officedocument.theme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18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theme/theme19.xml" ContentType="application/vnd.openxmlformats-officedocument.theme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theme/theme20.xml" ContentType="application/vnd.openxmlformats-officedocument.theme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theme/theme21.xml" ContentType="application/vnd.openxmlformats-officedocument.theme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theme/theme22.xml" ContentType="application/vnd.openxmlformats-officedocument.theme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theme/theme23.xml" ContentType="application/vnd.openxmlformats-officedocument.theme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theme/theme24.xml" ContentType="application/vnd.openxmlformats-officedocument.theme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theme/theme25.xml" ContentType="application/vnd.openxmlformats-officedocument.theme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theme/theme26.xml" ContentType="application/vnd.openxmlformats-officedocument.theme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theme/theme27.xml" ContentType="application/vnd.openxmlformats-officedocument.theme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theme/theme28.xml" ContentType="application/vnd.openxmlformats-officedocument.theme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theme/theme29.xml" ContentType="application/vnd.openxmlformats-officedocument.theme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slideLayouts/slideLayout375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slideLayouts/slideLayout386.xml" ContentType="application/vnd.openxmlformats-officedocument.presentationml.slideLayout+xml"/>
  <Override PartName="/ppt/slideLayouts/slideLayout387.xml" ContentType="application/vnd.openxmlformats-officedocument.presentationml.slideLayout+xml"/>
  <Override PartName="/ppt/theme/theme30.xml" ContentType="application/vnd.openxmlformats-officedocument.theme+xml"/>
  <Override PartName="/ppt/slideLayouts/slideLayout388.xml" ContentType="application/vnd.openxmlformats-officedocument.presentationml.slideLayout+xml"/>
  <Override PartName="/ppt/slideLayouts/slideLayout389.xml" ContentType="application/vnd.openxmlformats-officedocument.presentationml.slideLayout+xml"/>
  <Override PartName="/ppt/slideLayouts/slideLayout390.xml" ContentType="application/vnd.openxmlformats-officedocument.presentationml.slideLayout+xml"/>
  <Override PartName="/ppt/slideLayouts/slideLayout391.xml" ContentType="application/vnd.openxmlformats-officedocument.presentationml.slideLayout+xml"/>
  <Override PartName="/ppt/slideLayouts/slideLayout392.xml" ContentType="application/vnd.openxmlformats-officedocument.presentationml.slideLayout+xml"/>
  <Override PartName="/ppt/slideLayouts/slideLayout393.xml" ContentType="application/vnd.openxmlformats-officedocument.presentationml.slideLayout+xml"/>
  <Override PartName="/ppt/slideLayouts/slideLayout394.xml" ContentType="application/vnd.openxmlformats-officedocument.presentationml.slideLayout+xml"/>
  <Override PartName="/ppt/slideLayouts/slideLayout395.xml" ContentType="application/vnd.openxmlformats-officedocument.presentationml.slideLayout+xml"/>
  <Override PartName="/ppt/slideLayouts/slideLayout396.xml" ContentType="application/vnd.openxmlformats-officedocument.presentationml.slideLayout+xml"/>
  <Override PartName="/ppt/slideLayouts/slideLayout397.xml" ContentType="application/vnd.openxmlformats-officedocument.presentationml.slideLayout+xml"/>
  <Override PartName="/ppt/theme/theme31.xml" ContentType="application/vnd.openxmlformats-officedocument.theme+xml"/>
  <Override PartName="/ppt/slideLayouts/slideLayout398.xml" ContentType="application/vnd.openxmlformats-officedocument.presentationml.slideLayout+xml"/>
  <Override PartName="/ppt/slideLayouts/slideLayout399.xml" ContentType="application/vnd.openxmlformats-officedocument.presentationml.slideLayout+xml"/>
  <Override PartName="/ppt/slideLayouts/slideLayout400.xml" ContentType="application/vnd.openxmlformats-officedocument.presentationml.slideLayout+xml"/>
  <Override PartName="/ppt/slideLayouts/slideLayout401.xml" ContentType="application/vnd.openxmlformats-officedocument.presentationml.slideLayout+xml"/>
  <Override PartName="/ppt/slideLayouts/slideLayout402.xml" ContentType="application/vnd.openxmlformats-officedocument.presentationml.slideLayout+xml"/>
  <Override PartName="/ppt/slideLayouts/slideLayout403.xml" ContentType="application/vnd.openxmlformats-officedocument.presentationml.slideLayout+xml"/>
  <Override PartName="/ppt/slideLayouts/slideLayout404.xml" ContentType="application/vnd.openxmlformats-officedocument.presentationml.slideLayout+xml"/>
  <Override PartName="/ppt/slideLayouts/slideLayout405.xml" ContentType="application/vnd.openxmlformats-officedocument.presentationml.slideLayout+xml"/>
  <Override PartName="/ppt/slideLayouts/slideLayout406.xml" ContentType="application/vnd.openxmlformats-officedocument.presentationml.slideLayout+xml"/>
  <Override PartName="/ppt/slideLayouts/slideLayout407.xml" ContentType="application/vnd.openxmlformats-officedocument.presentationml.slideLayout+xml"/>
  <Override PartName="/ppt/slideLayouts/slideLayout408.xml" ContentType="application/vnd.openxmlformats-officedocument.presentationml.slideLayout+xml"/>
  <Override PartName="/ppt/theme/theme32.xml" ContentType="application/vnd.openxmlformats-officedocument.theme+xml"/>
  <Override PartName="/ppt/slideLayouts/slideLayout409.xml" ContentType="application/vnd.openxmlformats-officedocument.presentationml.slideLayout+xml"/>
  <Override PartName="/ppt/slideLayouts/slideLayout410.xml" ContentType="application/vnd.openxmlformats-officedocument.presentationml.slideLayout+xml"/>
  <Override PartName="/ppt/slideLayouts/slideLayout411.xml" ContentType="application/vnd.openxmlformats-officedocument.presentationml.slideLayout+xml"/>
  <Override PartName="/ppt/slideLayouts/slideLayout412.xml" ContentType="application/vnd.openxmlformats-officedocument.presentationml.slideLayout+xml"/>
  <Override PartName="/ppt/slideLayouts/slideLayout413.xml" ContentType="application/vnd.openxmlformats-officedocument.presentationml.slideLayout+xml"/>
  <Override PartName="/ppt/slideLayouts/slideLayout414.xml" ContentType="application/vnd.openxmlformats-officedocument.presentationml.slideLayout+xml"/>
  <Override PartName="/ppt/slideLayouts/slideLayout415.xml" ContentType="application/vnd.openxmlformats-officedocument.presentationml.slideLayout+xml"/>
  <Override PartName="/ppt/slideLayouts/slideLayout416.xml" ContentType="application/vnd.openxmlformats-officedocument.presentationml.slideLayout+xml"/>
  <Override PartName="/ppt/slideLayouts/slideLayout417.xml" ContentType="application/vnd.openxmlformats-officedocument.presentationml.slideLayout+xml"/>
  <Override PartName="/ppt/slideLayouts/slideLayout418.xml" ContentType="application/vnd.openxmlformats-officedocument.presentationml.slideLayout+xml"/>
  <Override PartName="/ppt/slideLayouts/slideLayout419.xml" ContentType="application/vnd.openxmlformats-officedocument.presentationml.slideLayout+xml"/>
  <Override PartName="/ppt/theme/theme33.xml" ContentType="application/vnd.openxmlformats-officedocument.theme+xml"/>
  <Override PartName="/ppt/slideLayouts/slideLayout420.xml" ContentType="application/vnd.openxmlformats-officedocument.presentationml.slideLayout+xml"/>
  <Override PartName="/ppt/slideLayouts/slideLayout421.xml" ContentType="application/vnd.openxmlformats-officedocument.presentationml.slideLayout+xml"/>
  <Override PartName="/ppt/slideLayouts/slideLayout422.xml" ContentType="application/vnd.openxmlformats-officedocument.presentationml.slideLayout+xml"/>
  <Override PartName="/ppt/slideLayouts/slideLayout423.xml" ContentType="application/vnd.openxmlformats-officedocument.presentationml.slideLayout+xml"/>
  <Override PartName="/ppt/slideLayouts/slideLayout424.xml" ContentType="application/vnd.openxmlformats-officedocument.presentationml.slideLayout+xml"/>
  <Override PartName="/ppt/slideLayouts/slideLayout425.xml" ContentType="application/vnd.openxmlformats-officedocument.presentationml.slideLayout+xml"/>
  <Override PartName="/ppt/slideLayouts/slideLayout426.xml" ContentType="application/vnd.openxmlformats-officedocument.presentationml.slideLayout+xml"/>
  <Override PartName="/ppt/slideLayouts/slideLayout427.xml" ContentType="application/vnd.openxmlformats-officedocument.presentationml.slideLayout+xml"/>
  <Override PartName="/ppt/slideLayouts/slideLayout428.xml" ContentType="application/vnd.openxmlformats-officedocument.presentationml.slideLayout+xml"/>
  <Override PartName="/ppt/slideLayouts/slideLayout429.xml" ContentType="application/vnd.openxmlformats-officedocument.presentationml.slideLayout+xml"/>
  <Override PartName="/ppt/slideLayouts/slideLayout430.xml" ContentType="application/vnd.openxmlformats-officedocument.presentationml.slideLayout+xml"/>
  <Override PartName="/ppt/slideLayouts/slideLayout431.xml" ContentType="application/vnd.openxmlformats-officedocument.presentationml.slideLayout+xml"/>
  <Override PartName="/ppt/slideLayouts/slideLayout432.xml" ContentType="application/vnd.openxmlformats-officedocument.presentationml.slideLayout+xml"/>
  <Override PartName="/ppt/slideLayouts/slideLayout433.xml" ContentType="application/vnd.openxmlformats-officedocument.presentationml.slideLayout+xml"/>
  <Override PartName="/ppt/slideLayouts/slideLayout434.xml" ContentType="application/vnd.openxmlformats-officedocument.presentationml.slideLayout+xml"/>
  <Override PartName="/ppt/slideLayouts/slideLayout435.xml" ContentType="application/vnd.openxmlformats-officedocument.presentationml.slideLayout+xml"/>
  <Override PartName="/ppt/slideLayouts/slideLayout436.xml" ContentType="application/vnd.openxmlformats-officedocument.presentationml.slideLayout+xml"/>
  <Override PartName="/ppt/slideLayouts/slideLayout437.xml" ContentType="application/vnd.openxmlformats-officedocument.presentationml.slideLayout+xml"/>
  <Override PartName="/ppt/slideLayouts/slideLayout438.xml" ContentType="application/vnd.openxmlformats-officedocument.presentationml.slideLayout+xml"/>
  <Override PartName="/ppt/slideLayouts/slideLayout439.xml" ContentType="application/vnd.openxmlformats-officedocument.presentationml.slideLayout+xml"/>
  <Override PartName="/ppt/slideLayouts/slideLayout440.xml" ContentType="application/vnd.openxmlformats-officedocument.presentationml.slideLayout+xml"/>
  <Override PartName="/ppt/slideLayouts/slideLayout441.xml" ContentType="application/vnd.openxmlformats-officedocument.presentationml.slideLayout+xml"/>
  <Override PartName="/ppt/slideLayouts/slideLayout442.xml" ContentType="application/vnd.openxmlformats-officedocument.presentationml.slideLayout+xml"/>
  <Override PartName="/ppt/slideLayouts/slideLayout443.xml" ContentType="application/vnd.openxmlformats-officedocument.presentationml.slideLayout+xml"/>
  <Override PartName="/ppt/slideLayouts/slideLayout444.xml" ContentType="application/vnd.openxmlformats-officedocument.presentationml.slideLayout+xml"/>
  <Override PartName="/ppt/slideLayouts/slideLayout445.xml" ContentType="application/vnd.openxmlformats-officedocument.presentationml.slideLayout+xml"/>
  <Override PartName="/ppt/slideLayouts/slideLayout446.xml" ContentType="application/vnd.openxmlformats-officedocument.presentationml.slideLayout+xml"/>
  <Override PartName="/ppt/slideLayouts/slideLayout447.xml" ContentType="application/vnd.openxmlformats-officedocument.presentationml.slideLayout+xml"/>
  <Override PartName="/ppt/slideLayouts/slideLayout448.xml" ContentType="application/vnd.openxmlformats-officedocument.presentationml.slideLayout+xml"/>
  <Override PartName="/ppt/theme/theme34.xml" ContentType="application/vnd.openxmlformats-officedocument.theme+xml"/>
  <Override PartName="/ppt/slideLayouts/slideLayout449.xml" ContentType="application/vnd.openxmlformats-officedocument.presentationml.slideLayout+xml"/>
  <Override PartName="/ppt/slideLayouts/slideLayout450.xml" ContentType="application/vnd.openxmlformats-officedocument.presentationml.slideLayout+xml"/>
  <Override PartName="/ppt/slideLayouts/slideLayout451.xml" ContentType="application/vnd.openxmlformats-officedocument.presentationml.slideLayout+xml"/>
  <Override PartName="/ppt/slideLayouts/slideLayout452.xml" ContentType="application/vnd.openxmlformats-officedocument.presentationml.slideLayout+xml"/>
  <Override PartName="/ppt/slideLayouts/slideLayout453.xml" ContentType="application/vnd.openxmlformats-officedocument.presentationml.slideLayout+xml"/>
  <Override PartName="/ppt/slideLayouts/slideLayout454.xml" ContentType="application/vnd.openxmlformats-officedocument.presentationml.slideLayout+xml"/>
  <Override PartName="/ppt/slideLayouts/slideLayout455.xml" ContentType="application/vnd.openxmlformats-officedocument.presentationml.slideLayout+xml"/>
  <Override PartName="/ppt/slideLayouts/slideLayout456.xml" ContentType="application/vnd.openxmlformats-officedocument.presentationml.slideLayout+xml"/>
  <Override PartName="/ppt/slideLayouts/slideLayout457.xml" ContentType="application/vnd.openxmlformats-officedocument.presentationml.slideLayout+xml"/>
  <Override PartName="/ppt/slideLayouts/slideLayout458.xml" ContentType="application/vnd.openxmlformats-officedocument.presentationml.slideLayout+xml"/>
  <Override PartName="/ppt/slideLayouts/slideLayout459.xml" ContentType="application/vnd.openxmlformats-officedocument.presentationml.slideLayout+xml"/>
  <Override PartName="/ppt/theme/theme35.xml" ContentType="application/vnd.openxmlformats-officedocument.theme+xml"/>
  <Override PartName="/ppt/slideLayouts/slideLayout460.xml" ContentType="application/vnd.openxmlformats-officedocument.presentationml.slideLayout+xml"/>
  <Override PartName="/ppt/slideLayouts/slideLayout461.xml" ContentType="application/vnd.openxmlformats-officedocument.presentationml.slideLayout+xml"/>
  <Override PartName="/ppt/slideLayouts/slideLayout462.xml" ContentType="application/vnd.openxmlformats-officedocument.presentationml.slideLayout+xml"/>
  <Override PartName="/ppt/slideLayouts/slideLayout463.xml" ContentType="application/vnd.openxmlformats-officedocument.presentationml.slideLayout+xml"/>
  <Override PartName="/ppt/slideLayouts/slideLayout464.xml" ContentType="application/vnd.openxmlformats-officedocument.presentationml.slideLayout+xml"/>
  <Override PartName="/ppt/slideLayouts/slideLayout465.xml" ContentType="application/vnd.openxmlformats-officedocument.presentationml.slideLayout+xml"/>
  <Override PartName="/ppt/theme/theme36.xml" ContentType="application/vnd.openxmlformats-officedocument.theme+xml"/>
  <Override PartName="/ppt/slideLayouts/slideLayout466.xml" ContentType="application/vnd.openxmlformats-officedocument.presentationml.slideLayout+xml"/>
  <Override PartName="/ppt/slideLayouts/slideLayout467.xml" ContentType="application/vnd.openxmlformats-officedocument.presentationml.slideLayout+xml"/>
  <Override PartName="/ppt/slideLayouts/slideLayout468.xml" ContentType="application/vnd.openxmlformats-officedocument.presentationml.slideLayout+xml"/>
  <Override PartName="/ppt/slideLayouts/slideLayout469.xml" ContentType="application/vnd.openxmlformats-officedocument.presentationml.slideLayout+xml"/>
  <Override PartName="/ppt/slideLayouts/slideLayout470.xml" ContentType="application/vnd.openxmlformats-officedocument.presentationml.slideLayout+xml"/>
  <Override PartName="/ppt/slideLayouts/slideLayout471.xml" ContentType="application/vnd.openxmlformats-officedocument.presentationml.slideLayout+xml"/>
  <Override PartName="/ppt/slideLayouts/slideLayout472.xml" ContentType="application/vnd.openxmlformats-officedocument.presentationml.slideLayout+xml"/>
  <Override PartName="/ppt/slideLayouts/slideLayout473.xml" ContentType="application/vnd.openxmlformats-officedocument.presentationml.slideLayout+xml"/>
  <Override PartName="/ppt/slideLayouts/slideLayout474.xml" ContentType="application/vnd.openxmlformats-officedocument.presentationml.slideLayout+xml"/>
  <Override PartName="/ppt/slideLayouts/slideLayout475.xml" ContentType="application/vnd.openxmlformats-officedocument.presentationml.slideLayout+xml"/>
  <Override PartName="/ppt/slideLayouts/slideLayout476.xml" ContentType="application/vnd.openxmlformats-officedocument.presentationml.slideLayout+xml"/>
  <Override PartName="/ppt/theme/theme37.xml" ContentType="application/vnd.openxmlformats-officedocument.theme+xml"/>
  <Override PartName="/ppt/slideLayouts/slideLayout477.xml" ContentType="application/vnd.openxmlformats-officedocument.presentationml.slideLayout+xml"/>
  <Override PartName="/ppt/slideLayouts/slideLayout478.xml" ContentType="application/vnd.openxmlformats-officedocument.presentationml.slideLayout+xml"/>
  <Override PartName="/ppt/slideLayouts/slideLayout479.xml" ContentType="application/vnd.openxmlformats-officedocument.presentationml.slideLayout+xml"/>
  <Override PartName="/ppt/slideLayouts/slideLayout480.xml" ContentType="application/vnd.openxmlformats-officedocument.presentationml.slideLayout+xml"/>
  <Override PartName="/ppt/slideLayouts/slideLayout481.xml" ContentType="application/vnd.openxmlformats-officedocument.presentationml.slideLayout+xml"/>
  <Override PartName="/ppt/slideLayouts/slideLayout482.xml" ContentType="application/vnd.openxmlformats-officedocument.presentationml.slideLayout+xml"/>
  <Override PartName="/ppt/slideLayouts/slideLayout483.xml" ContentType="application/vnd.openxmlformats-officedocument.presentationml.slideLayout+xml"/>
  <Override PartName="/ppt/slideLayouts/slideLayout484.xml" ContentType="application/vnd.openxmlformats-officedocument.presentationml.slideLayout+xml"/>
  <Override PartName="/ppt/slideLayouts/slideLayout485.xml" ContentType="application/vnd.openxmlformats-officedocument.presentationml.slideLayout+xml"/>
  <Override PartName="/ppt/slideLayouts/slideLayout486.xml" ContentType="application/vnd.openxmlformats-officedocument.presentationml.slideLayout+xml"/>
  <Override PartName="/ppt/slideLayouts/slideLayout487.xml" ContentType="application/vnd.openxmlformats-officedocument.presentationml.slideLayout+xml"/>
  <Override PartName="/ppt/slideLayouts/slideLayout488.xml" ContentType="application/vnd.openxmlformats-officedocument.presentationml.slideLayout+xml"/>
  <Override PartName="/ppt/slideLayouts/slideLayout489.xml" ContentType="application/vnd.openxmlformats-officedocument.presentationml.slideLayout+xml"/>
  <Override PartName="/ppt/slideLayouts/slideLayout490.xml" ContentType="application/vnd.openxmlformats-officedocument.presentationml.slideLayout+xml"/>
  <Override PartName="/ppt/slideLayouts/slideLayout491.xml" ContentType="application/vnd.openxmlformats-officedocument.presentationml.slideLayout+xml"/>
  <Override PartName="/ppt/slideLayouts/slideLayout492.xml" ContentType="application/vnd.openxmlformats-officedocument.presentationml.slideLayout+xml"/>
  <Override PartName="/ppt/slideLayouts/slideLayout493.xml" ContentType="application/vnd.openxmlformats-officedocument.presentationml.slideLayout+xml"/>
  <Override PartName="/ppt/slideLayouts/slideLayout494.xml" ContentType="application/vnd.openxmlformats-officedocument.presentationml.slideLayout+xml"/>
  <Override PartName="/ppt/slideLayouts/slideLayout495.xml" ContentType="application/vnd.openxmlformats-officedocument.presentationml.slideLayout+xml"/>
  <Override PartName="/ppt/slideLayouts/slideLayout496.xml" ContentType="application/vnd.openxmlformats-officedocument.presentationml.slideLayout+xml"/>
  <Override PartName="/ppt/slideLayouts/slideLayout497.xml" ContentType="application/vnd.openxmlformats-officedocument.presentationml.slideLayout+xml"/>
  <Override PartName="/ppt/slideLayouts/slideLayout498.xml" ContentType="application/vnd.openxmlformats-officedocument.presentationml.slideLayout+xml"/>
  <Override PartName="/ppt/slideLayouts/slideLayout499.xml" ContentType="application/vnd.openxmlformats-officedocument.presentationml.slideLayout+xml"/>
  <Override PartName="/ppt/slideLayouts/slideLayout500.xml" ContentType="application/vnd.openxmlformats-officedocument.presentationml.slideLayout+xml"/>
  <Override PartName="/ppt/slideLayouts/slideLayout501.xml" ContentType="application/vnd.openxmlformats-officedocument.presentationml.slideLayout+xml"/>
  <Override PartName="/ppt/slideLayouts/slideLayout502.xml" ContentType="application/vnd.openxmlformats-officedocument.presentationml.slideLayout+xml"/>
  <Override PartName="/ppt/slideLayouts/slideLayout503.xml" ContentType="application/vnd.openxmlformats-officedocument.presentationml.slideLayout+xml"/>
  <Override PartName="/ppt/slideLayouts/slideLayout504.xml" ContentType="application/vnd.openxmlformats-officedocument.presentationml.slideLayout+xml"/>
  <Override PartName="/ppt/slideLayouts/slideLayout505.xml" ContentType="application/vnd.openxmlformats-officedocument.presentationml.slideLayout+xml"/>
  <Override PartName="/ppt/theme/theme38.xml" ContentType="application/vnd.openxmlformats-officedocument.theme+xml"/>
  <Override PartName="/ppt/theme/theme3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  <p:sldMasterId id="2147483674" r:id="rId2"/>
    <p:sldMasterId id="2147483677" r:id="rId3"/>
    <p:sldMasterId id="2147483734" r:id="rId4"/>
    <p:sldMasterId id="2147483742" r:id="rId5"/>
    <p:sldMasterId id="2147483749" r:id="rId6"/>
    <p:sldMasterId id="2147483761" r:id="rId7"/>
    <p:sldMasterId id="2147483777" r:id="rId8"/>
    <p:sldMasterId id="2147483785" r:id="rId9"/>
    <p:sldMasterId id="2147483792" r:id="rId10"/>
    <p:sldMasterId id="2147483804" r:id="rId11"/>
    <p:sldMasterId id="2147483837" r:id="rId12"/>
    <p:sldMasterId id="2147483848" r:id="rId13"/>
    <p:sldMasterId id="2147483855" r:id="rId14"/>
    <p:sldMasterId id="2147483867" r:id="rId15"/>
    <p:sldMasterId id="2147483897" r:id="rId16"/>
    <p:sldMasterId id="2147483908" r:id="rId17"/>
    <p:sldMasterId id="2147483915" r:id="rId18"/>
    <p:sldMasterId id="2147483927" r:id="rId19"/>
    <p:sldMasterId id="2147483957" r:id="rId20"/>
    <p:sldMasterId id="2147483970" r:id="rId21"/>
    <p:sldMasterId id="2147483982" r:id="rId22"/>
    <p:sldMasterId id="2147483998" r:id="rId23"/>
    <p:sldMasterId id="2147484011" r:id="rId24"/>
    <p:sldMasterId id="2147484018" r:id="rId25"/>
    <p:sldMasterId id="2147484030" r:id="rId26"/>
    <p:sldMasterId id="2147484046" r:id="rId27"/>
    <p:sldMasterId id="2147484057" r:id="rId28"/>
    <p:sldMasterId id="2147484064" r:id="rId29"/>
    <p:sldMasterId id="2147484076" r:id="rId30"/>
    <p:sldMasterId id="2147484101" r:id="rId31"/>
    <p:sldMasterId id="2147484112" r:id="rId32"/>
    <p:sldMasterId id="2147484124" r:id="rId33"/>
    <p:sldMasterId id="2147484136" r:id="rId34"/>
    <p:sldMasterId id="2147484161" r:id="rId35"/>
    <p:sldMasterId id="2147484172" r:id="rId36"/>
    <p:sldMasterId id="2147484179" r:id="rId37"/>
    <p:sldMasterId id="2147484191" r:id="rId38"/>
  </p:sldMasterIdLst>
  <p:notesMasterIdLst>
    <p:notesMasterId r:id="rId54"/>
  </p:notesMasterIdLst>
  <p:sldIdLst>
    <p:sldId id="539" r:id="rId39"/>
    <p:sldId id="540" r:id="rId40"/>
    <p:sldId id="541" r:id="rId41"/>
    <p:sldId id="544" r:id="rId42"/>
    <p:sldId id="543" r:id="rId43"/>
    <p:sldId id="542" r:id="rId44"/>
    <p:sldId id="545" r:id="rId45"/>
    <p:sldId id="546" r:id="rId46"/>
    <p:sldId id="547" r:id="rId47"/>
    <p:sldId id="548" r:id="rId48"/>
    <p:sldId id="549" r:id="rId49"/>
    <p:sldId id="550" r:id="rId50"/>
    <p:sldId id="551" r:id="rId51"/>
    <p:sldId id="552" r:id="rId52"/>
    <p:sldId id="553" r:id="rId53"/>
  </p:sldIdLst>
  <p:sldSz cx="18288000" cy="10287000"/>
  <p:notesSz cx="6858000" cy="9144000"/>
  <p:defaultTextStyle>
    <a:defPPr>
      <a:defRPr lang="uk-UA"/>
    </a:defPPr>
    <a:lvl1pPr marL="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D4EA"/>
    <a:srgbClr val="4CCCE6"/>
    <a:srgbClr val="6CD5EA"/>
    <a:srgbClr val="2BC3E1"/>
    <a:srgbClr val="57CFE7"/>
    <a:srgbClr val="AAC42C"/>
    <a:srgbClr val="F26B6C"/>
    <a:srgbClr val="A156F4"/>
    <a:srgbClr val="C0C0C8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47" autoAdjust="0"/>
    <p:restoredTop sz="94374" autoAdjust="0"/>
  </p:normalViewPr>
  <p:slideViewPr>
    <p:cSldViewPr>
      <p:cViewPr>
        <p:scale>
          <a:sx n="66" d="100"/>
          <a:sy n="66" d="100"/>
        </p:scale>
        <p:origin x="-228" y="-72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662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1.xml"/><Relationship Id="rId21" Type="http://schemas.openxmlformats.org/officeDocument/2006/relationships/slideMaster" Target="slideMasters/slideMaster21.xml"/><Relationship Id="rId34" Type="http://schemas.openxmlformats.org/officeDocument/2006/relationships/slideMaster" Target="slideMasters/slideMaster34.xml"/><Relationship Id="rId42" Type="http://schemas.openxmlformats.org/officeDocument/2006/relationships/slide" Target="slides/slide4.xml"/><Relationship Id="rId47" Type="http://schemas.openxmlformats.org/officeDocument/2006/relationships/slide" Target="slides/slide9.xml"/><Relationship Id="rId50" Type="http://schemas.openxmlformats.org/officeDocument/2006/relationships/slide" Target="slides/slide12.xml"/><Relationship Id="rId55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Master" Target="slideMasters/slideMaster38.xml"/><Relationship Id="rId46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Master" Target="slideMasters/slideMaster29.xml"/><Relationship Id="rId41" Type="http://schemas.openxmlformats.org/officeDocument/2006/relationships/slide" Target="slides/slide3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Master" Target="slideMasters/slideMaster37.xml"/><Relationship Id="rId40" Type="http://schemas.openxmlformats.org/officeDocument/2006/relationships/slide" Target="slides/slide2.xml"/><Relationship Id="rId45" Type="http://schemas.openxmlformats.org/officeDocument/2006/relationships/slide" Target="slides/slide7.xml"/><Relationship Id="rId53" Type="http://schemas.openxmlformats.org/officeDocument/2006/relationships/slide" Target="slides/slide15.xml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49" Type="http://schemas.openxmlformats.org/officeDocument/2006/relationships/slide" Target="slides/slide11.xml"/><Relationship Id="rId57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Master" Target="slideMasters/slideMaster31.xml"/><Relationship Id="rId44" Type="http://schemas.openxmlformats.org/officeDocument/2006/relationships/slide" Target="slides/slide6.xml"/><Relationship Id="rId52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" Target="slides/slide5.xml"/><Relationship Id="rId48" Type="http://schemas.openxmlformats.org/officeDocument/2006/relationships/slide" Target="slides/slide10.xml"/><Relationship Id="rId56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13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027185-10FB-4A57-B3F0-45136A811A24}" type="datetimeFigureOut">
              <a:rPr lang="uk-UA" smtClean="0"/>
              <a:pPr/>
              <a:t>12.03.2017</a:t>
            </a:fld>
            <a:endParaRPr lang="uk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C3A12-1E0F-412B-B376-8089A55D946C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7216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292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15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461284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120721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4193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2574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0887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180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3016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064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960781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 userDrawn="1"/>
        </p:nvSpPr>
        <p:spPr>
          <a:xfrm>
            <a:off x="100584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622440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962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8502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5604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7103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47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40822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1283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76323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057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158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29384" y="321868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7754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5879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0195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546811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520440" y="3264408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784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24328" y="2990088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914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05500" y="2628900"/>
            <a:ext cx="6477000" cy="3962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24738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5064" y="2788920"/>
            <a:ext cx="6967728" cy="398678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430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846320" y="3200400"/>
            <a:ext cx="8622792" cy="484632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3412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1399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39315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5082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909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7251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6040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6576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6576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152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728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09728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46304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46304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41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7200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56216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914400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3716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019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23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719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602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6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387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2"/>
          <p:cNvSpPr/>
          <p:nvPr userDrawn="1"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80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9"/>
          <p:cNvSpPr/>
          <p:nvPr userDrawn="1"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5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862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your </a:t>
            </a:r>
            <a:r>
              <a:rPr lang="en-US" sz="2800" b="1" smtClean="0">
                <a:solidFill>
                  <a:schemeClr val="bg1"/>
                </a:solidFill>
              </a:rPr>
              <a:t>logo</a:t>
            </a:r>
            <a:endParaRPr lang="uk-UA" sz="2000" b="1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Rectangle 2"/>
          <p:cNvSpPr/>
          <p:nvPr userDrawn="1"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695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645375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094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04748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630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3451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1523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495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205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1091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87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033183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750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900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8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120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29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32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6051073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7590178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773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1612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53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052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73865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1569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5657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55229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 userDrawn="1"/>
        </p:nvSpPr>
        <p:spPr>
          <a:xfrm>
            <a:off x="100584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22248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1956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794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0405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8024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11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7516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495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66965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4776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8777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29384" y="321868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040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0195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546811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520440" y="3264408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040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24328" y="2990088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1059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05500" y="2628900"/>
            <a:ext cx="6477000" cy="3962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653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5064" y="2788920"/>
            <a:ext cx="6967728" cy="398678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487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68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846320" y="3200400"/>
            <a:ext cx="8622792" cy="484632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8124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7100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5012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4813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328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339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6576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6576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152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728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09728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46304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46304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126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7200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917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914400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3716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642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84945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13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PRA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4094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47700"/>
            <a:ext cx="0" cy="1028700"/>
          </a:xfrm>
          <a:prstGeom prst="line">
            <a:avLst/>
          </a:prstGeom>
          <a:ln w="63500">
            <a:solidFill>
              <a:srgbClr val="2BC3E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429750"/>
            <a:ext cx="0" cy="590550"/>
          </a:xfrm>
          <a:prstGeom prst="line">
            <a:avLst/>
          </a:prstGeom>
          <a:ln w="63500">
            <a:solidFill>
              <a:schemeClr val="bg2">
                <a:lumMod val="8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943122" y="804259"/>
            <a:ext cx="16506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000" b="1">
                <a:solidFill>
                  <a:srgbClr val="2BC3E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master title style</a:t>
            </a:r>
            <a:endParaRPr lang="uk-UA" dirty="0"/>
          </a:p>
        </p:txBody>
      </p:sp>
      <p:sp>
        <p:nvSpPr>
          <p:cNvPr id="10" name="Title 7"/>
          <p:cNvSpPr txBox="1">
            <a:spLocks/>
          </p:cNvSpPr>
          <p:nvPr userDrawn="1"/>
        </p:nvSpPr>
        <p:spPr>
          <a:xfrm>
            <a:off x="952500" y="9540169"/>
            <a:ext cx="1649730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uk-UA" sz="4000" b="1" kern="120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r>
              <a:rPr lang="cs-CZ" sz="2800" dirty="0" smtClean="0">
                <a:solidFill>
                  <a:schemeClr val="bg2">
                    <a:lumMod val="85000"/>
                  </a:schemeClr>
                </a:solidFill>
              </a:rPr>
              <a:t>P-KAP</a:t>
            </a:r>
            <a:endParaRPr lang="en-US" sz="2800" dirty="0">
              <a:solidFill>
                <a:schemeClr val="bg2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348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591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89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9192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3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28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your </a:t>
            </a:r>
            <a:r>
              <a:rPr lang="en-US" sz="2800" b="1" smtClean="0">
                <a:solidFill>
                  <a:schemeClr val="bg1"/>
                </a:solidFill>
              </a:rPr>
              <a:t>logo</a:t>
            </a:r>
            <a:endParaRPr lang="uk-UA" sz="2000" b="1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1278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52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1590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22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97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30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4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7843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2851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2618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7906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810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894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435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32403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34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701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62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350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072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9817914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9506416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124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7836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67352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87926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95092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057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953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14403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 userDrawn="1"/>
        </p:nvSpPr>
        <p:spPr>
          <a:xfrm>
            <a:off x="100584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198638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064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5412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1884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0553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221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2844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 userDrawn="1"/>
        </p:nvSpPr>
        <p:spPr>
          <a:xfrm>
            <a:off x="9994216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69304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9015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3198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6301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713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7429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29384" y="321868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143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0195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546811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520440" y="3264408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231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24328" y="2990088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199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05500" y="2628900"/>
            <a:ext cx="6477000" cy="3962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223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5064" y="2788920"/>
            <a:ext cx="6967728" cy="398678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6064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711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846320" y="3200400"/>
            <a:ext cx="8622792" cy="484632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52746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8656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8036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839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944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526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6576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6576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152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728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09728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46304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46304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35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7200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350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914400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3716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923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555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172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722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92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3440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007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159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8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5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44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86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792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22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925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4169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39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6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1678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244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76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82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8621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101888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249169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77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951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269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321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938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280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124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17349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/>
        </p:nvSpPr>
        <p:spPr>
          <a:xfrm>
            <a:off x="9994216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51759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10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67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07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807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44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96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90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714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13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865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4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9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15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57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02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9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302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265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950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537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7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25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sp>
        <p:nvSpPr>
          <p:cNvPr id="11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300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6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99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  <p:sp>
        <p:nvSpPr>
          <p:cNvPr id="11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624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9998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23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13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233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92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38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74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34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321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24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60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13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182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uk-UA"/>
          </a:p>
        </p:txBody>
      </p: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179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78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1271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554848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412688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12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32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59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045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4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26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99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92180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/>
        </p:nvSpPr>
        <p:spPr>
          <a:xfrm>
            <a:off x="9994216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92278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133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226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122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36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258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17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15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72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34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47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83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106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40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02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9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26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58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1123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3873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6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108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34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64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5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93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your </a:t>
            </a:r>
            <a:r>
              <a:rPr lang="en-US" sz="2800" b="1" smtClean="0">
                <a:solidFill>
                  <a:schemeClr val="bg1"/>
                </a:solidFill>
              </a:rPr>
              <a:t>logo</a:t>
            </a:r>
            <a:endParaRPr lang="uk-UA" sz="2000" b="1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4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98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263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61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48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146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6179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121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3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747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17066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439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475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280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675789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694475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167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76532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855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155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998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5307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23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692573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100584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388551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5238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562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244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1363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31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551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9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509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20613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731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40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29384" y="321868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7445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0195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546811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520440" y="3264408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272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24328" y="2990088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06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05500" y="2628900"/>
            <a:ext cx="6477000" cy="3962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4573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5064" y="2788920"/>
            <a:ext cx="6967728" cy="398678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292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846320" y="3200400"/>
            <a:ext cx="8622792" cy="484632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9796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5815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67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1193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3980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33798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647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6576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6576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152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728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09728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46304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46304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8808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7200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193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914400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3716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2516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446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470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213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879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6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030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555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5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611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your </a:t>
            </a:r>
            <a:r>
              <a:rPr lang="en-US" sz="2800" b="1" smtClean="0">
                <a:solidFill>
                  <a:schemeClr val="bg1"/>
                </a:solidFill>
              </a:rPr>
              <a:t>logo</a:t>
            </a:r>
            <a:endParaRPr lang="uk-UA" sz="2000" b="1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91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3182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9105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11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70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019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1385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3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809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225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333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54139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850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7465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055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5951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1934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160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740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2836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7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224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97583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315091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009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4906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7760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600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507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7321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37111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100584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823171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sp>
        <p:nvSpPr>
          <p:cNvPr id="11" name="Rectangle 2"/>
          <p:cNvSpPr/>
          <p:nvPr userDrawn="1"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77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57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7350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86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701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9155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923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684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1449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200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29384" y="321868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0678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9"/>
          <p:cNvSpPr/>
          <p:nvPr userDrawn="1"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6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62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0195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546811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520440" y="3264408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4479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24328" y="2990088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5037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05500" y="2628900"/>
            <a:ext cx="6477000" cy="3962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190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5064" y="2788920"/>
            <a:ext cx="6967728" cy="398678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6112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846320" y="3200400"/>
            <a:ext cx="8622792" cy="484632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48121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4506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2547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0458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63651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4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  <p:sp>
        <p:nvSpPr>
          <p:cNvPr id="11" name="Rectangle 2"/>
          <p:cNvSpPr/>
          <p:nvPr userDrawn="1"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726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6576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6576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152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728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09728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46304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46304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5009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7200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1032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914400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3716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4970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6965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163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3722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9026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213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207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6183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9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768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289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9200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283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your </a:t>
            </a:r>
            <a:r>
              <a:rPr lang="en-US" sz="2800" b="1" smtClean="0">
                <a:solidFill>
                  <a:schemeClr val="bg1"/>
                </a:solidFill>
              </a:rPr>
              <a:t>logo</a:t>
            </a:r>
            <a:endParaRPr lang="uk-UA" sz="2000" b="1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24334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89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5982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57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674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431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96298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6562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098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1692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146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552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45117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93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6712999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173319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579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942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9675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532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36052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042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38155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121962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100584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04384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8581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6261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52493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52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369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412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16279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242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360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765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29384" y="321868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550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0195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546811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520440" y="3264408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7589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24328" y="2990088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3626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05500" y="2628900"/>
            <a:ext cx="6477000" cy="3962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83246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 userDrawn="1"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5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5064" y="2788920"/>
            <a:ext cx="6967728" cy="398678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0696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846320" y="3200400"/>
            <a:ext cx="8622792" cy="484632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8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09793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730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171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81462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841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6576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6576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152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728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09728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46304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46304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025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7200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14408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914400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3716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53627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35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638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8353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467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5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426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5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819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11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769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99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112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40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89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586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807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4043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691748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746155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8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33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91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788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099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108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25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04580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/>
        </p:nvSpPr>
        <p:spPr>
          <a:xfrm>
            <a:off x="9994216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82936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3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276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705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49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91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01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161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44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83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04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13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988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39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248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384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9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65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90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95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3904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6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640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2"/>
          <p:cNvSpPr/>
          <p:nvPr userDrawn="1"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97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9"/>
          <p:cNvSpPr/>
          <p:nvPr userDrawn="1"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5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9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your </a:t>
            </a:r>
            <a:r>
              <a:rPr lang="en-US" sz="2800" b="1" smtClean="0">
                <a:solidFill>
                  <a:schemeClr val="bg1"/>
                </a:solidFill>
              </a:rPr>
              <a:t>logo</a:t>
            </a:r>
            <a:endParaRPr lang="uk-UA" sz="2000" b="1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Rectangle 2"/>
          <p:cNvSpPr/>
          <p:nvPr userDrawn="1"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73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951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210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812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40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819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81809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17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72135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93995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2297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098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0184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13" Type="http://schemas.openxmlformats.org/officeDocument/2006/relationships/slideLayout" Target="../slideLayouts/slideLayout122.xml"/><Relationship Id="rId18" Type="http://schemas.openxmlformats.org/officeDocument/2006/relationships/slideLayout" Target="../slideLayouts/slideLayout127.xml"/><Relationship Id="rId3" Type="http://schemas.openxmlformats.org/officeDocument/2006/relationships/slideLayout" Target="../slideLayouts/slideLayout112.xml"/><Relationship Id="rId21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16.xml"/><Relationship Id="rId12" Type="http://schemas.openxmlformats.org/officeDocument/2006/relationships/slideLayout" Target="../slideLayouts/slideLayout121.xml"/><Relationship Id="rId17" Type="http://schemas.openxmlformats.org/officeDocument/2006/relationships/slideLayout" Target="../slideLayouts/slideLayout126.xml"/><Relationship Id="rId25" Type="http://schemas.openxmlformats.org/officeDocument/2006/relationships/theme" Target="../theme/theme11.xml"/><Relationship Id="rId2" Type="http://schemas.openxmlformats.org/officeDocument/2006/relationships/slideLayout" Target="../slideLayouts/slideLayout111.xml"/><Relationship Id="rId16" Type="http://schemas.openxmlformats.org/officeDocument/2006/relationships/slideLayout" Target="../slideLayouts/slideLayout125.xml"/><Relationship Id="rId20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24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14.xml"/><Relationship Id="rId15" Type="http://schemas.openxmlformats.org/officeDocument/2006/relationships/slideLayout" Target="../slideLayouts/slideLayout124.xml"/><Relationship Id="rId23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19.xml"/><Relationship Id="rId19" Type="http://schemas.openxmlformats.org/officeDocument/2006/relationships/slideLayout" Target="../slideLayouts/slideLayout128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Relationship Id="rId14" Type="http://schemas.openxmlformats.org/officeDocument/2006/relationships/slideLayout" Target="../slideLayouts/slideLayout123.xml"/><Relationship Id="rId22" Type="http://schemas.openxmlformats.org/officeDocument/2006/relationships/slideLayout" Target="../slideLayouts/slideLayout13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2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theme" Target="../theme/theme12.xml"/><Relationship Id="rId5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slideLayout" Target="../slideLayouts/slideLayout178.xml"/><Relationship Id="rId18" Type="http://schemas.openxmlformats.org/officeDocument/2006/relationships/slideLayout" Target="../slideLayouts/slideLayout183.xml"/><Relationship Id="rId26" Type="http://schemas.openxmlformats.org/officeDocument/2006/relationships/slideLayout" Target="../slideLayouts/slideLayout191.xml"/><Relationship Id="rId3" Type="http://schemas.openxmlformats.org/officeDocument/2006/relationships/slideLayout" Target="../slideLayouts/slideLayout168.xml"/><Relationship Id="rId21" Type="http://schemas.openxmlformats.org/officeDocument/2006/relationships/slideLayout" Target="../slideLayouts/slideLayout186.xml"/><Relationship Id="rId7" Type="http://schemas.openxmlformats.org/officeDocument/2006/relationships/slideLayout" Target="../slideLayouts/slideLayout172.xml"/><Relationship Id="rId12" Type="http://schemas.openxmlformats.org/officeDocument/2006/relationships/slideLayout" Target="../slideLayouts/slideLayout177.xml"/><Relationship Id="rId17" Type="http://schemas.openxmlformats.org/officeDocument/2006/relationships/slideLayout" Target="../slideLayouts/slideLayout182.xml"/><Relationship Id="rId25" Type="http://schemas.openxmlformats.org/officeDocument/2006/relationships/slideLayout" Target="../slideLayouts/slideLayout190.xml"/><Relationship Id="rId2" Type="http://schemas.openxmlformats.org/officeDocument/2006/relationships/slideLayout" Target="../slideLayouts/slideLayout167.xml"/><Relationship Id="rId16" Type="http://schemas.openxmlformats.org/officeDocument/2006/relationships/slideLayout" Target="../slideLayouts/slideLayout181.xml"/><Relationship Id="rId20" Type="http://schemas.openxmlformats.org/officeDocument/2006/relationships/slideLayout" Target="../slideLayouts/slideLayout185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24" Type="http://schemas.openxmlformats.org/officeDocument/2006/relationships/slideLayout" Target="../slideLayouts/slideLayout189.xml"/><Relationship Id="rId5" Type="http://schemas.openxmlformats.org/officeDocument/2006/relationships/slideLayout" Target="../slideLayouts/slideLayout170.xml"/><Relationship Id="rId15" Type="http://schemas.openxmlformats.org/officeDocument/2006/relationships/slideLayout" Target="../slideLayouts/slideLayout180.xml"/><Relationship Id="rId23" Type="http://schemas.openxmlformats.org/officeDocument/2006/relationships/slideLayout" Target="../slideLayouts/slideLayout188.xml"/><Relationship Id="rId10" Type="http://schemas.openxmlformats.org/officeDocument/2006/relationships/slideLayout" Target="../slideLayouts/slideLayout175.xml"/><Relationship Id="rId19" Type="http://schemas.openxmlformats.org/officeDocument/2006/relationships/slideLayout" Target="../slideLayouts/slideLayout184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Relationship Id="rId14" Type="http://schemas.openxmlformats.org/officeDocument/2006/relationships/slideLayout" Target="../slideLayouts/slideLayout179.xml"/><Relationship Id="rId22" Type="http://schemas.openxmlformats.org/officeDocument/2006/relationships/slideLayout" Target="../slideLayouts/slideLayout187.xml"/><Relationship Id="rId27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9.xml"/><Relationship Id="rId3" Type="http://schemas.openxmlformats.org/officeDocument/2006/relationships/slideLayout" Target="../slideLayouts/slideLayout194.xml"/><Relationship Id="rId7" Type="http://schemas.openxmlformats.org/officeDocument/2006/relationships/slideLayout" Target="../slideLayouts/slideLayout198.xml"/><Relationship Id="rId2" Type="http://schemas.openxmlformats.org/officeDocument/2006/relationships/slideLayout" Target="../slideLayouts/slideLayout193.xml"/><Relationship Id="rId1" Type="http://schemas.openxmlformats.org/officeDocument/2006/relationships/slideLayout" Target="../slideLayouts/slideLayout192.xml"/><Relationship Id="rId6" Type="http://schemas.openxmlformats.org/officeDocument/2006/relationships/slideLayout" Target="../slideLayouts/slideLayout197.xml"/><Relationship Id="rId11" Type="http://schemas.openxmlformats.org/officeDocument/2006/relationships/theme" Target="../theme/theme16.xml"/><Relationship Id="rId5" Type="http://schemas.openxmlformats.org/officeDocument/2006/relationships/slideLayout" Target="../slideLayouts/slideLayout196.xml"/><Relationship Id="rId10" Type="http://schemas.openxmlformats.org/officeDocument/2006/relationships/slideLayout" Target="../slideLayouts/slideLayout201.xml"/><Relationship Id="rId4" Type="http://schemas.openxmlformats.org/officeDocument/2006/relationships/slideLayout" Target="../slideLayouts/slideLayout195.xml"/><Relationship Id="rId9" Type="http://schemas.openxmlformats.org/officeDocument/2006/relationships/slideLayout" Target="../slideLayouts/slideLayout200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9.xml"/><Relationship Id="rId3" Type="http://schemas.openxmlformats.org/officeDocument/2006/relationships/slideLayout" Target="../slideLayouts/slideLayout204.xml"/><Relationship Id="rId7" Type="http://schemas.openxmlformats.org/officeDocument/2006/relationships/slideLayout" Target="../slideLayouts/slideLayout208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203.xml"/><Relationship Id="rId1" Type="http://schemas.openxmlformats.org/officeDocument/2006/relationships/slideLayout" Target="../slideLayouts/slideLayout202.xml"/><Relationship Id="rId6" Type="http://schemas.openxmlformats.org/officeDocument/2006/relationships/slideLayout" Target="../slideLayouts/slideLayout207.xml"/><Relationship Id="rId11" Type="http://schemas.openxmlformats.org/officeDocument/2006/relationships/slideLayout" Target="../slideLayouts/slideLayout212.xml"/><Relationship Id="rId5" Type="http://schemas.openxmlformats.org/officeDocument/2006/relationships/slideLayout" Target="../slideLayouts/slideLayout206.xml"/><Relationship Id="rId10" Type="http://schemas.openxmlformats.org/officeDocument/2006/relationships/slideLayout" Target="../slideLayouts/slideLayout211.xml"/><Relationship Id="rId4" Type="http://schemas.openxmlformats.org/officeDocument/2006/relationships/slideLayout" Target="../slideLayouts/slideLayout205.xml"/><Relationship Id="rId9" Type="http://schemas.openxmlformats.org/officeDocument/2006/relationships/slideLayout" Target="../slideLayouts/slideLayout210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0.xml"/><Relationship Id="rId13" Type="http://schemas.openxmlformats.org/officeDocument/2006/relationships/slideLayout" Target="../slideLayouts/slideLayout225.xml"/><Relationship Id="rId3" Type="http://schemas.openxmlformats.org/officeDocument/2006/relationships/slideLayout" Target="../slideLayouts/slideLayout215.xml"/><Relationship Id="rId7" Type="http://schemas.openxmlformats.org/officeDocument/2006/relationships/slideLayout" Target="../slideLayouts/slideLayout219.xml"/><Relationship Id="rId12" Type="http://schemas.openxmlformats.org/officeDocument/2006/relationships/slideLayout" Target="../slideLayouts/slideLayout224.xml"/><Relationship Id="rId2" Type="http://schemas.openxmlformats.org/officeDocument/2006/relationships/slideLayout" Target="../slideLayouts/slideLayout214.xml"/><Relationship Id="rId1" Type="http://schemas.openxmlformats.org/officeDocument/2006/relationships/slideLayout" Target="../slideLayouts/slideLayout213.xml"/><Relationship Id="rId6" Type="http://schemas.openxmlformats.org/officeDocument/2006/relationships/slideLayout" Target="../slideLayouts/slideLayout218.xml"/><Relationship Id="rId11" Type="http://schemas.openxmlformats.org/officeDocument/2006/relationships/slideLayout" Target="../slideLayouts/slideLayout223.xml"/><Relationship Id="rId5" Type="http://schemas.openxmlformats.org/officeDocument/2006/relationships/slideLayout" Target="../slideLayouts/slideLayout217.xml"/><Relationship Id="rId10" Type="http://schemas.openxmlformats.org/officeDocument/2006/relationships/slideLayout" Target="../slideLayouts/slideLayout222.xml"/><Relationship Id="rId4" Type="http://schemas.openxmlformats.org/officeDocument/2006/relationships/slideLayout" Target="../slideLayouts/slideLayout216.xml"/><Relationship Id="rId9" Type="http://schemas.openxmlformats.org/officeDocument/2006/relationships/slideLayout" Target="../slideLayouts/slideLayout221.xml"/><Relationship Id="rId14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13" Type="http://schemas.openxmlformats.org/officeDocument/2006/relationships/slideLayout" Target="../slideLayouts/slideLayout238.xml"/><Relationship Id="rId18" Type="http://schemas.openxmlformats.org/officeDocument/2006/relationships/slideLayout" Target="../slideLayouts/slideLayout243.xml"/><Relationship Id="rId26" Type="http://schemas.openxmlformats.org/officeDocument/2006/relationships/slideLayout" Target="../slideLayouts/slideLayout251.xml"/><Relationship Id="rId3" Type="http://schemas.openxmlformats.org/officeDocument/2006/relationships/slideLayout" Target="../slideLayouts/slideLayout228.xml"/><Relationship Id="rId21" Type="http://schemas.openxmlformats.org/officeDocument/2006/relationships/slideLayout" Target="../slideLayouts/slideLayout246.xml"/><Relationship Id="rId7" Type="http://schemas.openxmlformats.org/officeDocument/2006/relationships/slideLayout" Target="../slideLayouts/slideLayout232.xml"/><Relationship Id="rId12" Type="http://schemas.openxmlformats.org/officeDocument/2006/relationships/slideLayout" Target="../slideLayouts/slideLayout237.xml"/><Relationship Id="rId17" Type="http://schemas.openxmlformats.org/officeDocument/2006/relationships/slideLayout" Target="../slideLayouts/slideLayout242.xml"/><Relationship Id="rId25" Type="http://schemas.openxmlformats.org/officeDocument/2006/relationships/slideLayout" Target="../slideLayouts/slideLayout250.xml"/><Relationship Id="rId2" Type="http://schemas.openxmlformats.org/officeDocument/2006/relationships/slideLayout" Target="../slideLayouts/slideLayout227.xml"/><Relationship Id="rId16" Type="http://schemas.openxmlformats.org/officeDocument/2006/relationships/slideLayout" Target="../slideLayouts/slideLayout241.xml"/><Relationship Id="rId20" Type="http://schemas.openxmlformats.org/officeDocument/2006/relationships/slideLayout" Target="../slideLayouts/slideLayout245.xml"/><Relationship Id="rId29" Type="http://schemas.openxmlformats.org/officeDocument/2006/relationships/slideLayout" Target="../slideLayouts/slideLayout254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slideLayout" Target="../slideLayouts/slideLayout236.xml"/><Relationship Id="rId24" Type="http://schemas.openxmlformats.org/officeDocument/2006/relationships/slideLayout" Target="../slideLayouts/slideLayout249.xml"/><Relationship Id="rId5" Type="http://schemas.openxmlformats.org/officeDocument/2006/relationships/slideLayout" Target="../slideLayouts/slideLayout230.xml"/><Relationship Id="rId15" Type="http://schemas.openxmlformats.org/officeDocument/2006/relationships/slideLayout" Target="../slideLayouts/slideLayout240.xml"/><Relationship Id="rId23" Type="http://schemas.openxmlformats.org/officeDocument/2006/relationships/slideLayout" Target="../slideLayouts/slideLayout248.xml"/><Relationship Id="rId28" Type="http://schemas.openxmlformats.org/officeDocument/2006/relationships/slideLayout" Target="../slideLayouts/slideLayout253.xml"/><Relationship Id="rId10" Type="http://schemas.openxmlformats.org/officeDocument/2006/relationships/slideLayout" Target="../slideLayouts/slideLayout235.xml"/><Relationship Id="rId19" Type="http://schemas.openxmlformats.org/officeDocument/2006/relationships/slideLayout" Target="../slideLayouts/slideLayout244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Relationship Id="rId14" Type="http://schemas.openxmlformats.org/officeDocument/2006/relationships/slideLayout" Target="../slideLayouts/slideLayout239.xml"/><Relationship Id="rId22" Type="http://schemas.openxmlformats.org/officeDocument/2006/relationships/slideLayout" Target="../slideLayouts/slideLayout247.xml"/><Relationship Id="rId27" Type="http://schemas.openxmlformats.org/officeDocument/2006/relationships/slideLayout" Target="../slideLayouts/slideLayout252.xml"/><Relationship Id="rId30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2.xml"/><Relationship Id="rId13" Type="http://schemas.openxmlformats.org/officeDocument/2006/relationships/theme" Target="../theme/theme20.xml"/><Relationship Id="rId3" Type="http://schemas.openxmlformats.org/officeDocument/2006/relationships/slideLayout" Target="../slideLayouts/slideLayout257.xml"/><Relationship Id="rId7" Type="http://schemas.openxmlformats.org/officeDocument/2006/relationships/slideLayout" Target="../slideLayouts/slideLayout261.xml"/><Relationship Id="rId12" Type="http://schemas.openxmlformats.org/officeDocument/2006/relationships/slideLayout" Target="../slideLayouts/slideLayout266.xml"/><Relationship Id="rId2" Type="http://schemas.openxmlformats.org/officeDocument/2006/relationships/slideLayout" Target="../slideLayouts/slideLayout256.xml"/><Relationship Id="rId1" Type="http://schemas.openxmlformats.org/officeDocument/2006/relationships/slideLayout" Target="../slideLayouts/slideLayout255.xml"/><Relationship Id="rId6" Type="http://schemas.openxmlformats.org/officeDocument/2006/relationships/slideLayout" Target="../slideLayouts/slideLayout260.xml"/><Relationship Id="rId11" Type="http://schemas.openxmlformats.org/officeDocument/2006/relationships/slideLayout" Target="../slideLayouts/slideLayout265.xml"/><Relationship Id="rId5" Type="http://schemas.openxmlformats.org/officeDocument/2006/relationships/slideLayout" Target="../slideLayouts/slideLayout259.xml"/><Relationship Id="rId10" Type="http://schemas.openxmlformats.org/officeDocument/2006/relationships/slideLayout" Target="../slideLayouts/slideLayout264.xml"/><Relationship Id="rId4" Type="http://schemas.openxmlformats.org/officeDocument/2006/relationships/slideLayout" Target="../slideLayouts/slideLayout258.xml"/><Relationship Id="rId9" Type="http://schemas.openxmlformats.org/officeDocument/2006/relationships/slideLayout" Target="../slideLayouts/slideLayout263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4.xml"/><Relationship Id="rId3" Type="http://schemas.openxmlformats.org/officeDocument/2006/relationships/slideLayout" Target="../slideLayouts/slideLayout269.xml"/><Relationship Id="rId7" Type="http://schemas.openxmlformats.org/officeDocument/2006/relationships/slideLayout" Target="../slideLayouts/slideLayout273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68.xml"/><Relationship Id="rId1" Type="http://schemas.openxmlformats.org/officeDocument/2006/relationships/slideLayout" Target="../slideLayouts/slideLayout267.xml"/><Relationship Id="rId6" Type="http://schemas.openxmlformats.org/officeDocument/2006/relationships/slideLayout" Target="../slideLayouts/slideLayout272.xml"/><Relationship Id="rId11" Type="http://schemas.openxmlformats.org/officeDocument/2006/relationships/slideLayout" Target="../slideLayouts/slideLayout277.xml"/><Relationship Id="rId5" Type="http://schemas.openxmlformats.org/officeDocument/2006/relationships/slideLayout" Target="../slideLayouts/slideLayout271.xml"/><Relationship Id="rId10" Type="http://schemas.openxmlformats.org/officeDocument/2006/relationships/slideLayout" Target="../slideLayouts/slideLayout276.xml"/><Relationship Id="rId4" Type="http://schemas.openxmlformats.org/officeDocument/2006/relationships/slideLayout" Target="../slideLayouts/slideLayout270.xml"/><Relationship Id="rId9" Type="http://schemas.openxmlformats.org/officeDocument/2006/relationships/slideLayout" Target="../slideLayouts/slideLayout275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5.xml"/><Relationship Id="rId13" Type="http://schemas.openxmlformats.org/officeDocument/2006/relationships/slideLayout" Target="../slideLayouts/slideLayout290.xml"/><Relationship Id="rId3" Type="http://schemas.openxmlformats.org/officeDocument/2006/relationships/slideLayout" Target="../slideLayouts/slideLayout280.xml"/><Relationship Id="rId7" Type="http://schemas.openxmlformats.org/officeDocument/2006/relationships/slideLayout" Target="../slideLayouts/slideLayout284.xml"/><Relationship Id="rId12" Type="http://schemas.openxmlformats.org/officeDocument/2006/relationships/slideLayout" Target="../slideLayouts/slideLayout289.xml"/><Relationship Id="rId2" Type="http://schemas.openxmlformats.org/officeDocument/2006/relationships/slideLayout" Target="../slideLayouts/slideLayout279.xml"/><Relationship Id="rId16" Type="http://schemas.openxmlformats.org/officeDocument/2006/relationships/theme" Target="../theme/theme22.xml"/><Relationship Id="rId1" Type="http://schemas.openxmlformats.org/officeDocument/2006/relationships/slideLayout" Target="../slideLayouts/slideLayout278.xml"/><Relationship Id="rId6" Type="http://schemas.openxmlformats.org/officeDocument/2006/relationships/slideLayout" Target="../slideLayouts/slideLayout283.xml"/><Relationship Id="rId11" Type="http://schemas.openxmlformats.org/officeDocument/2006/relationships/slideLayout" Target="../slideLayouts/slideLayout288.xml"/><Relationship Id="rId5" Type="http://schemas.openxmlformats.org/officeDocument/2006/relationships/slideLayout" Target="../slideLayouts/slideLayout282.xml"/><Relationship Id="rId15" Type="http://schemas.openxmlformats.org/officeDocument/2006/relationships/slideLayout" Target="../slideLayouts/slideLayout292.xml"/><Relationship Id="rId10" Type="http://schemas.openxmlformats.org/officeDocument/2006/relationships/slideLayout" Target="../slideLayouts/slideLayout287.xml"/><Relationship Id="rId4" Type="http://schemas.openxmlformats.org/officeDocument/2006/relationships/slideLayout" Target="../slideLayouts/slideLayout281.xml"/><Relationship Id="rId9" Type="http://schemas.openxmlformats.org/officeDocument/2006/relationships/slideLayout" Target="../slideLayouts/slideLayout286.xml"/><Relationship Id="rId14" Type="http://schemas.openxmlformats.org/officeDocument/2006/relationships/slideLayout" Target="../slideLayouts/slideLayout291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0.xml"/><Relationship Id="rId13" Type="http://schemas.openxmlformats.org/officeDocument/2006/relationships/theme" Target="../theme/theme23.xml"/><Relationship Id="rId3" Type="http://schemas.openxmlformats.org/officeDocument/2006/relationships/slideLayout" Target="../slideLayouts/slideLayout295.xml"/><Relationship Id="rId7" Type="http://schemas.openxmlformats.org/officeDocument/2006/relationships/slideLayout" Target="../slideLayouts/slideLayout299.xml"/><Relationship Id="rId12" Type="http://schemas.openxmlformats.org/officeDocument/2006/relationships/slideLayout" Target="../slideLayouts/slideLayout304.xml"/><Relationship Id="rId2" Type="http://schemas.openxmlformats.org/officeDocument/2006/relationships/slideLayout" Target="../slideLayouts/slideLayout294.xml"/><Relationship Id="rId1" Type="http://schemas.openxmlformats.org/officeDocument/2006/relationships/slideLayout" Target="../slideLayouts/slideLayout293.xml"/><Relationship Id="rId6" Type="http://schemas.openxmlformats.org/officeDocument/2006/relationships/slideLayout" Target="../slideLayouts/slideLayout298.xml"/><Relationship Id="rId11" Type="http://schemas.openxmlformats.org/officeDocument/2006/relationships/slideLayout" Target="../slideLayouts/slideLayout303.xml"/><Relationship Id="rId5" Type="http://schemas.openxmlformats.org/officeDocument/2006/relationships/slideLayout" Target="../slideLayouts/slideLayout297.xml"/><Relationship Id="rId10" Type="http://schemas.openxmlformats.org/officeDocument/2006/relationships/slideLayout" Target="../slideLayouts/slideLayout302.xml"/><Relationship Id="rId4" Type="http://schemas.openxmlformats.org/officeDocument/2006/relationships/slideLayout" Target="../slideLayouts/slideLayout296.xml"/><Relationship Id="rId9" Type="http://schemas.openxmlformats.org/officeDocument/2006/relationships/slideLayout" Target="../slideLayouts/slideLayout301.xml"/></Relationships>
</file>

<file path=ppt/slideMasters/_rels/slideMaster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7.xml"/><Relationship Id="rId7" Type="http://schemas.openxmlformats.org/officeDocument/2006/relationships/theme" Target="../theme/theme24.xml"/><Relationship Id="rId2" Type="http://schemas.openxmlformats.org/officeDocument/2006/relationships/slideLayout" Target="../slideLayouts/slideLayout306.xml"/><Relationship Id="rId1" Type="http://schemas.openxmlformats.org/officeDocument/2006/relationships/slideLayout" Target="../slideLayouts/slideLayout305.xml"/><Relationship Id="rId6" Type="http://schemas.openxmlformats.org/officeDocument/2006/relationships/slideLayout" Target="../slideLayouts/slideLayout310.xml"/><Relationship Id="rId5" Type="http://schemas.openxmlformats.org/officeDocument/2006/relationships/slideLayout" Target="../slideLayouts/slideLayout309.xml"/><Relationship Id="rId4" Type="http://schemas.openxmlformats.org/officeDocument/2006/relationships/slideLayout" Target="../slideLayouts/slideLayout308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8.xml"/><Relationship Id="rId3" Type="http://schemas.openxmlformats.org/officeDocument/2006/relationships/slideLayout" Target="../slideLayouts/slideLayout313.xml"/><Relationship Id="rId7" Type="http://schemas.openxmlformats.org/officeDocument/2006/relationships/slideLayout" Target="../slideLayouts/slideLayout317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312.xml"/><Relationship Id="rId1" Type="http://schemas.openxmlformats.org/officeDocument/2006/relationships/slideLayout" Target="../slideLayouts/slideLayout311.xml"/><Relationship Id="rId6" Type="http://schemas.openxmlformats.org/officeDocument/2006/relationships/slideLayout" Target="../slideLayouts/slideLayout316.xml"/><Relationship Id="rId11" Type="http://schemas.openxmlformats.org/officeDocument/2006/relationships/slideLayout" Target="../slideLayouts/slideLayout321.xml"/><Relationship Id="rId5" Type="http://schemas.openxmlformats.org/officeDocument/2006/relationships/slideLayout" Target="../slideLayouts/slideLayout315.xml"/><Relationship Id="rId10" Type="http://schemas.openxmlformats.org/officeDocument/2006/relationships/slideLayout" Target="../slideLayouts/slideLayout320.xml"/><Relationship Id="rId4" Type="http://schemas.openxmlformats.org/officeDocument/2006/relationships/slideLayout" Target="../slideLayouts/slideLayout314.xml"/><Relationship Id="rId9" Type="http://schemas.openxmlformats.org/officeDocument/2006/relationships/slideLayout" Target="../slideLayouts/slideLayout319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9.xml"/><Relationship Id="rId13" Type="http://schemas.openxmlformats.org/officeDocument/2006/relationships/slideLayout" Target="../slideLayouts/slideLayout334.xml"/><Relationship Id="rId3" Type="http://schemas.openxmlformats.org/officeDocument/2006/relationships/slideLayout" Target="../slideLayouts/slideLayout324.xml"/><Relationship Id="rId7" Type="http://schemas.openxmlformats.org/officeDocument/2006/relationships/slideLayout" Target="../slideLayouts/slideLayout328.xml"/><Relationship Id="rId12" Type="http://schemas.openxmlformats.org/officeDocument/2006/relationships/slideLayout" Target="../slideLayouts/slideLayout333.xml"/><Relationship Id="rId2" Type="http://schemas.openxmlformats.org/officeDocument/2006/relationships/slideLayout" Target="../slideLayouts/slideLayout323.xml"/><Relationship Id="rId16" Type="http://schemas.openxmlformats.org/officeDocument/2006/relationships/theme" Target="../theme/theme26.xml"/><Relationship Id="rId1" Type="http://schemas.openxmlformats.org/officeDocument/2006/relationships/slideLayout" Target="../slideLayouts/slideLayout322.xml"/><Relationship Id="rId6" Type="http://schemas.openxmlformats.org/officeDocument/2006/relationships/slideLayout" Target="../slideLayouts/slideLayout327.xml"/><Relationship Id="rId11" Type="http://schemas.openxmlformats.org/officeDocument/2006/relationships/slideLayout" Target="../slideLayouts/slideLayout332.xml"/><Relationship Id="rId5" Type="http://schemas.openxmlformats.org/officeDocument/2006/relationships/slideLayout" Target="../slideLayouts/slideLayout326.xml"/><Relationship Id="rId15" Type="http://schemas.openxmlformats.org/officeDocument/2006/relationships/slideLayout" Target="../slideLayouts/slideLayout336.xml"/><Relationship Id="rId10" Type="http://schemas.openxmlformats.org/officeDocument/2006/relationships/slideLayout" Target="../slideLayouts/slideLayout331.xml"/><Relationship Id="rId4" Type="http://schemas.openxmlformats.org/officeDocument/2006/relationships/slideLayout" Target="../slideLayouts/slideLayout325.xml"/><Relationship Id="rId9" Type="http://schemas.openxmlformats.org/officeDocument/2006/relationships/slideLayout" Target="../slideLayouts/slideLayout330.xml"/><Relationship Id="rId14" Type="http://schemas.openxmlformats.org/officeDocument/2006/relationships/slideLayout" Target="../slideLayouts/slideLayout335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4.xml"/><Relationship Id="rId3" Type="http://schemas.openxmlformats.org/officeDocument/2006/relationships/slideLayout" Target="../slideLayouts/slideLayout339.xml"/><Relationship Id="rId7" Type="http://schemas.openxmlformats.org/officeDocument/2006/relationships/slideLayout" Target="../slideLayouts/slideLayout343.xml"/><Relationship Id="rId2" Type="http://schemas.openxmlformats.org/officeDocument/2006/relationships/slideLayout" Target="../slideLayouts/slideLayout338.xml"/><Relationship Id="rId1" Type="http://schemas.openxmlformats.org/officeDocument/2006/relationships/slideLayout" Target="../slideLayouts/slideLayout337.xml"/><Relationship Id="rId6" Type="http://schemas.openxmlformats.org/officeDocument/2006/relationships/slideLayout" Target="../slideLayouts/slideLayout342.xml"/><Relationship Id="rId11" Type="http://schemas.openxmlformats.org/officeDocument/2006/relationships/theme" Target="../theme/theme27.xml"/><Relationship Id="rId5" Type="http://schemas.openxmlformats.org/officeDocument/2006/relationships/slideLayout" Target="../slideLayouts/slideLayout341.xml"/><Relationship Id="rId10" Type="http://schemas.openxmlformats.org/officeDocument/2006/relationships/slideLayout" Target="../slideLayouts/slideLayout346.xml"/><Relationship Id="rId4" Type="http://schemas.openxmlformats.org/officeDocument/2006/relationships/slideLayout" Target="../slideLayouts/slideLayout340.xml"/><Relationship Id="rId9" Type="http://schemas.openxmlformats.org/officeDocument/2006/relationships/slideLayout" Target="../slideLayouts/slideLayout345.xml"/></Relationships>
</file>

<file path=ppt/slideMasters/_rels/slideMaster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9.xml"/><Relationship Id="rId7" Type="http://schemas.openxmlformats.org/officeDocument/2006/relationships/theme" Target="../theme/theme28.xml"/><Relationship Id="rId2" Type="http://schemas.openxmlformats.org/officeDocument/2006/relationships/slideLayout" Target="../slideLayouts/slideLayout348.xml"/><Relationship Id="rId1" Type="http://schemas.openxmlformats.org/officeDocument/2006/relationships/slideLayout" Target="../slideLayouts/slideLayout347.xml"/><Relationship Id="rId6" Type="http://schemas.openxmlformats.org/officeDocument/2006/relationships/slideLayout" Target="../slideLayouts/slideLayout352.xml"/><Relationship Id="rId5" Type="http://schemas.openxmlformats.org/officeDocument/2006/relationships/slideLayout" Target="../slideLayouts/slideLayout351.xml"/><Relationship Id="rId4" Type="http://schemas.openxmlformats.org/officeDocument/2006/relationships/slideLayout" Target="../slideLayouts/slideLayout350.xml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0.xml"/><Relationship Id="rId3" Type="http://schemas.openxmlformats.org/officeDocument/2006/relationships/slideLayout" Target="../slideLayouts/slideLayout355.xml"/><Relationship Id="rId7" Type="http://schemas.openxmlformats.org/officeDocument/2006/relationships/slideLayout" Target="../slideLayouts/slideLayout359.xml"/><Relationship Id="rId12" Type="http://schemas.openxmlformats.org/officeDocument/2006/relationships/theme" Target="../theme/theme29.xml"/><Relationship Id="rId2" Type="http://schemas.openxmlformats.org/officeDocument/2006/relationships/slideLayout" Target="../slideLayouts/slideLayout354.xml"/><Relationship Id="rId1" Type="http://schemas.openxmlformats.org/officeDocument/2006/relationships/slideLayout" Target="../slideLayouts/slideLayout353.xml"/><Relationship Id="rId6" Type="http://schemas.openxmlformats.org/officeDocument/2006/relationships/slideLayout" Target="../slideLayouts/slideLayout358.xml"/><Relationship Id="rId11" Type="http://schemas.openxmlformats.org/officeDocument/2006/relationships/slideLayout" Target="../slideLayouts/slideLayout363.xml"/><Relationship Id="rId5" Type="http://schemas.openxmlformats.org/officeDocument/2006/relationships/slideLayout" Target="../slideLayouts/slideLayout357.xml"/><Relationship Id="rId10" Type="http://schemas.openxmlformats.org/officeDocument/2006/relationships/slideLayout" Target="../slideLayouts/slideLayout362.xml"/><Relationship Id="rId4" Type="http://schemas.openxmlformats.org/officeDocument/2006/relationships/slideLayout" Target="../slideLayouts/slideLayout356.xml"/><Relationship Id="rId9" Type="http://schemas.openxmlformats.org/officeDocument/2006/relationships/slideLayout" Target="../slideLayouts/slideLayout36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1.xml"/><Relationship Id="rId13" Type="http://schemas.openxmlformats.org/officeDocument/2006/relationships/slideLayout" Target="../slideLayouts/slideLayout376.xml"/><Relationship Id="rId18" Type="http://schemas.openxmlformats.org/officeDocument/2006/relationships/slideLayout" Target="../slideLayouts/slideLayout381.xml"/><Relationship Id="rId3" Type="http://schemas.openxmlformats.org/officeDocument/2006/relationships/slideLayout" Target="../slideLayouts/slideLayout366.xml"/><Relationship Id="rId21" Type="http://schemas.openxmlformats.org/officeDocument/2006/relationships/slideLayout" Target="../slideLayouts/slideLayout384.xml"/><Relationship Id="rId7" Type="http://schemas.openxmlformats.org/officeDocument/2006/relationships/slideLayout" Target="../slideLayouts/slideLayout370.xml"/><Relationship Id="rId12" Type="http://schemas.openxmlformats.org/officeDocument/2006/relationships/slideLayout" Target="../slideLayouts/slideLayout375.xml"/><Relationship Id="rId17" Type="http://schemas.openxmlformats.org/officeDocument/2006/relationships/slideLayout" Target="../slideLayouts/slideLayout380.xml"/><Relationship Id="rId25" Type="http://schemas.openxmlformats.org/officeDocument/2006/relationships/theme" Target="../theme/theme30.xml"/><Relationship Id="rId2" Type="http://schemas.openxmlformats.org/officeDocument/2006/relationships/slideLayout" Target="../slideLayouts/slideLayout365.xml"/><Relationship Id="rId16" Type="http://schemas.openxmlformats.org/officeDocument/2006/relationships/slideLayout" Target="../slideLayouts/slideLayout379.xml"/><Relationship Id="rId20" Type="http://schemas.openxmlformats.org/officeDocument/2006/relationships/slideLayout" Target="../slideLayouts/slideLayout383.xml"/><Relationship Id="rId1" Type="http://schemas.openxmlformats.org/officeDocument/2006/relationships/slideLayout" Target="../slideLayouts/slideLayout364.xml"/><Relationship Id="rId6" Type="http://schemas.openxmlformats.org/officeDocument/2006/relationships/slideLayout" Target="../slideLayouts/slideLayout369.xml"/><Relationship Id="rId11" Type="http://schemas.openxmlformats.org/officeDocument/2006/relationships/slideLayout" Target="../slideLayouts/slideLayout374.xml"/><Relationship Id="rId24" Type="http://schemas.openxmlformats.org/officeDocument/2006/relationships/slideLayout" Target="../slideLayouts/slideLayout387.xml"/><Relationship Id="rId5" Type="http://schemas.openxmlformats.org/officeDocument/2006/relationships/slideLayout" Target="../slideLayouts/slideLayout368.xml"/><Relationship Id="rId15" Type="http://schemas.openxmlformats.org/officeDocument/2006/relationships/slideLayout" Target="../slideLayouts/slideLayout378.xml"/><Relationship Id="rId23" Type="http://schemas.openxmlformats.org/officeDocument/2006/relationships/slideLayout" Target="../slideLayouts/slideLayout386.xml"/><Relationship Id="rId10" Type="http://schemas.openxmlformats.org/officeDocument/2006/relationships/slideLayout" Target="../slideLayouts/slideLayout373.xml"/><Relationship Id="rId19" Type="http://schemas.openxmlformats.org/officeDocument/2006/relationships/slideLayout" Target="../slideLayouts/slideLayout382.xml"/><Relationship Id="rId4" Type="http://schemas.openxmlformats.org/officeDocument/2006/relationships/slideLayout" Target="../slideLayouts/slideLayout367.xml"/><Relationship Id="rId9" Type="http://schemas.openxmlformats.org/officeDocument/2006/relationships/slideLayout" Target="../slideLayouts/slideLayout372.xml"/><Relationship Id="rId14" Type="http://schemas.openxmlformats.org/officeDocument/2006/relationships/slideLayout" Target="../slideLayouts/slideLayout377.xml"/><Relationship Id="rId22" Type="http://schemas.openxmlformats.org/officeDocument/2006/relationships/slideLayout" Target="../slideLayouts/slideLayout385.xml"/></Relationships>
</file>

<file path=ppt/slideMasters/_rels/slideMaster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5.xml"/><Relationship Id="rId3" Type="http://schemas.openxmlformats.org/officeDocument/2006/relationships/slideLayout" Target="../slideLayouts/slideLayout390.xml"/><Relationship Id="rId7" Type="http://schemas.openxmlformats.org/officeDocument/2006/relationships/slideLayout" Target="../slideLayouts/slideLayout394.xml"/><Relationship Id="rId2" Type="http://schemas.openxmlformats.org/officeDocument/2006/relationships/slideLayout" Target="../slideLayouts/slideLayout389.xml"/><Relationship Id="rId1" Type="http://schemas.openxmlformats.org/officeDocument/2006/relationships/slideLayout" Target="../slideLayouts/slideLayout388.xml"/><Relationship Id="rId6" Type="http://schemas.openxmlformats.org/officeDocument/2006/relationships/slideLayout" Target="../slideLayouts/slideLayout393.xml"/><Relationship Id="rId11" Type="http://schemas.openxmlformats.org/officeDocument/2006/relationships/theme" Target="../theme/theme31.xml"/><Relationship Id="rId5" Type="http://schemas.openxmlformats.org/officeDocument/2006/relationships/slideLayout" Target="../slideLayouts/slideLayout392.xml"/><Relationship Id="rId10" Type="http://schemas.openxmlformats.org/officeDocument/2006/relationships/slideLayout" Target="../slideLayouts/slideLayout397.xml"/><Relationship Id="rId4" Type="http://schemas.openxmlformats.org/officeDocument/2006/relationships/slideLayout" Target="../slideLayouts/slideLayout391.xml"/><Relationship Id="rId9" Type="http://schemas.openxmlformats.org/officeDocument/2006/relationships/slideLayout" Target="../slideLayouts/slideLayout396.xml"/></Relationships>
</file>

<file path=ppt/slideMasters/_rels/slideMaster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5.xml"/><Relationship Id="rId3" Type="http://schemas.openxmlformats.org/officeDocument/2006/relationships/slideLayout" Target="../slideLayouts/slideLayout400.xml"/><Relationship Id="rId7" Type="http://schemas.openxmlformats.org/officeDocument/2006/relationships/slideLayout" Target="../slideLayouts/slideLayout404.xml"/><Relationship Id="rId12" Type="http://schemas.openxmlformats.org/officeDocument/2006/relationships/theme" Target="../theme/theme32.xml"/><Relationship Id="rId2" Type="http://schemas.openxmlformats.org/officeDocument/2006/relationships/slideLayout" Target="../slideLayouts/slideLayout399.xml"/><Relationship Id="rId1" Type="http://schemas.openxmlformats.org/officeDocument/2006/relationships/slideLayout" Target="../slideLayouts/slideLayout398.xml"/><Relationship Id="rId6" Type="http://schemas.openxmlformats.org/officeDocument/2006/relationships/slideLayout" Target="../slideLayouts/slideLayout403.xml"/><Relationship Id="rId11" Type="http://schemas.openxmlformats.org/officeDocument/2006/relationships/slideLayout" Target="../slideLayouts/slideLayout408.xml"/><Relationship Id="rId5" Type="http://schemas.openxmlformats.org/officeDocument/2006/relationships/slideLayout" Target="../slideLayouts/slideLayout402.xml"/><Relationship Id="rId10" Type="http://schemas.openxmlformats.org/officeDocument/2006/relationships/slideLayout" Target="../slideLayouts/slideLayout407.xml"/><Relationship Id="rId4" Type="http://schemas.openxmlformats.org/officeDocument/2006/relationships/slideLayout" Target="../slideLayouts/slideLayout401.xml"/><Relationship Id="rId9" Type="http://schemas.openxmlformats.org/officeDocument/2006/relationships/slideLayout" Target="../slideLayouts/slideLayout406.xml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6.xml"/><Relationship Id="rId3" Type="http://schemas.openxmlformats.org/officeDocument/2006/relationships/slideLayout" Target="../slideLayouts/slideLayout411.xml"/><Relationship Id="rId7" Type="http://schemas.openxmlformats.org/officeDocument/2006/relationships/slideLayout" Target="../slideLayouts/slideLayout415.xml"/><Relationship Id="rId12" Type="http://schemas.openxmlformats.org/officeDocument/2006/relationships/theme" Target="../theme/theme33.xml"/><Relationship Id="rId2" Type="http://schemas.openxmlformats.org/officeDocument/2006/relationships/slideLayout" Target="../slideLayouts/slideLayout410.xml"/><Relationship Id="rId1" Type="http://schemas.openxmlformats.org/officeDocument/2006/relationships/slideLayout" Target="../slideLayouts/slideLayout409.xml"/><Relationship Id="rId6" Type="http://schemas.openxmlformats.org/officeDocument/2006/relationships/slideLayout" Target="../slideLayouts/slideLayout414.xml"/><Relationship Id="rId11" Type="http://schemas.openxmlformats.org/officeDocument/2006/relationships/slideLayout" Target="../slideLayouts/slideLayout419.xml"/><Relationship Id="rId5" Type="http://schemas.openxmlformats.org/officeDocument/2006/relationships/slideLayout" Target="../slideLayouts/slideLayout413.xml"/><Relationship Id="rId10" Type="http://schemas.openxmlformats.org/officeDocument/2006/relationships/slideLayout" Target="../slideLayouts/slideLayout418.xml"/><Relationship Id="rId4" Type="http://schemas.openxmlformats.org/officeDocument/2006/relationships/slideLayout" Target="../slideLayouts/slideLayout412.xml"/><Relationship Id="rId9" Type="http://schemas.openxmlformats.org/officeDocument/2006/relationships/slideLayout" Target="../slideLayouts/slideLayout417.xml"/></Relationships>
</file>

<file path=ppt/slideMasters/_rels/slideMaster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7.xml"/><Relationship Id="rId13" Type="http://schemas.openxmlformats.org/officeDocument/2006/relationships/slideLayout" Target="../slideLayouts/slideLayout432.xml"/><Relationship Id="rId18" Type="http://schemas.openxmlformats.org/officeDocument/2006/relationships/slideLayout" Target="../slideLayouts/slideLayout437.xml"/><Relationship Id="rId26" Type="http://schemas.openxmlformats.org/officeDocument/2006/relationships/slideLayout" Target="../slideLayouts/slideLayout445.xml"/><Relationship Id="rId3" Type="http://schemas.openxmlformats.org/officeDocument/2006/relationships/slideLayout" Target="../slideLayouts/slideLayout422.xml"/><Relationship Id="rId21" Type="http://schemas.openxmlformats.org/officeDocument/2006/relationships/slideLayout" Target="../slideLayouts/slideLayout440.xml"/><Relationship Id="rId7" Type="http://schemas.openxmlformats.org/officeDocument/2006/relationships/slideLayout" Target="../slideLayouts/slideLayout426.xml"/><Relationship Id="rId12" Type="http://schemas.openxmlformats.org/officeDocument/2006/relationships/slideLayout" Target="../slideLayouts/slideLayout431.xml"/><Relationship Id="rId17" Type="http://schemas.openxmlformats.org/officeDocument/2006/relationships/slideLayout" Target="../slideLayouts/slideLayout436.xml"/><Relationship Id="rId25" Type="http://schemas.openxmlformats.org/officeDocument/2006/relationships/slideLayout" Target="../slideLayouts/slideLayout444.xml"/><Relationship Id="rId2" Type="http://schemas.openxmlformats.org/officeDocument/2006/relationships/slideLayout" Target="../slideLayouts/slideLayout421.xml"/><Relationship Id="rId16" Type="http://schemas.openxmlformats.org/officeDocument/2006/relationships/slideLayout" Target="../slideLayouts/slideLayout435.xml"/><Relationship Id="rId20" Type="http://schemas.openxmlformats.org/officeDocument/2006/relationships/slideLayout" Target="../slideLayouts/slideLayout439.xml"/><Relationship Id="rId29" Type="http://schemas.openxmlformats.org/officeDocument/2006/relationships/slideLayout" Target="../slideLayouts/slideLayout448.xml"/><Relationship Id="rId1" Type="http://schemas.openxmlformats.org/officeDocument/2006/relationships/slideLayout" Target="../slideLayouts/slideLayout420.xml"/><Relationship Id="rId6" Type="http://schemas.openxmlformats.org/officeDocument/2006/relationships/slideLayout" Target="../slideLayouts/slideLayout425.xml"/><Relationship Id="rId11" Type="http://schemas.openxmlformats.org/officeDocument/2006/relationships/slideLayout" Target="../slideLayouts/slideLayout430.xml"/><Relationship Id="rId24" Type="http://schemas.openxmlformats.org/officeDocument/2006/relationships/slideLayout" Target="../slideLayouts/slideLayout443.xml"/><Relationship Id="rId5" Type="http://schemas.openxmlformats.org/officeDocument/2006/relationships/slideLayout" Target="../slideLayouts/slideLayout424.xml"/><Relationship Id="rId15" Type="http://schemas.openxmlformats.org/officeDocument/2006/relationships/slideLayout" Target="../slideLayouts/slideLayout434.xml"/><Relationship Id="rId23" Type="http://schemas.openxmlformats.org/officeDocument/2006/relationships/slideLayout" Target="../slideLayouts/slideLayout442.xml"/><Relationship Id="rId28" Type="http://schemas.openxmlformats.org/officeDocument/2006/relationships/slideLayout" Target="../slideLayouts/slideLayout447.xml"/><Relationship Id="rId10" Type="http://schemas.openxmlformats.org/officeDocument/2006/relationships/slideLayout" Target="../slideLayouts/slideLayout429.xml"/><Relationship Id="rId19" Type="http://schemas.openxmlformats.org/officeDocument/2006/relationships/slideLayout" Target="../slideLayouts/slideLayout438.xml"/><Relationship Id="rId4" Type="http://schemas.openxmlformats.org/officeDocument/2006/relationships/slideLayout" Target="../slideLayouts/slideLayout423.xml"/><Relationship Id="rId9" Type="http://schemas.openxmlformats.org/officeDocument/2006/relationships/slideLayout" Target="../slideLayouts/slideLayout428.xml"/><Relationship Id="rId14" Type="http://schemas.openxmlformats.org/officeDocument/2006/relationships/slideLayout" Target="../slideLayouts/slideLayout433.xml"/><Relationship Id="rId22" Type="http://schemas.openxmlformats.org/officeDocument/2006/relationships/slideLayout" Target="../slideLayouts/slideLayout441.xml"/><Relationship Id="rId27" Type="http://schemas.openxmlformats.org/officeDocument/2006/relationships/slideLayout" Target="../slideLayouts/slideLayout446.xml"/><Relationship Id="rId30" Type="http://schemas.openxmlformats.org/officeDocument/2006/relationships/theme" Target="../theme/theme34.xml"/></Relationships>
</file>

<file path=ppt/slideMasters/_rels/slideMaster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6.xml"/><Relationship Id="rId3" Type="http://schemas.openxmlformats.org/officeDocument/2006/relationships/slideLayout" Target="../slideLayouts/slideLayout451.xml"/><Relationship Id="rId7" Type="http://schemas.openxmlformats.org/officeDocument/2006/relationships/slideLayout" Target="../slideLayouts/slideLayout455.xml"/><Relationship Id="rId12" Type="http://schemas.openxmlformats.org/officeDocument/2006/relationships/theme" Target="../theme/theme35.xml"/><Relationship Id="rId2" Type="http://schemas.openxmlformats.org/officeDocument/2006/relationships/slideLayout" Target="../slideLayouts/slideLayout450.xml"/><Relationship Id="rId1" Type="http://schemas.openxmlformats.org/officeDocument/2006/relationships/slideLayout" Target="../slideLayouts/slideLayout449.xml"/><Relationship Id="rId6" Type="http://schemas.openxmlformats.org/officeDocument/2006/relationships/slideLayout" Target="../slideLayouts/slideLayout454.xml"/><Relationship Id="rId11" Type="http://schemas.openxmlformats.org/officeDocument/2006/relationships/slideLayout" Target="../slideLayouts/slideLayout459.xml"/><Relationship Id="rId5" Type="http://schemas.openxmlformats.org/officeDocument/2006/relationships/slideLayout" Target="../slideLayouts/slideLayout453.xml"/><Relationship Id="rId10" Type="http://schemas.openxmlformats.org/officeDocument/2006/relationships/slideLayout" Target="../slideLayouts/slideLayout458.xml"/><Relationship Id="rId4" Type="http://schemas.openxmlformats.org/officeDocument/2006/relationships/slideLayout" Target="../slideLayouts/slideLayout452.xml"/><Relationship Id="rId9" Type="http://schemas.openxmlformats.org/officeDocument/2006/relationships/slideLayout" Target="../slideLayouts/slideLayout457.xml"/></Relationships>
</file>

<file path=ppt/slideMasters/_rels/slideMaster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2.xml"/><Relationship Id="rId7" Type="http://schemas.openxmlformats.org/officeDocument/2006/relationships/theme" Target="../theme/theme36.xml"/><Relationship Id="rId2" Type="http://schemas.openxmlformats.org/officeDocument/2006/relationships/slideLayout" Target="../slideLayouts/slideLayout461.xml"/><Relationship Id="rId1" Type="http://schemas.openxmlformats.org/officeDocument/2006/relationships/slideLayout" Target="../slideLayouts/slideLayout460.xml"/><Relationship Id="rId6" Type="http://schemas.openxmlformats.org/officeDocument/2006/relationships/slideLayout" Target="../slideLayouts/slideLayout465.xml"/><Relationship Id="rId5" Type="http://schemas.openxmlformats.org/officeDocument/2006/relationships/slideLayout" Target="../slideLayouts/slideLayout464.xml"/><Relationship Id="rId4" Type="http://schemas.openxmlformats.org/officeDocument/2006/relationships/slideLayout" Target="../slideLayouts/slideLayout463.xml"/></Relationships>
</file>

<file path=ppt/slideMasters/_rels/slideMaster3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3.xml"/><Relationship Id="rId3" Type="http://schemas.openxmlformats.org/officeDocument/2006/relationships/slideLayout" Target="../slideLayouts/slideLayout468.xml"/><Relationship Id="rId7" Type="http://schemas.openxmlformats.org/officeDocument/2006/relationships/slideLayout" Target="../slideLayouts/slideLayout472.xml"/><Relationship Id="rId12" Type="http://schemas.openxmlformats.org/officeDocument/2006/relationships/theme" Target="../theme/theme37.xml"/><Relationship Id="rId2" Type="http://schemas.openxmlformats.org/officeDocument/2006/relationships/slideLayout" Target="../slideLayouts/slideLayout467.xml"/><Relationship Id="rId1" Type="http://schemas.openxmlformats.org/officeDocument/2006/relationships/slideLayout" Target="../slideLayouts/slideLayout466.xml"/><Relationship Id="rId6" Type="http://schemas.openxmlformats.org/officeDocument/2006/relationships/slideLayout" Target="../slideLayouts/slideLayout471.xml"/><Relationship Id="rId11" Type="http://schemas.openxmlformats.org/officeDocument/2006/relationships/slideLayout" Target="../slideLayouts/slideLayout476.xml"/><Relationship Id="rId5" Type="http://schemas.openxmlformats.org/officeDocument/2006/relationships/slideLayout" Target="../slideLayouts/slideLayout470.xml"/><Relationship Id="rId10" Type="http://schemas.openxmlformats.org/officeDocument/2006/relationships/slideLayout" Target="../slideLayouts/slideLayout475.xml"/><Relationship Id="rId4" Type="http://schemas.openxmlformats.org/officeDocument/2006/relationships/slideLayout" Target="../slideLayouts/slideLayout469.xml"/><Relationship Id="rId9" Type="http://schemas.openxmlformats.org/officeDocument/2006/relationships/slideLayout" Target="../slideLayouts/slideLayout474.xml"/></Relationships>
</file>

<file path=ppt/slideMasters/_rels/slideMaster3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4.xml"/><Relationship Id="rId13" Type="http://schemas.openxmlformats.org/officeDocument/2006/relationships/slideLayout" Target="../slideLayouts/slideLayout489.xml"/><Relationship Id="rId18" Type="http://schemas.openxmlformats.org/officeDocument/2006/relationships/slideLayout" Target="../slideLayouts/slideLayout494.xml"/><Relationship Id="rId26" Type="http://schemas.openxmlformats.org/officeDocument/2006/relationships/slideLayout" Target="../slideLayouts/slideLayout502.xml"/><Relationship Id="rId3" Type="http://schemas.openxmlformats.org/officeDocument/2006/relationships/slideLayout" Target="../slideLayouts/slideLayout479.xml"/><Relationship Id="rId21" Type="http://schemas.openxmlformats.org/officeDocument/2006/relationships/slideLayout" Target="../slideLayouts/slideLayout497.xml"/><Relationship Id="rId7" Type="http://schemas.openxmlformats.org/officeDocument/2006/relationships/slideLayout" Target="../slideLayouts/slideLayout483.xml"/><Relationship Id="rId12" Type="http://schemas.openxmlformats.org/officeDocument/2006/relationships/slideLayout" Target="../slideLayouts/slideLayout488.xml"/><Relationship Id="rId17" Type="http://schemas.openxmlformats.org/officeDocument/2006/relationships/slideLayout" Target="../slideLayouts/slideLayout493.xml"/><Relationship Id="rId25" Type="http://schemas.openxmlformats.org/officeDocument/2006/relationships/slideLayout" Target="../slideLayouts/slideLayout501.xml"/><Relationship Id="rId2" Type="http://schemas.openxmlformats.org/officeDocument/2006/relationships/slideLayout" Target="../slideLayouts/slideLayout478.xml"/><Relationship Id="rId16" Type="http://schemas.openxmlformats.org/officeDocument/2006/relationships/slideLayout" Target="../slideLayouts/slideLayout492.xml"/><Relationship Id="rId20" Type="http://schemas.openxmlformats.org/officeDocument/2006/relationships/slideLayout" Target="../slideLayouts/slideLayout496.xml"/><Relationship Id="rId29" Type="http://schemas.openxmlformats.org/officeDocument/2006/relationships/slideLayout" Target="../slideLayouts/slideLayout505.xml"/><Relationship Id="rId1" Type="http://schemas.openxmlformats.org/officeDocument/2006/relationships/slideLayout" Target="../slideLayouts/slideLayout477.xml"/><Relationship Id="rId6" Type="http://schemas.openxmlformats.org/officeDocument/2006/relationships/slideLayout" Target="../slideLayouts/slideLayout482.xml"/><Relationship Id="rId11" Type="http://schemas.openxmlformats.org/officeDocument/2006/relationships/slideLayout" Target="../slideLayouts/slideLayout487.xml"/><Relationship Id="rId24" Type="http://schemas.openxmlformats.org/officeDocument/2006/relationships/slideLayout" Target="../slideLayouts/slideLayout500.xml"/><Relationship Id="rId5" Type="http://schemas.openxmlformats.org/officeDocument/2006/relationships/slideLayout" Target="../slideLayouts/slideLayout481.xml"/><Relationship Id="rId15" Type="http://schemas.openxmlformats.org/officeDocument/2006/relationships/slideLayout" Target="../slideLayouts/slideLayout491.xml"/><Relationship Id="rId23" Type="http://schemas.openxmlformats.org/officeDocument/2006/relationships/slideLayout" Target="../slideLayouts/slideLayout499.xml"/><Relationship Id="rId28" Type="http://schemas.openxmlformats.org/officeDocument/2006/relationships/slideLayout" Target="../slideLayouts/slideLayout504.xml"/><Relationship Id="rId10" Type="http://schemas.openxmlformats.org/officeDocument/2006/relationships/slideLayout" Target="../slideLayouts/slideLayout486.xml"/><Relationship Id="rId19" Type="http://schemas.openxmlformats.org/officeDocument/2006/relationships/slideLayout" Target="../slideLayouts/slideLayout495.xml"/><Relationship Id="rId4" Type="http://schemas.openxmlformats.org/officeDocument/2006/relationships/slideLayout" Target="../slideLayouts/slideLayout480.xml"/><Relationship Id="rId9" Type="http://schemas.openxmlformats.org/officeDocument/2006/relationships/slideLayout" Target="../slideLayouts/slideLayout485.xml"/><Relationship Id="rId14" Type="http://schemas.openxmlformats.org/officeDocument/2006/relationships/slideLayout" Target="../slideLayouts/slideLayout490.xml"/><Relationship Id="rId22" Type="http://schemas.openxmlformats.org/officeDocument/2006/relationships/slideLayout" Target="../slideLayouts/slideLayout498.xml"/><Relationship Id="rId27" Type="http://schemas.openxmlformats.org/officeDocument/2006/relationships/slideLayout" Target="../slideLayouts/slideLayout503.xml"/><Relationship Id="rId30" Type="http://schemas.openxmlformats.org/officeDocument/2006/relationships/theme" Target="../theme/theme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3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6" Type="http://schemas.openxmlformats.org/officeDocument/2006/relationships/theme" Target="../theme/theme7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5.xml"/><Relationship Id="rId7" Type="http://schemas.openxmlformats.org/officeDocument/2006/relationships/theme" Target="../theme/theme9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4209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676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4239" r:id="rId12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4906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235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  <p:sldLayoutId id="2147483822" r:id="rId18"/>
    <p:sldLayoutId id="2147483823" r:id="rId19"/>
    <p:sldLayoutId id="2147483824" r:id="rId20"/>
    <p:sldLayoutId id="2147483825" r:id="rId21"/>
    <p:sldLayoutId id="2147483826" r:id="rId22"/>
    <p:sldLayoutId id="2147483827" r:id="rId23"/>
    <p:sldLayoutId id="2147483828" r:id="rId24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4948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77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92" r:id="rId7"/>
    <p:sldLayoutId id="2147483893" r:id="rId8"/>
    <p:sldLayoutId id="2147483894" r:id="rId9"/>
    <p:sldLayoutId id="2147483895" r:id="rId10"/>
    <p:sldLayoutId id="2147483896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3367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7836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  <p:sldLayoutId id="2147483880" r:id="rId13"/>
    <p:sldLayoutId id="2147483881" r:id="rId14"/>
    <p:sldLayoutId id="2147483882" r:id="rId15"/>
    <p:sldLayoutId id="2147483883" r:id="rId16"/>
    <p:sldLayoutId id="2147483884" r:id="rId17"/>
    <p:sldLayoutId id="2147483885" r:id="rId18"/>
    <p:sldLayoutId id="2147483886" r:id="rId19"/>
    <p:sldLayoutId id="2147483887" r:id="rId20"/>
    <p:sldLayoutId id="2147483888" r:id="rId21"/>
    <p:sldLayoutId id="2147483889" r:id="rId22"/>
    <p:sldLayoutId id="2147483890" r:id="rId23"/>
    <p:sldLayoutId id="2147483891" r:id="rId24"/>
    <p:sldLayoutId id="2147484250" r:id="rId25"/>
    <p:sldLayoutId id="2147484251" r:id="rId26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7966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0141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4240" r:id="rId7"/>
    <p:sldLayoutId id="2147484241" r:id="rId8"/>
    <p:sldLayoutId id="2147484242" r:id="rId9"/>
    <p:sldLayoutId id="2147484243" r:id="rId10"/>
    <p:sldLayoutId id="2147484244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6721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  <p:sldLayoutId id="2147484245" r:id="rId12"/>
    <p:sldLayoutId id="2147484246" r:id="rId13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8653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  <p:sldLayoutId id="2147483939" r:id="rId12"/>
    <p:sldLayoutId id="2147483940" r:id="rId13"/>
    <p:sldLayoutId id="2147483941" r:id="rId14"/>
    <p:sldLayoutId id="2147483942" r:id="rId15"/>
    <p:sldLayoutId id="2147483943" r:id="rId16"/>
    <p:sldLayoutId id="2147483944" r:id="rId17"/>
    <p:sldLayoutId id="2147483945" r:id="rId18"/>
    <p:sldLayoutId id="2147483946" r:id="rId19"/>
    <p:sldLayoutId id="2147483947" r:id="rId20"/>
    <p:sldLayoutId id="2147483948" r:id="rId21"/>
    <p:sldLayoutId id="2147483949" r:id="rId22"/>
    <p:sldLayoutId id="2147483950" r:id="rId23"/>
    <p:sldLayoutId id="2147483951" r:id="rId24"/>
    <p:sldLayoutId id="2147483952" r:id="rId25"/>
    <p:sldLayoutId id="2147483953" r:id="rId26"/>
    <p:sldLayoutId id="2147483954" r:id="rId27"/>
    <p:sldLayoutId id="2147483955" r:id="rId28"/>
    <p:sldLayoutId id="2147483956" r:id="rId29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0439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732" r:id="rId2"/>
    <p:sldLayoutId id="2147483731" r:id="rId3"/>
    <p:sldLayoutId id="2147483701" r:id="rId4"/>
    <p:sldLayoutId id="2147483700" r:id="rId5"/>
    <p:sldLayoutId id="2147483699" r:id="rId6"/>
    <p:sldLayoutId id="2147483668" r:id="rId7"/>
    <p:sldLayoutId id="2147483670" r:id="rId8"/>
    <p:sldLayoutId id="2147483671" r:id="rId9"/>
    <p:sldLayoutId id="2147483695" r:id="rId10"/>
    <p:sldLayoutId id="2147483696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4143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  <p:sldLayoutId id="2147483969" r:id="rId12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3826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73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146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  <p:sldLayoutId id="2147483994" r:id="rId12"/>
    <p:sldLayoutId id="2147483995" r:id="rId13"/>
    <p:sldLayoutId id="2147483996" r:id="rId14"/>
    <p:sldLayoutId id="2147483997" r:id="rId15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414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  <p:sldLayoutId id="2147484010" r:id="rId12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7178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2" r:id="rId1"/>
    <p:sldLayoutId id="2147484013" r:id="rId2"/>
    <p:sldLayoutId id="2147484014" r:id="rId3"/>
    <p:sldLayoutId id="2147484015" r:id="rId4"/>
    <p:sldLayoutId id="2147484016" r:id="rId5"/>
    <p:sldLayoutId id="2147484017" r:id="rId6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8296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9" r:id="rId1"/>
    <p:sldLayoutId id="2147484020" r:id="rId2"/>
    <p:sldLayoutId id="2147484021" r:id="rId3"/>
    <p:sldLayoutId id="2147484022" r:id="rId4"/>
    <p:sldLayoutId id="2147484023" r:id="rId5"/>
    <p:sldLayoutId id="2147484024" r:id="rId6"/>
    <p:sldLayoutId id="2147484025" r:id="rId7"/>
    <p:sldLayoutId id="2147484026" r:id="rId8"/>
    <p:sldLayoutId id="2147484027" r:id="rId9"/>
    <p:sldLayoutId id="2147484028" r:id="rId10"/>
    <p:sldLayoutId id="2147484029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727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1" r:id="rId1"/>
    <p:sldLayoutId id="2147484032" r:id="rId2"/>
    <p:sldLayoutId id="2147484033" r:id="rId3"/>
    <p:sldLayoutId id="2147484034" r:id="rId4"/>
    <p:sldLayoutId id="2147484035" r:id="rId5"/>
    <p:sldLayoutId id="2147484036" r:id="rId6"/>
    <p:sldLayoutId id="2147484037" r:id="rId7"/>
    <p:sldLayoutId id="2147484038" r:id="rId8"/>
    <p:sldLayoutId id="2147484039" r:id="rId9"/>
    <p:sldLayoutId id="2147484040" r:id="rId10"/>
    <p:sldLayoutId id="2147484041" r:id="rId11"/>
    <p:sldLayoutId id="2147484042" r:id="rId12"/>
    <p:sldLayoutId id="2147484043" r:id="rId13"/>
    <p:sldLayoutId id="2147484044" r:id="rId14"/>
    <p:sldLayoutId id="2147484045" r:id="rId15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852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7" r:id="rId1"/>
    <p:sldLayoutId id="2147484048" r:id="rId2"/>
    <p:sldLayoutId id="2147484049" r:id="rId3"/>
    <p:sldLayoutId id="2147484050" r:id="rId4"/>
    <p:sldLayoutId id="2147484051" r:id="rId5"/>
    <p:sldLayoutId id="2147484052" r:id="rId6"/>
    <p:sldLayoutId id="2147484053" r:id="rId7"/>
    <p:sldLayoutId id="2147484054" r:id="rId8"/>
    <p:sldLayoutId id="2147484055" r:id="rId9"/>
    <p:sldLayoutId id="2147484056" r:id="rId10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1705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8" r:id="rId1"/>
    <p:sldLayoutId id="2147484059" r:id="rId2"/>
    <p:sldLayoutId id="2147484060" r:id="rId3"/>
    <p:sldLayoutId id="2147484061" r:id="rId4"/>
    <p:sldLayoutId id="2147484062" r:id="rId5"/>
    <p:sldLayoutId id="2147484063" r:id="rId6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9525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5" r:id="rId1"/>
    <p:sldLayoutId id="2147484066" r:id="rId2"/>
    <p:sldLayoutId id="2147484067" r:id="rId3"/>
    <p:sldLayoutId id="2147484068" r:id="rId4"/>
    <p:sldLayoutId id="2147484069" r:id="rId5"/>
    <p:sldLayoutId id="2147484070" r:id="rId6"/>
    <p:sldLayoutId id="2147484071" r:id="rId7"/>
    <p:sldLayoutId id="2147484072" r:id="rId8"/>
    <p:sldLayoutId id="2147484073" r:id="rId9"/>
    <p:sldLayoutId id="2147484074" r:id="rId10"/>
    <p:sldLayoutId id="2147484075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3470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6" r:id="rId8"/>
    <p:sldLayoutId id="2147483727" r:id="rId9"/>
    <p:sldLayoutId id="2147483682" r:id="rId10"/>
    <p:sldLayoutId id="2147483683" r:id="rId11"/>
    <p:sldLayoutId id="2147483685" r:id="rId12"/>
    <p:sldLayoutId id="2147483686" r:id="rId13"/>
    <p:sldLayoutId id="2147483688" r:id="rId14"/>
    <p:sldLayoutId id="2147483733" r:id="rId15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549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7" r:id="rId1"/>
    <p:sldLayoutId id="2147484078" r:id="rId2"/>
    <p:sldLayoutId id="2147484079" r:id="rId3"/>
    <p:sldLayoutId id="2147484080" r:id="rId4"/>
    <p:sldLayoutId id="2147484081" r:id="rId5"/>
    <p:sldLayoutId id="2147484082" r:id="rId6"/>
    <p:sldLayoutId id="2147484083" r:id="rId7"/>
    <p:sldLayoutId id="2147484084" r:id="rId8"/>
    <p:sldLayoutId id="2147484085" r:id="rId9"/>
    <p:sldLayoutId id="2147484086" r:id="rId10"/>
    <p:sldLayoutId id="2147484087" r:id="rId11"/>
    <p:sldLayoutId id="2147484088" r:id="rId12"/>
    <p:sldLayoutId id="2147484089" r:id="rId13"/>
    <p:sldLayoutId id="2147484090" r:id="rId14"/>
    <p:sldLayoutId id="2147484091" r:id="rId15"/>
    <p:sldLayoutId id="2147484092" r:id="rId16"/>
    <p:sldLayoutId id="2147484093" r:id="rId17"/>
    <p:sldLayoutId id="2147484094" r:id="rId18"/>
    <p:sldLayoutId id="2147484095" r:id="rId19"/>
    <p:sldLayoutId id="2147484096" r:id="rId20"/>
    <p:sldLayoutId id="2147484097" r:id="rId21"/>
    <p:sldLayoutId id="2147484098" r:id="rId22"/>
    <p:sldLayoutId id="2147484099" r:id="rId23"/>
    <p:sldLayoutId id="2147484100" r:id="rId24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953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  <p:sldLayoutId id="2147484106" r:id="rId5"/>
    <p:sldLayoutId id="2147484107" r:id="rId6"/>
    <p:sldLayoutId id="2147484108" r:id="rId7"/>
    <p:sldLayoutId id="2147484109" r:id="rId8"/>
    <p:sldLayoutId id="2147484110" r:id="rId9"/>
    <p:sldLayoutId id="2147484111" r:id="rId10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7218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3" r:id="rId1"/>
    <p:sldLayoutId id="2147484114" r:id="rId2"/>
    <p:sldLayoutId id="2147484115" r:id="rId3"/>
    <p:sldLayoutId id="2147484116" r:id="rId4"/>
    <p:sldLayoutId id="2147484117" r:id="rId5"/>
    <p:sldLayoutId id="2147484118" r:id="rId6"/>
    <p:sldLayoutId id="2147484119" r:id="rId7"/>
    <p:sldLayoutId id="2147484120" r:id="rId8"/>
    <p:sldLayoutId id="2147484121" r:id="rId9"/>
    <p:sldLayoutId id="2147484122" r:id="rId10"/>
    <p:sldLayoutId id="2147484123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4582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5" r:id="rId1"/>
    <p:sldLayoutId id="2147484126" r:id="rId2"/>
    <p:sldLayoutId id="2147484127" r:id="rId3"/>
    <p:sldLayoutId id="2147484128" r:id="rId4"/>
    <p:sldLayoutId id="2147484129" r:id="rId5"/>
    <p:sldLayoutId id="2147484130" r:id="rId6"/>
    <p:sldLayoutId id="2147484131" r:id="rId7"/>
    <p:sldLayoutId id="2147484132" r:id="rId8"/>
    <p:sldLayoutId id="2147484133" r:id="rId9"/>
    <p:sldLayoutId id="2147484134" r:id="rId10"/>
    <p:sldLayoutId id="2147484135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2879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7" r:id="rId1"/>
    <p:sldLayoutId id="2147484138" r:id="rId2"/>
    <p:sldLayoutId id="2147484139" r:id="rId3"/>
    <p:sldLayoutId id="2147484140" r:id="rId4"/>
    <p:sldLayoutId id="2147484141" r:id="rId5"/>
    <p:sldLayoutId id="2147484142" r:id="rId6"/>
    <p:sldLayoutId id="2147484143" r:id="rId7"/>
    <p:sldLayoutId id="2147484144" r:id="rId8"/>
    <p:sldLayoutId id="2147484145" r:id="rId9"/>
    <p:sldLayoutId id="2147484146" r:id="rId10"/>
    <p:sldLayoutId id="2147484147" r:id="rId11"/>
    <p:sldLayoutId id="2147484148" r:id="rId12"/>
    <p:sldLayoutId id="2147484149" r:id="rId13"/>
    <p:sldLayoutId id="2147484150" r:id="rId14"/>
    <p:sldLayoutId id="2147484151" r:id="rId15"/>
    <p:sldLayoutId id="2147484152" r:id="rId16"/>
    <p:sldLayoutId id="2147484153" r:id="rId17"/>
    <p:sldLayoutId id="2147484154" r:id="rId18"/>
    <p:sldLayoutId id="2147484155" r:id="rId19"/>
    <p:sldLayoutId id="2147484156" r:id="rId20"/>
    <p:sldLayoutId id="2147484157" r:id="rId21"/>
    <p:sldLayoutId id="2147484158" r:id="rId22"/>
    <p:sldLayoutId id="2147484159" r:id="rId23"/>
    <p:sldLayoutId id="2147484160" r:id="rId24"/>
    <p:sldLayoutId id="2147484222" r:id="rId25"/>
    <p:sldLayoutId id="2147484223" r:id="rId26"/>
    <p:sldLayoutId id="2147484224" r:id="rId27"/>
    <p:sldLayoutId id="2147484225" r:id="rId28"/>
    <p:sldLayoutId id="2147484226" r:id="rId29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89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2" r:id="rId1"/>
    <p:sldLayoutId id="2147484163" r:id="rId2"/>
    <p:sldLayoutId id="2147484164" r:id="rId3"/>
    <p:sldLayoutId id="2147484165" r:id="rId4"/>
    <p:sldLayoutId id="2147484166" r:id="rId5"/>
    <p:sldLayoutId id="2147484167" r:id="rId6"/>
    <p:sldLayoutId id="2147484168" r:id="rId7"/>
    <p:sldLayoutId id="2147484169" r:id="rId8"/>
    <p:sldLayoutId id="2147484170" r:id="rId9"/>
    <p:sldLayoutId id="2147484171" r:id="rId10"/>
    <p:sldLayoutId id="2147484221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474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3" r:id="rId1"/>
    <p:sldLayoutId id="2147484174" r:id="rId2"/>
    <p:sldLayoutId id="2147484175" r:id="rId3"/>
    <p:sldLayoutId id="2147484176" r:id="rId4"/>
    <p:sldLayoutId id="2147484177" r:id="rId5"/>
    <p:sldLayoutId id="2147484178" r:id="rId6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454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0" r:id="rId1"/>
    <p:sldLayoutId id="2147484181" r:id="rId2"/>
    <p:sldLayoutId id="2147484182" r:id="rId3"/>
    <p:sldLayoutId id="2147484183" r:id="rId4"/>
    <p:sldLayoutId id="2147484184" r:id="rId5"/>
    <p:sldLayoutId id="2147484185" r:id="rId6"/>
    <p:sldLayoutId id="2147484186" r:id="rId7"/>
    <p:sldLayoutId id="2147484187" r:id="rId8"/>
    <p:sldLayoutId id="2147484188" r:id="rId9"/>
    <p:sldLayoutId id="2147484189" r:id="rId10"/>
    <p:sldLayoutId id="2147484190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669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2" r:id="rId1"/>
    <p:sldLayoutId id="2147484193" r:id="rId2"/>
    <p:sldLayoutId id="2147484194" r:id="rId3"/>
    <p:sldLayoutId id="2147484195" r:id="rId4"/>
    <p:sldLayoutId id="2147484196" r:id="rId5"/>
    <p:sldLayoutId id="2147484197" r:id="rId6"/>
    <p:sldLayoutId id="2147484198" r:id="rId7"/>
    <p:sldLayoutId id="2147484199" r:id="rId8"/>
    <p:sldLayoutId id="2147484200" r:id="rId9"/>
    <p:sldLayoutId id="2147484201" r:id="rId10"/>
    <p:sldLayoutId id="2147484202" r:id="rId11"/>
    <p:sldLayoutId id="2147484203" r:id="rId12"/>
    <p:sldLayoutId id="2147484204" r:id="rId13"/>
    <p:sldLayoutId id="2147484205" r:id="rId14"/>
    <p:sldLayoutId id="2147484206" r:id="rId15"/>
    <p:sldLayoutId id="2147484207" r:id="rId16"/>
    <p:sldLayoutId id="2147484208" r:id="rId17"/>
    <p:sldLayoutId id="2147484209" r:id="rId18"/>
    <p:sldLayoutId id="2147484210" r:id="rId19"/>
    <p:sldLayoutId id="2147484211" r:id="rId20"/>
    <p:sldLayoutId id="2147484212" r:id="rId21"/>
    <p:sldLayoutId id="2147484213" r:id="rId22"/>
    <p:sldLayoutId id="2147484214" r:id="rId23"/>
    <p:sldLayoutId id="2147484215" r:id="rId24"/>
    <p:sldLayoutId id="2147484216" r:id="rId25"/>
    <p:sldLayoutId id="2147484217" r:id="rId26"/>
    <p:sldLayoutId id="2147484218" r:id="rId27"/>
    <p:sldLayoutId id="2147484219" r:id="rId28"/>
    <p:sldLayoutId id="2147484220" r:id="rId29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7261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664" r:id="rId8"/>
    <p:sldLayoutId id="2147483693" r:id="rId9"/>
    <p:sldLayoutId id="2147483680" r:id="rId10"/>
    <p:sldLayoutId id="2147483697" r:id="rId11"/>
    <p:sldLayoutId id="2147483698" r:id="rId12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3223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6752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3905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632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829" r:id="rId8"/>
    <p:sldLayoutId id="2147483830" r:id="rId9"/>
    <p:sldLayoutId id="2147483831" r:id="rId10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6546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talentovani.cz/koncepce" TargetMode="External"/><Relationship Id="rId2" Type="http://schemas.openxmlformats.org/officeDocument/2006/relationships/hyperlink" Target="http://talentovani.cz/legislativa" TargetMode="External"/><Relationship Id="rId1" Type="http://schemas.openxmlformats.org/officeDocument/2006/relationships/slideLayout" Target="../slideLayouts/slideLayout19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2474243" y="4000500"/>
            <a:ext cx="13491914" cy="1804705"/>
            <a:chOff x="4205" y="3032"/>
            <a:chExt cx="3110" cy="416"/>
          </a:xfrm>
        </p:grpSpPr>
        <p:sp>
          <p:nvSpPr>
            <p:cNvPr id="13" name="AutoShape 3"/>
            <p:cNvSpPr>
              <a:spLocks noChangeAspect="1" noChangeArrowheads="1" noTextEdit="1"/>
            </p:cNvSpPr>
            <p:nvPr/>
          </p:nvSpPr>
          <p:spPr bwMode="auto">
            <a:xfrm>
              <a:off x="4205" y="3032"/>
              <a:ext cx="3110" cy="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6783" y="3049"/>
              <a:ext cx="366" cy="252"/>
            </a:xfrm>
            <a:custGeom>
              <a:avLst/>
              <a:gdLst>
                <a:gd name="T0" fmla="*/ 1108 w 1597"/>
                <a:gd name="T1" fmla="*/ 588 h 1077"/>
                <a:gd name="T2" fmla="*/ 1108 w 1597"/>
                <a:gd name="T3" fmla="*/ 479 h 1077"/>
                <a:gd name="T4" fmla="*/ 992 w 1597"/>
                <a:gd name="T5" fmla="*/ 479 h 1077"/>
                <a:gd name="T6" fmla="*/ 897 w 1597"/>
                <a:gd name="T7" fmla="*/ 603 h 1077"/>
                <a:gd name="T8" fmla="*/ 795 w 1597"/>
                <a:gd name="T9" fmla="*/ 548 h 1077"/>
                <a:gd name="T10" fmla="*/ 747 w 1597"/>
                <a:gd name="T11" fmla="*/ 566 h 1077"/>
                <a:gd name="T12" fmla="*/ 878 w 1597"/>
                <a:gd name="T13" fmla="*/ 626 h 1077"/>
                <a:gd name="T14" fmla="*/ 695 w 1597"/>
                <a:gd name="T15" fmla="*/ 864 h 1077"/>
                <a:gd name="T16" fmla="*/ 692 w 1597"/>
                <a:gd name="T17" fmla="*/ 864 h 1077"/>
                <a:gd name="T18" fmla="*/ 394 w 1597"/>
                <a:gd name="T19" fmla="*/ 484 h 1077"/>
                <a:gd name="T20" fmla="*/ 732 w 1597"/>
                <a:gd name="T21" fmla="*/ 54 h 1077"/>
                <a:gd name="T22" fmla="*/ 732 w 1597"/>
                <a:gd name="T23" fmla="*/ 471 h 1077"/>
                <a:gd name="T24" fmla="*/ 831 w 1597"/>
                <a:gd name="T25" fmla="*/ 471 h 1077"/>
                <a:gd name="T26" fmla="*/ 831 w 1597"/>
                <a:gd name="T27" fmla="*/ 357 h 1077"/>
                <a:gd name="T28" fmla="*/ 1029 w 1597"/>
                <a:gd name="T29" fmla="*/ 408 h 1077"/>
                <a:gd name="T30" fmla="*/ 1169 w 1597"/>
                <a:gd name="T31" fmla="*/ 512 h 1077"/>
                <a:gd name="T32" fmla="*/ 1108 w 1597"/>
                <a:gd name="T33" fmla="*/ 588 h 1077"/>
                <a:gd name="T34" fmla="*/ 1146 w 1597"/>
                <a:gd name="T35" fmla="*/ 615 h 1077"/>
                <a:gd name="T36" fmla="*/ 1277 w 1597"/>
                <a:gd name="T37" fmla="*/ 497 h 1077"/>
                <a:gd name="T38" fmla="*/ 1094 w 1597"/>
                <a:gd name="T39" fmla="*/ 368 h 1077"/>
                <a:gd name="T40" fmla="*/ 855 w 1597"/>
                <a:gd name="T41" fmla="*/ 263 h 1077"/>
                <a:gd name="T42" fmla="*/ 852 w 1597"/>
                <a:gd name="T43" fmla="*/ 245 h 1077"/>
                <a:gd name="T44" fmla="*/ 1020 w 1597"/>
                <a:gd name="T45" fmla="*/ 146 h 1077"/>
                <a:gd name="T46" fmla="*/ 1202 w 1597"/>
                <a:gd name="T47" fmla="*/ 204 h 1077"/>
                <a:gd name="T48" fmla="*/ 1246 w 1597"/>
                <a:gd name="T49" fmla="*/ 190 h 1077"/>
                <a:gd name="T50" fmla="*/ 1020 w 1597"/>
                <a:gd name="T51" fmla="*/ 126 h 1077"/>
                <a:gd name="T52" fmla="*/ 831 w 1597"/>
                <a:gd name="T53" fmla="*/ 162 h 1077"/>
                <a:gd name="T54" fmla="*/ 831 w 1597"/>
                <a:gd name="T55" fmla="*/ 0 h 1077"/>
                <a:gd name="T56" fmla="*/ 715 w 1597"/>
                <a:gd name="T57" fmla="*/ 0 h 1077"/>
                <a:gd name="T58" fmla="*/ 418 w 1597"/>
                <a:gd name="T59" fmla="*/ 385 h 1077"/>
                <a:gd name="T60" fmla="*/ 416 w 1597"/>
                <a:gd name="T61" fmla="*/ 385 h 1077"/>
                <a:gd name="T62" fmla="*/ 113 w 1597"/>
                <a:gd name="T63" fmla="*/ 0 h 1077"/>
                <a:gd name="T64" fmla="*/ 0 w 1597"/>
                <a:gd name="T65" fmla="*/ 0 h 1077"/>
                <a:gd name="T66" fmla="*/ 0 w 1597"/>
                <a:gd name="T67" fmla="*/ 471 h 1077"/>
                <a:gd name="T68" fmla="*/ 55 w 1597"/>
                <a:gd name="T69" fmla="*/ 471 h 1077"/>
                <a:gd name="T70" fmla="*/ 55 w 1597"/>
                <a:gd name="T71" fmla="*/ 60 h 1077"/>
                <a:gd name="T72" fmla="*/ 387 w 1597"/>
                <a:gd name="T73" fmla="*/ 479 h 1077"/>
                <a:gd name="T74" fmla="*/ 285 w 1597"/>
                <a:gd name="T75" fmla="*/ 479 h 1077"/>
                <a:gd name="T76" fmla="*/ 285 w 1597"/>
                <a:gd name="T77" fmla="*/ 951 h 1077"/>
                <a:gd name="T78" fmla="*/ 332 w 1597"/>
                <a:gd name="T79" fmla="*/ 951 h 1077"/>
                <a:gd name="T80" fmla="*/ 332 w 1597"/>
                <a:gd name="T81" fmla="*/ 539 h 1077"/>
                <a:gd name="T82" fmla="*/ 668 w 1597"/>
                <a:gd name="T83" fmla="*/ 964 h 1077"/>
                <a:gd name="T84" fmla="*/ 670 w 1597"/>
                <a:gd name="T85" fmla="*/ 964 h 1077"/>
                <a:gd name="T86" fmla="*/ 1009 w 1597"/>
                <a:gd name="T87" fmla="*/ 533 h 1077"/>
                <a:gd name="T88" fmla="*/ 1009 w 1597"/>
                <a:gd name="T89" fmla="*/ 951 h 1077"/>
                <a:gd name="T90" fmla="*/ 1108 w 1597"/>
                <a:gd name="T91" fmla="*/ 951 h 1077"/>
                <a:gd name="T92" fmla="*/ 1108 w 1597"/>
                <a:gd name="T93" fmla="*/ 637 h 1077"/>
                <a:gd name="T94" fmla="*/ 1284 w 1597"/>
                <a:gd name="T95" fmla="*/ 637 h 1077"/>
                <a:gd name="T96" fmla="*/ 1284 w 1597"/>
                <a:gd name="T97" fmla="*/ 1077 h 1077"/>
                <a:gd name="T98" fmla="*/ 1386 w 1597"/>
                <a:gd name="T99" fmla="*/ 1077 h 1077"/>
                <a:gd name="T100" fmla="*/ 1386 w 1597"/>
                <a:gd name="T101" fmla="*/ 637 h 1077"/>
                <a:gd name="T102" fmla="*/ 1597 w 1597"/>
                <a:gd name="T103" fmla="*/ 637 h 1077"/>
                <a:gd name="T104" fmla="*/ 1597 w 1597"/>
                <a:gd name="T105" fmla="*/ 615 h 1077"/>
                <a:gd name="T106" fmla="*/ 1146 w 1597"/>
                <a:gd name="T107" fmla="*/ 615 h 1077"/>
                <a:gd name="T108" fmla="*/ 1068 w 1597"/>
                <a:gd name="T109" fmla="*/ 96 h 1077"/>
                <a:gd name="T110" fmla="*/ 1229 w 1597"/>
                <a:gd name="T111" fmla="*/ 0 h 1077"/>
                <a:gd name="T112" fmla="*/ 1178 w 1597"/>
                <a:gd name="T113" fmla="*/ 0 h 1077"/>
                <a:gd name="T114" fmla="*/ 1030 w 1597"/>
                <a:gd name="T115" fmla="*/ 67 h 1077"/>
                <a:gd name="T116" fmla="*/ 879 w 1597"/>
                <a:gd name="T117" fmla="*/ 0 h 1077"/>
                <a:gd name="T118" fmla="*/ 831 w 1597"/>
                <a:gd name="T119" fmla="*/ 0 h 1077"/>
                <a:gd name="T120" fmla="*/ 994 w 1597"/>
                <a:gd name="T121" fmla="*/ 96 h 1077"/>
                <a:gd name="T122" fmla="*/ 1068 w 1597"/>
                <a:gd name="T123" fmla="*/ 96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97" h="1077">
                  <a:moveTo>
                    <a:pt x="1108" y="588"/>
                  </a:moveTo>
                  <a:lnTo>
                    <a:pt x="1108" y="479"/>
                  </a:lnTo>
                  <a:lnTo>
                    <a:pt x="992" y="479"/>
                  </a:lnTo>
                  <a:lnTo>
                    <a:pt x="897" y="603"/>
                  </a:lnTo>
                  <a:cubicBezTo>
                    <a:pt x="857" y="593"/>
                    <a:pt x="822" y="575"/>
                    <a:pt x="795" y="548"/>
                  </a:cubicBezTo>
                  <a:lnTo>
                    <a:pt x="747" y="566"/>
                  </a:lnTo>
                  <a:cubicBezTo>
                    <a:pt x="778" y="595"/>
                    <a:pt x="824" y="615"/>
                    <a:pt x="878" y="626"/>
                  </a:cubicBezTo>
                  <a:lnTo>
                    <a:pt x="695" y="864"/>
                  </a:lnTo>
                  <a:lnTo>
                    <a:pt x="692" y="864"/>
                  </a:lnTo>
                  <a:lnTo>
                    <a:pt x="394" y="484"/>
                  </a:lnTo>
                  <a:lnTo>
                    <a:pt x="732" y="54"/>
                  </a:lnTo>
                  <a:lnTo>
                    <a:pt x="732" y="471"/>
                  </a:lnTo>
                  <a:lnTo>
                    <a:pt x="831" y="471"/>
                  </a:lnTo>
                  <a:lnTo>
                    <a:pt x="831" y="357"/>
                  </a:lnTo>
                  <a:cubicBezTo>
                    <a:pt x="884" y="378"/>
                    <a:pt x="956" y="391"/>
                    <a:pt x="1029" y="408"/>
                  </a:cubicBezTo>
                  <a:cubicBezTo>
                    <a:pt x="1137" y="431"/>
                    <a:pt x="1169" y="472"/>
                    <a:pt x="1169" y="512"/>
                  </a:cubicBezTo>
                  <a:cubicBezTo>
                    <a:pt x="1169" y="542"/>
                    <a:pt x="1147" y="569"/>
                    <a:pt x="1108" y="588"/>
                  </a:cubicBezTo>
                  <a:close/>
                  <a:moveTo>
                    <a:pt x="1146" y="615"/>
                  </a:moveTo>
                  <a:cubicBezTo>
                    <a:pt x="1217" y="592"/>
                    <a:pt x="1270" y="552"/>
                    <a:pt x="1277" y="497"/>
                  </a:cubicBezTo>
                  <a:cubicBezTo>
                    <a:pt x="1277" y="418"/>
                    <a:pt x="1185" y="387"/>
                    <a:pt x="1094" y="368"/>
                  </a:cubicBezTo>
                  <a:cubicBezTo>
                    <a:pt x="963" y="342"/>
                    <a:pt x="870" y="320"/>
                    <a:pt x="855" y="263"/>
                  </a:cubicBezTo>
                  <a:cubicBezTo>
                    <a:pt x="852" y="256"/>
                    <a:pt x="852" y="251"/>
                    <a:pt x="852" y="245"/>
                  </a:cubicBezTo>
                  <a:cubicBezTo>
                    <a:pt x="855" y="184"/>
                    <a:pt x="941" y="146"/>
                    <a:pt x="1020" y="146"/>
                  </a:cubicBezTo>
                  <a:cubicBezTo>
                    <a:pt x="1100" y="146"/>
                    <a:pt x="1151" y="156"/>
                    <a:pt x="1202" y="204"/>
                  </a:cubicBezTo>
                  <a:lnTo>
                    <a:pt x="1246" y="190"/>
                  </a:lnTo>
                  <a:cubicBezTo>
                    <a:pt x="1189" y="139"/>
                    <a:pt x="1112" y="126"/>
                    <a:pt x="1020" y="126"/>
                  </a:cubicBezTo>
                  <a:cubicBezTo>
                    <a:pt x="944" y="126"/>
                    <a:pt x="878" y="139"/>
                    <a:pt x="831" y="162"/>
                  </a:cubicBezTo>
                  <a:lnTo>
                    <a:pt x="831" y="0"/>
                  </a:lnTo>
                  <a:lnTo>
                    <a:pt x="715" y="0"/>
                  </a:lnTo>
                  <a:lnTo>
                    <a:pt x="418" y="385"/>
                  </a:lnTo>
                  <a:lnTo>
                    <a:pt x="416" y="385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471"/>
                  </a:lnTo>
                  <a:lnTo>
                    <a:pt x="55" y="471"/>
                  </a:lnTo>
                  <a:lnTo>
                    <a:pt x="55" y="60"/>
                  </a:lnTo>
                  <a:lnTo>
                    <a:pt x="387" y="479"/>
                  </a:lnTo>
                  <a:lnTo>
                    <a:pt x="285" y="479"/>
                  </a:lnTo>
                  <a:lnTo>
                    <a:pt x="285" y="951"/>
                  </a:lnTo>
                  <a:lnTo>
                    <a:pt x="332" y="951"/>
                  </a:lnTo>
                  <a:lnTo>
                    <a:pt x="332" y="539"/>
                  </a:lnTo>
                  <a:lnTo>
                    <a:pt x="668" y="964"/>
                  </a:lnTo>
                  <a:lnTo>
                    <a:pt x="670" y="964"/>
                  </a:lnTo>
                  <a:lnTo>
                    <a:pt x="1009" y="533"/>
                  </a:lnTo>
                  <a:lnTo>
                    <a:pt x="1009" y="951"/>
                  </a:lnTo>
                  <a:lnTo>
                    <a:pt x="1108" y="951"/>
                  </a:lnTo>
                  <a:lnTo>
                    <a:pt x="1108" y="637"/>
                  </a:lnTo>
                  <a:lnTo>
                    <a:pt x="1284" y="637"/>
                  </a:lnTo>
                  <a:lnTo>
                    <a:pt x="1284" y="1077"/>
                  </a:lnTo>
                  <a:lnTo>
                    <a:pt x="1386" y="1077"/>
                  </a:lnTo>
                  <a:lnTo>
                    <a:pt x="1386" y="637"/>
                  </a:lnTo>
                  <a:lnTo>
                    <a:pt x="1597" y="637"/>
                  </a:lnTo>
                  <a:lnTo>
                    <a:pt x="1597" y="615"/>
                  </a:lnTo>
                  <a:lnTo>
                    <a:pt x="1146" y="615"/>
                  </a:lnTo>
                  <a:close/>
                  <a:moveTo>
                    <a:pt x="1068" y="96"/>
                  </a:moveTo>
                  <a:lnTo>
                    <a:pt x="1229" y="0"/>
                  </a:lnTo>
                  <a:lnTo>
                    <a:pt x="1178" y="0"/>
                  </a:lnTo>
                  <a:lnTo>
                    <a:pt x="1030" y="67"/>
                  </a:lnTo>
                  <a:lnTo>
                    <a:pt x="879" y="0"/>
                  </a:lnTo>
                  <a:lnTo>
                    <a:pt x="831" y="0"/>
                  </a:lnTo>
                  <a:lnTo>
                    <a:pt x="994" y="96"/>
                  </a:lnTo>
                  <a:lnTo>
                    <a:pt x="1068" y="96"/>
                  </a:lnTo>
                  <a:close/>
                </a:path>
              </a:pathLst>
            </a:custGeom>
            <a:solidFill>
              <a:srgbClr val="379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6588" y="3329"/>
              <a:ext cx="39" cy="35"/>
            </a:xfrm>
            <a:custGeom>
              <a:avLst/>
              <a:gdLst>
                <a:gd name="T0" fmla="*/ 0 w 172"/>
                <a:gd name="T1" fmla="*/ 0 h 149"/>
                <a:gd name="T2" fmla="*/ 23 w 172"/>
                <a:gd name="T3" fmla="*/ 0 h 149"/>
                <a:gd name="T4" fmla="*/ 86 w 172"/>
                <a:gd name="T5" fmla="*/ 135 h 149"/>
                <a:gd name="T6" fmla="*/ 150 w 172"/>
                <a:gd name="T7" fmla="*/ 0 h 149"/>
                <a:gd name="T8" fmla="*/ 172 w 172"/>
                <a:gd name="T9" fmla="*/ 0 h 149"/>
                <a:gd name="T10" fmla="*/ 172 w 172"/>
                <a:gd name="T11" fmla="*/ 149 h 149"/>
                <a:gd name="T12" fmla="*/ 157 w 172"/>
                <a:gd name="T13" fmla="*/ 149 h 149"/>
                <a:gd name="T14" fmla="*/ 158 w 172"/>
                <a:gd name="T15" fmla="*/ 13 h 149"/>
                <a:gd name="T16" fmla="*/ 95 w 172"/>
                <a:gd name="T17" fmla="*/ 149 h 149"/>
                <a:gd name="T18" fmla="*/ 78 w 172"/>
                <a:gd name="T19" fmla="*/ 149 h 149"/>
                <a:gd name="T20" fmla="*/ 13 w 172"/>
                <a:gd name="T21" fmla="*/ 13 h 149"/>
                <a:gd name="T22" fmla="*/ 14 w 172"/>
                <a:gd name="T23" fmla="*/ 149 h 149"/>
                <a:gd name="T24" fmla="*/ 0 w 172"/>
                <a:gd name="T25" fmla="*/ 149 h 149"/>
                <a:gd name="T26" fmla="*/ 0 w 172"/>
                <a:gd name="T2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" h="149">
                  <a:moveTo>
                    <a:pt x="0" y="0"/>
                  </a:moveTo>
                  <a:lnTo>
                    <a:pt x="23" y="0"/>
                  </a:lnTo>
                  <a:lnTo>
                    <a:pt x="86" y="135"/>
                  </a:lnTo>
                  <a:lnTo>
                    <a:pt x="150" y="0"/>
                  </a:lnTo>
                  <a:lnTo>
                    <a:pt x="172" y="0"/>
                  </a:lnTo>
                  <a:lnTo>
                    <a:pt x="172" y="149"/>
                  </a:lnTo>
                  <a:lnTo>
                    <a:pt x="157" y="149"/>
                  </a:lnTo>
                  <a:lnTo>
                    <a:pt x="158" y="13"/>
                  </a:lnTo>
                  <a:lnTo>
                    <a:pt x="95" y="149"/>
                  </a:lnTo>
                  <a:lnTo>
                    <a:pt x="78" y="149"/>
                  </a:lnTo>
                  <a:lnTo>
                    <a:pt x="13" y="13"/>
                  </a:lnTo>
                  <a:lnTo>
                    <a:pt x="14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6640" y="3329"/>
              <a:ext cx="4" cy="35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6657" y="3329"/>
              <a:ext cx="31" cy="35"/>
            </a:xfrm>
            <a:custGeom>
              <a:avLst/>
              <a:gdLst>
                <a:gd name="T0" fmla="*/ 0 w 138"/>
                <a:gd name="T1" fmla="*/ 0 h 149"/>
                <a:gd name="T2" fmla="*/ 19 w 138"/>
                <a:gd name="T3" fmla="*/ 0 h 149"/>
                <a:gd name="T4" fmla="*/ 123 w 138"/>
                <a:gd name="T5" fmla="*/ 134 h 149"/>
                <a:gd name="T6" fmla="*/ 123 w 138"/>
                <a:gd name="T7" fmla="*/ 0 h 149"/>
                <a:gd name="T8" fmla="*/ 138 w 138"/>
                <a:gd name="T9" fmla="*/ 0 h 149"/>
                <a:gd name="T10" fmla="*/ 138 w 138"/>
                <a:gd name="T11" fmla="*/ 149 h 149"/>
                <a:gd name="T12" fmla="*/ 118 w 138"/>
                <a:gd name="T13" fmla="*/ 149 h 149"/>
                <a:gd name="T14" fmla="*/ 15 w 138"/>
                <a:gd name="T15" fmla="*/ 16 h 149"/>
                <a:gd name="T16" fmla="*/ 15 w 138"/>
                <a:gd name="T17" fmla="*/ 149 h 149"/>
                <a:gd name="T18" fmla="*/ 0 w 138"/>
                <a:gd name="T19" fmla="*/ 149 h 149"/>
                <a:gd name="T20" fmla="*/ 0 w 138"/>
                <a:gd name="T2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8" h="149">
                  <a:moveTo>
                    <a:pt x="0" y="0"/>
                  </a:moveTo>
                  <a:lnTo>
                    <a:pt x="19" y="0"/>
                  </a:lnTo>
                  <a:lnTo>
                    <a:pt x="123" y="134"/>
                  </a:lnTo>
                  <a:lnTo>
                    <a:pt x="123" y="0"/>
                  </a:lnTo>
                  <a:lnTo>
                    <a:pt x="138" y="0"/>
                  </a:lnTo>
                  <a:lnTo>
                    <a:pt x="138" y="149"/>
                  </a:lnTo>
                  <a:lnTo>
                    <a:pt x="118" y="149"/>
                  </a:lnTo>
                  <a:lnTo>
                    <a:pt x="15" y="16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8" name="Rectangle 9"/>
            <p:cNvSpPr>
              <a:spLocks noChangeArrowheads="1"/>
            </p:cNvSpPr>
            <p:nvPr/>
          </p:nvSpPr>
          <p:spPr bwMode="auto">
            <a:xfrm>
              <a:off x="6701" y="3329"/>
              <a:ext cx="4" cy="35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6716" y="3328"/>
              <a:ext cx="29" cy="37"/>
            </a:xfrm>
            <a:custGeom>
              <a:avLst/>
              <a:gdLst>
                <a:gd name="T0" fmla="*/ 16 w 125"/>
                <a:gd name="T1" fmla="*/ 103 h 156"/>
                <a:gd name="T2" fmla="*/ 16 w 125"/>
                <a:gd name="T3" fmla="*/ 104 h 156"/>
                <a:gd name="T4" fmla="*/ 63 w 125"/>
                <a:gd name="T5" fmla="*/ 142 h 156"/>
                <a:gd name="T6" fmla="*/ 109 w 125"/>
                <a:gd name="T7" fmla="*/ 111 h 156"/>
                <a:gd name="T8" fmla="*/ 72 w 125"/>
                <a:gd name="T9" fmla="*/ 85 h 156"/>
                <a:gd name="T10" fmla="*/ 40 w 125"/>
                <a:gd name="T11" fmla="*/ 80 h 156"/>
                <a:gd name="T12" fmla="*/ 5 w 125"/>
                <a:gd name="T13" fmla="*/ 43 h 156"/>
                <a:gd name="T14" fmla="*/ 62 w 125"/>
                <a:gd name="T15" fmla="*/ 0 h 156"/>
                <a:gd name="T16" fmla="*/ 120 w 125"/>
                <a:gd name="T17" fmla="*/ 45 h 156"/>
                <a:gd name="T18" fmla="*/ 105 w 125"/>
                <a:gd name="T19" fmla="*/ 45 h 156"/>
                <a:gd name="T20" fmla="*/ 62 w 125"/>
                <a:gd name="T21" fmla="*/ 13 h 156"/>
                <a:gd name="T22" fmla="*/ 20 w 125"/>
                <a:gd name="T23" fmla="*/ 42 h 156"/>
                <a:gd name="T24" fmla="*/ 57 w 125"/>
                <a:gd name="T25" fmla="*/ 67 h 156"/>
                <a:gd name="T26" fmla="*/ 85 w 125"/>
                <a:gd name="T27" fmla="*/ 72 h 156"/>
                <a:gd name="T28" fmla="*/ 125 w 125"/>
                <a:gd name="T29" fmla="*/ 110 h 156"/>
                <a:gd name="T30" fmla="*/ 64 w 125"/>
                <a:gd name="T31" fmla="*/ 156 h 156"/>
                <a:gd name="T32" fmla="*/ 0 w 125"/>
                <a:gd name="T33" fmla="*/ 105 h 156"/>
                <a:gd name="T34" fmla="*/ 0 w 125"/>
                <a:gd name="T35" fmla="*/ 103 h 156"/>
                <a:gd name="T36" fmla="*/ 16 w 125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" h="156">
                  <a:moveTo>
                    <a:pt x="16" y="103"/>
                  </a:moveTo>
                  <a:lnTo>
                    <a:pt x="16" y="104"/>
                  </a:lnTo>
                  <a:cubicBezTo>
                    <a:pt x="16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2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6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5" y="88"/>
                    <a:pt x="125" y="110"/>
                  </a:cubicBezTo>
                  <a:cubicBezTo>
                    <a:pt x="125" y="139"/>
                    <a:pt x="103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6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6752" y="3329"/>
              <a:ext cx="30" cy="35"/>
            </a:xfrm>
            <a:custGeom>
              <a:avLst/>
              <a:gdLst>
                <a:gd name="T0" fmla="*/ 57 w 130"/>
                <a:gd name="T1" fmla="*/ 14 h 149"/>
                <a:gd name="T2" fmla="*/ 0 w 130"/>
                <a:gd name="T3" fmla="*/ 14 h 149"/>
                <a:gd name="T4" fmla="*/ 0 w 130"/>
                <a:gd name="T5" fmla="*/ 0 h 149"/>
                <a:gd name="T6" fmla="*/ 130 w 130"/>
                <a:gd name="T7" fmla="*/ 0 h 149"/>
                <a:gd name="T8" fmla="*/ 130 w 130"/>
                <a:gd name="T9" fmla="*/ 14 h 149"/>
                <a:gd name="T10" fmla="*/ 72 w 130"/>
                <a:gd name="T11" fmla="*/ 14 h 149"/>
                <a:gd name="T12" fmla="*/ 72 w 130"/>
                <a:gd name="T13" fmla="*/ 149 h 149"/>
                <a:gd name="T14" fmla="*/ 57 w 130"/>
                <a:gd name="T15" fmla="*/ 149 h 149"/>
                <a:gd name="T16" fmla="*/ 57 w 130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6791" y="3329"/>
              <a:ext cx="26" cy="35"/>
            </a:xfrm>
            <a:custGeom>
              <a:avLst/>
              <a:gdLst>
                <a:gd name="T0" fmla="*/ 0 w 115"/>
                <a:gd name="T1" fmla="*/ 0 h 149"/>
                <a:gd name="T2" fmla="*/ 115 w 115"/>
                <a:gd name="T3" fmla="*/ 0 h 149"/>
                <a:gd name="T4" fmla="*/ 115 w 115"/>
                <a:gd name="T5" fmla="*/ 14 h 149"/>
                <a:gd name="T6" fmla="*/ 15 w 115"/>
                <a:gd name="T7" fmla="*/ 14 h 149"/>
                <a:gd name="T8" fmla="*/ 15 w 115"/>
                <a:gd name="T9" fmla="*/ 66 h 149"/>
                <a:gd name="T10" fmla="*/ 107 w 115"/>
                <a:gd name="T11" fmla="*/ 66 h 149"/>
                <a:gd name="T12" fmla="*/ 107 w 115"/>
                <a:gd name="T13" fmla="*/ 80 h 149"/>
                <a:gd name="T14" fmla="*/ 15 w 115"/>
                <a:gd name="T15" fmla="*/ 80 h 149"/>
                <a:gd name="T16" fmla="*/ 15 w 115"/>
                <a:gd name="T17" fmla="*/ 135 h 149"/>
                <a:gd name="T18" fmla="*/ 115 w 115"/>
                <a:gd name="T19" fmla="*/ 135 h 149"/>
                <a:gd name="T20" fmla="*/ 115 w 115"/>
                <a:gd name="T21" fmla="*/ 149 h 149"/>
                <a:gd name="T22" fmla="*/ 0 w 115"/>
                <a:gd name="T23" fmla="*/ 149 h 149"/>
                <a:gd name="T24" fmla="*/ 0 w 115"/>
                <a:gd name="T2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" h="149">
                  <a:moveTo>
                    <a:pt x="0" y="0"/>
                  </a:moveTo>
                  <a:lnTo>
                    <a:pt x="115" y="0"/>
                  </a:lnTo>
                  <a:lnTo>
                    <a:pt x="115" y="14"/>
                  </a:lnTo>
                  <a:lnTo>
                    <a:pt x="15" y="14"/>
                  </a:lnTo>
                  <a:lnTo>
                    <a:pt x="15" y="66"/>
                  </a:lnTo>
                  <a:lnTo>
                    <a:pt x="107" y="66"/>
                  </a:lnTo>
                  <a:lnTo>
                    <a:pt x="107" y="80"/>
                  </a:lnTo>
                  <a:lnTo>
                    <a:pt x="15" y="80"/>
                  </a:lnTo>
                  <a:lnTo>
                    <a:pt x="15" y="135"/>
                  </a:lnTo>
                  <a:lnTo>
                    <a:pt x="115" y="135"/>
                  </a:lnTo>
                  <a:lnTo>
                    <a:pt x="1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2" name="Freeform 13"/>
            <p:cNvSpPr>
              <a:spLocks noEditPoints="1"/>
            </p:cNvSpPr>
            <p:nvPr/>
          </p:nvSpPr>
          <p:spPr bwMode="auto">
            <a:xfrm>
              <a:off x="6828" y="3329"/>
              <a:ext cx="30" cy="35"/>
            </a:xfrm>
            <a:custGeom>
              <a:avLst/>
              <a:gdLst>
                <a:gd name="T0" fmla="*/ 15 w 129"/>
                <a:gd name="T1" fmla="*/ 14 h 149"/>
                <a:gd name="T2" fmla="*/ 15 w 129"/>
                <a:gd name="T3" fmla="*/ 71 h 149"/>
                <a:gd name="T4" fmla="*/ 70 w 129"/>
                <a:gd name="T5" fmla="*/ 71 h 149"/>
                <a:gd name="T6" fmla="*/ 110 w 129"/>
                <a:gd name="T7" fmla="*/ 43 h 149"/>
                <a:gd name="T8" fmla="*/ 68 w 129"/>
                <a:gd name="T9" fmla="*/ 14 h 149"/>
                <a:gd name="T10" fmla="*/ 15 w 129"/>
                <a:gd name="T11" fmla="*/ 14 h 149"/>
                <a:gd name="T12" fmla="*/ 0 w 129"/>
                <a:gd name="T13" fmla="*/ 0 h 149"/>
                <a:gd name="T14" fmla="*/ 72 w 129"/>
                <a:gd name="T15" fmla="*/ 0 h 149"/>
                <a:gd name="T16" fmla="*/ 125 w 129"/>
                <a:gd name="T17" fmla="*/ 40 h 149"/>
                <a:gd name="T18" fmla="*/ 99 w 129"/>
                <a:gd name="T19" fmla="*/ 78 h 149"/>
                <a:gd name="T20" fmla="*/ 122 w 129"/>
                <a:gd name="T21" fmla="*/ 106 h 149"/>
                <a:gd name="T22" fmla="*/ 129 w 129"/>
                <a:gd name="T23" fmla="*/ 149 h 149"/>
                <a:gd name="T24" fmla="*/ 112 w 129"/>
                <a:gd name="T25" fmla="*/ 149 h 149"/>
                <a:gd name="T26" fmla="*/ 107 w 129"/>
                <a:gd name="T27" fmla="*/ 106 h 149"/>
                <a:gd name="T28" fmla="*/ 78 w 129"/>
                <a:gd name="T29" fmla="*/ 85 h 149"/>
                <a:gd name="T30" fmla="*/ 15 w 129"/>
                <a:gd name="T31" fmla="*/ 85 h 149"/>
                <a:gd name="T32" fmla="*/ 15 w 129"/>
                <a:gd name="T33" fmla="*/ 149 h 149"/>
                <a:gd name="T34" fmla="*/ 0 w 129"/>
                <a:gd name="T35" fmla="*/ 149 h 149"/>
                <a:gd name="T36" fmla="*/ 0 w 129"/>
                <a:gd name="T3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9" h="149">
                  <a:moveTo>
                    <a:pt x="15" y="14"/>
                  </a:moveTo>
                  <a:lnTo>
                    <a:pt x="15" y="71"/>
                  </a:lnTo>
                  <a:lnTo>
                    <a:pt x="70" y="71"/>
                  </a:lnTo>
                  <a:cubicBezTo>
                    <a:pt x="97" y="71"/>
                    <a:pt x="110" y="64"/>
                    <a:pt x="110" y="43"/>
                  </a:cubicBezTo>
                  <a:cubicBezTo>
                    <a:pt x="110" y="21"/>
                    <a:pt x="97" y="14"/>
                    <a:pt x="68" y="14"/>
                  </a:cubicBezTo>
                  <a:lnTo>
                    <a:pt x="15" y="14"/>
                  </a:lnTo>
                  <a:close/>
                  <a:moveTo>
                    <a:pt x="0" y="0"/>
                  </a:moveTo>
                  <a:lnTo>
                    <a:pt x="72" y="0"/>
                  </a:lnTo>
                  <a:cubicBezTo>
                    <a:pt x="107" y="0"/>
                    <a:pt x="125" y="14"/>
                    <a:pt x="125" y="40"/>
                  </a:cubicBezTo>
                  <a:cubicBezTo>
                    <a:pt x="125" y="60"/>
                    <a:pt x="117" y="72"/>
                    <a:pt x="99" y="78"/>
                  </a:cubicBezTo>
                  <a:cubicBezTo>
                    <a:pt x="116" y="80"/>
                    <a:pt x="120" y="88"/>
                    <a:pt x="122" y="106"/>
                  </a:cubicBezTo>
                  <a:cubicBezTo>
                    <a:pt x="124" y="126"/>
                    <a:pt x="123" y="141"/>
                    <a:pt x="129" y="149"/>
                  </a:cubicBezTo>
                  <a:lnTo>
                    <a:pt x="112" y="149"/>
                  </a:lnTo>
                  <a:cubicBezTo>
                    <a:pt x="108" y="136"/>
                    <a:pt x="109" y="121"/>
                    <a:pt x="107" y="106"/>
                  </a:cubicBezTo>
                  <a:cubicBezTo>
                    <a:pt x="105" y="90"/>
                    <a:pt x="96" y="85"/>
                    <a:pt x="78" y="85"/>
                  </a:cubicBezTo>
                  <a:lnTo>
                    <a:pt x="15" y="85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6867" y="3328"/>
              <a:ext cx="29" cy="37"/>
            </a:xfrm>
            <a:custGeom>
              <a:avLst/>
              <a:gdLst>
                <a:gd name="T0" fmla="*/ 15 w 125"/>
                <a:gd name="T1" fmla="*/ 103 h 156"/>
                <a:gd name="T2" fmla="*/ 15 w 125"/>
                <a:gd name="T3" fmla="*/ 104 h 156"/>
                <a:gd name="T4" fmla="*/ 63 w 125"/>
                <a:gd name="T5" fmla="*/ 142 h 156"/>
                <a:gd name="T6" fmla="*/ 109 w 125"/>
                <a:gd name="T7" fmla="*/ 111 h 156"/>
                <a:gd name="T8" fmla="*/ 72 w 125"/>
                <a:gd name="T9" fmla="*/ 85 h 156"/>
                <a:gd name="T10" fmla="*/ 40 w 125"/>
                <a:gd name="T11" fmla="*/ 80 h 156"/>
                <a:gd name="T12" fmla="*/ 5 w 125"/>
                <a:gd name="T13" fmla="*/ 43 h 156"/>
                <a:gd name="T14" fmla="*/ 61 w 125"/>
                <a:gd name="T15" fmla="*/ 0 h 156"/>
                <a:gd name="T16" fmla="*/ 120 w 125"/>
                <a:gd name="T17" fmla="*/ 45 h 156"/>
                <a:gd name="T18" fmla="*/ 105 w 125"/>
                <a:gd name="T19" fmla="*/ 45 h 156"/>
                <a:gd name="T20" fmla="*/ 62 w 125"/>
                <a:gd name="T21" fmla="*/ 13 h 156"/>
                <a:gd name="T22" fmla="*/ 20 w 125"/>
                <a:gd name="T23" fmla="*/ 42 h 156"/>
                <a:gd name="T24" fmla="*/ 57 w 125"/>
                <a:gd name="T25" fmla="*/ 67 h 156"/>
                <a:gd name="T26" fmla="*/ 85 w 125"/>
                <a:gd name="T27" fmla="*/ 72 h 156"/>
                <a:gd name="T28" fmla="*/ 125 w 125"/>
                <a:gd name="T29" fmla="*/ 110 h 156"/>
                <a:gd name="T30" fmla="*/ 64 w 125"/>
                <a:gd name="T31" fmla="*/ 156 h 156"/>
                <a:gd name="T32" fmla="*/ 0 w 125"/>
                <a:gd name="T33" fmla="*/ 105 h 156"/>
                <a:gd name="T34" fmla="*/ 0 w 125"/>
                <a:gd name="T35" fmla="*/ 103 h 156"/>
                <a:gd name="T36" fmla="*/ 15 w 125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" h="156">
                  <a:moveTo>
                    <a:pt x="15" y="103"/>
                  </a:moveTo>
                  <a:lnTo>
                    <a:pt x="15" y="104"/>
                  </a:lnTo>
                  <a:cubicBezTo>
                    <a:pt x="15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1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5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5" y="88"/>
                    <a:pt x="125" y="110"/>
                  </a:cubicBezTo>
                  <a:cubicBezTo>
                    <a:pt x="125" y="139"/>
                    <a:pt x="102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6903" y="3329"/>
              <a:ext cx="30" cy="35"/>
            </a:xfrm>
            <a:custGeom>
              <a:avLst/>
              <a:gdLst>
                <a:gd name="T0" fmla="*/ 57 w 130"/>
                <a:gd name="T1" fmla="*/ 14 h 149"/>
                <a:gd name="T2" fmla="*/ 0 w 130"/>
                <a:gd name="T3" fmla="*/ 14 h 149"/>
                <a:gd name="T4" fmla="*/ 0 w 130"/>
                <a:gd name="T5" fmla="*/ 0 h 149"/>
                <a:gd name="T6" fmla="*/ 130 w 130"/>
                <a:gd name="T7" fmla="*/ 0 h 149"/>
                <a:gd name="T8" fmla="*/ 130 w 130"/>
                <a:gd name="T9" fmla="*/ 14 h 149"/>
                <a:gd name="T10" fmla="*/ 72 w 130"/>
                <a:gd name="T11" fmla="*/ 14 h 149"/>
                <a:gd name="T12" fmla="*/ 72 w 130"/>
                <a:gd name="T13" fmla="*/ 149 h 149"/>
                <a:gd name="T14" fmla="*/ 57 w 130"/>
                <a:gd name="T15" fmla="*/ 149 h 149"/>
                <a:gd name="T16" fmla="*/ 57 w 130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6938" y="3329"/>
              <a:ext cx="35" cy="35"/>
            </a:xfrm>
            <a:custGeom>
              <a:avLst/>
              <a:gdLst>
                <a:gd name="T0" fmla="*/ 0 w 152"/>
                <a:gd name="T1" fmla="*/ 0 h 149"/>
                <a:gd name="T2" fmla="*/ 16 w 152"/>
                <a:gd name="T3" fmla="*/ 0 h 149"/>
                <a:gd name="T4" fmla="*/ 76 w 152"/>
                <a:gd name="T5" fmla="*/ 136 h 149"/>
                <a:gd name="T6" fmla="*/ 135 w 152"/>
                <a:gd name="T7" fmla="*/ 0 h 149"/>
                <a:gd name="T8" fmla="*/ 152 w 152"/>
                <a:gd name="T9" fmla="*/ 0 h 149"/>
                <a:gd name="T10" fmla="*/ 85 w 152"/>
                <a:gd name="T11" fmla="*/ 149 h 149"/>
                <a:gd name="T12" fmla="*/ 66 w 152"/>
                <a:gd name="T13" fmla="*/ 149 h 149"/>
                <a:gd name="T14" fmla="*/ 0 w 152"/>
                <a:gd name="T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49">
                  <a:moveTo>
                    <a:pt x="0" y="0"/>
                  </a:moveTo>
                  <a:lnTo>
                    <a:pt x="16" y="0"/>
                  </a:lnTo>
                  <a:lnTo>
                    <a:pt x="76" y="136"/>
                  </a:lnTo>
                  <a:lnTo>
                    <a:pt x="135" y="0"/>
                  </a:lnTo>
                  <a:lnTo>
                    <a:pt x="152" y="0"/>
                  </a:lnTo>
                  <a:lnTo>
                    <a:pt x="85" y="149"/>
                  </a:lnTo>
                  <a:lnTo>
                    <a:pt x="66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6" name="Freeform 17"/>
            <p:cNvSpPr>
              <a:spLocks noEditPoints="1"/>
            </p:cNvSpPr>
            <p:nvPr/>
          </p:nvSpPr>
          <p:spPr bwMode="auto">
            <a:xfrm>
              <a:off x="6979" y="3328"/>
              <a:ext cx="36" cy="37"/>
            </a:xfrm>
            <a:custGeom>
              <a:avLst/>
              <a:gdLst>
                <a:gd name="T0" fmla="*/ 141 w 156"/>
                <a:gd name="T1" fmla="*/ 78 h 156"/>
                <a:gd name="T2" fmla="*/ 78 w 156"/>
                <a:gd name="T3" fmla="*/ 14 h 156"/>
                <a:gd name="T4" fmla="*/ 15 w 156"/>
                <a:gd name="T5" fmla="*/ 78 h 156"/>
                <a:gd name="T6" fmla="*/ 78 w 156"/>
                <a:gd name="T7" fmla="*/ 142 h 156"/>
                <a:gd name="T8" fmla="*/ 141 w 156"/>
                <a:gd name="T9" fmla="*/ 78 h 156"/>
                <a:gd name="T10" fmla="*/ 78 w 156"/>
                <a:gd name="T11" fmla="*/ 156 h 156"/>
                <a:gd name="T12" fmla="*/ 0 w 156"/>
                <a:gd name="T13" fmla="*/ 78 h 156"/>
                <a:gd name="T14" fmla="*/ 78 w 156"/>
                <a:gd name="T15" fmla="*/ 0 h 156"/>
                <a:gd name="T16" fmla="*/ 156 w 156"/>
                <a:gd name="T17" fmla="*/ 78 h 156"/>
                <a:gd name="T18" fmla="*/ 78 w 156"/>
                <a:gd name="T1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141" y="78"/>
                  </a:moveTo>
                  <a:cubicBezTo>
                    <a:pt x="141" y="38"/>
                    <a:pt x="117" y="14"/>
                    <a:pt x="78" y="14"/>
                  </a:cubicBezTo>
                  <a:cubicBezTo>
                    <a:pt x="39" y="14"/>
                    <a:pt x="15" y="38"/>
                    <a:pt x="15" y="78"/>
                  </a:cubicBezTo>
                  <a:cubicBezTo>
                    <a:pt x="15" y="118"/>
                    <a:pt x="39" y="142"/>
                    <a:pt x="78" y="142"/>
                  </a:cubicBezTo>
                  <a:cubicBezTo>
                    <a:pt x="117" y="142"/>
                    <a:pt x="141" y="118"/>
                    <a:pt x="141" y="78"/>
                  </a:cubicBezTo>
                  <a:close/>
                  <a:moveTo>
                    <a:pt x="78" y="156"/>
                  </a:moveTo>
                  <a:cubicBezTo>
                    <a:pt x="29" y="156"/>
                    <a:pt x="0" y="126"/>
                    <a:pt x="0" y="78"/>
                  </a:cubicBezTo>
                  <a:cubicBezTo>
                    <a:pt x="0" y="29"/>
                    <a:pt x="29" y="0"/>
                    <a:pt x="78" y="0"/>
                  </a:cubicBezTo>
                  <a:cubicBezTo>
                    <a:pt x="127" y="0"/>
                    <a:pt x="156" y="29"/>
                    <a:pt x="156" y="78"/>
                  </a:cubicBezTo>
                  <a:cubicBezTo>
                    <a:pt x="156" y="126"/>
                    <a:pt x="127" y="156"/>
                    <a:pt x="78" y="156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7" name="Freeform 18"/>
            <p:cNvSpPr>
              <a:spLocks noEditPoints="1"/>
            </p:cNvSpPr>
            <p:nvPr/>
          </p:nvSpPr>
          <p:spPr bwMode="auto">
            <a:xfrm>
              <a:off x="7045" y="3318"/>
              <a:ext cx="29" cy="47"/>
            </a:xfrm>
            <a:custGeom>
              <a:avLst/>
              <a:gdLst>
                <a:gd name="T0" fmla="*/ 83 w 125"/>
                <a:gd name="T1" fmla="*/ 0 h 198"/>
                <a:gd name="T2" fmla="*/ 99 w 125"/>
                <a:gd name="T3" fmla="*/ 0 h 198"/>
                <a:gd name="T4" fmla="*/ 70 w 125"/>
                <a:gd name="T5" fmla="*/ 30 h 198"/>
                <a:gd name="T6" fmla="*/ 53 w 125"/>
                <a:gd name="T7" fmla="*/ 30 h 198"/>
                <a:gd name="T8" fmla="*/ 25 w 125"/>
                <a:gd name="T9" fmla="*/ 0 h 198"/>
                <a:gd name="T10" fmla="*/ 40 w 125"/>
                <a:gd name="T11" fmla="*/ 0 h 198"/>
                <a:gd name="T12" fmla="*/ 62 w 125"/>
                <a:gd name="T13" fmla="*/ 22 h 198"/>
                <a:gd name="T14" fmla="*/ 83 w 125"/>
                <a:gd name="T15" fmla="*/ 0 h 198"/>
                <a:gd name="T16" fmla="*/ 16 w 125"/>
                <a:gd name="T17" fmla="*/ 145 h 198"/>
                <a:gd name="T18" fmla="*/ 16 w 125"/>
                <a:gd name="T19" fmla="*/ 146 h 198"/>
                <a:gd name="T20" fmla="*/ 63 w 125"/>
                <a:gd name="T21" fmla="*/ 184 h 198"/>
                <a:gd name="T22" fmla="*/ 109 w 125"/>
                <a:gd name="T23" fmla="*/ 153 h 198"/>
                <a:gd name="T24" fmla="*/ 72 w 125"/>
                <a:gd name="T25" fmla="*/ 127 h 198"/>
                <a:gd name="T26" fmla="*/ 40 w 125"/>
                <a:gd name="T27" fmla="*/ 122 h 198"/>
                <a:gd name="T28" fmla="*/ 5 w 125"/>
                <a:gd name="T29" fmla="*/ 85 h 198"/>
                <a:gd name="T30" fmla="*/ 61 w 125"/>
                <a:gd name="T31" fmla="*/ 42 h 198"/>
                <a:gd name="T32" fmla="*/ 120 w 125"/>
                <a:gd name="T33" fmla="*/ 87 h 198"/>
                <a:gd name="T34" fmla="*/ 105 w 125"/>
                <a:gd name="T35" fmla="*/ 87 h 198"/>
                <a:gd name="T36" fmla="*/ 62 w 125"/>
                <a:gd name="T37" fmla="*/ 55 h 198"/>
                <a:gd name="T38" fmla="*/ 20 w 125"/>
                <a:gd name="T39" fmla="*/ 84 h 198"/>
                <a:gd name="T40" fmla="*/ 57 w 125"/>
                <a:gd name="T41" fmla="*/ 109 h 198"/>
                <a:gd name="T42" fmla="*/ 85 w 125"/>
                <a:gd name="T43" fmla="*/ 114 h 198"/>
                <a:gd name="T44" fmla="*/ 125 w 125"/>
                <a:gd name="T45" fmla="*/ 152 h 198"/>
                <a:gd name="T46" fmla="*/ 64 w 125"/>
                <a:gd name="T47" fmla="*/ 198 h 198"/>
                <a:gd name="T48" fmla="*/ 0 w 125"/>
                <a:gd name="T49" fmla="*/ 147 h 198"/>
                <a:gd name="T50" fmla="*/ 0 w 125"/>
                <a:gd name="T51" fmla="*/ 145 h 198"/>
                <a:gd name="T52" fmla="*/ 16 w 125"/>
                <a:gd name="T53" fmla="*/ 14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5" h="198">
                  <a:moveTo>
                    <a:pt x="83" y="0"/>
                  </a:moveTo>
                  <a:lnTo>
                    <a:pt x="99" y="0"/>
                  </a:lnTo>
                  <a:lnTo>
                    <a:pt x="70" y="30"/>
                  </a:lnTo>
                  <a:lnTo>
                    <a:pt x="53" y="30"/>
                  </a:lnTo>
                  <a:lnTo>
                    <a:pt x="25" y="0"/>
                  </a:lnTo>
                  <a:lnTo>
                    <a:pt x="40" y="0"/>
                  </a:lnTo>
                  <a:lnTo>
                    <a:pt x="62" y="22"/>
                  </a:lnTo>
                  <a:lnTo>
                    <a:pt x="83" y="0"/>
                  </a:lnTo>
                  <a:close/>
                  <a:moveTo>
                    <a:pt x="16" y="145"/>
                  </a:moveTo>
                  <a:lnTo>
                    <a:pt x="16" y="146"/>
                  </a:lnTo>
                  <a:cubicBezTo>
                    <a:pt x="16" y="168"/>
                    <a:pt x="34" y="184"/>
                    <a:pt x="63" y="184"/>
                  </a:cubicBezTo>
                  <a:cubicBezTo>
                    <a:pt x="92" y="184"/>
                    <a:pt x="109" y="171"/>
                    <a:pt x="109" y="153"/>
                  </a:cubicBezTo>
                  <a:cubicBezTo>
                    <a:pt x="109" y="136"/>
                    <a:pt x="97" y="132"/>
                    <a:pt x="72" y="127"/>
                  </a:cubicBezTo>
                  <a:lnTo>
                    <a:pt x="40" y="122"/>
                  </a:lnTo>
                  <a:cubicBezTo>
                    <a:pt x="16" y="118"/>
                    <a:pt x="5" y="105"/>
                    <a:pt x="5" y="85"/>
                  </a:cubicBezTo>
                  <a:cubicBezTo>
                    <a:pt x="5" y="59"/>
                    <a:pt x="26" y="42"/>
                    <a:pt x="61" y="42"/>
                  </a:cubicBezTo>
                  <a:cubicBezTo>
                    <a:pt x="98" y="42"/>
                    <a:pt x="119" y="59"/>
                    <a:pt x="120" y="87"/>
                  </a:cubicBezTo>
                  <a:lnTo>
                    <a:pt x="105" y="87"/>
                  </a:lnTo>
                  <a:cubicBezTo>
                    <a:pt x="103" y="66"/>
                    <a:pt x="89" y="55"/>
                    <a:pt x="62" y="55"/>
                  </a:cubicBezTo>
                  <a:cubicBezTo>
                    <a:pt x="36" y="55"/>
                    <a:pt x="20" y="67"/>
                    <a:pt x="20" y="84"/>
                  </a:cubicBezTo>
                  <a:cubicBezTo>
                    <a:pt x="20" y="99"/>
                    <a:pt x="32" y="105"/>
                    <a:pt x="57" y="109"/>
                  </a:cubicBezTo>
                  <a:lnTo>
                    <a:pt x="85" y="114"/>
                  </a:lnTo>
                  <a:cubicBezTo>
                    <a:pt x="112" y="119"/>
                    <a:pt x="125" y="130"/>
                    <a:pt x="125" y="152"/>
                  </a:cubicBezTo>
                  <a:cubicBezTo>
                    <a:pt x="125" y="181"/>
                    <a:pt x="103" y="198"/>
                    <a:pt x="64" y="198"/>
                  </a:cubicBezTo>
                  <a:cubicBezTo>
                    <a:pt x="24" y="198"/>
                    <a:pt x="0" y="178"/>
                    <a:pt x="0" y="147"/>
                  </a:cubicBezTo>
                  <a:lnTo>
                    <a:pt x="0" y="145"/>
                  </a:lnTo>
                  <a:lnTo>
                    <a:pt x="16" y="145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7085" y="3329"/>
              <a:ext cx="29" cy="35"/>
            </a:xfrm>
            <a:custGeom>
              <a:avLst/>
              <a:gdLst>
                <a:gd name="T0" fmla="*/ 0 w 127"/>
                <a:gd name="T1" fmla="*/ 0 h 149"/>
                <a:gd name="T2" fmla="*/ 15 w 127"/>
                <a:gd name="T3" fmla="*/ 0 h 149"/>
                <a:gd name="T4" fmla="*/ 15 w 127"/>
                <a:gd name="T5" fmla="*/ 82 h 149"/>
                <a:gd name="T6" fmla="*/ 107 w 127"/>
                <a:gd name="T7" fmla="*/ 0 h 149"/>
                <a:gd name="T8" fmla="*/ 127 w 127"/>
                <a:gd name="T9" fmla="*/ 0 h 149"/>
                <a:gd name="T10" fmla="*/ 57 w 127"/>
                <a:gd name="T11" fmla="*/ 63 h 149"/>
                <a:gd name="T12" fmla="*/ 127 w 127"/>
                <a:gd name="T13" fmla="*/ 149 h 149"/>
                <a:gd name="T14" fmla="*/ 108 w 127"/>
                <a:gd name="T15" fmla="*/ 149 h 149"/>
                <a:gd name="T16" fmla="*/ 46 w 127"/>
                <a:gd name="T17" fmla="*/ 72 h 149"/>
                <a:gd name="T18" fmla="*/ 15 w 127"/>
                <a:gd name="T19" fmla="*/ 100 h 149"/>
                <a:gd name="T20" fmla="*/ 15 w 127"/>
                <a:gd name="T21" fmla="*/ 149 h 149"/>
                <a:gd name="T22" fmla="*/ 0 w 127"/>
                <a:gd name="T23" fmla="*/ 149 h 149"/>
                <a:gd name="T24" fmla="*/ 0 w 127"/>
                <a:gd name="T2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49">
                  <a:moveTo>
                    <a:pt x="0" y="0"/>
                  </a:moveTo>
                  <a:lnTo>
                    <a:pt x="15" y="0"/>
                  </a:lnTo>
                  <a:lnTo>
                    <a:pt x="15" y="82"/>
                  </a:lnTo>
                  <a:lnTo>
                    <a:pt x="107" y="0"/>
                  </a:lnTo>
                  <a:lnTo>
                    <a:pt x="127" y="0"/>
                  </a:lnTo>
                  <a:lnTo>
                    <a:pt x="57" y="63"/>
                  </a:lnTo>
                  <a:lnTo>
                    <a:pt x="127" y="149"/>
                  </a:lnTo>
                  <a:lnTo>
                    <a:pt x="108" y="149"/>
                  </a:lnTo>
                  <a:lnTo>
                    <a:pt x="46" y="72"/>
                  </a:lnTo>
                  <a:lnTo>
                    <a:pt x="15" y="100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9" name="Freeform 20"/>
            <p:cNvSpPr>
              <a:spLocks noEditPoints="1"/>
            </p:cNvSpPr>
            <p:nvPr/>
          </p:nvSpPr>
          <p:spPr bwMode="auto">
            <a:xfrm>
              <a:off x="7120" y="3328"/>
              <a:ext cx="36" cy="37"/>
            </a:xfrm>
            <a:custGeom>
              <a:avLst/>
              <a:gdLst>
                <a:gd name="T0" fmla="*/ 141 w 156"/>
                <a:gd name="T1" fmla="*/ 78 h 156"/>
                <a:gd name="T2" fmla="*/ 78 w 156"/>
                <a:gd name="T3" fmla="*/ 14 h 156"/>
                <a:gd name="T4" fmla="*/ 15 w 156"/>
                <a:gd name="T5" fmla="*/ 78 h 156"/>
                <a:gd name="T6" fmla="*/ 78 w 156"/>
                <a:gd name="T7" fmla="*/ 142 h 156"/>
                <a:gd name="T8" fmla="*/ 141 w 156"/>
                <a:gd name="T9" fmla="*/ 78 h 156"/>
                <a:gd name="T10" fmla="*/ 78 w 156"/>
                <a:gd name="T11" fmla="*/ 156 h 156"/>
                <a:gd name="T12" fmla="*/ 0 w 156"/>
                <a:gd name="T13" fmla="*/ 78 h 156"/>
                <a:gd name="T14" fmla="*/ 78 w 156"/>
                <a:gd name="T15" fmla="*/ 0 h 156"/>
                <a:gd name="T16" fmla="*/ 156 w 156"/>
                <a:gd name="T17" fmla="*/ 78 h 156"/>
                <a:gd name="T18" fmla="*/ 78 w 156"/>
                <a:gd name="T1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141" y="78"/>
                  </a:moveTo>
                  <a:cubicBezTo>
                    <a:pt x="141" y="38"/>
                    <a:pt x="117" y="14"/>
                    <a:pt x="78" y="14"/>
                  </a:cubicBezTo>
                  <a:cubicBezTo>
                    <a:pt x="38" y="14"/>
                    <a:pt x="15" y="38"/>
                    <a:pt x="15" y="78"/>
                  </a:cubicBezTo>
                  <a:cubicBezTo>
                    <a:pt x="15" y="118"/>
                    <a:pt x="38" y="142"/>
                    <a:pt x="78" y="142"/>
                  </a:cubicBezTo>
                  <a:cubicBezTo>
                    <a:pt x="117" y="142"/>
                    <a:pt x="141" y="118"/>
                    <a:pt x="141" y="78"/>
                  </a:cubicBezTo>
                  <a:close/>
                  <a:moveTo>
                    <a:pt x="78" y="156"/>
                  </a:moveTo>
                  <a:cubicBezTo>
                    <a:pt x="29" y="156"/>
                    <a:pt x="0" y="126"/>
                    <a:pt x="0" y="78"/>
                  </a:cubicBezTo>
                  <a:cubicBezTo>
                    <a:pt x="0" y="29"/>
                    <a:pt x="29" y="0"/>
                    <a:pt x="78" y="0"/>
                  </a:cubicBezTo>
                  <a:cubicBezTo>
                    <a:pt x="127" y="0"/>
                    <a:pt x="156" y="29"/>
                    <a:pt x="156" y="78"/>
                  </a:cubicBezTo>
                  <a:cubicBezTo>
                    <a:pt x="156" y="126"/>
                    <a:pt x="127" y="156"/>
                    <a:pt x="78" y="156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7167" y="3329"/>
              <a:ext cx="25" cy="35"/>
            </a:xfrm>
            <a:custGeom>
              <a:avLst/>
              <a:gdLst>
                <a:gd name="T0" fmla="*/ 0 w 109"/>
                <a:gd name="T1" fmla="*/ 0 h 149"/>
                <a:gd name="T2" fmla="*/ 15 w 109"/>
                <a:gd name="T3" fmla="*/ 0 h 149"/>
                <a:gd name="T4" fmla="*/ 15 w 109"/>
                <a:gd name="T5" fmla="*/ 135 h 149"/>
                <a:gd name="T6" fmla="*/ 109 w 109"/>
                <a:gd name="T7" fmla="*/ 135 h 149"/>
                <a:gd name="T8" fmla="*/ 109 w 109"/>
                <a:gd name="T9" fmla="*/ 149 h 149"/>
                <a:gd name="T10" fmla="*/ 0 w 109"/>
                <a:gd name="T11" fmla="*/ 149 h 149"/>
                <a:gd name="T12" fmla="*/ 0 w 109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49">
                  <a:moveTo>
                    <a:pt x="0" y="0"/>
                  </a:moveTo>
                  <a:lnTo>
                    <a:pt x="15" y="0"/>
                  </a:lnTo>
                  <a:lnTo>
                    <a:pt x="15" y="135"/>
                  </a:lnTo>
                  <a:lnTo>
                    <a:pt x="109" y="135"/>
                  </a:lnTo>
                  <a:lnTo>
                    <a:pt x="109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7200" y="3328"/>
              <a:ext cx="29" cy="37"/>
            </a:xfrm>
            <a:custGeom>
              <a:avLst/>
              <a:gdLst>
                <a:gd name="T0" fmla="*/ 15 w 124"/>
                <a:gd name="T1" fmla="*/ 103 h 156"/>
                <a:gd name="T2" fmla="*/ 15 w 124"/>
                <a:gd name="T3" fmla="*/ 104 h 156"/>
                <a:gd name="T4" fmla="*/ 63 w 124"/>
                <a:gd name="T5" fmla="*/ 142 h 156"/>
                <a:gd name="T6" fmla="*/ 109 w 124"/>
                <a:gd name="T7" fmla="*/ 111 h 156"/>
                <a:gd name="T8" fmla="*/ 72 w 124"/>
                <a:gd name="T9" fmla="*/ 85 h 156"/>
                <a:gd name="T10" fmla="*/ 40 w 124"/>
                <a:gd name="T11" fmla="*/ 80 h 156"/>
                <a:gd name="T12" fmla="*/ 5 w 124"/>
                <a:gd name="T13" fmla="*/ 43 h 156"/>
                <a:gd name="T14" fmla="*/ 61 w 124"/>
                <a:gd name="T15" fmla="*/ 0 h 156"/>
                <a:gd name="T16" fmla="*/ 120 w 124"/>
                <a:gd name="T17" fmla="*/ 45 h 156"/>
                <a:gd name="T18" fmla="*/ 105 w 124"/>
                <a:gd name="T19" fmla="*/ 45 h 156"/>
                <a:gd name="T20" fmla="*/ 62 w 124"/>
                <a:gd name="T21" fmla="*/ 13 h 156"/>
                <a:gd name="T22" fmla="*/ 20 w 124"/>
                <a:gd name="T23" fmla="*/ 42 h 156"/>
                <a:gd name="T24" fmla="*/ 57 w 124"/>
                <a:gd name="T25" fmla="*/ 67 h 156"/>
                <a:gd name="T26" fmla="*/ 85 w 124"/>
                <a:gd name="T27" fmla="*/ 72 h 156"/>
                <a:gd name="T28" fmla="*/ 124 w 124"/>
                <a:gd name="T29" fmla="*/ 110 h 156"/>
                <a:gd name="T30" fmla="*/ 64 w 124"/>
                <a:gd name="T31" fmla="*/ 156 h 156"/>
                <a:gd name="T32" fmla="*/ 0 w 124"/>
                <a:gd name="T33" fmla="*/ 105 h 156"/>
                <a:gd name="T34" fmla="*/ 0 w 124"/>
                <a:gd name="T35" fmla="*/ 103 h 156"/>
                <a:gd name="T36" fmla="*/ 15 w 124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" h="156">
                  <a:moveTo>
                    <a:pt x="15" y="103"/>
                  </a:moveTo>
                  <a:lnTo>
                    <a:pt x="15" y="104"/>
                  </a:lnTo>
                  <a:cubicBezTo>
                    <a:pt x="15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1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5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4" y="88"/>
                    <a:pt x="124" y="110"/>
                  </a:cubicBezTo>
                  <a:cubicBezTo>
                    <a:pt x="124" y="139"/>
                    <a:pt x="102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7237" y="3329"/>
              <a:ext cx="29" cy="35"/>
            </a:xfrm>
            <a:custGeom>
              <a:avLst/>
              <a:gdLst>
                <a:gd name="T0" fmla="*/ 57 w 129"/>
                <a:gd name="T1" fmla="*/ 14 h 149"/>
                <a:gd name="T2" fmla="*/ 0 w 129"/>
                <a:gd name="T3" fmla="*/ 14 h 149"/>
                <a:gd name="T4" fmla="*/ 0 w 129"/>
                <a:gd name="T5" fmla="*/ 0 h 149"/>
                <a:gd name="T6" fmla="*/ 129 w 129"/>
                <a:gd name="T7" fmla="*/ 0 h 149"/>
                <a:gd name="T8" fmla="*/ 129 w 129"/>
                <a:gd name="T9" fmla="*/ 14 h 149"/>
                <a:gd name="T10" fmla="*/ 72 w 129"/>
                <a:gd name="T11" fmla="*/ 14 h 149"/>
                <a:gd name="T12" fmla="*/ 72 w 129"/>
                <a:gd name="T13" fmla="*/ 149 h 149"/>
                <a:gd name="T14" fmla="*/ 57 w 129"/>
                <a:gd name="T15" fmla="*/ 149 h 149"/>
                <a:gd name="T16" fmla="*/ 57 w 129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29" y="0"/>
                  </a:lnTo>
                  <a:lnTo>
                    <a:pt x="129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7271" y="3329"/>
              <a:ext cx="35" cy="35"/>
            </a:xfrm>
            <a:custGeom>
              <a:avLst/>
              <a:gdLst>
                <a:gd name="T0" fmla="*/ 0 w 153"/>
                <a:gd name="T1" fmla="*/ 0 h 149"/>
                <a:gd name="T2" fmla="*/ 17 w 153"/>
                <a:gd name="T3" fmla="*/ 0 h 149"/>
                <a:gd name="T4" fmla="*/ 77 w 153"/>
                <a:gd name="T5" fmla="*/ 136 h 149"/>
                <a:gd name="T6" fmla="*/ 136 w 153"/>
                <a:gd name="T7" fmla="*/ 0 h 149"/>
                <a:gd name="T8" fmla="*/ 153 w 153"/>
                <a:gd name="T9" fmla="*/ 0 h 149"/>
                <a:gd name="T10" fmla="*/ 86 w 153"/>
                <a:gd name="T11" fmla="*/ 149 h 149"/>
                <a:gd name="T12" fmla="*/ 67 w 153"/>
                <a:gd name="T13" fmla="*/ 149 h 149"/>
                <a:gd name="T14" fmla="*/ 0 w 153"/>
                <a:gd name="T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49">
                  <a:moveTo>
                    <a:pt x="0" y="0"/>
                  </a:moveTo>
                  <a:lnTo>
                    <a:pt x="17" y="0"/>
                  </a:lnTo>
                  <a:lnTo>
                    <a:pt x="77" y="136"/>
                  </a:lnTo>
                  <a:lnTo>
                    <a:pt x="136" y="0"/>
                  </a:lnTo>
                  <a:lnTo>
                    <a:pt x="153" y="0"/>
                  </a:lnTo>
                  <a:lnTo>
                    <a:pt x="86" y="149"/>
                  </a:lnTo>
                  <a:lnTo>
                    <a:pt x="67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4" name="Freeform 25"/>
            <p:cNvSpPr>
              <a:spLocks noEditPoints="1"/>
            </p:cNvSpPr>
            <p:nvPr/>
          </p:nvSpPr>
          <p:spPr bwMode="auto">
            <a:xfrm>
              <a:off x="7315" y="3318"/>
              <a:ext cx="9" cy="46"/>
            </a:xfrm>
            <a:custGeom>
              <a:avLst/>
              <a:gdLst>
                <a:gd name="T0" fmla="*/ 19 w 38"/>
                <a:gd name="T1" fmla="*/ 0 h 194"/>
                <a:gd name="T2" fmla="*/ 38 w 38"/>
                <a:gd name="T3" fmla="*/ 0 h 194"/>
                <a:gd name="T4" fmla="*/ 14 w 38"/>
                <a:gd name="T5" fmla="*/ 30 h 194"/>
                <a:gd name="T6" fmla="*/ 1 w 38"/>
                <a:gd name="T7" fmla="*/ 30 h 194"/>
                <a:gd name="T8" fmla="*/ 19 w 38"/>
                <a:gd name="T9" fmla="*/ 0 h 194"/>
                <a:gd name="T10" fmla="*/ 0 w 38"/>
                <a:gd name="T11" fmla="*/ 45 h 194"/>
                <a:gd name="T12" fmla="*/ 15 w 38"/>
                <a:gd name="T13" fmla="*/ 45 h 194"/>
                <a:gd name="T14" fmla="*/ 15 w 38"/>
                <a:gd name="T15" fmla="*/ 194 h 194"/>
                <a:gd name="T16" fmla="*/ 0 w 38"/>
                <a:gd name="T17" fmla="*/ 194 h 194"/>
                <a:gd name="T18" fmla="*/ 0 w 38"/>
                <a:gd name="T19" fmla="*/ 4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94">
                  <a:moveTo>
                    <a:pt x="19" y="0"/>
                  </a:moveTo>
                  <a:lnTo>
                    <a:pt x="38" y="0"/>
                  </a:lnTo>
                  <a:lnTo>
                    <a:pt x="14" y="30"/>
                  </a:lnTo>
                  <a:lnTo>
                    <a:pt x="1" y="30"/>
                  </a:lnTo>
                  <a:lnTo>
                    <a:pt x="19" y="0"/>
                  </a:lnTo>
                  <a:close/>
                  <a:moveTo>
                    <a:pt x="0" y="45"/>
                  </a:moveTo>
                  <a:lnTo>
                    <a:pt x="15" y="45"/>
                  </a:lnTo>
                  <a:lnTo>
                    <a:pt x="15" y="194"/>
                  </a:lnTo>
                  <a:lnTo>
                    <a:pt x="0" y="194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5" name="Freeform 26"/>
            <p:cNvSpPr>
              <a:spLocks/>
            </p:cNvSpPr>
            <p:nvPr/>
          </p:nvSpPr>
          <p:spPr bwMode="auto">
            <a:xfrm>
              <a:off x="7334" y="3359"/>
              <a:ext cx="3" cy="12"/>
            </a:xfrm>
            <a:custGeom>
              <a:avLst/>
              <a:gdLst>
                <a:gd name="T0" fmla="*/ 0 w 17"/>
                <a:gd name="T1" fmla="*/ 0 h 50"/>
                <a:gd name="T2" fmla="*/ 17 w 17"/>
                <a:gd name="T3" fmla="*/ 0 h 50"/>
                <a:gd name="T4" fmla="*/ 17 w 17"/>
                <a:gd name="T5" fmla="*/ 27 h 50"/>
                <a:gd name="T6" fmla="*/ 0 w 17"/>
                <a:gd name="T7" fmla="*/ 50 h 50"/>
                <a:gd name="T8" fmla="*/ 0 w 17"/>
                <a:gd name="T9" fmla="*/ 41 h 50"/>
                <a:gd name="T10" fmla="*/ 7 w 17"/>
                <a:gd name="T11" fmla="*/ 27 h 50"/>
                <a:gd name="T12" fmla="*/ 7 w 17"/>
                <a:gd name="T13" fmla="*/ 18 h 50"/>
                <a:gd name="T14" fmla="*/ 0 w 17"/>
                <a:gd name="T15" fmla="*/ 18 h 50"/>
                <a:gd name="T16" fmla="*/ 0 w 17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50">
                  <a:moveTo>
                    <a:pt x="0" y="0"/>
                  </a:moveTo>
                  <a:lnTo>
                    <a:pt x="17" y="0"/>
                  </a:lnTo>
                  <a:lnTo>
                    <a:pt x="17" y="27"/>
                  </a:lnTo>
                  <a:cubicBezTo>
                    <a:pt x="16" y="39"/>
                    <a:pt x="12" y="46"/>
                    <a:pt x="0" y="50"/>
                  </a:cubicBezTo>
                  <a:lnTo>
                    <a:pt x="0" y="41"/>
                  </a:lnTo>
                  <a:cubicBezTo>
                    <a:pt x="5" y="38"/>
                    <a:pt x="7" y="34"/>
                    <a:pt x="7" y="27"/>
                  </a:cubicBezTo>
                  <a:lnTo>
                    <a:pt x="7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6" name="Freeform 27"/>
            <p:cNvSpPr>
              <a:spLocks/>
            </p:cNvSpPr>
            <p:nvPr/>
          </p:nvSpPr>
          <p:spPr bwMode="auto">
            <a:xfrm>
              <a:off x="6646" y="3383"/>
              <a:ext cx="32" cy="29"/>
            </a:xfrm>
            <a:custGeom>
              <a:avLst/>
              <a:gdLst>
                <a:gd name="T0" fmla="*/ 0 w 142"/>
                <a:gd name="T1" fmla="*/ 0 h 123"/>
                <a:gd name="T2" fmla="*/ 19 w 142"/>
                <a:gd name="T3" fmla="*/ 0 h 123"/>
                <a:gd name="T4" fmla="*/ 71 w 142"/>
                <a:gd name="T5" fmla="*/ 112 h 123"/>
                <a:gd name="T6" fmla="*/ 124 w 142"/>
                <a:gd name="T7" fmla="*/ 0 h 123"/>
                <a:gd name="T8" fmla="*/ 142 w 142"/>
                <a:gd name="T9" fmla="*/ 0 h 123"/>
                <a:gd name="T10" fmla="*/ 142 w 142"/>
                <a:gd name="T11" fmla="*/ 123 h 123"/>
                <a:gd name="T12" fmla="*/ 130 w 142"/>
                <a:gd name="T13" fmla="*/ 123 h 123"/>
                <a:gd name="T14" fmla="*/ 131 w 142"/>
                <a:gd name="T15" fmla="*/ 10 h 123"/>
                <a:gd name="T16" fmla="*/ 78 w 142"/>
                <a:gd name="T17" fmla="*/ 123 h 123"/>
                <a:gd name="T18" fmla="*/ 64 w 142"/>
                <a:gd name="T19" fmla="*/ 123 h 123"/>
                <a:gd name="T20" fmla="*/ 10 w 142"/>
                <a:gd name="T21" fmla="*/ 10 h 123"/>
                <a:gd name="T22" fmla="*/ 12 w 142"/>
                <a:gd name="T23" fmla="*/ 123 h 123"/>
                <a:gd name="T24" fmla="*/ 0 w 142"/>
                <a:gd name="T25" fmla="*/ 123 h 123"/>
                <a:gd name="T26" fmla="*/ 0 w 142"/>
                <a:gd name="T2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2" h="123">
                  <a:moveTo>
                    <a:pt x="0" y="0"/>
                  </a:moveTo>
                  <a:lnTo>
                    <a:pt x="19" y="0"/>
                  </a:lnTo>
                  <a:lnTo>
                    <a:pt x="71" y="112"/>
                  </a:lnTo>
                  <a:lnTo>
                    <a:pt x="124" y="0"/>
                  </a:lnTo>
                  <a:lnTo>
                    <a:pt x="142" y="0"/>
                  </a:lnTo>
                  <a:lnTo>
                    <a:pt x="142" y="123"/>
                  </a:lnTo>
                  <a:lnTo>
                    <a:pt x="130" y="123"/>
                  </a:lnTo>
                  <a:lnTo>
                    <a:pt x="131" y="10"/>
                  </a:lnTo>
                  <a:lnTo>
                    <a:pt x="78" y="123"/>
                  </a:lnTo>
                  <a:lnTo>
                    <a:pt x="64" y="123"/>
                  </a:lnTo>
                  <a:lnTo>
                    <a:pt x="10" y="10"/>
                  </a:lnTo>
                  <a:lnTo>
                    <a:pt x="12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7" name="Freeform 28"/>
            <p:cNvSpPr>
              <a:spLocks/>
            </p:cNvSpPr>
            <p:nvPr/>
          </p:nvSpPr>
          <p:spPr bwMode="auto">
            <a:xfrm>
              <a:off x="6688" y="3383"/>
              <a:ext cx="21" cy="29"/>
            </a:xfrm>
            <a:custGeom>
              <a:avLst/>
              <a:gdLst>
                <a:gd name="T0" fmla="*/ 0 w 90"/>
                <a:gd name="T1" fmla="*/ 0 h 123"/>
                <a:gd name="T2" fmla="*/ 13 w 90"/>
                <a:gd name="T3" fmla="*/ 0 h 123"/>
                <a:gd name="T4" fmla="*/ 13 w 90"/>
                <a:gd name="T5" fmla="*/ 111 h 123"/>
                <a:gd name="T6" fmla="*/ 90 w 90"/>
                <a:gd name="T7" fmla="*/ 111 h 123"/>
                <a:gd name="T8" fmla="*/ 90 w 90"/>
                <a:gd name="T9" fmla="*/ 123 h 123"/>
                <a:gd name="T10" fmla="*/ 0 w 90"/>
                <a:gd name="T11" fmla="*/ 123 h 123"/>
                <a:gd name="T12" fmla="*/ 0 w 90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23">
                  <a:moveTo>
                    <a:pt x="0" y="0"/>
                  </a:moveTo>
                  <a:lnTo>
                    <a:pt x="13" y="0"/>
                  </a:lnTo>
                  <a:lnTo>
                    <a:pt x="13" y="111"/>
                  </a:lnTo>
                  <a:lnTo>
                    <a:pt x="90" y="111"/>
                  </a:lnTo>
                  <a:lnTo>
                    <a:pt x="90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8" name="Freeform 29"/>
            <p:cNvSpPr>
              <a:spLocks noEditPoints="1"/>
            </p:cNvSpPr>
            <p:nvPr/>
          </p:nvSpPr>
          <p:spPr bwMode="auto">
            <a:xfrm>
              <a:off x="6713" y="3374"/>
              <a:ext cx="30" cy="38"/>
            </a:xfrm>
            <a:custGeom>
              <a:avLst/>
              <a:gdLst>
                <a:gd name="T0" fmla="*/ 74 w 128"/>
                <a:gd name="T1" fmla="*/ 0 h 161"/>
                <a:gd name="T2" fmla="*/ 89 w 128"/>
                <a:gd name="T3" fmla="*/ 0 h 161"/>
                <a:gd name="T4" fmla="*/ 69 w 128"/>
                <a:gd name="T5" fmla="*/ 25 h 161"/>
                <a:gd name="T6" fmla="*/ 59 w 128"/>
                <a:gd name="T7" fmla="*/ 25 h 161"/>
                <a:gd name="T8" fmla="*/ 74 w 128"/>
                <a:gd name="T9" fmla="*/ 0 h 161"/>
                <a:gd name="T10" fmla="*/ 92 w 128"/>
                <a:gd name="T11" fmla="*/ 111 h 161"/>
                <a:gd name="T12" fmla="*/ 64 w 128"/>
                <a:gd name="T13" fmla="*/ 48 h 161"/>
                <a:gd name="T14" fmla="*/ 36 w 128"/>
                <a:gd name="T15" fmla="*/ 111 h 161"/>
                <a:gd name="T16" fmla="*/ 92 w 128"/>
                <a:gd name="T17" fmla="*/ 111 h 161"/>
                <a:gd name="T18" fmla="*/ 57 w 128"/>
                <a:gd name="T19" fmla="*/ 38 h 161"/>
                <a:gd name="T20" fmla="*/ 71 w 128"/>
                <a:gd name="T21" fmla="*/ 38 h 161"/>
                <a:gd name="T22" fmla="*/ 128 w 128"/>
                <a:gd name="T23" fmla="*/ 161 h 161"/>
                <a:gd name="T24" fmla="*/ 115 w 128"/>
                <a:gd name="T25" fmla="*/ 161 h 161"/>
                <a:gd name="T26" fmla="*/ 98 w 128"/>
                <a:gd name="T27" fmla="*/ 123 h 161"/>
                <a:gd name="T28" fmla="*/ 30 w 128"/>
                <a:gd name="T29" fmla="*/ 123 h 161"/>
                <a:gd name="T30" fmla="*/ 13 w 128"/>
                <a:gd name="T31" fmla="*/ 161 h 161"/>
                <a:gd name="T32" fmla="*/ 0 w 128"/>
                <a:gd name="T33" fmla="*/ 161 h 161"/>
                <a:gd name="T34" fmla="*/ 57 w 128"/>
                <a:gd name="T35" fmla="*/ 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161">
                  <a:moveTo>
                    <a:pt x="74" y="0"/>
                  </a:moveTo>
                  <a:lnTo>
                    <a:pt x="89" y="0"/>
                  </a:lnTo>
                  <a:lnTo>
                    <a:pt x="69" y="25"/>
                  </a:lnTo>
                  <a:lnTo>
                    <a:pt x="59" y="25"/>
                  </a:lnTo>
                  <a:lnTo>
                    <a:pt x="74" y="0"/>
                  </a:lnTo>
                  <a:close/>
                  <a:moveTo>
                    <a:pt x="92" y="111"/>
                  </a:moveTo>
                  <a:lnTo>
                    <a:pt x="64" y="48"/>
                  </a:lnTo>
                  <a:lnTo>
                    <a:pt x="36" y="111"/>
                  </a:lnTo>
                  <a:lnTo>
                    <a:pt x="92" y="111"/>
                  </a:lnTo>
                  <a:close/>
                  <a:moveTo>
                    <a:pt x="57" y="38"/>
                  </a:moveTo>
                  <a:lnTo>
                    <a:pt x="71" y="38"/>
                  </a:lnTo>
                  <a:lnTo>
                    <a:pt x="128" y="161"/>
                  </a:lnTo>
                  <a:lnTo>
                    <a:pt x="115" y="161"/>
                  </a:lnTo>
                  <a:lnTo>
                    <a:pt x="98" y="123"/>
                  </a:lnTo>
                  <a:lnTo>
                    <a:pt x="30" y="123"/>
                  </a:lnTo>
                  <a:lnTo>
                    <a:pt x="13" y="161"/>
                  </a:lnTo>
                  <a:lnTo>
                    <a:pt x="0" y="161"/>
                  </a:lnTo>
                  <a:lnTo>
                    <a:pt x="57" y="3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9" name="Freeform 30"/>
            <p:cNvSpPr>
              <a:spLocks noEditPoints="1"/>
            </p:cNvSpPr>
            <p:nvPr/>
          </p:nvSpPr>
          <p:spPr bwMode="auto">
            <a:xfrm>
              <a:off x="6749" y="3383"/>
              <a:ext cx="27" cy="29"/>
            </a:xfrm>
            <a:custGeom>
              <a:avLst/>
              <a:gdLst>
                <a:gd name="T0" fmla="*/ 13 w 116"/>
                <a:gd name="T1" fmla="*/ 11 h 123"/>
                <a:gd name="T2" fmla="*/ 13 w 116"/>
                <a:gd name="T3" fmla="*/ 111 h 123"/>
                <a:gd name="T4" fmla="*/ 45 w 116"/>
                <a:gd name="T5" fmla="*/ 111 h 123"/>
                <a:gd name="T6" fmla="*/ 86 w 116"/>
                <a:gd name="T7" fmla="*/ 103 h 123"/>
                <a:gd name="T8" fmla="*/ 103 w 116"/>
                <a:gd name="T9" fmla="*/ 60 h 123"/>
                <a:gd name="T10" fmla="*/ 86 w 116"/>
                <a:gd name="T11" fmla="*/ 18 h 123"/>
                <a:gd name="T12" fmla="*/ 43 w 116"/>
                <a:gd name="T13" fmla="*/ 11 h 123"/>
                <a:gd name="T14" fmla="*/ 13 w 116"/>
                <a:gd name="T15" fmla="*/ 11 h 123"/>
                <a:gd name="T16" fmla="*/ 96 w 116"/>
                <a:gd name="T17" fmla="*/ 11 h 123"/>
                <a:gd name="T18" fmla="*/ 116 w 116"/>
                <a:gd name="T19" fmla="*/ 61 h 123"/>
                <a:gd name="T20" fmla="*/ 96 w 116"/>
                <a:gd name="T21" fmla="*/ 112 h 123"/>
                <a:gd name="T22" fmla="*/ 45 w 116"/>
                <a:gd name="T23" fmla="*/ 123 h 123"/>
                <a:gd name="T24" fmla="*/ 0 w 116"/>
                <a:gd name="T25" fmla="*/ 123 h 123"/>
                <a:gd name="T26" fmla="*/ 0 w 116"/>
                <a:gd name="T27" fmla="*/ 0 h 123"/>
                <a:gd name="T28" fmla="*/ 45 w 116"/>
                <a:gd name="T29" fmla="*/ 0 h 123"/>
                <a:gd name="T30" fmla="*/ 96 w 116"/>
                <a:gd name="T31" fmla="*/ 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6" h="123">
                  <a:moveTo>
                    <a:pt x="13" y="11"/>
                  </a:moveTo>
                  <a:lnTo>
                    <a:pt x="13" y="111"/>
                  </a:lnTo>
                  <a:lnTo>
                    <a:pt x="45" y="111"/>
                  </a:lnTo>
                  <a:cubicBezTo>
                    <a:pt x="63" y="111"/>
                    <a:pt x="76" y="110"/>
                    <a:pt x="86" y="103"/>
                  </a:cubicBezTo>
                  <a:cubicBezTo>
                    <a:pt x="98" y="95"/>
                    <a:pt x="103" y="82"/>
                    <a:pt x="103" y="60"/>
                  </a:cubicBezTo>
                  <a:cubicBezTo>
                    <a:pt x="103" y="40"/>
                    <a:pt x="98" y="26"/>
                    <a:pt x="86" y="18"/>
                  </a:cubicBezTo>
                  <a:cubicBezTo>
                    <a:pt x="76" y="12"/>
                    <a:pt x="62" y="11"/>
                    <a:pt x="43" y="11"/>
                  </a:cubicBezTo>
                  <a:lnTo>
                    <a:pt x="13" y="11"/>
                  </a:lnTo>
                  <a:close/>
                  <a:moveTo>
                    <a:pt x="96" y="11"/>
                  </a:moveTo>
                  <a:cubicBezTo>
                    <a:pt x="110" y="21"/>
                    <a:pt x="116" y="38"/>
                    <a:pt x="116" y="61"/>
                  </a:cubicBezTo>
                  <a:cubicBezTo>
                    <a:pt x="116" y="85"/>
                    <a:pt x="110" y="101"/>
                    <a:pt x="96" y="112"/>
                  </a:cubicBezTo>
                  <a:cubicBezTo>
                    <a:pt x="83" y="122"/>
                    <a:pt x="67" y="123"/>
                    <a:pt x="45" y="123"/>
                  </a:cubicBezTo>
                  <a:lnTo>
                    <a:pt x="0" y="123"/>
                  </a:lnTo>
                  <a:lnTo>
                    <a:pt x="0" y="0"/>
                  </a:lnTo>
                  <a:lnTo>
                    <a:pt x="45" y="0"/>
                  </a:lnTo>
                  <a:cubicBezTo>
                    <a:pt x="67" y="0"/>
                    <a:pt x="83" y="1"/>
                    <a:pt x="96" y="11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6784" y="3383"/>
              <a:ext cx="22" cy="29"/>
            </a:xfrm>
            <a:custGeom>
              <a:avLst/>
              <a:gdLst>
                <a:gd name="T0" fmla="*/ 0 w 95"/>
                <a:gd name="T1" fmla="*/ 0 h 123"/>
                <a:gd name="T2" fmla="*/ 95 w 95"/>
                <a:gd name="T3" fmla="*/ 0 h 123"/>
                <a:gd name="T4" fmla="*/ 95 w 95"/>
                <a:gd name="T5" fmla="*/ 11 h 123"/>
                <a:gd name="T6" fmla="*/ 12 w 95"/>
                <a:gd name="T7" fmla="*/ 11 h 123"/>
                <a:gd name="T8" fmla="*/ 12 w 95"/>
                <a:gd name="T9" fmla="*/ 54 h 123"/>
                <a:gd name="T10" fmla="*/ 88 w 95"/>
                <a:gd name="T11" fmla="*/ 54 h 123"/>
                <a:gd name="T12" fmla="*/ 88 w 95"/>
                <a:gd name="T13" fmla="*/ 66 h 123"/>
                <a:gd name="T14" fmla="*/ 12 w 95"/>
                <a:gd name="T15" fmla="*/ 66 h 123"/>
                <a:gd name="T16" fmla="*/ 12 w 95"/>
                <a:gd name="T17" fmla="*/ 111 h 123"/>
                <a:gd name="T18" fmla="*/ 95 w 95"/>
                <a:gd name="T19" fmla="*/ 111 h 123"/>
                <a:gd name="T20" fmla="*/ 95 w 95"/>
                <a:gd name="T21" fmla="*/ 123 h 123"/>
                <a:gd name="T22" fmla="*/ 0 w 95"/>
                <a:gd name="T23" fmla="*/ 123 h 123"/>
                <a:gd name="T24" fmla="*/ 0 w 9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0" y="0"/>
                  </a:moveTo>
                  <a:lnTo>
                    <a:pt x="95" y="0"/>
                  </a:lnTo>
                  <a:lnTo>
                    <a:pt x="95" y="11"/>
                  </a:lnTo>
                  <a:lnTo>
                    <a:pt x="12" y="11"/>
                  </a:lnTo>
                  <a:lnTo>
                    <a:pt x="12" y="54"/>
                  </a:lnTo>
                  <a:lnTo>
                    <a:pt x="88" y="54"/>
                  </a:lnTo>
                  <a:lnTo>
                    <a:pt x="88" y="66"/>
                  </a:lnTo>
                  <a:lnTo>
                    <a:pt x="12" y="66"/>
                  </a:lnTo>
                  <a:lnTo>
                    <a:pt x="12" y="111"/>
                  </a:lnTo>
                  <a:lnTo>
                    <a:pt x="95" y="111"/>
                  </a:lnTo>
                  <a:lnTo>
                    <a:pt x="95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1" name="Freeform 32"/>
            <p:cNvSpPr>
              <a:spLocks noEditPoints="1"/>
            </p:cNvSpPr>
            <p:nvPr/>
          </p:nvSpPr>
          <p:spPr bwMode="auto">
            <a:xfrm>
              <a:off x="6812" y="3374"/>
              <a:ext cx="25" cy="38"/>
            </a:xfrm>
            <a:custGeom>
              <a:avLst/>
              <a:gdLst>
                <a:gd name="T0" fmla="*/ 78 w 108"/>
                <a:gd name="T1" fmla="*/ 0 h 161"/>
                <a:gd name="T2" fmla="*/ 92 w 108"/>
                <a:gd name="T3" fmla="*/ 0 h 161"/>
                <a:gd name="T4" fmla="*/ 68 w 108"/>
                <a:gd name="T5" fmla="*/ 25 h 161"/>
                <a:gd name="T6" fmla="*/ 54 w 108"/>
                <a:gd name="T7" fmla="*/ 25 h 161"/>
                <a:gd name="T8" fmla="*/ 30 w 108"/>
                <a:gd name="T9" fmla="*/ 0 h 161"/>
                <a:gd name="T10" fmla="*/ 43 w 108"/>
                <a:gd name="T11" fmla="*/ 0 h 161"/>
                <a:gd name="T12" fmla="*/ 61 w 108"/>
                <a:gd name="T13" fmla="*/ 18 h 161"/>
                <a:gd name="T14" fmla="*/ 78 w 108"/>
                <a:gd name="T15" fmla="*/ 0 h 161"/>
                <a:gd name="T16" fmla="*/ 0 w 108"/>
                <a:gd name="T17" fmla="*/ 149 h 161"/>
                <a:gd name="T18" fmla="*/ 91 w 108"/>
                <a:gd name="T19" fmla="*/ 49 h 161"/>
                <a:gd name="T20" fmla="*/ 4 w 108"/>
                <a:gd name="T21" fmla="*/ 49 h 161"/>
                <a:gd name="T22" fmla="*/ 4 w 108"/>
                <a:gd name="T23" fmla="*/ 38 h 161"/>
                <a:gd name="T24" fmla="*/ 108 w 108"/>
                <a:gd name="T25" fmla="*/ 38 h 161"/>
                <a:gd name="T26" fmla="*/ 108 w 108"/>
                <a:gd name="T27" fmla="*/ 49 h 161"/>
                <a:gd name="T28" fmla="*/ 15 w 108"/>
                <a:gd name="T29" fmla="*/ 149 h 161"/>
                <a:gd name="T30" fmla="*/ 108 w 108"/>
                <a:gd name="T31" fmla="*/ 149 h 161"/>
                <a:gd name="T32" fmla="*/ 108 w 108"/>
                <a:gd name="T33" fmla="*/ 161 h 161"/>
                <a:gd name="T34" fmla="*/ 0 w 108"/>
                <a:gd name="T35" fmla="*/ 161 h 161"/>
                <a:gd name="T36" fmla="*/ 0 w 108"/>
                <a:gd name="T37" fmla="*/ 14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161">
                  <a:moveTo>
                    <a:pt x="78" y="0"/>
                  </a:moveTo>
                  <a:lnTo>
                    <a:pt x="92" y="0"/>
                  </a:lnTo>
                  <a:lnTo>
                    <a:pt x="68" y="25"/>
                  </a:lnTo>
                  <a:lnTo>
                    <a:pt x="54" y="25"/>
                  </a:lnTo>
                  <a:lnTo>
                    <a:pt x="30" y="0"/>
                  </a:lnTo>
                  <a:lnTo>
                    <a:pt x="43" y="0"/>
                  </a:lnTo>
                  <a:lnTo>
                    <a:pt x="61" y="18"/>
                  </a:lnTo>
                  <a:lnTo>
                    <a:pt x="78" y="0"/>
                  </a:lnTo>
                  <a:close/>
                  <a:moveTo>
                    <a:pt x="0" y="149"/>
                  </a:moveTo>
                  <a:lnTo>
                    <a:pt x="91" y="49"/>
                  </a:lnTo>
                  <a:lnTo>
                    <a:pt x="4" y="49"/>
                  </a:lnTo>
                  <a:lnTo>
                    <a:pt x="4" y="38"/>
                  </a:lnTo>
                  <a:lnTo>
                    <a:pt x="108" y="38"/>
                  </a:lnTo>
                  <a:lnTo>
                    <a:pt x="108" y="49"/>
                  </a:lnTo>
                  <a:lnTo>
                    <a:pt x="15" y="149"/>
                  </a:lnTo>
                  <a:lnTo>
                    <a:pt x="108" y="149"/>
                  </a:lnTo>
                  <a:lnTo>
                    <a:pt x="108" y="161"/>
                  </a:lnTo>
                  <a:lnTo>
                    <a:pt x="0" y="161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2" name="Freeform 33"/>
            <p:cNvSpPr>
              <a:spLocks/>
            </p:cNvSpPr>
            <p:nvPr/>
          </p:nvSpPr>
          <p:spPr bwMode="auto">
            <a:xfrm>
              <a:off x="6845" y="3383"/>
              <a:ext cx="22" cy="29"/>
            </a:xfrm>
            <a:custGeom>
              <a:avLst/>
              <a:gdLst>
                <a:gd name="T0" fmla="*/ 0 w 95"/>
                <a:gd name="T1" fmla="*/ 0 h 123"/>
                <a:gd name="T2" fmla="*/ 95 w 95"/>
                <a:gd name="T3" fmla="*/ 0 h 123"/>
                <a:gd name="T4" fmla="*/ 95 w 95"/>
                <a:gd name="T5" fmla="*/ 11 h 123"/>
                <a:gd name="T6" fmla="*/ 12 w 95"/>
                <a:gd name="T7" fmla="*/ 11 h 123"/>
                <a:gd name="T8" fmla="*/ 12 w 95"/>
                <a:gd name="T9" fmla="*/ 54 h 123"/>
                <a:gd name="T10" fmla="*/ 88 w 95"/>
                <a:gd name="T11" fmla="*/ 54 h 123"/>
                <a:gd name="T12" fmla="*/ 88 w 95"/>
                <a:gd name="T13" fmla="*/ 66 h 123"/>
                <a:gd name="T14" fmla="*/ 12 w 95"/>
                <a:gd name="T15" fmla="*/ 66 h 123"/>
                <a:gd name="T16" fmla="*/ 12 w 95"/>
                <a:gd name="T17" fmla="*/ 111 h 123"/>
                <a:gd name="T18" fmla="*/ 95 w 95"/>
                <a:gd name="T19" fmla="*/ 111 h 123"/>
                <a:gd name="T20" fmla="*/ 95 w 95"/>
                <a:gd name="T21" fmla="*/ 123 h 123"/>
                <a:gd name="T22" fmla="*/ 0 w 95"/>
                <a:gd name="T23" fmla="*/ 123 h 123"/>
                <a:gd name="T24" fmla="*/ 0 w 9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0" y="0"/>
                  </a:moveTo>
                  <a:lnTo>
                    <a:pt x="95" y="0"/>
                  </a:lnTo>
                  <a:lnTo>
                    <a:pt x="95" y="11"/>
                  </a:lnTo>
                  <a:lnTo>
                    <a:pt x="12" y="11"/>
                  </a:lnTo>
                  <a:lnTo>
                    <a:pt x="12" y="54"/>
                  </a:lnTo>
                  <a:lnTo>
                    <a:pt x="88" y="54"/>
                  </a:lnTo>
                  <a:lnTo>
                    <a:pt x="88" y="66"/>
                  </a:lnTo>
                  <a:lnTo>
                    <a:pt x="12" y="66"/>
                  </a:lnTo>
                  <a:lnTo>
                    <a:pt x="12" y="111"/>
                  </a:lnTo>
                  <a:lnTo>
                    <a:pt x="95" y="111"/>
                  </a:lnTo>
                  <a:lnTo>
                    <a:pt x="95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3" name="Freeform 34"/>
            <p:cNvSpPr>
              <a:spLocks noEditPoints="1"/>
            </p:cNvSpPr>
            <p:nvPr/>
          </p:nvSpPr>
          <p:spPr bwMode="auto">
            <a:xfrm>
              <a:off x="6888" y="3383"/>
              <a:ext cx="29" cy="29"/>
            </a:xfrm>
            <a:custGeom>
              <a:avLst/>
              <a:gdLst>
                <a:gd name="T0" fmla="*/ 92 w 127"/>
                <a:gd name="T1" fmla="*/ 73 h 123"/>
                <a:gd name="T2" fmla="*/ 64 w 127"/>
                <a:gd name="T3" fmla="*/ 10 h 123"/>
                <a:gd name="T4" fmla="*/ 35 w 127"/>
                <a:gd name="T5" fmla="*/ 73 h 123"/>
                <a:gd name="T6" fmla="*/ 92 w 127"/>
                <a:gd name="T7" fmla="*/ 73 h 123"/>
                <a:gd name="T8" fmla="*/ 57 w 127"/>
                <a:gd name="T9" fmla="*/ 0 h 123"/>
                <a:gd name="T10" fmla="*/ 71 w 127"/>
                <a:gd name="T11" fmla="*/ 0 h 123"/>
                <a:gd name="T12" fmla="*/ 127 w 127"/>
                <a:gd name="T13" fmla="*/ 123 h 123"/>
                <a:gd name="T14" fmla="*/ 115 w 127"/>
                <a:gd name="T15" fmla="*/ 123 h 123"/>
                <a:gd name="T16" fmla="*/ 98 w 127"/>
                <a:gd name="T17" fmla="*/ 85 h 123"/>
                <a:gd name="T18" fmla="*/ 30 w 127"/>
                <a:gd name="T19" fmla="*/ 85 h 123"/>
                <a:gd name="T20" fmla="*/ 13 w 127"/>
                <a:gd name="T21" fmla="*/ 123 h 123"/>
                <a:gd name="T22" fmla="*/ 0 w 127"/>
                <a:gd name="T23" fmla="*/ 123 h 123"/>
                <a:gd name="T24" fmla="*/ 57 w 127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3">
                  <a:moveTo>
                    <a:pt x="92" y="73"/>
                  </a:moveTo>
                  <a:lnTo>
                    <a:pt x="64" y="10"/>
                  </a:lnTo>
                  <a:lnTo>
                    <a:pt x="35" y="73"/>
                  </a:lnTo>
                  <a:lnTo>
                    <a:pt x="92" y="73"/>
                  </a:lnTo>
                  <a:close/>
                  <a:moveTo>
                    <a:pt x="57" y="0"/>
                  </a:moveTo>
                  <a:lnTo>
                    <a:pt x="71" y="0"/>
                  </a:lnTo>
                  <a:lnTo>
                    <a:pt x="127" y="123"/>
                  </a:lnTo>
                  <a:lnTo>
                    <a:pt x="115" y="123"/>
                  </a:lnTo>
                  <a:lnTo>
                    <a:pt x="98" y="85"/>
                  </a:lnTo>
                  <a:lnTo>
                    <a:pt x="30" y="85"/>
                  </a:lnTo>
                  <a:lnTo>
                    <a:pt x="13" y="123"/>
                  </a:lnTo>
                  <a:lnTo>
                    <a:pt x="0" y="123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4" name="Freeform 35"/>
            <p:cNvSpPr>
              <a:spLocks/>
            </p:cNvSpPr>
            <p:nvPr/>
          </p:nvSpPr>
          <p:spPr bwMode="auto">
            <a:xfrm>
              <a:off x="6936" y="3383"/>
              <a:ext cx="25" cy="29"/>
            </a:xfrm>
            <a:custGeom>
              <a:avLst/>
              <a:gdLst>
                <a:gd name="T0" fmla="*/ 48 w 108"/>
                <a:gd name="T1" fmla="*/ 11 h 123"/>
                <a:gd name="T2" fmla="*/ 0 w 108"/>
                <a:gd name="T3" fmla="*/ 11 h 123"/>
                <a:gd name="T4" fmla="*/ 0 w 108"/>
                <a:gd name="T5" fmla="*/ 0 h 123"/>
                <a:gd name="T6" fmla="*/ 108 w 108"/>
                <a:gd name="T7" fmla="*/ 0 h 123"/>
                <a:gd name="T8" fmla="*/ 108 w 108"/>
                <a:gd name="T9" fmla="*/ 11 h 123"/>
                <a:gd name="T10" fmla="*/ 60 w 108"/>
                <a:gd name="T11" fmla="*/ 11 h 123"/>
                <a:gd name="T12" fmla="*/ 60 w 108"/>
                <a:gd name="T13" fmla="*/ 123 h 123"/>
                <a:gd name="T14" fmla="*/ 48 w 108"/>
                <a:gd name="T15" fmla="*/ 123 h 123"/>
                <a:gd name="T16" fmla="*/ 48 w 108"/>
                <a:gd name="T17" fmla="*/ 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123">
                  <a:moveTo>
                    <a:pt x="48" y="11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108" y="0"/>
                  </a:lnTo>
                  <a:lnTo>
                    <a:pt x="108" y="11"/>
                  </a:lnTo>
                  <a:lnTo>
                    <a:pt x="60" y="11"/>
                  </a:lnTo>
                  <a:lnTo>
                    <a:pt x="60" y="123"/>
                  </a:lnTo>
                  <a:lnTo>
                    <a:pt x="48" y="123"/>
                  </a:lnTo>
                  <a:lnTo>
                    <a:pt x="48" y="11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5" name="Freeform 36"/>
            <p:cNvSpPr>
              <a:spLocks noEditPoints="1"/>
            </p:cNvSpPr>
            <p:nvPr/>
          </p:nvSpPr>
          <p:spPr bwMode="auto">
            <a:xfrm>
              <a:off x="6967" y="3374"/>
              <a:ext cx="22" cy="38"/>
            </a:xfrm>
            <a:custGeom>
              <a:avLst/>
              <a:gdLst>
                <a:gd name="T0" fmla="*/ 66 w 95"/>
                <a:gd name="T1" fmla="*/ 0 h 161"/>
                <a:gd name="T2" fmla="*/ 80 w 95"/>
                <a:gd name="T3" fmla="*/ 0 h 161"/>
                <a:gd name="T4" fmla="*/ 56 w 95"/>
                <a:gd name="T5" fmla="*/ 25 h 161"/>
                <a:gd name="T6" fmla="*/ 42 w 95"/>
                <a:gd name="T7" fmla="*/ 25 h 161"/>
                <a:gd name="T8" fmla="*/ 18 w 95"/>
                <a:gd name="T9" fmla="*/ 0 h 161"/>
                <a:gd name="T10" fmla="*/ 31 w 95"/>
                <a:gd name="T11" fmla="*/ 0 h 161"/>
                <a:gd name="T12" fmla="*/ 49 w 95"/>
                <a:gd name="T13" fmla="*/ 18 h 161"/>
                <a:gd name="T14" fmla="*/ 66 w 95"/>
                <a:gd name="T15" fmla="*/ 0 h 161"/>
                <a:gd name="T16" fmla="*/ 0 w 95"/>
                <a:gd name="T17" fmla="*/ 38 h 161"/>
                <a:gd name="T18" fmla="*/ 95 w 95"/>
                <a:gd name="T19" fmla="*/ 38 h 161"/>
                <a:gd name="T20" fmla="*/ 95 w 95"/>
                <a:gd name="T21" fmla="*/ 49 h 161"/>
                <a:gd name="T22" fmla="*/ 13 w 95"/>
                <a:gd name="T23" fmla="*/ 49 h 161"/>
                <a:gd name="T24" fmla="*/ 13 w 95"/>
                <a:gd name="T25" fmla="*/ 92 h 161"/>
                <a:gd name="T26" fmla="*/ 89 w 95"/>
                <a:gd name="T27" fmla="*/ 92 h 161"/>
                <a:gd name="T28" fmla="*/ 89 w 95"/>
                <a:gd name="T29" fmla="*/ 104 h 161"/>
                <a:gd name="T30" fmla="*/ 13 w 95"/>
                <a:gd name="T31" fmla="*/ 104 h 161"/>
                <a:gd name="T32" fmla="*/ 13 w 95"/>
                <a:gd name="T33" fmla="*/ 149 h 161"/>
                <a:gd name="T34" fmla="*/ 95 w 95"/>
                <a:gd name="T35" fmla="*/ 149 h 161"/>
                <a:gd name="T36" fmla="*/ 95 w 95"/>
                <a:gd name="T37" fmla="*/ 161 h 161"/>
                <a:gd name="T38" fmla="*/ 0 w 95"/>
                <a:gd name="T39" fmla="*/ 161 h 161"/>
                <a:gd name="T40" fmla="*/ 0 w 95"/>
                <a:gd name="T41" fmla="*/ 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61">
                  <a:moveTo>
                    <a:pt x="66" y="0"/>
                  </a:moveTo>
                  <a:lnTo>
                    <a:pt x="80" y="0"/>
                  </a:lnTo>
                  <a:lnTo>
                    <a:pt x="56" y="25"/>
                  </a:lnTo>
                  <a:lnTo>
                    <a:pt x="42" y="25"/>
                  </a:lnTo>
                  <a:lnTo>
                    <a:pt x="18" y="0"/>
                  </a:lnTo>
                  <a:lnTo>
                    <a:pt x="31" y="0"/>
                  </a:lnTo>
                  <a:lnTo>
                    <a:pt x="49" y="18"/>
                  </a:lnTo>
                  <a:lnTo>
                    <a:pt x="66" y="0"/>
                  </a:lnTo>
                  <a:close/>
                  <a:moveTo>
                    <a:pt x="0" y="38"/>
                  </a:moveTo>
                  <a:lnTo>
                    <a:pt x="95" y="38"/>
                  </a:lnTo>
                  <a:lnTo>
                    <a:pt x="95" y="49"/>
                  </a:lnTo>
                  <a:lnTo>
                    <a:pt x="13" y="49"/>
                  </a:lnTo>
                  <a:lnTo>
                    <a:pt x="13" y="92"/>
                  </a:lnTo>
                  <a:lnTo>
                    <a:pt x="89" y="92"/>
                  </a:lnTo>
                  <a:lnTo>
                    <a:pt x="89" y="104"/>
                  </a:lnTo>
                  <a:lnTo>
                    <a:pt x="13" y="104"/>
                  </a:lnTo>
                  <a:lnTo>
                    <a:pt x="13" y="149"/>
                  </a:lnTo>
                  <a:lnTo>
                    <a:pt x="95" y="149"/>
                  </a:lnTo>
                  <a:lnTo>
                    <a:pt x="95" y="161"/>
                  </a:lnTo>
                  <a:lnTo>
                    <a:pt x="0" y="161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6" name="Freeform 37"/>
            <p:cNvSpPr>
              <a:spLocks/>
            </p:cNvSpPr>
            <p:nvPr/>
          </p:nvSpPr>
          <p:spPr bwMode="auto">
            <a:xfrm>
              <a:off x="6998" y="3383"/>
              <a:ext cx="20" cy="29"/>
            </a:xfrm>
            <a:custGeom>
              <a:avLst/>
              <a:gdLst>
                <a:gd name="T0" fmla="*/ 0 w 90"/>
                <a:gd name="T1" fmla="*/ 0 h 123"/>
                <a:gd name="T2" fmla="*/ 12 w 90"/>
                <a:gd name="T3" fmla="*/ 0 h 123"/>
                <a:gd name="T4" fmla="*/ 12 w 90"/>
                <a:gd name="T5" fmla="*/ 111 h 123"/>
                <a:gd name="T6" fmla="*/ 90 w 90"/>
                <a:gd name="T7" fmla="*/ 111 h 123"/>
                <a:gd name="T8" fmla="*/ 90 w 90"/>
                <a:gd name="T9" fmla="*/ 123 h 123"/>
                <a:gd name="T10" fmla="*/ 0 w 90"/>
                <a:gd name="T11" fmla="*/ 123 h 123"/>
                <a:gd name="T12" fmla="*/ 0 w 90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23">
                  <a:moveTo>
                    <a:pt x="0" y="0"/>
                  </a:moveTo>
                  <a:lnTo>
                    <a:pt x="12" y="0"/>
                  </a:lnTo>
                  <a:lnTo>
                    <a:pt x="12" y="111"/>
                  </a:lnTo>
                  <a:lnTo>
                    <a:pt x="90" y="111"/>
                  </a:lnTo>
                  <a:lnTo>
                    <a:pt x="90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7" name="Freeform 38"/>
            <p:cNvSpPr>
              <a:spLocks noEditPoints="1"/>
            </p:cNvSpPr>
            <p:nvPr/>
          </p:nvSpPr>
          <p:spPr bwMode="auto">
            <a:xfrm>
              <a:off x="7021" y="3382"/>
              <a:ext cx="30" cy="31"/>
            </a:xfrm>
            <a:custGeom>
              <a:avLst/>
              <a:gdLst>
                <a:gd name="T0" fmla="*/ 117 w 130"/>
                <a:gd name="T1" fmla="*/ 65 h 130"/>
                <a:gd name="T2" fmla="*/ 65 w 130"/>
                <a:gd name="T3" fmla="*/ 12 h 130"/>
                <a:gd name="T4" fmla="*/ 13 w 130"/>
                <a:gd name="T5" fmla="*/ 65 h 130"/>
                <a:gd name="T6" fmla="*/ 65 w 130"/>
                <a:gd name="T7" fmla="*/ 118 h 130"/>
                <a:gd name="T8" fmla="*/ 117 w 130"/>
                <a:gd name="T9" fmla="*/ 65 h 130"/>
                <a:gd name="T10" fmla="*/ 65 w 130"/>
                <a:gd name="T11" fmla="*/ 130 h 130"/>
                <a:gd name="T12" fmla="*/ 0 w 130"/>
                <a:gd name="T13" fmla="*/ 65 h 130"/>
                <a:gd name="T14" fmla="*/ 65 w 130"/>
                <a:gd name="T15" fmla="*/ 0 h 130"/>
                <a:gd name="T16" fmla="*/ 130 w 130"/>
                <a:gd name="T17" fmla="*/ 65 h 130"/>
                <a:gd name="T18" fmla="*/ 65 w 130"/>
                <a:gd name="T19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30">
                  <a:moveTo>
                    <a:pt x="117" y="65"/>
                  </a:moveTo>
                  <a:cubicBezTo>
                    <a:pt x="117" y="32"/>
                    <a:pt x="98" y="12"/>
                    <a:pt x="65" y="12"/>
                  </a:cubicBezTo>
                  <a:cubicBezTo>
                    <a:pt x="32" y="12"/>
                    <a:pt x="13" y="32"/>
                    <a:pt x="13" y="65"/>
                  </a:cubicBezTo>
                  <a:cubicBezTo>
                    <a:pt x="13" y="99"/>
                    <a:pt x="32" y="118"/>
                    <a:pt x="65" y="118"/>
                  </a:cubicBezTo>
                  <a:cubicBezTo>
                    <a:pt x="98" y="118"/>
                    <a:pt x="117" y="99"/>
                    <a:pt x="117" y="65"/>
                  </a:cubicBezTo>
                  <a:close/>
                  <a:moveTo>
                    <a:pt x="65" y="130"/>
                  </a:moveTo>
                  <a:cubicBezTo>
                    <a:pt x="24" y="130"/>
                    <a:pt x="0" y="106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105" y="0"/>
                    <a:pt x="130" y="25"/>
                    <a:pt x="130" y="65"/>
                  </a:cubicBezTo>
                  <a:cubicBezTo>
                    <a:pt x="130" y="106"/>
                    <a:pt x="105" y="130"/>
                    <a:pt x="65" y="130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7056" y="3383"/>
              <a:ext cx="29" cy="29"/>
            </a:xfrm>
            <a:custGeom>
              <a:avLst/>
              <a:gdLst>
                <a:gd name="T0" fmla="*/ 0 w 126"/>
                <a:gd name="T1" fmla="*/ 0 h 123"/>
                <a:gd name="T2" fmla="*/ 13 w 126"/>
                <a:gd name="T3" fmla="*/ 0 h 123"/>
                <a:gd name="T4" fmla="*/ 63 w 126"/>
                <a:gd name="T5" fmla="*/ 112 h 123"/>
                <a:gd name="T6" fmla="*/ 112 w 126"/>
                <a:gd name="T7" fmla="*/ 0 h 123"/>
                <a:gd name="T8" fmla="*/ 126 w 126"/>
                <a:gd name="T9" fmla="*/ 0 h 123"/>
                <a:gd name="T10" fmla="*/ 71 w 126"/>
                <a:gd name="T11" fmla="*/ 123 h 123"/>
                <a:gd name="T12" fmla="*/ 55 w 126"/>
                <a:gd name="T13" fmla="*/ 123 h 123"/>
                <a:gd name="T14" fmla="*/ 0 w 126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23">
                  <a:moveTo>
                    <a:pt x="0" y="0"/>
                  </a:moveTo>
                  <a:lnTo>
                    <a:pt x="13" y="0"/>
                  </a:lnTo>
                  <a:lnTo>
                    <a:pt x="63" y="112"/>
                  </a:lnTo>
                  <a:lnTo>
                    <a:pt x="112" y="0"/>
                  </a:lnTo>
                  <a:lnTo>
                    <a:pt x="126" y="0"/>
                  </a:lnTo>
                  <a:lnTo>
                    <a:pt x="71" y="123"/>
                  </a:lnTo>
                  <a:lnTo>
                    <a:pt x="55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9" name="Freeform 40"/>
            <p:cNvSpPr>
              <a:spLocks noEditPoints="1"/>
            </p:cNvSpPr>
            <p:nvPr/>
          </p:nvSpPr>
          <p:spPr bwMode="auto">
            <a:xfrm>
              <a:off x="7088" y="3374"/>
              <a:ext cx="27" cy="38"/>
            </a:xfrm>
            <a:custGeom>
              <a:avLst/>
              <a:gdLst>
                <a:gd name="T0" fmla="*/ 71 w 118"/>
                <a:gd name="T1" fmla="*/ 0 h 161"/>
                <a:gd name="T2" fmla="*/ 86 w 118"/>
                <a:gd name="T3" fmla="*/ 0 h 161"/>
                <a:gd name="T4" fmla="*/ 66 w 118"/>
                <a:gd name="T5" fmla="*/ 25 h 161"/>
                <a:gd name="T6" fmla="*/ 56 w 118"/>
                <a:gd name="T7" fmla="*/ 25 h 161"/>
                <a:gd name="T8" fmla="*/ 71 w 118"/>
                <a:gd name="T9" fmla="*/ 0 h 161"/>
                <a:gd name="T10" fmla="*/ 53 w 118"/>
                <a:gd name="T11" fmla="*/ 108 h 161"/>
                <a:gd name="T12" fmla="*/ 0 w 118"/>
                <a:gd name="T13" fmla="*/ 38 h 161"/>
                <a:gd name="T14" fmla="*/ 15 w 118"/>
                <a:gd name="T15" fmla="*/ 38 h 161"/>
                <a:gd name="T16" fmla="*/ 59 w 118"/>
                <a:gd name="T17" fmla="*/ 98 h 161"/>
                <a:gd name="T18" fmla="*/ 103 w 118"/>
                <a:gd name="T19" fmla="*/ 38 h 161"/>
                <a:gd name="T20" fmla="*/ 118 w 118"/>
                <a:gd name="T21" fmla="*/ 38 h 161"/>
                <a:gd name="T22" fmla="*/ 65 w 118"/>
                <a:gd name="T23" fmla="*/ 108 h 161"/>
                <a:gd name="T24" fmla="*/ 65 w 118"/>
                <a:gd name="T25" fmla="*/ 161 h 161"/>
                <a:gd name="T26" fmla="*/ 53 w 118"/>
                <a:gd name="T27" fmla="*/ 161 h 161"/>
                <a:gd name="T28" fmla="*/ 53 w 118"/>
                <a:gd name="T29" fmla="*/ 10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8" h="161">
                  <a:moveTo>
                    <a:pt x="71" y="0"/>
                  </a:moveTo>
                  <a:lnTo>
                    <a:pt x="86" y="0"/>
                  </a:lnTo>
                  <a:lnTo>
                    <a:pt x="66" y="25"/>
                  </a:lnTo>
                  <a:lnTo>
                    <a:pt x="56" y="25"/>
                  </a:lnTo>
                  <a:lnTo>
                    <a:pt x="71" y="0"/>
                  </a:lnTo>
                  <a:close/>
                  <a:moveTo>
                    <a:pt x="53" y="108"/>
                  </a:moveTo>
                  <a:lnTo>
                    <a:pt x="0" y="38"/>
                  </a:lnTo>
                  <a:lnTo>
                    <a:pt x="15" y="38"/>
                  </a:lnTo>
                  <a:lnTo>
                    <a:pt x="59" y="98"/>
                  </a:lnTo>
                  <a:lnTo>
                    <a:pt x="103" y="38"/>
                  </a:lnTo>
                  <a:lnTo>
                    <a:pt x="118" y="38"/>
                  </a:lnTo>
                  <a:lnTo>
                    <a:pt x="65" y="108"/>
                  </a:lnTo>
                  <a:lnTo>
                    <a:pt x="65" y="161"/>
                  </a:lnTo>
                  <a:lnTo>
                    <a:pt x="53" y="161"/>
                  </a:lnTo>
                  <a:lnTo>
                    <a:pt x="53" y="10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7121" y="3382"/>
              <a:ext cx="29" cy="31"/>
            </a:xfrm>
            <a:custGeom>
              <a:avLst/>
              <a:gdLst>
                <a:gd name="T0" fmla="*/ 64 w 124"/>
                <a:gd name="T1" fmla="*/ 12 h 130"/>
                <a:gd name="T2" fmla="*/ 12 w 124"/>
                <a:gd name="T3" fmla="*/ 65 h 130"/>
                <a:gd name="T4" fmla="*/ 62 w 124"/>
                <a:gd name="T5" fmla="*/ 118 h 130"/>
                <a:gd name="T6" fmla="*/ 111 w 124"/>
                <a:gd name="T7" fmla="*/ 81 h 130"/>
                <a:gd name="T8" fmla="*/ 124 w 124"/>
                <a:gd name="T9" fmla="*/ 81 h 130"/>
                <a:gd name="T10" fmla="*/ 62 w 124"/>
                <a:gd name="T11" fmla="*/ 130 h 130"/>
                <a:gd name="T12" fmla="*/ 0 w 124"/>
                <a:gd name="T13" fmla="*/ 65 h 130"/>
                <a:gd name="T14" fmla="*/ 65 w 124"/>
                <a:gd name="T15" fmla="*/ 0 h 130"/>
                <a:gd name="T16" fmla="*/ 122 w 124"/>
                <a:gd name="T17" fmla="*/ 44 h 130"/>
                <a:gd name="T18" fmla="*/ 109 w 124"/>
                <a:gd name="T19" fmla="*/ 44 h 130"/>
                <a:gd name="T20" fmla="*/ 64 w 124"/>
                <a:gd name="T21" fmla="*/ 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0">
                  <a:moveTo>
                    <a:pt x="64" y="12"/>
                  </a:moveTo>
                  <a:cubicBezTo>
                    <a:pt x="32" y="12"/>
                    <a:pt x="12" y="32"/>
                    <a:pt x="12" y="65"/>
                  </a:cubicBezTo>
                  <a:cubicBezTo>
                    <a:pt x="12" y="98"/>
                    <a:pt x="32" y="118"/>
                    <a:pt x="62" y="118"/>
                  </a:cubicBezTo>
                  <a:cubicBezTo>
                    <a:pt x="87" y="118"/>
                    <a:pt x="106" y="104"/>
                    <a:pt x="111" y="81"/>
                  </a:cubicBezTo>
                  <a:lnTo>
                    <a:pt x="124" y="81"/>
                  </a:lnTo>
                  <a:cubicBezTo>
                    <a:pt x="118" y="111"/>
                    <a:pt x="95" y="130"/>
                    <a:pt x="62" y="130"/>
                  </a:cubicBezTo>
                  <a:cubicBezTo>
                    <a:pt x="25" y="130"/>
                    <a:pt x="0" y="105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97" y="0"/>
                    <a:pt x="118" y="17"/>
                    <a:pt x="122" y="44"/>
                  </a:cubicBezTo>
                  <a:lnTo>
                    <a:pt x="109" y="44"/>
                  </a:lnTo>
                  <a:cubicBezTo>
                    <a:pt x="105" y="24"/>
                    <a:pt x="89" y="12"/>
                    <a:pt x="64" y="12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1" name="Freeform 42"/>
            <p:cNvSpPr>
              <a:spLocks/>
            </p:cNvSpPr>
            <p:nvPr/>
          </p:nvSpPr>
          <p:spPr bwMode="auto">
            <a:xfrm>
              <a:off x="7157" y="3383"/>
              <a:ext cx="24" cy="29"/>
            </a:xfrm>
            <a:custGeom>
              <a:avLst/>
              <a:gdLst>
                <a:gd name="T0" fmla="*/ 0 w 105"/>
                <a:gd name="T1" fmla="*/ 0 h 123"/>
                <a:gd name="T2" fmla="*/ 12 w 105"/>
                <a:gd name="T3" fmla="*/ 0 h 123"/>
                <a:gd name="T4" fmla="*/ 12 w 105"/>
                <a:gd name="T5" fmla="*/ 51 h 123"/>
                <a:gd name="T6" fmla="*/ 93 w 105"/>
                <a:gd name="T7" fmla="*/ 51 h 123"/>
                <a:gd name="T8" fmla="*/ 93 w 105"/>
                <a:gd name="T9" fmla="*/ 0 h 123"/>
                <a:gd name="T10" fmla="*/ 105 w 105"/>
                <a:gd name="T11" fmla="*/ 0 h 123"/>
                <a:gd name="T12" fmla="*/ 105 w 105"/>
                <a:gd name="T13" fmla="*/ 123 h 123"/>
                <a:gd name="T14" fmla="*/ 93 w 105"/>
                <a:gd name="T15" fmla="*/ 123 h 123"/>
                <a:gd name="T16" fmla="*/ 93 w 105"/>
                <a:gd name="T17" fmla="*/ 63 h 123"/>
                <a:gd name="T18" fmla="*/ 12 w 105"/>
                <a:gd name="T19" fmla="*/ 63 h 123"/>
                <a:gd name="T20" fmla="*/ 12 w 105"/>
                <a:gd name="T21" fmla="*/ 123 h 123"/>
                <a:gd name="T22" fmla="*/ 0 w 105"/>
                <a:gd name="T23" fmla="*/ 123 h 123"/>
                <a:gd name="T24" fmla="*/ 0 w 10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3">
                  <a:moveTo>
                    <a:pt x="0" y="0"/>
                  </a:moveTo>
                  <a:lnTo>
                    <a:pt x="12" y="0"/>
                  </a:lnTo>
                  <a:lnTo>
                    <a:pt x="12" y="51"/>
                  </a:lnTo>
                  <a:lnTo>
                    <a:pt x="93" y="51"/>
                  </a:lnTo>
                  <a:lnTo>
                    <a:pt x="93" y="0"/>
                  </a:lnTo>
                  <a:lnTo>
                    <a:pt x="105" y="0"/>
                  </a:lnTo>
                  <a:lnTo>
                    <a:pt x="105" y="123"/>
                  </a:lnTo>
                  <a:lnTo>
                    <a:pt x="93" y="123"/>
                  </a:lnTo>
                  <a:lnTo>
                    <a:pt x="93" y="63"/>
                  </a:lnTo>
                  <a:lnTo>
                    <a:pt x="12" y="63"/>
                  </a:lnTo>
                  <a:lnTo>
                    <a:pt x="12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2" name="Freeform 43"/>
            <p:cNvSpPr>
              <a:spLocks noEditPoints="1"/>
            </p:cNvSpPr>
            <p:nvPr/>
          </p:nvSpPr>
          <p:spPr bwMode="auto">
            <a:xfrm>
              <a:off x="7190" y="3382"/>
              <a:ext cx="30" cy="31"/>
            </a:xfrm>
            <a:custGeom>
              <a:avLst/>
              <a:gdLst>
                <a:gd name="T0" fmla="*/ 117 w 130"/>
                <a:gd name="T1" fmla="*/ 65 h 130"/>
                <a:gd name="T2" fmla="*/ 65 w 130"/>
                <a:gd name="T3" fmla="*/ 12 h 130"/>
                <a:gd name="T4" fmla="*/ 13 w 130"/>
                <a:gd name="T5" fmla="*/ 65 h 130"/>
                <a:gd name="T6" fmla="*/ 65 w 130"/>
                <a:gd name="T7" fmla="*/ 118 h 130"/>
                <a:gd name="T8" fmla="*/ 117 w 130"/>
                <a:gd name="T9" fmla="*/ 65 h 130"/>
                <a:gd name="T10" fmla="*/ 65 w 130"/>
                <a:gd name="T11" fmla="*/ 130 h 130"/>
                <a:gd name="T12" fmla="*/ 0 w 130"/>
                <a:gd name="T13" fmla="*/ 65 h 130"/>
                <a:gd name="T14" fmla="*/ 65 w 130"/>
                <a:gd name="T15" fmla="*/ 0 h 130"/>
                <a:gd name="T16" fmla="*/ 130 w 130"/>
                <a:gd name="T17" fmla="*/ 65 h 130"/>
                <a:gd name="T18" fmla="*/ 65 w 130"/>
                <a:gd name="T19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30">
                  <a:moveTo>
                    <a:pt x="117" y="65"/>
                  </a:moveTo>
                  <a:cubicBezTo>
                    <a:pt x="117" y="32"/>
                    <a:pt x="98" y="12"/>
                    <a:pt x="65" y="12"/>
                  </a:cubicBezTo>
                  <a:cubicBezTo>
                    <a:pt x="32" y="12"/>
                    <a:pt x="13" y="32"/>
                    <a:pt x="13" y="65"/>
                  </a:cubicBezTo>
                  <a:cubicBezTo>
                    <a:pt x="13" y="99"/>
                    <a:pt x="32" y="118"/>
                    <a:pt x="65" y="118"/>
                  </a:cubicBezTo>
                  <a:cubicBezTo>
                    <a:pt x="98" y="118"/>
                    <a:pt x="117" y="99"/>
                    <a:pt x="117" y="65"/>
                  </a:cubicBezTo>
                  <a:close/>
                  <a:moveTo>
                    <a:pt x="65" y="130"/>
                  </a:moveTo>
                  <a:cubicBezTo>
                    <a:pt x="24" y="130"/>
                    <a:pt x="0" y="106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105" y="0"/>
                    <a:pt x="130" y="25"/>
                    <a:pt x="130" y="65"/>
                  </a:cubicBezTo>
                  <a:cubicBezTo>
                    <a:pt x="130" y="106"/>
                    <a:pt x="105" y="130"/>
                    <a:pt x="65" y="130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3" name="Freeform 44"/>
            <p:cNvSpPr>
              <a:spLocks/>
            </p:cNvSpPr>
            <p:nvPr/>
          </p:nvSpPr>
          <p:spPr bwMode="auto">
            <a:xfrm>
              <a:off x="7224" y="3383"/>
              <a:ext cx="29" cy="29"/>
            </a:xfrm>
            <a:custGeom>
              <a:avLst/>
              <a:gdLst>
                <a:gd name="T0" fmla="*/ 0 w 126"/>
                <a:gd name="T1" fmla="*/ 0 h 123"/>
                <a:gd name="T2" fmla="*/ 13 w 126"/>
                <a:gd name="T3" fmla="*/ 0 h 123"/>
                <a:gd name="T4" fmla="*/ 63 w 126"/>
                <a:gd name="T5" fmla="*/ 112 h 123"/>
                <a:gd name="T6" fmla="*/ 113 w 126"/>
                <a:gd name="T7" fmla="*/ 0 h 123"/>
                <a:gd name="T8" fmla="*/ 126 w 126"/>
                <a:gd name="T9" fmla="*/ 0 h 123"/>
                <a:gd name="T10" fmla="*/ 71 w 126"/>
                <a:gd name="T11" fmla="*/ 123 h 123"/>
                <a:gd name="T12" fmla="*/ 55 w 126"/>
                <a:gd name="T13" fmla="*/ 123 h 123"/>
                <a:gd name="T14" fmla="*/ 0 w 126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23">
                  <a:moveTo>
                    <a:pt x="0" y="0"/>
                  </a:moveTo>
                  <a:lnTo>
                    <a:pt x="13" y="0"/>
                  </a:lnTo>
                  <a:lnTo>
                    <a:pt x="63" y="112"/>
                  </a:lnTo>
                  <a:lnTo>
                    <a:pt x="113" y="0"/>
                  </a:lnTo>
                  <a:lnTo>
                    <a:pt x="126" y="0"/>
                  </a:lnTo>
                  <a:lnTo>
                    <a:pt x="71" y="123"/>
                  </a:lnTo>
                  <a:lnTo>
                    <a:pt x="55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4" name="Freeform 45"/>
            <p:cNvSpPr>
              <a:spLocks/>
            </p:cNvSpPr>
            <p:nvPr/>
          </p:nvSpPr>
          <p:spPr bwMode="auto">
            <a:xfrm>
              <a:off x="7257" y="3383"/>
              <a:ext cx="27" cy="29"/>
            </a:xfrm>
            <a:custGeom>
              <a:avLst/>
              <a:gdLst>
                <a:gd name="T0" fmla="*/ 53 w 118"/>
                <a:gd name="T1" fmla="*/ 70 h 123"/>
                <a:gd name="T2" fmla="*/ 0 w 118"/>
                <a:gd name="T3" fmla="*/ 0 h 123"/>
                <a:gd name="T4" fmla="*/ 15 w 118"/>
                <a:gd name="T5" fmla="*/ 0 h 123"/>
                <a:gd name="T6" fmla="*/ 59 w 118"/>
                <a:gd name="T7" fmla="*/ 60 h 123"/>
                <a:gd name="T8" fmla="*/ 103 w 118"/>
                <a:gd name="T9" fmla="*/ 0 h 123"/>
                <a:gd name="T10" fmla="*/ 118 w 118"/>
                <a:gd name="T11" fmla="*/ 0 h 123"/>
                <a:gd name="T12" fmla="*/ 65 w 118"/>
                <a:gd name="T13" fmla="*/ 70 h 123"/>
                <a:gd name="T14" fmla="*/ 65 w 118"/>
                <a:gd name="T15" fmla="*/ 123 h 123"/>
                <a:gd name="T16" fmla="*/ 53 w 118"/>
                <a:gd name="T17" fmla="*/ 123 h 123"/>
                <a:gd name="T18" fmla="*/ 53 w 118"/>
                <a:gd name="T19" fmla="*/ 7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123">
                  <a:moveTo>
                    <a:pt x="53" y="70"/>
                  </a:moveTo>
                  <a:lnTo>
                    <a:pt x="0" y="0"/>
                  </a:lnTo>
                  <a:lnTo>
                    <a:pt x="15" y="0"/>
                  </a:lnTo>
                  <a:lnTo>
                    <a:pt x="59" y="60"/>
                  </a:lnTo>
                  <a:lnTo>
                    <a:pt x="103" y="0"/>
                  </a:lnTo>
                  <a:lnTo>
                    <a:pt x="118" y="0"/>
                  </a:lnTo>
                  <a:lnTo>
                    <a:pt x="65" y="70"/>
                  </a:lnTo>
                  <a:lnTo>
                    <a:pt x="65" y="123"/>
                  </a:lnTo>
                  <a:lnTo>
                    <a:pt x="53" y="123"/>
                  </a:lnTo>
                  <a:lnTo>
                    <a:pt x="53" y="7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5" name="Rectangle 46"/>
            <p:cNvSpPr>
              <a:spLocks noChangeArrowheads="1"/>
            </p:cNvSpPr>
            <p:nvPr/>
          </p:nvSpPr>
          <p:spPr bwMode="auto">
            <a:xfrm>
              <a:off x="4205" y="3032"/>
              <a:ext cx="604" cy="419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6" name="Rectangle 47"/>
            <p:cNvSpPr>
              <a:spLocks noChangeArrowheads="1"/>
            </p:cNvSpPr>
            <p:nvPr/>
          </p:nvSpPr>
          <p:spPr bwMode="auto">
            <a:xfrm>
              <a:off x="4217" y="3043"/>
              <a:ext cx="580" cy="396"/>
            </a:xfrm>
            <a:prstGeom prst="rect">
              <a:avLst/>
            </a:prstGeom>
            <a:solidFill>
              <a:srgbClr val="044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4487" y="3091"/>
              <a:ext cx="40" cy="39"/>
            </a:xfrm>
            <a:custGeom>
              <a:avLst/>
              <a:gdLst>
                <a:gd name="T0" fmla="*/ 33 w 174"/>
                <a:gd name="T1" fmla="*/ 166 h 166"/>
                <a:gd name="T2" fmla="*/ 87 w 174"/>
                <a:gd name="T3" fmla="*/ 127 h 166"/>
                <a:gd name="T4" fmla="*/ 140 w 174"/>
                <a:gd name="T5" fmla="*/ 166 h 166"/>
                <a:gd name="T6" fmla="*/ 120 w 174"/>
                <a:gd name="T7" fmla="*/ 103 h 166"/>
                <a:gd name="T8" fmla="*/ 174 w 174"/>
                <a:gd name="T9" fmla="*/ 64 h 166"/>
                <a:gd name="T10" fmla="*/ 107 w 174"/>
                <a:gd name="T11" fmla="*/ 64 h 166"/>
                <a:gd name="T12" fmla="*/ 87 w 174"/>
                <a:gd name="T13" fmla="*/ 0 h 166"/>
                <a:gd name="T14" fmla="*/ 66 w 174"/>
                <a:gd name="T15" fmla="*/ 64 h 166"/>
                <a:gd name="T16" fmla="*/ 0 w 174"/>
                <a:gd name="T17" fmla="*/ 64 h 166"/>
                <a:gd name="T18" fmla="*/ 54 w 174"/>
                <a:gd name="T19" fmla="*/ 103 h 166"/>
                <a:gd name="T20" fmla="*/ 33 w 174"/>
                <a:gd name="T2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33" y="166"/>
                  </a:moveTo>
                  <a:lnTo>
                    <a:pt x="87" y="127"/>
                  </a:lnTo>
                  <a:lnTo>
                    <a:pt x="140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7" y="64"/>
                  </a:lnTo>
                  <a:lnTo>
                    <a:pt x="87" y="0"/>
                  </a:lnTo>
                  <a:lnTo>
                    <a:pt x="66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3" y="16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8" name="Freeform 49"/>
            <p:cNvSpPr>
              <a:spLocks/>
            </p:cNvSpPr>
            <p:nvPr/>
          </p:nvSpPr>
          <p:spPr bwMode="auto">
            <a:xfrm>
              <a:off x="4423" y="3108"/>
              <a:ext cx="40" cy="39"/>
            </a:xfrm>
            <a:custGeom>
              <a:avLst/>
              <a:gdLst>
                <a:gd name="T0" fmla="*/ 34 w 175"/>
                <a:gd name="T1" fmla="*/ 166 h 166"/>
                <a:gd name="T2" fmla="*/ 87 w 175"/>
                <a:gd name="T3" fmla="*/ 127 h 166"/>
                <a:gd name="T4" fmla="*/ 141 w 175"/>
                <a:gd name="T5" fmla="*/ 166 h 166"/>
                <a:gd name="T6" fmla="*/ 120 w 175"/>
                <a:gd name="T7" fmla="*/ 103 h 166"/>
                <a:gd name="T8" fmla="*/ 175 w 175"/>
                <a:gd name="T9" fmla="*/ 64 h 166"/>
                <a:gd name="T10" fmla="*/ 108 w 175"/>
                <a:gd name="T11" fmla="*/ 64 h 166"/>
                <a:gd name="T12" fmla="*/ 87 w 175"/>
                <a:gd name="T13" fmla="*/ 0 h 166"/>
                <a:gd name="T14" fmla="*/ 67 w 175"/>
                <a:gd name="T15" fmla="*/ 64 h 166"/>
                <a:gd name="T16" fmla="*/ 0 w 175"/>
                <a:gd name="T17" fmla="*/ 64 h 166"/>
                <a:gd name="T18" fmla="*/ 54 w 175"/>
                <a:gd name="T19" fmla="*/ 103 h 166"/>
                <a:gd name="T20" fmla="*/ 34 w 175"/>
                <a:gd name="T2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34" y="166"/>
                  </a:move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5" y="64"/>
                  </a:lnTo>
                  <a:lnTo>
                    <a:pt x="108" y="64"/>
                  </a:lnTo>
                  <a:lnTo>
                    <a:pt x="87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4377" y="3156"/>
              <a:ext cx="40" cy="39"/>
            </a:xfrm>
            <a:custGeom>
              <a:avLst/>
              <a:gdLst>
                <a:gd name="T0" fmla="*/ 88 w 175"/>
                <a:gd name="T1" fmla="*/ 0 h 166"/>
                <a:gd name="T2" fmla="*/ 67 w 175"/>
                <a:gd name="T3" fmla="*/ 64 h 166"/>
                <a:gd name="T4" fmla="*/ 0 w 175"/>
                <a:gd name="T5" fmla="*/ 64 h 166"/>
                <a:gd name="T6" fmla="*/ 55 w 175"/>
                <a:gd name="T7" fmla="*/ 103 h 166"/>
                <a:gd name="T8" fmla="*/ 34 w 175"/>
                <a:gd name="T9" fmla="*/ 166 h 166"/>
                <a:gd name="T10" fmla="*/ 88 w 175"/>
                <a:gd name="T11" fmla="*/ 127 h 166"/>
                <a:gd name="T12" fmla="*/ 141 w 175"/>
                <a:gd name="T13" fmla="*/ 166 h 166"/>
                <a:gd name="T14" fmla="*/ 121 w 175"/>
                <a:gd name="T15" fmla="*/ 103 h 166"/>
                <a:gd name="T16" fmla="*/ 175 w 175"/>
                <a:gd name="T17" fmla="*/ 64 h 166"/>
                <a:gd name="T18" fmla="*/ 108 w 175"/>
                <a:gd name="T19" fmla="*/ 64 h 166"/>
                <a:gd name="T20" fmla="*/ 88 w 175"/>
                <a:gd name="T21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8" y="0"/>
                  </a:moveTo>
                  <a:lnTo>
                    <a:pt x="67" y="64"/>
                  </a:lnTo>
                  <a:lnTo>
                    <a:pt x="0" y="64"/>
                  </a:lnTo>
                  <a:lnTo>
                    <a:pt x="55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lnTo>
                    <a:pt x="108" y="64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4360" y="3221"/>
              <a:ext cx="40" cy="38"/>
            </a:xfrm>
            <a:custGeom>
              <a:avLst/>
              <a:gdLst>
                <a:gd name="T0" fmla="*/ 88 w 175"/>
                <a:gd name="T1" fmla="*/ 127 h 166"/>
                <a:gd name="T2" fmla="*/ 141 w 175"/>
                <a:gd name="T3" fmla="*/ 166 h 166"/>
                <a:gd name="T4" fmla="*/ 121 w 175"/>
                <a:gd name="T5" fmla="*/ 102 h 166"/>
                <a:gd name="T6" fmla="*/ 175 w 175"/>
                <a:gd name="T7" fmla="*/ 63 h 166"/>
                <a:gd name="T8" fmla="*/ 108 w 175"/>
                <a:gd name="T9" fmla="*/ 63 h 166"/>
                <a:gd name="T10" fmla="*/ 88 w 175"/>
                <a:gd name="T11" fmla="*/ 0 h 166"/>
                <a:gd name="T12" fmla="*/ 67 w 175"/>
                <a:gd name="T13" fmla="*/ 64 h 166"/>
                <a:gd name="T14" fmla="*/ 0 w 175"/>
                <a:gd name="T15" fmla="*/ 63 h 166"/>
                <a:gd name="T16" fmla="*/ 54 w 175"/>
                <a:gd name="T17" fmla="*/ 102 h 166"/>
                <a:gd name="T18" fmla="*/ 34 w 175"/>
                <a:gd name="T19" fmla="*/ 166 h 166"/>
                <a:gd name="T20" fmla="*/ 88 w 175"/>
                <a:gd name="T21" fmla="*/ 12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8" y="127"/>
                  </a:moveTo>
                  <a:lnTo>
                    <a:pt x="141" y="166"/>
                  </a:lnTo>
                  <a:lnTo>
                    <a:pt x="121" y="102"/>
                  </a:lnTo>
                  <a:lnTo>
                    <a:pt x="175" y="63"/>
                  </a:lnTo>
                  <a:lnTo>
                    <a:pt x="108" y="63"/>
                  </a:lnTo>
                  <a:lnTo>
                    <a:pt x="88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6"/>
                  </a:lnTo>
                  <a:lnTo>
                    <a:pt x="88" y="12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" name="Freeform 52"/>
            <p:cNvSpPr>
              <a:spLocks/>
            </p:cNvSpPr>
            <p:nvPr/>
          </p:nvSpPr>
          <p:spPr bwMode="auto">
            <a:xfrm>
              <a:off x="4377" y="3285"/>
              <a:ext cx="40" cy="39"/>
            </a:xfrm>
            <a:custGeom>
              <a:avLst/>
              <a:gdLst>
                <a:gd name="T0" fmla="*/ 108 w 175"/>
                <a:gd name="T1" fmla="*/ 64 h 166"/>
                <a:gd name="T2" fmla="*/ 88 w 175"/>
                <a:gd name="T3" fmla="*/ 0 h 166"/>
                <a:gd name="T4" fmla="*/ 67 w 175"/>
                <a:gd name="T5" fmla="*/ 64 h 166"/>
                <a:gd name="T6" fmla="*/ 0 w 175"/>
                <a:gd name="T7" fmla="*/ 64 h 166"/>
                <a:gd name="T8" fmla="*/ 55 w 175"/>
                <a:gd name="T9" fmla="*/ 103 h 166"/>
                <a:gd name="T10" fmla="*/ 34 w 175"/>
                <a:gd name="T11" fmla="*/ 166 h 166"/>
                <a:gd name="T12" fmla="*/ 88 w 175"/>
                <a:gd name="T13" fmla="*/ 127 h 166"/>
                <a:gd name="T14" fmla="*/ 141 w 175"/>
                <a:gd name="T15" fmla="*/ 166 h 166"/>
                <a:gd name="T16" fmla="*/ 121 w 175"/>
                <a:gd name="T17" fmla="*/ 103 h 166"/>
                <a:gd name="T18" fmla="*/ 175 w 175"/>
                <a:gd name="T19" fmla="*/ 64 h 166"/>
                <a:gd name="T20" fmla="*/ 108 w 175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4"/>
                  </a:moveTo>
                  <a:lnTo>
                    <a:pt x="88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5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lnTo>
                    <a:pt x="108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2" name="Freeform 53"/>
            <p:cNvSpPr>
              <a:spLocks/>
            </p:cNvSpPr>
            <p:nvPr/>
          </p:nvSpPr>
          <p:spPr bwMode="auto">
            <a:xfrm>
              <a:off x="4423" y="3333"/>
              <a:ext cx="40" cy="39"/>
            </a:xfrm>
            <a:custGeom>
              <a:avLst/>
              <a:gdLst>
                <a:gd name="T0" fmla="*/ 108 w 175"/>
                <a:gd name="T1" fmla="*/ 63 h 166"/>
                <a:gd name="T2" fmla="*/ 88 w 175"/>
                <a:gd name="T3" fmla="*/ 0 h 166"/>
                <a:gd name="T4" fmla="*/ 67 w 175"/>
                <a:gd name="T5" fmla="*/ 64 h 166"/>
                <a:gd name="T6" fmla="*/ 0 w 175"/>
                <a:gd name="T7" fmla="*/ 63 h 166"/>
                <a:gd name="T8" fmla="*/ 55 w 175"/>
                <a:gd name="T9" fmla="*/ 102 h 166"/>
                <a:gd name="T10" fmla="*/ 34 w 175"/>
                <a:gd name="T11" fmla="*/ 166 h 166"/>
                <a:gd name="T12" fmla="*/ 88 w 175"/>
                <a:gd name="T13" fmla="*/ 127 h 166"/>
                <a:gd name="T14" fmla="*/ 141 w 175"/>
                <a:gd name="T15" fmla="*/ 166 h 166"/>
                <a:gd name="T16" fmla="*/ 121 w 175"/>
                <a:gd name="T17" fmla="*/ 102 h 166"/>
                <a:gd name="T18" fmla="*/ 175 w 175"/>
                <a:gd name="T19" fmla="*/ 63 h 166"/>
                <a:gd name="T20" fmla="*/ 108 w 175"/>
                <a:gd name="T21" fmla="*/ 6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3"/>
                  </a:moveTo>
                  <a:lnTo>
                    <a:pt x="88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5" y="102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2"/>
                  </a:lnTo>
                  <a:lnTo>
                    <a:pt x="175" y="63"/>
                  </a:lnTo>
                  <a:lnTo>
                    <a:pt x="108" y="63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>
              <a:off x="4487" y="3350"/>
              <a:ext cx="40" cy="39"/>
            </a:xfrm>
            <a:custGeom>
              <a:avLst/>
              <a:gdLst>
                <a:gd name="T0" fmla="*/ 107 w 174"/>
                <a:gd name="T1" fmla="*/ 64 h 166"/>
                <a:gd name="T2" fmla="*/ 87 w 174"/>
                <a:gd name="T3" fmla="*/ 0 h 166"/>
                <a:gd name="T4" fmla="*/ 66 w 174"/>
                <a:gd name="T5" fmla="*/ 64 h 166"/>
                <a:gd name="T6" fmla="*/ 0 w 174"/>
                <a:gd name="T7" fmla="*/ 64 h 166"/>
                <a:gd name="T8" fmla="*/ 54 w 174"/>
                <a:gd name="T9" fmla="*/ 103 h 166"/>
                <a:gd name="T10" fmla="*/ 34 w 174"/>
                <a:gd name="T11" fmla="*/ 166 h 166"/>
                <a:gd name="T12" fmla="*/ 87 w 174"/>
                <a:gd name="T13" fmla="*/ 127 h 166"/>
                <a:gd name="T14" fmla="*/ 140 w 174"/>
                <a:gd name="T15" fmla="*/ 166 h 166"/>
                <a:gd name="T16" fmla="*/ 120 w 174"/>
                <a:gd name="T17" fmla="*/ 103 h 166"/>
                <a:gd name="T18" fmla="*/ 174 w 174"/>
                <a:gd name="T19" fmla="*/ 64 h 166"/>
                <a:gd name="T20" fmla="*/ 107 w 174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107" y="64"/>
                  </a:moveTo>
                  <a:lnTo>
                    <a:pt x="87" y="0"/>
                  </a:lnTo>
                  <a:lnTo>
                    <a:pt x="66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0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7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4550" y="3333"/>
              <a:ext cx="40" cy="39"/>
            </a:xfrm>
            <a:custGeom>
              <a:avLst/>
              <a:gdLst>
                <a:gd name="T0" fmla="*/ 108 w 175"/>
                <a:gd name="T1" fmla="*/ 63 h 166"/>
                <a:gd name="T2" fmla="*/ 87 w 175"/>
                <a:gd name="T3" fmla="*/ 0 h 166"/>
                <a:gd name="T4" fmla="*/ 67 w 175"/>
                <a:gd name="T5" fmla="*/ 64 h 166"/>
                <a:gd name="T6" fmla="*/ 0 w 175"/>
                <a:gd name="T7" fmla="*/ 63 h 166"/>
                <a:gd name="T8" fmla="*/ 54 w 175"/>
                <a:gd name="T9" fmla="*/ 102 h 166"/>
                <a:gd name="T10" fmla="*/ 34 w 175"/>
                <a:gd name="T11" fmla="*/ 166 h 166"/>
                <a:gd name="T12" fmla="*/ 87 w 175"/>
                <a:gd name="T13" fmla="*/ 127 h 166"/>
                <a:gd name="T14" fmla="*/ 141 w 175"/>
                <a:gd name="T15" fmla="*/ 166 h 166"/>
                <a:gd name="T16" fmla="*/ 120 w 175"/>
                <a:gd name="T17" fmla="*/ 102 h 166"/>
                <a:gd name="T18" fmla="*/ 175 w 175"/>
                <a:gd name="T19" fmla="*/ 63 h 166"/>
                <a:gd name="T20" fmla="*/ 108 w 175"/>
                <a:gd name="T21" fmla="*/ 6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3"/>
                  </a:moveTo>
                  <a:lnTo>
                    <a:pt x="87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2"/>
                  </a:lnTo>
                  <a:lnTo>
                    <a:pt x="175" y="63"/>
                  </a:lnTo>
                  <a:lnTo>
                    <a:pt x="108" y="63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4596" y="3285"/>
              <a:ext cx="40" cy="39"/>
            </a:xfrm>
            <a:custGeom>
              <a:avLst/>
              <a:gdLst>
                <a:gd name="T0" fmla="*/ 108 w 174"/>
                <a:gd name="T1" fmla="*/ 64 h 166"/>
                <a:gd name="T2" fmla="*/ 87 w 174"/>
                <a:gd name="T3" fmla="*/ 0 h 166"/>
                <a:gd name="T4" fmla="*/ 67 w 174"/>
                <a:gd name="T5" fmla="*/ 64 h 166"/>
                <a:gd name="T6" fmla="*/ 0 w 174"/>
                <a:gd name="T7" fmla="*/ 64 h 166"/>
                <a:gd name="T8" fmla="*/ 54 w 174"/>
                <a:gd name="T9" fmla="*/ 103 h 166"/>
                <a:gd name="T10" fmla="*/ 34 w 174"/>
                <a:gd name="T11" fmla="*/ 166 h 166"/>
                <a:gd name="T12" fmla="*/ 87 w 174"/>
                <a:gd name="T13" fmla="*/ 127 h 166"/>
                <a:gd name="T14" fmla="*/ 141 w 174"/>
                <a:gd name="T15" fmla="*/ 166 h 166"/>
                <a:gd name="T16" fmla="*/ 120 w 174"/>
                <a:gd name="T17" fmla="*/ 103 h 166"/>
                <a:gd name="T18" fmla="*/ 174 w 174"/>
                <a:gd name="T19" fmla="*/ 64 h 166"/>
                <a:gd name="T20" fmla="*/ 108 w 174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108" y="64"/>
                  </a:moveTo>
                  <a:lnTo>
                    <a:pt x="87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8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6" name="Freeform 57"/>
            <p:cNvSpPr>
              <a:spLocks/>
            </p:cNvSpPr>
            <p:nvPr/>
          </p:nvSpPr>
          <p:spPr bwMode="auto">
            <a:xfrm>
              <a:off x="4613" y="3220"/>
              <a:ext cx="40" cy="39"/>
            </a:xfrm>
            <a:custGeom>
              <a:avLst/>
              <a:gdLst>
                <a:gd name="T0" fmla="*/ 175 w 175"/>
                <a:gd name="T1" fmla="*/ 64 h 166"/>
                <a:gd name="T2" fmla="*/ 108 w 175"/>
                <a:gd name="T3" fmla="*/ 64 h 166"/>
                <a:gd name="T4" fmla="*/ 88 w 175"/>
                <a:gd name="T5" fmla="*/ 0 h 166"/>
                <a:gd name="T6" fmla="*/ 67 w 175"/>
                <a:gd name="T7" fmla="*/ 64 h 166"/>
                <a:gd name="T8" fmla="*/ 0 w 175"/>
                <a:gd name="T9" fmla="*/ 64 h 166"/>
                <a:gd name="T10" fmla="*/ 54 w 175"/>
                <a:gd name="T11" fmla="*/ 103 h 166"/>
                <a:gd name="T12" fmla="*/ 34 w 175"/>
                <a:gd name="T13" fmla="*/ 166 h 166"/>
                <a:gd name="T14" fmla="*/ 88 w 175"/>
                <a:gd name="T15" fmla="*/ 127 h 166"/>
                <a:gd name="T16" fmla="*/ 141 w 175"/>
                <a:gd name="T17" fmla="*/ 166 h 166"/>
                <a:gd name="T18" fmla="*/ 121 w 175"/>
                <a:gd name="T19" fmla="*/ 103 h 166"/>
                <a:gd name="T20" fmla="*/ 175 w 175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75" y="64"/>
                  </a:moveTo>
                  <a:lnTo>
                    <a:pt x="108" y="64"/>
                  </a:lnTo>
                  <a:lnTo>
                    <a:pt x="88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7" name="Freeform 58"/>
            <p:cNvSpPr>
              <a:spLocks/>
            </p:cNvSpPr>
            <p:nvPr/>
          </p:nvSpPr>
          <p:spPr bwMode="auto">
            <a:xfrm>
              <a:off x="4596" y="3156"/>
              <a:ext cx="40" cy="38"/>
            </a:xfrm>
            <a:custGeom>
              <a:avLst/>
              <a:gdLst>
                <a:gd name="T0" fmla="*/ 34 w 174"/>
                <a:gd name="T1" fmla="*/ 165 h 165"/>
                <a:gd name="T2" fmla="*/ 87 w 174"/>
                <a:gd name="T3" fmla="*/ 126 h 165"/>
                <a:gd name="T4" fmla="*/ 141 w 174"/>
                <a:gd name="T5" fmla="*/ 165 h 165"/>
                <a:gd name="T6" fmla="*/ 120 w 174"/>
                <a:gd name="T7" fmla="*/ 102 h 165"/>
                <a:gd name="T8" fmla="*/ 174 w 174"/>
                <a:gd name="T9" fmla="*/ 63 h 165"/>
                <a:gd name="T10" fmla="*/ 108 w 174"/>
                <a:gd name="T11" fmla="*/ 63 h 165"/>
                <a:gd name="T12" fmla="*/ 87 w 174"/>
                <a:gd name="T13" fmla="*/ 0 h 165"/>
                <a:gd name="T14" fmla="*/ 67 w 174"/>
                <a:gd name="T15" fmla="*/ 64 h 165"/>
                <a:gd name="T16" fmla="*/ 0 w 174"/>
                <a:gd name="T17" fmla="*/ 63 h 165"/>
                <a:gd name="T18" fmla="*/ 54 w 174"/>
                <a:gd name="T19" fmla="*/ 102 h 165"/>
                <a:gd name="T20" fmla="*/ 34 w 174"/>
                <a:gd name="T2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5">
                  <a:moveTo>
                    <a:pt x="34" y="165"/>
                  </a:moveTo>
                  <a:lnTo>
                    <a:pt x="87" y="126"/>
                  </a:lnTo>
                  <a:lnTo>
                    <a:pt x="141" y="165"/>
                  </a:lnTo>
                  <a:lnTo>
                    <a:pt x="120" y="102"/>
                  </a:lnTo>
                  <a:lnTo>
                    <a:pt x="174" y="63"/>
                  </a:lnTo>
                  <a:lnTo>
                    <a:pt x="108" y="63"/>
                  </a:lnTo>
                  <a:lnTo>
                    <a:pt x="87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5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>
              <a:off x="4550" y="3108"/>
              <a:ext cx="40" cy="39"/>
            </a:xfrm>
            <a:custGeom>
              <a:avLst/>
              <a:gdLst>
                <a:gd name="T0" fmla="*/ 87 w 175"/>
                <a:gd name="T1" fmla="*/ 0 h 166"/>
                <a:gd name="T2" fmla="*/ 67 w 175"/>
                <a:gd name="T3" fmla="*/ 64 h 166"/>
                <a:gd name="T4" fmla="*/ 0 w 175"/>
                <a:gd name="T5" fmla="*/ 64 h 166"/>
                <a:gd name="T6" fmla="*/ 54 w 175"/>
                <a:gd name="T7" fmla="*/ 103 h 166"/>
                <a:gd name="T8" fmla="*/ 34 w 175"/>
                <a:gd name="T9" fmla="*/ 166 h 166"/>
                <a:gd name="T10" fmla="*/ 87 w 175"/>
                <a:gd name="T11" fmla="*/ 127 h 166"/>
                <a:gd name="T12" fmla="*/ 141 w 175"/>
                <a:gd name="T13" fmla="*/ 166 h 166"/>
                <a:gd name="T14" fmla="*/ 120 w 175"/>
                <a:gd name="T15" fmla="*/ 103 h 166"/>
                <a:gd name="T16" fmla="*/ 175 w 175"/>
                <a:gd name="T17" fmla="*/ 64 h 166"/>
                <a:gd name="T18" fmla="*/ 107 w 175"/>
                <a:gd name="T19" fmla="*/ 64 h 166"/>
                <a:gd name="T20" fmla="*/ 87 w 175"/>
                <a:gd name="T21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7" y="0"/>
                  </a:move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5" y="64"/>
                  </a:lnTo>
                  <a:lnTo>
                    <a:pt x="107" y="64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9" name="Freeform 60"/>
            <p:cNvSpPr>
              <a:spLocks/>
            </p:cNvSpPr>
            <p:nvPr/>
          </p:nvSpPr>
          <p:spPr bwMode="auto">
            <a:xfrm>
              <a:off x="4859" y="3103"/>
              <a:ext cx="38" cy="56"/>
            </a:xfrm>
            <a:custGeom>
              <a:avLst/>
              <a:gdLst>
                <a:gd name="T0" fmla="*/ 38 w 166"/>
                <a:gd name="T1" fmla="*/ 29 h 240"/>
                <a:gd name="T2" fmla="*/ 38 w 166"/>
                <a:gd name="T3" fmla="*/ 96 h 240"/>
                <a:gd name="T4" fmla="*/ 130 w 166"/>
                <a:gd name="T5" fmla="*/ 96 h 240"/>
                <a:gd name="T6" fmla="*/ 130 w 166"/>
                <a:gd name="T7" fmla="*/ 124 h 240"/>
                <a:gd name="T8" fmla="*/ 38 w 166"/>
                <a:gd name="T9" fmla="*/ 124 h 240"/>
                <a:gd name="T10" fmla="*/ 38 w 166"/>
                <a:gd name="T11" fmla="*/ 211 h 240"/>
                <a:gd name="T12" fmla="*/ 164 w 166"/>
                <a:gd name="T13" fmla="*/ 211 h 240"/>
                <a:gd name="T14" fmla="*/ 164 w 166"/>
                <a:gd name="T15" fmla="*/ 240 h 240"/>
                <a:gd name="T16" fmla="*/ 0 w 166"/>
                <a:gd name="T17" fmla="*/ 240 h 240"/>
                <a:gd name="T18" fmla="*/ 0 w 166"/>
                <a:gd name="T19" fmla="*/ 0 h 240"/>
                <a:gd name="T20" fmla="*/ 166 w 166"/>
                <a:gd name="T21" fmla="*/ 0 h 240"/>
                <a:gd name="T22" fmla="*/ 166 w 166"/>
                <a:gd name="T23" fmla="*/ 29 h 240"/>
                <a:gd name="T24" fmla="*/ 38 w 166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40">
                  <a:moveTo>
                    <a:pt x="38" y="29"/>
                  </a:moveTo>
                  <a:lnTo>
                    <a:pt x="38" y="96"/>
                  </a:lnTo>
                  <a:lnTo>
                    <a:pt x="130" y="96"/>
                  </a:lnTo>
                  <a:lnTo>
                    <a:pt x="130" y="124"/>
                  </a:lnTo>
                  <a:lnTo>
                    <a:pt x="38" y="124"/>
                  </a:lnTo>
                  <a:lnTo>
                    <a:pt x="38" y="211"/>
                  </a:lnTo>
                  <a:lnTo>
                    <a:pt x="164" y="211"/>
                  </a:lnTo>
                  <a:lnTo>
                    <a:pt x="164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29"/>
                  </a:lnTo>
                  <a:lnTo>
                    <a:pt x="3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4901" y="3103"/>
              <a:ext cx="51" cy="57"/>
            </a:xfrm>
            <a:custGeom>
              <a:avLst/>
              <a:gdLst>
                <a:gd name="T0" fmla="*/ 123 w 223"/>
                <a:gd name="T1" fmla="*/ 244 h 244"/>
                <a:gd name="T2" fmla="*/ 104 w 223"/>
                <a:gd name="T3" fmla="*/ 244 h 244"/>
                <a:gd name="T4" fmla="*/ 0 w 223"/>
                <a:gd name="T5" fmla="*/ 0 h 244"/>
                <a:gd name="T6" fmla="*/ 42 w 223"/>
                <a:gd name="T7" fmla="*/ 0 h 244"/>
                <a:gd name="T8" fmla="*/ 114 w 223"/>
                <a:gd name="T9" fmla="*/ 177 h 244"/>
                <a:gd name="T10" fmla="*/ 183 w 223"/>
                <a:gd name="T11" fmla="*/ 0 h 244"/>
                <a:gd name="T12" fmla="*/ 223 w 223"/>
                <a:gd name="T13" fmla="*/ 0 h 244"/>
                <a:gd name="T14" fmla="*/ 123 w 223"/>
                <a:gd name="T1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244">
                  <a:moveTo>
                    <a:pt x="123" y="244"/>
                  </a:moveTo>
                  <a:lnTo>
                    <a:pt x="104" y="24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114" y="177"/>
                  </a:lnTo>
                  <a:lnTo>
                    <a:pt x="183" y="0"/>
                  </a:lnTo>
                  <a:lnTo>
                    <a:pt x="223" y="0"/>
                  </a:lnTo>
                  <a:lnTo>
                    <a:pt x="123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1" name="Freeform 62"/>
            <p:cNvSpPr>
              <a:spLocks noEditPoints="1"/>
            </p:cNvSpPr>
            <p:nvPr/>
          </p:nvSpPr>
          <p:spPr bwMode="auto">
            <a:xfrm>
              <a:off x="4960" y="3102"/>
              <a:ext cx="45" cy="57"/>
            </a:xfrm>
            <a:custGeom>
              <a:avLst/>
              <a:gdLst>
                <a:gd name="T0" fmla="*/ 152 w 196"/>
                <a:gd name="T1" fmla="*/ 243 h 243"/>
                <a:gd name="T2" fmla="*/ 78 w 196"/>
                <a:gd name="T3" fmla="*/ 140 h 243"/>
                <a:gd name="T4" fmla="*/ 38 w 196"/>
                <a:gd name="T5" fmla="*/ 138 h 243"/>
                <a:gd name="T6" fmla="*/ 38 w 196"/>
                <a:gd name="T7" fmla="*/ 243 h 243"/>
                <a:gd name="T8" fmla="*/ 0 w 196"/>
                <a:gd name="T9" fmla="*/ 243 h 243"/>
                <a:gd name="T10" fmla="*/ 0 w 196"/>
                <a:gd name="T11" fmla="*/ 3 h 243"/>
                <a:gd name="T12" fmla="*/ 30 w 196"/>
                <a:gd name="T13" fmla="*/ 2 h 243"/>
                <a:gd name="T14" fmla="*/ 69 w 196"/>
                <a:gd name="T15" fmla="*/ 0 h 243"/>
                <a:gd name="T16" fmla="*/ 169 w 196"/>
                <a:gd name="T17" fmla="*/ 69 h 243"/>
                <a:gd name="T18" fmla="*/ 153 w 196"/>
                <a:gd name="T19" fmla="*/ 110 h 243"/>
                <a:gd name="T20" fmla="*/ 115 w 196"/>
                <a:gd name="T21" fmla="*/ 133 h 243"/>
                <a:gd name="T22" fmla="*/ 196 w 196"/>
                <a:gd name="T23" fmla="*/ 243 h 243"/>
                <a:gd name="T24" fmla="*/ 152 w 196"/>
                <a:gd name="T25" fmla="*/ 243 h 243"/>
                <a:gd name="T26" fmla="*/ 38 w 196"/>
                <a:gd name="T27" fmla="*/ 32 h 243"/>
                <a:gd name="T28" fmla="*/ 38 w 196"/>
                <a:gd name="T29" fmla="*/ 111 h 243"/>
                <a:gd name="T30" fmla="*/ 65 w 196"/>
                <a:gd name="T31" fmla="*/ 112 h 243"/>
                <a:gd name="T32" fmla="*/ 114 w 196"/>
                <a:gd name="T33" fmla="*/ 103 h 243"/>
                <a:gd name="T34" fmla="*/ 130 w 196"/>
                <a:gd name="T35" fmla="*/ 69 h 243"/>
                <a:gd name="T36" fmla="*/ 113 w 196"/>
                <a:gd name="T37" fmla="*/ 40 h 243"/>
                <a:gd name="T38" fmla="*/ 60 w 196"/>
                <a:gd name="T39" fmla="*/ 31 h 243"/>
                <a:gd name="T40" fmla="*/ 38 w 196"/>
                <a:gd name="T41" fmla="*/ 3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6" h="243">
                  <a:moveTo>
                    <a:pt x="152" y="243"/>
                  </a:moveTo>
                  <a:lnTo>
                    <a:pt x="78" y="140"/>
                  </a:lnTo>
                  <a:cubicBezTo>
                    <a:pt x="70" y="140"/>
                    <a:pt x="56" y="140"/>
                    <a:pt x="38" y="138"/>
                  </a:cubicBezTo>
                  <a:lnTo>
                    <a:pt x="38" y="243"/>
                  </a:lnTo>
                  <a:lnTo>
                    <a:pt x="0" y="243"/>
                  </a:lnTo>
                  <a:lnTo>
                    <a:pt x="0" y="3"/>
                  </a:lnTo>
                  <a:cubicBezTo>
                    <a:pt x="1" y="3"/>
                    <a:pt x="11" y="2"/>
                    <a:pt x="30" y="2"/>
                  </a:cubicBezTo>
                  <a:cubicBezTo>
                    <a:pt x="48" y="1"/>
                    <a:pt x="61" y="0"/>
                    <a:pt x="69" y="0"/>
                  </a:cubicBezTo>
                  <a:cubicBezTo>
                    <a:pt x="136" y="0"/>
                    <a:pt x="169" y="23"/>
                    <a:pt x="169" y="69"/>
                  </a:cubicBezTo>
                  <a:cubicBezTo>
                    <a:pt x="169" y="84"/>
                    <a:pt x="164" y="98"/>
                    <a:pt x="153" y="110"/>
                  </a:cubicBezTo>
                  <a:cubicBezTo>
                    <a:pt x="143" y="122"/>
                    <a:pt x="130" y="130"/>
                    <a:pt x="115" y="133"/>
                  </a:cubicBezTo>
                  <a:lnTo>
                    <a:pt x="196" y="243"/>
                  </a:lnTo>
                  <a:lnTo>
                    <a:pt x="152" y="243"/>
                  </a:lnTo>
                  <a:close/>
                  <a:moveTo>
                    <a:pt x="38" y="32"/>
                  </a:moveTo>
                  <a:lnTo>
                    <a:pt x="38" y="111"/>
                  </a:lnTo>
                  <a:cubicBezTo>
                    <a:pt x="47" y="112"/>
                    <a:pt x="56" y="112"/>
                    <a:pt x="65" y="112"/>
                  </a:cubicBezTo>
                  <a:cubicBezTo>
                    <a:pt x="87" y="112"/>
                    <a:pt x="104" y="109"/>
                    <a:pt x="114" y="103"/>
                  </a:cubicBezTo>
                  <a:cubicBezTo>
                    <a:pt x="125" y="96"/>
                    <a:pt x="130" y="85"/>
                    <a:pt x="130" y="69"/>
                  </a:cubicBezTo>
                  <a:cubicBezTo>
                    <a:pt x="130" y="55"/>
                    <a:pt x="124" y="46"/>
                    <a:pt x="113" y="40"/>
                  </a:cubicBezTo>
                  <a:cubicBezTo>
                    <a:pt x="102" y="34"/>
                    <a:pt x="84" y="31"/>
                    <a:pt x="60" y="31"/>
                  </a:cubicBezTo>
                  <a:cubicBezTo>
                    <a:pt x="57" y="31"/>
                    <a:pt x="49" y="31"/>
                    <a:pt x="38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2" name="Freeform 63"/>
            <p:cNvSpPr>
              <a:spLocks noEditPoints="1"/>
            </p:cNvSpPr>
            <p:nvPr/>
          </p:nvSpPr>
          <p:spPr bwMode="auto">
            <a:xfrm>
              <a:off x="5008" y="3102"/>
              <a:ext cx="53" cy="58"/>
            </a:xfrm>
            <a:custGeom>
              <a:avLst/>
              <a:gdLst>
                <a:gd name="T0" fmla="*/ 0 w 231"/>
                <a:gd name="T1" fmla="*/ 122 h 248"/>
                <a:gd name="T2" fmla="*/ 30 w 231"/>
                <a:gd name="T3" fmla="*/ 35 h 248"/>
                <a:gd name="T4" fmla="*/ 112 w 231"/>
                <a:gd name="T5" fmla="*/ 0 h 248"/>
                <a:gd name="T6" fmla="*/ 200 w 231"/>
                <a:gd name="T7" fmla="*/ 32 h 248"/>
                <a:gd name="T8" fmla="*/ 231 w 231"/>
                <a:gd name="T9" fmla="*/ 122 h 248"/>
                <a:gd name="T10" fmla="*/ 200 w 231"/>
                <a:gd name="T11" fmla="*/ 215 h 248"/>
                <a:gd name="T12" fmla="*/ 112 w 231"/>
                <a:gd name="T13" fmla="*/ 248 h 248"/>
                <a:gd name="T14" fmla="*/ 29 w 231"/>
                <a:gd name="T15" fmla="*/ 213 h 248"/>
                <a:gd name="T16" fmla="*/ 0 w 231"/>
                <a:gd name="T17" fmla="*/ 122 h 248"/>
                <a:gd name="T18" fmla="*/ 40 w 231"/>
                <a:gd name="T19" fmla="*/ 122 h 248"/>
                <a:gd name="T20" fmla="*/ 58 w 231"/>
                <a:gd name="T21" fmla="*/ 191 h 248"/>
                <a:gd name="T22" fmla="*/ 112 w 231"/>
                <a:gd name="T23" fmla="*/ 219 h 248"/>
                <a:gd name="T24" fmla="*/ 171 w 231"/>
                <a:gd name="T25" fmla="*/ 193 h 248"/>
                <a:gd name="T26" fmla="*/ 191 w 231"/>
                <a:gd name="T27" fmla="*/ 122 h 248"/>
                <a:gd name="T28" fmla="*/ 112 w 231"/>
                <a:gd name="T29" fmla="*/ 29 h 248"/>
                <a:gd name="T30" fmla="*/ 58 w 231"/>
                <a:gd name="T31" fmla="*/ 54 h 248"/>
                <a:gd name="T32" fmla="*/ 40 w 231"/>
                <a:gd name="T33" fmla="*/ 12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1" h="248">
                  <a:moveTo>
                    <a:pt x="0" y="122"/>
                  </a:moveTo>
                  <a:cubicBezTo>
                    <a:pt x="0" y="87"/>
                    <a:pt x="10" y="58"/>
                    <a:pt x="30" y="35"/>
                  </a:cubicBezTo>
                  <a:cubicBezTo>
                    <a:pt x="50" y="11"/>
                    <a:pt x="77" y="0"/>
                    <a:pt x="112" y="0"/>
                  </a:cubicBezTo>
                  <a:cubicBezTo>
                    <a:pt x="150" y="0"/>
                    <a:pt x="180" y="10"/>
                    <a:pt x="200" y="32"/>
                  </a:cubicBezTo>
                  <a:cubicBezTo>
                    <a:pt x="221" y="53"/>
                    <a:pt x="231" y="84"/>
                    <a:pt x="231" y="122"/>
                  </a:cubicBezTo>
                  <a:cubicBezTo>
                    <a:pt x="231" y="162"/>
                    <a:pt x="221" y="193"/>
                    <a:pt x="200" y="215"/>
                  </a:cubicBezTo>
                  <a:cubicBezTo>
                    <a:pt x="179" y="237"/>
                    <a:pt x="150" y="248"/>
                    <a:pt x="112" y="248"/>
                  </a:cubicBezTo>
                  <a:cubicBezTo>
                    <a:pt x="77" y="248"/>
                    <a:pt x="49" y="237"/>
                    <a:pt x="29" y="213"/>
                  </a:cubicBezTo>
                  <a:cubicBezTo>
                    <a:pt x="10" y="189"/>
                    <a:pt x="0" y="159"/>
                    <a:pt x="0" y="122"/>
                  </a:cubicBezTo>
                  <a:close/>
                  <a:moveTo>
                    <a:pt x="40" y="122"/>
                  </a:moveTo>
                  <a:cubicBezTo>
                    <a:pt x="40" y="150"/>
                    <a:pt x="46" y="173"/>
                    <a:pt x="58" y="191"/>
                  </a:cubicBezTo>
                  <a:cubicBezTo>
                    <a:pt x="71" y="210"/>
                    <a:pt x="89" y="219"/>
                    <a:pt x="112" y="219"/>
                  </a:cubicBezTo>
                  <a:cubicBezTo>
                    <a:pt x="137" y="219"/>
                    <a:pt x="157" y="210"/>
                    <a:pt x="171" y="193"/>
                  </a:cubicBezTo>
                  <a:cubicBezTo>
                    <a:pt x="184" y="177"/>
                    <a:pt x="191" y="153"/>
                    <a:pt x="191" y="122"/>
                  </a:cubicBezTo>
                  <a:cubicBezTo>
                    <a:pt x="191" y="60"/>
                    <a:pt x="165" y="29"/>
                    <a:pt x="112" y="29"/>
                  </a:cubicBezTo>
                  <a:cubicBezTo>
                    <a:pt x="88" y="29"/>
                    <a:pt x="70" y="37"/>
                    <a:pt x="58" y="54"/>
                  </a:cubicBezTo>
                  <a:cubicBezTo>
                    <a:pt x="46" y="71"/>
                    <a:pt x="40" y="93"/>
                    <a:pt x="40" y="1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3" name="Freeform 64"/>
            <p:cNvSpPr>
              <a:spLocks noEditPoints="1"/>
            </p:cNvSpPr>
            <p:nvPr/>
          </p:nvSpPr>
          <p:spPr bwMode="auto">
            <a:xfrm>
              <a:off x="5071" y="3103"/>
              <a:ext cx="39" cy="56"/>
            </a:xfrm>
            <a:custGeom>
              <a:avLst/>
              <a:gdLst>
                <a:gd name="T0" fmla="*/ 38 w 173"/>
                <a:gd name="T1" fmla="*/ 150 h 242"/>
                <a:gd name="T2" fmla="*/ 38 w 173"/>
                <a:gd name="T3" fmla="*/ 242 h 242"/>
                <a:gd name="T4" fmla="*/ 0 w 173"/>
                <a:gd name="T5" fmla="*/ 242 h 242"/>
                <a:gd name="T6" fmla="*/ 0 w 173"/>
                <a:gd name="T7" fmla="*/ 2 h 242"/>
                <a:gd name="T8" fmla="*/ 52 w 173"/>
                <a:gd name="T9" fmla="*/ 0 h 242"/>
                <a:gd name="T10" fmla="*/ 173 w 173"/>
                <a:gd name="T11" fmla="*/ 70 h 242"/>
                <a:gd name="T12" fmla="*/ 66 w 173"/>
                <a:gd name="T13" fmla="*/ 151 h 242"/>
                <a:gd name="T14" fmla="*/ 38 w 173"/>
                <a:gd name="T15" fmla="*/ 150 h 242"/>
                <a:gd name="T16" fmla="*/ 38 w 173"/>
                <a:gd name="T17" fmla="*/ 31 h 242"/>
                <a:gd name="T18" fmla="*/ 38 w 173"/>
                <a:gd name="T19" fmla="*/ 120 h 242"/>
                <a:gd name="T20" fmla="*/ 64 w 173"/>
                <a:gd name="T21" fmla="*/ 122 h 242"/>
                <a:gd name="T22" fmla="*/ 134 w 173"/>
                <a:gd name="T23" fmla="*/ 74 h 242"/>
                <a:gd name="T24" fmla="*/ 59 w 173"/>
                <a:gd name="T25" fmla="*/ 30 h 242"/>
                <a:gd name="T26" fmla="*/ 38 w 173"/>
                <a:gd name="T27" fmla="*/ 3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" h="242">
                  <a:moveTo>
                    <a:pt x="38" y="150"/>
                  </a:moveTo>
                  <a:lnTo>
                    <a:pt x="38" y="242"/>
                  </a:lnTo>
                  <a:lnTo>
                    <a:pt x="0" y="242"/>
                  </a:lnTo>
                  <a:lnTo>
                    <a:pt x="0" y="2"/>
                  </a:lnTo>
                  <a:cubicBezTo>
                    <a:pt x="29" y="1"/>
                    <a:pt x="46" y="0"/>
                    <a:pt x="52" y="0"/>
                  </a:cubicBezTo>
                  <a:cubicBezTo>
                    <a:pt x="133" y="0"/>
                    <a:pt x="173" y="24"/>
                    <a:pt x="173" y="70"/>
                  </a:cubicBezTo>
                  <a:cubicBezTo>
                    <a:pt x="173" y="124"/>
                    <a:pt x="138" y="151"/>
                    <a:pt x="66" y="151"/>
                  </a:cubicBezTo>
                  <a:cubicBezTo>
                    <a:pt x="62" y="151"/>
                    <a:pt x="53" y="151"/>
                    <a:pt x="38" y="150"/>
                  </a:cubicBezTo>
                  <a:close/>
                  <a:moveTo>
                    <a:pt x="38" y="31"/>
                  </a:moveTo>
                  <a:lnTo>
                    <a:pt x="38" y="120"/>
                  </a:lnTo>
                  <a:cubicBezTo>
                    <a:pt x="54" y="121"/>
                    <a:pt x="63" y="122"/>
                    <a:pt x="64" y="122"/>
                  </a:cubicBezTo>
                  <a:cubicBezTo>
                    <a:pt x="111" y="122"/>
                    <a:pt x="134" y="106"/>
                    <a:pt x="134" y="74"/>
                  </a:cubicBezTo>
                  <a:cubicBezTo>
                    <a:pt x="134" y="44"/>
                    <a:pt x="109" y="30"/>
                    <a:pt x="59" y="30"/>
                  </a:cubicBezTo>
                  <a:cubicBezTo>
                    <a:pt x="54" y="30"/>
                    <a:pt x="47" y="30"/>
                    <a:pt x="38" y="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4" name="Freeform 65"/>
            <p:cNvSpPr>
              <a:spLocks/>
            </p:cNvSpPr>
            <p:nvPr/>
          </p:nvSpPr>
          <p:spPr bwMode="auto">
            <a:xfrm>
              <a:off x="5118" y="3102"/>
              <a:ext cx="35" cy="58"/>
            </a:xfrm>
            <a:custGeom>
              <a:avLst/>
              <a:gdLst>
                <a:gd name="T0" fmla="*/ 0 w 156"/>
                <a:gd name="T1" fmla="*/ 233 h 248"/>
                <a:gd name="T2" fmla="*/ 14 w 156"/>
                <a:gd name="T3" fmla="*/ 203 h 248"/>
                <a:gd name="T4" fmla="*/ 41 w 156"/>
                <a:gd name="T5" fmla="*/ 214 h 248"/>
                <a:gd name="T6" fmla="*/ 69 w 156"/>
                <a:gd name="T7" fmla="*/ 219 h 248"/>
                <a:gd name="T8" fmla="*/ 105 w 156"/>
                <a:gd name="T9" fmla="*/ 208 h 248"/>
                <a:gd name="T10" fmla="*/ 118 w 156"/>
                <a:gd name="T11" fmla="*/ 182 h 248"/>
                <a:gd name="T12" fmla="*/ 111 w 156"/>
                <a:gd name="T13" fmla="*/ 159 h 248"/>
                <a:gd name="T14" fmla="*/ 73 w 156"/>
                <a:gd name="T15" fmla="*/ 136 h 248"/>
                <a:gd name="T16" fmla="*/ 51 w 156"/>
                <a:gd name="T17" fmla="*/ 127 h 248"/>
                <a:gd name="T18" fmla="*/ 11 w 156"/>
                <a:gd name="T19" fmla="*/ 100 h 248"/>
                <a:gd name="T20" fmla="*/ 0 w 156"/>
                <a:gd name="T21" fmla="*/ 62 h 248"/>
                <a:gd name="T22" fmla="*/ 22 w 156"/>
                <a:gd name="T23" fmla="*/ 17 h 248"/>
                <a:gd name="T24" fmla="*/ 78 w 156"/>
                <a:gd name="T25" fmla="*/ 0 h 248"/>
                <a:gd name="T26" fmla="*/ 142 w 156"/>
                <a:gd name="T27" fmla="*/ 13 h 248"/>
                <a:gd name="T28" fmla="*/ 131 w 156"/>
                <a:gd name="T29" fmla="*/ 41 h 248"/>
                <a:gd name="T30" fmla="*/ 108 w 156"/>
                <a:gd name="T31" fmla="*/ 32 h 248"/>
                <a:gd name="T32" fmla="*/ 79 w 156"/>
                <a:gd name="T33" fmla="*/ 28 h 248"/>
                <a:gd name="T34" fmla="*/ 49 w 156"/>
                <a:gd name="T35" fmla="*/ 37 h 248"/>
                <a:gd name="T36" fmla="*/ 37 w 156"/>
                <a:gd name="T37" fmla="*/ 62 h 248"/>
                <a:gd name="T38" fmla="*/ 41 w 156"/>
                <a:gd name="T39" fmla="*/ 78 h 248"/>
                <a:gd name="T40" fmla="*/ 53 w 156"/>
                <a:gd name="T41" fmla="*/ 91 h 248"/>
                <a:gd name="T42" fmla="*/ 82 w 156"/>
                <a:gd name="T43" fmla="*/ 105 h 248"/>
                <a:gd name="T44" fmla="*/ 104 w 156"/>
                <a:gd name="T45" fmla="*/ 115 h 248"/>
                <a:gd name="T46" fmla="*/ 144 w 156"/>
                <a:gd name="T47" fmla="*/ 142 h 248"/>
                <a:gd name="T48" fmla="*/ 156 w 156"/>
                <a:gd name="T49" fmla="*/ 184 h 248"/>
                <a:gd name="T50" fmla="*/ 131 w 156"/>
                <a:gd name="T51" fmla="*/ 230 h 248"/>
                <a:gd name="T52" fmla="*/ 63 w 156"/>
                <a:gd name="T53" fmla="*/ 248 h 248"/>
                <a:gd name="T54" fmla="*/ 0 w 156"/>
                <a:gd name="T55" fmla="*/ 23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6" h="248">
                  <a:moveTo>
                    <a:pt x="0" y="233"/>
                  </a:moveTo>
                  <a:lnTo>
                    <a:pt x="14" y="203"/>
                  </a:lnTo>
                  <a:cubicBezTo>
                    <a:pt x="21" y="208"/>
                    <a:pt x="30" y="211"/>
                    <a:pt x="41" y="214"/>
                  </a:cubicBezTo>
                  <a:cubicBezTo>
                    <a:pt x="51" y="217"/>
                    <a:pt x="61" y="219"/>
                    <a:pt x="69" y="219"/>
                  </a:cubicBezTo>
                  <a:cubicBezTo>
                    <a:pt x="84" y="219"/>
                    <a:pt x="96" y="215"/>
                    <a:pt x="105" y="208"/>
                  </a:cubicBezTo>
                  <a:cubicBezTo>
                    <a:pt x="114" y="201"/>
                    <a:pt x="118" y="192"/>
                    <a:pt x="118" y="182"/>
                  </a:cubicBezTo>
                  <a:cubicBezTo>
                    <a:pt x="118" y="174"/>
                    <a:pt x="116" y="166"/>
                    <a:pt x="111" y="159"/>
                  </a:cubicBezTo>
                  <a:cubicBezTo>
                    <a:pt x="106" y="152"/>
                    <a:pt x="93" y="145"/>
                    <a:pt x="73" y="136"/>
                  </a:cubicBezTo>
                  <a:lnTo>
                    <a:pt x="51" y="127"/>
                  </a:lnTo>
                  <a:cubicBezTo>
                    <a:pt x="32" y="120"/>
                    <a:pt x="18" y="111"/>
                    <a:pt x="11" y="100"/>
                  </a:cubicBezTo>
                  <a:cubicBezTo>
                    <a:pt x="3" y="90"/>
                    <a:pt x="0" y="77"/>
                    <a:pt x="0" y="62"/>
                  </a:cubicBezTo>
                  <a:cubicBezTo>
                    <a:pt x="0" y="44"/>
                    <a:pt x="7" y="29"/>
                    <a:pt x="22" y="17"/>
                  </a:cubicBezTo>
                  <a:cubicBezTo>
                    <a:pt x="36" y="6"/>
                    <a:pt x="55" y="0"/>
                    <a:pt x="78" y="0"/>
                  </a:cubicBezTo>
                  <a:cubicBezTo>
                    <a:pt x="109" y="0"/>
                    <a:pt x="130" y="4"/>
                    <a:pt x="142" y="13"/>
                  </a:cubicBezTo>
                  <a:lnTo>
                    <a:pt x="131" y="41"/>
                  </a:lnTo>
                  <a:cubicBezTo>
                    <a:pt x="126" y="38"/>
                    <a:pt x="118" y="35"/>
                    <a:pt x="108" y="32"/>
                  </a:cubicBezTo>
                  <a:cubicBezTo>
                    <a:pt x="97" y="29"/>
                    <a:pt x="88" y="28"/>
                    <a:pt x="79" y="28"/>
                  </a:cubicBezTo>
                  <a:cubicBezTo>
                    <a:pt x="66" y="28"/>
                    <a:pt x="56" y="31"/>
                    <a:pt x="49" y="37"/>
                  </a:cubicBezTo>
                  <a:cubicBezTo>
                    <a:pt x="41" y="44"/>
                    <a:pt x="37" y="52"/>
                    <a:pt x="37" y="62"/>
                  </a:cubicBezTo>
                  <a:cubicBezTo>
                    <a:pt x="37" y="68"/>
                    <a:pt x="39" y="73"/>
                    <a:pt x="41" y="78"/>
                  </a:cubicBezTo>
                  <a:cubicBezTo>
                    <a:pt x="44" y="83"/>
                    <a:pt x="48" y="88"/>
                    <a:pt x="53" y="91"/>
                  </a:cubicBezTo>
                  <a:cubicBezTo>
                    <a:pt x="57" y="94"/>
                    <a:pt x="67" y="99"/>
                    <a:pt x="82" y="105"/>
                  </a:cubicBezTo>
                  <a:lnTo>
                    <a:pt x="104" y="115"/>
                  </a:lnTo>
                  <a:cubicBezTo>
                    <a:pt x="123" y="122"/>
                    <a:pt x="137" y="132"/>
                    <a:pt x="144" y="142"/>
                  </a:cubicBezTo>
                  <a:cubicBezTo>
                    <a:pt x="152" y="153"/>
                    <a:pt x="156" y="167"/>
                    <a:pt x="156" y="184"/>
                  </a:cubicBezTo>
                  <a:cubicBezTo>
                    <a:pt x="156" y="202"/>
                    <a:pt x="147" y="217"/>
                    <a:pt x="131" y="230"/>
                  </a:cubicBezTo>
                  <a:cubicBezTo>
                    <a:pt x="114" y="242"/>
                    <a:pt x="91" y="248"/>
                    <a:pt x="63" y="248"/>
                  </a:cubicBezTo>
                  <a:cubicBezTo>
                    <a:pt x="39" y="248"/>
                    <a:pt x="18" y="243"/>
                    <a:pt x="0" y="2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5" name="Freeform 66"/>
            <p:cNvSpPr>
              <a:spLocks/>
            </p:cNvSpPr>
            <p:nvPr/>
          </p:nvSpPr>
          <p:spPr bwMode="auto">
            <a:xfrm>
              <a:off x="5163" y="3103"/>
              <a:ext cx="45" cy="56"/>
            </a:xfrm>
            <a:custGeom>
              <a:avLst/>
              <a:gdLst>
                <a:gd name="T0" fmla="*/ 154 w 195"/>
                <a:gd name="T1" fmla="*/ 240 h 240"/>
                <a:gd name="T2" fmla="*/ 75 w 195"/>
                <a:gd name="T3" fmla="*/ 130 h 240"/>
                <a:gd name="T4" fmla="*/ 38 w 195"/>
                <a:gd name="T5" fmla="*/ 175 h 240"/>
                <a:gd name="T6" fmla="*/ 38 w 195"/>
                <a:gd name="T7" fmla="*/ 240 h 240"/>
                <a:gd name="T8" fmla="*/ 0 w 195"/>
                <a:gd name="T9" fmla="*/ 240 h 240"/>
                <a:gd name="T10" fmla="*/ 0 w 195"/>
                <a:gd name="T11" fmla="*/ 0 h 240"/>
                <a:gd name="T12" fmla="*/ 38 w 195"/>
                <a:gd name="T13" fmla="*/ 0 h 240"/>
                <a:gd name="T14" fmla="*/ 38 w 195"/>
                <a:gd name="T15" fmla="*/ 131 h 240"/>
                <a:gd name="T16" fmla="*/ 141 w 195"/>
                <a:gd name="T17" fmla="*/ 0 h 240"/>
                <a:gd name="T18" fmla="*/ 184 w 195"/>
                <a:gd name="T19" fmla="*/ 0 h 240"/>
                <a:gd name="T20" fmla="*/ 101 w 195"/>
                <a:gd name="T21" fmla="*/ 104 h 240"/>
                <a:gd name="T22" fmla="*/ 195 w 195"/>
                <a:gd name="T23" fmla="*/ 240 h 240"/>
                <a:gd name="T24" fmla="*/ 154 w 195"/>
                <a:gd name="T2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5" h="240">
                  <a:moveTo>
                    <a:pt x="154" y="240"/>
                  </a:moveTo>
                  <a:lnTo>
                    <a:pt x="75" y="130"/>
                  </a:lnTo>
                  <a:lnTo>
                    <a:pt x="38" y="175"/>
                  </a:lnTo>
                  <a:lnTo>
                    <a:pt x="38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131"/>
                  </a:lnTo>
                  <a:lnTo>
                    <a:pt x="141" y="0"/>
                  </a:lnTo>
                  <a:lnTo>
                    <a:pt x="184" y="0"/>
                  </a:lnTo>
                  <a:lnTo>
                    <a:pt x="101" y="104"/>
                  </a:lnTo>
                  <a:lnTo>
                    <a:pt x="195" y="240"/>
                  </a:lnTo>
                  <a:lnTo>
                    <a:pt x="154" y="2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6" name="Freeform 67"/>
            <p:cNvSpPr>
              <a:spLocks noEditPoints="1"/>
            </p:cNvSpPr>
            <p:nvPr/>
          </p:nvSpPr>
          <p:spPr bwMode="auto">
            <a:xfrm>
              <a:off x="5208" y="3086"/>
              <a:ext cx="52" cy="73"/>
            </a:xfrm>
            <a:custGeom>
              <a:avLst/>
              <a:gdLst>
                <a:gd name="T0" fmla="*/ 185 w 228"/>
                <a:gd name="T1" fmla="*/ 315 h 315"/>
                <a:gd name="T2" fmla="*/ 166 w 228"/>
                <a:gd name="T3" fmla="*/ 265 h 315"/>
                <a:gd name="T4" fmla="*/ 63 w 228"/>
                <a:gd name="T5" fmla="*/ 265 h 315"/>
                <a:gd name="T6" fmla="*/ 43 w 228"/>
                <a:gd name="T7" fmla="*/ 315 h 315"/>
                <a:gd name="T8" fmla="*/ 0 w 228"/>
                <a:gd name="T9" fmla="*/ 315 h 315"/>
                <a:gd name="T10" fmla="*/ 113 w 228"/>
                <a:gd name="T11" fmla="*/ 72 h 315"/>
                <a:gd name="T12" fmla="*/ 123 w 228"/>
                <a:gd name="T13" fmla="*/ 72 h 315"/>
                <a:gd name="T14" fmla="*/ 228 w 228"/>
                <a:gd name="T15" fmla="*/ 315 h 315"/>
                <a:gd name="T16" fmla="*/ 185 w 228"/>
                <a:gd name="T17" fmla="*/ 315 h 315"/>
                <a:gd name="T18" fmla="*/ 116 w 228"/>
                <a:gd name="T19" fmla="*/ 135 h 315"/>
                <a:gd name="T20" fmla="*/ 73 w 228"/>
                <a:gd name="T21" fmla="*/ 240 h 315"/>
                <a:gd name="T22" fmla="*/ 156 w 228"/>
                <a:gd name="T23" fmla="*/ 240 h 315"/>
                <a:gd name="T24" fmla="*/ 116 w 228"/>
                <a:gd name="T25" fmla="*/ 135 h 315"/>
                <a:gd name="T26" fmla="*/ 162 w 228"/>
                <a:gd name="T27" fmla="*/ 0 h 315"/>
                <a:gd name="T28" fmla="*/ 119 w 228"/>
                <a:gd name="T29" fmla="*/ 55 h 315"/>
                <a:gd name="T30" fmla="*/ 93 w 228"/>
                <a:gd name="T31" fmla="*/ 55 h 315"/>
                <a:gd name="T32" fmla="*/ 125 w 228"/>
                <a:gd name="T33" fmla="*/ 0 h 315"/>
                <a:gd name="T34" fmla="*/ 162 w 228"/>
                <a:gd name="T3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8" h="315">
                  <a:moveTo>
                    <a:pt x="185" y="315"/>
                  </a:moveTo>
                  <a:lnTo>
                    <a:pt x="166" y="265"/>
                  </a:lnTo>
                  <a:lnTo>
                    <a:pt x="63" y="265"/>
                  </a:lnTo>
                  <a:lnTo>
                    <a:pt x="43" y="315"/>
                  </a:lnTo>
                  <a:lnTo>
                    <a:pt x="0" y="315"/>
                  </a:lnTo>
                  <a:lnTo>
                    <a:pt x="113" y="72"/>
                  </a:lnTo>
                  <a:lnTo>
                    <a:pt x="123" y="72"/>
                  </a:lnTo>
                  <a:lnTo>
                    <a:pt x="228" y="315"/>
                  </a:lnTo>
                  <a:lnTo>
                    <a:pt x="185" y="315"/>
                  </a:lnTo>
                  <a:close/>
                  <a:moveTo>
                    <a:pt x="116" y="135"/>
                  </a:moveTo>
                  <a:lnTo>
                    <a:pt x="73" y="240"/>
                  </a:lnTo>
                  <a:lnTo>
                    <a:pt x="156" y="240"/>
                  </a:lnTo>
                  <a:lnTo>
                    <a:pt x="116" y="135"/>
                  </a:lnTo>
                  <a:close/>
                  <a:moveTo>
                    <a:pt x="162" y="0"/>
                  </a:moveTo>
                  <a:lnTo>
                    <a:pt x="119" y="55"/>
                  </a:lnTo>
                  <a:lnTo>
                    <a:pt x="93" y="55"/>
                  </a:lnTo>
                  <a:lnTo>
                    <a:pt x="125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7" name="Freeform 68"/>
            <p:cNvSpPr>
              <a:spLocks/>
            </p:cNvSpPr>
            <p:nvPr/>
          </p:nvSpPr>
          <p:spPr bwMode="auto">
            <a:xfrm>
              <a:off x="5294" y="3103"/>
              <a:ext cx="44" cy="57"/>
            </a:xfrm>
            <a:custGeom>
              <a:avLst/>
              <a:gdLst>
                <a:gd name="T0" fmla="*/ 0 w 194"/>
                <a:gd name="T1" fmla="*/ 0 h 244"/>
                <a:gd name="T2" fmla="*/ 38 w 194"/>
                <a:gd name="T3" fmla="*/ 0 h 244"/>
                <a:gd name="T4" fmla="*/ 38 w 194"/>
                <a:gd name="T5" fmla="*/ 164 h 244"/>
                <a:gd name="T6" fmla="*/ 54 w 194"/>
                <a:gd name="T7" fmla="*/ 201 h 244"/>
                <a:gd name="T8" fmla="*/ 96 w 194"/>
                <a:gd name="T9" fmla="*/ 215 h 244"/>
                <a:gd name="T10" fmla="*/ 140 w 194"/>
                <a:gd name="T11" fmla="*/ 201 h 244"/>
                <a:gd name="T12" fmla="*/ 156 w 194"/>
                <a:gd name="T13" fmla="*/ 164 h 244"/>
                <a:gd name="T14" fmla="*/ 156 w 194"/>
                <a:gd name="T15" fmla="*/ 0 h 244"/>
                <a:gd name="T16" fmla="*/ 194 w 194"/>
                <a:gd name="T17" fmla="*/ 0 h 244"/>
                <a:gd name="T18" fmla="*/ 194 w 194"/>
                <a:gd name="T19" fmla="*/ 167 h 244"/>
                <a:gd name="T20" fmla="*/ 168 w 194"/>
                <a:gd name="T21" fmla="*/ 224 h 244"/>
                <a:gd name="T22" fmla="*/ 97 w 194"/>
                <a:gd name="T23" fmla="*/ 244 h 244"/>
                <a:gd name="T24" fmla="*/ 25 w 194"/>
                <a:gd name="T25" fmla="*/ 224 h 244"/>
                <a:gd name="T26" fmla="*/ 0 w 194"/>
                <a:gd name="T27" fmla="*/ 167 h 244"/>
                <a:gd name="T28" fmla="*/ 0 w 194"/>
                <a:gd name="T2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4" h="244">
                  <a:moveTo>
                    <a:pt x="0" y="0"/>
                  </a:moveTo>
                  <a:lnTo>
                    <a:pt x="38" y="0"/>
                  </a:lnTo>
                  <a:lnTo>
                    <a:pt x="38" y="164"/>
                  </a:lnTo>
                  <a:cubicBezTo>
                    <a:pt x="38" y="179"/>
                    <a:pt x="43" y="191"/>
                    <a:pt x="54" y="201"/>
                  </a:cubicBezTo>
                  <a:cubicBezTo>
                    <a:pt x="64" y="210"/>
                    <a:pt x="79" y="215"/>
                    <a:pt x="96" y="215"/>
                  </a:cubicBezTo>
                  <a:cubicBezTo>
                    <a:pt x="115" y="215"/>
                    <a:pt x="130" y="210"/>
                    <a:pt x="140" y="201"/>
                  </a:cubicBezTo>
                  <a:cubicBezTo>
                    <a:pt x="151" y="192"/>
                    <a:pt x="156" y="179"/>
                    <a:pt x="156" y="164"/>
                  </a:cubicBezTo>
                  <a:lnTo>
                    <a:pt x="156" y="0"/>
                  </a:lnTo>
                  <a:lnTo>
                    <a:pt x="194" y="0"/>
                  </a:lnTo>
                  <a:lnTo>
                    <a:pt x="194" y="167"/>
                  </a:lnTo>
                  <a:cubicBezTo>
                    <a:pt x="194" y="191"/>
                    <a:pt x="186" y="210"/>
                    <a:pt x="168" y="224"/>
                  </a:cubicBezTo>
                  <a:cubicBezTo>
                    <a:pt x="151" y="238"/>
                    <a:pt x="127" y="244"/>
                    <a:pt x="97" y="244"/>
                  </a:cubicBezTo>
                  <a:cubicBezTo>
                    <a:pt x="66" y="244"/>
                    <a:pt x="42" y="238"/>
                    <a:pt x="25" y="224"/>
                  </a:cubicBezTo>
                  <a:cubicBezTo>
                    <a:pt x="8" y="211"/>
                    <a:pt x="0" y="192"/>
                    <a:pt x="0" y="16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8" name="Freeform 69"/>
            <p:cNvSpPr>
              <a:spLocks/>
            </p:cNvSpPr>
            <p:nvPr/>
          </p:nvSpPr>
          <p:spPr bwMode="auto">
            <a:xfrm>
              <a:off x="5351" y="3103"/>
              <a:ext cx="44" cy="57"/>
            </a:xfrm>
            <a:custGeom>
              <a:avLst/>
              <a:gdLst>
                <a:gd name="T0" fmla="*/ 180 w 191"/>
                <a:gd name="T1" fmla="*/ 244 h 244"/>
                <a:gd name="T2" fmla="*/ 36 w 191"/>
                <a:gd name="T3" fmla="*/ 68 h 244"/>
                <a:gd name="T4" fmla="*/ 36 w 191"/>
                <a:gd name="T5" fmla="*/ 240 h 244"/>
                <a:gd name="T6" fmla="*/ 0 w 191"/>
                <a:gd name="T7" fmla="*/ 240 h 244"/>
                <a:gd name="T8" fmla="*/ 0 w 191"/>
                <a:gd name="T9" fmla="*/ 0 h 244"/>
                <a:gd name="T10" fmla="*/ 15 w 191"/>
                <a:gd name="T11" fmla="*/ 0 h 244"/>
                <a:gd name="T12" fmla="*/ 155 w 191"/>
                <a:gd name="T13" fmla="*/ 166 h 244"/>
                <a:gd name="T14" fmla="*/ 155 w 191"/>
                <a:gd name="T15" fmla="*/ 0 h 244"/>
                <a:gd name="T16" fmla="*/ 191 w 191"/>
                <a:gd name="T17" fmla="*/ 0 h 244"/>
                <a:gd name="T18" fmla="*/ 191 w 191"/>
                <a:gd name="T19" fmla="*/ 244 h 244"/>
                <a:gd name="T20" fmla="*/ 180 w 191"/>
                <a:gd name="T21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1" h="244">
                  <a:moveTo>
                    <a:pt x="180" y="244"/>
                  </a:moveTo>
                  <a:lnTo>
                    <a:pt x="36" y="68"/>
                  </a:lnTo>
                  <a:lnTo>
                    <a:pt x="36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5" y="166"/>
                  </a:lnTo>
                  <a:lnTo>
                    <a:pt x="155" y="0"/>
                  </a:lnTo>
                  <a:lnTo>
                    <a:pt x="191" y="0"/>
                  </a:lnTo>
                  <a:lnTo>
                    <a:pt x="191" y="244"/>
                  </a:lnTo>
                  <a:lnTo>
                    <a:pt x="180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9" name="Rectangle 70"/>
            <p:cNvSpPr>
              <a:spLocks noChangeArrowheads="1"/>
            </p:cNvSpPr>
            <p:nvPr/>
          </p:nvSpPr>
          <p:spPr bwMode="auto">
            <a:xfrm>
              <a:off x="5410" y="3103"/>
              <a:ext cx="8" cy="5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0" name="Freeform 71"/>
            <p:cNvSpPr>
              <a:spLocks/>
            </p:cNvSpPr>
            <p:nvPr/>
          </p:nvSpPr>
          <p:spPr bwMode="auto">
            <a:xfrm>
              <a:off x="5433" y="3103"/>
              <a:ext cx="38" cy="56"/>
            </a:xfrm>
            <a:custGeom>
              <a:avLst/>
              <a:gdLst>
                <a:gd name="T0" fmla="*/ 38 w 166"/>
                <a:gd name="T1" fmla="*/ 29 h 240"/>
                <a:gd name="T2" fmla="*/ 38 w 166"/>
                <a:gd name="T3" fmla="*/ 96 h 240"/>
                <a:gd name="T4" fmla="*/ 129 w 166"/>
                <a:gd name="T5" fmla="*/ 96 h 240"/>
                <a:gd name="T6" fmla="*/ 129 w 166"/>
                <a:gd name="T7" fmla="*/ 124 h 240"/>
                <a:gd name="T8" fmla="*/ 38 w 166"/>
                <a:gd name="T9" fmla="*/ 124 h 240"/>
                <a:gd name="T10" fmla="*/ 38 w 166"/>
                <a:gd name="T11" fmla="*/ 211 h 240"/>
                <a:gd name="T12" fmla="*/ 164 w 166"/>
                <a:gd name="T13" fmla="*/ 211 h 240"/>
                <a:gd name="T14" fmla="*/ 164 w 166"/>
                <a:gd name="T15" fmla="*/ 240 h 240"/>
                <a:gd name="T16" fmla="*/ 0 w 166"/>
                <a:gd name="T17" fmla="*/ 240 h 240"/>
                <a:gd name="T18" fmla="*/ 0 w 166"/>
                <a:gd name="T19" fmla="*/ 0 h 240"/>
                <a:gd name="T20" fmla="*/ 166 w 166"/>
                <a:gd name="T21" fmla="*/ 0 h 240"/>
                <a:gd name="T22" fmla="*/ 166 w 166"/>
                <a:gd name="T23" fmla="*/ 29 h 240"/>
                <a:gd name="T24" fmla="*/ 38 w 166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40">
                  <a:moveTo>
                    <a:pt x="38" y="29"/>
                  </a:moveTo>
                  <a:lnTo>
                    <a:pt x="38" y="96"/>
                  </a:lnTo>
                  <a:lnTo>
                    <a:pt x="129" y="96"/>
                  </a:lnTo>
                  <a:lnTo>
                    <a:pt x="129" y="124"/>
                  </a:lnTo>
                  <a:lnTo>
                    <a:pt x="38" y="124"/>
                  </a:lnTo>
                  <a:lnTo>
                    <a:pt x="38" y="211"/>
                  </a:lnTo>
                  <a:lnTo>
                    <a:pt x="164" y="211"/>
                  </a:lnTo>
                  <a:lnTo>
                    <a:pt x="164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29"/>
                  </a:lnTo>
                  <a:lnTo>
                    <a:pt x="3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1" name="Freeform 72"/>
            <p:cNvSpPr>
              <a:spLocks/>
            </p:cNvSpPr>
            <p:nvPr/>
          </p:nvSpPr>
          <p:spPr bwMode="auto">
            <a:xfrm>
              <a:off x="4859" y="3198"/>
              <a:ext cx="32" cy="56"/>
            </a:xfrm>
            <a:custGeom>
              <a:avLst/>
              <a:gdLst>
                <a:gd name="T0" fmla="*/ 33 w 143"/>
                <a:gd name="T1" fmla="*/ 29 h 240"/>
                <a:gd name="T2" fmla="*/ 33 w 143"/>
                <a:gd name="T3" fmla="*/ 96 h 240"/>
                <a:gd name="T4" fmla="*/ 112 w 143"/>
                <a:gd name="T5" fmla="*/ 96 h 240"/>
                <a:gd name="T6" fmla="*/ 112 w 143"/>
                <a:gd name="T7" fmla="*/ 124 h 240"/>
                <a:gd name="T8" fmla="*/ 33 w 143"/>
                <a:gd name="T9" fmla="*/ 124 h 240"/>
                <a:gd name="T10" fmla="*/ 33 w 143"/>
                <a:gd name="T11" fmla="*/ 211 h 240"/>
                <a:gd name="T12" fmla="*/ 142 w 143"/>
                <a:gd name="T13" fmla="*/ 211 h 240"/>
                <a:gd name="T14" fmla="*/ 142 w 143"/>
                <a:gd name="T15" fmla="*/ 240 h 240"/>
                <a:gd name="T16" fmla="*/ 0 w 143"/>
                <a:gd name="T17" fmla="*/ 240 h 240"/>
                <a:gd name="T18" fmla="*/ 0 w 143"/>
                <a:gd name="T19" fmla="*/ 0 h 240"/>
                <a:gd name="T20" fmla="*/ 143 w 143"/>
                <a:gd name="T21" fmla="*/ 0 h 240"/>
                <a:gd name="T22" fmla="*/ 143 w 143"/>
                <a:gd name="T23" fmla="*/ 29 h 240"/>
                <a:gd name="T24" fmla="*/ 33 w 143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240">
                  <a:moveTo>
                    <a:pt x="33" y="29"/>
                  </a:moveTo>
                  <a:lnTo>
                    <a:pt x="33" y="96"/>
                  </a:lnTo>
                  <a:lnTo>
                    <a:pt x="112" y="96"/>
                  </a:lnTo>
                  <a:lnTo>
                    <a:pt x="112" y="124"/>
                  </a:lnTo>
                  <a:lnTo>
                    <a:pt x="33" y="124"/>
                  </a:lnTo>
                  <a:lnTo>
                    <a:pt x="33" y="211"/>
                  </a:lnTo>
                  <a:lnTo>
                    <a:pt x="142" y="211"/>
                  </a:lnTo>
                  <a:lnTo>
                    <a:pt x="142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43" y="29"/>
                  </a:lnTo>
                  <a:lnTo>
                    <a:pt x="33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>
              <a:off x="4894" y="3213"/>
              <a:ext cx="36" cy="42"/>
            </a:xfrm>
            <a:custGeom>
              <a:avLst/>
              <a:gdLst>
                <a:gd name="T0" fmla="*/ 83 w 160"/>
                <a:gd name="T1" fmla="*/ 180 h 180"/>
                <a:gd name="T2" fmla="*/ 75 w 160"/>
                <a:gd name="T3" fmla="*/ 180 h 180"/>
                <a:gd name="T4" fmla="*/ 0 w 160"/>
                <a:gd name="T5" fmla="*/ 0 h 180"/>
                <a:gd name="T6" fmla="*/ 34 w 160"/>
                <a:gd name="T7" fmla="*/ 0 h 180"/>
                <a:gd name="T8" fmla="*/ 80 w 160"/>
                <a:gd name="T9" fmla="*/ 123 h 180"/>
                <a:gd name="T10" fmla="*/ 128 w 160"/>
                <a:gd name="T11" fmla="*/ 0 h 180"/>
                <a:gd name="T12" fmla="*/ 160 w 160"/>
                <a:gd name="T13" fmla="*/ 0 h 180"/>
                <a:gd name="T14" fmla="*/ 83 w 160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80">
                  <a:moveTo>
                    <a:pt x="83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0" y="123"/>
                  </a:lnTo>
                  <a:lnTo>
                    <a:pt x="128" y="0"/>
                  </a:lnTo>
                  <a:lnTo>
                    <a:pt x="160" y="0"/>
                  </a:lnTo>
                  <a:lnTo>
                    <a:pt x="8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4935" y="3212"/>
              <a:ext cx="24" cy="42"/>
            </a:xfrm>
            <a:custGeom>
              <a:avLst/>
              <a:gdLst>
                <a:gd name="T0" fmla="*/ 93 w 106"/>
                <a:gd name="T1" fmla="*/ 34 h 179"/>
                <a:gd name="T2" fmla="*/ 72 w 106"/>
                <a:gd name="T3" fmla="*/ 27 h 179"/>
                <a:gd name="T4" fmla="*/ 43 w 106"/>
                <a:gd name="T5" fmla="*/ 42 h 179"/>
                <a:gd name="T6" fmla="*/ 31 w 106"/>
                <a:gd name="T7" fmla="*/ 79 h 179"/>
                <a:gd name="T8" fmla="*/ 31 w 106"/>
                <a:gd name="T9" fmla="*/ 179 h 179"/>
                <a:gd name="T10" fmla="*/ 0 w 106"/>
                <a:gd name="T11" fmla="*/ 179 h 179"/>
                <a:gd name="T12" fmla="*/ 0 w 106"/>
                <a:gd name="T13" fmla="*/ 4 h 179"/>
                <a:gd name="T14" fmla="*/ 31 w 106"/>
                <a:gd name="T15" fmla="*/ 4 h 179"/>
                <a:gd name="T16" fmla="*/ 31 w 106"/>
                <a:gd name="T17" fmla="*/ 32 h 179"/>
                <a:gd name="T18" fmla="*/ 82 w 106"/>
                <a:gd name="T19" fmla="*/ 0 h 179"/>
                <a:gd name="T20" fmla="*/ 106 w 106"/>
                <a:gd name="T21" fmla="*/ 3 h 179"/>
                <a:gd name="T22" fmla="*/ 93 w 106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79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2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4" name="Freeform 75"/>
            <p:cNvSpPr>
              <a:spLocks noEditPoints="1"/>
            </p:cNvSpPr>
            <p:nvPr/>
          </p:nvSpPr>
          <p:spPr bwMode="auto">
            <a:xfrm>
              <a:off x="4961" y="3212"/>
              <a:ext cx="36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8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6 w 159"/>
                <a:gd name="T25" fmla="*/ 91 h 183"/>
                <a:gd name="T26" fmla="*/ 80 w 159"/>
                <a:gd name="T27" fmla="*/ 26 h 183"/>
                <a:gd name="T28" fmla="*/ 45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7" y="42"/>
                    <a:pt x="22" y="25"/>
                  </a:cubicBezTo>
                  <a:cubicBezTo>
                    <a:pt x="36" y="9"/>
                    <a:pt x="56" y="0"/>
                    <a:pt x="80" y="0"/>
                  </a:cubicBezTo>
                  <a:cubicBezTo>
                    <a:pt x="105" y="0"/>
                    <a:pt x="124" y="8"/>
                    <a:pt x="138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19"/>
                    <a:pt x="152" y="142"/>
                    <a:pt x="138" y="158"/>
                  </a:cubicBezTo>
                  <a:cubicBezTo>
                    <a:pt x="123" y="175"/>
                    <a:pt x="104" y="183"/>
                    <a:pt x="80" y="183"/>
                  </a:cubicBezTo>
                  <a:cubicBezTo>
                    <a:pt x="55" y="183"/>
                    <a:pt x="35" y="174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8" y="157"/>
                    <a:pt x="80" y="157"/>
                  </a:cubicBezTo>
                  <a:cubicBezTo>
                    <a:pt x="94" y="157"/>
                    <a:pt x="106" y="151"/>
                    <a:pt x="114" y="140"/>
                  </a:cubicBezTo>
                  <a:cubicBezTo>
                    <a:pt x="122" y="128"/>
                    <a:pt x="126" y="112"/>
                    <a:pt x="126" y="91"/>
                  </a:cubicBezTo>
                  <a:cubicBezTo>
                    <a:pt x="126" y="48"/>
                    <a:pt x="111" y="26"/>
                    <a:pt x="80" y="26"/>
                  </a:cubicBezTo>
                  <a:cubicBezTo>
                    <a:pt x="65" y="26"/>
                    <a:pt x="54" y="32"/>
                    <a:pt x="45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5" name="Freeform 76"/>
            <p:cNvSpPr>
              <a:spLocks noEditPoints="1"/>
            </p:cNvSpPr>
            <p:nvPr/>
          </p:nvSpPr>
          <p:spPr bwMode="auto">
            <a:xfrm>
              <a:off x="5003" y="3212"/>
              <a:ext cx="36" cy="58"/>
            </a:xfrm>
            <a:custGeom>
              <a:avLst/>
              <a:gdLst>
                <a:gd name="T0" fmla="*/ 32 w 154"/>
                <a:gd name="T1" fmla="*/ 170 h 248"/>
                <a:gd name="T2" fmla="*/ 32 w 154"/>
                <a:gd name="T3" fmla="*/ 248 h 248"/>
                <a:gd name="T4" fmla="*/ 0 w 154"/>
                <a:gd name="T5" fmla="*/ 248 h 248"/>
                <a:gd name="T6" fmla="*/ 0 w 154"/>
                <a:gd name="T7" fmla="*/ 4 h 248"/>
                <a:gd name="T8" fmla="*/ 32 w 154"/>
                <a:gd name="T9" fmla="*/ 4 h 248"/>
                <a:gd name="T10" fmla="*/ 32 w 154"/>
                <a:gd name="T11" fmla="*/ 18 h 248"/>
                <a:gd name="T12" fmla="*/ 74 w 154"/>
                <a:gd name="T13" fmla="*/ 0 h 248"/>
                <a:gd name="T14" fmla="*/ 133 w 154"/>
                <a:gd name="T15" fmla="*/ 24 h 248"/>
                <a:gd name="T16" fmla="*/ 154 w 154"/>
                <a:gd name="T17" fmla="*/ 92 h 248"/>
                <a:gd name="T18" fmla="*/ 133 w 154"/>
                <a:gd name="T19" fmla="*/ 157 h 248"/>
                <a:gd name="T20" fmla="*/ 72 w 154"/>
                <a:gd name="T21" fmla="*/ 183 h 248"/>
                <a:gd name="T22" fmla="*/ 48 w 154"/>
                <a:gd name="T23" fmla="*/ 179 h 248"/>
                <a:gd name="T24" fmla="*/ 32 w 154"/>
                <a:gd name="T25" fmla="*/ 170 h 248"/>
                <a:gd name="T26" fmla="*/ 32 w 154"/>
                <a:gd name="T27" fmla="*/ 42 h 248"/>
                <a:gd name="T28" fmla="*/ 32 w 154"/>
                <a:gd name="T29" fmla="*/ 144 h 248"/>
                <a:gd name="T30" fmla="*/ 44 w 154"/>
                <a:gd name="T31" fmla="*/ 152 h 248"/>
                <a:gd name="T32" fmla="*/ 63 w 154"/>
                <a:gd name="T33" fmla="*/ 156 h 248"/>
                <a:gd name="T34" fmla="*/ 121 w 154"/>
                <a:gd name="T35" fmla="*/ 91 h 248"/>
                <a:gd name="T36" fmla="*/ 107 w 154"/>
                <a:gd name="T37" fmla="*/ 42 h 248"/>
                <a:gd name="T38" fmla="*/ 63 w 154"/>
                <a:gd name="T39" fmla="*/ 27 h 248"/>
                <a:gd name="T40" fmla="*/ 47 w 154"/>
                <a:gd name="T41" fmla="*/ 31 h 248"/>
                <a:gd name="T42" fmla="*/ 32 w 154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4" h="248">
                  <a:moveTo>
                    <a:pt x="32" y="170"/>
                  </a:moveTo>
                  <a:lnTo>
                    <a:pt x="32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2" y="4"/>
                  </a:lnTo>
                  <a:lnTo>
                    <a:pt x="32" y="18"/>
                  </a:lnTo>
                  <a:cubicBezTo>
                    <a:pt x="43" y="6"/>
                    <a:pt x="58" y="0"/>
                    <a:pt x="74" y="0"/>
                  </a:cubicBezTo>
                  <a:cubicBezTo>
                    <a:pt x="99" y="0"/>
                    <a:pt x="119" y="8"/>
                    <a:pt x="133" y="24"/>
                  </a:cubicBezTo>
                  <a:cubicBezTo>
                    <a:pt x="147" y="39"/>
                    <a:pt x="154" y="62"/>
                    <a:pt x="154" y="92"/>
                  </a:cubicBezTo>
                  <a:cubicBezTo>
                    <a:pt x="154" y="119"/>
                    <a:pt x="147" y="140"/>
                    <a:pt x="133" y="157"/>
                  </a:cubicBezTo>
                  <a:cubicBezTo>
                    <a:pt x="119" y="174"/>
                    <a:pt x="98" y="183"/>
                    <a:pt x="72" y="183"/>
                  </a:cubicBezTo>
                  <a:cubicBezTo>
                    <a:pt x="64" y="183"/>
                    <a:pt x="56" y="181"/>
                    <a:pt x="48" y="179"/>
                  </a:cubicBezTo>
                  <a:cubicBezTo>
                    <a:pt x="39" y="176"/>
                    <a:pt x="34" y="173"/>
                    <a:pt x="32" y="170"/>
                  </a:cubicBezTo>
                  <a:close/>
                  <a:moveTo>
                    <a:pt x="32" y="42"/>
                  </a:moveTo>
                  <a:lnTo>
                    <a:pt x="32" y="144"/>
                  </a:lnTo>
                  <a:cubicBezTo>
                    <a:pt x="34" y="147"/>
                    <a:pt x="38" y="150"/>
                    <a:pt x="44" y="152"/>
                  </a:cubicBezTo>
                  <a:cubicBezTo>
                    <a:pt x="50" y="155"/>
                    <a:pt x="57" y="156"/>
                    <a:pt x="63" y="156"/>
                  </a:cubicBezTo>
                  <a:cubicBezTo>
                    <a:pt x="101" y="156"/>
                    <a:pt x="121" y="135"/>
                    <a:pt x="121" y="91"/>
                  </a:cubicBezTo>
                  <a:cubicBezTo>
                    <a:pt x="121" y="69"/>
                    <a:pt x="116" y="52"/>
                    <a:pt x="107" y="42"/>
                  </a:cubicBezTo>
                  <a:cubicBezTo>
                    <a:pt x="98" y="32"/>
                    <a:pt x="83" y="27"/>
                    <a:pt x="63" y="27"/>
                  </a:cubicBezTo>
                  <a:cubicBezTo>
                    <a:pt x="58" y="27"/>
                    <a:pt x="53" y="28"/>
                    <a:pt x="47" y="31"/>
                  </a:cubicBezTo>
                  <a:cubicBezTo>
                    <a:pt x="40" y="34"/>
                    <a:pt x="35" y="38"/>
                    <a:pt x="32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6" name="Freeform 77"/>
            <p:cNvSpPr>
              <a:spLocks/>
            </p:cNvSpPr>
            <p:nvPr/>
          </p:nvSpPr>
          <p:spPr bwMode="auto">
            <a:xfrm>
              <a:off x="5042" y="3212"/>
              <a:ext cx="27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6 w 115"/>
                <a:gd name="T23" fmla="*/ 12 h 183"/>
                <a:gd name="T24" fmla="*/ 98 w 115"/>
                <a:gd name="T25" fmla="*/ 41 h 183"/>
                <a:gd name="T26" fmla="*/ 60 w 115"/>
                <a:gd name="T27" fmla="*/ 27 h 183"/>
                <a:gd name="T28" fmla="*/ 41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5 w 115"/>
                <a:gd name="T35" fmla="*/ 81 h 183"/>
                <a:gd name="T36" fmla="*/ 105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8" y="151"/>
                    <a:pt x="42" y="156"/>
                    <a:pt x="53" y="156"/>
                  </a:cubicBezTo>
                  <a:cubicBezTo>
                    <a:pt x="72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8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6" y="21"/>
                    <a:pt x="17" y="12"/>
                  </a:cubicBezTo>
                  <a:cubicBezTo>
                    <a:pt x="27" y="4"/>
                    <a:pt x="41" y="0"/>
                    <a:pt x="58" y="0"/>
                  </a:cubicBezTo>
                  <a:cubicBezTo>
                    <a:pt x="71" y="0"/>
                    <a:pt x="87" y="4"/>
                    <a:pt x="106" y="12"/>
                  </a:cubicBezTo>
                  <a:lnTo>
                    <a:pt x="98" y="41"/>
                  </a:lnTo>
                  <a:cubicBezTo>
                    <a:pt x="85" y="31"/>
                    <a:pt x="73" y="27"/>
                    <a:pt x="60" y="27"/>
                  </a:cubicBezTo>
                  <a:cubicBezTo>
                    <a:pt x="53" y="27"/>
                    <a:pt x="47" y="28"/>
                    <a:pt x="41" y="32"/>
                  </a:cubicBezTo>
                  <a:cubicBezTo>
                    <a:pt x="36" y="35"/>
                    <a:pt x="34" y="40"/>
                    <a:pt x="34" y="45"/>
                  </a:cubicBezTo>
                  <a:cubicBezTo>
                    <a:pt x="34" y="56"/>
                    <a:pt x="40" y="65"/>
                    <a:pt x="53" y="71"/>
                  </a:cubicBezTo>
                  <a:lnTo>
                    <a:pt x="75" y="81"/>
                  </a:lnTo>
                  <a:cubicBezTo>
                    <a:pt x="89" y="87"/>
                    <a:pt x="99" y="94"/>
                    <a:pt x="105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09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6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7" name="Freeform 78"/>
            <p:cNvSpPr>
              <a:spLocks/>
            </p:cNvSpPr>
            <p:nvPr/>
          </p:nvSpPr>
          <p:spPr bwMode="auto">
            <a:xfrm>
              <a:off x="5075" y="3196"/>
              <a:ext cx="34" cy="58"/>
            </a:xfrm>
            <a:custGeom>
              <a:avLst/>
              <a:gdLst>
                <a:gd name="T0" fmla="*/ 114 w 147"/>
                <a:gd name="T1" fmla="*/ 248 h 248"/>
                <a:gd name="T2" fmla="*/ 58 w 147"/>
                <a:gd name="T3" fmla="*/ 160 h 248"/>
                <a:gd name="T4" fmla="*/ 31 w 147"/>
                <a:gd name="T5" fmla="*/ 189 h 248"/>
                <a:gd name="T6" fmla="*/ 31 w 147"/>
                <a:gd name="T7" fmla="*/ 248 h 248"/>
                <a:gd name="T8" fmla="*/ 0 w 147"/>
                <a:gd name="T9" fmla="*/ 248 h 248"/>
                <a:gd name="T10" fmla="*/ 0 w 147"/>
                <a:gd name="T11" fmla="*/ 0 h 248"/>
                <a:gd name="T12" fmla="*/ 31 w 147"/>
                <a:gd name="T13" fmla="*/ 0 h 248"/>
                <a:gd name="T14" fmla="*/ 31 w 147"/>
                <a:gd name="T15" fmla="*/ 154 h 248"/>
                <a:gd name="T16" fmla="*/ 99 w 147"/>
                <a:gd name="T17" fmla="*/ 73 h 248"/>
                <a:gd name="T18" fmla="*/ 135 w 147"/>
                <a:gd name="T19" fmla="*/ 73 h 248"/>
                <a:gd name="T20" fmla="*/ 79 w 147"/>
                <a:gd name="T21" fmla="*/ 139 h 248"/>
                <a:gd name="T22" fmla="*/ 147 w 147"/>
                <a:gd name="T23" fmla="*/ 248 h 248"/>
                <a:gd name="T24" fmla="*/ 114 w 147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248">
                  <a:moveTo>
                    <a:pt x="114" y="248"/>
                  </a:moveTo>
                  <a:lnTo>
                    <a:pt x="58" y="160"/>
                  </a:lnTo>
                  <a:lnTo>
                    <a:pt x="31" y="189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4"/>
                  </a:lnTo>
                  <a:lnTo>
                    <a:pt x="99" y="73"/>
                  </a:lnTo>
                  <a:lnTo>
                    <a:pt x="135" y="73"/>
                  </a:lnTo>
                  <a:lnTo>
                    <a:pt x="79" y="139"/>
                  </a:lnTo>
                  <a:lnTo>
                    <a:pt x="147" y="248"/>
                  </a:lnTo>
                  <a:lnTo>
                    <a:pt x="114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8" name="Freeform 79"/>
            <p:cNvSpPr>
              <a:spLocks noEditPoints="1"/>
            </p:cNvSpPr>
            <p:nvPr/>
          </p:nvSpPr>
          <p:spPr bwMode="auto">
            <a:xfrm>
              <a:off x="5110" y="3192"/>
              <a:ext cx="37" cy="63"/>
            </a:xfrm>
            <a:custGeom>
              <a:avLst/>
              <a:gdLst>
                <a:gd name="T0" fmla="*/ 159 w 162"/>
                <a:gd name="T1" fmla="*/ 181 h 269"/>
                <a:gd name="T2" fmla="*/ 33 w 162"/>
                <a:gd name="T3" fmla="*/ 181 h 269"/>
                <a:gd name="T4" fmla="*/ 49 w 162"/>
                <a:gd name="T5" fmla="*/ 228 h 269"/>
                <a:gd name="T6" fmla="*/ 88 w 162"/>
                <a:gd name="T7" fmla="*/ 242 h 269"/>
                <a:gd name="T8" fmla="*/ 133 w 162"/>
                <a:gd name="T9" fmla="*/ 227 h 269"/>
                <a:gd name="T10" fmla="*/ 146 w 162"/>
                <a:gd name="T11" fmla="*/ 249 h 269"/>
                <a:gd name="T12" fmla="*/ 124 w 162"/>
                <a:gd name="T13" fmla="*/ 262 h 269"/>
                <a:gd name="T14" fmla="*/ 82 w 162"/>
                <a:gd name="T15" fmla="*/ 269 h 269"/>
                <a:gd name="T16" fmla="*/ 25 w 162"/>
                <a:gd name="T17" fmla="*/ 246 h 269"/>
                <a:gd name="T18" fmla="*/ 0 w 162"/>
                <a:gd name="T19" fmla="*/ 180 h 269"/>
                <a:gd name="T20" fmla="*/ 26 w 162"/>
                <a:gd name="T21" fmla="*/ 110 h 269"/>
                <a:gd name="T22" fmla="*/ 82 w 162"/>
                <a:gd name="T23" fmla="*/ 86 h 269"/>
                <a:gd name="T24" fmla="*/ 141 w 162"/>
                <a:gd name="T25" fmla="*/ 108 h 269"/>
                <a:gd name="T26" fmla="*/ 162 w 162"/>
                <a:gd name="T27" fmla="*/ 161 h 269"/>
                <a:gd name="T28" fmla="*/ 159 w 162"/>
                <a:gd name="T29" fmla="*/ 181 h 269"/>
                <a:gd name="T30" fmla="*/ 84 w 162"/>
                <a:gd name="T31" fmla="*/ 113 h 269"/>
                <a:gd name="T32" fmla="*/ 49 w 162"/>
                <a:gd name="T33" fmla="*/ 126 h 269"/>
                <a:gd name="T34" fmla="*/ 33 w 162"/>
                <a:gd name="T35" fmla="*/ 158 h 269"/>
                <a:gd name="T36" fmla="*/ 131 w 162"/>
                <a:gd name="T37" fmla="*/ 158 h 269"/>
                <a:gd name="T38" fmla="*/ 119 w 162"/>
                <a:gd name="T39" fmla="*/ 126 h 269"/>
                <a:gd name="T40" fmla="*/ 84 w 162"/>
                <a:gd name="T41" fmla="*/ 113 h 269"/>
                <a:gd name="T42" fmla="*/ 124 w 162"/>
                <a:gd name="T43" fmla="*/ 0 h 269"/>
                <a:gd name="T44" fmla="*/ 87 w 162"/>
                <a:gd name="T45" fmla="*/ 54 h 269"/>
                <a:gd name="T46" fmla="*/ 64 w 162"/>
                <a:gd name="T47" fmla="*/ 54 h 269"/>
                <a:gd name="T48" fmla="*/ 92 w 162"/>
                <a:gd name="T49" fmla="*/ 0 h 269"/>
                <a:gd name="T50" fmla="*/ 124 w 162"/>
                <a:gd name="T5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2" h="269">
                  <a:moveTo>
                    <a:pt x="159" y="181"/>
                  </a:moveTo>
                  <a:lnTo>
                    <a:pt x="33" y="181"/>
                  </a:lnTo>
                  <a:cubicBezTo>
                    <a:pt x="33" y="201"/>
                    <a:pt x="38" y="217"/>
                    <a:pt x="49" y="228"/>
                  </a:cubicBezTo>
                  <a:cubicBezTo>
                    <a:pt x="59" y="238"/>
                    <a:pt x="72" y="242"/>
                    <a:pt x="88" y="242"/>
                  </a:cubicBezTo>
                  <a:cubicBezTo>
                    <a:pt x="106" y="242"/>
                    <a:pt x="121" y="237"/>
                    <a:pt x="133" y="227"/>
                  </a:cubicBezTo>
                  <a:lnTo>
                    <a:pt x="146" y="249"/>
                  </a:lnTo>
                  <a:cubicBezTo>
                    <a:pt x="141" y="254"/>
                    <a:pt x="133" y="258"/>
                    <a:pt x="124" y="262"/>
                  </a:cubicBezTo>
                  <a:cubicBezTo>
                    <a:pt x="111" y="266"/>
                    <a:pt x="97" y="269"/>
                    <a:pt x="82" y="269"/>
                  </a:cubicBezTo>
                  <a:cubicBezTo>
                    <a:pt x="60" y="269"/>
                    <a:pt x="41" y="261"/>
                    <a:pt x="25" y="246"/>
                  </a:cubicBezTo>
                  <a:cubicBezTo>
                    <a:pt x="8" y="230"/>
                    <a:pt x="0" y="207"/>
                    <a:pt x="0" y="180"/>
                  </a:cubicBezTo>
                  <a:cubicBezTo>
                    <a:pt x="0" y="151"/>
                    <a:pt x="9" y="127"/>
                    <a:pt x="26" y="110"/>
                  </a:cubicBezTo>
                  <a:cubicBezTo>
                    <a:pt x="42" y="94"/>
                    <a:pt x="61" y="86"/>
                    <a:pt x="82" y="86"/>
                  </a:cubicBezTo>
                  <a:cubicBezTo>
                    <a:pt x="107" y="86"/>
                    <a:pt x="127" y="93"/>
                    <a:pt x="141" y="108"/>
                  </a:cubicBezTo>
                  <a:cubicBezTo>
                    <a:pt x="155" y="121"/>
                    <a:pt x="162" y="139"/>
                    <a:pt x="162" y="161"/>
                  </a:cubicBezTo>
                  <a:cubicBezTo>
                    <a:pt x="162" y="168"/>
                    <a:pt x="161" y="175"/>
                    <a:pt x="159" y="181"/>
                  </a:cubicBezTo>
                  <a:close/>
                  <a:moveTo>
                    <a:pt x="84" y="113"/>
                  </a:moveTo>
                  <a:cubicBezTo>
                    <a:pt x="70" y="113"/>
                    <a:pt x="58" y="117"/>
                    <a:pt x="49" y="126"/>
                  </a:cubicBezTo>
                  <a:cubicBezTo>
                    <a:pt x="40" y="135"/>
                    <a:pt x="35" y="145"/>
                    <a:pt x="33" y="158"/>
                  </a:cubicBezTo>
                  <a:lnTo>
                    <a:pt x="131" y="158"/>
                  </a:lnTo>
                  <a:cubicBezTo>
                    <a:pt x="131" y="145"/>
                    <a:pt x="127" y="135"/>
                    <a:pt x="119" y="126"/>
                  </a:cubicBezTo>
                  <a:cubicBezTo>
                    <a:pt x="110" y="117"/>
                    <a:pt x="99" y="113"/>
                    <a:pt x="84" y="113"/>
                  </a:cubicBezTo>
                  <a:close/>
                  <a:moveTo>
                    <a:pt x="124" y="0"/>
                  </a:moveTo>
                  <a:lnTo>
                    <a:pt x="87" y="54"/>
                  </a:lnTo>
                  <a:lnTo>
                    <a:pt x="64" y="54"/>
                  </a:lnTo>
                  <a:lnTo>
                    <a:pt x="92" y="0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9" name="Freeform 80"/>
            <p:cNvSpPr>
              <a:spLocks/>
            </p:cNvSpPr>
            <p:nvPr/>
          </p:nvSpPr>
          <p:spPr bwMode="auto">
            <a:xfrm>
              <a:off x="5174" y="3212"/>
              <a:ext cx="26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7 w 115"/>
                <a:gd name="T23" fmla="*/ 12 h 183"/>
                <a:gd name="T24" fmla="*/ 98 w 115"/>
                <a:gd name="T25" fmla="*/ 41 h 183"/>
                <a:gd name="T26" fmla="*/ 60 w 115"/>
                <a:gd name="T27" fmla="*/ 27 h 183"/>
                <a:gd name="T28" fmla="*/ 42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6 w 115"/>
                <a:gd name="T35" fmla="*/ 81 h 183"/>
                <a:gd name="T36" fmla="*/ 105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8" y="151"/>
                    <a:pt x="42" y="156"/>
                    <a:pt x="53" y="156"/>
                  </a:cubicBezTo>
                  <a:cubicBezTo>
                    <a:pt x="72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8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6" y="21"/>
                    <a:pt x="17" y="12"/>
                  </a:cubicBezTo>
                  <a:cubicBezTo>
                    <a:pt x="27" y="4"/>
                    <a:pt x="41" y="0"/>
                    <a:pt x="58" y="0"/>
                  </a:cubicBezTo>
                  <a:cubicBezTo>
                    <a:pt x="71" y="0"/>
                    <a:pt x="87" y="4"/>
                    <a:pt x="107" y="12"/>
                  </a:cubicBezTo>
                  <a:lnTo>
                    <a:pt x="98" y="41"/>
                  </a:lnTo>
                  <a:cubicBezTo>
                    <a:pt x="85" y="31"/>
                    <a:pt x="73" y="27"/>
                    <a:pt x="60" y="27"/>
                  </a:cubicBezTo>
                  <a:cubicBezTo>
                    <a:pt x="53" y="27"/>
                    <a:pt x="47" y="28"/>
                    <a:pt x="42" y="32"/>
                  </a:cubicBezTo>
                  <a:cubicBezTo>
                    <a:pt x="37" y="35"/>
                    <a:pt x="34" y="40"/>
                    <a:pt x="34" y="45"/>
                  </a:cubicBezTo>
                  <a:cubicBezTo>
                    <a:pt x="34" y="56"/>
                    <a:pt x="40" y="65"/>
                    <a:pt x="53" y="71"/>
                  </a:cubicBezTo>
                  <a:lnTo>
                    <a:pt x="76" y="81"/>
                  </a:lnTo>
                  <a:cubicBezTo>
                    <a:pt x="89" y="87"/>
                    <a:pt x="99" y="94"/>
                    <a:pt x="105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09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6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0" name="Freeform 81"/>
            <p:cNvSpPr>
              <a:spLocks/>
            </p:cNvSpPr>
            <p:nvPr/>
          </p:nvSpPr>
          <p:spPr bwMode="auto">
            <a:xfrm>
              <a:off x="5204" y="3202"/>
              <a:ext cx="26" cy="53"/>
            </a:xfrm>
            <a:custGeom>
              <a:avLst/>
              <a:gdLst>
                <a:gd name="T0" fmla="*/ 20 w 112"/>
                <a:gd name="T1" fmla="*/ 73 h 228"/>
                <a:gd name="T2" fmla="*/ 0 w 112"/>
                <a:gd name="T3" fmla="*/ 73 h 228"/>
                <a:gd name="T4" fmla="*/ 0 w 112"/>
                <a:gd name="T5" fmla="*/ 49 h 228"/>
                <a:gd name="T6" fmla="*/ 20 w 112"/>
                <a:gd name="T7" fmla="*/ 49 h 228"/>
                <a:gd name="T8" fmla="*/ 20 w 112"/>
                <a:gd name="T9" fmla="*/ 12 h 228"/>
                <a:gd name="T10" fmla="*/ 52 w 112"/>
                <a:gd name="T11" fmla="*/ 0 h 228"/>
                <a:gd name="T12" fmla="*/ 52 w 112"/>
                <a:gd name="T13" fmla="*/ 49 h 228"/>
                <a:gd name="T14" fmla="*/ 100 w 112"/>
                <a:gd name="T15" fmla="*/ 49 h 228"/>
                <a:gd name="T16" fmla="*/ 100 w 112"/>
                <a:gd name="T17" fmla="*/ 73 h 228"/>
                <a:gd name="T18" fmla="*/ 52 w 112"/>
                <a:gd name="T19" fmla="*/ 73 h 228"/>
                <a:gd name="T20" fmla="*/ 52 w 112"/>
                <a:gd name="T21" fmla="*/ 161 h 228"/>
                <a:gd name="T22" fmla="*/ 59 w 112"/>
                <a:gd name="T23" fmla="*/ 192 h 228"/>
                <a:gd name="T24" fmla="*/ 83 w 112"/>
                <a:gd name="T25" fmla="*/ 201 h 228"/>
                <a:gd name="T26" fmla="*/ 108 w 112"/>
                <a:gd name="T27" fmla="*/ 195 h 228"/>
                <a:gd name="T28" fmla="*/ 112 w 112"/>
                <a:gd name="T29" fmla="*/ 223 h 228"/>
                <a:gd name="T30" fmla="*/ 70 w 112"/>
                <a:gd name="T31" fmla="*/ 228 h 228"/>
                <a:gd name="T32" fmla="*/ 35 w 112"/>
                <a:gd name="T33" fmla="*/ 212 h 228"/>
                <a:gd name="T34" fmla="*/ 20 w 112"/>
                <a:gd name="T35" fmla="*/ 173 h 228"/>
                <a:gd name="T36" fmla="*/ 20 w 112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228">
                  <a:moveTo>
                    <a:pt x="20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0" y="49"/>
                  </a:lnTo>
                  <a:lnTo>
                    <a:pt x="20" y="12"/>
                  </a:lnTo>
                  <a:lnTo>
                    <a:pt x="52" y="0"/>
                  </a:lnTo>
                  <a:lnTo>
                    <a:pt x="52" y="49"/>
                  </a:lnTo>
                  <a:lnTo>
                    <a:pt x="100" y="49"/>
                  </a:lnTo>
                  <a:lnTo>
                    <a:pt x="100" y="73"/>
                  </a:lnTo>
                  <a:lnTo>
                    <a:pt x="52" y="73"/>
                  </a:lnTo>
                  <a:lnTo>
                    <a:pt x="52" y="161"/>
                  </a:lnTo>
                  <a:cubicBezTo>
                    <a:pt x="52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99" y="199"/>
                    <a:pt x="108" y="195"/>
                  </a:cubicBezTo>
                  <a:lnTo>
                    <a:pt x="112" y="223"/>
                  </a:lnTo>
                  <a:cubicBezTo>
                    <a:pt x="100" y="226"/>
                    <a:pt x="85" y="228"/>
                    <a:pt x="70" y="228"/>
                  </a:cubicBezTo>
                  <a:cubicBezTo>
                    <a:pt x="56" y="228"/>
                    <a:pt x="44" y="223"/>
                    <a:pt x="35" y="212"/>
                  </a:cubicBezTo>
                  <a:cubicBezTo>
                    <a:pt x="25" y="202"/>
                    <a:pt x="20" y="189"/>
                    <a:pt x="20" y="173"/>
                  </a:cubicBezTo>
                  <a:lnTo>
                    <a:pt x="20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1" name="Freeform 82"/>
            <p:cNvSpPr>
              <a:spLocks/>
            </p:cNvSpPr>
            <p:nvPr/>
          </p:nvSpPr>
          <p:spPr bwMode="auto">
            <a:xfrm>
              <a:off x="5236" y="3212"/>
              <a:ext cx="25" cy="42"/>
            </a:xfrm>
            <a:custGeom>
              <a:avLst/>
              <a:gdLst>
                <a:gd name="T0" fmla="*/ 93 w 106"/>
                <a:gd name="T1" fmla="*/ 34 h 179"/>
                <a:gd name="T2" fmla="*/ 72 w 106"/>
                <a:gd name="T3" fmla="*/ 27 h 179"/>
                <a:gd name="T4" fmla="*/ 43 w 106"/>
                <a:gd name="T5" fmla="*/ 42 h 179"/>
                <a:gd name="T6" fmla="*/ 31 w 106"/>
                <a:gd name="T7" fmla="*/ 79 h 179"/>
                <a:gd name="T8" fmla="*/ 31 w 106"/>
                <a:gd name="T9" fmla="*/ 179 h 179"/>
                <a:gd name="T10" fmla="*/ 0 w 106"/>
                <a:gd name="T11" fmla="*/ 179 h 179"/>
                <a:gd name="T12" fmla="*/ 0 w 106"/>
                <a:gd name="T13" fmla="*/ 4 h 179"/>
                <a:gd name="T14" fmla="*/ 31 w 106"/>
                <a:gd name="T15" fmla="*/ 4 h 179"/>
                <a:gd name="T16" fmla="*/ 31 w 106"/>
                <a:gd name="T17" fmla="*/ 32 h 179"/>
                <a:gd name="T18" fmla="*/ 81 w 106"/>
                <a:gd name="T19" fmla="*/ 0 h 179"/>
                <a:gd name="T20" fmla="*/ 106 w 106"/>
                <a:gd name="T21" fmla="*/ 3 h 179"/>
                <a:gd name="T22" fmla="*/ 93 w 106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79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1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5264" y="3213"/>
              <a:ext cx="33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6 w 143"/>
                <a:gd name="T5" fmla="*/ 152 h 179"/>
                <a:gd name="T6" fmla="*/ 94 w 143"/>
                <a:gd name="T7" fmla="*/ 144 h 179"/>
                <a:gd name="T8" fmla="*/ 111 w 143"/>
                <a:gd name="T9" fmla="*/ 123 h 179"/>
                <a:gd name="T10" fmla="*/ 111 w 143"/>
                <a:gd name="T11" fmla="*/ 0 h 179"/>
                <a:gd name="T12" fmla="*/ 143 w 143"/>
                <a:gd name="T13" fmla="*/ 0 h 179"/>
                <a:gd name="T14" fmla="*/ 143 w 143"/>
                <a:gd name="T15" fmla="*/ 175 h 179"/>
                <a:gd name="T16" fmla="*/ 111 w 143"/>
                <a:gd name="T17" fmla="*/ 175 h 179"/>
                <a:gd name="T18" fmla="*/ 111 w 143"/>
                <a:gd name="T19" fmla="*/ 151 h 179"/>
                <a:gd name="T20" fmla="*/ 90 w 143"/>
                <a:gd name="T21" fmla="*/ 170 h 179"/>
                <a:gd name="T22" fmla="*/ 59 w 143"/>
                <a:gd name="T23" fmla="*/ 179 h 179"/>
                <a:gd name="T24" fmla="*/ 15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2"/>
                    <a:pt x="66" y="152"/>
                  </a:cubicBezTo>
                  <a:cubicBezTo>
                    <a:pt x="76" y="152"/>
                    <a:pt x="86" y="149"/>
                    <a:pt x="94" y="144"/>
                  </a:cubicBezTo>
                  <a:cubicBezTo>
                    <a:pt x="103" y="138"/>
                    <a:pt x="109" y="131"/>
                    <a:pt x="111" y="123"/>
                  </a:cubicBezTo>
                  <a:lnTo>
                    <a:pt x="111" y="0"/>
                  </a:lnTo>
                  <a:lnTo>
                    <a:pt x="143" y="0"/>
                  </a:lnTo>
                  <a:lnTo>
                    <a:pt x="143" y="175"/>
                  </a:lnTo>
                  <a:lnTo>
                    <a:pt x="111" y="175"/>
                  </a:lnTo>
                  <a:lnTo>
                    <a:pt x="111" y="151"/>
                  </a:lnTo>
                  <a:cubicBezTo>
                    <a:pt x="108" y="158"/>
                    <a:pt x="101" y="164"/>
                    <a:pt x="90" y="170"/>
                  </a:cubicBezTo>
                  <a:cubicBezTo>
                    <a:pt x="80" y="176"/>
                    <a:pt x="69" y="179"/>
                    <a:pt x="59" y="179"/>
                  </a:cubicBezTo>
                  <a:cubicBezTo>
                    <a:pt x="40" y="179"/>
                    <a:pt x="25" y="173"/>
                    <a:pt x="15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3" name="Freeform 84"/>
            <p:cNvSpPr>
              <a:spLocks/>
            </p:cNvSpPr>
            <p:nvPr/>
          </p:nvSpPr>
          <p:spPr bwMode="auto">
            <a:xfrm>
              <a:off x="5305" y="3196"/>
              <a:ext cx="34" cy="58"/>
            </a:xfrm>
            <a:custGeom>
              <a:avLst/>
              <a:gdLst>
                <a:gd name="T0" fmla="*/ 113 w 147"/>
                <a:gd name="T1" fmla="*/ 248 h 248"/>
                <a:gd name="T2" fmla="*/ 58 w 147"/>
                <a:gd name="T3" fmla="*/ 160 h 248"/>
                <a:gd name="T4" fmla="*/ 31 w 147"/>
                <a:gd name="T5" fmla="*/ 189 h 248"/>
                <a:gd name="T6" fmla="*/ 31 w 147"/>
                <a:gd name="T7" fmla="*/ 248 h 248"/>
                <a:gd name="T8" fmla="*/ 0 w 147"/>
                <a:gd name="T9" fmla="*/ 248 h 248"/>
                <a:gd name="T10" fmla="*/ 0 w 147"/>
                <a:gd name="T11" fmla="*/ 0 h 248"/>
                <a:gd name="T12" fmla="*/ 31 w 147"/>
                <a:gd name="T13" fmla="*/ 0 h 248"/>
                <a:gd name="T14" fmla="*/ 31 w 147"/>
                <a:gd name="T15" fmla="*/ 154 h 248"/>
                <a:gd name="T16" fmla="*/ 98 w 147"/>
                <a:gd name="T17" fmla="*/ 73 h 248"/>
                <a:gd name="T18" fmla="*/ 135 w 147"/>
                <a:gd name="T19" fmla="*/ 73 h 248"/>
                <a:gd name="T20" fmla="*/ 78 w 147"/>
                <a:gd name="T21" fmla="*/ 139 h 248"/>
                <a:gd name="T22" fmla="*/ 147 w 147"/>
                <a:gd name="T23" fmla="*/ 248 h 248"/>
                <a:gd name="T24" fmla="*/ 113 w 147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248">
                  <a:moveTo>
                    <a:pt x="113" y="248"/>
                  </a:moveTo>
                  <a:lnTo>
                    <a:pt x="58" y="160"/>
                  </a:lnTo>
                  <a:lnTo>
                    <a:pt x="31" y="189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4"/>
                  </a:lnTo>
                  <a:lnTo>
                    <a:pt x="98" y="73"/>
                  </a:lnTo>
                  <a:lnTo>
                    <a:pt x="135" y="73"/>
                  </a:lnTo>
                  <a:lnTo>
                    <a:pt x="78" y="139"/>
                  </a:lnTo>
                  <a:lnTo>
                    <a:pt x="147" y="248"/>
                  </a:lnTo>
                  <a:lnTo>
                    <a:pt x="113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4" name="Freeform 85"/>
            <p:cNvSpPr>
              <a:spLocks/>
            </p:cNvSpPr>
            <p:nvPr/>
          </p:nvSpPr>
          <p:spPr bwMode="auto">
            <a:xfrm>
              <a:off x="5341" y="3202"/>
              <a:ext cx="25" cy="53"/>
            </a:xfrm>
            <a:custGeom>
              <a:avLst/>
              <a:gdLst>
                <a:gd name="T0" fmla="*/ 20 w 112"/>
                <a:gd name="T1" fmla="*/ 73 h 228"/>
                <a:gd name="T2" fmla="*/ 0 w 112"/>
                <a:gd name="T3" fmla="*/ 73 h 228"/>
                <a:gd name="T4" fmla="*/ 0 w 112"/>
                <a:gd name="T5" fmla="*/ 49 h 228"/>
                <a:gd name="T6" fmla="*/ 20 w 112"/>
                <a:gd name="T7" fmla="*/ 49 h 228"/>
                <a:gd name="T8" fmla="*/ 20 w 112"/>
                <a:gd name="T9" fmla="*/ 12 h 228"/>
                <a:gd name="T10" fmla="*/ 51 w 112"/>
                <a:gd name="T11" fmla="*/ 0 h 228"/>
                <a:gd name="T12" fmla="*/ 51 w 112"/>
                <a:gd name="T13" fmla="*/ 49 h 228"/>
                <a:gd name="T14" fmla="*/ 99 w 112"/>
                <a:gd name="T15" fmla="*/ 49 h 228"/>
                <a:gd name="T16" fmla="*/ 99 w 112"/>
                <a:gd name="T17" fmla="*/ 73 h 228"/>
                <a:gd name="T18" fmla="*/ 51 w 112"/>
                <a:gd name="T19" fmla="*/ 73 h 228"/>
                <a:gd name="T20" fmla="*/ 51 w 112"/>
                <a:gd name="T21" fmla="*/ 161 h 228"/>
                <a:gd name="T22" fmla="*/ 59 w 112"/>
                <a:gd name="T23" fmla="*/ 192 h 228"/>
                <a:gd name="T24" fmla="*/ 83 w 112"/>
                <a:gd name="T25" fmla="*/ 201 h 228"/>
                <a:gd name="T26" fmla="*/ 107 w 112"/>
                <a:gd name="T27" fmla="*/ 195 h 228"/>
                <a:gd name="T28" fmla="*/ 112 w 112"/>
                <a:gd name="T29" fmla="*/ 223 h 228"/>
                <a:gd name="T30" fmla="*/ 70 w 112"/>
                <a:gd name="T31" fmla="*/ 228 h 228"/>
                <a:gd name="T32" fmla="*/ 34 w 112"/>
                <a:gd name="T33" fmla="*/ 212 h 228"/>
                <a:gd name="T34" fmla="*/ 20 w 112"/>
                <a:gd name="T35" fmla="*/ 173 h 228"/>
                <a:gd name="T36" fmla="*/ 20 w 112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228">
                  <a:moveTo>
                    <a:pt x="20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0" y="49"/>
                  </a:lnTo>
                  <a:lnTo>
                    <a:pt x="20" y="12"/>
                  </a:lnTo>
                  <a:lnTo>
                    <a:pt x="51" y="0"/>
                  </a:lnTo>
                  <a:lnTo>
                    <a:pt x="51" y="49"/>
                  </a:lnTo>
                  <a:lnTo>
                    <a:pt x="99" y="49"/>
                  </a:lnTo>
                  <a:lnTo>
                    <a:pt x="99" y="73"/>
                  </a:lnTo>
                  <a:lnTo>
                    <a:pt x="51" y="73"/>
                  </a:lnTo>
                  <a:lnTo>
                    <a:pt x="51" y="161"/>
                  </a:lnTo>
                  <a:cubicBezTo>
                    <a:pt x="51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99" y="199"/>
                    <a:pt x="107" y="195"/>
                  </a:cubicBezTo>
                  <a:lnTo>
                    <a:pt x="112" y="223"/>
                  </a:lnTo>
                  <a:cubicBezTo>
                    <a:pt x="99" y="226"/>
                    <a:pt x="85" y="228"/>
                    <a:pt x="70" y="228"/>
                  </a:cubicBezTo>
                  <a:cubicBezTo>
                    <a:pt x="56" y="228"/>
                    <a:pt x="44" y="223"/>
                    <a:pt x="34" y="212"/>
                  </a:cubicBezTo>
                  <a:cubicBezTo>
                    <a:pt x="25" y="202"/>
                    <a:pt x="20" y="189"/>
                    <a:pt x="20" y="173"/>
                  </a:cubicBezTo>
                  <a:lnTo>
                    <a:pt x="20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5372" y="3213"/>
              <a:ext cx="33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7 w 143"/>
                <a:gd name="T5" fmla="*/ 152 h 179"/>
                <a:gd name="T6" fmla="*/ 95 w 143"/>
                <a:gd name="T7" fmla="*/ 144 h 179"/>
                <a:gd name="T8" fmla="*/ 112 w 143"/>
                <a:gd name="T9" fmla="*/ 123 h 179"/>
                <a:gd name="T10" fmla="*/ 112 w 143"/>
                <a:gd name="T11" fmla="*/ 0 h 179"/>
                <a:gd name="T12" fmla="*/ 143 w 143"/>
                <a:gd name="T13" fmla="*/ 0 h 179"/>
                <a:gd name="T14" fmla="*/ 143 w 143"/>
                <a:gd name="T15" fmla="*/ 175 h 179"/>
                <a:gd name="T16" fmla="*/ 112 w 143"/>
                <a:gd name="T17" fmla="*/ 175 h 179"/>
                <a:gd name="T18" fmla="*/ 112 w 143"/>
                <a:gd name="T19" fmla="*/ 151 h 179"/>
                <a:gd name="T20" fmla="*/ 91 w 143"/>
                <a:gd name="T21" fmla="*/ 170 h 179"/>
                <a:gd name="T22" fmla="*/ 60 w 143"/>
                <a:gd name="T23" fmla="*/ 179 h 179"/>
                <a:gd name="T24" fmla="*/ 15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2"/>
                    <a:pt x="67" y="152"/>
                  </a:cubicBezTo>
                  <a:cubicBezTo>
                    <a:pt x="77" y="152"/>
                    <a:pt x="86" y="149"/>
                    <a:pt x="95" y="144"/>
                  </a:cubicBezTo>
                  <a:cubicBezTo>
                    <a:pt x="103" y="138"/>
                    <a:pt x="109" y="131"/>
                    <a:pt x="112" y="123"/>
                  </a:cubicBezTo>
                  <a:lnTo>
                    <a:pt x="112" y="0"/>
                  </a:lnTo>
                  <a:lnTo>
                    <a:pt x="143" y="0"/>
                  </a:lnTo>
                  <a:lnTo>
                    <a:pt x="143" y="175"/>
                  </a:lnTo>
                  <a:lnTo>
                    <a:pt x="112" y="175"/>
                  </a:lnTo>
                  <a:lnTo>
                    <a:pt x="112" y="151"/>
                  </a:lnTo>
                  <a:cubicBezTo>
                    <a:pt x="108" y="158"/>
                    <a:pt x="101" y="164"/>
                    <a:pt x="91" y="170"/>
                  </a:cubicBezTo>
                  <a:cubicBezTo>
                    <a:pt x="80" y="176"/>
                    <a:pt x="70" y="179"/>
                    <a:pt x="60" y="179"/>
                  </a:cubicBezTo>
                  <a:cubicBezTo>
                    <a:pt x="40" y="179"/>
                    <a:pt x="26" y="173"/>
                    <a:pt x="15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5413" y="3212"/>
              <a:ext cx="25" cy="42"/>
            </a:xfrm>
            <a:custGeom>
              <a:avLst/>
              <a:gdLst>
                <a:gd name="T0" fmla="*/ 94 w 107"/>
                <a:gd name="T1" fmla="*/ 34 h 179"/>
                <a:gd name="T2" fmla="*/ 73 w 107"/>
                <a:gd name="T3" fmla="*/ 27 h 179"/>
                <a:gd name="T4" fmla="*/ 44 w 107"/>
                <a:gd name="T5" fmla="*/ 42 h 179"/>
                <a:gd name="T6" fmla="*/ 32 w 107"/>
                <a:gd name="T7" fmla="*/ 79 h 179"/>
                <a:gd name="T8" fmla="*/ 32 w 107"/>
                <a:gd name="T9" fmla="*/ 179 h 179"/>
                <a:gd name="T10" fmla="*/ 0 w 107"/>
                <a:gd name="T11" fmla="*/ 179 h 179"/>
                <a:gd name="T12" fmla="*/ 0 w 107"/>
                <a:gd name="T13" fmla="*/ 4 h 179"/>
                <a:gd name="T14" fmla="*/ 32 w 107"/>
                <a:gd name="T15" fmla="*/ 4 h 179"/>
                <a:gd name="T16" fmla="*/ 32 w 107"/>
                <a:gd name="T17" fmla="*/ 32 h 179"/>
                <a:gd name="T18" fmla="*/ 82 w 107"/>
                <a:gd name="T19" fmla="*/ 0 h 179"/>
                <a:gd name="T20" fmla="*/ 107 w 107"/>
                <a:gd name="T21" fmla="*/ 3 h 179"/>
                <a:gd name="T22" fmla="*/ 94 w 107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179">
                  <a:moveTo>
                    <a:pt x="94" y="34"/>
                  </a:moveTo>
                  <a:cubicBezTo>
                    <a:pt x="87" y="29"/>
                    <a:pt x="80" y="27"/>
                    <a:pt x="73" y="27"/>
                  </a:cubicBezTo>
                  <a:cubicBezTo>
                    <a:pt x="62" y="27"/>
                    <a:pt x="52" y="32"/>
                    <a:pt x="44" y="42"/>
                  </a:cubicBezTo>
                  <a:cubicBezTo>
                    <a:pt x="36" y="52"/>
                    <a:pt x="32" y="64"/>
                    <a:pt x="32" y="79"/>
                  </a:cubicBezTo>
                  <a:lnTo>
                    <a:pt x="32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2" y="4"/>
                  </a:lnTo>
                  <a:lnTo>
                    <a:pt x="32" y="32"/>
                  </a:lnTo>
                  <a:cubicBezTo>
                    <a:pt x="43" y="11"/>
                    <a:pt x="60" y="0"/>
                    <a:pt x="82" y="0"/>
                  </a:cubicBezTo>
                  <a:cubicBezTo>
                    <a:pt x="88" y="0"/>
                    <a:pt x="96" y="1"/>
                    <a:pt x="107" y="3"/>
                  </a:cubicBezTo>
                  <a:lnTo>
                    <a:pt x="94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7" name="Freeform 88"/>
            <p:cNvSpPr>
              <a:spLocks noEditPoints="1"/>
            </p:cNvSpPr>
            <p:nvPr/>
          </p:nvSpPr>
          <p:spPr bwMode="auto">
            <a:xfrm>
              <a:off x="5440" y="3192"/>
              <a:ext cx="34" cy="63"/>
            </a:xfrm>
            <a:custGeom>
              <a:avLst/>
              <a:gdLst>
                <a:gd name="T0" fmla="*/ 109 w 151"/>
                <a:gd name="T1" fmla="*/ 245 h 269"/>
                <a:gd name="T2" fmla="*/ 51 w 151"/>
                <a:gd name="T3" fmla="*/ 269 h 269"/>
                <a:gd name="T4" fmla="*/ 15 w 151"/>
                <a:gd name="T5" fmla="*/ 254 h 269"/>
                <a:gd name="T6" fmla="*/ 0 w 151"/>
                <a:gd name="T7" fmla="*/ 216 h 269"/>
                <a:gd name="T8" fmla="*/ 24 w 151"/>
                <a:gd name="T9" fmla="*/ 171 h 269"/>
                <a:gd name="T10" fmla="*/ 83 w 151"/>
                <a:gd name="T11" fmla="*/ 153 h 269"/>
                <a:gd name="T12" fmla="*/ 106 w 151"/>
                <a:gd name="T13" fmla="*/ 157 h 269"/>
                <a:gd name="T14" fmla="*/ 68 w 151"/>
                <a:gd name="T15" fmla="*/ 114 h 269"/>
                <a:gd name="T16" fmla="*/ 23 w 151"/>
                <a:gd name="T17" fmla="*/ 130 h 269"/>
                <a:gd name="T18" fmla="*/ 9 w 151"/>
                <a:gd name="T19" fmla="*/ 104 h 269"/>
                <a:gd name="T20" fmla="*/ 34 w 151"/>
                <a:gd name="T21" fmla="*/ 91 h 269"/>
                <a:gd name="T22" fmla="*/ 64 w 151"/>
                <a:gd name="T23" fmla="*/ 86 h 269"/>
                <a:gd name="T24" fmla="*/ 120 w 151"/>
                <a:gd name="T25" fmla="*/ 104 h 269"/>
                <a:gd name="T26" fmla="*/ 137 w 151"/>
                <a:gd name="T27" fmla="*/ 159 h 269"/>
                <a:gd name="T28" fmla="*/ 137 w 151"/>
                <a:gd name="T29" fmla="*/ 222 h 269"/>
                <a:gd name="T30" fmla="*/ 151 w 151"/>
                <a:gd name="T31" fmla="*/ 253 h 269"/>
                <a:gd name="T32" fmla="*/ 151 w 151"/>
                <a:gd name="T33" fmla="*/ 269 h 269"/>
                <a:gd name="T34" fmla="*/ 122 w 151"/>
                <a:gd name="T35" fmla="*/ 263 h 269"/>
                <a:gd name="T36" fmla="*/ 109 w 151"/>
                <a:gd name="T37" fmla="*/ 245 h 269"/>
                <a:gd name="T38" fmla="*/ 106 w 151"/>
                <a:gd name="T39" fmla="*/ 179 h 269"/>
                <a:gd name="T40" fmla="*/ 85 w 151"/>
                <a:gd name="T41" fmla="*/ 176 h 269"/>
                <a:gd name="T42" fmla="*/ 46 w 151"/>
                <a:gd name="T43" fmla="*/ 188 h 269"/>
                <a:gd name="T44" fmla="*/ 31 w 151"/>
                <a:gd name="T45" fmla="*/ 217 h 269"/>
                <a:gd name="T46" fmla="*/ 64 w 151"/>
                <a:gd name="T47" fmla="*/ 244 h 269"/>
                <a:gd name="T48" fmla="*/ 106 w 151"/>
                <a:gd name="T49" fmla="*/ 222 h 269"/>
                <a:gd name="T50" fmla="*/ 106 w 151"/>
                <a:gd name="T51" fmla="*/ 179 h 269"/>
                <a:gd name="T52" fmla="*/ 113 w 151"/>
                <a:gd name="T53" fmla="*/ 0 h 269"/>
                <a:gd name="T54" fmla="*/ 76 w 151"/>
                <a:gd name="T55" fmla="*/ 54 h 269"/>
                <a:gd name="T56" fmla="*/ 53 w 151"/>
                <a:gd name="T57" fmla="*/ 54 h 269"/>
                <a:gd name="T58" fmla="*/ 80 w 151"/>
                <a:gd name="T59" fmla="*/ 0 h 269"/>
                <a:gd name="T60" fmla="*/ 113 w 151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1" h="269">
                  <a:moveTo>
                    <a:pt x="109" y="245"/>
                  </a:moveTo>
                  <a:cubicBezTo>
                    <a:pt x="96" y="261"/>
                    <a:pt x="77" y="269"/>
                    <a:pt x="51" y="269"/>
                  </a:cubicBezTo>
                  <a:cubicBezTo>
                    <a:pt x="37" y="269"/>
                    <a:pt x="26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8" y="183"/>
                    <a:pt x="24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90" y="153"/>
                    <a:pt x="97" y="154"/>
                    <a:pt x="106" y="157"/>
                  </a:cubicBezTo>
                  <a:cubicBezTo>
                    <a:pt x="106" y="128"/>
                    <a:pt x="93" y="114"/>
                    <a:pt x="68" y="114"/>
                  </a:cubicBezTo>
                  <a:cubicBezTo>
                    <a:pt x="48" y="114"/>
                    <a:pt x="33" y="119"/>
                    <a:pt x="23" y="130"/>
                  </a:cubicBezTo>
                  <a:lnTo>
                    <a:pt x="9" y="104"/>
                  </a:lnTo>
                  <a:cubicBezTo>
                    <a:pt x="15" y="99"/>
                    <a:pt x="24" y="95"/>
                    <a:pt x="34" y="91"/>
                  </a:cubicBezTo>
                  <a:cubicBezTo>
                    <a:pt x="44" y="88"/>
                    <a:pt x="54" y="86"/>
                    <a:pt x="64" y="86"/>
                  </a:cubicBezTo>
                  <a:cubicBezTo>
                    <a:pt x="89" y="86"/>
                    <a:pt x="108" y="92"/>
                    <a:pt x="120" y="104"/>
                  </a:cubicBezTo>
                  <a:cubicBezTo>
                    <a:pt x="131" y="115"/>
                    <a:pt x="137" y="134"/>
                    <a:pt x="137" y="159"/>
                  </a:cubicBezTo>
                  <a:lnTo>
                    <a:pt x="137" y="222"/>
                  </a:lnTo>
                  <a:cubicBezTo>
                    <a:pt x="137" y="238"/>
                    <a:pt x="141" y="248"/>
                    <a:pt x="151" y="253"/>
                  </a:cubicBezTo>
                  <a:lnTo>
                    <a:pt x="151" y="269"/>
                  </a:lnTo>
                  <a:cubicBezTo>
                    <a:pt x="138" y="269"/>
                    <a:pt x="128" y="267"/>
                    <a:pt x="122" y="263"/>
                  </a:cubicBezTo>
                  <a:cubicBezTo>
                    <a:pt x="116" y="260"/>
                    <a:pt x="111" y="254"/>
                    <a:pt x="109" y="245"/>
                  </a:cubicBezTo>
                  <a:close/>
                  <a:moveTo>
                    <a:pt x="106" y="179"/>
                  </a:moveTo>
                  <a:cubicBezTo>
                    <a:pt x="96" y="177"/>
                    <a:pt x="89" y="176"/>
                    <a:pt x="85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4" y="244"/>
                  </a:cubicBezTo>
                  <a:cubicBezTo>
                    <a:pt x="79" y="244"/>
                    <a:pt x="93" y="237"/>
                    <a:pt x="106" y="222"/>
                  </a:cubicBezTo>
                  <a:lnTo>
                    <a:pt x="106" y="179"/>
                  </a:lnTo>
                  <a:close/>
                  <a:moveTo>
                    <a:pt x="113" y="0"/>
                  </a:moveTo>
                  <a:lnTo>
                    <a:pt x="76" y="54"/>
                  </a:lnTo>
                  <a:lnTo>
                    <a:pt x="53" y="54"/>
                  </a:lnTo>
                  <a:lnTo>
                    <a:pt x="8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8" name="Freeform 89"/>
            <p:cNvSpPr>
              <a:spLocks/>
            </p:cNvSpPr>
            <p:nvPr/>
          </p:nvSpPr>
          <p:spPr bwMode="auto">
            <a:xfrm>
              <a:off x="5481" y="3196"/>
              <a:ext cx="14" cy="59"/>
            </a:xfrm>
            <a:custGeom>
              <a:avLst/>
              <a:gdLst>
                <a:gd name="T0" fmla="*/ 0 w 61"/>
                <a:gd name="T1" fmla="*/ 199 h 252"/>
                <a:gd name="T2" fmla="*/ 0 w 61"/>
                <a:gd name="T3" fmla="*/ 0 h 252"/>
                <a:gd name="T4" fmla="*/ 31 w 61"/>
                <a:gd name="T5" fmla="*/ 0 h 252"/>
                <a:gd name="T6" fmla="*/ 31 w 61"/>
                <a:gd name="T7" fmla="*/ 193 h 252"/>
                <a:gd name="T8" fmla="*/ 39 w 61"/>
                <a:gd name="T9" fmla="*/ 216 h 252"/>
                <a:gd name="T10" fmla="*/ 61 w 61"/>
                <a:gd name="T11" fmla="*/ 224 h 252"/>
                <a:gd name="T12" fmla="*/ 61 w 61"/>
                <a:gd name="T13" fmla="*/ 252 h 252"/>
                <a:gd name="T14" fmla="*/ 0 w 61"/>
                <a:gd name="T15" fmla="*/ 199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252">
                  <a:moveTo>
                    <a:pt x="0" y="199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193"/>
                  </a:lnTo>
                  <a:cubicBezTo>
                    <a:pt x="31" y="203"/>
                    <a:pt x="34" y="210"/>
                    <a:pt x="39" y="216"/>
                  </a:cubicBezTo>
                  <a:cubicBezTo>
                    <a:pt x="45" y="221"/>
                    <a:pt x="52" y="224"/>
                    <a:pt x="61" y="224"/>
                  </a:cubicBezTo>
                  <a:lnTo>
                    <a:pt x="61" y="252"/>
                  </a:lnTo>
                  <a:cubicBezTo>
                    <a:pt x="20" y="252"/>
                    <a:pt x="0" y="234"/>
                    <a:pt x="0" y="19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9" name="Freeform 90"/>
            <p:cNvSpPr>
              <a:spLocks/>
            </p:cNvSpPr>
            <p:nvPr/>
          </p:nvSpPr>
          <p:spPr bwMode="auto">
            <a:xfrm>
              <a:off x="5502" y="3212"/>
              <a:ext cx="32" cy="42"/>
            </a:xfrm>
            <a:custGeom>
              <a:avLst/>
              <a:gdLst>
                <a:gd name="T0" fmla="*/ 108 w 140"/>
                <a:gd name="T1" fmla="*/ 179 h 179"/>
                <a:gd name="T2" fmla="*/ 108 w 140"/>
                <a:gd name="T3" fmla="*/ 77 h 179"/>
                <a:gd name="T4" fmla="*/ 100 w 140"/>
                <a:gd name="T5" fmla="*/ 38 h 179"/>
                <a:gd name="T6" fmla="*/ 72 w 140"/>
                <a:gd name="T7" fmla="*/ 27 h 179"/>
                <a:gd name="T8" fmla="*/ 49 w 140"/>
                <a:gd name="T9" fmla="*/ 33 h 179"/>
                <a:gd name="T10" fmla="*/ 31 w 140"/>
                <a:gd name="T11" fmla="*/ 49 h 179"/>
                <a:gd name="T12" fmla="*/ 31 w 140"/>
                <a:gd name="T13" fmla="*/ 179 h 179"/>
                <a:gd name="T14" fmla="*/ 0 w 140"/>
                <a:gd name="T15" fmla="*/ 179 h 179"/>
                <a:gd name="T16" fmla="*/ 0 w 140"/>
                <a:gd name="T17" fmla="*/ 4 h 179"/>
                <a:gd name="T18" fmla="*/ 22 w 140"/>
                <a:gd name="T19" fmla="*/ 4 h 179"/>
                <a:gd name="T20" fmla="*/ 31 w 140"/>
                <a:gd name="T21" fmla="*/ 26 h 179"/>
                <a:gd name="T22" fmla="*/ 82 w 140"/>
                <a:gd name="T23" fmla="*/ 0 h 179"/>
                <a:gd name="T24" fmla="*/ 140 w 140"/>
                <a:gd name="T25" fmla="*/ 71 h 179"/>
                <a:gd name="T26" fmla="*/ 140 w 140"/>
                <a:gd name="T27" fmla="*/ 179 h 179"/>
                <a:gd name="T28" fmla="*/ 108 w 140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6" y="45"/>
                    <a:pt x="100" y="38"/>
                  </a:cubicBezTo>
                  <a:cubicBezTo>
                    <a:pt x="94" y="30"/>
                    <a:pt x="85" y="27"/>
                    <a:pt x="72" y="27"/>
                  </a:cubicBezTo>
                  <a:cubicBezTo>
                    <a:pt x="65" y="27"/>
                    <a:pt x="57" y="29"/>
                    <a:pt x="49" y="33"/>
                  </a:cubicBezTo>
                  <a:cubicBezTo>
                    <a:pt x="42" y="37"/>
                    <a:pt x="36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2" y="4"/>
                  </a:lnTo>
                  <a:lnTo>
                    <a:pt x="31" y="26"/>
                  </a:lnTo>
                  <a:cubicBezTo>
                    <a:pt x="42" y="9"/>
                    <a:pt x="59" y="0"/>
                    <a:pt x="82" y="0"/>
                  </a:cubicBezTo>
                  <a:cubicBezTo>
                    <a:pt x="120" y="0"/>
                    <a:pt x="140" y="24"/>
                    <a:pt x="140" y="71"/>
                  </a:cubicBezTo>
                  <a:lnTo>
                    <a:pt x="140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0" name="Freeform 91"/>
            <p:cNvSpPr>
              <a:spLocks noEditPoints="1"/>
            </p:cNvSpPr>
            <p:nvPr/>
          </p:nvSpPr>
          <p:spPr bwMode="auto">
            <a:xfrm>
              <a:off x="5541" y="3192"/>
              <a:ext cx="17" cy="62"/>
            </a:xfrm>
            <a:custGeom>
              <a:avLst/>
              <a:gdLst>
                <a:gd name="T0" fmla="*/ 25 w 76"/>
                <a:gd name="T1" fmla="*/ 265 h 265"/>
                <a:gd name="T2" fmla="*/ 25 w 76"/>
                <a:gd name="T3" fmla="*/ 116 h 265"/>
                <a:gd name="T4" fmla="*/ 0 w 76"/>
                <a:gd name="T5" fmla="*/ 116 h 265"/>
                <a:gd name="T6" fmla="*/ 0 w 76"/>
                <a:gd name="T7" fmla="*/ 90 h 265"/>
                <a:gd name="T8" fmla="*/ 56 w 76"/>
                <a:gd name="T9" fmla="*/ 90 h 265"/>
                <a:gd name="T10" fmla="*/ 56 w 76"/>
                <a:gd name="T11" fmla="*/ 265 h 265"/>
                <a:gd name="T12" fmla="*/ 25 w 76"/>
                <a:gd name="T13" fmla="*/ 265 h 265"/>
                <a:gd name="T14" fmla="*/ 76 w 76"/>
                <a:gd name="T15" fmla="*/ 0 h 265"/>
                <a:gd name="T16" fmla="*/ 39 w 76"/>
                <a:gd name="T17" fmla="*/ 54 h 265"/>
                <a:gd name="T18" fmla="*/ 16 w 76"/>
                <a:gd name="T19" fmla="*/ 54 h 265"/>
                <a:gd name="T20" fmla="*/ 44 w 76"/>
                <a:gd name="T21" fmla="*/ 0 h 265"/>
                <a:gd name="T22" fmla="*/ 76 w 76"/>
                <a:gd name="T23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5">
                  <a:moveTo>
                    <a:pt x="25" y="265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5"/>
                  </a:lnTo>
                  <a:lnTo>
                    <a:pt x="25" y="265"/>
                  </a:lnTo>
                  <a:close/>
                  <a:moveTo>
                    <a:pt x="76" y="0"/>
                  </a:moveTo>
                  <a:lnTo>
                    <a:pt x="39" y="54"/>
                  </a:lnTo>
                  <a:lnTo>
                    <a:pt x="16" y="54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1" name="Freeform 92"/>
            <p:cNvSpPr>
              <a:spLocks noEditPoints="1"/>
            </p:cNvSpPr>
            <p:nvPr/>
          </p:nvSpPr>
          <p:spPr bwMode="auto">
            <a:xfrm>
              <a:off x="5585" y="3212"/>
              <a:ext cx="35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5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9 w 151"/>
                <a:gd name="T19" fmla="*/ 18 h 183"/>
                <a:gd name="T20" fmla="*/ 34 w 151"/>
                <a:gd name="T21" fmla="*/ 5 h 183"/>
                <a:gd name="T22" fmla="*/ 64 w 151"/>
                <a:gd name="T23" fmla="*/ 0 h 183"/>
                <a:gd name="T24" fmla="*/ 120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6 w 151"/>
                <a:gd name="T43" fmla="*/ 102 h 183"/>
                <a:gd name="T44" fmla="*/ 31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8" y="183"/>
                    <a:pt x="26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7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6" y="71"/>
                  </a:cubicBezTo>
                  <a:cubicBezTo>
                    <a:pt x="106" y="42"/>
                    <a:pt x="93" y="28"/>
                    <a:pt x="68" y="28"/>
                  </a:cubicBezTo>
                  <a:cubicBezTo>
                    <a:pt x="48" y="28"/>
                    <a:pt x="33" y="33"/>
                    <a:pt x="23" y="44"/>
                  </a:cubicBezTo>
                  <a:lnTo>
                    <a:pt x="9" y="18"/>
                  </a:lnTo>
                  <a:cubicBezTo>
                    <a:pt x="15" y="13"/>
                    <a:pt x="24" y="9"/>
                    <a:pt x="34" y="5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20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4" y="158"/>
                  </a:cubicBezTo>
                  <a:cubicBezTo>
                    <a:pt x="80" y="158"/>
                    <a:pt x="94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2" name="Freeform 93"/>
            <p:cNvSpPr>
              <a:spLocks noEditPoints="1"/>
            </p:cNvSpPr>
            <p:nvPr/>
          </p:nvSpPr>
          <p:spPr bwMode="auto">
            <a:xfrm>
              <a:off x="5648" y="3198"/>
              <a:ext cx="13" cy="56"/>
            </a:xfrm>
            <a:custGeom>
              <a:avLst/>
              <a:gdLst>
                <a:gd name="T0" fmla="*/ 41 w 60"/>
                <a:gd name="T1" fmla="*/ 0 h 242"/>
                <a:gd name="T2" fmla="*/ 55 w 60"/>
                <a:gd name="T3" fmla="*/ 6 h 242"/>
                <a:gd name="T4" fmla="*/ 60 w 60"/>
                <a:gd name="T5" fmla="*/ 19 h 242"/>
                <a:gd name="T6" fmla="*/ 55 w 60"/>
                <a:gd name="T7" fmla="*/ 33 h 242"/>
                <a:gd name="T8" fmla="*/ 41 w 60"/>
                <a:gd name="T9" fmla="*/ 39 h 242"/>
                <a:gd name="T10" fmla="*/ 27 w 60"/>
                <a:gd name="T11" fmla="*/ 33 h 242"/>
                <a:gd name="T12" fmla="*/ 22 w 60"/>
                <a:gd name="T13" fmla="*/ 19 h 242"/>
                <a:gd name="T14" fmla="*/ 27 w 60"/>
                <a:gd name="T15" fmla="*/ 6 h 242"/>
                <a:gd name="T16" fmla="*/ 41 w 60"/>
                <a:gd name="T17" fmla="*/ 0 h 242"/>
                <a:gd name="T18" fmla="*/ 24 w 60"/>
                <a:gd name="T19" fmla="*/ 242 h 242"/>
                <a:gd name="T20" fmla="*/ 24 w 60"/>
                <a:gd name="T21" fmla="*/ 93 h 242"/>
                <a:gd name="T22" fmla="*/ 0 w 60"/>
                <a:gd name="T23" fmla="*/ 93 h 242"/>
                <a:gd name="T24" fmla="*/ 0 w 60"/>
                <a:gd name="T25" fmla="*/ 67 h 242"/>
                <a:gd name="T26" fmla="*/ 55 w 60"/>
                <a:gd name="T27" fmla="*/ 67 h 242"/>
                <a:gd name="T28" fmla="*/ 55 w 60"/>
                <a:gd name="T29" fmla="*/ 242 h 242"/>
                <a:gd name="T30" fmla="*/ 24 w 60"/>
                <a:gd name="T3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242">
                  <a:moveTo>
                    <a:pt x="41" y="0"/>
                  </a:moveTo>
                  <a:cubicBezTo>
                    <a:pt x="46" y="0"/>
                    <a:pt x="51" y="2"/>
                    <a:pt x="55" y="6"/>
                  </a:cubicBezTo>
                  <a:cubicBezTo>
                    <a:pt x="59" y="10"/>
                    <a:pt x="60" y="14"/>
                    <a:pt x="60" y="19"/>
                  </a:cubicBezTo>
                  <a:cubicBezTo>
                    <a:pt x="60" y="25"/>
                    <a:pt x="59" y="29"/>
                    <a:pt x="55" y="33"/>
                  </a:cubicBezTo>
                  <a:cubicBezTo>
                    <a:pt x="51" y="37"/>
                    <a:pt x="46" y="39"/>
                    <a:pt x="41" y="39"/>
                  </a:cubicBezTo>
                  <a:cubicBezTo>
                    <a:pt x="36" y="39"/>
                    <a:pt x="31" y="37"/>
                    <a:pt x="27" y="33"/>
                  </a:cubicBezTo>
                  <a:cubicBezTo>
                    <a:pt x="24" y="29"/>
                    <a:pt x="22" y="25"/>
                    <a:pt x="22" y="19"/>
                  </a:cubicBezTo>
                  <a:cubicBezTo>
                    <a:pt x="22" y="14"/>
                    <a:pt x="24" y="9"/>
                    <a:pt x="27" y="6"/>
                  </a:cubicBezTo>
                  <a:cubicBezTo>
                    <a:pt x="31" y="2"/>
                    <a:pt x="36" y="0"/>
                    <a:pt x="41" y="0"/>
                  </a:cubicBezTo>
                  <a:close/>
                  <a:moveTo>
                    <a:pt x="24" y="242"/>
                  </a:moveTo>
                  <a:lnTo>
                    <a:pt x="24" y="93"/>
                  </a:lnTo>
                  <a:lnTo>
                    <a:pt x="0" y="93"/>
                  </a:lnTo>
                  <a:lnTo>
                    <a:pt x="0" y="67"/>
                  </a:lnTo>
                  <a:lnTo>
                    <a:pt x="55" y="67"/>
                  </a:lnTo>
                  <a:lnTo>
                    <a:pt x="55" y="242"/>
                  </a:lnTo>
                  <a:lnTo>
                    <a:pt x="24" y="2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3" name="Freeform 94"/>
            <p:cNvSpPr>
              <a:spLocks/>
            </p:cNvSpPr>
            <p:nvPr/>
          </p:nvSpPr>
          <p:spPr bwMode="auto">
            <a:xfrm>
              <a:off x="5670" y="3212"/>
              <a:ext cx="32" cy="42"/>
            </a:xfrm>
            <a:custGeom>
              <a:avLst/>
              <a:gdLst>
                <a:gd name="T0" fmla="*/ 109 w 140"/>
                <a:gd name="T1" fmla="*/ 179 h 179"/>
                <a:gd name="T2" fmla="*/ 109 w 140"/>
                <a:gd name="T3" fmla="*/ 77 h 179"/>
                <a:gd name="T4" fmla="*/ 100 w 140"/>
                <a:gd name="T5" fmla="*/ 38 h 179"/>
                <a:gd name="T6" fmla="*/ 72 w 140"/>
                <a:gd name="T7" fmla="*/ 27 h 179"/>
                <a:gd name="T8" fmla="*/ 49 w 140"/>
                <a:gd name="T9" fmla="*/ 33 h 179"/>
                <a:gd name="T10" fmla="*/ 31 w 140"/>
                <a:gd name="T11" fmla="*/ 49 h 179"/>
                <a:gd name="T12" fmla="*/ 31 w 140"/>
                <a:gd name="T13" fmla="*/ 179 h 179"/>
                <a:gd name="T14" fmla="*/ 0 w 140"/>
                <a:gd name="T15" fmla="*/ 179 h 179"/>
                <a:gd name="T16" fmla="*/ 0 w 140"/>
                <a:gd name="T17" fmla="*/ 4 h 179"/>
                <a:gd name="T18" fmla="*/ 22 w 140"/>
                <a:gd name="T19" fmla="*/ 4 h 179"/>
                <a:gd name="T20" fmla="*/ 31 w 140"/>
                <a:gd name="T21" fmla="*/ 26 h 179"/>
                <a:gd name="T22" fmla="*/ 82 w 140"/>
                <a:gd name="T23" fmla="*/ 0 h 179"/>
                <a:gd name="T24" fmla="*/ 140 w 140"/>
                <a:gd name="T25" fmla="*/ 71 h 179"/>
                <a:gd name="T26" fmla="*/ 140 w 140"/>
                <a:gd name="T27" fmla="*/ 179 h 179"/>
                <a:gd name="T28" fmla="*/ 109 w 140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179">
                  <a:moveTo>
                    <a:pt x="109" y="179"/>
                  </a:moveTo>
                  <a:lnTo>
                    <a:pt x="109" y="77"/>
                  </a:lnTo>
                  <a:cubicBezTo>
                    <a:pt x="109" y="58"/>
                    <a:pt x="106" y="45"/>
                    <a:pt x="100" y="38"/>
                  </a:cubicBezTo>
                  <a:cubicBezTo>
                    <a:pt x="94" y="30"/>
                    <a:pt x="85" y="27"/>
                    <a:pt x="72" y="27"/>
                  </a:cubicBezTo>
                  <a:cubicBezTo>
                    <a:pt x="65" y="27"/>
                    <a:pt x="57" y="29"/>
                    <a:pt x="49" y="33"/>
                  </a:cubicBezTo>
                  <a:cubicBezTo>
                    <a:pt x="42" y="37"/>
                    <a:pt x="36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2" y="4"/>
                  </a:lnTo>
                  <a:lnTo>
                    <a:pt x="31" y="26"/>
                  </a:lnTo>
                  <a:cubicBezTo>
                    <a:pt x="42" y="9"/>
                    <a:pt x="59" y="0"/>
                    <a:pt x="82" y="0"/>
                  </a:cubicBezTo>
                  <a:cubicBezTo>
                    <a:pt x="120" y="0"/>
                    <a:pt x="140" y="24"/>
                    <a:pt x="140" y="71"/>
                  </a:cubicBezTo>
                  <a:lnTo>
                    <a:pt x="140" y="179"/>
                  </a:lnTo>
                  <a:lnTo>
                    <a:pt x="109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4" name="Freeform 95"/>
            <p:cNvSpPr>
              <a:spLocks/>
            </p:cNvSpPr>
            <p:nvPr/>
          </p:nvSpPr>
          <p:spPr bwMode="auto">
            <a:xfrm>
              <a:off x="5706" y="3213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5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5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5" name="Freeform 96"/>
            <p:cNvSpPr>
              <a:spLocks noEditPoints="1"/>
            </p:cNvSpPr>
            <p:nvPr/>
          </p:nvSpPr>
          <p:spPr bwMode="auto">
            <a:xfrm>
              <a:off x="5745" y="3212"/>
              <a:ext cx="37" cy="43"/>
            </a:xfrm>
            <a:custGeom>
              <a:avLst/>
              <a:gdLst>
                <a:gd name="T0" fmla="*/ 160 w 162"/>
                <a:gd name="T1" fmla="*/ 95 h 183"/>
                <a:gd name="T2" fmla="*/ 33 w 162"/>
                <a:gd name="T3" fmla="*/ 95 h 183"/>
                <a:gd name="T4" fmla="*/ 50 w 162"/>
                <a:gd name="T5" fmla="*/ 142 h 183"/>
                <a:gd name="T6" fmla="*/ 88 w 162"/>
                <a:gd name="T7" fmla="*/ 156 h 183"/>
                <a:gd name="T8" fmla="*/ 133 w 162"/>
                <a:gd name="T9" fmla="*/ 141 h 183"/>
                <a:gd name="T10" fmla="*/ 146 w 162"/>
                <a:gd name="T11" fmla="*/ 163 h 183"/>
                <a:gd name="T12" fmla="*/ 124 w 162"/>
                <a:gd name="T13" fmla="*/ 176 h 183"/>
                <a:gd name="T14" fmla="*/ 82 w 162"/>
                <a:gd name="T15" fmla="*/ 183 h 183"/>
                <a:gd name="T16" fmla="*/ 26 w 162"/>
                <a:gd name="T17" fmla="*/ 160 h 183"/>
                <a:gd name="T18" fmla="*/ 0 w 162"/>
                <a:gd name="T19" fmla="*/ 94 h 183"/>
                <a:gd name="T20" fmla="*/ 27 w 162"/>
                <a:gd name="T21" fmla="*/ 24 h 183"/>
                <a:gd name="T22" fmla="*/ 83 w 162"/>
                <a:gd name="T23" fmla="*/ 0 h 183"/>
                <a:gd name="T24" fmla="*/ 142 w 162"/>
                <a:gd name="T25" fmla="*/ 22 h 183"/>
                <a:gd name="T26" fmla="*/ 162 w 162"/>
                <a:gd name="T27" fmla="*/ 75 h 183"/>
                <a:gd name="T28" fmla="*/ 160 w 162"/>
                <a:gd name="T29" fmla="*/ 95 h 183"/>
                <a:gd name="T30" fmla="*/ 84 w 162"/>
                <a:gd name="T31" fmla="*/ 27 h 183"/>
                <a:gd name="T32" fmla="*/ 49 w 162"/>
                <a:gd name="T33" fmla="*/ 40 h 183"/>
                <a:gd name="T34" fmla="*/ 34 w 162"/>
                <a:gd name="T35" fmla="*/ 72 h 183"/>
                <a:gd name="T36" fmla="*/ 131 w 162"/>
                <a:gd name="T37" fmla="*/ 72 h 183"/>
                <a:gd name="T38" fmla="*/ 120 w 162"/>
                <a:gd name="T39" fmla="*/ 40 h 183"/>
                <a:gd name="T40" fmla="*/ 84 w 162"/>
                <a:gd name="T41" fmla="*/ 2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" h="183">
                  <a:moveTo>
                    <a:pt x="160" y="95"/>
                  </a:moveTo>
                  <a:lnTo>
                    <a:pt x="33" y="95"/>
                  </a:lnTo>
                  <a:cubicBezTo>
                    <a:pt x="33" y="115"/>
                    <a:pt x="39" y="131"/>
                    <a:pt x="50" y="142"/>
                  </a:cubicBezTo>
                  <a:cubicBezTo>
                    <a:pt x="60" y="152"/>
                    <a:pt x="73" y="156"/>
                    <a:pt x="88" y="156"/>
                  </a:cubicBezTo>
                  <a:cubicBezTo>
                    <a:pt x="106" y="156"/>
                    <a:pt x="121" y="151"/>
                    <a:pt x="133" y="141"/>
                  </a:cubicBezTo>
                  <a:lnTo>
                    <a:pt x="146" y="163"/>
                  </a:lnTo>
                  <a:cubicBezTo>
                    <a:pt x="141" y="168"/>
                    <a:pt x="134" y="172"/>
                    <a:pt x="124" y="176"/>
                  </a:cubicBezTo>
                  <a:cubicBezTo>
                    <a:pt x="112" y="180"/>
                    <a:pt x="98" y="183"/>
                    <a:pt x="82" y="183"/>
                  </a:cubicBezTo>
                  <a:cubicBezTo>
                    <a:pt x="60" y="183"/>
                    <a:pt x="42" y="175"/>
                    <a:pt x="26" y="160"/>
                  </a:cubicBezTo>
                  <a:cubicBezTo>
                    <a:pt x="9" y="144"/>
                    <a:pt x="0" y="121"/>
                    <a:pt x="0" y="94"/>
                  </a:cubicBezTo>
                  <a:cubicBezTo>
                    <a:pt x="0" y="65"/>
                    <a:pt x="9" y="41"/>
                    <a:pt x="27" y="24"/>
                  </a:cubicBezTo>
                  <a:cubicBezTo>
                    <a:pt x="42" y="8"/>
                    <a:pt x="61" y="0"/>
                    <a:pt x="83" y="0"/>
                  </a:cubicBezTo>
                  <a:cubicBezTo>
                    <a:pt x="108" y="0"/>
                    <a:pt x="127" y="7"/>
                    <a:pt x="142" y="22"/>
                  </a:cubicBezTo>
                  <a:cubicBezTo>
                    <a:pt x="155" y="35"/>
                    <a:pt x="162" y="53"/>
                    <a:pt x="162" y="75"/>
                  </a:cubicBezTo>
                  <a:cubicBezTo>
                    <a:pt x="162" y="82"/>
                    <a:pt x="162" y="89"/>
                    <a:pt x="160" y="95"/>
                  </a:cubicBezTo>
                  <a:close/>
                  <a:moveTo>
                    <a:pt x="84" y="27"/>
                  </a:moveTo>
                  <a:cubicBezTo>
                    <a:pt x="70" y="27"/>
                    <a:pt x="59" y="31"/>
                    <a:pt x="49" y="40"/>
                  </a:cubicBezTo>
                  <a:cubicBezTo>
                    <a:pt x="40" y="49"/>
                    <a:pt x="35" y="59"/>
                    <a:pt x="34" y="72"/>
                  </a:cubicBezTo>
                  <a:lnTo>
                    <a:pt x="131" y="72"/>
                  </a:lnTo>
                  <a:cubicBezTo>
                    <a:pt x="131" y="59"/>
                    <a:pt x="127" y="49"/>
                    <a:pt x="120" y="40"/>
                  </a:cubicBezTo>
                  <a:cubicBezTo>
                    <a:pt x="111" y="31"/>
                    <a:pt x="99" y="27"/>
                    <a:pt x="84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6" name="Freeform 97"/>
            <p:cNvSpPr>
              <a:spLocks/>
            </p:cNvSpPr>
            <p:nvPr/>
          </p:nvSpPr>
          <p:spPr bwMode="auto">
            <a:xfrm>
              <a:off x="5786" y="3212"/>
              <a:ext cx="26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7 w 115"/>
                <a:gd name="T23" fmla="*/ 12 h 183"/>
                <a:gd name="T24" fmla="*/ 98 w 115"/>
                <a:gd name="T25" fmla="*/ 41 h 183"/>
                <a:gd name="T26" fmla="*/ 61 w 115"/>
                <a:gd name="T27" fmla="*/ 27 h 183"/>
                <a:gd name="T28" fmla="*/ 42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6 w 115"/>
                <a:gd name="T35" fmla="*/ 81 h 183"/>
                <a:gd name="T36" fmla="*/ 106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9" y="151"/>
                    <a:pt x="43" y="156"/>
                    <a:pt x="53" y="156"/>
                  </a:cubicBezTo>
                  <a:cubicBezTo>
                    <a:pt x="73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9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7" y="21"/>
                    <a:pt x="17" y="12"/>
                  </a:cubicBezTo>
                  <a:cubicBezTo>
                    <a:pt x="28" y="4"/>
                    <a:pt x="41" y="0"/>
                    <a:pt x="58" y="0"/>
                  </a:cubicBezTo>
                  <a:cubicBezTo>
                    <a:pt x="71" y="0"/>
                    <a:pt x="87" y="4"/>
                    <a:pt x="107" y="12"/>
                  </a:cubicBezTo>
                  <a:lnTo>
                    <a:pt x="98" y="41"/>
                  </a:lnTo>
                  <a:cubicBezTo>
                    <a:pt x="86" y="31"/>
                    <a:pt x="73" y="27"/>
                    <a:pt x="61" y="27"/>
                  </a:cubicBezTo>
                  <a:cubicBezTo>
                    <a:pt x="53" y="27"/>
                    <a:pt x="47" y="28"/>
                    <a:pt x="42" y="32"/>
                  </a:cubicBezTo>
                  <a:cubicBezTo>
                    <a:pt x="37" y="35"/>
                    <a:pt x="34" y="40"/>
                    <a:pt x="34" y="45"/>
                  </a:cubicBezTo>
                  <a:cubicBezTo>
                    <a:pt x="34" y="56"/>
                    <a:pt x="41" y="65"/>
                    <a:pt x="53" y="71"/>
                  </a:cubicBezTo>
                  <a:lnTo>
                    <a:pt x="76" y="81"/>
                  </a:lnTo>
                  <a:cubicBezTo>
                    <a:pt x="89" y="87"/>
                    <a:pt x="99" y="94"/>
                    <a:pt x="106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10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7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7" name="Freeform 98"/>
            <p:cNvSpPr>
              <a:spLocks/>
            </p:cNvSpPr>
            <p:nvPr/>
          </p:nvSpPr>
          <p:spPr bwMode="auto">
            <a:xfrm>
              <a:off x="5816" y="3202"/>
              <a:ext cx="26" cy="53"/>
            </a:xfrm>
            <a:custGeom>
              <a:avLst/>
              <a:gdLst>
                <a:gd name="T0" fmla="*/ 21 w 113"/>
                <a:gd name="T1" fmla="*/ 73 h 228"/>
                <a:gd name="T2" fmla="*/ 0 w 113"/>
                <a:gd name="T3" fmla="*/ 73 h 228"/>
                <a:gd name="T4" fmla="*/ 0 w 113"/>
                <a:gd name="T5" fmla="*/ 49 h 228"/>
                <a:gd name="T6" fmla="*/ 21 w 113"/>
                <a:gd name="T7" fmla="*/ 49 h 228"/>
                <a:gd name="T8" fmla="*/ 21 w 113"/>
                <a:gd name="T9" fmla="*/ 12 h 228"/>
                <a:gd name="T10" fmla="*/ 52 w 113"/>
                <a:gd name="T11" fmla="*/ 0 h 228"/>
                <a:gd name="T12" fmla="*/ 52 w 113"/>
                <a:gd name="T13" fmla="*/ 49 h 228"/>
                <a:gd name="T14" fmla="*/ 100 w 113"/>
                <a:gd name="T15" fmla="*/ 49 h 228"/>
                <a:gd name="T16" fmla="*/ 100 w 113"/>
                <a:gd name="T17" fmla="*/ 73 h 228"/>
                <a:gd name="T18" fmla="*/ 52 w 113"/>
                <a:gd name="T19" fmla="*/ 73 h 228"/>
                <a:gd name="T20" fmla="*/ 52 w 113"/>
                <a:gd name="T21" fmla="*/ 161 h 228"/>
                <a:gd name="T22" fmla="*/ 59 w 113"/>
                <a:gd name="T23" fmla="*/ 192 h 228"/>
                <a:gd name="T24" fmla="*/ 83 w 113"/>
                <a:gd name="T25" fmla="*/ 201 h 228"/>
                <a:gd name="T26" fmla="*/ 108 w 113"/>
                <a:gd name="T27" fmla="*/ 195 h 228"/>
                <a:gd name="T28" fmla="*/ 113 w 113"/>
                <a:gd name="T29" fmla="*/ 223 h 228"/>
                <a:gd name="T30" fmla="*/ 70 w 113"/>
                <a:gd name="T31" fmla="*/ 228 h 228"/>
                <a:gd name="T32" fmla="*/ 35 w 113"/>
                <a:gd name="T33" fmla="*/ 212 h 228"/>
                <a:gd name="T34" fmla="*/ 21 w 113"/>
                <a:gd name="T35" fmla="*/ 173 h 228"/>
                <a:gd name="T36" fmla="*/ 21 w 113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" h="228">
                  <a:moveTo>
                    <a:pt x="21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1" y="49"/>
                  </a:lnTo>
                  <a:lnTo>
                    <a:pt x="21" y="12"/>
                  </a:lnTo>
                  <a:lnTo>
                    <a:pt x="52" y="0"/>
                  </a:lnTo>
                  <a:lnTo>
                    <a:pt x="52" y="49"/>
                  </a:lnTo>
                  <a:lnTo>
                    <a:pt x="100" y="49"/>
                  </a:lnTo>
                  <a:lnTo>
                    <a:pt x="100" y="73"/>
                  </a:lnTo>
                  <a:lnTo>
                    <a:pt x="52" y="73"/>
                  </a:lnTo>
                  <a:lnTo>
                    <a:pt x="52" y="161"/>
                  </a:lnTo>
                  <a:cubicBezTo>
                    <a:pt x="52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100" y="199"/>
                    <a:pt x="108" y="195"/>
                  </a:cubicBezTo>
                  <a:lnTo>
                    <a:pt x="113" y="223"/>
                  </a:lnTo>
                  <a:cubicBezTo>
                    <a:pt x="100" y="226"/>
                    <a:pt x="86" y="228"/>
                    <a:pt x="70" y="228"/>
                  </a:cubicBezTo>
                  <a:cubicBezTo>
                    <a:pt x="56" y="228"/>
                    <a:pt x="45" y="223"/>
                    <a:pt x="35" y="212"/>
                  </a:cubicBezTo>
                  <a:cubicBezTo>
                    <a:pt x="25" y="202"/>
                    <a:pt x="21" y="189"/>
                    <a:pt x="21" y="173"/>
                  </a:cubicBezTo>
                  <a:lnTo>
                    <a:pt x="21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8" name="Freeform 99"/>
            <p:cNvSpPr>
              <a:spLocks noEditPoints="1"/>
            </p:cNvSpPr>
            <p:nvPr/>
          </p:nvSpPr>
          <p:spPr bwMode="auto">
            <a:xfrm>
              <a:off x="5845" y="3198"/>
              <a:ext cx="14" cy="56"/>
            </a:xfrm>
            <a:custGeom>
              <a:avLst/>
              <a:gdLst>
                <a:gd name="T0" fmla="*/ 42 w 61"/>
                <a:gd name="T1" fmla="*/ 0 h 242"/>
                <a:gd name="T2" fmla="*/ 55 w 61"/>
                <a:gd name="T3" fmla="*/ 6 h 242"/>
                <a:gd name="T4" fmla="*/ 61 w 61"/>
                <a:gd name="T5" fmla="*/ 19 h 242"/>
                <a:gd name="T6" fmla="*/ 55 w 61"/>
                <a:gd name="T7" fmla="*/ 33 h 242"/>
                <a:gd name="T8" fmla="*/ 42 w 61"/>
                <a:gd name="T9" fmla="*/ 39 h 242"/>
                <a:gd name="T10" fmla="*/ 28 w 61"/>
                <a:gd name="T11" fmla="*/ 33 h 242"/>
                <a:gd name="T12" fmla="*/ 22 w 61"/>
                <a:gd name="T13" fmla="*/ 19 h 242"/>
                <a:gd name="T14" fmla="*/ 28 w 61"/>
                <a:gd name="T15" fmla="*/ 6 h 242"/>
                <a:gd name="T16" fmla="*/ 42 w 61"/>
                <a:gd name="T17" fmla="*/ 0 h 242"/>
                <a:gd name="T18" fmla="*/ 24 w 61"/>
                <a:gd name="T19" fmla="*/ 242 h 242"/>
                <a:gd name="T20" fmla="*/ 24 w 61"/>
                <a:gd name="T21" fmla="*/ 93 h 242"/>
                <a:gd name="T22" fmla="*/ 0 w 61"/>
                <a:gd name="T23" fmla="*/ 93 h 242"/>
                <a:gd name="T24" fmla="*/ 0 w 61"/>
                <a:gd name="T25" fmla="*/ 67 h 242"/>
                <a:gd name="T26" fmla="*/ 56 w 61"/>
                <a:gd name="T27" fmla="*/ 67 h 242"/>
                <a:gd name="T28" fmla="*/ 56 w 61"/>
                <a:gd name="T29" fmla="*/ 242 h 242"/>
                <a:gd name="T30" fmla="*/ 24 w 61"/>
                <a:gd name="T3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" h="242">
                  <a:moveTo>
                    <a:pt x="42" y="0"/>
                  </a:moveTo>
                  <a:cubicBezTo>
                    <a:pt x="47" y="0"/>
                    <a:pt x="51" y="2"/>
                    <a:pt x="55" y="6"/>
                  </a:cubicBezTo>
                  <a:cubicBezTo>
                    <a:pt x="59" y="10"/>
                    <a:pt x="61" y="14"/>
                    <a:pt x="61" y="19"/>
                  </a:cubicBezTo>
                  <a:cubicBezTo>
                    <a:pt x="61" y="25"/>
                    <a:pt x="59" y="29"/>
                    <a:pt x="55" y="33"/>
                  </a:cubicBezTo>
                  <a:cubicBezTo>
                    <a:pt x="51" y="37"/>
                    <a:pt x="47" y="39"/>
                    <a:pt x="42" y="39"/>
                  </a:cubicBezTo>
                  <a:cubicBezTo>
                    <a:pt x="36" y="39"/>
                    <a:pt x="32" y="37"/>
                    <a:pt x="28" y="33"/>
                  </a:cubicBezTo>
                  <a:cubicBezTo>
                    <a:pt x="24" y="29"/>
                    <a:pt x="22" y="25"/>
                    <a:pt x="22" y="19"/>
                  </a:cubicBezTo>
                  <a:cubicBezTo>
                    <a:pt x="22" y="14"/>
                    <a:pt x="24" y="9"/>
                    <a:pt x="28" y="6"/>
                  </a:cubicBezTo>
                  <a:cubicBezTo>
                    <a:pt x="32" y="2"/>
                    <a:pt x="36" y="0"/>
                    <a:pt x="42" y="0"/>
                  </a:cubicBezTo>
                  <a:close/>
                  <a:moveTo>
                    <a:pt x="24" y="242"/>
                  </a:moveTo>
                  <a:lnTo>
                    <a:pt x="24" y="93"/>
                  </a:lnTo>
                  <a:lnTo>
                    <a:pt x="0" y="93"/>
                  </a:lnTo>
                  <a:lnTo>
                    <a:pt x="0" y="67"/>
                  </a:lnTo>
                  <a:lnTo>
                    <a:pt x="56" y="67"/>
                  </a:lnTo>
                  <a:lnTo>
                    <a:pt x="56" y="242"/>
                  </a:lnTo>
                  <a:lnTo>
                    <a:pt x="24" y="2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9" name="Freeform 100"/>
            <p:cNvSpPr>
              <a:spLocks noEditPoints="1"/>
            </p:cNvSpPr>
            <p:nvPr/>
          </p:nvSpPr>
          <p:spPr bwMode="auto">
            <a:xfrm>
              <a:off x="5866" y="3192"/>
              <a:ext cx="33" cy="63"/>
            </a:xfrm>
            <a:custGeom>
              <a:avLst/>
              <a:gdLst>
                <a:gd name="T0" fmla="*/ 145 w 145"/>
                <a:gd name="T1" fmla="*/ 105 h 270"/>
                <a:gd name="T2" fmla="*/ 129 w 145"/>
                <a:gd name="T3" fmla="*/ 127 h 270"/>
                <a:gd name="T4" fmla="*/ 112 w 145"/>
                <a:gd name="T5" fmla="*/ 118 h 270"/>
                <a:gd name="T6" fmla="*/ 89 w 145"/>
                <a:gd name="T7" fmla="*/ 114 h 270"/>
                <a:gd name="T8" fmla="*/ 48 w 145"/>
                <a:gd name="T9" fmla="*/ 131 h 270"/>
                <a:gd name="T10" fmla="*/ 33 w 145"/>
                <a:gd name="T11" fmla="*/ 180 h 270"/>
                <a:gd name="T12" fmla="*/ 48 w 145"/>
                <a:gd name="T13" fmla="*/ 227 h 270"/>
                <a:gd name="T14" fmla="*/ 91 w 145"/>
                <a:gd name="T15" fmla="*/ 243 h 270"/>
                <a:gd name="T16" fmla="*/ 133 w 145"/>
                <a:gd name="T17" fmla="*/ 227 h 270"/>
                <a:gd name="T18" fmla="*/ 145 w 145"/>
                <a:gd name="T19" fmla="*/ 253 h 270"/>
                <a:gd name="T20" fmla="*/ 83 w 145"/>
                <a:gd name="T21" fmla="*/ 270 h 270"/>
                <a:gd name="T22" fmla="*/ 24 w 145"/>
                <a:gd name="T23" fmla="*/ 246 h 270"/>
                <a:gd name="T24" fmla="*/ 0 w 145"/>
                <a:gd name="T25" fmla="*/ 180 h 270"/>
                <a:gd name="T26" fmla="*/ 25 w 145"/>
                <a:gd name="T27" fmla="*/ 113 h 270"/>
                <a:gd name="T28" fmla="*/ 91 w 145"/>
                <a:gd name="T29" fmla="*/ 87 h 270"/>
                <a:gd name="T30" fmla="*/ 121 w 145"/>
                <a:gd name="T31" fmla="*/ 93 h 270"/>
                <a:gd name="T32" fmla="*/ 145 w 145"/>
                <a:gd name="T33" fmla="*/ 105 h 270"/>
                <a:gd name="T34" fmla="*/ 141 w 145"/>
                <a:gd name="T35" fmla="*/ 1 h 270"/>
                <a:gd name="T36" fmla="*/ 90 w 145"/>
                <a:gd name="T37" fmla="*/ 55 h 270"/>
                <a:gd name="T38" fmla="*/ 73 w 145"/>
                <a:gd name="T39" fmla="*/ 55 h 270"/>
                <a:gd name="T40" fmla="*/ 24 w 145"/>
                <a:gd name="T41" fmla="*/ 0 h 270"/>
                <a:gd name="T42" fmla="*/ 52 w 145"/>
                <a:gd name="T43" fmla="*/ 0 h 270"/>
                <a:gd name="T44" fmla="*/ 81 w 145"/>
                <a:gd name="T45" fmla="*/ 31 h 270"/>
                <a:gd name="T46" fmla="*/ 108 w 145"/>
                <a:gd name="T47" fmla="*/ 1 h 270"/>
                <a:gd name="T48" fmla="*/ 141 w 145"/>
                <a:gd name="T49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5" h="270">
                  <a:moveTo>
                    <a:pt x="145" y="105"/>
                  </a:moveTo>
                  <a:lnTo>
                    <a:pt x="129" y="127"/>
                  </a:lnTo>
                  <a:cubicBezTo>
                    <a:pt x="126" y="124"/>
                    <a:pt x="120" y="121"/>
                    <a:pt x="112" y="118"/>
                  </a:cubicBezTo>
                  <a:cubicBezTo>
                    <a:pt x="104" y="115"/>
                    <a:pt x="96" y="114"/>
                    <a:pt x="89" y="114"/>
                  </a:cubicBezTo>
                  <a:cubicBezTo>
                    <a:pt x="72" y="114"/>
                    <a:pt x="58" y="119"/>
                    <a:pt x="48" y="131"/>
                  </a:cubicBezTo>
                  <a:cubicBezTo>
                    <a:pt x="38" y="143"/>
                    <a:pt x="33" y="160"/>
                    <a:pt x="33" y="180"/>
                  </a:cubicBezTo>
                  <a:cubicBezTo>
                    <a:pt x="33" y="201"/>
                    <a:pt x="38" y="217"/>
                    <a:pt x="48" y="227"/>
                  </a:cubicBezTo>
                  <a:cubicBezTo>
                    <a:pt x="59" y="238"/>
                    <a:pt x="73" y="243"/>
                    <a:pt x="91" y="243"/>
                  </a:cubicBezTo>
                  <a:cubicBezTo>
                    <a:pt x="105" y="243"/>
                    <a:pt x="119" y="238"/>
                    <a:pt x="133" y="227"/>
                  </a:cubicBezTo>
                  <a:lnTo>
                    <a:pt x="145" y="253"/>
                  </a:lnTo>
                  <a:cubicBezTo>
                    <a:pt x="129" y="264"/>
                    <a:pt x="108" y="270"/>
                    <a:pt x="83" y="270"/>
                  </a:cubicBezTo>
                  <a:cubicBezTo>
                    <a:pt x="59" y="270"/>
                    <a:pt x="39" y="262"/>
                    <a:pt x="24" y="246"/>
                  </a:cubicBezTo>
                  <a:cubicBezTo>
                    <a:pt x="8" y="230"/>
                    <a:pt x="0" y="208"/>
                    <a:pt x="0" y="180"/>
                  </a:cubicBezTo>
                  <a:cubicBezTo>
                    <a:pt x="0" y="152"/>
                    <a:pt x="8" y="130"/>
                    <a:pt x="25" y="113"/>
                  </a:cubicBezTo>
                  <a:cubicBezTo>
                    <a:pt x="41" y="96"/>
                    <a:pt x="63" y="87"/>
                    <a:pt x="91" y="87"/>
                  </a:cubicBezTo>
                  <a:cubicBezTo>
                    <a:pt x="101" y="87"/>
                    <a:pt x="110" y="89"/>
                    <a:pt x="121" y="93"/>
                  </a:cubicBezTo>
                  <a:cubicBezTo>
                    <a:pt x="132" y="97"/>
                    <a:pt x="139" y="101"/>
                    <a:pt x="145" y="105"/>
                  </a:cubicBezTo>
                  <a:close/>
                  <a:moveTo>
                    <a:pt x="141" y="1"/>
                  </a:moveTo>
                  <a:lnTo>
                    <a:pt x="90" y="55"/>
                  </a:lnTo>
                  <a:lnTo>
                    <a:pt x="73" y="55"/>
                  </a:lnTo>
                  <a:lnTo>
                    <a:pt x="24" y="0"/>
                  </a:lnTo>
                  <a:lnTo>
                    <a:pt x="52" y="0"/>
                  </a:lnTo>
                  <a:lnTo>
                    <a:pt x="81" y="31"/>
                  </a:lnTo>
                  <a:lnTo>
                    <a:pt x="108" y="1"/>
                  </a:lnTo>
                  <a:lnTo>
                    <a:pt x="14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0" name="Freeform 101"/>
            <p:cNvSpPr>
              <a:spLocks/>
            </p:cNvSpPr>
            <p:nvPr/>
          </p:nvSpPr>
          <p:spPr bwMode="auto">
            <a:xfrm>
              <a:off x="5905" y="3212"/>
              <a:ext cx="32" cy="42"/>
            </a:xfrm>
            <a:custGeom>
              <a:avLst/>
              <a:gdLst>
                <a:gd name="T0" fmla="*/ 108 w 139"/>
                <a:gd name="T1" fmla="*/ 179 h 179"/>
                <a:gd name="T2" fmla="*/ 108 w 139"/>
                <a:gd name="T3" fmla="*/ 77 h 179"/>
                <a:gd name="T4" fmla="*/ 100 w 139"/>
                <a:gd name="T5" fmla="*/ 38 h 179"/>
                <a:gd name="T6" fmla="*/ 71 w 139"/>
                <a:gd name="T7" fmla="*/ 27 h 179"/>
                <a:gd name="T8" fmla="*/ 49 w 139"/>
                <a:gd name="T9" fmla="*/ 33 h 179"/>
                <a:gd name="T10" fmla="*/ 31 w 139"/>
                <a:gd name="T11" fmla="*/ 49 h 179"/>
                <a:gd name="T12" fmla="*/ 31 w 139"/>
                <a:gd name="T13" fmla="*/ 179 h 179"/>
                <a:gd name="T14" fmla="*/ 0 w 139"/>
                <a:gd name="T15" fmla="*/ 179 h 179"/>
                <a:gd name="T16" fmla="*/ 0 w 139"/>
                <a:gd name="T17" fmla="*/ 4 h 179"/>
                <a:gd name="T18" fmla="*/ 21 w 139"/>
                <a:gd name="T19" fmla="*/ 4 h 179"/>
                <a:gd name="T20" fmla="*/ 31 w 139"/>
                <a:gd name="T21" fmla="*/ 26 h 179"/>
                <a:gd name="T22" fmla="*/ 81 w 139"/>
                <a:gd name="T23" fmla="*/ 0 h 179"/>
                <a:gd name="T24" fmla="*/ 139 w 139"/>
                <a:gd name="T25" fmla="*/ 71 h 179"/>
                <a:gd name="T26" fmla="*/ 139 w 139"/>
                <a:gd name="T27" fmla="*/ 179 h 179"/>
                <a:gd name="T28" fmla="*/ 108 w 139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5" y="45"/>
                    <a:pt x="100" y="38"/>
                  </a:cubicBezTo>
                  <a:cubicBezTo>
                    <a:pt x="94" y="30"/>
                    <a:pt x="85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1" name="Freeform 102"/>
            <p:cNvSpPr>
              <a:spLocks noEditPoints="1"/>
            </p:cNvSpPr>
            <p:nvPr/>
          </p:nvSpPr>
          <p:spPr bwMode="auto">
            <a:xfrm>
              <a:off x="5944" y="3192"/>
              <a:ext cx="17" cy="62"/>
            </a:xfrm>
            <a:custGeom>
              <a:avLst/>
              <a:gdLst>
                <a:gd name="T0" fmla="*/ 24 w 76"/>
                <a:gd name="T1" fmla="*/ 265 h 265"/>
                <a:gd name="T2" fmla="*/ 24 w 76"/>
                <a:gd name="T3" fmla="*/ 116 h 265"/>
                <a:gd name="T4" fmla="*/ 0 w 76"/>
                <a:gd name="T5" fmla="*/ 116 h 265"/>
                <a:gd name="T6" fmla="*/ 0 w 76"/>
                <a:gd name="T7" fmla="*/ 90 h 265"/>
                <a:gd name="T8" fmla="*/ 56 w 76"/>
                <a:gd name="T9" fmla="*/ 90 h 265"/>
                <a:gd name="T10" fmla="*/ 56 w 76"/>
                <a:gd name="T11" fmla="*/ 265 h 265"/>
                <a:gd name="T12" fmla="*/ 24 w 76"/>
                <a:gd name="T13" fmla="*/ 265 h 265"/>
                <a:gd name="T14" fmla="*/ 76 w 76"/>
                <a:gd name="T15" fmla="*/ 0 h 265"/>
                <a:gd name="T16" fmla="*/ 39 w 76"/>
                <a:gd name="T17" fmla="*/ 54 h 265"/>
                <a:gd name="T18" fmla="*/ 16 w 76"/>
                <a:gd name="T19" fmla="*/ 54 h 265"/>
                <a:gd name="T20" fmla="*/ 43 w 76"/>
                <a:gd name="T21" fmla="*/ 0 h 265"/>
                <a:gd name="T22" fmla="*/ 76 w 76"/>
                <a:gd name="T23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5">
                  <a:moveTo>
                    <a:pt x="24" y="265"/>
                  </a:moveTo>
                  <a:lnTo>
                    <a:pt x="24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5"/>
                  </a:lnTo>
                  <a:lnTo>
                    <a:pt x="24" y="265"/>
                  </a:lnTo>
                  <a:close/>
                  <a:moveTo>
                    <a:pt x="76" y="0"/>
                  </a:moveTo>
                  <a:lnTo>
                    <a:pt x="39" y="54"/>
                  </a:lnTo>
                  <a:lnTo>
                    <a:pt x="16" y="54"/>
                  </a:lnTo>
                  <a:lnTo>
                    <a:pt x="43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2" name="Freeform 103"/>
            <p:cNvSpPr>
              <a:spLocks/>
            </p:cNvSpPr>
            <p:nvPr/>
          </p:nvSpPr>
          <p:spPr bwMode="auto">
            <a:xfrm>
              <a:off x="5987" y="3196"/>
              <a:ext cx="27" cy="58"/>
            </a:xfrm>
            <a:custGeom>
              <a:avLst/>
              <a:gdLst>
                <a:gd name="T0" fmla="*/ 107 w 116"/>
                <a:gd name="T1" fmla="*/ 28 h 248"/>
                <a:gd name="T2" fmla="*/ 89 w 116"/>
                <a:gd name="T3" fmla="*/ 25 h 248"/>
                <a:gd name="T4" fmla="*/ 66 w 116"/>
                <a:gd name="T5" fmla="*/ 36 h 248"/>
                <a:gd name="T6" fmla="*/ 56 w 116"/>
                <a:gd name="T7" fmla="*/ 63 h 248"/>
                <a:gd name="T8" fmla="*/ 57 w 116"/>
                <a:gd name="T9" fmla="*/ 73 h 248"/>
                <a:gd name="T10" fmla="*/ 93 w 116"/>
                <a:gd name="T11" fmla="*/ 73 h 248"/>
                <a:gd name="T12" fmla="*/ 93 w 116"/>
                <a:gd name="T13" fmla="*/ 99 h 248"/>
                <a:gd name="T14" fmla="*/ 57 w 116"/>
                <a:gd name="T15" fmla="*/ 99 h 248"/>
                <a:gd name="T16" fmla="*/ 57 w 116"/>
                <a:gd name="T17" fmla="*/ 248 h 248"/>
                <a:gd name="T18" fmla="*/ 26 w 116"/>
                <a:gd name="T19" fmla="*/ 248 h 248"/>
                <a:gd name="T20" fmla="*/ 26 w 116"/>
                <a:gd name="T21" fmla="*/ 99 h 248"/>
                <a:gd name="T22" fmla="*/ 0 w 116"/>
                <a:gd name="T23" fmla="*/ 99 h 248"/>
                <a:gd name="T24" fmla="*/ 0 w 116"/>
                <a:gd name="T25" fmla="*/ 73 h 248"/>
                <a:gd name="T26" fmla="*/ 26 w 116"/>
                <a:gd name="T27" fmla="*/ 73 h 248"/>
                <a:gd name="T28" fmla="*/ 43 w 116"/>
                <a:gd name="T29" fmla="*/ 20 h 248"/>
                <a:gd name="T30" fmla="*/ 87 w 116"/>
                <a:gd name="T31" fmla="*/ 0 h 248"/>
                <a:gd name="T32" fmla="*/ 116 w 116"/>
                <a:gd name="T33" fmla="*/ 5 h 248"/>
                <a:gd name="T34" fmla="*/ 107 w 116"/>
                <a:gd name="T35" fmla="*/ 2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248">
                  <a:moveTo>
                    <a:pt x="107" y="28"/>
                  </a:moveTo>
                  <a:cubicBezTo>
                    <a:pt x="101" y="26"/>
                    <a:pt x="95" y="25"/>
                    <a:pt x="89" y="25"/>
                  </a:cubicBezTo>
                  <a:cubicBezTo>
                    <a:pt x="80" y="25"/>
                    <a:pt x="72" y="29"/>
                    <a:pt x="66" y="36"/>
                  </a:cubicBezTo>
                  <a:cubicBezTo>
                    <a:pt x="60" y="43"/>
                    <a:pt x="56" y="52"/>
                    <a:pt x="56" y="63"/>
                  </a:cubicBezTo>
                  <a:cubicBezTo>
                    <a:pt x="56" y="66"/>
                    <a:pt x="57" y="69"/>
                    <a:pt x="57" y="73"/>
                  </a:cubicBezTo>
                  <a:lnTo>
                    <a:pt x="93" y="73"/>
                  </a:lnTo>
                  <a:lnTo>
                    <a:pt x="93" y="99"/>
                  </a:lnTo>
                  <a:lnTo>
                    <a:pt x="57" y="99"/>
                  </a:lnTo>
                  <a:lnTo>
                    <a:pt x="57" y="248"/>
                  </a:lnTo>
                  <a:lnTo>
                    <a:pt x="26" y="248"/>
                  </a:lnTo>
                  <a:lnTo>
                    <a:pt x="26" y="99"/>
                  </a:lnTo>
                  <a:lnTo>
                    <a:pt x="0" y="99"/>
                  </a:lnTo>
                  <a:lnTo>
                    <a:pt x="0" y="73"/>
                  </a:lnTo>
                  <a:lnTo>
                    <a:pt x="26" y="73"/>
                  </a:lnTo>
                  <a:cubicBezTo>
                    <a:pt x="26" y="50"/>
                    <a:pt x="32" y="32"/>
                    <a:pt x="43" y="20"/>
                  </a:cubicBezTo>
                  <a:cubicBezTo>
                    <a:pt x="54" y="7"/>
                    <a:pt x="68" y="0"/>
                    <a:pt x="87" y="0"/>
                  </a:cubicBezTo>
                  <a:cubicBezTo>
                    <a:pt x="96" y="0"/>
                    <a:pt x="105" y="2"/>
                    <a:pt x="116" y="5"/>
                  </a:cubicBezTo>
                  <a:lnTo>
                    <a:pt x="107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3" name="Freeform 104"/>
            <p:cNvSpPr>
              <a:spLocks noEditPoints="1"/>
            </p:cNvSpPr>
            <p:nvPr/>
          </p:nvSpPr>
          <p:spPr bwMode="auto">
            <a:xfrm>
              <a:off x="6014" y="3212"/>
              <a:ext cx="37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9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7 w 159"/>
                <a:gd name="T25" fmla="*/ 91 h 183"/>
                <a:gd name="T26" fmla="*/ 80 w 159"/>
                <a:gd name="T27" fmla="*/ 26 h 183"/>
                <a:gd name="T28" fmla="*/ 46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8" y="42"/>
                    <a:pt x="22" y="25"/>
                  </a:cubicBezTo>
                  <a:cubicBezTo>
                    <a:pt x="37" y="9"/>
                    <a:pt x="56" y="0"/>
                    <a:pt x="80" y="0"/>
                  </a:cubicBezTo>
                  <a:cubicBezTo>
                    <a:pt x="105" y="0"/>
                    <a:pt x="125" y="8"/>
                    <a:pt x="139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19"/>
                    <a:pt x="152" y="142"/>
                    <a:pt x="138" y="158"/>
                  </a:cubicBezTo>
                  <a:cubicBezTo>
                    <a:pt x="124" y="175"/>
                    <a:pt x="104" y="183"/>
                    <a:pt x="80" y="183"/>
                  </a:cubicBezTo>
                  <a:cubicBezTo>
                    <a:pt x="55" y="183"/>
                    <a:pt x="35" y="174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9" y="157"/>
                    <a:pt x="80" y="157"/>
                  </a:cubicBezTo>
                  <a:cubicBezTo>
                    <a:pt x="95" y="157"/>
                    <a:pt x="106" y="151"/>
                    <a:pt x="114" y="140"/>
                  </a:cubicBezTo>
                  <a:cubicBezTo>
                    <a:pt x="122" y="128"/>
                    <a:pt x="127" y="112"/>
                    <a:pt x="127" y="91"/>
                  </a:cubicBezTo>
                  <a:cubicBezTo>
                    <a:pt x="127" y="48"/>
                    <a:pt x="111" y="26"/>
                    <a:pt x="80" y="26"/>
                  </a:cubicBezTo>
                  <a:cubicBezTo>
                    <a:pt x="66" y="26"/>
                    <a:pt x="54" y="32"/>
                    <a:pt x="46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4" name="Freeform 105"/>
            <p:cNvSpPr>
              <a:spLocks/>
            </p:cNvSpPr>
            <p:nvPr/>
          </p:nvSpPr>
          <p:spPr bwMode="auto">
            <a:xfrm>
              <a:off x="6057" y="3212"/>
              <a:ext cx="32" cy="42"/>
            </a:xfrm>
            <a:custGeom>
              <a:avLst/>
              <a:gdLst>
                <a:gd name="T0" fmla="*/ 108 w 139"/>
                <a:gd name="T1" fmla="*/ 179 h 179"/>
                <a:gd name="T2" fmla="*/ 108 w 139"/>
                <a:gd name="T3" fmla="*/ 77 h 179"/>
                <a:gd name="T4" fmla="*/ 100 w 139"/>
                <a:gd name="T5" fmla="*/ 38 h 179"/>
                <a:gd name="T6" fmla="*/ 71 w 139"/>
                <a:gd name="T7" fmla="*/ 27 h 179"/>
                <a:gd name="T8" fmla="*/ 49 w 139"/>
                <a:gd name="T9" fmla="*/ 33 h 179"/>
                <a:gd name="T10" fmla="*/ 31 w 139"/>
                <a:gd name="T11" fmla="*/ 49 h 179"/>
                <a:gd name="T12" fmla="*/ 31 w 139"/>
                <a:gd name="T13" fmla="*/ 179 h 179"/>
                <a:gd name="T14" fmla="*/ 0 w 139"/>
                <a:gd name="T15" fmla="*/ 179 h 179"/>
                <a:gd name="T16" fmla="*/ 0 w 139"/>
                <a:gd name="T17" fmla="*/ 4 h 179"/>
                <a:gd name="T18" fmla="*/ 21 w 139"/>
                <a:gd name="T19" fmla="*/ 4 h 179"/>
                <a:gd name="T20" fmla="*/ 31 w 139"/>
                <a:gd name="T21" fmla="*/ 26 h 179"/>
                <a:gd name="T22" fmla="*/ 81 w 139"/>
                <a:gd name="T23" fmla="*/ 0 h 179"/>
                <a:gd name="T24" fmla="*/ 139 w 139"/>
                <a:gd name="T25" fmla="*/ 71 h 179"/>
                <a:gd name="T26" fmla="*/ 139 w 139"/>
                <a:gd name="T27" fmla="*/ 179 h 179"/>
                <a:gd name="T28" fmla="*/ 108 w 139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5" y="45"/>
                    <a:pt x="100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5" name="Freeform 106"/>
            <p:cNvSpPr>
              <a:spLocks noEditPoints="1"/>
            </p:cNvSpPr>
            <p:nvPr/>
          </p:nvSpPr>
          <p:spPr bwMode="auto">
            <a:xfrm>
              <a:off x="6096" y="3196"/>
              <a:ext cx="35" cy="59"/>
            </a:xfrm>
            <a:custGeom>
              <a:avLst/>
              <a:gdLst>
                <a:gd name="T0" fmla="*/ 122 w 153"/>
                <a:gd name="T1" fmla="*/ 248 h 252"/>
                <a:gd name="T2" fmla="*/ 122 w 153"/>
                <a:gd name="T3" fmla="*/ 235 h 252"/>
                <a:gd name="T4" fmla="*/ 74 w 153"/>
                <a:gd name="T5" fmla="*/ 252 h 252"/>
                <a:gd name="T6" fmla="*/ 21 w 153"/>
                <a:gd name="T7" fmla="*/ 228 h 252"/>
                <a:gd name="T8" fmla="*/ 0 w 153"/>
                <a:gd name="T9" fmla="*/ 165 h 252"/>
                <a:gd name="T10" fmla="*/ 24 w 153"/>
                <a:gd name="T11" fmla="*/ 97 h 252"/>
                <a:gd name="T12" fmla="*/ 80 w 153"/>
                <a:gd name="T13" fmla="*/ 69 h 252"/>
                <a:gd name="T14" fmla="*/ 122 w 153"/>
                <a:gd name="T15" fmla="*/ 82 h 252"/>
                <a:gd name="T16" fmla="*/ 122 w 153"/>
                <a:gd name="T17" fmla="*/ 0 h 252"/>
                <a:gd name="T18" fmla="*/ 153 w 153"/>
                <a:gd name="T19" fmla="*/ 0 h 252"/>
                <a:gd name="T20" fmla="*/ 153 w 153"/>
                <a:gd name="T21" fmla="*/ 248 h 252"/>
                <a:gd name="T22" fmla="*/ 122 w 153"/>
                <a:gd name="T23" fmla="*/ 248 h 252"/>
                <a:gd name="T24" fmla="*/ 122 w 153"/>
                <a:gd name="T25" fmla="*/ 113 h 252"/>
                <a:gd name="T26" fmla="*/ 89 w 153"/>
                <a:gd name="T27" fmla="*/ 96 h 252"/>
                <a:gd name="T28" fmla="*/ 49 w 153"/>
                <a:gd name="T29" fmla="*/ 114 h 252"/>
                <a:gd name="T30" fmla="*/ 33 w 153"/>
                <a:gd name="T31" fmla="*/ 162 h 252"/>
                <a:gd name="T32" fmla="*/ 91 w 153"/>
                <a:gd name="T33" fmla="*/ 225 h 252"/>
                <a:gd name="T34" fmla="*/ 109 w 153"/>
                <a:gd name="T35" fmla="*/ 221 h 252"/>
                <a:gd name="T36" fmla="*/ 122 w 153"/>
                <a:gd name="T37" fmla="*/ 211 h 252"/>
                <a:gd name="T38" fmla="*/ 122 w 153"/>
                <a:gd name="T39" fmla="*/ 11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3" h="252">
                  <a:moveTo>
                    <a:pt x="122" y="248"/>
                  </a:moveTo>
                  <a:lnTo>
                    <a:pt x="122" y="235"/>
                  </a:lnTo>
                  <a:cubicBezTo>
                    <a:pt x="111" y="246"/>
                    <a:pt x="95" y="252"/>
                    <a:pt x="74" y="252"/>
                  </a:cubicBezTo>
                  <a:cubicBezTo>
                    <a:pt x="52" y="252"/>
                    <a:pt x="34" y="244"/>
                    <a:pt x="21" y="228"/>
                  </a:cubicBezTo>
                  <a:cubicBezTo>
                    <a:pt x="7" y="212"/>
                    <a:pt x="0" y="191"/>
                    <a:pt x="0" y="165"/>
                  </a:cubicBezTo>
                  <a:cubicBezTo>
                    <a:pt x="0" y="138"/>
                    <a:pt x="8" y="116"/>
                    <a:pt x="24" y="97"/>
                  </a:cubicBezTo>
                  <a:cubicBezTo>
                    <a:pt x="40" y="79"/>
                    <a:pt x="58" y="69"/>
                    <a:pt x="80" y="69"/>
                  </a:cubicBezTo>
                  <a:cubicBezTo>
                    <a:pt x="98" y="69"/>
                    <a:pt x="112" y="74"/>
                    <a:pt x="122" y="82"/>
                  </a:cubicBezTo>
                  <a:lnTo>
                    <a:pt x="122" y="0"/>
                  </a:lnTo>
                  <a:lnTo>
                    <a:pt x="153" y="0"/>
                  </a:lnTo>
                  <a:lnTo>
                    <a:pt x="153" y="248"/>
                  </a:lnTo>
                  <a:lnTo>
                    <a:pt x="122" y="248"/>
                  </a:lnTo>
                  <a:close/>
                  <a:moveTo>
                    <a:pt x="122" y="113"/>
                  </a:moveTo>
                  <a:cubicBezTo>
                    <a:pt x="114" y="101"/>
                    <a:pt x="103" y="96"/>
                    <a:pt x="89" y="96"/>
                  </a:cubicBezTo>
                  <a:cubicBezTo>
                    <a:pt x="73" y="96"/>
                    <a:pt x="59" y="102"/>
                    <a:pt x="49" y="114"/>
                  </a:cubicBezTo>
                  <a:cubicBezTo>
                    <a:pt x="38" y="127"/>
                    <a:pt x="33" y="143"/>
                    <a:pt x="33" y="162"/>
                  </a:cubicBezTo>
                  <a:cubicBezTo>
                    <a:pt x="33" y="204"/>
                    <a:pt x="52" y="225"/>
                    <a:pt x="91" y="225"/>
                  </a:cubicBezTo>
                  <a:cubicBezTo>
                    <a:pt x="96" y="225"/>
                    <a:pt x="102" y="224"/>
                    <a:pt x="109" y="221"/>
                  </a:cubicBezTo>
                  <a:cubicBezTo>
                    <a:pt x="116" y="218"/>
                    <a:pt x="120" y="214"/>
                    <a:pt x="122" y="211"/>
                  </a:cubicBezTo>
                  <a:lnTo>
                    <a:pt x="122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6" name="Freeform 107"/>
            <p:cNvSpPr>
              <a:spLocks/>
            </p:cNvSpPr>
            <p:nvPr/>
          </p:nvSpPr>
          <p:spPr bwMode="auto">
            <a:xfrm>
              <a:off x="6135" y="3213"/>
              <a:ext cx="37" cy="57"/>
            </a:xfrm>
            <a:custGeom>
              <a:avLst/>
              <a:gdLst>
                <a:gd name="T0" fmla="*/ 87 w 162"/>
                <a:gd name="T1" fmla="*/ 205 h 244"/>
                <a:gd name="T2" fmla="*/ 62 w 162"/>
                <a:gd name="T3" fmla="*/ 233 h 244"/>
                <a:gd name="T4" fmla="*/ 18 w 162"/>
                <a:gd name="T5" fmla="*/ 244 h 244"/>
                <a:gd name="T6" fmla="*/ 18 w 162"/>
                <a:gd name="T7" fmla="*/ 216 h 244"/>
                <a:gd name="T8" fmla="*/ 52 w 162"/>
                <a:gd name="T9" fmla="*/ 207 h 244"/>
                <a:gd name="T10" fmla="*/ 66 w 162"/>
                <a:gd name="T11" fmla="*/ 185 h 244"/>
                <a:gd name="T12" fmla="*/ 61 w 162"/>
                <a:gd name="T13" fmla="*/ 157 h 244"/>
                <a:gd name="T14" fmla="*/ 47 w 162"/>
                <a:gd name="T15" fmla="*/ 122 h 244"/>
                <a:gd name="T16" fmla="*/ 0 w 162"/>
                <a:gd name="T17" fmla="*/ 0 h 244"/>
                <a:gd name="T18" fmla="*/ 32 w 162"/>
                <a:gd name="T19" fmla="*/ 0 h 244"/>
                <a:gd name="T20" fmla="*/ 83 w 162"/>
                <a:gd name="T21" fmla="*/ 136 h 244"/>
                <a:gd name="T22" fmla="*/ 130 w 162"/>
                <a:gd name="T23" fmla="*/ 0 h 244"/>
                <a:gd name="T24" fmla="*/ 162 w 162"/>
                <a:gd name="T25" fmla="*/ 0 h 244"/>
                <a:gd name="T26" fmla="*/ 87 w 162"/>
                <a:gd name="T27" fmla="*/ 205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244">
                  <a:moveTo>
                    <a:pt x="87" y="205"/>
                  </a:moveTo>
                  <a:cubicBezTo>
                    <a:pt x="83" y="216"/>
                    <a:pt x="75" y="226"/>
                    <a:pt x="62" y="233"/>
                  </a:cubicBezTo>
                  <a:cubicBezTo>
                    <a:pt x="49" y="241"/>
                    <a:pt x="34" y="244"/>
                    <a:pt x="18" y="244"/>
                  </a:cubicBezTo>
                  <a:lnTo>
                    <a:pt x="18" y="216"/>
                  </a:lnTo>
                  <a:cubicBezTo>
                    <a:pt x="31" y="216"/>
                    <a:pt x="42" y="213"/>
                    <a:pt x="52" y="207"/>
                  </a:cubicBezTo>
                  <a:cubicBezTo>
                    <a:pt x="61" y="201"/>
                    <a:pt x="66" y="194"/>
                    <a:pt x="66" y="185"/>
                  </a:cubicBezTo>
                  <a:cubicBezTo>
                    <a:pt x="66" y="176"/>
                    <a:pt x="64" y="166"/>
                    <a:pt x="61" y="157"/>
                  </a:cubicBezTo>
                  <a:cubicBezTo>
                    <a:pt x="57" y="147"/>
                    <a:pt x="53" y="136"/>
                    <a:pt x="47" y="122"/>
                  </a:cubicBezTo>
                  <a:lnTo>
                    <a:pt x="0" y="0"/>
                  </a:lnTo>
                  <a:lnTo>
                    <a:pt x="32" y="0"/>
                  </a:lnTo>
                  <a:lnTo>
                    <a:pt x="83" y="136"/>
                  </a:lnTo>
                  <a:lnTo>
                    <a:pt x="130" y="0"/>
                  </a:lnTo>
                  <a:lnTo>
                    <a:pt x="162" y="0"/>
                  </a:lnTo>
                  <a:lnTo>
                    <a:pt x="87" y="2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7" name="Freeform 108"/>
            <p:cNvSpPr>
              <a:spLocks noEditPoints="1"/>
            </p:cNvSpPr>
            <p:nvPr/>
          </p:nvSpPr>
          <p:spPr bwMode="auto">
            <a:xfrm>
              <a:off x="4856" y="3292"/>
              <a:ext cx="46" cy="58"/>
            </a:xfrm>
            <a:custGeom>
              <a:avLst/>
              <a:gdLst>
                <a:gd name="T0" fmla="*/ 0 w 201"/>
                <a:gd name="T1" fmla="*/ 122 h 249"/>
                <a:gd name="T2" fmla="*/ 26 w 201"/>
                <a:gd name="T3" fmla="*/ 35 h 249"/>
                <a:gd name="T4" fmla="*/ 97 w 201"/>
                <a:gd name="T5" fmla="*/ 0 h 249"/>
                <a:gd name="T6" fmla="*/ 174 w 201"/>
                <a:gd name="T7" fmla="*/ 32 h 249"/>
                <a:gd name="T8" fmla="*/ 201 w 201"/>
                <a:gd name="T9" fmla="*/ 122 h 249"/>
                <a:gd name="T10" fmla="*/ 174 w 201"/>
                <a:gd name="T11" fmla="*/ 215 h 249"/>
                <a:gd name="T12" fmla="*/ 97 w 201"/>
                <a:gd name="T13" fmla="*/ 249 h 249"/>
                <a:gd name="T14" fmla="*/ 26 w 201"/>
                <a:gd name="T15" fmla="*/ 213 h 249"/>
                <a:gd name="T16" fmla="*/ 0 w 201"/>
                <a:gd name="T17" fmla="*/ 122 h 249"/>
                <a:gd name="T18" fmla="*/ 35 w 201"/>
                <a:gd name="T19" fmla="*/ 122 h 249"/>
                <a:gd name="T20" fmla="*/ 51 w 201"/>
                <a:gd name="T21" fmla="*/ 191 h 249"/>
                <a:gd name="T22" fmla="*/ 97 w 201"/>
                <a:gd name="T23" fmla="*/ 219 h 249"/>
                <a:gd name="T24" fmla="*/ 148 w 201"/>
                <a:gd name="T25" fmla="*/ 194 h 249"/>
                <a:gd name="T26" fmla="*/ 166 w 201"/>
                <a:gd name="T27" fmla="*/ 122 h 249"/>
                <a:gd name="T28" fmla="*/ 97 w 201"/>
                <a:gd name="T29" fmla="*/ 29 h 249"/>
                <a:gd name="T30" fmla="*/ 51 w 201"/>
                <a:gd name="T31" fmla="*/ 54 h 249"/>
                <a:gd name="T32" fmla="*/ 35 w 201"/>
                <a:gd name="T33" fmla="*/ 12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1" h="249">
                  <a:moveTo>
                    <a:pt x="0" y="122"/>
                  </a:moveTo>
                  <a:cubicBezTo>
                    <a:pt x="0" y="87"/>
                    <a:pt x="9" y="58"/>
                    <a:pt x="26" y="35"/>
                  </a:cubicBezTo>
                  <a:cubicBezTo>
                    <a:pt x="44" y="11"/>
                    <a:pt x="67" y="0"/>
                    <a:pt x="97" y="0"/>
                  </a:cubicBezTo>
                  <a:cubicBezTo>
                    <a:pt x="131" y="0"/>
                    <a:pt x="156" y="10"/>
                    <a:pt x="174" y="32"/>
                  </a:cubicBezTo>
                  <a:cubicBezTo>
                    <a:pt x="192" y="54"/>
                    <a:pt x="201" y="84"/>
                    <a:pt x="201" y="122"/>
                  </a:cubicBezTo>
                  <a:cubicBezTo>
                    <a:pt x="201" y="162"/>
                    <a:pt x="192" y="193"/>
                    <a:pt x="174" y="215"/>
                  </a:cubicBezTo>
                  <a:cubicBezTo>
                    <a:pt x="156" y="237"/>
                    <a:pt x="130" y="249"/>
                    <a:pt x="97" y="249"/>
                  </a:cubicBezTo>
                  <a:cubicBezTo>
                    <a:pt x="67" y="249"/>
                    <a:pt x="43" y="237"/>
                    <a:pt x="26" y="213"/>
                  </a:cubicBezTo>
                  <a:cubicBezTo>
                    <a:pt x="9" y="190"/>
                    <a:pt x="0" y="159"/>
                    <a:pt x="0" y="122"/>
                  </a:cubicBezTo>
                  <a:close/>
                  <a:moveTo>
                    <a:pt x="35" y="122"/>
                  </a:moveTo>
                  <a:cubicBezTo>
                    <a:pt x="35" y="150"/>
                    <a:pt x="40" y="173"/>
                    <a:pt x="51" y="191"/>
                  </a:cubicBezTo>
                  <a:cubicBezTo>
                    <a:pt x="62" y="210"/>
                    <a:pt x="77" y="219"/>
                    <a:pt x="97" y="219"/>
                  </a:cubicBezTo>
                  <a:cubicBezTo>
                    <a:pt x="119" y="219"/>
                    <a:pt x="137" y="211"/>
                    <a:pt x="148" y="194"/>
                  </a:cubicBezTo>
                  <a:cubicBezTo>
                    <a:pt x="160" y="177"/>
                    <a:pt x="166" y="153"/>
                    <a:pt x="166" y="122"/>
                  </a:cubicBezTo>
                  <a:cubicBezTo>
                    <a:pt x="166" y="60"/>
                    <a:pt x="143" y="29"/>
                    <a:pt x="97" y="29"/>
                  </a:cubicBezTo>
                  <a:cubicBezTo>
                    <a:pt x="77" y="29"/>
                    <a:pt x="61" y="38"/>
                    <a:pt x="51" y="54"/>
                  </a:cubicBezTo>
                  <a:cubicBezTo>
                    <a:pt x="40" y="71"/>
                    <a:pt x="35" y="94"/>
                    <a:pt x="35" y="1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8" name="Freeform 109"/>
            <p:cNvSpPr>
              <a:spLocks noEditPoints="1"/>
            </p:cNvSpPr>
            <p:nvPr/>
          </p:nvSpPr>
          <p:spPr bwMode="auto">
            <a:xfrm>
              <a:off x="4910" y="3307"/>
              <a:ext cx="35" cy="58"/>
            </a:xfrm>
            <a:custGeom>
              <a:avLst/>
              <a:gdLst>
                <a:gd name="T0" fmla="*/ 31 w 153"/>
                <a:gd name="T1" fmla="*/ 170 h 248"/>
                <a:gd name="T2" fmla="*/ 31 w 153"/>
                <a:gd name="T3" fmla="*/ 248 h 248"/>
                <a:gd name="T4" fmla="*/ 0 w 153"/>
                <a:gd name="T5" fmla="*/ 248 h 248"/>
                <a:gd name="T6" fmla="*/ 0 w 153"/>
                <a:gd name="T7" fmla="*/ 4 h 248"/>
                <a:gd name="T8" fmla="*/ 31 w 153"/>
                <a:gd name="T9" fmla="*/ 4 h 248"/>
                <a:gd name="T10" fmla="*/ 31 w 153"/>
                <a:gd name="T11" fmla="*/ 18 h 248"/>
                <a:gd name="T12" fmla="*/ 74 w 153"/>
                <a:gd name="T13" fmla="*/ 0 h 248"/>
                <a:gd name="T14" fmla="*/ 132 w 153"/>
                <a:gd name="T15" fmla="*/ 24 h 248"/>
                <a:gd name="T16" fmla="*/ 153 w 153"/>
                <a:gd name="T17" fmla="*/ 92 h 248"/>
                <a:gd name="T18" fmla="*/ 132 w 153"/>
                <a:gd name="T19" fmla="*/ 157 h 248"/>
                <a:gd name="T20" fmla="*/ 71 w 153"/>
                <a:gd name="T21" fmla="*/ 183 h 248"/>
                <a:gd name="T22" fmla="*/ 47 w 153"/>
                <a:gd name="T23" fmla="*/ 179 h 248"/>
                <a:gd name="T24" fmla="*/ 31 w 153"/>
                <a:gd name="T25" fmla="*/ 170 h 248"/>
                <a:gd name="T26" fmla="*/ 31 w 153"/>
                <a:gd name="T27" fmla="*/ 42 h 248"/>
                <a:gd name="T28" fmla="*/ 31 w 153"/>
                <a:gd name="T29" fmla="*/ 144 h 248"/>
                <a:gd name="T30" fmla="*/ 44 w 153"/>
                <a:gd name="T31" fmla="*/ 153 h 248"/>
                <a:gd name="T32" fmla="*/ 62 w 153"/>
                <a:gd name="T33" fmla="*/ 157 h 248"/>
                <a:gd name="T34" fmla="*/ 120 w 153"/>
                <a:gd name="T35" fmla="*/ 91 h 248"/>
                <a:gd name="T36" fmla="*/ 106 w 153"/>
                <a:gd name="T37" fmla="*/ 42 h 248"/>
                <a:gd name="T38" fmla="*/ 62 w 153"/>
                <a:gd name="T39" fmla="*/ 27 h 248"/>
                <a:gd name="T40" fmla="*/ 46 w 153"/>
                <a:gd name="T41" fmla="*/ 31 h 248"/>
                <a:gd name="T42" fmla="*/ 31 w 153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3" h="248">
                  <a:moveTo>
                    <a:pt x="31" y="170"/>
                  </a:moveTo>
                  <a:lnTo>
                    <a:pt x="31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18"/>
                  </a:lnTo>
                  <a:cubicBezTo>
                    <a:pt x="43" y="6"/>
                    <a:pt x="57" y="0"/>
                    <a:pt x="74" y="0"/>
                  </a:cubicBezTo>
                  <a:cubicBezTo>
                    <a:pt x="99" y="0"/>
                    <a:pt x="118" y="8"/>
                    <a:pt x="132" y="24"/>
                  </a:cubicBezTo>
                  <a:cubicBezTo>
                    <a:pt x="146" y="39"/>
                    <a:pt x="153" y="62"/>
                    <a:pt x="153" y="92"/>
                  </a:cubicBezTo>
                  <a:cubicBezTo>
                    <a:pt x="153" y="119"/>
                    <a:pt x="146" y="141"/>
                    <a:pt x="132" y="157"/>
                  </a:cubicBezTo>
                  <a:cubicBezTo>
                    <a:pt x="118" y="174"/>
                    <a:pt x="98" y="183"/>
                    <a:pt x="71" y="183"/>
                  </a:cubicBezTo>
                  <a:cubicBezTo>
                    <a:pt x="64" y="183"/>
                    <a:pt x="56" y="181"/>
                    <a:pt x="47" y="179"/>
                  </a:cubicBezTo>
                  <a:cubicBezTo>
                    <a:pt x="39" y="176"/>
                    <a:pt x="33" y="173"/>
                    <a:pt x="31" y="170"/>
                  </a:cubicBezTo>
                  <a:close/>
                  <a:moveTo>
                    <a:pt x="31" y="42"/>
                  </a:moveTo>
                  <a:lnTo>
                    <a:pt x="31" y="144"/>
                  </a:lnTo>
                  <a:cubicBezTo>
                    <a:pt x="33" y="147"/>
                    <a:pt x="37" y="150"/>
                    <a:pt x="44" y="153"/>
                  </a:cubicBezTo>
                  <a:cubicBezTo>
                    <a:pt x="50" y="155"/>
                    <a:pt x="56" y="157"/>
                    <a:pt x="62" y="157"/>
                  </a:cubicBezTo>
                  <a:cubicBezTo>
                    <a:pt x="101" y="157"/>
                    <a:pt x="120" y="135"/>
                    <a:pt x="120" y="91"/>
                  </a:cubicBezTo>
                  <a:cubicBezTo>
                    <a:pt x="120" y="69"/>
                    <a:pt x="116" y="52"/>
                    <a:pt x="106" y="42"/>
                  </a:cubicBezTo>
                  <a:cubicBezTo>
                    <a:pt x="97" y="32"/>
                    <a:pt x="83" y="27"/>
                    <a:pt x="62" y="27"/>
                  </a:cubicBezTo>
                  <a:cubicBezTo>
                    <a:pt x="58" y="27"/>
                    <a:pt x="53" y="28"/>
                    <a:pt x="46" y="31"/>
                  </a:cubicBezTo>
                  <a:cubicBezTo>
                    <a:pt x="40" y="34"/>
                    <a:pt x="35" y="38"/>
                    <a:pt x="31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9" name="Freeform 110"/>
            <p:cNvSpPr>
              <a:spLocks noEditPoints="1"/>
            </p:cNvSpPr>
            <p:nvPr/>
          </p:nvSpPr>
          <p:spPr bwMode="auto">
            <a:xfrm>
              <a:off x="4949" y="3307"/>
              <a:ext cx="38" cy="43"/>
            </a:xfrm>
            <a:custGeom>
              <a:avLst/>
              <a:gdLst>
                <a:gd name="T0" fmla="*/ 159 w 162"/>
                <a:gd name="T1" fmla="*/ 95 h 183"/>
                <a:gd name="T2" fmla="*/ 33 w 162"/>
                <a:gd name="T3" fmla="*/ 95 h 183"/>
                <a:gd name="T4" fmla="*/ 50 w 162"/>
                <a:gd name="T5" fmla="*/ 142 h 183"/>
                <a:gd name="T6" fmla="*/ 88 w 162"/>
                <a:gd name="T7" fmla="*/ 157 h 183"/>
                <a:gd name="T8" fmla="*/ 133 w 162"/>
                <a:gd name="T9" fmla="*/ 141 h 183"/>
                <a:gd name="T10" fmla="*/ 146 w 162"/>
                <a:gd name="T11" fmla="*/ 163 h 183"/>
                <a:gd name="T12" fmla="*/ 124 w 162"/>
                <a:gd name="T13" fmla="*/ 176 h 183"/>
                <a:gd name="T14" fmla="*/ 82 w 162"/>
                <a:gd name="T15" fmla="*/ 183 h 183"/>
                <a:gd name="T16" fmla="*/ 26 w 162"/>
                <a:gd name="T17" fmla="*/ 160 h 183"/>
                <a:gd name="T18" fmla="*/ 0 w 162"/>
                <a:gd name="T19" fmla="*/ 94 h 183"/>
                <a:gd name="T20" fmla="*/ 26 w 162"/>
                <a:gd name="T21" fmla="*/ 24 h 183"/>
                <a:gd name="T22" fmla="*/ 82 w 162"/>
                <a:gd name="T23" fmla="*/ 0 h 183"/>
                <a:gd name="T24" fmla="*/ 141 w 162"/>
                <a:gd name="T25" fmla="*/ 22 h 183"/>
                <a:gd name="T26" fmla="*/ 162 w 162"/>
                <a:gd name="T27" fmla="*/ 76 h 183"/>
                <a:gd name="T28" fmla="*/ 159 w 162"/>
                <a:gd name="T29" fmla="*/ 95 h 183"/>
                <a:gd name="T30" fmla="*/ 84 w 162"/>
                <a:gd name="T31" fmla="*/ 27 h 183"/>
                <a:gd name="T32" fmla="*/ 49 w 162"/>
                <a:gd name="T33" fmla="*/ 40 h 183"/>
                <a:gd name="T34" fmla="*/ 33 w 162"/>
                <a:gd name="T35" fmla="*/ 72 h 183"/>
                <a:gd name="T36" fmla="*/ 131 w 162"/>
                <a:gd name="T37" fmla="*/ 72 h 183"/>
                <a:gd name="T38" fmla="*/ 119 w 162"/>
                <a:gd name="T39" fmla="*/ 40 h 183"/>
                <a:gd name="T40" fmla="*/ 84 w 162"/>
                <a:gd name="T41" fmla="*/ 2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" h="183">
                  <a:moveTo>
                    <a:pt x="159" y="95"/>
                  </a:moveTo>
                  <a:lnTo>
                    <a:pt x="33" y="95"/>
                  </a:lnTo>
                  <a:cubicBezTo>
                    <a:pt x="33" y="115"/>
                    <a:pt x="38" y="131"/>
                    <a:pt x="50" y="142"/>
                  </a:cubicBezTo>
                  <a:cubicBezTo>
                    <a:pt x="60" y="152"/>
                    <a:pt x="72" y="157"/>
                    <a:pt x="88" y="157"/>
                  </a:cubicBezTo>
                  <a:cubicBezTo>
                    <a:pt x="106" y="157"/>
                    <a:pt x="121" y="151"/>
                    <a:pt x="133" y="141"/>
                  </a:cubicBezTo>
                  <a:lnTo>
                    <a:pt x="146" y="163"/>
                  </a:lnTo>
                  <a:cubicBezTo>
                    <a:pt x="141" y="168"/>
                    <a:pt x="134" y="172"/>
                    <a:pt x="124" y="176"/>
                  </a:cubicBezTo>
                  <a:cubicBezTo>
                    <a:pt x="111" y="181"/>
                    <a:pt x="97" y="183"/>
                    <a:pt x="82" y="183"/>
                  </a:cubicBezTo>
                  <a:cubicBezTo>
                    <a:pt x="60" y="183"/>
                    <a:pt x="41" y="175"/>
                    <a:pt x="26" y="160"/>
                  </a:cubicBezTo>
                  <a:cubicBezTo>
                    <a:pt x="8" y="144"/>
                    <a:pt x="0" y="122"/>
                    <a:pt x="0" y="94"/>
                  </a:cubicBezTo>
                  <a:cubicBezTo>
                    <a:pt x="0" y="65"/>
                    <a:pt x="9" y="41"/>
                    <a:pt x="26" y="24"/>
                  </a:cubicBezTo>
                  <a:cubicBezTo>
                    <a:pt x="42" y="8"/>
                    <a:pt x="61" y="0"/>
                    <a:pt x="82" y="0"/>
                  </a:cubicBezTo>
                  <a:cubicBezTo>
                    <a:pt x="107" y="0"/>
                    <a:pt x="127" y="7"/>
                    <a:pt x="141" y="22"/>
                  </a:cubicBezTo>
                  <a:cubicBezTo>
                    <a:pt x="155" y="35"/>
                    <a:pt x="162" y="53"/>
                    <a:pt x="162" y="76"/>
                  </a:cubicBezTo>
                  <a:cubicBezTo>
                    <a:pt x="162" y="83"/>
                    <a:pt x="161" y="89"/>
                    <a:pt x="159" y="95"/>
                  </a:cubicBezTo>
                  <a:close/>
                  <a:moveTo>
                    <a:pt x="84" y="27"/>
                  </a:moveTo>
                  <a:cubicBezTo>
                    <a:pt x="70" y="27"/>
                    <a:pt x="58" y="31"/>
                    <a:pt x="49" y="40"/>
                  </a:cubicBezTo>
                  <a:cubicBezTo>
                    <a:pt x="40" y="49"/>
                    <a:pt x="35" y="59"/>
                    <a:pt x="33" y="72"/>
                  </a:cubicBezTo>
                  <a:lnTo>
                    <a:pt x="131" y="72"/>
                  </a:lnTo>
                  <a:cubicBezTo>
                    <a:pt x="131" y="59"/>
                    <a:pt x="127" y="49"/>
                    <a:pt x="119" y="40"/>
                  </a:cubicBezTo>
                  <a:cubicBezTo>
                    <a:pt x="110" y="31"/>
                    <a:pt x="99" y="27"/>
                    <a:pt x="84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0" name="Freeform 111"/>
            <p:cNvSpPr>
              <a:spLocks/>
            </p:cNvSpPr>
            <p:nvPr/>
          </p:nvSpPr>
          <p:spPr bwMode="auto">
            <a:xfrm>
              <a:off x="4994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3 w 106"/>
                <a:gd name="T3" fmla="*/ 27 h 180"/>
                <a:gd name="T4" fmla="*/ 44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2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7" y="29"/>
                    <a:pt x="80" y="27"/>
                    <a:pt x="73" y="27"/>
                  </a:cubicBezTo>
                  <a:cubicBezTo>
                    <a:pt x="62" y="27"/>
                    <a:pt x="52" y="32"/>
                    <a:pt x="44" y="42"/>
                  </a:cubicBezTo>
                  <a:cubicBezTo>
                    <a:pt x="36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3" y="11"/>
                    <a:pt x="60" y="0"/>
                    <a:pt x="82" y="0"/>
                  </a:cubicBezTo>
                  <a:cubicBezTo>
                    <a:pt x="88" y="0"/>
                    <a:pt x="96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1" name="Freeform 112"/>
            <p:cNvSpPr>
              <a:spLocks noEditPoints="1"/>
            </p:cNvSpPr>
            <p:nvPr/>
          </p:nvSpPr>
          <p:spPr bwMode="auto">
            <a:xfrm>
              <a:off x="5021" y="3307"/>
              <a:ext cx="34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6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10 w 151"/>
                <a:gd name="T19" fmla="*/ 18 h 183"/>
                <a:gd name="T20" fmla="*/ 34 w 151"/>
                <a:gd name="T21" fmla="*/ 6 h 183"/>
                <a:gd name="T22" fmla="*/ 64 w 151"/>
                <a:gd name="T23" fmla="*/ 0 h 183"/>
                <a:gd name="T24" fmla="*/ 120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7 w 151"/>
                <a:gd name="T43" fmla="*/ 102 h 183"/>
                <a:gd name="T44" fmla="*/ 32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8" y="183"/>
                    <a:pt x="26" y="178"/>
                    <a:pt x="16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8" y="68"/>
                    <a:pt x="106" y="71"/>
                  </a:cubicBezTo>
                  <a:cubicBezTo>
                    <a:pt x="106" y="43"/>
                    <a:pt x="93" y="28"/>
                    <a:pt x="68" y="28"/>
                  </a:cubicBezTo>
                  <a:cubicBezTo>
                    <a:pt x="48" y="28"/>
                    <a:pt x="33" y="34"/>
                    <a:pt x="23" y="44"/>
                  </a:cubicBezTo>
                  <a:lnTo>
                    <a:pt x="10" y="18"/>
                  </a:lnTo>
                  <a:cubicBezTo>
                    <a:pt x="16" y="13"/>
                    <a:pt x="24" y="9"/>
                    <a:pt x="34" y="6"/>
                  </a:cubicBezTo>
                  <a:cubicBezTo>
                    <a:pt x="45" y="2"/>
                    <a:pt x="55" y="0"/>
                    <a:pt x="64" y="0"/>
                  </a:cubicBezTo>
                  <a:cubicBezTo>
                    <a:pt x="90" y="0"/>
                    <a:pt x="108" y="6"/>
                    <a:pt x="120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2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9" y="181"/>
                    <a:pt x="122" y="177"/>
                  </a:cubicBezTo>
                  <a:cubicBezTo>
                    <a:pt x="116" y="174"/>
                    <a:pt x="112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7" y="102"/>
                  </a:cubicBezTo>
                  <a:cubicBezTo>
                    <a:pt x="37" y="110"/>
                    <a:pt x="32" y="120"/>
                    <a:pt x="32" y="131"/>
                  </a:cubicBezTo>
                  <a:cubicBezTo>
                    <a:pt x="32" y="149"/>
                    <a:pt x="42" y="158"/>
                    <a:pt x="64" y="158"/>
                  </a:cubicBezTo>
                  <a:cubicBezTo>
                    <a:pt x="80" y="158"/>
                    <a:pt x="94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2" name="Freeform 113"/>
            <p:cNvSpPr>
              <a:spLocks noEditPoints="1"/>
            </p:cNvSpPr>
            <p:nvPr/>
          </p:nvSpPr>
          <p:spPr bwMode="auto">
            <a:xfrm>
              <a:off x="5060" y="3287"/>
              <a:ext cx="34" cy="63"/>
            </a:xfrm>
            <a:custGeom>
              <a:avLst/>
              <a:gdLst>
                <a:gd name="T0" fmla="*/ 144 w 145"/>
                <a:gd name="T1" fmla="*/ 105 h 270"/>
                <a:gd name="T2" fmla="*/ 128 w 145"/>
                <a:gd name="T3" fmla="*/ 127 h 270"/>
                <a:gd name="T4" fmla="*/ 112 w 145"/>
                <a:gd name="T5" fmla="*/ 118 h 270"/>
                <a:gd name="T6" fmla="*/ 88 w 145"/>
                <a:gd name="T7" fmla="*/ 114 h 270"/>
                <a:gd name="T8" fmla="*/ 47 w 145"/>
                <a:gd name="T9" fmla="*/ 131 h 270"/>
                <a:gd name="T10" fmla="*/ 32 w 145"/>
                <a:gd name="T11" fmla="*/ 180 h 270"/>
                <a:gd name="T12" fmla="*/ 48 w 145"/>
                <a:gd name="T13" fmla="*/ 227 h 270"/>
                <a:gd name="T14" fmla="*/ 90 w 145"/>
                <a:gd name="T15" fmla="*/ 244 h 270"/>
                <a:gd name="T16" fmla="*/ 132 w 145"/>
                <a:gd name="T17" fmla="*/ 227 h 270"/>
                <a:gd name="T18" fmla="*/ 145 w 145"/>
                <a:gd name="T19" fmla="*/ 254 h 270"/>
                <a:gd name="T20" fmla="*/ 83 w 145"/>
                <a:gd name="T21" fmla="*/ 270 h 270"/>
                <a:gd name="T22" fmla="*/ 23 w 145"/>
                <a:gd name="T23" fmla="*/ 246 h 270"/>
                <a:gd name="T24" fmla="*/ 0 w 145"/>
                <a:gd name="T25" fmla="*/ 180 h 270"/>
                <a:gd name="T26" fmla="*/ 24 w 145"/>
                <a:gd name="T27" fmla="*/ 113 h 270"/>
                <a:gd name="T28" fmla="*/ 91 w 145"/>
                <a:gd name="T29" fmla="*/ 87 h 270"/>
                <a:gd name="T30" fmla="*/ 120 w 145"/>
                <a:gd name="T31" fmla="*/ 93 h 270"/>
                <a:gd name="T32" fmla="*/ 144 w 145"/>
                <a:gd name="T33" fmla="*/ 105 h 270"/>
                <a:gd name="T34" fmla="*/ 140 w 145"/>
                <a:gd name="T35" fmla="*/ 1 h 270"/>
                <a:gd name="T36" fmla="*/ 90 w 145"/>
                <a:gd name="T37" fmla="*/ 56 h 270"/>
                <a:gd name="T38" fmla="*/ 72 w 145"/>
                <a:gd name="T39" fmla="*/ 56 h 270"/>
                <a:gd name="T40" fmla="*/ 23 w 145"/>
                <a:gd name="T41" fmla="*/ 0 h 270"/>
                <a:gd name="T42" fmla="*/ 52 w 145"/>
                <a:gd name="T43" fmla="*/ 0 h 270"/>
                <a:gd name="T44" fmla="*/ 81 w 145"/>
                <a:gd name="T45" fmla="*/ 32 h 270"/>
                <a:gd name="T46" fmla="*/ 108 w 145"/>
                <a:gd name="T47" fmla="*/ 1 h 270"/>
                <a:gd name="T48" fmla="*/ 140 w 145"/>
                <a:gd name="T49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5" h="270">
                  <a:moveTo>
                    <a:pt x="144" y="105"/>
                  </a:moveTo>
                  <a:lnTo>
                    <a:pt x="128" y="127"/>
                  </a:lnTo>
                  <a:cubicBezTo>
                    <a:pt x="125" y="124"/>
                    <a:pt x="120" y="121"/>
                    <a:pt x="112" y="118"/>
                  </a:cubicBezTo>
                  <a:cubicBezTo>
                    <a:pt x="103" y="115"/>
                    <a:pt x="96" y="114"/>
                    <a:pt x="88" y="114"/>
                  </a:cubicBezTo>
                  <a:cubicBezTo>
                    <a:pt x="71" y="114"/>
                    <a:pt x="57" y="120"/>
                    <a:pt x="47" y="131"/>
                  </a:cubicBezTo>
                  <a:cubicBezTo>
                    <a:pt x="37" y="143"/>
                    <a:pt x="32" y="160"/>
                    <a:pt x="32" y="180"/>
                  </a:cubicBezTo>
                  <a:cubicBezTo>
                    <a:pt x="32" y="201"/>
                    <a:pt x="38" y="217"/>
                    <a:pt x="48" y="227"/>
                  </a:cubicBezTo>
                  <a:cubicBezTo>
                    <a:pt x="58" y="238"/>
                    <a:pt x="72" y="244"/>
                    <a:pt x="90" y="244"/>
                  </a:cubicBezTo>
                  <a:cubicBezTo>
                    <a:pt x="104" y="244"/>
                    <a:pt x="118" y="238"/>
                    <a:pt x="132" y="227"/>
                  </a:cubicBezTo>
                  <a:lnTo>
                    <a:pt x="145" y="254"/>
                  </a:lnTo>
                  <a:cubicBezTo>
                    <a:pt x="128" y="264"/>
                    <a:pt x="107" y="270"/>
                    <a:pt x="83" y="270"/>
                  </a:cubicBezTo>
                  <a:cubicBezTo>
                    <a:pt x="59" y="270"/>
                    <a:pt x="39" y="262"/>
                    <a:pt x="23" y="246"/>
                  </a:cubicBezTo>
                  <a:cubicBezTo>
                    <a:pt x="7" y="230"/>
                    <a:pt x="0" y="208"/>
                    <a:pt x="0" y="180"/>
                  </a:cubicBezTo>
                  <a:cubicBezTo>
                    <a:pt x="0" y="152"/>
                    <a:pt x="8" y="130"/>
                    <a:pt x="24" y="113"/>
                  </a:cubicBezTo>
                  <a:cubicBezTo>
                    <a:pt x="40" y="96"/>
                    <a:pt x="63" y="87"/>
                    <a:pt x="91" y="87"/>
                  </a:cubicBezTo>
                  <a:cubicBezTo>
                    <a:pt x="100" y="87"/>
                    <a:pt x="110" y="89"/>
                    <a:pt x="120" y="93"/>
                  </a:cubicBezTo>
                  <a:cubicBezTo>
                    <a:pt x="131" y="97"/>
                    <a:pt x="139" y="101"/>
                    <a:pt x="144" y="105"/>
                  </a:cubicBezTo>
                  <a:close/>
                  <a:moveTo>
                    <a:pt x="140" y="1"/>
                  </a:moveTo>
                  <a:lnTo>
                    <a:pt x="90" y="56"/>
                  </a:lnTo>
                  <a:lnTo>
                    <a:pt x="72" y="56"/>
                  </a:lnTo>
                  <a:lnTo>
                    <a:pt x="23" y="0"/>
                  </a:lnTo>
                  <a:lnTo>
                    <a:pt x="52" y="0"/>
                  </a:lnTo>
                  <a:lnTo>
                    <a:pt x="81" y="32"/>
                  </a:lnTo>
                  <a:lnTo>
                    <a:pt x="108" y="1"/>
                  </a:lnTo>
                  <a:lnTo>
                    <a:pt x="14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3" name="Freeform 114"/>
            <p:cNvSpPr>
              <a:spLocks/>
            </p:cNvSpPr>
            <p:nvPr/>
          </p:nvSpPr>
          <p:spPr bwMode="auto">
            <a:xfrm>
              <a:off x="5101" y="3307"/>
              <a:ext cx="32" cy="42"/>
            </a:xfrm>
            <a:custGeom>
              <a:avLst/>
              <a:gdLst>
                <a:gd name="T0" fmla="*/ 108 w 139"/>
                <a:gd name="T1" fmla="*/ 180 h 180"/>
                <a:gd name="T2" fmla="*/ 108 w 139"/>
                <a:gd name="T3" fmla="*/ 77 h 180"/>
                <a:gd name="T4" fmla="*/ 99 w 139"/>
                <a:gd name="T5" fmla="*/ 38 h 180"/>
                <a:gd name="T6" fmla="*/ 71 w 139"/>
                <a:gd name="T7" fmla="*/ 27 h 180"/>
                <a:gd name="T8" fmla="*/ 49 w 139"/>
                <a:gd name="T9" fmla="*/ 33 h 180"/>
                <a:gd name="T10" fmla="*/ 31 w 139"/>
                <a:gd name="T11" fmla="*/ 49 h 180"/>
                <a:gd name="T12" fmla="*/ 31 w 139"/>
                <a:gd name="T13" fmla="*/ 180 h 180"/>
                <a:gd name="T14" fmla="*/ 0 w 139"/>
                <a:gd name="T15" fmla="*/ 180 h 180"/>
                <a:gd name="T16" fmla="*/ 0 w 139"/>
                <a:gd name="T17" fmla="*/ 4 h 180"/>
                <a:gd name="T18" fmla="*/ 21 w 139"/>
                <a:gd name="T19" fmla="*/ 4 h 180"/>
                <a:gd name="T20" fmla="*/ 31 w 139"/>
                <a:gd name="T21" fmla="*/ 26 h 180"/>
                <a:gd name="T22" fmla="*/ 81 w 139"/>
                <a:gd name="T23" fmla="*/ 0 h 180"/>
                <a:gd name="T24" fmla="*/ 139 w 139"/>
                <a:gd name="T25" fmla="*/ 71 h 180"/>
                <a:gd name="T26" fmla="*/ 139 w 139"/>
                <a:gd name="T27" fmla="*/ 180 h 180"/>
                <a:gd name="T28" fmla="*/ 108 w 139"/>
                <a:gd name="T2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80">
                  <a:moveTo>
                    <a:pt x="108" y="180"/>
                  </a:moveTo>
                  <a:lnTo>
                    <a:pt x="108" y="77"/>
                  </a:lnTo>
                  <a:cubicBezTo>
                    <a:pt x="108" y="59"/>
                    <a:pt x="105" y="45"/>
                    <a:pt x="99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80"/>
                  </a:lnTo>
                  <a:lnTo>
                    <a:pt x="108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4" name="Freeform 115"/>
            <p:cNvSpPr>
              <a:spLocks noEditPoints="1"/>
            </p:cNvSpPr>
            <p:nvPr/>
          </p:nvSpPr>
          <p:spPr bwMode="auto">
            <a:xfrm>
              <a:off x="5140" y="3287"/>
              <a:ext cx="18" cy="62"/>
            </a:xfrm>
            <a:custGeom>
              <a:avLst/>
              <a:gdLst>
                <a:gd name="T0" fmla="*/ 25 w 76"/>
                <a:gd name="T1" fmla="*/ 266 h 266"/>
                <a:gd name="T2" fmla="*/ 25 w 76"/>
                <a:gd name="T3" fmla="*/ 116 h 266"/>
                <a:gd name="T4" fmla="*/ 0 w 76"/>
                <a:gd name="T5" fmla="*/ 116 h 266"/>
                <a:gd name="T6" fmla="*/ 0 w 76"/>
                <a:gd name="T7" fmla="*/ 90 h 266"/>
                <a:gd name="T8" fmla="*/ 56 w 76"/>
                <a:gd name="T9" fmla="*/ 90 h 266"/>
                <a:gd name="T10" fmla="*/ 56 w 76"/>
                <a:gd name="T11" fmla="*/ 266 h 266"/>
                <a:gd name="T12" fmla="*/ 25 w 76"/>
                <a:gd name="T13" fmla="*/ 266 h 266"/>
                <a:gd name="T14" fmla="*/ 76 w 76"/>
                <a:gd name="T15" fmla="*/ 0 h 266"/>
                <a:gd name="T16" fmla="*/ 39 w 76"/>
                <a:gd name="T17" fmla="*/ 55 h 266"/>
                <a:gd name="T18" fmla="*/ 16 w 76"/>
                <a:gd name="T19" fmla="*/ 55 h 266"/>
                <a:gd name="T20" fmla="*/ 44 w 76"/>
                <a:gd name="T21" fmla="*/ 0 h 266"/>
                <a:gd name="T22" fmla="*/ 76 w 76"/>
                <a:gd name="T23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6">
                  <a:moveTo>
                    <a:pt x="25" y="266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6"/>
                  </a:lnTo>
                  <a:lnTo>
                    <a:pt x="25" y="266"/>
                  </a:lnTo>
                  <a:close/>
                  <a:moveTo>
                    <a:pt x="76" y="0"/>
                  </a:moveTo>
                  <a:lnTo>
                    <a:pt x="39" y="55"/>
                  </a:lnTo>
                  <a:lnTo>
                    <a:pt x="16" y="55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5" name="Freeform 116"/>
            <p:cNvSpPr>
              <a:spLocks noEditPoints="1"/>
            </p:cNvSpPr>
            <p:nvPr/>
          </p:nvSpPr>
          <p:spPr bwMode="auto">
            <a:xfrm>
              <a:off x="5187" y="3307"/>
              <a:ext cx="35" cy="58"/>
            </a:xfrm>
            <a:custGeom>
              <a:avLst/>
              <a:gdLst>
                <a:gd name="T0" fmla="*/ 31 w 153"/>
                <a:gd name="T1" fmla="*/ 170 h 248"/>
                <a:gd name="T2" fmla="*/ 31 w 153"/>
                <a:gd name="T3" fmla="*/ 248 h 248"/>
                <a:gd name="T4" fmla="*/ 0 w 153"/>
                <a:gd name="T5" fmla="*/ 248 h 248"/>
                <a:gd name="T6" fmla="*/ 0 w 153"/>
                <a:gd name="T7" fmla="*/ 4 h 248"/>
                <a:gd name="T8" fmla="*/ 31 w 153"/>
                <a:gd name="T9" fmla="*/ 4 h 248"/>
                <a:gd name="T10" fmla="*/ 31 w 153"/>
                <a:gd name="T11" fmla="*/ 18 h 248"/>
                <a:gd name="T12" fmla="*/ 74 w 153"/>
                <a:gd name="T13" fmla="*/ 0 h 248"/>
                <a:gd name="T14" fmla="*/ 132 w 153"/>
                <a:gd name="T15" fmla="*/ 24 h 248"/>
                <a:gd name="T16" fmla="*/ 153 w 153"/>
                <a:gd name="T17" fmla="*/ 92 h 248"/>
                <a:gd name="T18" fmla="*/ 132 w 153"/>
                <a:gd name="T19" fmla="*/ 157 h 248"/>
                <a:gd name="T20" fmla="*/ 71 w 153"/>
                <a:gd name="T21" fmla="*/ 183 h 248"/>
                <a:gd name="T22" fmla="*/ 47 w 153"/>
                <a:gd name="T23" fmla="*/ 179 h 248"/>
                <a:gd name="T24" fmla="*/ 31 w 153"/>
                <a:gd name="T25" fmla="*/ 170 h 248"/>
                <a:gd name="T26" fmla="*/ 31 w 153"/>
                <a:gd name="T27" fmla="*/ 42 h 248"/>
                <a:gd name="T28" fmla="*/ 31 w 153"/>
                <a:gd name="T29" fmla="*/ 144 h 248"/>
                <a:gd name="T30" fmla="*/ 43 w 153"/>
                <a:gd name="T31" fmla="*/ 153 h 248"/>
                <a:gd name="T32" fmla="*/ 62 w 153"/>
                <a:gd name="T33" fmla="*/ 157 h 248"/>
                <a:gd name="T34" fmla="*/ 120 w 153"/>
                <a:gd name="T35" fmla="*/ 91 h 248"/>
                <a:gd name="T36" fmla="*/ 106 w 153"/>
                <a:gd name="T37" fmla="*/ 42 h 248"/>
                <a:gd name="T38" fmla="*/ 62 w 153"/>
                <a:gd name="T39" fmla="*/ 27 h 248"/>
                <a:gd name="T40" fmla="*/ 46 w 153"/>
                <a:gd name="T41" fmla="*/ 31 h 248"/>
                <a:gd name="T42" fmla="*/ 31 w 153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3" h="248">
                  <a:moveTo>
                    <a:pt x="31" y="170"/>
                  </a:moveTo>
                  <a:lnTo>
                    <a:pt x="31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18"/>
                  </a:lnTo>
                  <a:cubicBezTo>
                    <a:pt x="43" y="6"/>
                    <a:pt x="57" y="0"/>
                    <a:pt x="74" y="0"/>
                  </a:cubicBezTo>
                  <a:cubicBezTo>
                    <a:pt x="99" y="0"/>
                    <a:pt x="118" y="8"/>
                    <a:pt x="132" y="24"/>
                  </a:cubicBezTo>
                  <a:cubicBezTo>
                    <a:pt x="146" y="39"/>
                    <a:pt x="153" y="62"/>
                    <a:pt x="153" y="92"/>
                  </a:cubicBezTo>
                  <a:cubicBezTo>
                    <a:pt x="153" y="119"/>
                    <a:pt x="146" y="141"/>
                    <a:pt x="132" y="157"/>
                  </a:cubicBezTo>
                  <a:cubicBezTo>
                    <a:pt x="118" y="174"/>
                    <a:pt x="98" y="183"/>
                    <a:pt x="71" y="183"/>
                  </a:cubicBezTo>
                  <a:cubicBezTo>
                    <a:pt x="64" y="183"/>
                    <a:pt x="56" y="181"/>
                    <a:pt x="47" y="179"/>
                  </a:cubicBezTo>
                  <a:cubicBezTo>
                    <a:pt x="39" y="176"/>
                    <a:pt x="33" y="173"/>
                    <a:pt x="31" y="170"/>
                  </a:cubicBezTo>
                  <a:close/>
                  <a:moveTo>
                    <a:pt x="31" y="42"/>
                  </a:moveTo>
                  <a:lnTo>
                    <a:pt x="31" y="144"/>
                  </a:lnTo>
                  <a:cubicBezTo>
                    <a:pt x="33" y="147"/>
                    <a:pt x="37" y="150"/>
                    <a:pt x="43" y="153"/>
                  </a:cubicBezTo>
                  <a:cubicBezTo>
                    <a:pt x="50" y="155"/>
                    <a:pt x="56" y="157"/>
                    <a:pt x="62" y="157"/>
                  </a:cubicBezTo>
                  <a:cubicBezTo>
                    <a:pt x="101" y="157"/>
                    <a:pt x="120" y="135"/>
                    <a:pt x="120" y="91"/>
                  </a:cubicBezTo>
                  <a:cubicBezTo>
                    <a:pt x="120" y="69"/>
                    <a:pt x="115" y="52"/>
                    <a:pt x="106" y="42"/>
                  </a:cubicBezTo>
                  <a:cubicBezTo>
                    <a:pt x="97" y="32"/>
                    <a:pt x="82" y="27"/>
                    <a:pt x="62" y="27"/>
                  </a:cubicBezTo>
                  <a:cubicBezTo>
                    <a:pt x="58" y="27"/>
                    <a:pt x="52" y="28"/>
                    <a:pt x="46" y="31"/>
                  </a:cubicBezTo>
                  <a:cubicBezTo>
                    <a:pt x="40" y="34"/>
                    <a:pt x="35" y="38"/>
                    <a:pt x="31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6" name="Freeform 117"/>
            <p:cNvSpPr>
              <a:spLocks/>
            </p:cNvSpPr>
            <p:nvPr/>
          </p:nvSpPr>
          <p:spPr bwMode="auto">
            <a:xfrm>
              <a:off x="5230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2 w 106"/>
                <a:gd name="T3" fmla="*/ 27 h 180"/>
                <a:gd name="T4" fmla="*/ 43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1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1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7" name="Freeform 118"/>
            <p:cNvSpPr>
              <a:spLocks noEditPoints="1"/>
            </p:cNvSpPr>
            <p:nvPr/>
          </p:nvSpPr>
          <p:spPr bwMode="auto">
            <a:xfrm>
              <a:off x="5256" y="3307"/>
              <a:ext cx="37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9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7 w 159"/>
                <a:gd name="T25" fmla="*/ 91 h 183"/>
                <a:gd name="T26" fmla="*/ 80 w 159"/>
                <a:gd name="T27" fmla="*/ 26 h 183"/>
                <a:gd name="T28" fmla="*/ 46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8" y="42"/>
                    <a:pt x="22" y="25"/>
                  </a:cubicBezTo>
                  <a:cubicBezTo>
                    <a:pt x="37" y="9"/>
                    <a:pt x="56" y="0"/>
                    <a:pt x="80" y="0"/>
                  </a:cubicBezTo>
                  <a:cubicBezTo>
                    <a:pt x="105" y="0"/>
                    <a:pt x="125" y="8"/>
                    <a:pt x="139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20"/>
                    <a:pt x="152" y="142"/>
                    <a:pt x="138" y="158"/>
                  </a:cubicBezTo>
                  <a:cubicBezTo>
                    <a:pt x="124" y="175"/>
                    <a:pt x="105" y="183"/>
                    <a:pt x="80" y="183"/>
                  </a:cubicBezTo>
                  <a:cubicBezTo>
                    <a:pt x="55" y="183"/>
                    <a:pt x="35" y="175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9" y="157"/>
                    <a:pt x="80" y="157"/>
                  </a:cubicBezTo>
                  <a:cubicBezTo>
                    <a:pt x="95" y="157"/>
                    <a:pt x="106" y="151"/>
                    <a:pt x="114" y="140"/>
                  </a:cubicBezTo>
                  <a:cubicBezTo>
                    <a:pt x="123" y="128"/>
                    <a:pt x="127" y="112"/>
                    <a:pt x="127" y="91"/>
                  </a:cubicBezTo>
                  <a:cubicBezTo>
                    <a:pt x="127" y="48"/>
                    <a:pt x="111" y="26"/>
                    <a:pt x="80" y="26"/>
                  </a:cubicBezTo>
                  <a:cubicBezTo>
                    <a:pt x="66" y="26"/>
                    <a:pt x="54" y="32"/>
                    <a:pt x="46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8" name="Freeform 119"/>
            <p:cNvSpPr>
              <a:spLocks noEditPoints="1"/>
            </p:cNvSpPr>
            <p:nvPr/>
          </p:nvSpPr>
          <p:spPr bwMode="auto">
            <a:xfrm>
              <a:off x="5298" y="3305"/>
              <a:ext cx="33" cy="60"/>
            </a:xfrm>
            <a:custGeom>
              <a:avLst/>
              <a:gdLst>
                <a:gd name="T0" fmla="*/ 3 w 146"/>
                <a:gd name="T1" fmla="*/ 236 h 256"/>
                <a:gd name="T2" fmla="*/ 20 w 146"/>
                <a:gd name="T3" fmla="*/ 211 h 256"/>
                <a:gd name="T4" fmla="*/ 70 w 146"/>
                <a:gd name="T5" fmla="*/ 229 h 256"/>
                <a:gd name="T6" fmla="*/ 104 w 146"/>
                <a:gd name="T7" fmla="*/ 222 h 256"/>
                <a:gd name="T8" fmla="*/ 116 w 146"/>
                <a:gd name="T9" fmla="*/ 203 h 256"/>
                <a:gd name="T10" fmla="*/ 85 w 146"/>
                <a:gd name="T11" fmla="*/ 182 h 256"/>
                <a:gd name="T12" fmla="*/ 66 w 146"/>
                <a:gd name="T13" fmla="*/ 185 h 256"/>
                <a:gd name="T14" fmla="*/ 44 w 146"/>
                <a:gd name="T15" fmla="*/ 187 h 256"/>
                <a:gd name="T16" fmla="*/ 7 w 146"/>
                <a:gd name="T17" fmla="*/ 159 h 256"/>
                <a:gd name="T18" fmla="*/ 16 w 146"/>
                <a:gd name="T19" fmla="*/ 143 h 256"/>
                <a:gd name="T20" fmla="*/ 37 w 146"/>
                <a:gd name="T21" fmla="*/ 133 h 256"/>
                <a:gd name="T22" fmla="*/ 0 w 146"/>
                <a:gd name="T23" fmla="*/ 73 h 256"/>
                <a:gd name="T24" fmla="*/ 20 w 146"/>
                <a:gd name="T25" fmla="*/ 27 h 256"/>
                <a:gd name="T26" fmla="*/ 67 w 146"/>
                <a:gd name="T27" fmla="*/ 8 h 256"/>
                <a:gd name="T28" fmla="*/ 108 w 146"/>
                <a:gd name="T29" fmla="*/ 19 h 256"/>
                <a:gd name="T30" fmla="*/ 123 w 146"/>
                <a:gd name="T31" fmla="*/ 0 h 256"/>
                <a:gd name="T32" fmla="*/ 144 w 146"/>
                <a:gd name="T33" fmla="*/ 20 h 256"/>
                <a:gd name="T34" fmla="*/ 125 w 146"/>
                <a:gd name="T35" fmla="*/ 34 h 256"/>
                <a:gd name="T36" fmla="*/ 137 w 146"/>
                <a:gd name="T37" fmla="*/ 74 h 256"/>
                <a:gd name="T38" fmla="*/ 120 w 146"/>
                <a:gd name="T39" fmla="*/ 119 h 256"/>
                <a:gd name="T40" fmla="*/ 77 w 146"/>
                <a:gd name="T41" fmla="*/ 140 h 256"/>
                <a:gd name="T42" fmla="*/ 51 w 146"/>
                <a:gd name="T43" fmla="*/ 142 h 256"/>
                <a:gd name="T44" fmla="*/ 39 w 146"/>
                <a:gd name="T45" fmla="*/ 146 h 256"/>
                <a:gd name="T46" fmla="*/ 31 w 146"/>
                <a:gd name="T47" fmla="*/ 154 h 256"/>
                <a:gd name="T48" fmla="*/ 47 w 146"/>
                <a:gd name="T49" fmla="*/ 161 h 256"/>
                <a:gd name="T50" fmla="*/ 69 w 146"/>
                <a:gd name="T51" fmla="*/ 158 h 256"/>
                <a:gd name="T52" fmla="*/ 91 w 146"/>
                <a:gd name="T53" fmla="*/ 156 h 256"/>
                <a:gd name="T54" fmla="*/ 132 w 146"/>
                <a:gd name="T55" fmla="*/ 168 h 256"/>
                <a:gd name="T56" fmla="*/ 146 w 146"/>
                <a:gd name="T57" fmla="*/ 202 h 256"/>
                <a:gd name="T58" fmla="*/ 124 w 146"/>
                <a:gd name="T59" fmla="*/ 242 h 256"/>
                <a:gd name="T60" fmla="*/ 69 w 146"/>
                <a:gd name="T61" fmla="*/ 256 h 256"/>
                <a:gd name="T62" fmla="*/ 33 w 146"/>
                <a:gd name="T63" fmla="*/ 250 h 256"/>
                <a:gd name="T64" fmla="*/ 3 w 146"/>
                <a:gd name="T65" fmla="*/ 236 h 256"/>
                <a:gd name="T66" fmla="*/ 69 w 146"/>
                <a:gd name="T67" fmla="*/ 34 h 256"/>
                <a:gd name="T68" fmla="*/ 43 w 146"/>
                <a:gd name="T69" fmla="*/ 45 h 256"/>
                <a:gd name="T70" fmla="*/ 32 w 146"/>
                <a:gd name="T71" fmla="*/ 73 h 256"/>
                <a:gd name="T72" fmla="*/ 42 w 146"/>
                <a:gd name="T73" fmla="*/ 103 h 256"/>
                <a:gd name="T74" fmla="*/ 69 w 146"/>
                <a:gd name="T75" fmla="*/ 115 h 256"/>
                <a:gd name="T76" fmla="*/ 95 w 146"/>
                <a:gd name="T77" fmla="*/ 104 h 256"/>
                <a:gd name="T78" fmla="*/ 104 w 146"/>
                <a:gd name="T79" fmla="*/ 73 h 256"/>
                <a:gd name="T80" fmla="*/ 94 w 146"/>
                <a:gd name="T81" fmla="*/ 45 h 256"/>
                <a:gd name="T82" fmla="*/ 69 w 146"/>
                <a:gd name="T83" fmla="*/ 3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6" h="256">
                  <a:moveTo>
                    <a:pt x="3" y="236"/>
                  </a:moveTo>
                  <a:lnTo>
                    <a:pt x="20" y="211"/>
                  </a:lnTo>
                  <a:cubicBezTo>
                    <a:pt x="38" y="223"/>
                    <a:pt x="55" y="229"/>
                    <a:pt x="70" y="229"/>
                  </a:cubicBezTo>
                  <a:cubicBezTo>
                    <a:pt x="84" y="229"/>
                    <a:pt x="95" y="226"/>
                    <a:pt x="104" y="222"/>
                  </a:cubicBezTo>
                  <a:cubicBezTo>
                    <a:pt x="112" y="217"/>
                    <a:pt x="116" y="211"/>
                    <a:pt x="116" y="203"/>
                  </a:cubicBezTo>
                  <a:cubicBezTo>
                    <a:pt x="116" y="189"/>
                    <a:pt x="105" y="182"/>
                    <a:pt x="85" y="182"/>
                  </a:cubicBezTo>
                  <a:cubicBezTo>
                    <a:pt x="81" y="182"/>
                    <a:pt x="75" y="183"/>
                    <a:pt x="66" y="185"/>
                  </a:cubicBezTo>
                  <a:cubicBezTo>
                    <a:pt x="57" y="186"/>
                    <a:pt x="49" y="187"/>
                    <a:pt x="44" y="187"/>
                  </a:cubicBezTo>
                  <a:cubicBezTo>
                    <a:pt x="19" y="187"/>
                    <a:pt x="7" y="178"/>
                    <a:pt x="7" y="159"/>
                  </a:cubicBezTo>
                  <a:cubicBezTo>
                    <a:pt x="7" y="153"/>
                    <a:pt x="10" y="148"/>
                    <a:pt x="16" y="143"/>
                  </a:cubicBezTo>
                  <a:cubicBezTo>
                    <a:pt x="22" y="139"/>
                    <a:pt x="29" y="135"/>
                    <a:pt x="37" y="133"/>
                  </a:cubicBezTo>
                  <a:cubicBezTo>
                    <a:pt x="13" y="122"/>
                    <a:pt x="0" y="101"/>
                    <a:pt x="0" y="73"/>
                  </a:cubicBezTo>
                  <a:cubicBezTo>
                    <a:pt x="0" y="54"/>
                    <a:pt x="7" y="39"/>
                    <a:pt x="20" y="27"/>
                  </a:cubicBezTo>
                  <a:cubicBezTo>
                    <a:pt x="32" y="15"/>
                    <a:pt x="48" y="8"/>
                    <a:pt x="67" y="8"/>
                  </a:cubicBezTo>
                  <a:cubicBezTo>
                    <a:pt x="84" y="8"/>
                    <a:pt x="98" y="12"/>
                    <a:pt x="108" y="19"/>
                  </a:cubicBezTo>
                  <a:lnTo>
                    <a:pt x="123" y="0"/>
                  </a:lnTo>
                  <a:lnTo>
                    <a:pt x="144" y="20"/>
                  </a:lnTo>
                  <a:lnTo>
                    <a:pt x="125" y="34"/>
                  </a:lnTo>
                  <a:cubicBezTo>
                    <a:pt x="133" y="44"/>
                    <a:pt x="137" y="58"/>
                    <a:pt x="137" y="74"/>
                  </a:cubicBezTo>
                  <a:cubicBezTo>
                    <a:pt x="137" y="92"/>
                    <a:pt x="131" y="107"/>
                    <a:pt x="120" y="119"/>
                  </a:cubicBezTo>
                  <a:cubicBezTo>
                    <a:pt x="109" y="131"/>
                    <a:pt x="95" y="138"/>
                    <a:pt x="77" y="140"/>
                  </a:cubicBezTo>
                  <a:lnTo>
                    <a:pt x="51" y="142"/>
                  </a:lnTo>
                  <a:cubicBezTo>
                    <a:pt x="48" y="143"/>
                    <a:pt x="44" y="144"/>
                    <a:pt x="39" y="146"/>
                  </a:cubicBezTo>
                  <a:cubicBezTo>
                    <a:pt x="33" y="148"/>
                    <a:pt x="31" y="151"/>
                    <a:pt x="31" y="154"/>
                  </a:cubicBezTo>
                  <a:cubicBezTo>
                    <a:pt x="31" y="158"/>
                    <a:pt x="36" y="161"/>
                    <a:pt x="47" y="161"/>
                  </a:cubicBezTo>
                  <a:cubicBezTo>
                    <a:pt x="52" y="161"/>
                    <a:pt x="59" y="160"/>
                    <a:pt x="69" y="158"/>
                  </a:cubicBezTo>
                  <a:cubicBezTo>
                    <a:pt x="79" y="156"/>
                    <a:pt x="86" y="156"/>
                    <a:pt x="91" y="156"/>
                  </a:cubicBezTo>
                  <a:cubicBezTo>
                    <a:pt x="108" y="156"/>
                    <a:pt x="122" y="160"/>
                    <a:pt x="132" y="168"/>
                  </a:cubicBezTo>
                  <a:cubicBezTo>
                    <a:pt x="141" y="176"/>
                    <a:pt x="146" y="188"/>
                    <a:pt x="146" y="202"/>
                  </a:cubicBezTo>
                  <a:cubicBezTo>
                    <a:pt x="146" y="219"/>
                    <a:pt x="139" y="232"/>
                    <a:pt x="124" y="242"/>
                  </a:cubicBezTo>
                  <a:cubicBezTo>
                    <a:pt x="110" y="252"/>
                    <a:pt x="92" y="256"/>
                    <a:pt x="69" y="256"/>
                  </a:cubicBezTo>
                  <a:cubicBezTo>
                    <a:pt x="58" y="256"/>
                    <a:pt x="46" y="254"/>
                    <a:pt x="33" y="250"/>
                  </a:cubicBezTo>
                  <a:cubicBezTo>
                    <a:pt x="21" y="246"/>
                    <a:pt x="11" y="241"/>
                    <a:pt x="3" y="236"/>
                  </a:cubicBezTo>
                  <a:close/>
                  <a:moveTo>
                    <a:pt x="69" y="34"/>
                  </a:moveTo>
                  <a:cubicBezTo>
                    <a:pt x="58" y="34"/>
                    <a:pt x="49" y="37"/>
                    <a:pt x="43" y="45"/>
                  </a:cubicBezTo>
                  <a:cubicBezTo>
                    <a:pt x="36" y="53"/>
                    <a:pt x="32" y="62"/>
                    <a:pt x="32" y="73"/>
                  </a:cubicBezTo>
                  <a:cubicBezTo>
                    <a:pt x="32" y="85"/>
                    <a:pt x="36" y="95"/>
                    <a:pt x="42" y="103"/>
                  </a:cubicBezTo>
                  <a:cubicBezTo>
                    <a:pt x="49" y="111"/>
                    <a:pt x="58" y="115"/>
                    <a:pt x="69" y="115"/>
                  </a:cubicBezTo>
                  <a:cubicBezTo>
                    <a:pt x="80" y="115"/>
                    <a:pt x="89" y="112"/>
                    <a:pt x="95" y="104"/>
                  </a:cubicBezTo>
                  <a:cubicBezTo>
                    <a:pt x="101" y="96"/>
                    <a:pt x="104" y="86"/>
                    <a:pt x="104" y="73"/>
                  </a:cubicBezTo>
                  <a:cubicBezTo>
                    <a:pt x="104" y="62"/>
                    <a:pt x="101" y="53"/>
                    <a:pt x="94" y="45"/>
                  </a:cubicBezTo>
                  <a:cubicBezTo>
                    <a:pt x="88" y="37"/>
                    <a:pt x="79" y="34"/>
                    <a:pt x="69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9" name="Freeform 120"/>
            <p:cNvSpPr>
              <a:spLocks/>
            </p:cNvSpPr>
            <p:nvPr/>
          </p:nvSpPr>
          <p:spPr bwMode="auto">
            <a:xfrm>
              <a:off x="5339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2 w 106"/>
                <a:gd name="T3" fmla="*/ 27 h 180"/>
                <a:gd name="T4" fmla="*/ 43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2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2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2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0" name="Freeform 121"/>
            <p:cNvSpPr>
              <a:spLocks noEditPoints="1"/>
            </p:cNvSpPr>
            <p:nvPr/>
          </p:nvSpPr>
          <p:spPr bwMode="auto">
            <a:xfrm>
              <a:off x="5366" y="3307"/>
              <a:ext cx="34" cy="43"/>
            </a:xfrm>
            <a:custGeom>
              <a:avLst/>
              <a:gdLst>
                <a:gd name="T0" fmla="*/ 108 w 150"/>
                <a:gd name="T1" fmla="*/ 159 h 183"/>
                <a:gd name="T2" fmla="*/ 51 w 150"/>
                <a:gd name="T3" fmla="*/ 183 h 183"/>
                <a:gd name="T4" fmla="*/ 15 w 150"/>
                <a:gd name="T5" fmla="*/ 168 h 183"/>
                <a:gd name="T6" fmla="*/ 0 w 150"/>
                <a:gd name="T7" fmla="*/ 130 h 183"/>
                <a:gd name="T8" fmla="*/ 23 w 150"/>
                <a:gd name="T9" fmla="*/ 85 h 183"/>
                <a:gd name="T10" fmla="*/ 83 w 150"/>
                <a:gd name="T11" fmla="*/ 67 h 183"/>
                <a:gd name="T12" fmla="*/ 105 w 150"/>
                <a:gd name="T13" fmla="*/ 71 h 183"/>
                <a:gd name="T14" fmla="*/ 67 w 150"/>
                <a:gd name="T15" fmla="*/ 28 h 183"/>
                <a:gd name="T16" fmla="*/ 22 w 150"/>
                <a:gd name="T17" fmla="*/ 44 h 183"/>
                <a:gd name="T18" fmla="*/ 9 w 150"/>
                <a:gd name="T19" fmla="*/ 18 h 183"/>
                <a:gd name="T20" fmla="*/ 34 w 150"/>
                <a:gd name="T21" fmla="*/ 6 h 183"/>
                <a:gd name="T22" fmla="*/ 64 w 150"/>
                <a:gd name="T23" fmla="*/ 0 h 183"/>
                <a:gd name="T24" fmla="*/ 119 w 150"/>
                <a:gd name="T25" fmla="*/ 18 h 183"/>
                <a:gd name="T26" fmla="*/ 137 w 150"/>
                <a:gd name="T27" fmla="*/ 73 h 183"/>
                <a:gd name="T28" fmla="*/ 137 w 150"/>
                <a:gd name="T29" fmla="*/ 136 h 183"/>
                <a:gd name="T30" fmla="*/ 150 w 150"/>
                <a:gd name="T31" fmla="*/ 167 h 183"/>
                <a:gd name="T32" fmla="*/ 150 w 150"/>
                <a:gd name="T33" fmla="*/ 183 h 183"/>
                <a:gd name="T34" fmla="*/ 122 w 150"/>
                <a:gd name="T35" fmla="*/ 177 h 183"/>
                <a:gd name="T36" fmla="*/ 108 w 150"/>
                <a:gd name="T37" fmla="*/ 159 h 183"/>
                <a:gd name="T38" fmla="*/ 105 w 150"/>
                <a:gd name="T39" fmla="*/ 93 h 183"/>
                <a:gd name="T40" fmla="*/ 85 w 150"/>
                <a:gd name="T41" fmla="*/ 90 h 183"/>
                <a:gd name="T42" fmla="*/ 46 w 150"/>
                <a:gd name="T43" fmla="*/ 102 h 183"/>
                <a:gd name="T44" fmla="*/ 31 w 150"/>
                <a:gd name="T45" fmla="*/ 131 h 183"/>
                <a:gd name="T46" fmla="*/ 63 w 150"/>
                <a:gd name="T47" fmla="*/ 158 h 183"/>
                <a:gd name="T48" fmla="*/ 105 w 150"/>
                <a:gd name="T49" fmla="*/ 136 h 183"/>
                <a:gd name="T50" fmla="*/ 105 w 150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0" h="183">
                  <a:moveTo>
                    <a:pt x="108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7" y="183"/>
                    <a:pt x="25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3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5" y="71"/>
                  </a:cubicBezTo>
                  <a:cubicBezTo>
                    <a:pt x="105" y="43"/>
                    <a:pt x="93" y="28"/>
                    <a:pt x="67" y="28"/>
                  </a:cubicBezTo>
                  <a:cubicBezTo>
                    <a:pt x="48" y="28"/>
                    <a:pt x="33" y="34"/>
                    <a:pt x="22" y="44"/>
                  </a:cubicBezTo>
                  <a:lnTo>
                    <a:pt x="9" y="18"/>
                  </a:lnTo>
                  <a:cubicBezTo>
                    <a:pt x="15" y="13"/>
                    <a:pt x="23" y="9"/>
                    <a:pt x="34" y="6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19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0" y="167"/>
                  </a:cubicBezTo>
                  <a:lnTo>
                    <a:pt x="150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8" y="159"/>
                  </a:cubicBezTo>
                  <a:close/>
                  <a:moveTo>
                    <a:pt x="105" y="93"/>
                  </a:moveTo>
                  <a:cubicBezTo>
                    <a:pt x="95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3" y="158"/>
                  </a:cubicBezTo>
                  <a:cubicBezTo>
                    <a:pt x="79" y="158"/>
                    <a:pt x="93" y="151"/>
                    <a:pt x="105" y="136"/>
                  </a:cubicBezTo>
                  <a:lnTo>
                    <a:pt x="105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1" name="Freeform 122"/>
            <p:cNvSpPr>
              <a:spLocks/>
            </p:cNvSpPr>
            <p:nvPr/>
          </p:nvSpPr>
          <p:spPr bwMode="auto">
            <a:xfrm>
              <a:off x="5408" y="3307"/>
              <a:ext cx="53" cy="42"/>
            </a:xfrm>
            <a:custGeom>
              <a:avLst/>
              <a:gdLst>
                <a:gd name="T0" fmla="*/ 203 w 234"/>
                <a:gd name="T1" fmla="*/ 180 h 180"/>
                <a:gd name="T2" fmla="*/ 203 w 234"/>
                <a:gd name="T3" fmla="*/ 68 h 180"/>
                <a:gd name="T4" fmla="*/ 167 w 234"/>
                <a:gd name="T5" fmla="*/ 27 h 180"/>
                <a:gd name="T6" fmla="*/ 146 w 234"/>
                <a:gd name="T7" fmla="*/ 34 h 180"/>
                <a:gd name="T8" fmla="*/ 133 w 234"/>
                <a:gd name="T9" fmla="*/ 50 h 180"/>
                <a:gd name="T10" fmla="*/ 133 w 234"/>
                <a:gd name="T11" fmla="*/ 180 h 180"/>
                <a:gd name="T12" fmla="*/ 101 w 234"/>
                <a:gd name="T13" fmla="*/ 180 h 180"/>
                <a:gd name="T14" fmla="*/ 101 w 234"/>
                <a:gd name="T15" fmla="*/ 55 h 180"/>
                <a:gd name="T16" fmla="*/ 92 w 234"/>
                <a:gd name="T17" fmla="*/ 34 h 180"/>
                <a:gd name="T18" fmla="*/ 66 w 234"/>
                <a:gd name="T19" fmla="*/ 27 h 180"/>
                <a:gd name="T20" fmla="*/ 46 w 234"/>
                <a:gd name="T21" fmla="*/ 34 h 180"/>
                <a:gd name="T22" fmla="*/ 31 w 234"/>
                <a:gd name="T23" fmla="*/ 50 h 180"/>
                <a:gd name="T24" fmla="*/ 31 w 234"/>
                <a:gd name="T25" fmla="*/ 180 h 180"/>
                <a:gd name="T26" fmla="*/ 0 w 234"/>
                <a:gd name="T27" fmla="*/ 180 h 180"/>
                <a:gd name="T28" fmla="*/ 0 w 234"/>
                <a:gd name="T29" fmla="*/ 4 h 180"/>
                <a:gd name="T30" fmla="*/ 20 w 234"/>
                <a:gd name="T31" fmla="*/ 4 h 180"/>
                <a:gd name="T32" fmla="*/ 30 w 234"/>
                <a:gd name="T33" fmla="*/ 24 h 180"/>
                <a:gd name="T34" fmla="*/ 76 w 234"/>
                <a:gd name="T35" fmla="*/ 0 h 180"/>
                <a:gd name="T36" fmla="*/ 128 w 234"/>
                <a:gd name="T37" fmla="*/ 24 h 180"/>
                <a:gd name="T38" fmla="*/ 148 w 234"/>
                <a:gd name="T39" fmla="*/ 7 h 180"/>
                <a:gd name="T40" fmla="*/ 177 w 234"/>
                <a:gd name="T41" fmla="*/ 0 h 180"/>
                <a:gd name="T42" fmla="*/ 219 w 234"/>
                <a:gd name="T43" fmla="*/ 17 h 180"/>
                <a:gd name="T44" fmla="*/ 234 w 234"/>
                <a:gd name="T45" fmla="*/ 62 h 180"/>
                <a:gd name="T46" fmla="*/ 234 w 234"/>
                <a:gd name="T47" fmla="*/ 180 h 180"/>
                <a:gd name="T48" fmla="*/ 203 w 234"/>
                <a:gd name="T4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4" h="180">
                  <a:moveTo>
                    <a:pt x="203" y="180"/>
                  </a:moveTo>
                  <a:lnTo>
                    <a:pt x="203" y="68"/>
                  </a:lnTo>
                  <a:cubicBezTo>
                    <a:pt x="203" y="41"/>
                    <a:pt x="191" y="27"/>
                    <a:pt x="167" y="27"/>
                  </a:cubicBezTo>
                  <a:cubicBezTo>
                    <a:pt x="160" y="27"/>
                    <a:pt x="153" y="29"/>
                    <a:pt x="146" y="34"/>
                  </a:cubicBezTo>
                  <a:cubicBezTo>
                    <a:pt x="140" y="38"/>
                    <a:pt x="135" y="44"/>
                    <a:pt x="133" y="50"/>
                  </a:cubicBezTo>
                  <a:lnTo>
                    <a:pt x="133" y="180"/>
                  </a:lnTo>
                  <a:lnTo>
                    <a:pt x="101" y="180"/>
                  </a:lnTo>
                  <a:lnTo>
                    <a:pt x="101" y="55"/>
                  </a:lnTo>
                  <a:cubicBezTo>
                    <a:pt x="101" y="46"/>
                    <a:pt x="98" y="39"/>
                    <a:pt x="92" y="34"/>
                  </a:cubicBezTo>
                  <a:cubicBezTo>
                    <a:pt x="85" y="29"/>
                    <a:pt x="77" y="27"/>
                    <a:pt x="66" y="27"/>
                  </a:cubicBezTo>
                  <a:cubicBezTo>
                    <a:pt x="60" y="27"/>
                    <a:pt x="53" y="29"/>
                    <a:pt x="46" y="34"/>
                  </a:cubicBezTo>
                  <a:cubicBezTo>
                    <a:pt x="39" y="39"/>
                    <a:pt x="34" y="44"/>
                    <a:pt x="31" y="50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0" y="4"/>
                  </a:lnTo>
                  <a:lnTo>
                    <a:pt x="30" y="24"/>
                  </a:lnTo>
                  <a:cubicBezTo>
                    <a:pt x="42" y="8"/>
                    <a:pt x="57" y="0"/>
                    <a:pt x="76" y="0"/>
                  </a:cubicBezTo>
                  <a:cubicBezTo>
                    <a:pt x="101" y="0"/>
                    <a:pt x="118" y="8"/>
                    <a:pt x="128" y="24"/>
                  </a:cubicBezTo>
                  <a:cubicBezTo>
                    <a:pt x="132" y="17"/>
                    <a:pt x="138" y="12"/>
                    <a:pt x="148" y="7"/>
                  </a:cubicBezTo>
                  <a:cubicBezTo>
                    <a:pt x="157" y="3"/>
                    <a:pt x="167" y="0"/>
                    <a:pt x="177" y="0"/>
                  </a:cubicBezTo>
                  <a:cubicBezTo>
                    <a:pt x="195" y="0"/>
                    <a:pt x="210" y="6"/>
                    <a:pt x="219" y="17"/>
                  </a:cubicBezTo>
                  <a:cubicBezTo>
                    <a:pt x="229" y="27"/>
                    <a:pt x="234" y="43"/>
                    <a:pt x="234" y="62"/>
                  </a:cubicBezTo>
                  <a:lnTo>
                    <a:pt x="234" y="180"/>
                  </a:lnTo>
                  <a:lnTo>
                    <a:pt x="20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2" name="Freeform 123"/>
            <p:cNvSpPr>
              <a:spLocks/>
            </p:cNvSpPr>
            <p:nvPr/>
          </p:nvSpPr>
          <p:spPr bwMode="auto">
            <a:xfrm>
              <a:off x="5490" y="3293"/>
              <a:ext cx="44" cy="57"/>
            </a:xfrm>
            <a:custGeom>
              <a:avLst/>
              <a:gdLst>
                <a:gd name="T0" fmla="*/ 106 w 193"/>
                <a:gd name="T1" fmla="*/ 244 h 244"/>
                <a:gd name="T2" fmla="*/ 90 w 193"/>
                <a:gd name="T3" fmla="*/ 244 h 244"/>
                <a:gd name="T4" fmla="*/ 0 w 193"/>
                <a:gd name="T5" fmla="*/ 0 h 244"/>
                <a:gd name="T6" fmla="*/ 37 w 193"/>
                <a:gd name="T7" fmla="*/ 0 h 244"/>
                <a:gd name="T8" fmla="*/ 98 w 193"/>
                <a:gd name="T9" fmla="*/ 177 h 244"/>
                <a:gd name="T10" fmla="*/ 158 w 193"/>
                <a:gd name="T11" fmla="*/ 0 h 244"/>
                <a:gd name="T12" fmla="*/ 193 w 193"/>
                <a:gd name="T13" fmla="*/ 0 h 244"/>
                <a:gd name="T14" fmla="*/ 106 w 193"/>
                <a:gd name="T1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244">
                  <a:moveTo>
                    <a:pt x="106" y="244"/>
                  </a:moveTo>
                  <a:lnTo>
                    <a:pt x="90" y="244"/>
                  </a:lnTo>
                  <a:lnTo>
                    <a:pt x="0" y="0"/>
                  </a:lnTo>
                  <a:lnTo>
                    <a:pt x="37" y="0"/>
                  </a:lnTo>
                  <a:lnTo>
                    <a:pt x="98" y="177"/>
                  </a:lnTo>
                  <a:lnTo>
                    <a:pt x="158" y="0"/>
                  </a:lnTo>
                  <a:lnTo>
                    <a:pt x="193" y="0"/>
                  </a:lnTo>
                  <a:lnTo>
                    <a:pt x="106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3" name="Freeform 124"/>
            <p:cNvSpPr>
              <a:spLocks noEditPoints="1"/>
            </p:cNvSpPr>
            <p:nvPr/>
          </p:nvSpPr>
          <p:spPr bwMode="auto">
            <a:xfrm>
              <a:off x="5534" y="3287"/>
              <a:ext cx="37" cy="78"/>
            </a:xfrm>
            <a:custGeom>
              <a:avLst/>
              <a:gdLst>
                <a:gd name="T0" fmla="*/ 88 w 162"/>
                <a:gd name="T1" fmla="*/ 295 h 334"/>
                <a:gd name="T2" fmla="*/ 62 w 162"/>
                <a:gd name="T3" fmla="*/ 323 h 334"/>
                <a:gd name="T4" fmla="*/ 19 w 162"/>
                <a:gd name="T5" fmla="*/ 334 h 334"/>
                <a:gd name="T6" fmla="*/ 19 w 162"/>
                <a:gd name="T7" fmla="*/ 307 h 334"/>
                <a:gd name="T8" fmla="*/ 52 w 162"/>
                <a:gd name="T9" fmla="*/ 297 h 334"/>
                <a:gd name="T10" fmla="*/ 66 w 162"/>
                <a:gd name="T11" fmla="*/ 275 h 334"/>
                <a:gd name="T12" fmla="*/ 61 w 162"/>
                <a:gd name="T13" fmla="*/ 247 h 334"/>
                <a:gd name="T14" fmla="*/ 48 w 162"/>
                <a:gd name="T15" fmla="*/ 212 h 334"/>
                <a:gd name="T16" fmla="*/ 0 w 162"/>
                <a:gd name="T17" fmla="*/ 90 h 334"/>
                <a:gd name="T18" fmla="*/ 32 w 162"/>
                <a:gd name="T19" fmla="*/ 90 h 334"/>
                <a:gd name="T20" fmla="*/ 84 w 162"/>
                <a:gd name="T21" fmla="*/ 226 h 334"/>
                <a:gd name="T22" fmla="*/ 130 w 162"/>
                <a:gd name="T23" fmla="*/ 90 h 334"/>
                <a:gd name="T24" fmla="*/ 162 w 162"/>
                <a:gd name="T25" fmla="*/ 90 h 334"/>
                <a:gd name="T26" fmla="*/ 88 w 162"/>
                <a:gd name="T27" fmla="*/ 295 h 334"/>
                <a:gd name="T28" fmla="*/ 123 w 162"/>
                <a:gd name="T29" fmla="*/ 0 h 334"/>
                <a:gd name="T30" fmla="*/ 85 w 162"/>
                <a:gd name="T31" fmla="*/ 55 h 334"/>
                <a:gd name="T32" fmla="*/ 62 w 162"/>
                <a:gd name="T33" fmla="*/ 55 h 334"/>
                <a:gd name="T34" fmla="*/ 90 w 162"/>
                <a:gd name="T35" fmla="*/ 0 h 334"/>
                <a:gd name="T36" fmla="*/ 123 w 162"/>
                <a:gd name="T37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2" h="334">
                  <a:moveTo>
                    <a:pt x="88" y="295"/>
                  </a:moveTo>
                  <a:cubicBezTo>
                    <a:pt x="84" y="307"/>
                    <a:pt x="75" y="316"/>
                    <a:pt x="62" y="323"/>
                  </a:cubicBezTo>
                  <a:cubicBezTo>
                    <a:pt x="49" y="331"/>
                    <a:pt x="35" y="334"/>
                    <a:pt x="19" y="334"/>
                  </a:cubicBezTo>
                  <a:lnTo>
                    <a:pt x="19" y="307"/>
                  </a:lnTo>
                  <a:cubicBezTo>
                    <a:pt x="32" y="307"/>
                    <a:pt x="43" y="304"/>
                    <a:pt x="52" y="297"/>
                  </a:cubicBezTo>
                  <a:cubicBezTo>
                    <a:pt x="62" y="291"/>
                    <a:pt x="66" y="284"/>
                    <a:pt x="66" y="275"/>
                  </a:cubicBezTo>
                  <a:cubicBezTo>
                    <a:pt x="66" y="266"/>
                    <a:pt x="65" y="256"/>
                    <a:pt x="61" y="247"/>
                  </a:cubicBezTo>
                  <a:cubicBezTo>
                    <a:pt x="58" y="237"/>
                    <a:pt x="53" y="226"/>
                    <a:pt x="48" y="212"/>
                  </a:cubicBezTo>
                  <a:lnTo>
                    <a:pt x="0" y="90"/>
                  </a:lnTo>
                  <a:lnTo>
                    <a:pt x="32" y="90"/>
                  </a:lnTo>
                  <a:lnTo>
                    <a:pt x="84" y="226"/>
                  </a:lnTo>
                  <a:lnTo>
                    <a:pt x="130" y="90"/>
                  </a:lnTo>
                  <a:lnTo>
                    <a:pt x="162" y="90"/>
                  </a:lnTo>
                  <a:lnTo>
                    <a:pt x="88" y="295"/>
                  </a:lnTo>
                  <a:close/>
                  <a:moveTo>
                    <a:pt x="123" y="0"/>
                  </a:moveTo>
                  <a:lnTo>
                    <a:pt x="85" y="55"/>
                  </a:lnTo>
                  <a:lnTo>
                    <a:pt x="62" y="55"/>
                  </a:lnTo>
                  <a:lnTo>
                    <a:pt x="90" y="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4" name="Freeform 125"/>
            <p:cNvSpPr>
              <a:spLocks/>
            </p:cNvSpPr>
            <p:nvPr/>
          </p:nvSpPr>
          <p:spPr bwMode="auto">
            <a:xfrm>
              <a:off x="5573" y="3308"/>
              <a:ext cx="34" cy="41"/>
            </a:xfrm>
            <a:custGeom>
              <a:avLst/>
              <a:gdLst>
                <a:gd name="T0" fmla="*/ 49 w 146"/>
                <a:gd name="T1" fmla="*/ 148 h 176"/>
                <a:gd name="T2" fmla="*/ 146 w 146"/>
                <a:gd name="T3" fmla="*/ 148 h 176"/>
                <a:gd name="T4" fmla="*/ 146 w 146"/>
                <a:gd name="T5" fmla="*/ 176 h 176"/>
                <a:gd name="T6" fmla="*/ 0 w 146"/>
                <a:gd name="T7" fmla="*/ 176 h 176"/>
                <a:gd name="T8" fmla="*/ 0 w 146"/>
                <a:gd name="T9" fmla="*/ 167 h 176"/>
                <a:gd name="T10" fmla="*/ 100 w 146"/>
                <a:gd name="T11" fmla="*/ 28 h 176"/>
                <a:gd name="T12" fmla="*/ 2 w 146"/>
                <a:gd name="T13" fmla="*/ 28 h 176"/>
                <a:gd name="T14" fmla="*/ 2 w 146"/>
                <a:gd name="T15" fmla="*/ 0 h 176"/>
                <a:gd name="T16" fmla="*/ 145 w 146"/>
                <a:gd name="T17" fmla="*/ 0 h 176"/>
                <a:gd name="T18" fmla="*/ 145 w 146"/>
                <a:gd name="T19" fmla="*/ 9 h 176"/>
                <a:gd name="T20" fmla="*/ 49 w 146"/>
                <a:gd name="T21" fmla="*/ 1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6" h="176">
                  <a:moveTo>
                    <a:pt x="49" y="148"/>
                  </a:moveTo>
                  <a:lnTo>
                    <a:pt x="146" y="148"/>
                  </a:lnTo>
                  <a:lnTo>
                    <a:pt x="146" y="176"/>
                  </a:lnTo>
                  <a:lnTo>
                    <a:pt x="0" y="176"/>
                  </a:lnTo>
                  <a:lnTo>
                    <a:pt x="0" y="167"/>
                  </a:lnTo>
                  <a:lnTo>
                    <a:pt x="100" y="28"/>
                  </a:lnTo>
                  <a:lnTo>
                    <a:pt x="2" y="28"/>
                  </a:lnTo>
                  <a:lnTo>
                    <a:pt x="2" y="0"/>
                  </a:lnTo>
                  <a:lnTo>
                    <a:pt x="145" y="0"/>
                  </a:lnTo>
                  <a:lnTo>
                    <a:pt x="145" y="9"/>
                  </a:lnTo>
                  <a:lnTo>
                    <a:pt x="49" y="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5" name="Freeform 126"/>
            <p:cNvSpPr>
              <a:spLocks/>
            </p:cNvSpPr>
            <p:nvPr/>
          </p:nvSpPr>
          <p:spPr bwMode="auto">
            <a:xfrm>
              <a:off x="5613" y="3291"/>
              <a:ext cx="34" cy="58"/>
            </a:xfrm>
            <a:custGeom>
              <a:avLst/>
              <a:gdLst>
                <a:gd name="T0" fmla="*/ 114 w 148"/>
                <a:gd name="T1" fmla="*/ 248 h 248"/>
                <a:gd name="T2" fmla="*/ 59 w 148"/>
                <a:gd name="T3" fmla="*/ 160 h 248"/>
                <a:gd name="T4" fmla="*/ 31 w 148"/>
                <a:gd name="T5" fmla="*/ 188 h 248"/>
                <a:gd name="T6" fmla="*/ 31 w 148"/>
                <a:gd name="T7" fmla="*/ 248 h 248"/>
                <a:gd name="T8" fmla="*/ 0 w 148"/>
                <a:gd name="T9" fmla="*/ 248 h 248"/>
                <a:gd name="T10" fmla="*/ 0 w 148"/>
                <a:gd name="T11" fmla="*/ 0 h 248"/>
                <a:gd name="T12" fmla="*/ 31 w 148"/>
                <a:gd name="T13" fmla="*/ 0 h 248"/>
                <a:gd name="T14" fmla="*/ 31 w 148"/>
                <a:gd name="T15" fmla="*/ 153 h 248"/>
                <a:gd name="T16" fmla="*/ 99 w 148"/>
                <a:gd name="T17" fmla="*/ 72 h 248"/>
                <a:gd name="T18" fmla="*/ 135 w 148"/>
                <a:gd name="T19" fmla="*/ 72 h 248"/>
                <a:gd name="T20" fmla="*/ 79 w 148"/>
                <a:gd name="T21" fmla="*/ 139 h 248"/>
                <a:gd name="T22" fmla="*/ 148 w 148"/>
                <a:gd name="T23" fmla="*/ 248 h 248"/>
                <a:gd name="T24" fmla="*/ 114 w 148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248">
                  <a:moveTo>
                    <a:pt x="114" y="248"/>
                  </a:moveTo>
                  <a:lnTo>
                    <a:pt x="59" y="160"/>
                  </a:lnTo>
                  <a:lnTo>
                    <a:pt x="31" y="188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3"/>
                  </a:lnTo>
                  <a:lnTo>
                    <a:pt x="99" y="72"/>
                  </a:lnTo>
                  <a:lnTo>
                    <a:pt x="135" y="72"/>
                  </a:lnTo>
                  <a:lnTo>
                    <a:pt x="79" y="139"/>
                  </a:lnTo>
                  <a:lnTo>
                    <a:pt x="148" y="248"/>
                  </a:lnTo>
                  <a:lnTo>
                    <a:pt x="114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6" name="Freeform 127"/>
            <p:cNvSpPr>
              <a:spLocks/>
            </p:cNvSpPr>
            <p:nvPr/>
          </p:nvSpPr>
          <p:spPr bwMode="auto">
            <a:xfrm>
              <a:off x="5651" y="3308"/>
              <a:ext cx="32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7 w 143"/>
                <a:gd name="T5" fmla="*/ 153 h 179"/>
                <a:gd name="T6" fmla="*/ 95 w 143"/>
                <a:gd name="T7" fmla="*/ 144 h 179"/>
                <a:gd name="T8" fmla="*/ 112 w 143"/>
                <a:gd name="T9" fmla="*/ 123 h 179"/>
                <a:gd name="T10" fmla="*/ 112 w 143"/>
                <a:gd name="T11" fmla="*/ 0 h 179"/>
                <a:gd name="T12" fmla="*/ 143 w 143"/>
                <a:gd name="T13" fmla="*/ 0 h 179"/>
                <a:gd name="T14" fmla="*/ 143 w 143"/>
                <a:gd name="T15" fmla="*/ 176 h 179"/>
                <a:gd name="T16" fmla="*/ 112 w 143"/>
                <a:gd name="T17" fmla="*/ 176 h 179"/>
                <a:gd name="T18" fmla="*/ 112 w 143"/>
                <a:gd name="T19" fmla="*/ 151 h 179"/>
                <a:gd name="T20" fmla="*/ 91 w 143"/>
                <a:gd name="T21" fmla="*/ 170 h 179"/>
                <a:gd name="T22" fmla="*/ 60 w 143"/>
                <a:gd name="T23" fmla="*/ 179 h 179"/>
                <a:gd name="T24" fmla="*/ 16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3"/>
                    <a:pt x="67" y="153"/>
                  </a:cubicBezTo>
                  <a:cubicBezTo>
                    <a:pt x="77" y="153"/>
                    <a:pt x="86" y="150"/>
                    <a:pt x="95" y="144"/>
                  </a:cubicBezTo>
                  <a:cubicBezTo>
                    <a:pt x="104" y="138"/>
                    <a:pt x="109" y="131"/>
                    <a:pt x="112" y="123"/>
                  </a:cubicBezTo>
                  <a:lnTo>
                    <a:pt x="112" y="0"/>
                  </a:lnTo>
                  <a:lnTo>
                    <a:pt x="143" y="0"/>
                  </a:lnTo>
                  <a:lnTo>
                    <a:pt x="143" y="176"/>
                  </a:lnTo>
                  <a:lnTo>
                    <a:pt x="112" y="176"/>
                  </a:lnTo>
                  <a:lnTo>
                    <a:pt x="112" y="151"/>
                  </a:lnTo>
                  <a:cubicBezTo>
                    <a:pt x="108" y="158"/>
                    <a:pt x="101" y="164"/>
                    <a:pt x="91" y="170"/>
                  </a:cubicBezTo>
                  <a:cubicBezTo>
                    <a:pt x="80" y="176"/>
                    <a:pt x="70" y="179"/>
                    <a:pt x="60" y="179"/>
                  </a:cubicBezTo>
                  <a:cubicBezTo>
                    <a:pt x="41" y="179"/>
                    <a:pt x="26" y="173"/>
                    <a:pt x="16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7" name="Freeform 128"/>
            <p:cNvSpPr>
              <a:spLocks/>
            </p:cNvSpPr>
            <p:nvPr/>
          </p:nvSpPr>
          <p:spPr bwMode="auto">
            <a:xfrm>
              <a:off x="5693" y="3307"/>
              <a:ext cx="53" cy="42"/>
            </a:xfrm>
            <a:custGeom>
              <a:avLst/>
              <a:gdLst>
                <a:gd name="T0" fmla="*/ 203 w 234"/>
                <a:gd name="T1" fmla="*/ 180 h 180"/>
                <a:gd name="T2" fmla="*/ 203 w 234"/>
                <a:gd name="T3" fmla="*/ 68 h 180"/>
                <a:gd name="T4" fmla="*/ 167 w 234"/>
                <a:gd name="T5" fmla="*/ 27 h 180"/>
                <a:gd name="T6" fmla="*/ 146 w 234"/>
                <a:gd name="T7" fmla="*/ 34 h 180"/>
                <a:gd name="T8" fmla="*/ 133 w 234"/>
                <a:gd name="T9" fmla="*/ 50 h 180"/>
                <a:gd name="T10" fmla="*/ 133 w 234"/>
                <a:gd name="T11" fmla="*/ 180 h 180"/>
                <a:gd name="T12" fmla="*/ 101 w 234"/>
                <a:gd name="T13" fmla="*/ 180 h 180"/>
                <a:gd name="T14" fmla="*/ 101 w 234"/>
                <a:gd name="T15" fmla="*/ 55 h 180"/>
                <a:gd name="T16" fmla="*/ 92 w 234"/>
                <a:gd name="T17" fmla="*/ 34 h 180"/>
                <a:gd name="T18" fmla="*/ 66 w 234"/>
                <a:gd name="T19" fmla="*/ 27 h 180"/>
                <a:gd name="T20" fmla="*/ 46 w 234"/>
                <a:gd name="T21" fmla="*/ 34 h 180"/>
                <a:gd name="T22" fmla="*/ 31 w 234"/>
                <a:gd name="T23" fmla="*/ 50 h 180"/>
                <a:gd name="T24" fmla="*/ 31 w 234"/>
                <a:gd name="T25" fmla="*/ 180 h 180"/>
                <a:gd name="T26" fmla="*/ 0 w 234"/>
                <a:gd name="T27" fmla="*/ 180 h 180"/>
                <a:gd name="T28" fmla="*/ 0 w 234"/>
                <a:gd name="T29" fmla="*/ 4 h 180"/>
                <a:gd name="T30" fmla="*/ 20 w 234"/>
                <a:gd name="T31" fmla="*/ 4 h 180"/>
                <a:gd name="T32" fmla="*/ 30 w 234"/>
                <a:gd name="T33" fmla="*/ 24 h 180"/>
                <a:gd name="T34" fmla="*/ 75 w 234"/>
                <a:gd name="T35" fmla="*/ 0 h 180"/>
                <a:gd name="T36" fmla="*/ 128 w 234"/>
                <a:gd name="T37" fmla="*/ 24 h 180"/>
                <a:gd name="T38" fmla="*/ 148 w 234"/>
                <a:gd name="T39" fmla="*/ 7 h 180"/>
                <a:gd name="T40" fmla="*/ 177 w 234"/>
                <a:gd name="T41" fmla="*/ 0 h 180"/>
                <a:gd name="T42" fmla="*/ 219 w 234"/>
                <a:gd name="T43" fmla="*/ 17 h 180"/>
                <a:gd name="T44" fmla="*/ 234 w 234"/>
                <a:gd name="T45" fmla="*/ 62 h 180"/>
                <a:gd name="T46" fmla="*/ 234 w 234"/>
                <a:gd name="T47" fmla="*/ 180 h 180"/>
                <a:gd name="T48" fmla="*/ 203 w 234"/>
                <a:gd name="T4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4" h="180">
                  <a:moveTo>
                    <a:pt x="203" y="180"/>
                  </a:moveTo>
                  <a:lnTo>
                    <a:pt x="203" y="68"/>
                  </a:lnTo>
                  <a:cubicBezTo>
                    <a:pt x="203" y="41"/>
                    <a:pt x="191" y="27"/>
                    <a:pt x="167" y="27"/>
                  </a:cubicBezTo>
                  <a:cubicBezTo>
                    <a:pt x="160" y="27"/>
                    <a:pt x="153" y="29"/>
                    <a:pt x="146" y="34"/>
                  </a:cubicBezTo>
                  <a:cubicBezTo>
                    <a:pt x="140" y="38"/>
                    <a:pt x="135" y="44"/>
                    <a:pt x="133" y="50"/>
                  </a:cubicBezTo>
                  <a:lnTo>
                    <a:pt x="133" y="180"/>
                  </a:lnTo>
                  <a:lnTo>
                    <a:pt x="101" y="180"/>
                  </a:lnTo>
                  <a:lnTo>
                    <a:pt x="101" y="55"/>
                  </a:lnTo>
                  <a:cubicBezTo>
                    <a:pt x="101" y="46"/>
                    <a:pt x="98" y="39"/>
                    <a:pt x="92" y="34"/>
                  </a:cubicBezTo>
                  <a:cubicBezTo>
                    <a:pt x="85" y="29"/>
                    <a:pt x="77" y="27"/>
                    <a:pt x="66" y="27"/>
                  </a:cubicBezTo>
                  <a:cubicBezTo>
                    <a:pt x="60" y="27"/>
                    <a:pt x="53" y="29"/>
                    <a:pt x="46" y="34"/>
                  </a:cubicBezTo>
                  <a:cubicBezTo>
                    <a:pt x="39" y="39"/>
                    <a:pt x="34" y="44"/>
                    <a:pt x="31" y="50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0" y="4"/>
                  </a:lnTo>
                  <a:lnTo>
                    <a:pt x="30" y="24"/>
                  </a:lnTo>
                  <a:cubicBezTo>
                    <a:pt x="42" y="8"/>
                    <a:pt x="57" y="0"/>
                    <a:pt x="75" y="0"/>
                  </a:cubicBezTo>
                  <a:cubicBezTo>
                    <a:pt x="101" y="0"/>
                    <a:pt x="118" y="8"/>
                    <a:pt x="128" y="24"/>
                  </a:cubicBezTo>
                  <a:cubicBezTo>
                    <a:pt x="132" y="17"/>
                    <a:pt x="138" y="12"/>
                    <a:pt x="148" y="7"/>
                  </a:cubicBezTo>
                  <a:cubicBezTo>
                    <a:pt x="157" y="3"/>
                    <a:pt x="167" y="0"/>
                    <a:pt x="177" y="0"/>
                  </a:cubicBezTo>
                  <a:cubicBezTo>
                    <a:pt x="195" y="0"/>
                    <a:pt x="210" y="6"/>
                    <a:pt x="219" y="17"/>
                  </a:cubicBezTo>
                  <a:cubicBezTo>
                    <a:pt x="229" y="27"/>
                    <a:pt x="234" y="43"/>
                    <a:pt x="234" y="62"/>
                  </a:cubicBezTo>
                  <a:lnTo>
                    <a:pt x="234" y="180"/>
                  </a:lnTo>
                  <a:lnTo>
                    <a:pt x="20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8" name="Freeform 129"/>
            <p:cNvSpPr>
              <a:spLocks/>
            </p:cNvSpPr>
            <p:nvPr/>
          </p:nvSpPr>
          <p:spPr bwMode="auto">
            <a:xfrm>
              <a:off x="5758" y="3339"/>
              <a:ext cx="13" cy="24"/>
            </a:xfrm>
            <a:custGeom>
              <a:avLst/>
              <a:gdLst>
                <a:gd name="T0" fmla="*/ 8 w 56"/>
                <a:gd name="T1" fmla="*/ 105 h 105"/>
                <a:gd name="T2" fmla="*/ 0 w 56"/>
                <a:gd name="T3" fmla="*/ 93 h 105"/>
                <a:gd name="T4" fmla="*/ 28 w 56"/>
                <a:gd name="T5" fmla="*/ 54 h 105"/>
                <a:gd name="T6" fmla="*/ 23 w 56"/>
                <a:gd name="T7" fmla="*/ 39 h 105"/>
                <a:gd name="T8" fmla="*/ 9 w 56"/>
                <a:gd name="T9" fmla="*/ 20 h 105"/>
                <a:gd name="T10" fmla="*/ 16 w 56"/>
                <a:gd name="T11" fmla="*/ 6 h 105"/>
                <a:gd name="T12" fmla="*/ 33 w 56"/>
                <a:gd name="T13" fmla="*/ 0 h 105"/>
                <a:gd name="T14" fmla="*/ 49 w 56"/>
                <a:gd name="T15" fmla="*/ 8 h 105"/>
                <a:gd name="T16" fmla="*/ 56 w 56"/>
                <a:gd name="T17" fmla="*/ 26 h 105"/>
                <a:gd name="T18" fmla="*/ 47 w 56"/>
                <a:gd name="T19" fmla="*/ 66 h 105"/>
                <a:gd name="T20" fmla="*/ 8 w 56"/>
                <a:gd name="T21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05">
                  <a:moveTo>
                    <a:pt x="8" y="105"/>
                  </a:moveTo>
                  <a:lnTo>
                    <a:pt x="0" y="93"/>
                  </a:lnTo>
                  <a:cubicBezTo>
                    <a:pt x="19" y="78"/>
                    <a:pt x="28" y="65"/>
                    <a:pt x="28" y="54"/>
                  </a:cubicBezTo>
                  <a:cubicBezTo>
                    <a:pt x="28" y="49"/>
                    <a:pt x="27" y="44"/>
                    <a:pt x="23" y="39"/>
                  </a:cubicBezTo>
                  <a:cubicBezTo>
                    <a:pt x="14" y="35"/>
                    <a:pt x="9" y="28"/>
                    <a:pt x="9" y="20"/>
                  </a:cubicBezTo>
                  <a:cubicBezTo>
                    <a:pt x="9" y="14"/>
                    <a:pt x="11" y="9"/>
                    <a:pt x="16" y="6"/>
                  </a:cubicBezTo>
                  <a:cubicBezTo>
                    <a:pt x="20" y="2"/>
                    <a:pt x="26" y="0"/>
                    <a:pt x="33" y="0"/>
                  </a:cubicBezTo>
                  <a:cubicBezTo>
                    <a:pt x="39" y="0"/>
                    <a:pt x="44" y="3"/>
                    <a:pt x="49" y="8"/>
                  </a:cubicBezTo>
                  <a:cubicBezTo>
                    <a:pt x="54" y="13"/>
                    <a:pt x="56" y="19"/>
                    <a:pt x="56" y="26"/>
                  </a:cubicBezTo>
                  <a:cubicBezTo>
                    <a:pt x="56" y="41"/>
                    <a:pt x="53" y="54"/>
                    <a:pt x="47" y="66"/>
                  </a:cubicBezTo>
                  <a:cubicBezTo>
                    <a:pt x="41" y="77"/>
                    <a:pt x="28" y="90"/>
                    <a:pt x="8" y="1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9" name="Freeform 130"/>
            <p:cNvSpPr>
              <a:spLocks/>
            </p:cNvSpPr>
            <p:nvPr/>
          </p:nvSpPr>
          <p:spPr bwMode="auto">
            <a:xfrm>
              <a:off x="5790" y="3308"/>
              <a:ext cx="37" cy="42"/>
            </a:xfrm>
            <a:custGeom>
              <a:avLst/>
              <a:gdLst>
                <a:gd name="T0" fmla="*/ 83 w 160"/>
                <a:gd name="T1" fmla="*/ 180 h 180"/>
                <a:gd name="T2" fmla="*/ 75 w 160"/>
                <a:gd name="T3" fmla="*/ 180 h 180"/>
                <a:gd name="T4" fmla="*/ 0 w 160"/>
                <a:gd name="T5" fmla="*/ 0 h 180"/>
                <a:gd name="T6" fmla="*/ 34 w 160"/>
                <a:gd name="T7" fmla="*/ 0 h 180"/>
                <a:gd name="T8" fmla="*/ 80 w 160"/>
                <a:gd name="T9" fmla="*/ 123 h 180"/>
                <a:gd name="T10" fmla="*/ 128 w 160"/>
                <a:gd name="T11" fmla="*/ 0 h 180"/>
                <a:gd name="T12" fmla="*/ 160 w 160"/>
                <a:gd name="T13" fmla="*/ 0 h 180"/>
                <a:gd name="T14" fmla="*/ 83 w 160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80">
                  <a:moveTo>
                    <a:pt x="83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0" y="123"/>
                  </a:lnTo>
                  <a:lnTo>
                    <a:pt x="128" y="0"/>
                  </a:lnTo>
                  <a:lnTo>
                    <a:pt x="160" y="0"/>
                  </a:lnTo>
                  <a:lnTo>
                    <a:pt x="8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0" name="Freeform 131"/>
            <p:cNvSpPr>
              <a:spLocks noEditPoints="1"/>
            </p:cNvSpPr>
            <p:nvPr/>
          </p:nvSpPr>
          <p:spPr bwMode="auto">
            <a:xfrm>
              <a:off x="5828" y="3287"/>
              <a:ext cx="37" cy="78"/>
            </a:xfrm>
            <a:custGeom>
              <a:avLst/>
              <a:gdLst>
                <a:gd name="T0" fmla="*/ 88 w 162"/>
                <a:gd name="T1" fmla="*/ 295 h 334"/>
                <a:gd name="T2" fmla="*/ 62 w 162"/>
                <a:gd name="T3" fmla="*/ 323 h 334"/>
                <a:gd name="T4" fmla="*/ 19 w 162"/>
                <a:gd name="T5" fmla="*/ 334 h 334"/>
                <a:gd name="T6" fmla="*/ 19 w 162"/>
                <a:gd name="T7" fmla="*/ 307 h 334"/>
                <a:gd name="T8" fmla="*/ 52 w 162"/>
                <a:gd name="T9" fmla="*/ 297 h 334"/>
                <a:gd name="T10" fmla="*/ 66 w 162"/>
                <a:gd name="T11" fmla="*/ 275 h 334"/>
                <a:gd name="T12" fmla="*/ 61 w 162"/>
                <a:gd name="T13" fmla="*/ 247 h 334"/>
                <a:gd name="T14" fmla="*/ 48 w 162"/>
                <a:gd name="T15" fmla="*/ 212 h 334"/>
                <a:gd name="T16" fmla="*/ 0 w 162"/>
                <a:gd name="T17" fmla="*/ 90 h 334"/>
                <a:gd name="T18" fmla="*/ 32 w 162"/>
                <a:gd name="T19" fmla="*/ 90 h 334"/>
                <a:gd name="T20" fmla="*/ 84 w 162"/>
                <a:gd name="T21" fmla="*/ 226 h 334"/>
                <a:gd name="T22" fmla="*/ 130 w 162"/>
                <a:gd name="T23" fmla="*/ 90 h 334"/>
                <a:gd name="T24" fmla="*/ 162 w 162"/>
                <a:gd name="T25" fmla="*/ 90 h 334"/>
                <a:gd name="T26" fmla="*/ 88 w 162"/>
                <a:gd name="T27" fmla="*/ 295 h 334"/>
                <a:gd name="T28" fmla="*/ 122 w 162"/>
                <a:gd name="T29" fmla="*/ 0 h 334"/>
                <a:gd name="T30" fmla="*/ 85 w 162"/>
                <a:gd name="T31" fmla="*/ 55 h 334"/>
                <a:gd name="T32" fmla="*/ 62 w 162"/>
                <a:gd name="T33" fmla="*/ 55 h 334"/>
                <a:gd name="T34" fmla="*/ 90 w 162"/>
                <a:gd name="T35" fmla="*/ 0 h 334"/>
                <a:gd name="T36" fmla="*/ 122 w 162"/>
                <a:gd name="T37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2" h="334">
                  <a:moveTo>
                    <a:pt x="88" y="295"/>
                  </a:moveTo>
                  <a:cubicBezTo>
                    <a:pt x="84" y="307"/>
                    <a:pt x="75" y="316"/>
                    <a:pt x="62" y="323"/>
                  </a:cubicBezTo>
                  <a:cubicBezTo>
                    <a:pt x="49" y="331"/>
                    <a:pt x="35" y="334"/>
                    <a:pt x="19" y="334"/>
                  </a:cubicBezTo>
                  <a:lnTo>
                    <a:pt x="19" y="307"/>
                  </a:lnTo>
                  <a:cubicBezTo>
                    <a:pt x="32" y="307"/>
                    <a:pt x="43" y="304"/>
                    <a:pt x="52" y="297"/>
                  </a:cubicBezTo>
                  <a:cubicBezTo>
                    <a:pt x="62" y="291"/>
                    <a:pt x="66" y="284"/>
                    <a:pt x="66" y="275"/>
                  </a:cubicBezTo>
                  <a:cubicBezTo>
                    <a:pt x="66" y="266"/>
                    <a:pt x="65" y="256"/>
                    <a:pt x="61" y="247"/>
                  </a:cubicBezTo>
                  <a:cubicBezTo>
                    <a:pt x="58" y="237"/>
                    <a:pt x="53" y="226"/>
                    <a:pt x="48" y="212"/>
                  </a:cubicBezTo>
                  <a:lnTo>
                    <a:pt x="0" y="90"/>
                  </a:lnTo>
                  <a:lnTo>
                    <a:pt x="32" y="90"/>
                  </a:lnTo>
                  <a:lnTo>
                    <a:pt x="84" y="226"/>
                  </a:lnTo>
                  <a:lnTo>
                    <a:pt x="130" y="90"/>
                  </a:lnTo>
                  <a:lnTo>
                    <a:pt x="162" y="90"/>
                  </a:lnTo>
                  <a:lnTo>
                    <a:pt x="88" y="295"/>
                  </a:lnTo>
                  <a:close/>
                  <a:moveTo>
                    <a:pt x="122" y="0"/>
                  </a:moveTo>
                  <a:lnTo>
                    <a:pt x="85" y="55"/>
                  </a:lnTo>
                  <a:lnTo>
                    <a:pt x="62" y="55"/>
                  </a:lnTo>
                  <a:lnTo>
                    <a:pt x="90" y="0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1" name="Freeform 132"/>
            <p:cNvSpPr>
              <a:spLocks/>
            </p:cNvSpPr>
            <p:nvPr/>
          </p:nvSpPr>
          <p:spPr bwMode="auto">
            <a:xfrm>
              <a:off x="5865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2" name="Freeform 133"/>
            <p:cNvSpPr>
              <a:spLocks noEditPoints="1"/>
            </p:cNvSpPr>
            <p:nvPr/>
          </p:nvSpPr>
          <p:spPr bwMode="auto">
            <a:xfrm>
              <a:off x="5905" y="3307"/>
              <a:ext cx="36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79 w 159"/>
                <a:gd name="T5" fmla="*/ 0 h 183"/>
                <a:gd name="T6" fmla="*/ 138 w 159"/>
                <a:gd name="T7" fmla="*/ 24 h 183"/>
                <a:gd name="T8" fmla="*/ 159 w 159"/>
                <a:gd name="T9" fmla="*/ 91 h 183"/>
                <a:gd name="T10" fmla="*/ 137 w 159"/>
                <a:gd name="T11" fmla="*/ 158 h 183"/>
                <a:gd name="T12" fmla="*/ 79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2 w 159"/>
                <a:gd name="T19" fmla="*/ 91 h 183"/>
                <a:gd name="T20" fmla="*/ 79 w 159"/>
                <a:gd name="T21" fmla="*/ 157 h 183"/>
                <a:gd name="T22" fmla="*/ 113 w 159"/>
                <a:gd name="T23" fmla="*/ 140 h 183"/>
                <a:gd name="T24" fmla="*/ 126 w 159"/>
                <a:gd name="T25" fmla="*/ 91 h 183"/>
                <a:gd name="T26" fmla="*/ 79 w 159"/>
                <a:gd name="T27" fmla="*/ 26 h 183"/>
                <a:gd name="T28" fmla="*/ 45 w 159"/>
                <a:gd name="T29" fmla="*/ 43 h 183"/>
                <a:gd name="T30" fmla="*/ 32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7" y="42"/>
                    <a:pt x="22" y="25"/>
                  </a:cubicBezTo>
                  <a:cubicBezTo>
                    <a:pt x="36" y="9"/>
                    <a:pt x="55" y="0"/>
                    <a:pt x="79" y="0"/>
                  </a:cubicBezTo>
                  <a:cubicBezTo>
                    <a:pt x="104" y="0"/>
                    <a:pt x="124" y="8"/>
                    <a:pt x="138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20"/>
                    <a:pt x="152" y="142"/>
                    <a:pt x="137" y="158"/>
                  </a:cubicBezTo>
                  <a:cubicBezTo>
                    <a:pt x="123" y="175"/>
                    <a:pt x="104" y="183"/>
                    <a:pt x="79" y="183"/>
                  </a:cubicBezTo>
                  <a:cubicBezTo>
                    <a:pt x="54" y="183"/>
                    <a:pt x="35" y="175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2" y="91"/>
                  </a:moveTo>
                  <a:cubicBezTo>
                    <a:pt x="32" y="135"/>
                    <a:pt x="48" y="157"/>
                    <a:pt x="79" y="157"/>
                  </a:cubicBezTo>
                  <a:cubicBezTo>
                    <a:pt x="94" y="157"/>
                    <a:pt x="105" y="151"/>
                    <a:pt x="113" y="140"/>
                  </a:cubicBezTo>
                  <a:cubicBezTo>
                    <a:pt x="122" y="128"/>
                    <a:pt x="126" y="112"/>
                    <a:pt x="126" y="91"/>
                  </a:cubicBezTo>
                  <a:cubicBezTo>
                    <a:pt x="126" y="48"/>
                    <a:pt x="110" y="26"/>
                    <a:pt x="79" y="26"/>
                  </a:cubicBezTo>
                  <a:cubicBezTo>
                    <a:pt x="65" y="26"/>
                    <a:pt x="54" y="32"/>
                    <a:pt x="45" y="43"/>
                  </a:cubicBezTo>
                  <a:cubicBezTo>
                    <a:pt x="37" y="55"/>
                    <a:pt x="32" y="71"/>
                    <a:pt x="32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3" name="Freeform 134"/>
            <p:cNvSpPr>
              <a:spLocks noEditPoints="1"/>
            </p:cNvSpPr>
            <p:nvPr/>
          </p:nvSpPr>
          <p:spPr bwMode="auto">
            <a:xfrm>
              <a:off x="5943" y="3292"/>
              <a:ext cx="21" cy="73"/>
            </a:xfrm>
            <a:custGeom>
              <a:avLst/>
              <a:gdLst>
                <a:gd name="T0" fmla="*/ 68 w 88"/>
                <a:gd name="T1" fmla="*/ 0 h 311"/>
                <a:gd name="T2" fmla="*/ 81 w 88"/>
                <a:gd name="T3" fmla="*/ 6 h 311"/>
                <a:gd name="T4" fmla="*/ 87 w 88"/>
                <a:gd name="T5" fmla="*/ 19 h 311"/>
                <a:gd name="T6" fmla="*/ 81 w 88"/>
                <a:gd name="T7" fmla="*/ 33 h 311"/>
                <a:gd name="T8" fmla="*/ 68 w 88"/>
                <a:gd name="T9" fmla="*/ 39 h 311"/>
                <a:gd name="T10" fmla="*/ 54 w 88"/>
                <a:gd name="T11" fmla="*/ 33 h 311"/>
                <a:gd name="T12" fmla="*/ 49 w 88"/>
                <a:gd name="T13" fmla="*/ 19 h 311"/>
                <a:gd name="T14" fmla="*/ 54 w 88"/>
                <a:gd name="T15" fmla="*/ 6 h 311"/>
                <a:gd name="T16" fmla="*/ 68 w 88"/>
                <a:gd name="T17" fmla="*/ 0 h 311"/>
                <a:gd name="T18" fmla="*/ 0 w 88"/>
                <a:gd name="T19" fmla="*/ 311 h 311"/>
                <a:gd name="T20" fmla="*/ 0 w 88"/>
                <a:gd name="T21" fmla="*/ 284 h 311"/>
                <a:gd name="T22" fmla="*/ 44 w 88"/>
                <a:gd name="T23" fmla="*/ 274 h 311"/>
                <a:gd name="T24" fmla="*/ 56 w 88"/>
                <a:gd name="T25" fmla="*/ 242 h 311"/>
                <a:gd name="T26" fmla="*/ 56 w 88"/>
                <a:gd name="T27" fmla="*/ 93 h 311"/>
                <a:gd name="T28" fmla="*/ 21 w 88"/>
                <a:gd name="T29" fmla="*/ 93 h 311"/>
                <a:gd name="T30" fmla="*/ 21 w 88"/>
                <a:gd name="T31" fmla="*/ 67 h 311"/>
                <a:gd name="T32" fmla="*/ 88 w 88"/>
                <a:gd name="T33" fmla="*/ 67 h 311"/>
                <a:gd name="T34" fmla="*/ 88 w 88"/>
                <a:gd name="T35" fmla="*/ 241 h 311"/>
                <a:gd name="T36" fmla="*/ 66 w 88"/>
                <a:gd name="T37" fmla="*/ 294 h 311"/>
                <a:gd name="T38" fmla="*/ 0 w 88"/>
                <a:gd name="T3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8" h="311">
                  <a:moveTo>
                    <a:pt x="68" y="0"/>
                  </a:moveTo>
                  <a:cubicBezTo>
                    <a:pt x="73" y="0"/>
                    <a:pt x="78" y="2"/>
                    <a:pt x="81" y="6"/>
                  </a:cubicBezTo>
                  <a:cubicBezTo>
                    <a:pt x="85" y="10"/>
                    <a:pt x="87" y="14"/>
                    <a:pt x="87" y="19"/>
                  </a:cubicBezTo>
                  <a:cubicBezTo>
                    <a:pt x="87" y="25"/>
                    <a:pt x="85" y="29"/>
                    <a:pt x="81" y="33"/>
                  </a:cubicBezTo>
                  <a:cubicBezTo>
                    <a:pt x="78" y="37"/>
                    <a:pt x="73" y="39"/>
                    <a:pt x="68" y="39"/>
                  </a:cubicBezTo>
                  <a:cubicBezTo>
                    <a:pt x="62" y="39"/>
                    <a:pt x="58" y="37"/>
                    <a:pt x="54" y="33"/>
                  </a:cubicBezTo>
                  <a:cubicBezTo>
                    <a:pt x="50" y="29"/>
                    <a:pt x="49" y="25"/>
                    <a:pt x="49" y="19"/>
                  </a:cubicBezTo>
                  <a:cubicBezTo>
                    <a:pt x="49" y="14"/>
                    <a:pt x="50" y="9"/>
                    <a:pt x="54" y="6"/>
                  </a:cubicBezTo>
                  <a:cubicBezTo>
                    <a:pt x="58" y="2"/>
                    <a:pt x="62" y="0"/>
                    <a:pt x="68" y="0"/>
                  </a:cubicBezTo>
                  <a:close/>
                  <a:moveTo>
                    <a:pt x="0" y="311"/>
                  </a:moveTo>
                  <a:lnTo>
                    <a:pt x="0" y="284"/>
                  </a:lnTo>
                  <a:cubicBezTo>
                    <a:pt x="22" y="284"/>
                    <a:pt x="37" y="280"/>
                    <a:pt x="44" y="274"/>
                  </a:cubicBezTo>
                  <a:cubicBezTo>
                    <a:pt x="52" y="267"/>
                    <a:pt x="56" y="257"/>
                    <a:pt x="56" y="242"/>
                  </a:cubicBezTo>
                  <a:lnTo>
                    <a:pt x="56" y="93"/>
                  </a:lnTo>
                  <a:lnTo>
                    <a:pt x="21" y="93"/>
                  </a:lnTo>
                  <a:lnTo>
                    <a:pt x="21" y="67"/>
                  </a:lnTo>
                  <a:lnTo>
                    <a:pt x="88" y="67"/>
                  </a:lnTo>
                  <a:lnTo>
                    <a:pt x="88" y="241"/>
                  </a:lnTo>
                  <a:cubicBezTo>
                    <a:pt x="88" y="265"/>
                    <a:pt x="80" y="283"/>
                    <a:pt x="66" y="294"/>
                  </a:cubicBezTo>
                  <a:cubicBezTo>
                    <a:pt x="52" y="306"/>
                    <a:pt x="30" y="311"/>
                    <a:pt x="0" y="3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4" name="Freeform 135"/>
            <p:cNvSpPr>
              <a:spLocks noEditPoints="1"/>
            </p:cNvSpPr>
            <p:nvPr/>
          </p:nvSpPr>
          <p:spPr bwMode="auto">
            <a:xfrm>
              <a:off x="5986" y="3307"/>
              <a:ext cx="35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5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9 w 151"/>
                <a:gd name="T19" fmla="*/ 18 h 183"/>
                <a:gd name="T20" fmla="*/ 34 w 151"/>
                <a:gd name="T21" fmla="*/ 6 h 183"/>
                <a:gd name="T22" fmla="*/ 64 w 151"/>
                <a:gd name="T23" fmla="*/ 0 h 183"/>
                <a:gd name="T24" fmla="*/ 119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6 w 151"/>
                <a:gd name="T43" fmla="*/ 102 h 183"/>
                <a:gd name="T44" fmla="*/ 31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7" y="183"/>
                    <a:pt x="25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6" y="71"/>
                  </a:cubicBezTo>
                  <a:cubicBezTo>
                    <a:pt x="106" y="43"/>
                    <a:pt x="93" y="28"/>
                    <a:pt x="68" y="28"/>
                  </a:cubicBezTo>
                  <a:cubicBezTo>
                    <a:pt x="48" y="28"/>
                    <a:pt x="33" y="34"/>
                    <a:pt x="23" y="44"/>
                  </a:cubicBezTo>
                  <a:lnTo>
                    <a:pt x="9" y="18"/>
                  </a:lnTo>
                  <a:cubicBezTo>
                    <a:pt x="15" y="13"/>
                    <a:pt x="23" y="9"/>
                    <a:pt x="34" y="6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19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4" y="158"/>
                  </a:cubicBezTo>
                  <a:cubicBezTo>
                    <a:pt x="79" y="158"/>
                    <a:pt x="93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5" name="Freeform 136"/>
            <p:cNvSpPr>
              <a:spLocks/>
            </p:cNvSpPr>
            <p:nvPr/>
          </p:nvSpPr>
          <p:spPr bwMode="auto">
            <a:xfrm>
              <a:off x="6047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5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6" name="Freeform 137"/>
            <p:cNvSpPr>
              <a:spLocks/>
            </p:cNvSpPr>
            <p:nvPr/>
          </p:nvSpPr>
          <p:spPr bwMode="auto">
            <a:xfrm>
              <a:off x="6085" y="3308"/>
              <a:ext cx="34" cy="41"/>
            </a:xfrm>
            <a:custGeom>
              <a:avLst/>
              <a:gdLst>
                <a:gd name="T0" fmla="*/ 49 w 147"/>
                <a:gd name="T1" fmla="*/ 148 h 176"/>
                <a:gd name="T2" fmla="*/ 147 w 147"/>
                <a:gd name="T3" fmla="*/ 148 h 176"/>
                <a:gd name="T4" fmla="*/ 147 w 147"/>
                <a:gd name="T5" fmla="*/ 176 h 176"/>
                <a:gd name="T6" fmla="*/ 0 w 147"/>
                <a:gd name="T7" fmla="*/ 176 h 176"/>
                <a:gd name="T8" fmla="*/ 0 w 147"/>
                <a:gd name="T9" fmla="*/ 167 h 176"/>
                <a:gd name="T10" fmla="*/ 100 w 147"/>
                <a:gd name="T11" fmla="*/ 28 h 176"/>
                <a:gd name="T12" fmla="*/ 2 w 147"/>
                <a:gd name="T13" fmla="*/ 28 h 176"/>
                <a:gd name="T14" fmla="*/ 2 w 147"/>
                <a:gd name="T15" fmla="*/ 0 h 176"/>
                <a:gd name="T16" fmla="*/ 146 w 147"/>
                <a:gd name="T17" fmla="*/ 0 h 176"/>
                <a:gd name="T18" fmla="*/ 146 w 147"/>
                <a:gd name="T19" fmla="*/ 9 h 176"/>
                <a:gd name="T20" fmla="*/ 49 w 147"/>
                <a:gd name="T21" fmla="*/ 1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7" h="176">
                  <a:moveTo>
                    <a:pt x="49" y="148"/>
                  </a:moveTo>
                  <a:lnTo>
                    <a:pt x="147" y="148"/>
                  </a:lnTo>
                  <a:lnTo>
                    <a:pt x="147" y="176"/>
                  </a:lnTo>
                  <a:lnTo>
                    <a:pt x="0" y="176"/>
                  </a:lnTo>
                  <a:lnTo>
                    <a:pt x="0" y="167"/>
                  </a:lnTo>
                  <a:lnTo>
                    <a:pt x="100" y="28"/>
                  </a:lnTo>
                  <a:lnTo>
                    <a:pt x="2" y="28"/>
                  </a:lnTo>
                  <a:lnTo>
                    <a:pt x="2" y="0"/>
                  </a:lnTo>
                  <a:lnTo>
                    <a:pt x="146" y="0"/>
                  </a:lnTo>
                  <a:lnTo>
                    <a:pt x="146" y="9"/>
                  </a:lnTo>
                  <a:lnTo>
                    <a:pt x="49" y="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7" name="Freeform 138"/>
            <p:cNvSpPr>
              <a:spLocks noEditPoints="1"/>
            </p:cNvSpPr>
            <p:nvPr/>
          </p:nvSpPr>
          <p:spPr bwMode="auto">
            <a:xfrm>
              <a:off x="6123" y="3291"/>
              <a:ext cx="34" cy="59"/>
            </a:xfrm>
            <a:custGeom>
              <a:avLst/>
              <a:gdLst>
                <a:gd name="T0" fmla="*/ 121 w 152"/>
                <a:gd name="T1" fmla="*/ 247 h 251"/>
                <a:gd name="T2" fmla="*/ 121 w 152"/>
                <a:gd name="T3" fmla="*/ 234 h 251"/>
                <a:gd name="T4" fmla="*/ 74 w 152"/>
                <a:gd name="T5" fmla="*/ 251 h 251"/>
                <a:gd name="T6" fmla="*/ 20 w 152"/>
                <a:gd name="T7" fmla="*/ 227 h 251"/>
                <a:gd name="T8" fmla="*/ 0 w 152"/>
                <a:gd name="T9" fmla="*/ 164 h 251"/>
                <a:gd name="T10" fmla="*/ 23 w 152"/>
                <a:gd name="T11" fmla="*/ 96 h 251"/>
                <a:gd name="T12" fmla="*/ 80 w 152"/>
                <a:gd name="T13" fmla="*/ 68 h 251"/>
                <a:gd name="T14" fmla="*/ 121 w 152"/>
                <a:gd name="T15" fmla="*/ 81 h 251"/>
                <a:gd name="T16" fmla="*/ 121 w 152"/>
                <a:gd name="T17" fmla="*/ 0 h 251"/>
                <a:gd name="T18" fmla="*/ 152 w 152"/>
                <a:gd name="T19" fmla="*/ 0 h 251"/>
                <a:gd name="T20" fmla="*/ 152 w 152"/>
                <a:gd name="T21" fmla="*/ 247 h 251"/>
                <a:gd name="T22" fmla="*/ 121 w 152"/>
                <a:gd name="T23" fmla="*/ 247 h 251"/>
                <a:gd name="T24" fmla="*/ 121 w 152"/>
                <a:gd name="T25" fmla="*/ 112 h 251"/>
                <a:gd name="T26" fmla="*/ 89 w 152"/>
                <a:gd name="T27" fmla="*/ 95 h 251"/>
                <a:gd name="T28" fmla="*/ 48 w 152"/>
                <a:gd name="T29" fmla="*/ 113 h 251"/>
                <a:gd name="T30" fmla="*/ 33 w 152"/>
                <a:gd name="T31" fmla="*/ 161 h 251"/>
                <a:gd name="T32" fmla="*/ 90 w 152"/>
                <a:gd name="T33" fmla="*/ 225 h 251"/>
                <a:gd name="T34" fmla="*/ 108 w 152"/>
                <a:gd name="T35" fmla="*/ 220 h 251"/>
                <a:gd name="T36" fmla="*/ 121 w 152"/>
                <a:gd name="T37" fmla="*/ 210 h 251"/>
                <a:gd name="T38" fmla="*/ 121 w 152"/>
                <a:gd name="T39" fmla="*/ 11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2" h="251">
                  <a:moveTo>
                    <a:pt x="121" y="247"/>
                  </a:moveTo>
                  <a:lnTo>
                    <a:pt x="121" y="234"/>
                  </a:lnTo>
                  <a:cubicBezTo>
                    <a:pt x="110" y="245"/>
                    <a:pt x="95" y="251"/>
                    <a:pt x="74" y="251"/>
                  </a:cubicBezTo>
                  <a:cubicBezTo>
                    <a:pt x="52" y="251"/>
                    <a:pt x="34" y="243"/>
                    <a:pt x="20" y="227"/>
                  </a:cubicBezTo>
                  <a:cubicBezTo>
                    <a:pt x="7" y="211"/>
                    <a:pt x="0" y="190"/>
                    <a:pt x="0" y="164"/>
                  </a:cubicBezTo>
                  <a:cubicBezTo>
                    <a:pt x="0" y="138"/>
                    <a:pt x="8" y="115"/>
                    <a:pt x="23" y="96"/>
                  </a:cubicBezTo>
                  <a:cubicBezTo>
                    <a:pt x="39" y="78"/>
                    <a:pt x="58" y="68"/>
                    <a:pt x="80" y="68"/>
                  </a:cubicBezTo>
                  <a:cubicBezTo>
                    <a:pt x="98" y="68"/>
                    <a:pt x="112" y="73"/>
                    <a:pt x="121" y="81"/>
                  </a:cubicBezTo>
                  <a:lnTo>
                    <a:pt x="121" y="0"/>
                  </a:lnTo>
                  <a:lnTo>
                    <a:pt x="152" y="0"/>
                  </a:lnTo>
                  <a:lnTo>
                    <a:pt x="152" y="247"/>
                  </a:lnTo>
                  <a:lnTo>
                    <a:pt x="121" y="247"/>
                  </a:lnTo>
                  <a:close/>
                  <a:moveTo>
                    <a:pt x="121" y="112"/>
                  </a:moveTo>
                  <a:cubicBezTo>
                    <a:pt x="113" y="101"/>
                    <a:pt x="102" y="95"/>
                    <a:pt x="89" y="95"/>
                  </a:cubicBezTo>
                  <a:cubicBezTo>
                    <a:pt x="72" y="95"/>
                    <a:pt x="58" y="101"/>
                    <a:pt x="48" y="113"/>
                  </a:cubicBezTo>
                  <a:cubicBezTo>
                    <a:pt x="38" y="126"/>
                    <a:pt x="33" y="142"/>
                    <a:pt x="33" y="161"/>
                  </a:cubicBezTo>
                  <a:cubicBezTo>
                    <a:pt x="33" y="203"/>
                    <a:pt x="52" y="225"/>
                    <a:pt x="90" y="225"/>
                  </a:cubicBezTo>
                  <a:cubicBezTo>
                    <a:pt x="95" y="225"/>
                    <a:pt x="101" y="223"/>
                    <a:pt x="108" y="220"/>
                  </a:cubicBezTo>
                  <a:cubicBezTo>
                    <a:pt x="115" y="217"/>
                    <a:pt x="119" y="213"/>
                    <a:pt x="121" y="210"/>
                  </a:cubicBezTo>
                  <a:lnTo>
                    <a:pt x="121" y="1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8" name="Freeform 139"/>
            <p:cNvSpPr>
              <a:spLocks noEditPoints="1"/>
            </p:cNvSpPr>
            <p:nvPr/>
          </p:nvSpPr>
          <p:spPr bwMode="auto">
            <a:xfrm>
              <a:off x="6164" y="3287"/>
              <a:ext cx="38" cy="63"/>
            </a:xfrm>
            <a:custGeom>
              <a:avLst/>
              <a:gdLst>
                <a:gd name="T0" fmla="*/ 160 w 163"/>
                <a:gd name="T1" fmla="*/ 182 h 270"/>
                <a:gd name="T2" fmla="*/ 33 w 163"/>
                <a:gd name="T3" fmla="*/ 182 h 270"/>
                <a:gd name="T4" fmla="*/ 50 w 163"/>
                <a:gd name="T5" fmla="*/ 229 h 270"/>
                <a:gd name="T6" fmla="*/ 89 w 163"/>
                <a:gd name="T7" fmla="*/ 244 h 270"/>
                <a:gd name="T8" fmla="*/ 133 w 163"/>
                <a:gd name="T9" fmla="*/ 228 h 270"/>
                <a:gd name="T10" fmla="*/ 147 w 163"/>
                <a:gd name="T11" fmla="*/ 250 h 270"/>
                <a:gd name="T12" fmla="*/ 124 w 163"/>
                <a:gd name="T13" fmla="*/ 263 h 270"/>
                <a:gd name="T14" fmla="*/ 83 w 163"/>
                <a:gd name="T15" fmla="*/ 270 h 270"/>
                <a:gd name="T16" fmla="*/ 26 w 163"/>
                <a:gd name="T17" fmla="*/ 247 h 270"/>
                <a:gd name="T18" fmla="*/ 0 w 163"/>
                <a:gd name="T19" fmla="*/ 181 h 270"/>
                <a:gd name="T20" fmla="*/ 27 w 163"/>
                <a:gd name="T21" fmla="*/ 111 h 270"/>
                <a:gd name="T22" fmla="*/ 83 w 163"/>
                <a:gd name="T23" fmla="*/ 87 h 270"/>
                <a:gd name="T24" fmla="*/ 142 w 163"/>
                <a:gd name="T25" fmla="*/ 109 h 270"/>
                <a:gd name="T26" fmla="*/ 163 w 163"/>
                <a:gd name="T27" fmla="*/ 163 h 270"/>
                <a:gd name="T28" fmla="*/ 160 w 163"/>
                <a:gd name="T29" fmla="*/ 182 h 270"/>
                <a:gd name="T30" fmla="*/ 84 w 163"/>
                <a:gd name="T31" fmla="*/ 114 h 270"/>
                <a:gd name="T32" fmla="*/ 49 w 163"/>
                <a:gd name="T33" fmla="*/ 127 h 270"/>
                <a:gd name="T34" fmla="*/ 34 w 163"/>
                <a:gd name="T35" fmla="*/ 159 h 270"/>
                <a:gd name="T36" fmla="*/ 132 w 163"/>
                <a:gd name="T37" fmla="*/ 159 h 270"/>
                <a:gd name="T38" fmla="*/ 120 w 163"/>
                <a:gd name="T39" fmla="*/ 127 h 270"/>
                <a:gd name="T40" fmla="*/ 84 w 163"/>
                <a:gd name="T41" fmla="*/ 114 h 270"/>
                <a:gd name="T42" fmla="*/ 139 w 163"/>
                <a:gd name="T43" fmla="*/ 1 h 270"/>
                <a:gd name="T44" fmla="*/ 89 w 163"/>
                <a:gd name="T45" fmla="*/ 56 h 270"/>
                <a:gd name="T46" fmla="*/ 71 w 163"/>
                <a:gd name="T47" fmla="*/ 56 h 270"/>
                <a:gd name="T48" fmla="*/ 23 w 163"/>
                <a:gd name="T49" fmla="*/ 0 h 270"/>
                <a:gd name="T50" fmla="*/ 51 w 163"/>
                <a:gd name="T51" fmla="*/ 0 h 270"/>
                <a:gd name="T52" fmla="*/ 80 w 163"/>
                <a:gd name="T53" fmla="*/ 32 h 270"/>
                <a:gd name="T54" fmla="*/ 107 w 163"/>
                <a:gd name="T55" fmla="*/ 1 h 270"/>
                <a:gd name="T56" fmla="*/ 139 w 163"/>
                <a:gd name="T57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3" h="270">
                  <a:moveTo>
                    <a:pt x="160" y="182"/>
                  </a:moveTo>
                  <a:lnTo>
                    <a:pt x="33" y="182"/>
                  </a:lnTo>
                  <a:cubicBezTo>
                    <a:pt x="33" y="202"/>
                    <a:pt x="39" y="218"/>
                    <a:pt x="50" y="229"/>
                  </a:cubicBezTo>
                  <a:cubicBezTo>
                    <a:pt x="60" y="239"/>
                    <a:pt x="73" y="244"/>
                    <a:pt x="89" y="244"/>
                  </a:cubicBezTo>
                  <a:cubicBezTo>
                    <a:pt x="107" y="244"/>
                    <a:pt x="121" y="238"/>
                    <a:pt x="133" y="228"/>
                  </a:cubicBezTo>
                  <a:lnTo>
                    <a:pt x="147" y="250"/>
                  </a:lnTo>
                  <a:cubicBezTo>
                    <a:pt x="142" y="255"/>
                    <a:pt x="134" y="259"/>
                    <a:pt x="124" y="263"/>
                  </a:cubicBezTo>
                  <a:cubicBezTo>
                    <a:pt x="112" y="268"/>
                    <a:pt x="98" y="270"/>
                    <a:pt x="83" y="270"/>
                  </a:cubicBezTo>
                  <a:cubicBezTo>
                    <a:pt x="60" y="270"/>
                    <a:pt x="42" y="262"/>
                    <a:pt x="26" y="247"/>
                  </a:cubicBezTo>
                  <a:cubicBezTo>
                    <a:pt x="9" y="231"/>
                    <a:pt x="0" y="209"/>
                    <a:pt x="0" y="181"/>
                  </a:cubicBezTo>
                  <a:cubicBezTo>
                    <a:pt x="0" y="152"/>
                    <a:pt x="9" y="128"/>
                    <a:pt x="27" y="111"/>
                  </a:cubicBezTo>
                  <a:cubicBezTo>
                    <a:pt x="43" y="95"/>
                    <a:pt x="61" y="87"/>
                    <a:pt x="83" y="87"/>
                  </a:cubicBezTo>
                  <a:cubicBezTo>
                    <a:pt x="108" y="87"/>
                    <a:pt x="128" y="94"/>
                    <a:pt x="142" y="109"/>
                  </a:cubicBezTo>
                  <a:cubicBezTo>
                    <a:pt x="156" y="122"/>
                    <a:pt x="163" y="140"/>
                    <a:pt x="163" y="163"/>
                  </a:cubicBezTo>
                  <a:cubicBezTo>
                    <a:pt x="163" y="170"/>
                    <a:pt x="162" y="176"/>
                    <a:pt x="160" y="182"/>
                  </a:cubicBezTo>
                  <a:close/>
                  <a:moveTo>
                    <a:pt x="84" y="114"/>
                  </a:moveTo>
                  <a:cubicBezTo>
                    <a:pt x="71" y="114"/>
                    <a:pt x="59" y="118"/>
                    <a:pt x="49" y="127"/>
                  </a:cubicBezTo>
                  <a:cubicBezTo>
                    <a:pt x="40" y="136"/>
                    <a:pt x="35" y="146"/>
                    <a:pt x="34" y="159"/>
                  </a:cubicBezTo>
                  <a:lnTo>
                    <a:pt x="132" y="159"/>
                  </a:lnTo>
                  <a:cubicBezTo>
                    <a:pt x="132" y="146"/>
                    <a:pt x="128" y="136"/>
                    <a:pt x="120" y="127"/>
                  </a:cubicBezTo>
                  <a:cubicBezTo>
                    <a:pt x="111" y="118"/>
                    <a:pt x="99" y="114"/>
                    <a:pt x="84" y="114"/>
                  </a:cubicBezTo>
                  <a:close/>
                  <a:moveTo>
                    <a:pt x="139" y="1"/>
                  </a:moveTo>
                  <a:lnTo>
                    <a:pt x="89" y="56"/>
                  </a:lnTo>
                  <a:lnTo>
                    <a:pt x="71" y="56"/>
                  </a:lnTo>
                  <a:lnTo>
                    <a:pt x="23" y="0"/>
                  </a:lnTo>
                  <a:lnTo>
                    <a:pt x="51" y="0"/>
                  </a:lnTo>
                  <a:lnTo>
                    <a:pt x="80" y="32"/>
                  </a:lnTo>
                  <a:lnTo>
                    <a:pt x="107" y="1"/>
                  </a:lnTo>
                  <a:lnTo>
                    <a:pt x="1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9" name="Freeform 140"/>
            <p:cNvSpPr>
              <a:spLocks/>
            </p:cNvSpPr>
            <p:nvPr/>
          </p:nvSpPr>
          <p:spPr bwMode="auto">
            <a:xfrm>
              <a:off x="6209" y="3291"/>
              <a:ext cx="14" cy="59"/>
            </a:xfrm>
            <a:custGeom>
              <a:avLst/>
              <a:gdLst>
                <a:gd name="T0" fmla="*/ 0 w 61"/>
                <a:gd name="T1" fmla="*/ 198 h 251"/>
                <a:gd name="T2" fmla="*/ 0 w 61"/>
                <a:gd name="T3" fmla="*/ 0 h 251"/>
                <a:gd name="T4" fmla="*/ 31 w 61"/>
                <a:gd name="T5" fmla="*/ 0 h 251"/>
                <a:gd name="T6" fmla="*/ 31 w 61"/>
                <a:gd name="T7" fmla="*/ 193 h 251"/>
                <a:gd name="T8" fmla="*/ 39 w 61"/>
                <a:gd name="T9" fmla="*/ 215 h 251"/>
                <a:gd name="T10" fmla="*/ 61 w 61"/>
                <a:gd name="T11" fmla="*/ 223 h 251"/>
                <a:gd name="T12" fmla="*/ 61 w 61"/>
                <a:gd name="T13" fmla="*/ 251 h 251"/>
                <a:gd name="T14" fmla="*/ 0 w 61"/>
                <a:gd name="T15" fmla="*/ 198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251">
                  <a:moveTo>
                    <a:pt x="0" y="198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193"/>
                  </a:lnTo>
                  <a:cubicBezTo>
                    <a:pt x="31" y="202"/>
                    <a:pt x="34" y="209"/>
                    <a:pt x="39" y="215"/>
                  </a:cubicBezTo>
                  <a:cubicBezTo>
                    <a:pt x="45" y="220"/>
                    <a:pt x="52" y="223"/>
                    <a:pt x="61" y="223"/>
                  </a:cubicBezTo>
                  <a:lnTo>
                    <a:pt x="61" y="251"/>
                  </a:lnTo>
                  <a:cubicBezTo>
                    <a:pt x="20" y="251"/>
                    <a:pt x="0" y="233"/>
                    <a:pt x="0" y="19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0" name="Freeform 141"/>
            <p:cNvSpPr>
              <a:spLocks noEditPoints="1"/>
            </p:cNvSpPr>
            <p:nvPr/>
          </p:nvSpPr>
          <p:spPr bwMode="auto">
            <a:xfrm>
              <a:off x="6229" y="3287"/>
              <a:ext cx="34" cy="63"/>
            </a:xfrm>
            <a:custGeom>
              <a:avLst/>
              <a:gdLst>
                <a:gd name="T0" fmla="*/ 108 w 150"/>
                <a:gd name="T1" fmla="*/ 245 h 269"/>
                <a:gd name="T2" fmla="*/ 51 w 150"/>
                <a:gd name="T3" fmla="*/ 269 h 269"/>
                <a:gd name="T4" fmla="*/ 15 w 150"/>
                <a:gd name="T5" fmla="*/ 254 h 269"/>
                <a:gd name="T6" fmla="*/ 0 w 150"/>
                <a:gd name="T7" fmla="*/ 216 h 269"/>
                <a:gd name="T8" fmla="*/ 23 w 150"/>
                <a:gd name="T9" fmla="*/ 171 h 269"/>
                <a:gd name="T10" fmla="*/ 83 w 150"/>
                <a:gd name="T11" fmla="*/ 153 h 269"/>
                <a:gd name="T12" fmla="*/ 105 w 150"/>
                <a:gd name="T13" fmla="*/ 157 h 269"/>
                <a:gd name="T14" fmla="*/ 67 w 150"/>
                <a:gd name="T15" fmla="*/ 114 h 269"/>
                <a:gd name="T16" fmla="*/ 22 w 150"/>
                <a:gd name="T17" fmla="*/ 130 h 269"/>
                <a:gd name="T18" fmla="*/ 9 w 150"/>
                <a:gd name="T19" fmla="*/ 104 h 269"/>
                <a:gd name="T20" fmla="*/ 33 w 150"/>
                <a:gd name="T21" fmla="*/ 92 h 269"/>
                <a:gd name="T22" fmla="*/ 63 w 150"/>
                <a:gd name="T23" fmla="*/ 86 h 269"/>
                <a:gd name="T24" fmla="*/ 119 w 150"/>
                <a:gd name="T25" fmla="*/ 104 h 269"/>
                <a:gd name="T26" fmla="*/ 136 w 150"/>
                <a:gd name="T27" fmla="*/ 159 h 269"/>
                <a:gd name="T28" fmla="*/ 136 w 150"/>
                <a:gd name="T29" fmla="*/ 222 h 269"/>
                <a:gd name="T30" fmla="*/ 150 w 150"/>
                <a:gd name="T31" fmla="*/ 253 h 269"/>
                <a:gd name="T32" fmla="*/ 150 w 150"/>
                <a:gd name="T33" fmla="*/ 269 h 269"/>
                <a:gd name="T34" fmla="*/ 122 w 150"/>
                <a:gd name="T35" fmla="*/ 263 h 269"/>
                <a:gd name="T36" fmla="*/ 108 w 150"/>
                <a:gd name="T37" fmla="*/ 245 h 269"/>
                <a:gd name="T38" fmla="*/ 105 w 150"/>
                <a:gd name="T39" fmla="*/ 179 h 269"/>
                <a:gd name="T40" fmla="*/ 84 w 150"/>
                <a:gd name="T41" fmla="*/ 176 h 269"/>
                <a:gd name="T42" fmla="*/ 46 w 150"/>
                <a:gd name="T43" fmla="*/ 188 h 269"/>
                <a:gd name="T44" fmla="*/ 31 w 150"/>
                <a:gd name="T45" fmla="*/ 217 h 269"/>
                <a:gd name="T46" fmla="*/ 63 w 150"/>
                <a:gd name="T47" fmla="*/ 244 h 269"/>
                <a:gd name="T48" fmla="*/ 105 w 150"/>
                <a:gd name="T49" fmla="*/ 222 h 269"/>
                <a:gd name="T50" fmla="*/ 105 w 150"/>
                <a:gd name="T51" fmla="*/ 179 h 269"/>
                <a:gd name="T52" fmla="*/ 112 w 150"/>
                <a:gd name="T53" fmla="*/ 0 h 269"/>
                <a:gd name="T54" fmla="*/ 75 w 150"/>
                <a:gd name="T55" fmla="*/ 55 h 269"/>
                <a:gd name="T56" fmla="*/ 52 w 150"/>
                <a:gd name="T57" fmla="*/ 55 h 269"/>
                <a:gd name="T58" fmla="*/ 80 w 150"/>
                <a:gd name="T59" fmla="*/ 0 h 269"/>
                <a:gd name="T60" fmla="*/ 112 w 150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0" h="269">
                  <a:moveTo>
                    <a:pt x="108" y="245"/>
                  </a:moveTo>
                  <a:cubicBezTo>
                    <a:pt x="96" y="261"/>
                    <a:pt x="76" y="269"/>
                    <a:pt x="51" y="269"/>
                  </a:cubicBezTo>
                  <a:cubicBezTo>
                    <a:pt x="37" y="269"/>
                    <a:pt x="25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7" y="184"/>
                    <a:pt x="23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89" y="153"/>
                    <a:pt x="97" y="154"/>
                    <a:pt x="105" y="157"/>
                  </a:cubicBezTo>
                  <a:cubicBezTo>
                    <a:pt x="105" y="129"/>
                    <a:pt x="92" y="114"/>
                    <a:pt x="67" y="114"/>
                  </a:cubicBezTo>
                  <a:cubicBezTo>
                    <a:pt x="47" y="114"/>
                    <a:pt x="32" y="120"/>
                    <a:pt x="22" y="130"/>
                  </a:cubicBezTo>
                  <a:lnTo>
                    <a:pt x="9" y="104"/>
                  </a:lnTo>
                  <a:cubicBezTo>
                    <a:pt x="15" y="99"/>
                    <a:pt x="23" y="95"/>
                    <a:pt x="33" y="92"/>
                  </a:cubicBezTo>
                  <a:cubicBezTo>
                    <a:pt x="44" y="88"/>
                    <a:pt x="54" y="86"/>
                    <a:pt x="63" y="86"/>
                  </a:cubicBezTo>
                  <a:cubicBezTo>
                    <a:pt x="89" y="86"/>
                    <a:pt x="107" y="92"/>
                    <a:pt x="119" y="104"/>
                  </a:cubicBezTo>
                  <a:cubicBezTo>
                    <a:pt x="131" y="115"/>
                    <a:pt x="136" y="134"/>
                    <a:pt x="136" y="159"/>
                  </a:cubicBezTo>
                  <a:lnTo>
                    <a:pt x="136" y="222"/>
                  </a:lnTo>
                  <a:cubicBezTo>
                    <a:pt x="136" y="238"/>
                    <a:pt x="141" y="248"/>
                    <a:pt x="150" y="253"/>
                  </a:cubicBezTo>
                  <a:lnTo>
                    <a:pt x="150" y="269"/>
                  </a:lnTo>
                  <a:cubicBezTo>
                    <a:pt x="137" y="269"/>
                    <a:pt x="128" y="267"/>
                    <a:pt x="122" y="263"/>
                  </a:cubicBezTo>
                  <a:cubicBezTo>
                    <a:pt x="115" y="260"/>
                    <a:pt x="111" y="254"/>
                    <a:pt x="108" y="245"/>
                  </a:cubicBezTo>
                  <a:close/>
                  <a:moveTo>
                    <a:pt x="105" y="179"/>
                  </a:moveTo>
                  <a:cubicBezTo>
                    <a:pt x="95" y="177"/>
                    <a:pt x="88" y="176"/>
                    <a:pt x="84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3" y="244"/>
                  </a:cubicBezTo>
                  <a:cubicBezTo>
                    <a:pt x="79" y="244"/>
                    <a:pt x="93" y="237"/>
                    <a:pt x="105" y="222"/>
                  </a:cubicBezTo>
                  <a:lnTo>
                    <a:pt x="105" y="179"/>
                  </a:lnTo>
                  <a:close/>
                  <a:moveTo>
                    <a:pt x="112" y="0"/>
                  </a:moveTo>
                  <a:lnTo>
                    <a:pt x="75" y="55"/>
                  </a:lnTo>
                  <a:lnTo>
                    <a:pt x="52" y="55"/>
                  </a:lnTo>
                  <a:lnTo>
                    <a:pt x="80" y="0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1" name="Freeform 142"/>
            <p:cNvSpPr>
              <a:spLocks/>
            </p:cNvSpPr>
            <p:nvPr/>
          </p:nvSpPr>
          <p:spPr bwMode="auto">
            <a:xfrm>
              <a:off x="6266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2" name="Freeform 143"/>
            <p:cNvSpPr>
              <a:spLocks noEditPoints="1"/>
            </p:cNvSpPr>
            <p:nvPr/>
          </p:nvSpPr>
          <p:spPr bwMode="auto">
            <a:xfrm>
              <a:off x="6306" y="3287"/>
              <a:ext cx="35" cy="63"/>
            </a:xfrm>
            <a:custGeom>
              <a:avLst/>
              <a:gdLst>
                <a:gd name="T0" fmla="*/ 108 w 150"/>
                <a:gd name="T1" fmla="*/ 245 h 269"/>
                <a:gd name="T2" fmla="*/ 51 w 150"/>
                <a:gd name="T3" fmla="*/ 269 h 269"/>
                <a:gd name="T4" fmla="*/ 15 w 150"/>
                <a:gd name="T5" fmla="*/ 254 h 269"/>
                <a:gd name="T6" fmla="*/ 0 w 150"/>
                <a:gd name="T7" fmla="*/ 216 h 269"/>
                <a:gd name="T8" fmla="*/ 23 w 150"/>
                <a:gd name="T9" fmla="*/ 171 h 269"/>
                <a:gd name="T10" fmla="*/ 83 w 150"/>
                <a:gd name="T11" fmla="*/ 153 h 269"/>
                <a:gd name="T12" fmla="*/ 105 w 150"/>
                <a:gd name="T13" fmla="*/ 157 h 269"/>
                <a:gd name="T14" fmla="*/ 67 w 150"/>
                <a:gd name="T15" fmla="*/ 114 h 269"/>
                <a:gd name="T16" fmla="*/ 22 w 150"/>
                <a:gd name="T17" fmla="*/ 130 h 269"/>
                <a:gd name="T18" fmla="*/ 9 w 150"/>
                <a:gd name="T19" fmla="*/ 104 h 269"/>
                <a:gd name="T20" fmla="*/ 34 w 150"/>
                <a:gd name="T21" fmla="*/ 92 h 269"/>
                <a:gd name="T22" fmla="*/ 64 w 150"/>
                <a:gd name="T23" fmla="*/ 86 h 269"/>
                <a:gd name="T24" fmla="*/ 119 w 150"/>
                <a:gd name="T25" fmla="*/ 104 h 269"/>
                <a:gd name="T26" fmla="*/ 137 w 150"/>
                <a:gd name="T27" fmla="*/ 159 h 269"/>
                <a:gd name="T28" fmla="*/ 137 w 150"/>
                <a:gd name="T29" fmla="*/ 222 h 269"/>
                <a:gd name="T30" fmla="*/ 150 w 150"/>
                <a:gd name="T31" fmla="*/ 253 h 269"/>
                <a:gd name="T32" fmla="*/ 150 w 150"/>
                <a:gd name="T33" fmla="*/ 269 h 269"/>
                <a:gd name="T34" fmla="*/ 122 w 150"/>
                <a:gd name="T35" fmla="*/ 263 h 269"/>
                <a:gd name="T36" fmla="*/ 108 w 150"/>
                <a:gd name="T37" fmla="*/ 245 h 269"/>
                <a:gd name="T38" fmla="*/ 105 w 150"/>
                <a:gd name="T39" fmla="*/ 179 h 269"/>
                <a:gd name="T40" fmla="*/ 85 w 150"/>
                <a:gd name="T41" fmla="*/ 176 h 269"/>
                <a:gd name="T42" fmla="*/ 46 w 150"/>
                <a:gd name="T43" fmla="*/ 188 h 269"/>
                <a:gd name="T44" fmla="*/ 31 w 150"/>
                <a:gd name="T45" fmla="*/ 217 h 269"/>
                <a:gd name="T46" fmla="*/ 64 w 150"/>
                <a:gd name="T47" fmla="*/ 244 h 269"/>
                <a:gd name="T48" fmla="*/ 105 w 150"/>
                <a:gd name="T49" fmla="*/ 222 h 269"/>
                <a:gd name="T50" fmla="*/ 105 w 150"/>
                <a:gd name="T51" fmla="*/ 179 h 269"/>
                <a:gd name="T52" fmla="*/ 113 w 150"/>
                <a:gd name="T53" fmla="*/ 0 h 269"/>
                <a:gd name="T54" fmla="*/ 75 w 150"/>
                <a:gd name="T55" fmla="*/ 55 h 269"/>
                <a:gd name="T56" fmla="*/ 52 w 150"/>
                <a:gd name="T57" fmla="*/ 55 h 269"/>
                <a:gd name="T58" fmla="*/ 80 w 150"/>
                <a:gd name="T59" fmla="*/ 0 h 269"/>
                <a:gd name="T60" fmla="*/ 113 w 150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0" h="269">
                  <a:moveTo>
                    <a:pt x="108" y="245"/>
                  </a:moveTo>
                  <a:cubicBezTo>
                    <a:pt x="96" y="261"/>
                    <a:pt x="77" y="269"/>
                    <a:pt x="51" y="269"/>
                  </a:cubicBezTo>
                  <a:cubicBezTo>
                    <a:pt x="37" y="269"/>
                    <a:pt x="25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8" y="184"/>
                    <a:pt x="23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90" y="153"/>
                    <a:pt x="97" y="154"/>
                    <a:pt x="105" y="157"/>
                  </a:cubicBezTo>
                  <a:cubicBezTo>
                    <a:pt x="105" y="129"/>
                    <a:pt x="93" y="114"/>
                    <a:pt x="67" y="114"/>
                  </a:cubicBezTo>
                  <a:cubicBezTo>
                    <a:pt x="48" y="114"/>
                    <a:pt x="33" y="120"/>
                    <a:pt x="22" y="130"/>
                  </a:cubicBezTo>
                  <a:lnTo>
                    <a:pt x="9" y="104"/>
                  </a:lnTo>
                  <a:cubicBezTo>
                    <a:pt x="15" y="99"/>
                    <a:pt x="23" y="95"/>
                    <a:pt x="34" y="92"/>
                  </a:cubicBezTo>
                  <a:cubicBezTo>
                    <a:pt x="44" y="88"/>
                    <a:pt x="54" y="86"/>
                    <a:pt x="64" y="86"/>
                  </a:cubicBezTo>
                  <a:cubicBezTo>
                    <a:pt x="89" y="86"/>
                    <a:pt x="108" y="92"/>
                    <a:pt x="119" y="104"/>
                  </a:cubicBezTo>
                  <a:cubicBezTo>
                    <a:pt x="131" y="115"/>
                    <a:pt x="137" y="134"/>
                    <a:pt x="137" y="159"/>
                  </a:cubicBezTo>
                  <a:lnTo>
                    <a:pt x="137" y="222"/>
                  </a:lnTo>
                  <a:cubicBezTo>
                    <a:pt x="137" y="238"/>
                    <a:pt x="141" y="248"/>
                    <a:pt x="150" y="253"/>
                  </a:cubicBezTo>
                  <a:lnTo>
                    <a:pt x="150" y="269"/>
                  </a:lnTo>
                  <a:cubicBezTo>
                    <a:pt x="138" y="269"/>
                    <a:pt x="128" y="267"/>
                    <a:pt x="122" y="263"/>
                  </a:cubicBezTo>
                  <a:cubicBezTo>
                    <a:pt x="116" y="260"/>
                    <a:pt x="111" y="254"/>
                    <a:pt x="108" y="245"/>
                  </a:cubicBezTo>
                  <a:close/>
                  <a:moveTo>
                    <a:pt x="105" y="179"/>
                  </a:moveTo>
                  <a:cubicBezTo>
                    <a:pt x="96" y="177"/>
                    <a:pt x="89" y="176"/>
                    <a:pt x="85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4" y="244"/>
                  </a:cubicBezTo>
                  <a:cubicBezTo>
                    <a:pt x="79" y="244"/>
                    <a:pt x="93" y="237"/>
                    <a:pt x="105" y="222"/>
                  </a:cubicBezTo>
                  <a:lnTo>
                    <a:pt x="105" y="179"/>
                  </a:lnTo>
                  <a:close/>
                  <a:moveTo>
                    <a:pt x="113" y="0"/>
                  </a:moveTo>
                  <a:lnTo>
                    <a:pt x="75" y="55"/>
                  </a:lnTo>
                  <a:lnTo>
                    <a:pt x="52" y="55"/>
                  </a:lnTo>
                  <a:lnTo>
                    <a:pt x="8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3" name="Freeform 144"/>
            <p:cNvSpPr>
              <a:spLocks/>
            </p:cNvSpPr>
            <p:nvPr/>
          </p:nvSpPr>
          <p:spPr bwMode="auto">
            <a:xfrm>
              <a:off x="6348" y="3307"/>
              <a:ext cx="32" cy="42"/>
            </a:xfrm>
            <a:custGeom>
              <a:avLst/>
              <a:gdLst>
                <a:gd name="T0" fmla="*/ 108 w 139"/>
                <a:gd name="T1" fmla="*/ 180 h 180"/>
                <a:gd name="T2" fmla="*/ 108 w 139"/>
                <a:gd name="T3" fmla="*/ 77 h 180"/>
                <a:gd name="T4" fmla="*/ 100 w 139"/>
                <a:gd name="T5" fmla="*/ 38 h 180"/>
                <a:gd name="T6" fmla="*/ 71 w 139"/>
                <a:gd name="T7" fmla="*/ 27 h 180"/>
                <a:gd name="T8" fmla="*/ 49 w 139"/>
                <a:gd name="T9" fmla="*/ 33 h 180"/>
                <a:gd name="T10" fmla="*/ 31 w 139"/>
                <a:gd name="T11" fmla="*/ 49 h 180"/>
                <a:gd name="T12" fmla="*/ 31 w 139"/>
                <a:gd name="T13" fmla="*/ 180 h 180"/>
                <a:gd name="T14" fmla="*/ 0 w 139"/>
                <a:gd name="T15" fmla="*/ 180 h 180"/>
                <a:gd name="T16" fmla="*/ 0 w 139"/>
                <a:gd name="T17" fmla="*/ 4 h 180"/>
                <a:gd name="T18" fmla="*/ 21 w 139"/>
                <a:gd name="T19" fmla="*/ 4 h 180"/>
                <a:gd name="T20" fmla="*/ 31 w 139"/>
                <a:gd name="T21" fmla="*/ 26 h 180"/>
                <a:gd name="T22" fmla="*/ 81 w 139"/>
                <a:gd name="T23" fmla="*/ 0 h 180"/>
                <a:gd name="T24" fmla="*/ 139 w 139"/>
                <a:gd name="T25" fmla="*/ 71 h 180"/>
                <a:gd name="T26" fmla="*/ 139 w 139"/>
                <a:gd name="T27" fmla="*/ 180 h 180"/>
                <a:gd name="T28" fmla="*/ 108 w 139"/>
                <a:gd name="T2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80">
                  <a:moveTo>
                    <a:pt x="108" y="180"/>
                  </a:moveTo>
                  <a:lnTo>
                    <a:pt x="108" y="77"/>
                  </a:lnTo>
                  <a:cubicBezTo>
                    <a:pt x="108" y="59"/>
                    <a:pt x="105" y="45"/>
                    <a:pt x="100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80"/>
                  </a:lnTo>
                  <a:lnTo>
                    <a:pt x="108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4" name="Freeform 145"/>
            <p:cNvSpPr>
              <a:spLocks noEditPoints="1"/>
            </p:cNvSpPr>
            <p:nvPr/>
          </p:nvSpPr>
          <p:spPr bwMode="auto">
            <a:xfrm>
              <a:off x="6388" y="3287"/>
              <a:ext cx="17" cy="62"/>
            </a:xfrm>
            <a:custGeom>
              <a:avLst/>
              <a:gdLst>
                <a:gd name="T0" fmla="*/ 25 w 76"/>
                <a:gd name="T1" fmla="*/ 266 h 266"/>
                <a:gd name="T2" fmla="*/ 25 w 76"/>
                <a:gd name="T3" fmla="*/ 116 h 266"/>
                <a:gd name="T4" fmla="*/ 0 w 76"/>
                <a:gd name="T5" fmla="*/ 116 h 266"/>
                <a:gd name="T6" fmla="*/ 0 w 76"/>
                <a:gd name="T7" fmla="*/ 90 h 266"/>
                <a:gd name="T8" fmla="*/ 56 w 76"/>
                <a:gd name="T9" fmla="*/ 90 h 266"/>
                <a:gd name="T10" fmla="*/ 56 w 76"/>
                <a:gd name="T11" fmla="*/ 266 h 266"/>
                <a:gd name="T12" fmla="*/ 25 w 76"/>
                <a:gd name="T13" fmla="*/ 266 h 266"/>
                <a:gd name="T14" fmla="*/ 76 w 76"/>
                <a:gd name="T15" fmla="*/ 0 h 266"/>
                <a:gd name="T16" fmla="*/ 39 w 76"/>
                <a:gd name="T17" fmla="*/ 55 h 266"/>
                <a:gd name="T18" fmla="*/ 16 w 76"/>
                <a:gd name="T19" fmla="*/ 55 h 266"/>
                <a:gd name="T20" fmla="*/ 44 w 76"/>
                <a:gd name="T21" fmla="*/ 0 h 266"/>
                <a:gd name="T22" fmla="*/ 76 w 76"/>
                <a:gd name="T23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6">
                  <a:moveTo>
                    <a:pt x="25" y="266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6"/>
                  </a:lnTo>
                  <a:lnTo>
                    <a:pt x="25" y="266"/>
                  </a:lnTo>
                  <a:close/>
                  <a:moveTo>
                    <a:pt x="76" y="0"/>
                  </a:moveTo>
                  <a:lnTo>
                    <a:pt x="39" y="55"/>
                  </a:lnTo>
                  <a:lnTo>
                    <a:pt x="16" y="55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</p:spTree>
    <p:extLst>
      <p:ext uri="{BB962C8B-B14F-4D97-AF65-F5344CB8AC3E}">
        <p14:creationId xmlns:p14="http://schemas.microsoft.com/office/powerpoint/2010/main" val="3155199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1409700" y="1738372"/>
            <a:ext cx="15621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Golemův efekt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Nesoulad mezi pedagogy ve sborovně ve vnímání nadání.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Nesoulad mezi žáky – dynamika třídního kolektivu.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Obava z výjimečnosti x domnělé „nadání“ vnímané rodiči (neadekvátní očekávání).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Skutečná a cílená podpora a pomoc. </a:t>
            </a:r>
          </a:p>
          <a:p>
            <a:endParaRPr lang="cs-CZ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altLang="cs-CZ" sz="3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cs-CZ" sz="3200" i="1" u="sng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úskalí nadání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55784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1409700" y="1738372"/>
            <a:ext cx="1562100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Rozdílné pohledy pedagogů na „nadání“.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Identifikace nadání (diagnostika).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Podpůrná opatření pro nadané.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Podpora školy směrem k nadaným –spolupráce střední školy s vysokoškolským pracovištěm.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Soutěže, projekty, odborné konference, jazykové zkoušky.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Vnímání „jinakosti“ kolektivem versus inkluzivní kultura školy. </a:t>
            </a:r>
          </a:p>
          <a:p>
            <a:endParaRPr lang="cs-CZ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altLang="cs-CZ" sz="3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cs-CZ" sz="3200" i="1" u="sng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zkušenosti z mapování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918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1409700" y="1738372"/>
            <a:ext cx="15621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fontAlgn="t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Kompletace obojího a skutečná podpora pro žáka, jak emocionální, tak i materiální.</a:t>
            </a:r>
          </a:p>
          <a:p>
            <a:pPr marL="457200" indent="-457200" fontAlgn="t"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 fontAlgn="t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Respekt ke kulturnímu prostředí žáka. </a:t>
            </a:r>
          </a:p>
          <a:p>
            <a:pPr marL="457200" indent="-457200" fontAlgn="t"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 fontAlgn="t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Včasná diagnostika nadání, s respektem k osobnosti žáka. </a:t>
            </a:r>
          </a:p>
          <a:p>
            <a:pPr marL="457200" indent="-457200" fontAlgn="t"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 fontAlgn="t">
              <a:buFont typeface="Arial" panose="020B0604020202020204" pitchFamily="34" charset="0"/>
              <a:buChar char="•"/>
            </a:pPr>
            <a:r>
              <a:rPr lang="cs-CZ" sz="3200" b="1" dirty="0">
                <a:solidFill>
                  <a:schemeClr val="tx2">
                    <a:lumMod val="75000"/>
                  </a:schemeClr>
                </a:solidFill>
              </a:rPr>
              <a:t>Cílem je objevit mozky, dát jim šanci, bez ohledu na to, zda je nadání pouze pro určitou oblast!</a:t>
            </a: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c</a:t>
            </a:r>
            <a:r>
              <a:rPr lang="cs-CZ" dirty="0" smtClean="0"/>
              <a:t>íl podpory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69084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00400" y="4589502"/>
            <a:ext cx="11887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6600" b="1" dirty="0" smtClean="0">
                <a:solidFill>
                  <a:srgbClr val="2BC3E1"/>
                </a:solidFill>
                <a:ea typeface="Roboto Condensed" panose="02000000000000000000" pitchFamily="2" charset="0"/>
                <a:cs typeface="Lato Semibold" panose="020F0502020204030203" pitchFamily="34" charset="0"/>
              </a:rPr>
              <a:t>děkujeme </a:t>
            </a:r>
            <a:r>
              <a:rPr lang="cs-CZ" sz="6600" b="1" dirty="0" smtClean="0">
                <a:solidFill>
                  <a:srgbClr val="2BC3E1"/>
                </a:solidFill>
                <a:ea typeface="Roboto Condensed" panose="02000000000000000000" pitchFamily="2" charset="0"/>
                <a:cs typeface="Lato Semibold" panose="020F0502020204030203" pitchFamily="34" charset="0"/>
              </a:rPr>
              <a:t>za </a:t>
            </a:r>
            <a:r>
              <a:rPr lang="cs-CZ" sz="6600" b="1" dirty="0">
                <a:solidFill>
                  <a:srgbClr val="2BC3E1"/>
                </a:solidFill>
                <a:ea typeface="Roboto Condensed" panose="02000000000000000000" pitchFamily="2" charset="0"/>
                <a:cs typeface="Lato Semibold" panose="020F0502020204030203" pitchFamily="34" charset="0"/>
              </a:rPr>
              <a:t>V</a:t>
            </a:r>
            <a:r>
              <a:rPr lang="cs-CZ" sz="6600" b="1" dirty="0" smtClean="0">
                <a:solidFill>
                  <a:srgbClr val="2BC3E1"/>
                </a:solidFill>
                <a:ea typeface="Roboto Condensed" panose="02000000000000000000" pitchFamily="2" charset="0"/>
                <a:cs typeface="Lato Semibold" panose="020F0502020204030203" pitchFamily="34" charset="0"/>
              </a:rPr>
              <a:t>aši pozornost</a:t>
            </a:r>
            <a:endParaRPr lang="en-US" sz="6600" b="1" dirty="0">
              <a:solidFill>
                <a:srgbClr val="2BC3E1"/>
              </a:solidFill>
              <a:ea typeface="Roboto Condensed" panose="02000000000000000000" pitchFamily="2" charset="0"/>
              <a:cs typeface="Lato Semibold" panose="020F0502020204030203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429000" y="4457700"/>
            <a:ext cx="685800" cy="685800"/>
            <a:chOff x="6324600" y="4114799"/>
            <a:chExt cx="685800" cy="685800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 rot="10800000">
            <a:off x="14325600" y="5143500"/>
            <a:ext cx="685800" cy="685800"/>
            <a:chOff x="6324600" y="4114799"/>
            <a:chExt cx="685800" cy="685800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32685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1524000" y="7734300"/>
            <a:ext cx="1092200" cy="1336202"/>
            <a:chOff x="5384" y="2780"/>
            <a:chExt cx="752" cy="920"/>
          </a:xfrm>
        </p:grpSpPr>
        <p:sp>
          <p:nvSpPr>
            <p:cNvPr id="11" name="AutoShape 3"/>
            <p:cNvSpPr>
              <a:spLocks noChangeAspect="1" noChangeArrowheads="1" noTextEdit="1"/>
            </p:cNvSpPr>
            <p:nvPr/>
          </p:nvSpPr>
          <p:spPr bwMode="auto">
            <a:xfrm>
              <a:off x="5384" y="2780"/>
              <a:ext cx="752" cy="9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5384" y="2780"/>
              <a:ext cx="346" cy="374"/>
            </a:xfrm>
            <a:custGeom>
              <a:avLst/>
              <a:gdLst>
                <a:gd name="T0" fmla="*/ 1192 w 1491"/>
                <a:gd name="T1" fmla="*/ 1239 h 1629"/>
                <a:gd name="T2" fmla="*/ 1491 w 1491"/>
                <a:gd name="T3" fmla="*/ 391 h 1629"/>
                <a:gd name="T4" fmla="*/ 1444 w 1491"/>
                <a:gd name="T5" fmla="*/ 0 h 1629"/>
                <a:gd name="T6" fmla="*/ 691 w 1491"/>
                <a:gd name="T7" fmla="*/ 0 h 1629"/>
                <a:gd name="T8" fmla="*/ 762 w 1491"/>
                <a:gd name="T9" fmla="*/ 384 h 1629"/>
                <a:gd name="T10" fmla="*/ 248 w 1491"/>
                <a:gd name="T11" fmla="*/ 1056 h 1629"/>
                <a:gd name="T12" fmla="*/ 0 w 1491"/>
                <a:gd name="T13" fmla="*/ 988 h 1629"/>
                <a:gd name="T14" fmla="*/ 0 w 1491"/>
                <a:gd name="T15" fmla="*/ 1609 h 1629"/>
                <a:gd name="T16" fmla="*/ 248 w 1491"/>
                <a:gd name="T17" fmla="*/ 1629 h 1629"/>
                <a:gd name="T18" fmla="*/ 1192 w 1491"/>
                <a:gd name="T19" fmla="*/ 1239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91" h="1629">
                  <a:moveTo>
                    <a:pt x="1192" y="1239"/>
                  </a:moveTo>
                  <a:cubicBezTo>
                    <a:pt x="1379" y="1024"/>
                    <a:pt x="1491" y="707"/>
                    <a:pt x="1491" y="391"/>
                  </a:cubicBezTo>
                  <a:cubicBezTo>
                    <a:pt x="1491" y="251"/>
                    <a:pt x="1475" y="122"/>
                    <a:pt x="1444" y="0"/>
                  </a:cubicBezTo>
                  <a:lnTo>
                    <a:pt x="691" y="0"/>
                  </a:lnTo>
                  <a:cubicBezTo>
                    <a:pt x="737" y="105"/>
                    <a:pt x="762" y="235"/>
                    <a:pt x="762" y="384"/>
                  </a:cubicBezTo>
                  <a:cubicBezTo>
                    <a:pt x="762" y="788"/>
                    <a:pt x="556" y="1056"/>
                    <a:pt x="248" y="1056"/>
                  </a:cubicBezTo>
                  <a:cubicBezTo>
                    <a:pt x="154" y="1056"/>
                    <a:pt x="71" y="1032"/>
                    <a:pt x="0" y="988"/>
                  </a:cubicBezTo>
                  <a:lnTo>
                    <a:pt x="0" y="1609"/>
                  </a:lnTo>
                  <a:cubicBezTo>
                    <a:pt x="79" y="1622"/>
                    <a:pt x="162" y="1629"/>
                    <a:pt x="248" y="1629"/>
                  </a:cubicBezTo>
                  <a:cubicBezTo>
                    <a:pt x="641" y="1629"/>
                    <a:pt x="967" y="1493"/>
                    <a:pt x="1192" y="1239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5384" y="2780"/>
              <a:ext cx="758" cy="927"/>
            </a:xfrm>
            <a:custGeom>
              <a:avLst/>
              <a:gdLst>
                <a:gd name="T0" fmla="*/ 247 w 3263"/>
                <a:gd name="T1" fmla="*/ 1623 h 4032"/>
                <a:gd name="T2" fmla="*/ 934 w 3263"/>
                <a:gd name="T3" fmla="*/ 2408 h 4032"/>
                <a:gd name="T4" fmla="*/ 1699 w 3263"/>
                <a:gd name="T5" fmla="*/ 2408 h 4032"/>
                <a:gd name="T6" fmla="*/ 2252 w 3263"/>
                <a:gd name="T7" fmla="*/ 2408 h 4032"/>
                <a:gd name="T8" fmla="*/ 2910 w 3263"/>
                <a:gd name="T9" fmla="*/ 2408 h 4032"/>
                <a:gd name="T10" fmla="*/ 3263 w 3263"/>
                <a:gd name="T11" fmla="*/ 0 h 4032"/>
                <a:gd name="T12" fmla="*/ 280 w 3263"/>
                <a:gd name="T13" fmla="*/ 3638 h 4032"/>
                <a:gd name="T14" fmla="*/ 211 w 3263"/>
                <a:gd name="T15" fmla="*/ 3792 h 4032"/>
                <a:gd name="T16" fmla="*/ 143 w 3263"/>
                <a:gd name="T17" fmla="*/ 3638 h 4032"/>
                <a:gd name="T18" fmla="*/ 186 w 3263"/>
                <a:gd name="T19" fmla="*/ 3874 h 4032"/>
                <a:gd name="T20" fmla="*/ 409 w 3263"/>
                <a:gd name="T21" fmla="*/ 3773 h 4032"/>
                <a:gd name="T22" fmla="*/ 322 w 3263"/>
                <a:gd name="T23" fmla="*/ 3510 h 4032"/>
                <a:gd name="T24" fmla="*/ 120 w 3263"/>
                <a:gd name="T25" fmla="*/ 3506 h 4032"/>
                <a:gd name="T26" fmla="*/ 133 w 3263"/>
                <a:gd name="T27" fmla="*/ 3827 h 4032"/>
                <a:gd name="T28" fmla="*/ 434 w 3263"/>
                <a:gd name="T29" fmla="*/ 3693 h 4032"/>
                <a:gd name="T30" fmla="*/ 764 w 3263"/>
                <a:gd name="T31" fmla="*/ 3865 h 4032"/>
                <a:gd name="T32" fmla="*/ 764 w 3263"/>
                <a:gd name="T33" fmla="*/ 3520 h 4032"/>
                <a:gd name="T34" fmla="*/ 720 w 3263"/>
                <a:gd name="T35" fmla="*/ 3635 h 4032"/>
                <a:gd name="T36" fmla="*/ 649 w 3263"/>
                <a:gd name="T37" fmla="*/ 3798 h 4032"/>
                <a:gd name="T38" fmla="*/ 578 w 3263"/>
                <a:gd name="T39" fmla="*/ 3635 h 4032"/>
                <a:gd name="T40" fmla="*/ 1167 w 3263"/>
                <a:gd name="T41" fmla="*/ 3558 h 4032"/>
                <a:gd name="T42" fmla="*/ 899 w 3263"/>
                <a:gd name="T43" fmla="*/ 3586 h 4032"/>
                <a:gd name="T44" fmla="*/ 978 w 3263"/>
                <a:gd name="T45" fmla="*/ 3871 h 4032"/>
                <a:gd name="T46" fmla="*/ 1180 w 3263"/>
                <a:gd name="T47" fmla="*/ 3880 h 4032"/>
                <a:gd name="T48" fmla="*/ 1167 w 3263"/>
                <a:gd name="T49" fmla="*/ 2871 h 4032"/>
                <a:gd name="T50" fmla="*/ 1156 w 3263"/>
                <a:gd name="T51" fmla="*/ 3636 h 4032"/>
                <a:gd name="T52" fmla="*/ 1087 w 3263"/>
                <a:gd name="T53" fmla="*/ 3790 h 4032"/>
                <a:gd name="T54" fmla="*/ 1020 w 3263"/>
                <a:gd name="T55" fmla="*/ 3637 h 4032"/>
                <a:gd name="T56" fmla="*/ 1582 w 3263"/>
                <a:gd name="T57" fmla="*/ 3604 h 4032"/>
                <a:gd name="T58" fmla="*/ 1581 w 3263"/>
                <a:gd name="T59" fmla="*/ 3780 h 4032"/>
                <a:gd name="T60" fmla="*/ 1462 w 3263"/>
                <a:gd name="T61" fmla="*/ 3693 h 4032"/>
                <a:gd name="T62" fmla="*/ 1462 w 3263"/>
                <a:gd name="T63" fmla="*/ 3827 h 4032"/>
                <a:gd name="T64" fmla="*/ 1703 w 3263"/>
                <a:gd name="T65" fmla="*/ 3835 h 4032"/>
                <a:gd name="T66" fmla="*/ 1704 w 3263"/>
                <a:gd name="T67" fmla="*/ 3548 h 4032"/>
                <a:gd name="T68" fmla="*/ 1449 w 3263"/>
                <a:gd name="T69" fmla="*/ 3577 h 4032"/>
                <a:gd name="T70" fmla="*/ 1462 w 3263"/>
                <a:gd name="T71" fmla="*/ 4032 h 4032"/>
                <a:gd name="T72" fmla="*/ 1798 w 3263"/>
                <a:gd name="T73" fmla="*/ 3587 h 4032"/>
                <a:gd name="T74" fmla="*/ 1987 w 3263"/>
                <a:gd name="T75" fmla="*/ 3889 h 4032"/>
                <a:gd name="T76" fmla="*/ 2177 w 3263"/>
                <a:gd name="T77" fmla="*/ 3587 h 4032"/>
                <a:gd name="T78" fmla="*/ 2030 w 3263"/>
                <a:gd name="T79" fmla="*/ 3598 h 4032"/>
                <a:gd name="T80" fmla="*/ 2030 w 3263"/>
                <a:gd name="T81" fmla="*/ 3785 h 4032"/>
                <a:gd name="T82" fmla="*/ 1906 w 3263"/>
                <a:gd name="T83" fmla="*/ 3692 h 4032"/>
                <a:gd name="T84" fmla="*/ 2495 w 3263"/>
                <a:gd name="T85" fmla="*/ 3500 h 4032"/>
                <a:gd name="T86" fmla="*/ 2343 w 3263"/>
                <a:gd name="T87" fmla="*/ 3577 h 4032"/>
                <a:gd name="T88" fmla="*/ 2356 w 3263"/>
                <a:gd name="T89" fmla="*/ 3880 h 4032"/>
                <a:gd name="T90" fmla="*/ 2469 w 3263"/>
                <a:gd name="T91" fmla="*/ 3606 h 4032"/>
                <a:gd name="T92" fmla="*/ 2826 w 3263"/>
                <a:gd name="T93" fmla="*/ 3578 h 4032"/>
                <a:gd name="T94" fmla="*/ 2519 w 3263"/>
                <a:gd name="T95" fmla="*/ 3521 h 4032"/>
                <a:gd name="T96" fmla="*/ 2700 w 3263"/>
                <a:gd name="T97" fmla="*/ 3592 h 4032"/>
                <a:gd name="T98" fmla="*/ 2523 w 3263"/>
                <a:gd name="T99" fmla="*/ 3673 h 4032"/>
                <a:gd name="T100" fmla="*/ 2598 w 3263"/>
                <a:gd name="T101" fmla="*/ 3884 h 4032"/>
                <a:gd name="T102" fmla="*/ 2844 w 3263"/>
                <a:gd name="T103" fmla="*/ 3880 h 4032"/>
                <a:gd name="T104" fmla="*/ 2723 w 3263"/>
                <a:gd name="T105" fmla="*/ 3721 h 4032"/>
                <a:gd name="T106" fmla="*/ 2618 w 3263"/>
                <a:gd name="T107" fmla="*/ 3799 h 4032"/>
                <a:gd name="T108" fmla="*/ 2642 w 3263"/>
                <a:gd name="T109" fmla="*/ 3715 h 4032"/>
                <a:gd name="T110" fmla="*/ 2272 w 3263"/>
                <a:gd name="T111" fmla="*/ 3090 h 4032"/>
                <a:gd name="T112" fmla="*/ 3263 w 3263"/>
                <a:gd name="T113" fmla="*/ 3263 h 4032"/>
                <a:gd name="T114" fmla="*/ 2831 w 3263"/>
                <a:gd name="T115" fmla="*/ 2971 h 4032"/>
                <a:gd name="T116" fmla="*/ 1993 w 3263"/>
                <a:gd name="T117" fmla="*/ 2925 h 4032"/>
                <a:gd name="T118" fmla="*/ 2998 w 3263"/>
                <a:gd name="T119" fmla="*/ 2597 h 4032"/>
                <a:gd name="T120" fmla="*/ 2831 w 3263"/>
                <a:gd name="T121" fmla="*/ 2815 h 4032"/>
                <a:gd name="T122" fmla="*/ 0 w 3263"/>
                <a:gd name="T123" fmla="*/ 0 h 4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263" h="4032">
                  <a:moveTo>
                    <a:pt x="1439" y="0"/>
                  </a:moveTo>
                  <a:cubicBezTo>
                    <a:pt x="1470" y="121"/>
                    <a:pt x="1486" y="251"/>
                    <a:pt x="1486" y="390"/>
                  </a:cubicBezTo>
                  <a:cubicBezTo>
                    <a:pt x="1486" y="705"/>
                    <a:pt x="1374" y="1020"/>
                    <a:pt x="1188" y="1235"/>
                  </a:cubicBezTo>
                  <a:cubicBezTo>
                    <a:pt x="964" y="1487"/>
                    <a:pt x="639" y="1623"/>
                    <a:pt x="247" y="1623"/>
                  </a:cubicBezTo>
                  <a:cubicBezTo>
                    <a:pt x="162" y="1623"/>
                    <a:pt x="79" y="1617"/>
                    <a:pt x="0" y="1604"/>
                  </a:cubicBezTo>
                  <a:lnTo>
                    <a:pt x="0" y="3263"/>
                  </a:lnTo>
                  <a:lnTo>
                    <a:pt x="934" y="3263"/>
                  </a:lnTo>
                  <a:lnTo>
                    <a:pt x="934" y="2408"/>
                  </a:lnTo>
                  <a:lnTo>
                    <a:pt x="1167" y="2408"/>
                  </a:lnTo>
                  <a:lnTo>
                    <a:pt x="1167" y="2782"/>
                  </a:lnTo>
                  <a:lnTo>
                    <a:pt x="1438" y="2408"/>
                  </a:lnTo>
                  <a:lnTo>
                    <a:pt x="1699" y="2408"/>
                  </a:lnTo>
                  <a:lnTo>
                    <a:pt x="1378" y="2805"/>
                  </a:lnTo>
                  <a:lnTo>
                    <a:pt x="1670" y="3191"/>
                  </a:lnTo>
                  <a:lnTo>
                    <a:pt x="1971" y="2408"/>
                  </a:lnTo>
                  <a:lnTo>
                    <a:pt x="2252" y="2408"/>
                  </a:lnTo>
                  <a:lnTo>
                    <a:pt x="2580" y="3263"/>
                  </a:lnTo>
                  <a:lnTo>
                    <a:pt x="2598" y="3263"/>
                  </a:lnTo>
                  <a:lnTo>
                    <a:pt x="2598" y="2408"/>
                  </a:lnTo>
                  <a:lnTo>
                    <a:pt x="2910" y="2408"/>
                  </a:lnTo>
                  <a:cubicBezTo>
                    <a:pt x="2991" y="2408"/>
                    <a:pt x="3058" y="2418"/>
                    <a:pt x="3111" y="2437"/>
                  </a:cubicBezTo>
                  <a:cubicBezTo>
                    <a:pt x="3165" y="2457"/>
                    <a:pt x="3204" y="2487"/>
                    <a:pt x="3231" y="2528"/>
                  </a:cubicBezTo>
                  <a:cubicBezTo>
                    <a:pt x="3246" y="2551"/>
                    <a:pt x="3256" y="2578"/>
                    <a:pt x="3263" y="2608"/>
                  </a:cubicBezTo>
                  <a:lnTo>
                    <a:pt x="3263" y="0"/>
                  </a:lnTo>
                  <a:lnTo>
                    <a:pt x="1439" y="0"/>
                  </a:lnTo>
                  <a:close/>
                  <a:moveTo>
                    <a:pt x="213" y="3592"/>
                  </a:moveTo>
                  <a:cubicBezTo>
                    <a:pt x="228" y="3592"/>
                    <a:pt x="242" y="3596"/>
                    <a:pt x="253" y="3604"/>
                  </a:cubicBezTo>
                  <a:cubicBezTo>
                    <a:pt x="265" y="3612"/>
                    <a:pt x="274" y="3623"/>
                    <a:pt x="280" y="3638"/>
                  </a:cubicBezTo>
                  <a:cubicBezTo>
                    <a:pt x="286" y="3652"/>
                    <a:pt x="290" y="3669"/>
                    <a:pt x="290" y="3689"/>
                  </a:cubicBezTo>
                  <a:cubicBezTo>
                    <a:pt x="290" y="3711"/>
                    <a:pt x="286" y="3730"/>
                    <a:pt x="280" y="3745"/>
                  </a:cubicBezTo>
                  <a:cubicBezTo>
                    <a:pt x="273" y="3760"/>
                    <a:pt x="264" y="3772"/>
                    <a:pt x="252" y="3780"/>
                  </a:cubicBezTo>
                  <a:cubicBezTo>
                    <a:pt x="240" y="3788"/>
                    <a:pt x="226" y="3793"/>
                    <a:pt x="211" y="3792"/>
                  </a:cubicBezTo>
                  <a:cubicBezTo>
                    <a:pt x="195" y="3792"/>
                    <a:pt x="181" y="3788"/>
                    <a:pt x="170" y="3781"/>
                  </a:cubicBezTo>
                  <a:cubicBezTo>
                    <a:pt x="158" y="3773"/>
                    <a:pt x="149" y="3761"/>
                    <a:pt x="143" y="3746"/>
                  </a:cubicBezTo>
                  <a:cubicBezTo>
                    <a:pt x="136" y="3732"/>
                    <a:pt x="133" y="3714"/>
                    <a:pt x="133" y="3693"/>
                  </a:cubicBezTo>
                  <a:cubicBezTo>
                    <a:pt x="133" y="3671"/>
                    <a:pt x="136" y="3653"/>
                    <a:pt x="143" y="3638"/>
                  </a:cubicBezTo>
                  <a:cubicBezTo>
                    <a:pt x="149" y="3623"/>
                    <a:pt x="158" y="3612"/>
                    <a:pt x="170" y="3604"/>
                  </a:cubicBezTo>
                  <a:cubicBezTo>
                    <a:pt x="182" y="3596"/>
                    <a:pt x="196" y="3592"/>
                    <a:pt x="213" y="3592"/>
                  </a:cubicBezTo>
                  <a:close/>
                  <a:moveTo>
                    <a:pt x="133" y="3827"/>
                  </a:moveTo>
                  <a:cubicBezTo>
                    <a:pt x="148" y="3848"/>
                    <a:pt x="165" y="3864"/>
                    <a:pt x="186" y="3874"/>
                  </a:cubicBezTo>
                  <a:cubicBezTo>
                    <a:pt x="206" y="3885"/>
                    <a:pt x="229" y="3890"/>
                    <a:pt x="256" y="3890"/>
                  </a:cubicBezTo>
                  <a:cubicBezTo>
                    <a:pt x="280" y="3890"/>
                    <a:pt x="302" y="3885"/>
                    <a:pt x="322" y="3876"/>
                  </a:cubicBezTo>
                  <a:cubicBezTo>
                    <a:pt x="342" y="3866"/>
                    <a:pt x="360" y="3853"/>
                    <a:pt x="375" y="3835"/>
                  </a:cubicBezTo>
                  <a:cubicBezTo>
                    <a:pt x="389" y="3818"/>
                    <a:pt x="401" y="3797"/>
                    <a:pt x="409" y="3773"/>
                  </a:cubicBezTo>
                  <a:cubicBezTo>
                    <a:pt x="418" y="3748"/>
                    <a:pt x="422" y="3721"/>
                    <a:pt x="422" y="3691"/>
                  </a:cubicBezTo>
                  <a:cubicBezTo>
                    <a:pt x="422" y="3661"/>
                    <a:pt x="418" y="3634"/>
                    <a:pt x="410" y="3610"/>
                  </a:cubicBezTo>
                  <a:cubicBezTo>
                    <a:pt x="402" y="3586"/>
                    <a:pt x="390" y="3565"/>
                    <a:pt x="375" y="3548"/>
                  </a:cubicBezTo>
                  <a:cubicBezTo>
                    <a:pt x="360" y="3531"/>
                    <a:pt x="343" y="3519"/>
                    <a:pt x="322" y="3510"/>
                  </a:cubicBezTo>
                  <a:cubicBezTo>
                    <a:pt x="302" y="3501"/>
                    <a:pt x="279" y="3496"/>
                    <a:pt x="254" y="3496"/>
                  </a:cubicBezTo>
                  <a:cubicBezTo>
                    <a:pt x="225" y="3496"/>
                    <a:pt x="199" y="3503"/>
                    <a:pt x="176" y="3517"/>
                  </a:cubicBezTo>
                  <a:cubicBezTo>
                    <a:pt x="153" y="3531"/>
                    <a:pt x="134" y="3551"/>
                    <a:pt x="120" y="3577"/>
                  </a:cubicBezTo>
                  <a:lnTo>
                    <a:pt x="120" y="3506"/>
                  </a:lnTo>
                  <a:lnTo>
                    <a:pt x="5" y="3506"/>
                  </a:lnTo>
                  <a:lnTo>
                    <a:pt x="5" y="4032"/>
                  </a:lnTo>
                  <a:lnTo>
                    <a:pt x="133" y="4032"/>
                  </a:lnTo>
                  <a:lnTo>
                    <a:pt x="133" y="3827"/>
                  </a:lnTo>
                  <a:close/>
                  <a:moveTo>
                    <a:pt x="649" y="3496"/>
                  </a:moveTo>
                  <a:cubicBezTo>
                    <a:pt x="603" y="3496"/>
                    <a:pt x="565" y="3504"/>
                    <a:pt x="533" y="3520"/>
                  </a:cubicBezTo>
                  <a:cubicBezTo>
                    <a:pt x="501" y="3535"/>
                    <a:pt x="477" y="3558"/>
                    <a:pt x="460" y="3587"/>
                  </a:cubicBezTo>
                  <a:cubicBezTo>
                    <a:pt x="443" y="3617"/>
                    <a:pt x="434" y="3652"/>
                    <a:pt x="434" y="3693"/>
                  </a:cubicBezTo>
                  <a:cubicBezTo>
                    <a:pt x="434" y="3734"/>
                    <a:pt x="443" y="3769"/>
                    <a:pt x="460" y="3798"/>
                  </a:cubicBezTo>
                  <a:cubicBezTo>
                    <a:pt x="477" y="3828"/>
                    <a:pt x="501" y="3850"/>
                    <a:pt x="533" y="3865"/>
                  </a:cubicBezTo>
                  <a:cubicBezTo>
                    <a:pt x="565" y="3881"/>
                    <a:pt x="604" y="3889"/>
                    <a:pt x="649" y="3889"/>
                  </a:cubicBezTo>
                  <a:cubicBezTo>
                    <a:pt x="694" y="3889"/>
                    <a:pt x="732" y="3881"/>
                    <a:pt x="764" y="3865"/>
                  </a:cubicBezTo>
                  <a:cubicBezTo>
                    <a:pt x="796" y="3850"/>
                    <a:pt x="821" y="3828"/>
                    <a:pt x="838" y="3798"/>
                  </a:cubicBezTo>
                  <a:cubicBezTo>
                    <a:pt x="855" y="3769"/>
                    <a:pt x="864" y="3734"/>
                    <a:pt x="864" y="3693"/>
                  </a:cubicBezTo>
                  <a:cubicBezTo>
                    <a:pt x="864" y="3652"/>
                    <a:pt x="855" y="3617"/>
                    <a:pt x="838" y="3587"/>
                  </a:cubicBezTo>
                  <a:cubicBezTo>
                    <a:pt x="821" y="3558"/>
                    <a:pt x="796" y="3535"/>
                    <a:pt x="764" y="3520"/>
                  </a:cubicBezTo>
                  <a:cubicBezTo>
                    <a:pt x="732" y="3504"/>
                    <a:pt x="694" y="3496"/>
                    <a:pt x="649" y="3496"/>
                  </a:cubicBezTo>
                  <a:close/>
                  <a:moveTo>
                    <a:pt x="649" y="3585"/>
                  </a:moveTo>
                  <a:cubicBezTo>
                    <a:pt x="665" y="3585"/>
                    <a:pt x="679" y="3590"/>
                    <a:pt x="691" y="3598"/>
                  </a:cubicBezTo>
                  <a:cubicBezTo>
                    <a:pt x="703" y="3607"/>
                    <a:pt x="713" y="3619"/>
                    <a:pt x="720" y="3635"/>
                  </a:cubicBezTo>
                  <a:cubicBezTo>
                    <a:pt x="726" y="3651"/>
                    <a:pt x="730" y="3670"/>
                    <a:pt x="730" y="3692"/>
                  </a:cubicBezTo>
                  <a:cubicBezTo>
                    <a:pt x="730" y="3714"/>
                    <a:pt x="726" y="3733"/>
                    <a:pt x="720" y="3749"/>
                  </a:cubicBezTo>
                  <a:cubicBezTo>
                    <a:pt x="713" y="3765"/>
                    <a:pt x="703" y="3777"/>
                    <a:pt x="691" y="3785"/>
                  </a:cubicBezTo>
                  <a:cubicBezTo>
                    <a:pt x="679" y="3794"/>
                    <a:pt x="665" y="3798"/>
                    <a:pt x="649" y="3798"/>
                  </a:cubicBezTo>
                  <a:cubicBezTo>
                    <a:pt x="633" y="3798"/>
                    <a:pt x="619" y="3794"/>
                    <a:pt x="607" y="3785"/>
                  </a:cubicBezTo>
                  <a:cubicBezTo>
                    <a:pt x="595" y="3777"/>
                    <a:pt x="585" y="3765"/>
                    <a:pt x="578" y="3749"/>
                  </a:cubicBezTo>
                  <a:cubicBezTo>
                    <a:pt x="571" y="3733"/>
                    <a:pt x="567" y="3714"/>
                    <a:pt x="567" y="3692"/>
                  </a:cubicBezTo>
                  <a:cubicBezTo>
                    <a:pt x="567" y="3670"/>
                    <a:pt x="571" y="3651"/>
                    <a:pt x="578" y="3635"/>
                  </a:cubicBezTo>
                  <a:cubicBezTo>
                    <a:pt x="585" y="3620"/>
                    <a:pt x="594" y="3607"/>
                    <a:pt x="606" y="3599"/>
                  </a:cubicBezTo>
                  <a:cubicBezTo>
                    <a:pt x="619" y="3590"/>
                    <a:pt x="633" y="3585"/>
                    <a:pt x="649" y="3585"/>
                  </a:cubicBezTo>
                  <a:close/>
                  <a:moveTo>
                    <a:pt x="1167" y="3263"/>
                  </a:moveTo>
                  <a:lnTo>
                    <a:pt x="1167" y="3558"/>
                  </a:lnTo>
                  <a:cubicBezTo>
                    <a:pt x="1152" y="3537"/>
                    <a:pt x="1135" y="3522"/>
                    <a:pt x="1114" y="3511"/>
                  </a:cubicBezTo>
                  <a:cubicBezTo>
                    <a:pt x="1093" y="3501"/>
                    <a:pt x="1070" y="3496"/>
                    <a:pt x="1044" y="3496"/>
                  </a:cubicBezTo>
                  <a:cubicBezTo>
                    <a:pt x="1010" y="3496"/>
                    <a:pt x="981" y="3504"/>
                    <a:pt x="957" y="3520"/>
                  </a:cubicBezTo>
                  <a:cubicBezTo>
                    <a:pt x="932" y="3535"/>
                    <a:pt x="913" y="3557"/>
                    <a:pt x="899" y="3586"/>
                  </a:cubicBezTo>
                  <a:cubicBezTo>
                    <a:pt x="886" y="3614"/>
                    <a:pt x="879" y="3648"/>
                    <a:pt x="879" y="3688"/>
                  </a:cubicBezTo>
                  <a:cubicBezTo>
                    <a:pt x="879" y="3718"/>
                    <a:pt x="883" y="3745"/>
                    <a:pt x="891" y="3769"/>
                  </a:cubicBezTo>
                  <a:cubicBezTo>
                    <a:pt x="899" y="3794"/>
                    <a:pt x="910" y="3814"/>
                    <a:pt x="925" y="3832"/>
                  </a:cubicBezTo>
                  <a:cubicBezTo>
                    <a:pt x="940" y="3849"/>
                    <a:pt x="957" y="3862"/>
                    <a:pt x="978" y="3871"/>
                  </a:cubicBezTo>
                  <a:cubicBezTo>
                    <a:pt x="998" y="3881"/>
                    <a:pt x="1021" y="3885"/>
                    <a:pt x="1045" y="3885"/>
                  </a:cubicBezTo>
                  <a:cubicBezTo>
                    <a:pt x="1075" y="3885"/>
                    <a:pt x="1101" y="3878"/>
                    <a:pt x="1124" y="3865"/>
                  </a:cubicBezTo>
                  <a:cubicBezTo>
                    <a:pt x="1147" y="3851"/>
                    <a:pt x="1166" y="3831"/>
                    <a:pt x="1180" y="3805"/>
                  </a:cubicBezTo>
                  <a:lnTo>
                    <a:pt x="1180" y="3880"/>
                  </a:lnTo>
                  <a:lnTo>
                    <a:pt x="1295" y="3880"/>
                  </a:lnTo>
                  <a:lnTo>
                    <a:pt x="1295" y="3263"/>
                  </a:lnTo>
                  <a:lnTo>
                    <a:pt x="1435" y="3263"/>
                  </a:lnTo>
                  <a:lnTo>
                    <a:pt x="1167" y="2871"/>
                  </a:lnTo>
                  <a:lnTo>
                    <a:pt x="1167" y="3263"/>
                  </a:lnTo>
                  <a:close/>
                  <a:moveTo>
                    <a:pt x="1084" y="3590"/>
                  </a:moveTo>
                  <a:cubicBezTo>
                    <a:pt x="1101" y="3590"/>
                    <a:pt x="1115" y="3594"/>
                    <a:pt x="1128" y="3602"/>
                  </a:cubicBezTo>
                  <a:cubicBezTo>
                    <a:pt x="1140" y="3610"/>
                    <a:pt x="1149" y="3621"/>
                    <a:pt x="1156" y="3636"/>
                  </a:cubicBezTo>
                  <a:cubicBezTo>
                    <a:pt x="1163" y="3651"/>
                    <a:pt x="1166" y="3669"/>
                    <a:pt x="1166" y="3690"/>
                  </a:cubicBezTo>
                  <a:cubicBezTo>
                    <a:pt x="1166" y="3711"/>
                    <a:pt x="1163" y="3729"/>
                    <a:pt x="1157" y="3744"/>
                  </a:cubicBezTo>
                  <a:cubicBezTo>
                    <a:pt x="1150" y="3759"/>
                    <a:pt x="1141" y="3770"/>
                    <a:pt x="1129" y="3778"/>
                  </a:cubicBezTo>
                  <a:cubicBezTo>
                    <a:pt x="1118" y="3786"/>
                    <a:pt x="1104" y="3790"/>
                    <a:pt x="1087" y="3790"/>
                  </a:cubicBezTo>
                  <a:cubicBezTo>
                    <a:pt x="1072" y="3790"/>
                    <a:pt x="1058" y="3786"/>
                    <a:pt x="1046" y="3778"/>
                  </a:cubicBezTo>
                  <a:cubicBezTo>
                    <a:pt x="1035" y="3771"/>
                    <a:pt x="1026" y="3759"/>
                    <a:pt x="1019" y="3745"/>
                  </a:cubicBezTo>
                  <a:cubicBezTo>
                    <a:pt x="1013" y="3730"/>
                    <a:pt x="1010" y="3712"/>
                    <a:pt x="1010" y="3691"/>
                  </a:cubicBezTo>
                  <a:cubicBezTo>
                    <a:pt x="1010" y="3671"/>
                    <a:pt x="1013" y="3652"/>
                    <a:pt x="1020" y="3637"/>
                  </a:cubicBezTo>
                  <a:cubicBezTo>
                    <a:pt x="1026" y="3622"/>
                    <a:pt x="1035" y="3610"/>
                    <a:pt x="1047" y="3602"/>
                  </a:cubicBezTo>
                  <a:cubicBezTo>
                    <a:pt x="1058" y="3594"/>
                    <a:pt x="1070" y="3590"/>
                    <a:pt x="1084" y="3590"/>
                  </a:cubicBezTo>
                  <a:close/>
                  <a:moveTo>
                    <a:pt x="1542" y="3592"/>
                  </a:moveTo>
                  <a:cubicBezTo>
                    <a:pt x="1557" y="3592"/>
                    <a:pt x="1570" y="3596"/>
                    <a:pt x="1582" y="3604"/>
                  </a:cubicBezTo>
                  <a:cubicBezTo>
                    <a:pt x="1593" y="3612"/>
                    <a:pt x="1602" y="3623"/>
                    <a:pt x="1609" y="3638"/>
                  </a:cubicBezTo>
                  <a:cubicBezTo>
                    <a:pt x="1615" y="3652"/>
                    <a:pt x="1618" y="3669"/>
                    <a:pt x="1619" y="3689"/>
                  </a:cubicBezTo>
                  <a:cubicBezTo>
                    <a:pt x="1618" y="3711"/>
                    <a:pt x="1615" y="3730"/>
                    <a:pt x="1609" y="3745"/>
                  </a:cubicBezTo>
                  <a:cubicBezTo>
                    <a:pt x="1602" y="3760"/>
                    <a:pt x="1593" y="3772"/>
                    <a:pt x="1581" y="3780"/>
                  </a:cubicBezTo>
                  <a:cubicBezTo>
                    <a:pt x="1569" y="3788"/>
                    <a:pt x="1555" y="3792"/>
                    <a:pt x="1539" y="3792"/>
                  </a:cubicBezTo>
                  <a:cubicBezTo>
                    <a:pt x="1524" y="3792"/>
                    <a:pt x="1510" y="3788"/>
                    <a:pt x="1499" y="3781"/>
                  </a:cubicBezTo>
                  <a:cubicBezTo>
                    <a:pt x="1487" y="3773"/>
                    <a:pt x="1478" y="3761"/>
                    <a:pt x="1471" y="3746"/>
                  </a:cubicBezTo>
                  <a:cubicBezTo>
                    <a:pt x="1465" y="3732"/>
                    <a:pt x="1462" y="3714"/>
                    <a:pt x="1462" y="3693"/>
                  </a:cubicBezTo>
                  <a:cubicBezTo>
                    <a:pt x="1462" y="3671"/>
                    <a:pt x="1465" y="3653"/>
                    <a:pt x="1472" y="3638"/>
                  </a:cubicBezTo>
                  <a:cubicBezTo>
                    <a:pt x="1478" y="3623"/>
                    <a:pt x="1487" y="3612"/>
                    <a:pt x="1499" y="3604"/>
                  </a:cubicBezTo>
                  <a:cubicBezTo>
                    <a:pt x="1511" y="3596"/>
                    <a:pt x="1525" y="3592"/>
                    <a:pt x="1542" y="3592"/>
                  </a:cubicBezTo>
                  <a:close/>
                  <a:moveTo>
                    <a:pt x="1462" y="3827"/>
                  </a:moveTo>
                  <a:cubicBezTo>
                    <a:pt x="1477" y="3848"/>
                    <a:pt x="1494" y="3864"/>
                    <a:pt x="1515" y="3874"/>
                  </a:cubicBezTo>
                  <a:cubicBezTo>
                    <a:pt x="1535" y="3885"/>
                    <a:pt x="1558" y="3890"/>
                    <a:pt x="1584" y="3890"/>
                  </a:cubicBezTo>
                  <a:cubicBezTo>
                    <a:pt x="1608" y="3890"/>
                    <a:pt x="1630" y="3885"/>
                    <a:pt x="1651" y="3876"/>
                  </a:cubicBezTo>
                  <a:cubicBezTo>
                    <a:pt x="1671" y="3866"/>
                    <a:pt x="1688" y="3853"/>
                    <a:pt x="1703" y="3835"/>
                  </a:cubicBezTo>
                  <a:cubicBezTo>
                    <a:pt x="1718" y="3818"/>
                    <a:pt x="1730" y="3797"/>
                    <a:pt x="1738" y="3773"/>
                  </a:cubicBezTo>
                  <a:cubicBezTo>
                    <a:pt x="1746" y="3748"/>
                    <a:pt x="1751" y="3721"/>
                    <a:pt x="1751" y="3691"/>
                  </a:cubicBezTo>
                  <a:cubicBezTo>
                    <a:pt x="1751" y="3661"/>
                    <a:pt x="1747" y="3634"/>
                    <a:pt x="1738" y="3610"/>
                  </a:cubicBezTo>
                  <a:cubicBezTo>
                    <a:pt x="1730" y="3586"/>
                    <a:pt x="1719" y="3565"/>
                    <a:pt x="1704" y="3548"/>
                  </a:cubicBezTo>
                  <a:cubicBezTo>
                    <a:pt x="1689" y="3531"/>
                    <a:pt x="1671" y="3519"/>
                    <a:pt x="1651" y="3510"/>
                  </a:cubicBezTo>
                  <a:cubicBezTo>
                    <a:pt x="1630" y="3501"/>
                    <a:pt x="1608" y="3496"/>
                    <a:pt x="1583" y="3496"/>
                  </a:cubicBezTo>
                  <a:cubicBezTo>
                    <a:pt x="1554" y="3496"/>
                    <a:pt x="1528" y="3503"/>
                    <a:pt x="1505" y="3517"/>
                  </a:cubicBezTo>
                  <a:cubicBezTo>
                    <a:pt x="1482" y="3531"/>
                    <a:pt x="1463" y="3551"/>
                    <a:pt x="1449" y="3577"/>
                  </a:cubicBezTo>
                  <a:lnTo>
                    <a:pt x="1449" y="3506"/>
                  </a:lnTo>
                  <a:lnTo>
                    <a:pt x="1334" y="3506"/>
                  </a:lnTo>
                  <a:lnTo>
                    <a:pt x="1334" y="4032"/>
                  </a:lnTo>
                  <a:lnTo>
                    <a:pt x="1462" y="4032"/>
                  </a:lnTo>
                  <a:lnTo>
                    <a:pt x="1462" y="3827"/>
                  </a:lnTo>
                  <a:close/>
                  <a:moveTo>
                    <a:pt x="1987" y="3496"/>
                  </a:moveTo>
                  <a:cubicBezTo>
                    <a:pt x="1942" y="3496"/>
                    <a:pt x="1903" y="3504"/>
                    <a:pt x="1871" y="3520"/>
                  </a:cubicBezTo>
                  <a:cubicBezTo>
                    <a:pt x="1840" y="3535"/>
                    <a:pt x="1815" y="3558"/>
                    <a:pt x="1798" y="3587"/>
                  </a:cubicBezTo>
                  <a:cubicBezTo>
                    <a:pt x="1781" y="3617"/>
                    <a:pt x="1773" y="3652"/>
                    <a:pt x="1773" y="3693"/>
                  </a:cubicBezTo>
                  <a:cubicBezTo>
                    <a:pt x="1773" y="3734"/>
                    <a:pt x="1781" y="3769"/>
                    <a:pt x="1798" y="3798"/>
                  </a:cubicBezTo>
                  <a:cubicBezTo>
                    <a:pt x="1815" y="3828"/>
                    <a:pt x="1840" y="3850"/>
                    <a:pt x="1872" y="3865"/>
                  </a:cubicBezTo>
                  <a:cubicBezTo>
                    <a:pt x="1904" y="3881"/>
                    <a:pt x="1942" y="3889"/>
                    <a:pt x="1987" y="3889"/>
                  </a:cubicBezTo>
                  <a:cubicBezTo>
                    <a:pt x="2032" y="3889"/>
                    <a:pt x="2071" y="3881"/>
                    <a:pt x="2103" y="3865"/>
                  </a:cubicBezTo>
                  <a:cubicBezTo>
                    <a:pt x="2135" y="3850"/>
                    <a:pt x="2159" y="3828"/>
                    <a:pt x="2177" y="3798"/>
                  </a:cubicBezTo>
                  <a:cubicBezTo>
                    <a:pt x="2193" y="3769"/>
                    <a:pt x="2202" y="3734"/>
                    <a:pt x="2202" y="3693"/>
                  </a:cubicBezTo>
                  <a:cubicBezTo>
                    <a:pt x="2202" y="3652"/>
                    <a:pt x="2193" y="3617"/>
                    <a:pt x="2177" y="3587"/>
                  </a:cubicBezTo>
                  <a:cubicBezTo>
                    <a:pt x="2159" y="3558"/>
                    <a:pt x="2135" y="3535"/>
                    <a:pt x="2103" y="3520"/>
                  </a:cubicBezTo>
                  <a:cubicBezTo>
                    <a:pt x="2071" y="3504"/>
                    <a:pt x="2032" y="3496"/>
                    <a:pt x="1987" y="3496"/>
                  </a:cubicBezTo>
                  <a:close/>
                  <a:moveTo>
                    <a:pt x="1987" y="3585"/>
                  </a:moveTo>
                  <a:cubicBezTo>
                    <a:pt x="2003" y="3585"/>
                    <a:pt x="2017" y="3590"/>
                    <a:pt x="2030" y="3598"/>
                  </a:cubicBezTo>
                  <a:cubicBezTo>
                    <a:pt x="2042" y="3607"/>
                    <a:pt x="2051" y="3619"/>
                    <a:pt x="2058" y="3635"/>
                  </a:cubicBezTo>
                  <a:cubicBezTo>
                    <a:pt x="2065" y="3651"/>
                    <a:pt x="2068" y="3670"/>
                    <a:pt x="2069" y="3692"/>
                  </a:cubicBezTo>
                  <a:cubicBezTo>
                    <a:pt x="2068" y="3714"/>
                    <a:pt x="2065" y="3733"/>
                    <a:pt x="2058" y="3749"/>
                  </a:cubicBezTo>
                  <a:cubicBezTo>
                    <a:pt x="2051" y="3765"/>
                    <a:pt x="2042" y="3777"/>
                    <a:pt x="2030" y="3785"/>
                  </a:cubicBezTo>
                  <a:cubicBezTo>
                    <a:pt x="2017" y="3794"/>
                    <a:pt x="2003" y="3798"/>
                    <a:pt x="1987" y="3798"/>
                  </a:cubicBezTo>
                  <a:cubicBezTo>
                    <a:pt x="1971" y="3798"/>
                    <a:pt x="1958" y="3794"/>
                    <a:pt x="1945" y="3785"/>
                  </a:cubicBezTo>
                  <a:cubicBezTo>
                    <a:pt x="1933" y="3777"/>
                    <a:pt x="1924" y="3765"/>
                    <a:pt x="1917" y="3749"/>
                  </a:cubicBezTo>
                  <a:cubicBezTo>
                    <a:pt x="1909" y="3733"/>
                    <a:pt x="1906" y="3714"/>
                    <a:pt x="1906" y="3692"/>
                  </a:cubicBezTo>
                  <a:cubicBezTo>
                    <a:pt x="1906" y="3670"/>
                    <a:pt x="1909" y="3651"/>
                    <a:pt x="1916" y="3635"/>
                  </a:cubicBezTo>
                  <a:cubicBezTo>
                    <a:pt x="1923" y="3620"/>
                    <a:pt x="1933" y="3607"/>
                    <a:pt x="1945" y="3599"/>
                  </a:cubicBezTo>
                  <a:cubicBezTo>
                    <a:pt x="1957" y="3590"/>
                    <a:pt x="1971" y="3585"/>
                    <a:pt x="1987" y="3585"/>
                  </a:cubicBezTo>
                  <a:close/>
                  <a:moveTo>
                    <a:pt x="2495" y="3500"/>
                  </a:moveTo>
                  <a:cubicBezTo>
                    <a:pt x="2488" y="3499"/>
                    <a:pt x="2481" y="3498"/>
                    <a:pt x="2474" y="3497"/>
                  </a:cubicBezTo>
                  <a:cubicBezTo>
                    <a:pt x="2468" y="3496"/>
                    <a:pt x="2462" y="3496"/>
                    <a:pt x="2457" y="3496"/>
                  </a:cubicBezTo>
                  <a:cubicBezTo>
                    <a:pt x="2431" y="3496"/>
                    <a:pt x="2409" y="3503"/>
                    <a:pt x="2390" y="3516"/>
                  </a:cubicBezTo>
                  <a:cubicBezTo>
                    <a:pt x="2371" y="3529"/>
                    <a:pt x="2356" y="3550"/>
                    <a:pt x="2343" y="3577"/>
                  </a:cubicBezTo>
                  <a:lnTo>
                    <a:pt x="2343" y="3506"/>
                  </a:lnTo>
                  <a:lnTo>
                    <a:pt x="2228" y="3506"/>
                  </a:lnTo>
                  <a:lnTo>
                    <a:pt x="2228" y="3880"/>
                  </a:lnTo>
                  <a:lnTo>
                    <a:pt x="2356" y="3880"/>
                  </a:lnTo>
                  <a:lnTo>
                    <a:pt x="2356" y="3721"/>
                  </a:lnTo>
                  <a:cubicBezTo>
                    <a:pt x="2356" y="3682"/>
                    <a:pt x="2364" y="3653"/>
                    <a:pt x="2380" y="3633"/>
                  </a:cubicBezTo>
                  <a:cubicBezTo>
                    <a:pt x="2395" y="3614"/>
                    <a:pt x="2418" y="3604"/>
                    <a:pt x="2449" y="3604"/>
                  </a:cubicBezTo>
                  <a:cubicBezTo>
                    <a:pt x="2456" y="3604"/>
                    <a:pt x="2463" y="3605"/>
                    <a:pt x="2469" y="3606"/>
                  </a:cubicBezTo>
                  <a:cubicBezTo>
                    <a:pt x="2476" y="3607"/>
                    <a:pt x="2482" y="3608"/>
                    <a:pt x="2489" y="3611"/>
                  </a:cubicBezTo>
                  <a:lnTo>
                    <a:pt x="2495" y="3500"/>
                  </a:lnTo>
                  <a:close/>
                  <a:moveTo>
                    <a:pt x="2844" y="3684"/>
                  </a:moveTo>
                  <a:cubicBezTo>
                    <a:pt x="2844" y="3641"/>
                    <a:pt x="2838" y="3606"/>
                    <a:pt x="2826" y="3578"/>
                  </a:cubicBezTo>
                  <a:cubicBezTo>
                    <a:pt x="2813" y="3550"/>
                    <a:pt x="2794" y="3529"/>
                    <a:pt x="2768" y="3516"/>
                  </a:cubicBezTo>
                  <a:cubicBezTo>
                    <a:pt x="2742" y="3502"/>
                    <a:pt x="2708" y="3495"/>
                    <a:pt x="2667" y="3495"/>
                  </a:cubicBezTo>
                  <a:cubicBezTo>
                    <a:pt x="2639" y="3495"/>
                    <a:pt x="2613" y="3497"/>
                    <a:pt x="2588" y="3502"/>
                  </a:cubicBezTo>
                  <a:cubicBezTo>
                    <a:pt x="2564" y="3506"/>
                    <a:pt x="2541" y="3512"/>
                    <a:pt x="2519" y="3521"/>
                  </a:cubicBezTo>
                  <a:lnTo>
                    <a:pt x="2521" y="3606"/>
                  </a:lnTo>
                  <a:cubicBezTo>
                    <a:pt x="2543" y="3596"/>
                    <a:pt x="2564" y="3588"/>
                    <a:pt x="2582" y="3583"/>
                  </a:cubicBezTo>
                  <a:cubicBezTo>
                    <a:pt x="2601" y="3578"/>
                    <a:pt x="2617" y="3575"/>
                    <a:pt x="2632" y="3575"/>
                  </a:cubicBezTo>
                  <a:cubicBezTo>
                    <a:pt x="2662" y="3575"/>
                    <a:pt x="2684" y="3581"/>
                    <a:pt x="2700" y="3592"/>
                  </a:cubicBezTo>
                  <a:cubicBezTo>
                    <a:pt x="2716" y="3602"/>
                    <a:pt x="2723" y="3618"/>
                    <a:pt x="2723" y="3638"/>
                  </a:cubicBezTo>
                  <a:lnTo>
                    <a:pt x="2723" y="3643"/>
                  </a:lnTo>
                  <a:lnTo>
                    <a:pt x="2673" y="3643"/>
                  </a:lnTo>
                  <a:cubicBezTo>
                    <a:pt x="2606" y="3643"/>
                    <a:pt x="2556" y="3653"/>
                    <a:pt x="2523" y="3673"/>
                  </a:cubicBezTo>
                  <a:cubicBezTo>
                    <a:pt x="2490" y="3693"/>
                    <a:pt x="2473" y="3724"/>
                    <a:pt x="2473" y="3766"/>
                  </a:cubicBezTo>
                  <a:cubicBezTo>
                    <a:pt x="2474" y="3789"/>
                    <a:pt x="2479" y="3810"/>
                    <a:pt x="2489" y="3828"/>
                  </a:cubicBezTo>
                  <a:cubicBezTo>
                    <a:pt x="2499" y="3846"/>
                    <a:pt x="2513" y="3859"/>
                    <a:pt x="2532" y="3869"/>
                  </a:cubicBezTo>
                  <a:cubicBezTo>
                    <a:pt x="2550" y="3879"/>
                    <a:pt x="2572" y="3884"/>
                    <a:pt x="2598" y="3884"/>
                  </a:cubicBezTo>
                  <a:cubicBezTo>
                    <a:pt x="2627" y="3884"/>
                    <a:pt x="2653" y="3879"/>
                    <a:pt x="2674" y="3869"/>
                  </a:cubicBezTo>
                  <a:cubicBezTo>
                    <a:pt x="2696" y="3859"/>
                    <a:pt x="2714" y="3844"/>
                    <a:pt x="2730" y="3822"/>
                  </a:cubicBezTo>
                  <a:lnTo>
                    <a:pt x="2733" y="3880"/>
                  </a:lnTo>
                  <a:lnTo>
                    <a:pt x="2844" y="3880"/>
                  </a:lnTo>
                  <a:lnTo>
                    <a:pt x="2844" y="3684"/>
                  </a:lnTo>
                  <a:close/>
                  <a:moveTo>
                    <a:pt x="2702" y="3710"/>
                  </a:moveTo>
                  <a:lnTo>
                    <a:pt x="2723" y="3710"/>
                  </a:lnTo>
                  <a:lnTo>
                    <a:pt x="2723" y="3721"/>
                  </a:lnTo>
                  <a:cubicBezTo>
                    <a:pt x="2723" y="3738"/>
                    <a:pt x="2720" y="3753"/>
                    <a:pt x="2713" y="3765"/>
                  </a:cubicBezTo>
                  <a:cubicBezTo>
                    <a:pt x="2706" y="3778"/>
                    <a:pt x="2697" y="3788"/>
                    <a:pt x="2685" y="3794"/>
                  </a:cubicBezTo>
                  <a:cubicBezTo>
                    <a:pt x="2673" y="3801"/>
                    <a:pt x="2659" y="3805"/>
                    <a:pt x="2644" y="3805"/>
                  </a:cubicBezTo>
                  <a:cubicBezTo>
                    <a:pt x="2634" y="3805"/>
                    <a:pt x="2626" y="3803"/>
                    <a:pt x="2618" y="3799"/>
                  </a:cubicBezTo>
                  <a:cubicBezTo>
                    <a:pt x="2611" y="3795"/>
                    <a:pt x="2605" y="3790"/>
                    <a:pt x="2602" y="3784"/>
                  </a:cubicBezTo>
                  <a:cubicBezTo>
                    <a:pt x="2598" y="3777"/>
                    <a:pt x="2596" y="3770"/>
                    <a:pt x="2596" y="3761"/>
                  </a:cubicBezTo>
                  <a:cubicBezTo>
                    <a:pt x="2596" y="3749"/>
                    <a:pt x="2599" y="3739"/>
                    <a:pt x="2607" y="3731"/>
                  </a:cubicBezTo>
                  <a:cubicBezTo>
                    <a:pt x="2615" y="3723"/>
                    <a:pt x="2626" y="3718"/>
                    <a:pt x="2642" y="3715"/>
                  </a:cubicBezTo>
                  <a:cubicBezTo>
                    <a:pt x="2658" y="3711"/>
                    <a:pt x="2678" y="3709"/>
                    <a:pt x="2702" y="3710"/>
                  </a:cubicBezTo>
                  <a:close/>
                  <a:moveTo>
                    <a:pt x="1873" y="3263"/>
                  </a:moveTo>
                  <a:lnTo>
                    <a:pt x="2331" y="3263"/>
                  </a:lnTo>
                  <a:lnTo>
                    <a:pt x="2272" y="3090"/>
                  </a:lnTo>
                  <a:lnTo>
                    <a:pt x="1935" y="3090"/>
                  </a:lnTo>
                  <a:lnTo>
                    <a:pt x="1873" y="3263"/>
                  </a:lnTo>
                  <a:close/>
                  <a:moveTo>
                    <a:pt x="2831" y="3263"/>
                  </a:moveTo>
                  <a:lnTo>
                    <a:pt x="3263" y="3263"/>
                  </a:lnTo>
                  <a:lnTo>
                    <a:pt x="3263" y="2758"/>
                  </a:lnTo>
                  <a:cubicBezTo>
                    <a:pt x="3251" y="2816"/>
                    <a:pt x="3224" y="2862"/>
                    <a:pt x="3183" y="2897"/>
                  </a:cubicBezTo>
                  <a:cubicBezTo>
                    <a:pt x="3126" y="2946"/>
                    <a:pt x="3042" y="2971"/>
                    <a:pt x="2931" y="2971"/>
                  </a:cubicBezTo>
                  <a:lnTo>
                    <a:pt x="2831" y="2971"/>
                  </a:lnTo>
                  <a:lnTo>
                    <a:pt x="2831" y="3263"/>
                  </a:lnTo>
                  <a:close/>
                  <a:moveTo>
                    <a:pt x="2107" y="2601"/>
                  </a:moveTo>
                  <a:lnTo>
                    <a:pt x="2217" y="2925"/>
                  </a:lnTo>
                  <a:lnTo>
                    <a:pt x="1993" y="2925"/>
                  </a:lnTo>
                  <a:lnTo>
                    <a:pt x="2107" y="2601"/>
                  </a:lnTo>
                  <a:close/>
                  <a:moveTo>
                    <a:pt x="2831" y="2564"/>
                  </a:moveTo>
                  <a:lnTo>
                    <a:pt x="2894" y="2564"/>
                  </a:lnTo>
                  <a:cubicBezTo>
                    <a:pt x="2940" y="2564"/>
                    <a:pt x="2975" y="2575"/>
                    <a:pt x="2998" y="2597"/>
                  </a:cubicBezTo>
                  <a:cubicBezTo>
                    <a:pt x="3022" y="2620"/>
                    <a:pt x="3034" y="2652"/>
                    <a:pt x="3034" y="2695"/>
                  </a:cubicBezTo>
                  <a:cubicBezTo>
                    <a:pt x="3034" y="2734"/>
                    <a:pt x="3022" y="2765"/>
                    <a:pt x="2998" y="2785"/>
                  </a:cubicBezTo>
                  <a:cubicBezTo>
                    <a:pt x="2975" y="2805"/>
                    <a:pt x="2939" y="2815"/>
                    <a:pt x="2893" y="2815"/>
                  </a:cubicBezTo>
                  <a:lnTo>
                    <a:pt x="2831" y="2815"/>
                  </a:lnTo>
                  <a:lnTo>
                    <a:pt x="2831" y="2564"/>
                  </a:lnTo>
                  <a:close/>
                  <a:moveTo>
                    <a:pt x="763" y="384"/>
                  </a:moveTo>
                  <a:cubicBezTo>
                    <a:pt x="763" y="235"/>
                    <a:pt x="737" y="105"/>
                    <a:pt x="691" y="0"/>
                  </a:cubicBezTo>
                  <a:lnTo>
                    <a:pt x="0" y="0"/>
                  </a:lnTo>
                  <a:lnTo>
                    <a:pt x="0" y="988"/>
                  </a:lnTo>
                  <a:cubicBezTo>
                    <a:pt x="71" y="1032"/>
                    <a:pt x="154" y="1056"/>
                    <a:pt x="248" y="1056"/>
                  </a:cubicBezTo>
                  <a:cubicBezTo>
                    <a:pt x="556" y="1056"/>
                    <a:pt x="763" y="788"/>
                    <a:pt x="763" y="384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5601" y="3334"/>
              <a:ext cx="541" cy="196"/>
            </a:xfrm>
            <a:custGeom>
              <a:avLst/>
              <a:gdLst>
                <a:gd name="T0" fmla="*/ 0 w 2329"/>
                <a:gd name="T1" fmla="*/ 855 h 855"/>
                <a:gd name="T2" fmla="*/ 233 w 2329"/>
                <a:gd name="T3" fmla="*/ 855 h 855"/>
                <a:gd name="T4" fmla="*/ 233 w 2329"/>
                <a:gd name="T5" fmla="*/ 463 h 855"/>
                <a:gd name="T6" fmla="*/ 501 w 2329"/>
                <a:gd name="T7" fmla="*/ 855 h 855"/>
                <a:gd name="T8" fmla="*/ 939 w 2329"/>
                <a:gd name="T9" fmla="*/ 855 h 855"/>
                <a:gd name="T10" fmla="*/ 1001 w 2329"/>
                <a:gd name="T11" fmla="*/ 682 h 855"/>
                <a:gd name="T12" fmla="*/ 1338 w 2329"/>
                <a:gd name="T13" fmla="*/ 682 h 855"/>
                <a:gd name="T14" fmla="*/ 1397 w 2329"/>
                <a:gd name="T15" fmla="*/ 855 h 855"/>
                <a:gd name="T16" fmla="*/ 1646 w 2329"/>
                <a:gd name="T17" fmla="*/ 855 h 855"/>
                <a:gd name="T18" fmla="*/ 1318 w 2329"/>
                <a:gd name="T19" fmla="*/ 0 h 855"/>
                <a:gd name="T20" fmla="*/ 1037 w 2329"/>
                <a:gd name="T21" fmla="*/ 0 h 855"/>
                <a:gd name="T22" fmla="*/ 736 w 2329"/>
                <a:gd name="T23" fmla="*/ 783 h 855"/>
                <a:gd name="T24" fmla="*/ 444 w 2329"/>
                <a:gd name="T25" fmla="*/ 397 h 855"/>
                <a:gd name="T26" fmla="*/ 765 w 2329"/>
                <a:gd name="T27" fmla="*/ 0 h 855"/>
                <a:gd name="T28" fmla="*/ 504 w 2329"/>
                <a:gd name="T29" fmla="*/ 0 h 855"/>
                <a:gd name="T30" fmla="*/ 233 w 2329"/>
                <a:gd name="T31" fmla="*/ 374 h 855"/>
                <a:gd name="T32" fmla="*/ 233 w 2329"/>
                <a:gd name="T33" fmla="*/ 0 h 855"/>
                <a:gd name="T34" fmla="*/ 0 w 2329"/>
                <a:gd name="T35" fmla="*/ 0 h 855"/>
                <a:gd name="T36" fmla="*/ 0 w 2329"/>
                <a:gd name="T37" fmla="*/ 855 h 855"/>
                <a:gd name="T38" fmla="*/ 1664 w 2329"/>
                <a:gd name="T39" fmla="*/ 855 h 855"/>
                <a:gd name="T40" fmla="*/ 1897 w 2329"/>
                <a:gd name="T41" fmla="*/ 855 h 855"/>
                <a:gd name="T42" fmla="*/ 1897 w 2329"/>
                <a:gd name="T43" fmla="*/ 563 h 855"/>
                <a:gd name="T44" fmla="*/ 1997 w 2329"/>
                <a:gd name="T45" fmla="*/ 563 h 855"/>
                <a:gd name="T46" fmla="*/ 2249 w 2329"/>
                <a:gd name="T47" fmla="*/ 489 h 855"/>
                <a:gd name="T48" fmla="*/ 2329 w 2329"/>
                <a:gd name="T49" fmla="*/ 350 h 855"/>
                <a:gd name="T50" fmla="*/ 2329 w 2329"/>
                <a:gd name="T51" fmla="*/ 200 h 855"/>
                <a:gd name="T52" fmla="*/ 2297 w 2329"/>
                <a:gd name="T53" fmla="*/ 120 h 855"/>
                <a:gd name="T54" fmla="*/ 2177 w 2329"/>
                <a:gd name="T55" fmla="*/ 29 h 855"/>
                <a:gd name="T56" fmla="*/ 1976 w 2329"/>
                <a:gd name="T57" fmla="*/ 0 h 855"/>
                <a:gd name="T58" fmla="*/ 1664 w 2329"/>
                <a:gd name="T59" fmla="*/ 0 h 855"/>
                <a:gd name="T60" fmla="*/ 1664 w 2329"/>
                <a:gd name="T61" fmla="*/ 855 h 855"/>
                <a:gd name="T62" fmla="*/ 1173 w 2329"/>
                <a:gd name="T63" fmla="*/ 193 h 855"/>
                <a:gd name="T64" fmla="*/ 1283 w 2329"/>
                <a:gd name="T65" fmla="*/ 517 h 855"/>
                <a:gd name="T66" fmla="*/ 1059 w 2329"/>
                <a:gd name="T67" fmla="*/ 517 h 855"/>
                <a:gd name="T68" fmla="*/ 1173 w 2329"/>
                <a:gd name="T69" fmla="*/ 193 h 855"/>
                <a:gd name="T70" fmla="*/ 1897 w 2329"/>
                <a:gd name="T71" fmla="*/ 156 h 855"/>
                <a:gd name="T72" fmla="*/ 1960 w 2329"/>
                <a:gd name="T73" fmla="*/ 156 h 855"/>
                <a:gd name="T74" fmla="*/ 2064 w 2329"/>
                <a:gd name="T75" fmla="*/ 189 h 855"/>
                <a:gd name="T76" fmla="*/ 2100 w 2329"/>
                <a:gd name="T77" fmla="*/ 287 h 855"/>
                <a:gd name="T78" fmla="*/ 2064 w 2329"/>
                <a:gd name="T79" fmla="*/ 377 h 855"/>
                <a:gd name="T80" fmla="*/ 1959 w 2329"/>
                <a:gd name="T81" fmla="*/ 407 h 855"/>
                <a:gd name="T82" fmla="*/ 1897 w 2329"/>
                <a:gd name="T83" fmla="*/ 407 h 855"/>
                <a:gd name="T84" fmla="*/ 1897 w 2329"/>
                <a:gd name="T85" fmla="*/ 156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29" h="855">
                  <a:moveTo>
                    <a:pt x="0" y="855"/>
                  </a:moveTo>
                  <a:lnTo>
                    <a:pt x="233" y="855"/>
                  </a:lnTo>
                  <a:lnTo>
                    <a:pt x="233" y="463"/>
                  </a:lnTo>
                  <a:lnTo>
                    <a:pt x="501" y="855"/>
                  </a:lnTo>
                  <a:lnTo>
                    <a:pt x="939" y="855"/>
                  </a:lnTo>
                  <a:lnTo>
                    <a:pt x="1001" y="682"/>
                  </a:lnTo>
                  <a:lnTo>
                    <a:pt x="1338" y="682"/>
                  </a:lnTo>
                  <a:lnTo>
                    <a:pt x="1397" y="855"/>
                  </a:lnTo>
                  <a:lnTo>
                    <a:pt x="1646" y="855"/>
                  </a:lnTo>
                  <a:lnTo>
                    <a:pt x="1318" y="0"/>
                  </a:lnTo>
                  <a:lnTo>
                    <a:pt x="1037" y="0"/>
                  </a:lnTo>
                  <a:lnTo>
                    <a:pt x="736" y="783"/>
                  </a:lnTo>
                  <a:lnTo>
                    <a:pt x="444" y="397"/>
                  </a:lnTo>
                  <a:lnTo>
                    <a:pt x="765" y="0"/>
                  </a:lnTo>
                  <a:lnTo>
                    <a:pt x="504" y="0"/>
                  </a:lnTo>
                  <a:lnTo>
                    <a:pt x="233" y="374"/>
                  </a:lnTo>
                  <a:lnTo>
                    <a:pt x="233" y="0"/>
                  </a:lnTo>
                  <a:lnTo>
                    <a:pt x="0" y="0"/>
                  </a:lnTo>
                  <a:lnTo>
                    <a:pt x="0" y="855"/>
                  </a:lnTo>
                  <a:close/>
                  <a:moveTo>
                    <a:pt x="1664" y="855"/>
                  </a:moveTo>
                  <a:lnTo>
                    <a:pt x="1897" y="855"/>
                  </a:lnTo>
                  <a:lnTo>
                    <a:pt x="1897" y="563"/>
                  </a:lnTo>
                  <a:lnTo>
                    <a:pt x="1997" y="563"/>
                  </a:lnTo>
                  <a:cubicBezTo>
                    <a:pt x="2108" y="563"/>
                    <a:pt x="2192" y="538"/>
                    <a:pt x="2249" y="489"/>
                  </a:cubicBezTo>
                  <a:cubicBezTo>
                    <a:pt x="2290" y="454"/>
                    <a:pt x="2317" y="408"/>
                    <a:pt x="2329" y="350"/>
                  </a:cubicBezTo>
                  <a:lnTo>
                    <a:pt x="2329" y="200"/>
                  </a:lnTo>
                  <a:cubicBezTo>
                    <a:pt x="2322" y="170"/>
                    <a:pt x="2312" y="143"/>
                    <a:pt x="2297" y="120"/>
                  </a:cubicBezTo>
                  <a:cubicBezTo>
                    <a:pt x="2270" y="79"/>
                    <a:pt x="2231" y="49"/>
                    <a:pt x="2177" y="29"/>
                  </a:cubicBezTo>
                  <a:cubicBezTo>
                    <a:pt x="2124" y="10"/>
                    <a:pt x="2057" y="0"/>
                    <a:pt x="1976" y="0"/>
                  </a:cubicBezTo>
                  <a:lnTo>
                    <a:pt x="1664" y="0"/>
                  </a:lnTo>
                  <a:lnTo>
                    <a:pt x="1664" y="855"/>
                  </a:lnTo>
                  <a:close/>
                  <a:moveTo>
                    <a:pt x="1173" y="193"/>
                  </a:moveTo>
                  <a:lnTo>
                    <a:pt x="1283" y="517"/>
                  </a:lnTo>
                  <a:lnTo>
                    <a:pt x="1059" y="517"/>
                  </a:lnTo>
                  <a:lnTo>
                    <a:pt x="1173" y="193"/>
                  </a:lnTo>
                  <a:close/>
                  <a:moveTo>
                    <a:pt x="1897" y="156"/>
                  </a:moveTo>
                  <a:lnTo>
                    <a:pt x="1960" y="156"/>
                  </a:lnTo>
                  <a:cubicBezTo>
                    <a:pt x="2006" y="156"/>
                    <a:pt x="2041" y="167"/>
                    <a:pt x="2064" y="189"/>
                  </a:cubicBezTo>
                  <a:cubicBezTo>
                    <a:pt x="2088" y="212"/>
                    <a:pt x="2100" y="244"/>
                    <a:pt x="2100" y="287"/>
                  </a:cubicBezTo>
                  <a:cubicBezTo>
                    <a:pt x="2100" y="326"/>
                    <a:pt x="2088" y="357"/>
                    <a:pt x="2064" y="377"/>
                  </a:cubicBezTo>
                  <a:cubicBezTo>
                    <a:pt x="2041" y="397"/>
                    <a:pt x="2005" y="407"/>
                    <a:pt x="1959" y="407"/>
                  </a:cubicBezTo>
                  <a:lnTo>
                    <a:pt x="1897" y="407"/>
                  </a:lnTo>
                  <a:lnTo>
                    <a:pt x="1897" y="156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  <p:sp>
        <p:nvSpPr>
          <p:cNvPr id="15" name="Obdélník 14"/>
          <p:cNvSpPr/>
          <p:nvPr/>
        </p:nvSpPr>
        <p:spPr>
          <a:xfrm>
            <a:off x="13258800" y="7924452"/>
            <a:ext cx="44815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solidFill>
                  <a:schemeClr val="tx2">
                    <a:lumMod val="75000"/>
                  </a:schemeClr>
                </a:solidFill>
              </a:rPr>
              <a:t>Národní ústav pro vzdělávání</a:t>
            </a:r>
            <a:r>
              <a:rPr lang="cs-CZ" sz="2000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cs-CZ" sz="2000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cs-CZ" sz="2000" dirty="0">
                <a:solidFill>
                  <a:schemeClr val="tx2">
                    <a:lumMod val="75000"/>
                  </a:schemeClr>
                </a:solidFill>
              </a:rPr>
              <a:t>podpora krajského akčního plánování</a:t>
            </a:r>
          </a:p>
          <a:p>
            <a:r>
              <a:rPr lang="cs-CZ" sz="2000" b="1" dirty="0">
                <a:solidFill>
                  <a:schemeClr val="tx2">
                    <a:lumMod val="75000"/>
                  </a:schemeClr>
                </a:solidFill>
              </a:rPr>
              <a:t>www.pkap.cz</a:t>
            </a:r>
          </a:p>
        </p:txBody>
      </p:sp>
    </p:spTree>
    <p:extLst>
      <p:ext uri="{BB962C8B-B14F-4D97-AF65-F5344CB8AC3E}">
        <p14:creationId xmlns:p14="http://schemas.microsoft.com/office/powerpoint/2010/main" val="2022143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2474243" y="4000500"/>
            <a:ext cx="13491914" cy="1804705"/>
            <a:chOff x="4205" y="3032"/>
            <a:chExt cx="3110" cy="416"/>
          </a:xfrm>
        </p:grpSpPr>
        <p:sp>
          <p:nvSpPr>
            <p:cNvPr id="13" name="AutoShape 3"/>
            <p:cNvSpPr>
              <a:spLocks noChangeAspect="1" noChangeArrowheads="1" noTextEdit="1"/>
            </p:cNvSpPr>
            <p:nvPr/>
          </p:nvSpPr>
          <p:spPr bwMode="auto">
            <a:xfrm>
              <a:off x="4205" y="3032"/>
              <a:ext cx="3110" cy="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6783" y="3049"/>
              <a:ext cx="366" cy="252"/>
            </a:xfrm>
            <a:custGeom>
              <a:avLst/>
              <a:gdLst>
                <a:gd name="T0" fmla="*/ 1108 w 1597"/>
                <a:gd name="T1" fmla="*/ 588 h 1077"/>
                <a:gd name="T2" fmla="*/ 1108 w 1597"/>
                <a:gd name="T3" fmla="*/ 479 h 1077"/>
                <a:gd name="T4" fmla="*/ 992 w 1597"/>
                <a:gd name="T5" fmla="*/ 479 h 1077"/>
                <a:gd name="T6" fmla="*/ 897 w 1597"/>
                <a:gd name="T7" fmla="*/ 603 h 1077"/>
                <a:gd name="T8" fmla="*/ 795 w 1597"/>
                <a:gd name="T9" fmla="*/ 548 h 1077"/>
                <a:gd name="T10" fmla="*/ 747 w 1597"/>
                <a:gd name="T11" fmla="*/ 566 h 1077"/>
                <a:gd name="T12" fmla="*/ 878 w 1597"/>
                <a:gd name="T13" fmla="*/ 626 h 1077"/>
                <a:gd name="T14" fmla="*/ 695 w 1597"/>
                <a:gd name="T15" fmla="*/ 864 h 1077"/>
                <a:gd name="T16" fmla="*/ 692 w 1597"/>
                <a:gd name="T17" fmla="*/ 864 h 1077"/>
                <a:gd name="T18" fmla="*/ 394 w 1597"/>
                <a:gd name="T19" fmla="*/ 484 h 1077"/>
                <a:gd name="T20" fmla="*/ 732 w 1597"/>
                <a:gd name="T21" fmla="*/ 54 h 1077"/>
                <a:gd name="T22" fmla="*/ 732 w 1597"/>
                <a:gd name="T23" fmla="*/ 471 h 1077"/>
                <a:gd name="T24" fmla="*/ 831 w 1597"/>
                <a:gd name="T25" fmla="*/ 471 h 1077"/>
                <a:gd name="T26" fmla="*/ 831 w 1597"/>
                <a:gd name="T27" fmla="*/ 357 h 1077"/>
                <a:gd name="T28" fmla="*/ 1029 w 1597"/>
                <a:gd name="T29" fmla="*/ 408 h 1077"/>
                <a:gd name="T30" fmla="*/ 1169 w 1597"/>
                <a:gd name="T31" fmla="*/ 512 h 1077"/>
                <a:gd name="T32" fmla="*/ 1108 w 1597"/>
                <a:gd name="T33" fmla="*/ 588 h 1077"/>
                <a:gd name="T34" fmla="*/ 1146 w 1597"/>
                <a:gd name="T35" fmla="*/ 615 h 1077"/>
                <a:gd name="T36" fmla="*/ 1277 w 1597"/>
                <a:gd name="T37" fmla="*/ 497 h 1077"/>
                <a:gd name="T38" fmla="*/ 1094 w 1597"/>
                <a:gd name="T39" fmla="*/ 368 h 1077"/>
                <a:gd name="T40" fmla="*/ 855 w 1597"/>
                <a:gd name="T41" fmla="*/ 263 h 1077"/>
                <a:gd name="T42" fmla="*/ 852 w 1597"/>
                <a:gd name="T43" fmla="*/ 245 h 1077"/>
                <a:gd name="T44" fmla="*/ 1020 w 1597"/>
                <a:gd name="T45" fmla="*/ 146 h 1077"/>
                <a:gd name="T46" fmla="*/ 1202 w 1597"/>
                <a:gd name="T47" fmla="*/ 204 h 1077"/>
                <a:gd name="T48" fmla="*/ 1246 w 1597"/>
                <a:gd name="T49" fmla="*/ 190 h 1077"/>
                <a:gd name="T50" fmla="*/ 1020 w 1597"/>
                <a:gd name="T51" fmla="*/ 126 h 1077"/>
                <a:gd name="T52" fmla="*/ 831 w 1597"/>
                <a:gd name="T53" fmla="*/ 162 h 1077"/>
                <a:gd name="T54" fmla="*/ 831 w 1597"/>
                <a:gd name="T55" fmla="*/ 0 h 1077"/>
                <a:gd name="T56" fmla="*/ 715 w 1597"/>
                <a:gd name="T57" fmla="*/ 0 h 1077"/>
                <a:gd name="T58" fmla="*/ 418 w 1597"/>
                <a:gd name="T59" fmla="*/ 385 h 1077"/>
                <a:gd name="T60" fmla="*/ 416 w 1597"/>
                <a:gd name="T61" fmla="*/ 385 h 1077"/>
                <a:gd name="T62" fmla="*/ 113 w 1597"/>
                <a:gd name="T63" fmla="*/ 0 h 1077"/>
                <a:gd name="T64" fmla="*/ 0 w 1597"/>
                <a:gd name="T65" fmla="*/ 0 h 1077"/>
                <a:gd name="T66" fmla="*/ 0 w 1597"/>
                <a:gd name="T67" fmla="*/ 471 h 1077"/>
                <a:gd name="T68" fmla="*/ 55 w 1597"/>
                <a:gd name="T69" fmla="*/ 471 h 1077"/>
                <a:gd name="T70" fmla="*/ 55 w 1597"/>
                <a:gd name="T71" fmla="*/ 60 h 1077"/>
                <a:gd name="T72" fmla="*/ 387 w 1597"/>
                <a:gd name="T73" fmla="*/ 479 h 1077"/>
                <a:gd name="T74" fmla="*/ 285 w 1597"/>
                <a:gd name="T75" fmla="*/ 479 h 1077"/>
                <a:gd name="T76" fmla="*/ 285 w 1597"/>
                <a:gd name="T77" fmla="*/ 951 h 1077"/>
                <a:gd name="T78" fmla="*/ 332 w 1597"/>
                <a:gd name="T79" fmla="*/ 951 h 1077"/>
                <a:gd name="T80" fmla="*/ 332 w 1597"/>
                <a:gd name="T81" fmla="*/ 539 h 1077"/>
                <a:gd name="T82" fmla="*/ 668 w 1597"/>
                <a:gd name="T83" fmla="*/ 964 h 1077"/>
                <a:gd name="T84" fmla="*/ 670 w 1597"/>
                <a:gd name="T85" fmla="*/ 964 h 1077"/>
                <a:gd name="T86" fmla="*/ 1009 w 1597"/>
                <a:gd name="T87" fmla="*/ 533 h 1077"/>
                <a:gd name="T88" fmla="*/ 1009 w 1597"/>
                <a:gd name="T89" fmla="*/ 951 h 1077"/>
                <a:gd name="T90" fmla="*/ 1108 w 1597"/>
                <a:gd name="T91" fmla="*/ 951 h 1077"/>
                <a:gd name="T92" fmla="*/ 1108 w 1597"/>
                <a:gd name="T93" fmla="*/ 637 h 1077"/>
                <a:gd name="T94" fmla="*/ 1284 w 1597"/>
                <a:gd name="T95" fmla="*/ 637 h 1077"/>
                <a:gd name="T96" fmla="*/ 1284 w 1597"/>
                <a:gd name="T97" fmla="*/ 1077 h 1077"/>
                <a:gd name="T98" fmla="*/ 1386 w 1597"/>
                <a:gd name="T99" fmla="*/ 1077 h 1077"/>
                <a:gd name="T100" fmla="*/ 1386 w 1597"/>
                <a:gd name="T101" fmla="*/ 637 h 1077"/>
                <a:gd name="T102" fmla="*/ 1597 w 1597"/>
                <a:gd name="T103" fmla="*/ 637 h 1077"/>
                <a:gd name="T104" fmla="*/ 1597 w 1597"/>
                <a:gd name="T105" fmla="*/ 615 h 1077"/>
                <a:gd name="T106" fmla="*/ 1146 w 1597"/>
                <a:gd name="T107" fmla="*/ 615 h 1077"/>
                <a:gd name="T108" fmla="*/ 1068 w 1597"/>
                <a:gd name="T109" fmla="*/ 96 h 1077"/>
                <a:gd name="T110" fmla="*/ 1229 w 1597"/>
                <a:gd name="T111" fmla="*/ 0 h 1077"/>
                <a:gd name="T112" fmla="*/ 1178 w 1597"/>
                <a:gd name="T113" fmla="*/ 0 h 1077"/>
                <a:gd name="T114" fmla="*/ 1030 w 1597"/>
                <a:gd name="T115" fmla="*/ 67 h 1077"/>
                <a:gd name="T116" fmla="*/ 879 w 1597"/>
                <a:gd name="T117" fmla="*/ 0 h 1077"/>
                <a:gd name="T118" fmla="*/ 831 w 1597"/>
                <a:gd name="T119" fmla="*/ 0 h 1077"/>
                <a:gd name="T120" fmla="*/ 994 w 1597"/>
                <a:gd name="T121" fmla="*/ 96 h 1077"/>
                <a:gd name="T122" fmla="*/ 1068 w 1597"/>
                <a:gd name="T123" fmla="*/ 96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97" h="1077">
                  <a:moveTo>
                    <a:pt x="1108" y="588"/>
                  </a:moveTo>
                  <a:lnTo>
                    <a:pt x="1108" y="479"/>
                  </a:lnTo>
                  <a:lnTo>
                    <a:pt x="992" y="479"/>
                  </a:lnTo>
                  <a:lnTo>
                    <a:pt x="897" y="603"/>
                  </a:lnTo>
                  <a:cubicBezTo>
                    <a:pt x="857" y="593"/>
                    <a:pt x="822" y="575"/>
                    <a:pt x="795" y="548"/>
                  </a:cubicBezTo>
                  <a:lnTo>
                    <a:pt x="747" y="566"/>
                  </a:lnTo>
                  <a:cubicBezTo>
                    <a:pt x="778" y="595"/>
                    <a:pt x="824" y="615"/>
                    <a:pt x="878" y="626"/>
                  </a:cubicBezTo>
                  <a:lnTo>
                    <a:pt x="695" y="864"/>
                  </a:lnTo>
                  <a:lnTo>
                    <a:pt x="692" y="864"/>
                  </a:lnTo>
                  <a:lnTo>
                    <a:pt x="394" y="484"/>
                  </a:lnTo>
                  <a:lnTo>
                    <a:pt x="732" y="54"/>
                  </a:lnTo>
                  <a:lnTo>
                    <a:pt x="732" y="471"/>
                  </a:lnTo>
                  <a:lnTo>
                    <a:pt x="831" y="471"/>
                  </a:lnTo>
                  <a:lnTo>
                    <a:pt x="831" y="357"/>
                  </a:lnTo>
                  <a:cubicBezTo>
                    <a:pt x="884" y="378"/>
                    <a:pt x="956" y="391"/>
                    <a:pt x="1029" y="408"/>
                  </a:cubicBezTo>
                  <a:cubicBezTo>
                    <a:pt x="1137" y="431"/>
                    <a:pt x="1169" y="472"/>
                    <a:pt x="1169" y="512"/>
                  </a:cubicBezTo>
                  <a:cubicBezTo>
                    <a:pt x="1169" y="542"/>
                    <a:pt x="1147" y="569"/>
                    <a:pt x="1108" y="588"/>
                  </a:cubicBezTo>
                  <a:close/>
                  <a:moveTo>
                    <a:pt x="1146" y="615"/>
                  </a:moveTo>
                  <a:cubicBezTo>
                    <a:pt x="1217" y="592"/>
                    <a:pt x="1270" y="552"/>
                    <a:pt x="1277" y="497"/>
                  </a:cubicBezTo>
                  <a:cubicBezTo>
                    <a:pt x="1277" y="418"/>
                    <a:pt x="1185" y="387"/>
                    <a:pt x="1094" y="368"/>
                  </a:cubicBezTo>
                  <a:cubicBezTo>
                    <a:pt x="963" y="342"/>
                    <a:pt x="870" y="320"/>
                    <a:pt x="855" y="263"/>
                  </a:cubicBezTo>
                  <a:cubicBezTo>
                    <a:pt x="852" y="256"/>
                    <a:pt x="852" y="251"/>
                    <a:pt x="852" y="245"/>
                  </a:cubicBezTo>
                  <a:cubicBezTo>
                    <a:pt x="855" y="184"/>
                    <a:pt x="941" y="146"/>
                    <a:pt x="1020" y="146"/>
                  </a:cubicBezTo>
                  <a:cubicBezTo>
                    <a:pt x="1100" y="146"/>
                    <a:pt x="1151" y="156"/>
                    <a:pt x="1202" y="204"/>
                  </a:cubicBezTo>
                  <a:lnTo>
                    <a:pt x="1246" y="190"/>
                  </a:lnTo>
                  <a:cubicBezTo>
                    <a:pt x="1189" y="139"/>
                    <a:pt x="1112" y="126"/>
                    <a:pt x="1020" y="126"/>
                  </a:cubicBezTo>
                  <a:cubicBezTo>
                    <a:pt x="944" y="126"/>
                    <a:pt x="878" y="139"/>
                    <a:pt x="831" y="162"/>
                  </a:cubicBezTo>
                  <a:lnTo>
                    <a:pt x="831" y="0"/>
                  </a:lnTo>
                  <a:lnTo>
                    <a:pt x="715" y="0"/>
                  </a:lnTo>
                  <a:lnTo>
                    <a:pt x="418" y="385"/>
                  </a:lnTo>
                  <a:lnTo>
                    <a:pt x="416" y="385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471"/>
                  </a:lnTo>
                  <a:lnTo>
                    <a:pt x="55" y="471"/>
                  </a:lnTo>
                  <a:lnTo>
                    <a:pt x="55" y="60"/>
                  </a:lnTo>
                  <a:lnTo>
                    <a:pt x="387" y="479"/>
                  </a:lnTo>
                  <a:lnTo>
                    <a:pt x="285" y="479"/>
                  </a:lnTo>
                  <a:lnTo>
                    <a:pt x="285" y="951"/>
                  </a:lnTo>
                  <a:lnTo>
                    <a:pt x="332" y="951"/>
                  </a:lnTo>
                  <a:lnTo>
                    <a:pt x="332" y="539"/>
                  </a:lnTo>
                  <a:lnTo>
                    <a:pt x="668" y="964"/>
                  </a:lnTo>
                  <a:lnTo>
                    <a:pt x="670" y="964"/>
                  </a:lnTo>
                  <a:lnTo>
                    <a:pt x="1009" y="533"/>
                  </a:lnTo>
                  <a:lnTo>
                    <a:pt x="1009" y="951"/>
                  </a:lnTo>
                  <a:lnTo>
                    <a:pt x="1108" y="951"/>
                  </a:lnTo>
                  <a:lnTo>
                    <a:pt x="1108" y="637"/>
                  </a:lnTo>
                  <a:lnTo>
                    <a:pt x="1284" y="637"/>
                  </a:lnTo>
                  <a:lnTo>
                    <a:pt x="1284" y="1077"/>
                  </a:lnTo>
                  <a:lnTo>
                    <a:pt x="1386" y="1077"/>
                  </a:lnTo>
                  <a:lnTo>
                    <a:pt x="1386" y="637"/>
                  </a:lnTo>
                  <a:lnTo>
                    <a:pt x="1597" y="637"/>
                  </a:lnTo>
                  <a:lnTo>
                    <a:pt x="1597" y="615"/>
                  </a:lnTo>
                  <a:lnTo>
                    <a:pt x="1146" y="615"/>
                  </a:lnTo>
                  <a:close/>
                  <a:moveTo>
                    <a:pt x="1068" y="96"/>
                  </a:moveTo>
                  <a:lnTo>
                    <a:pt x="1229" y="0"/>
                  </a:lnTo>
                  <a:lnTo>
                    <a:pt x="1178" y="0"/>
                  </a:lnTo>
                  <a:lnTo>
                    <a:pt x="1030" y="67"/>
                  </a:lnTo>
                  <a:lnTo>
                    <a:pt x="879" y="0"/>
                  </a:lnTo>
                  <a:lnTo>
                    <a:pt x="831" y="0"/>
                  </a:lnTo>
                  <a:lnTo>
                    <a:pt x="994" y="96"/>
                  </a:lnTo>
                  <a:lnTo>
                    <a:pt x="1068" y="96"/>
                  </a:lnTo>
                  <a:close/>
                </a:path>
              </a:pathLst>
            </a:custGeom>
            <a:solidFill>
              <a:srgbClr val="379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6588" y="3329"/>
              <a:ext cx="39" cy="35"/>
            </a:xfrm>
            <a:custGeom>
              <a:avLst/>
              <a:gdLst>
                <a:gd name="T0" fmla="*/ 0 w 172"/>
                <a:gd name="T1" fmla="*/ 0 h 149"/>
                <a:gd name="T2" fmla="*/ 23 w 172"/>
                <a:gd name="T3" fmla="*/ 0 h 149"/>
                <a:gd name="T4" fmla="*/ 86 w 172"/>
                <a:gd name="T5" fmla="*/ 135 h 149"/>
                <a:gd name="T6" fmla="*/ 150 w 172"/>
                <a:gd name="T7" fmla="*/ 0 h 149"/>
                <a:gd name="T8" fmla="*/ 172 w 172"/>
                <a:gd name="T9" fmla="*/ 0 h 149"/>
                <a:gd name="T10" fmla="*/ 172 w 172"/>
                <a:gd name="T11" fmla="*/ 149 h 149"/>
                <a:gd name="T12" fmla="*/ 157 w 172"/>
                <a:gd name="T13" fmla="*/ 149 h 149"/>
                <a:gd name="T14" fmla="*/ 158 w 172"/>
                <a:gd name="T15" fmla="*/ 13 h 149"/>
                <a:gd name="T16" fmla="*/ 95 w 172"/>
                <a:gd name="T17" fmla="*/ 149 h 149"/>
                <a:gd name="T18" fmla="*/ 78 w 172"/>
                <a:gd name="T19" fmla="*/ 149 h 149"/>
                <a:gd name="T20" fmla="*/ 13 w 172"/>
                <a:gd name="T21" fmla="*/ 13 h 149"/>
                <a:gd name="T22" fmla="*/ 14 w 172"/>
                <a:gd name="T23" fmla="*/ 149 h 149"/>
                <a:gd name="T24" fmla="*/ 0 w 172"/>
                <a:gd name="T25" fmla="*/ 149 h 149"/>
                <a:gd name="T26" fmla="*/ 0 w 172"/>
                <a:gd name="T2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" h="149">
                  <a:moveTo>
                    <a:pt x="0" y="0"/>
                  </a:moveTo>
                  <a:lnTo>
                    <a:pt x="23" y="0"/>
                  </a:lnTo>
                  <a:lnTo>
                    <a:pt x="86" y="135"/>
                  </a:lnTo>
                  <a:lnTo>
                    <a:pt x="150" y="0"/>
                  </a:lnTo>
                  <a:lnTo>
                    <a:pt x="172" y="0"/>
                  </a:lnTo>
                  <a:lnTo>
                    <a:pt x="172" y="149"/>
                  </a:lnTo>
                  <a:lnTo>
                    <a:pt x="157" y="149"/>
                  </a:lnTo>
                  <a:lnTo>
                    <a:pt x="158" y="13"/>
                  </a:lnTo>
                  <a:lnTo>
                    <a:pt x="95" y="149"/>
                  </a:lnTo>
                  <a:lnTo>
                    <a:pt x="78" y="149"/>
                  </a:lnTo>
                  <a:lnTo>
                    <a:pt x="13" y="13"/>
                  </a:lnTo>
                  <a:lnTo>
                    <a:pt x="14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6640" y="3329"/>
              <a:ext cx="4" cy="35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6657" y="3329"/>
              <a:ext cx="31" cy="35"/>
            </a:xfrm>
            <a:custGeom>
              <a:avLst/>
              <a:gdLst>
                <a:gd name="T0" fmla="*/ 0 w 138"/>
                <a:gd name="T1" fmla="*/ 0 h 149"/>
                <a:gd name="T2" fmla="*/ 19 w 138"/>
                <a:gd name="T3" fmla="*/ 0 h 149"/>
                <a:gd name="T4" fmla="*/ 123 w 138"/>
                <a:gd name="T5" fmla="*/ 134 h 149"/>
                <a:gd name="T6" fmla="*/ 123 w 138"/>
                <a:gd name="T7" fmla="*/ 0 h 149"/>
                <a:gd name="T8" fmla="*/ 138 w 138"/>
                <a:gd name="T9" fmla="*/ 0 h 149"/>
                <a:gd name="T10" fmla="*/ 138 w 138"/>
                <a:gd name="T11" fmla="*/ 149 h 149"/>
                <a:gd name="T12" fmla="*/ 118 w 138"/>
                <a:gd name="T13" fmla="*/ 149 h 149"/>
                <a:gd name="T14" fmla="*/ 15 w 138"/>
                <a:gd name="T15" fmla="*/ 16 h 149"/>
                <a:gd name="T16" fmla="*/ 15 w 138"/>
                <a:gd name="T17" fmla="*/ 149 h 149"/>
                <a:gd name="T18" fmla="*/ 0 w 138"/>
                <a:gd name="T19" fmla="*/ 149 h 149"/>
                <a:gd name="T20" fmla="*/ 0 w 138"/>
                <a:gd name="T2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8" h="149">
                  <a:moveTo>
                    <a:pt x="0" y="0"/>
                  </a:moveTo>
                  <a:lnTo>
                    <a:pt x="19" y="0"/>
                  </a:lnTo>
                  <a:lnTo>
                    <a:pt x="123" y="134"/>
                  </a:lnTo>
                  <a:lnTo>
                    <a:pt x="123" y="0"/>
                  </a:lnTo>
                  <a:lnTo>
                    <a:pt x="138" y="0"/>
                  </a:lnTo>
                  <a:lnTo>
                    <a:pt x="138" y="149"/>
                  </a:lnTo>
                  <a:lnTo>
                    <a:pt x="118" y="149"/>
                  </a:lnTo>
                  <a:lnTo>
                    <a:pt x="15" y="16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8" name="Rectangle 9"/>
            <p:cNvSpPr>
              <a:spLocks noChangeArrowheads="1"/>
            </p:cNvSpPr>
            <p:nvPr/>
          </p:nvSpPr>
          <p:spPr bwMode="auto">
            <a:xfrm>
              <a:off x="6701" y="3329"/>
              <a:ext cx="4" cy="35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6716" y="3328"/>
              <a:ext cx="29" cy="37"/>
            </a:xfrm>
            <a:custGeom>
              <a:avLst/>
              <a:gdLst>
                <a:gd name="T0" fmla="*/ 16 w 125"/>
                <a:gd name="T1" fmla="*/ 103 h 156"/>
                <a:gd name="T2" fmla="*/ 16 w 125"/>
                <a:gd name="T3" fmla="*/ 104 h 156"/>
                <a:gd name="T4" fmla="*/ 63 w 125"/>
                <a:gd name="T5" fmla="*/ 142 h 156"/>
                <a:gd name="T6" fmla="*/ 109 w 125"/>
                <a:gd name="T7" fmla="*/ 111 h 156"/>
                <a:gd name="T8" fmla="*/ 72 w 125"/>
                <a:gd name="T9" fmla="*/ 85 h 156"/>
                <a:gd name="T10" fmla="*/ 40 w 125"/>
                <a:gd name="T11" fmla="*/ 80 h 156"/>
                <a:gd name="T12" fmla="*/ 5 w 125"/>
                <a:gd name="T13" fmla="*/ 43 h 156"/>
                <a:gd name="T14" fmla="*/ 62 w 125"/>
                <a:gd name="T15" fmla="*/ 0 h 156"/>
                <a:gd name="T16" fmla="*/ 120 w 125"/>
                <a:gd name="T17" fmla="*/ 45 h 156"/>
                <a:gd name="T18" fmla="*/ 105 w 125"/>
                <a:gd name="T19" fmla="*/ 45 h 156"/>
                <a:gd name="T20" fmla="*/ 62 w 125"/>
                <a:gd name="T21" fmla="*/ 13 h 156"/>
                <a:gd name="T22" fmla="*/ 20 w 125"/>
                <a:gd name="T23" fmla="*/ 42 h 156"/>
                <a:gd name="T24" fmla="*/ 57 w 125"/>
                <a:gd name="T25" fmla="*/ 67 h 156"/>
                <a:gd name="T26" fmla="*/ 85 w 125"/>
                <a:gd name="T27" fmla="*/ 72 h 156"/>
                <a:gd name="T28" fmla="*/ 125 w 125"/>
                <a:gd name="T29" fmla="*/ 110 h 156"/>
                <a:gd name="T30" fmla="*/ 64 w 125"/>
                <a:gd name="T31" fmla="*/ 156 h 156"/>
                <a:gd name="T32" fmla="*/ 0 w 125"/>
                <a:gd name="T33" fmla="*/ 105 h 156"/>
                <a:gd name="T34" fmla="*/ 0 w 125"/>
                <a:gd name="T35" fmla="*/ 103 h 156"/>
                <a:gd name="T36" fmla="*/ 16 w 125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" h="156">
                  <a:moveTo>
                    <a:pt x="16" y="103"/>
                  </a:moveTo>
                  <a:lnTo>
                    <a:pt x="16" y="104"/>
                  </a:lnTo>
                  <a:cubicBezTo>
                    <a:pt x="16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2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6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5" y="88"/>
                    <a:pt x="125" y="110"/>
                  </a:cubicBezTo>
                  <a:cubicBezTo>
                    <a:pt x="125" y="139"/>
                    <a:pt x="103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6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6752" y="3329"/>
              <a:ext cx="30" cy="35"/>
            </a:xfrm>
            <a:custGeom>
              <a:avLst/>
              <a:gdLst>
                <a:gd name="T0" fmla="*/ 57 w 130"/>
                <a:gd name="T1" fmla="*/ 14 h 149"/>
                <a:gd name="T2" fmla="*/ 0 w 130"/>
                <a:gd name="T3" fmla="*/ 14 h 149"/>
                <a:gd name="T4" fmla="*/ 0 w 130"/>
                <a:gd name="T5" fmla="*/ 0 h 149"/>
                <a:gd name="T6" fmla="*/ 130 w 130"/>
                <a:gd name="T7" fmla="*/ 0 h 149"/>
                <a:gd name="T8" fmla="*/ 130 w 130"/>
                <a:gd name="T9" fmla="*/ 14 h 149"/>
                <a:gd name="T10" fmla="*/ 72 w 130"/>
                <a:gd name="T11" fmla="*/ 14 h 149"/>
                <a:gd name="T12" fmla="*/ 72 w 130"/>
                <a:gd name="T13" fmla="*/ 149 h 149"/>
                <a:gd name="T14" fmla="*/ 57 w 130"/>
                <a:gd name="T15" fmla="*/ 149 h 149"/>
                <a:gd name="T16" fmla="*/ 57 w 130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6791" y="3329"/>
              <a:ext cx="26" cy="35"/>
            </a:xfrm>
            <a:custGeom>
              <a:avLst/>
              <a:gdLst>
                <a:gd name="T0" fmla="*/ 0 w 115"/>
                <a:gd name="T1" fmla="*/ 0 h 149"/>
                <a:gd name="T2" fmla="*/ 115 w 115"/>
                <a:gd name="T3" fmla="*/ 0 h 149"/>
                <a:gd name="T4" fmla="*/ 115 w 115"/>
                <a:gd name="T5" fmla="*/ 14 h 149"/>
                <a:gd name="T6" fmla="*/ 15 w 115"/>
                <a:gd name="T7" fmla="*/ 14 h 149"/>
                <a:gd name="T8" fmla="*/ 15 w 115"/>
                <a:gd name="T9" fmla="*/ 66 h 149"/>
                <a:gd name="T10" fmla="*/ 107 w 115"/>
                <a:gd name="T11" fmla="*/ 66 h 149"/>
                <a:gd name="T12" fmla="*/ 107 w 115"/>
                <a:gd name="T13" fmla="*/ 80 h 149"/>
                <a:gd name="T14" fmla="*/ 15 w 115"/>
                <a:gd name="T15" fmla="*/ 80 h 149"/>
                <a:gd name="T16" fmla="*/ 15 w 115"/>
                <a:gd name="T17" fmla="*/ 135 h 149"/>
                <a:gd name="T18" fmla="*/ 115 w 115"/>
                <a:gd name="T19" fmla="*/ 135 h 149"/>
                <a:gd name="T20" fmla="*/ 115 w 115"/>
                <a:gd name="T21" fmla="*/ 149 h 149"/>
                <a:gd name="T22" fmla="*/ 0 w 115"/>
                <a:gd name="T23" fmla="*/ 149 h 149"/>
                <a:gd name="T24" fmla="*/ 0 w 115"/>
                <a:gd name="T2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" h="149">
                  <a:moveTo>
                    <a:pt x="0" y="0"/>
                  </a:moveTo>
                  <a:lnTo>
                    <a:pt x="115" y="0"/>
                  </a:lnTo>
                  <a:lnTo>
                    <a:pt x="115" y="14"/>
                  </a:lnTo>
                  <a:lnTo>
                    <a:pt x="15" y="14"/>
                  </a:lnTo>
                  <a:lnTo>
                    <a:pt x="15" y="66"/>
                  </a:lnTo>
                  <a:lnTo>
                    <a:pt x="107" y="66"/>
                  </a:lnTo>
                  <a:lnTo>
                    <a:pt x="107" y="80"/>
                  </a:lnTo>
                  <a:lnTo>
                    <a:pt x="15" y="80"/>
                  </a:lnTo>
                  <a:lnTo>
                    <a:pt x="15" y="135"/>
                  </a:lnTo>
                  <a:lnTo>
                    <a:pt x="115" y="135"/>
                  </a:lnTo>
                  <a:lnTo>
                    <a:pt x="1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2" name="Freeform 13"/>
            <p:cNvSpPr>
              <a:spLocks noEditPoints="1"/>
            </p:cNvSpPr>
            <p:nvPr/>
          </p:nvSpPr>
          <p:spPr bwMode="auto">
            <a:xfrm>
              <a:off x="6828" y="3329"/>
              <a:ext cx="30" cy="35"/>
            </a:xfrm>
            <a:custGeom>
              <a:avLst/>
              <a:gdLst>
                <a:gd name="T0" fmla="*/ 15 w 129"/>
                <a:gd name="T1" fmla="*/ 14 h 149"/>
                <a:gd name="T2" fmla="*/ 15 w 129"/>
                <a:gd name="T3" fmla="*/ 71 h 149"/>
                <a:gd name="T4" fmla="*/ 70 w 129"/>
                <a:gd name="T5" fmla="*/ 71 h 149"/>
                <a:gd name="T6" fmla="*/ 110 w 129"/>
                <a:gd name="T7" fmla="*/ 43 h 149"/>
                <a:gd name="T8" fmla="*/ 68 w 129"/>
                <a:gd name="T9" fmla="*/ 14 h 149"/>
                <a:gd name="T10" fmla="*/ 15 w 129"/>
                <a:gd name="T11" fmla="*/ 14 h 149"/>
                <a:gd name="T12" fmla="*/ 0 w 129"/>
                <a:gd name="T13" fmla="*/ 0 h 149"/>
                <a:gd name="T14" fmla="*/ 72 w 129"/>
                <a:gd name="T15" fmla="*/ 0 h 149"/>
                <a:gd name="T16" fmla="*/ 125 w 129"/>
                <a:gd name="T17" fmla="*/ 40 h 149"/>
                <a:gd name="T18" fmla="*/ 99 w 129"/>
                <a:gd name="T19" fmla="*/ 78 h 149"/>
                <a:gd name="T20" fmla="*/ 122 w 129"/>
                <a:gd name="T21" fmla="*/ 106 h 149"/>
                <a:gd name="T22" fmla="*/ 129 w 129"/>
                <a:gd name="T23" fmla="*/ 149 h 149"/>
                <a:gd name="T24" fmla="*/ 112 w 129"/>
                <a:gd name="T25" fmla="*/ 149 h 149"/>
                <a:gd name="T26" fmla="*/ 107 w 129"/>
                <a:gd name="T27" fmla="*/ 106 h 149"/>
                <a:gd name="T28" fmla="*/ 78 w 129"/>
                <a:gd name="T29" fmla="*/ 85 h 149"/>
                <a:gd name="T30" fmla="*/ 15 w 129"/>
                <a:gd name="T31" fmla="*/ 85 h 149"/>
                <a:gd name="T32" fmla="*/ 15 w 129"/>
                <a:gd name="T33" fmla="*/ 149 h 149"/>
                <a:gd name="T34" fmla="*/ 0 w 129"/>
                <a:gd name="T35" fmla="*/ 149 h 149"/>
                <a:gd name="T36" fmla="*/ 0 w 129"/>
                <a:gd name="T3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9" h="149">
                  <a:moveTo>
                    <a:pt x="15" y="14"/>
                  </a:moveTo>
                  <a:lnTo>
                    <a:pt x="15" y="71"/>
                  </a:lnTo>
                  <a:lnTo>
                    <a:pt x="70" y="71"/>
                  </a:lnTo>
                  <a:cubicBezTo>
                    <a:pt x="97" y="71"/>
                    <a:pt x="110" y="64"/>
                    <a:pt x="110" y="43"/>
                  </a:cubicBezTo>
                  <a:cubicBezTo>
                    <a:pt x="110" y="21"/>
                    <a:pt x="97" y="14"/>
                    <a:pt x="68" y="14"/>
                  </a:cubicBezTo>
                  <a:lnTo>
                    <a:pt x="15" y="14"/>
                  </a:lnTo>
                  <a:close/>
                  <a:moveTo>
                    <a:pt x="0" y="0"/>
                  </a:moveTo>
                  <a:lnTo>
                    <a:pt x="72" y="0"/>
                  </a:lnTo>
                  <a:cubicBezTo>
                    <a:pt x="107" y="0"/>
                    <a:pt x="125" y="14"/>
                    <a:pt x="125" y="40"/>
                  </a:cubicBezTo>
                  <a:cubicBezTo>
                    <a:pt x="125" y="60"/>
                    <a:pt x="117" y="72"/>
                    <a:pt x="99" y="78"/>
                  </a:cubicBezTo>
                  <a:cubicBezTo>
                    <a:pt x="116" y="80"/>
                    <a:pt x="120" y="88"/>
                    <a:pt x="122" y="106"/>
                  </a:cubicBezTo>
                  <a:cubicBezTo>
                    <a:pt x="124" y="126"/>
                    <a:pt x="123" y="141"/>
                    <a:pt x="129" y="149"/>
                  </a:cubicBezTo>
                  <a:lnTo>
                    <a:pt x="112" y="149"/>
                  </a:lnTo>
                  <a:cubicBezTo>
                    <a:pt x="108" y="136"/>
                    <a:pt x="109" y="121"/>
                    <a:pt x="107" y="106"/>
                  </a:cubicBezTo>
                  <a:cubicBezTo>
                    <a:pt x="105" y="90"/>
                    <a:pt x="96" y="85"/>
                    <a:pt x="78" y="85"/>
                  </a:cubicBezTo>
                  <a:lnTo>
                    <a:pt x="15" y="85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6867" y="3328"/>
              <a:ext cx="29" cy="37"/>
            </a:xfrm>
            <a:custGeom>
              <a:avLst/>
              <a:gdLst>
                <a:gd name="T0" fmla="*/ 15 w 125"/>
                <a:gd name="T1" fmla="*/ 103 h 156"/>
                <a:gd name="T2" fmla="*/ 15 w 125"/>
                <a:gd name="T3" fmla="*/ 104 h 156"/>
                <a:gd name="T4" fmla="*/ 63 w 125"/>
                <a:gd name="T5" fmla="*/ 142 h 156"/>
                <a:gd name="T6" fmla="*/ 109 w 125"/>
                <a:gd name="T7" fmla="*/ 111 h 156"/>
                <a:gd name="T8" fmla="*/ 72 w 125"/>
                <a:gd name="T9" fmla="*/ 85 h 156"/>
                <a:gd name="T10" fmla="*/ 40 w 125"/>
                <a:gd name="T11" fmla="*/ 80 h 156"/>
                <a:gd name="T12" fmla="*/ 5 w 125"/>
                <a:gd name="T13" fmla="*/ 43 h 156"/>
                <a:gd name="T14" fmla="*/ 61 w 125"/>
                <a:gd name="T15" fmla="*/ 0 h 156"/>
                <a:gd name="T16" fmla="*/ 120 w 125"/>
                <a:gd name="T17" fmla="*/ 45 h 156"/>
                <a:gd name="T18" fmla="*/ 105 w 125"/>
                <a:gd name="T19" fmla="*/ 45 h 156"/>
                <a:gd name="T20" fmla="*/ 62 w 125"/>
                <a:gd name="T21" fmla="*/ 13 h 156"/>
                <a:gd name="T22" fmla="*/ 20 w 125"/>
                <a:gd name="T23" fmla="*/ 42 h 156"/>
                <a:gd name="T24" fmla="*/ 57 w 125"/>
                <a:gd name="T25" fmla="*/ 67 h 156"/>
                <a:gd name="T26" fmla="*/ 85 w 125"/>
                <a:gd name="T27" fmla="*/ 72 h 156"/>
                <a:gd name="T28" fmla="*/ 125 w 125"/>
                <a:gd name="T29" fmla="*/ 110 h 156"/>
                <a:gd name="T30" fmla="*/ 64 w 125"/>
                <a:gd name="T31" fmla="*/ 156 h 156"/>
                <a:gd name="T32" fmla="*/ 0 w 125"/>
                <a:gd name="T33" fmla="*/ 105 h 156"/>
                <a:gd name="T34" fmla="*/ 0 w 125"/>
                <a:gd name="T35" fmla="*/ 103 h 156"/>
                <a:gd name="T36" fmla="*/ 15 w 125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" h="156">
                  <a:moveTo>
                    <a:pt x="15" y="103"/>
                  </a:moveTo>
                  <a:lnTo>
                    <a:pt x="15" y="104"/>
                  </a:lnTo>
                  <a:cubicBezTo>
                    <a:pt x="15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1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5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5" y="88"/>
                    <a:pt x="125" y="110"/>
                  </a:cubicBezTo>
                  <a:cubicBezTo>
                    <a:pt x="125" y="139"/>
                    <a:pt x="102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6903" y="3329"/>
              <a:ext cx="30" cy="35"/>
            </a:xfrm>
            <a:custGeom>
              <a:avLst/>
              <a:gdLst>
                <a:gd name="T0" fmla="*/ 57 w 130"/>
                <a:gd name="T1" fmla="*/ 14 h 149"/>
                <a:gd name="T2" fmla="*/ 0 w 130"/>
                <a:gd name="T3" fmla="*/ 14 h 149"/>
                <a:gd name="T4" fmla="*/ 0 w 130"/>
                <a:gd name="T5" fmla="*/ 0 h 149"/>
                <a:gd name="T6" fmla="*/ 130 w 130"/>
                <a:gd name="T7" fmla="*/ 0 h 149"/>
                <a:gd name="T8" fmla="*/ 130 w 130"/>
                <a:gd name="T9" fmla="*/ 14 h 149"/>
                <a:gd name="T10" fmla="*/ 72 w 130"/>
                <a:gd name="T11" fmla="*/ 14 h 149"/>
                <a:gd name="T12" fmla="*/ 72 w 130"/>
                <a:gd name="T13" fmla="*/ 149 h 149"/>
                <a:gd name="T14" fmla="*/ 57 w 130"/>
                <a:gd name="T15" fmla="*/ 149 h 149"/>
                <a:gd name="T16" fmla="*/ 57 w 130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6938" y="3329"/>
              <a:ext cx="35" cy="35"/>
            </a:xfrm>
            <a:custGeom>
              <a:avLst/>
              <a:gdLst>
                <a:gd name="T0" fmla="*/ 0 w 152"/>
                <a:gd name="T1" fmla="*/ 0 h 149"/>
                <a:gd name="T2" fmla="*/ 16 w 152"/>
                <a:gd name="T3" fmla="*/ 0 h 149"/>
                <a:gd name="T4" fmla="*/ 76 w 152"/>
                <a:gd name="T5" fmla="*/ 136 h 149"/>
                <a:gd name="T6" fmla="*/ 135 w 152"/>
                <a:gd name="T7" fmla="*/ 0 h 149"/>
                <a:gd name="T8" fmla="*/ 152 w 152"/>
                <a:gd name="T9" fmla="*/ 0 h 149"/>
                <a:gd name="T10" fmla="*/ 85 w 152"/>
                <a:gd name="T11" fmla="*/ 149 h 149"/>
                <a:gd name="T12" fmla="*/ 66 w 152"/>
                <a:gd name="T13" fmla="*/ 149 h 149"/>
                <a:gd name="T14" fmla="*/ 0 w 152"/>
                <a:gd name="T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49">
                  <a:moveTo>
                    <a:pt x="0" y="0"/>
                  </a:moveTo>
                  <a:lnTo>
                    <a:pt x="16" y="0"/>
                  </a:lnTo>
                  <a:lnTo>
                    <a:pt x="76" y="136"/>
                  </a:lnTo>
                  <a:lnTo>
                    <a:pt x="135" y="0"/>
                  </a:lnTo>
                  <a:lnTo>
                    <a:pt x="152" y="0"/>
                  </a:lnTo>
                  <a:lnTo>
                    <a:pt x="85" y="149"/>
                  </a:lnTo>
                  <a:lnTo>
                    <a:pt x="66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6" name="Freeform 17"/>
            <p:cNvSpPr>
              <a:spLocks noEditPoints="1"/>
            </p:cNvSpPr>
            <p:nvPr/>
          </p:nvSpPr>
          <p:spPr bwMode="auto">
            <a:xfrm>
              <a:off x="6979" y="3328"/>
              <a:ext cx="36" cy="37"/>
            </a:xfrm>
            <a:custGeom>
              <a:avLst/>
              <a:gdLst>
                <a:gd name="T0" fmla="*/ 141 w 156"/>
                <a:gd name="T1" fmla="*/ 78 h 156"/>
                <a:gd name="T2" fmla="*/ 78 w 156"/>
                <a:gd name="T3" fmla="*/ 14 h 156"/>
                <a:gd name="T4" fmla="*/ 15 w 156"/>
                <a:gd name="T5" fmla="*/ 78 h 156"/>
                <a:gd name="T6" fmla="*/ 78 w 156"/>
                <a:gd name="T7" fmla="*/ 142 h 156"/>
                <a:gd name="T8" fmla="*/ 141 w 156"/>
                <a:gd name="T9" fmla="*/ 78 h 156"/>
                <a:gd name="T10" fmla="*/ 78 w 156"/>
                <a:gd name="T11" fmla="*/ 156 h 156"/>
                <a:gd name="T12" fmla="*/ 0 w 156"/>
                <a:gd name="T13" fmla="*/ 78 h 156"/>
                <a:gd name="T14" fmla="*/ 78 w 156"/>
                <a:gd name="T15" fmla="*/ 0 h 156"/>
                <a:gd name="T16" fmla="*/ 156 w 156"/>
                <a:gd name="T17" fmla="*/ 78 h 156"/>
                <a:gd name="T18" fmla="*/ 78 w 156"/>
                <a:gd name="T1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141" y="78"/>
                  </a:moveTo>
                  <a:cubicBezTo>
                    <a:pt x="141" y="38"/>
                    <a:pt x="117" y="14"/>
                    <a:pt x="78" y="14"/>
                  </a:cubicBezTo>
                  <a:cubicBezTo>
                    <a:pt x="39" y="14"/>
                    <a:pt x="15" y="38"/>
                    <a:pt x="15" y="78"/>
                  </a:cubicBezTo>
                  <a:cubicBezTo>
                    <a:pt x="15" y="118"/>
                    <a:pt x="39" y="142"/>
                    <a:pt x="78" y="142"/>
                  </a:cubicBezTo>
                  <a:cubicBezTo>
                    <a:pt x="117" y="142"/>
                    <a:pt x="141" y="118"/>
                    <a:pt x="141" y="78"/>
                  </a:cubicBezTo>
                  <a:close/>
                  <a:moveTo>
                    <a:pt x="78" y="156"/>
                  </a:moveTo>
                  <a:cubicBezTo>
                    <a:pt x="29" y="156"/>
                    <a:pt x="0" y="126"/>
                    <a:pt x="0" y="78"/>
                  </a:cubicBezTo>
                  <a:cubicBezTo>
                    <a:pt x="0" y="29"/>
                    <a:pt x="29" y="0"/>
                    <a:pt x="78" y="0"/>
                  </a:cubicBezTo>
                  <a:cubicBezTo>
                    <a:pt x="127" y="0"/>
                    <a:pt x="156" y="29"/>
                    <a:pt x="156" y="78"/>
                  </a:cubicBezTo>
                  <a:cubicBezTo>
                    <a:pt x="156" y="126"/>
                    <a:pt x="127" y="156"/>
                    <a:pt x="78" y="156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7" name="Freeform 18"/>
            <p:cNvSpPr>
              <a:spLocks noEditPoints="1"/>
            </p:cNvSpPr>
            <p:nvPr/>
          </p:nvSpPr>
          <p:spPr bwMode="auto">
            <a:xfrm>
              <a:off x="7045" y="3318"/>
              <a:ext cx="29" cy="47"/>
            </a:xfrm>
            <a:custGeom>
              <a:avLst/>
              <a:gdLst>
                <a:gd name="T0" fmla="*/ 83 w 125"/>
                <a:gd name="T1" fmla="*/ 0 h 198"/>
                <a:gd name="T2" fmla="*/ 99 w 125"/>
                <a:gd name="T3" fmla="*/ 0 h 198"/>
                <a:gd name="T4" fmla="*/ 70 w 125"/>
                <a:gd name="T5" fmla="*/ 30 h 198"/>
                <a:gd name="T6" fmla="*/ 53 w 125"/>
                <a:gd name="T7" fmla="*/ 30 h 198"/>
                <a:gd name="T8" fmla="*/ 25 w 125"/>
                <a:gd name="T9" fmla="*/ 0 h 198"/>
                <a:gd name="T10" fmla="*/ 40 w 125"/>
                <a:gd name="T11" fmla="*/ 0 h 198"/>
                <a:gd name="T12" fmla="*/ 62 w 125"/>
                <a:gd name="T13" fmla="*/ 22 h 198"/>
                <a:gd name="T14" fmla="*/ 83 w 125"/>
                <a:gd name="T15" fmla="*/ 0 h 198"/>
                <a:gd name="T16" fmla="*/ 16 w 125"/>
                <a:gd name="T17" fmla="*/ 145 h 198"/>
                <a:gd name="T18" fmla="*/ 16 w 125"/>
                <a:gd name="T19" fmla="*/ 146 h 198"/>
                <a:gd name="T20" fmla="*/ 63 w 125"/>
                <a:gd name="T21" fmla="*/ 184 h 198"/>
                <a:gd name="T22" fmla="*/ 109 w 125"/>
                <a:gd name="T23" fmla="*/ 153 h 198"/>
                <a:gd name="T24" fmla="*/ 72 w 125"/>
                <a:gd name="T25" fmla="*/ 127 h 198"/>
                <a:gd name="T26" fmla="*/ 40 w 125"/>
                <a:gd name="T27" fmla="*/ 122 h 198"/>
                <a:gd name="T28" fmla="*/ 5 w 125"/>
                <a:gd name="T29" fmla="*/ 85 h 198"/>
                <a:gd name="T30" fmla="*/ 61 w 125"/>
                <a:gd name="T31" fmla="*/ 42 h 198"/>
                <a:gd name="T32" fmla="*/ 120 w 125"/>
                <a:gd name="T33" fmla="*/ 87 h 198"/>
                <a:gd name="T34" fmla="*/ 105 w 125"/>
                <a:gd name="T35" fmla="*/ 87 h 198"/>
                <a:gd name="T36" fmla="*/ 62 w 125"/>
                <a:gd name="T37" fmla="*/ 55 h 198"/>
                <a:gd name="T38" fmla="*/ 20 w 125"/>
                <a:gd name="T39" fmla="*/ 84 h 198"/>
                <a:gd name="T40" fmla="*/ 57 w 125"/>
                <a:gd name="T41" fmla="*/ 109 h 198"/>
                <a:gd name="T42" fmla="*/ 85 w 125"/>
                <a:gd name="T43" fmla="*/ 114 h 198"/>
                <a:gd name="T44" fmla="*/ 125 w 125"/>
                <a:gd name="T45" fmla="*/ 152 h 198"/>
                <a:gd name="T46" fmla="*/ 64 w 125"/>
                <a:gd name="T47" fmla="*/ 198 h 198"/>
                <a:gd name="T48" fmla="*/ 0 w 125"/>
                <a:gd name="T49" fmla="*/ 147 h 198"/>
                <a:gd name="T50" fmla="*/ 0 w 125"/>
                <a:gd name="T51" fmla="*/ 145 h 198"/>
                <a:gd name="T52" fmla="*/ 16 w 125"/>
                <a:gd name="T53" fmla="*/ 14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5" h="198">
                  <a:moveTo>
                    <a:pt x="83" y="0"/>
                  </a:moveTo>
                  <a:lnTo>
                    <a:pt x="99" y="0"/>
                  </a:lnTo>
                  <a:lnTo>
                    <a:pt x="70" y="30"/>
                  </a:lnTo>
                  <a:lnTo>
                    <a:pt x="53" y="30"/>
                  </a:lnTo>
                  <a:lnTo>
                    <a:pt x="25" y="0"/>
                  </a:lnTo>
                  <a:lnTo>
                    <a:pt x="40" y="0"/>
                  </a:lnTo>
                  <a:lnTo>
                    <a:pt x="62" y="22"/>
                  </a:lnTo>
                  <a:lnTo>
                    <a:pt x="83" y="0"/>
                  </a:lnTo>
                  <a:close/>
                  <a:moveTo>
                    <a:pt x="16" y="145"/>
                  </a:moveTo>
                  <a:lnTo>
                    <a:pt x="16" y="146"/>
                  </a:lnTo>
                  <a:cubicBezTo>
                    <a:pt x="16" y="168"/>
                    <a:pt x="34" y="184"/>
                    <a:pt x="63" y="184"/>
                  </a:cubicBezTo>
                  <a:cubicBezTo>
                    <a:pt x="92" y="184"/>
                    <a:pt x="109" y="171"/>
                    <a:pt x="109" y="153"/>
                  </a:cubicBezTo>
                  <a:cubicBezTo>
                    <a:pt x="109" y="136"/>
                    <a:pt x="97" y="132"/>
                    <a:pt x="72" y="127"/>
                  </a:cubicBezTo>
                  <a:lnTo>
                    <a:pt x="40" y="122"/>
                  </a:lnTo>
                  <a:cubicBezTo>
                    <a:pt x="16" y="118"/>
                    <a:pt x="5" y="105"/>
                    <a:pt x="5" y="85"/>
                  </a:cubicBezTo>
                  <a:cubicBezTo>
                    <a:pt x="5" y="59"/>
                    <a:pt x="26" y="42"/>
                    <a:pt x="61" y="42"/>
                  </a:cubicBezTo>
                  <a:cubicBezTo>
                    <a:pt x="98" y="42"/>
                    <a:pt x="119" y="59"/>
                    <a:pt x="120" y="87"/>
                  </a:cubicBezTo>
                  <a:lnTo>
                    <a:pt x="105" y="87"/>
                  </a:lnTo>
                  <a:cubicBezTo>
                    <a:pt x="103" y="66"/>
                    <a:pt x="89" y="55"/>
                    <a:pt x="62" y="55"/>
                  </a:cubicBezTo>
                  <a:cubicBezTo>
                    <a:pt x="36" y="55"/>
                    <a:pt x="20" y="67"/>
                    <a:pt x="20" y="84"/>
                  </a:cubicBezTo>
                  <a:cubicBezTo>
                    <a:pt x="20" y="99"/>
                    <a:pt x="32" y="105"/>
                    <a:pt x="57" y="109"/>
                  </a:cubicBezTo>
                  <a:lnTo>
                    <a:pt x="85" y="114"/>
                  </a:lnTo>
                  <a:cubicBezTo>
                    <a:pt x="112" y="119"/>
                    <a:pt x="125" y="130"/>
                    <a:pt x="125" y="152"/>
                  </a:cubicBezTo>
                  <a:cubicBezTo>
                    <a:pt x="125" y="181"/>
                    <a:pt x="103" y="198"/>
                    <a:pt x="64" y="198"/>
                  </a:cubicBezTo>
                  <a:cubicBezTo>
                    <a:pt x="24" y="198"/>
                    <a:pt x="0" y="178"/>
                    <a:pt x="0" y="147"/>
                  </a:cubicBezTo>
                  <a:lnTo>
                    <a:pt x="0" y="145"/>
                  </a:lnTo>
                  <a:lnTo>
                    <a:pt x="16" y="145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7085" y="3329"/>
              <a:ext cx="29" cy="35"/>
            </a:xfrm>
            <a:custGeom>
              <a:avLst/>
              <a:gdLst>
                <a:gd name="T0" fmla="*/ 0 w 127"/>
                <a:gd name="T1" fmla="*/ 0 h 149"/>
                <a:gd name="T2" fmla="*/ 15 w 127"/>
                <a:gd name="T3" fmla="*/ 0 h 149"/>
                <a:gd name="T4" fmla="*/ 15 w 127"/>
                <a:gd name="T5" fmla="*/ 82 h 149"/>
                <a:gd name="T6" fmla="*/ 107 w 127"/>
                <a:gd name="T7" fmla="*/ 0 h 149"/>
                <a:gd name="T8" fmla="*/ 127 w 127"/>
                <a:gd name="T9" fmla="*/ 0 h 149"/>
                <a:gd name="T10" fmla="*/ 57 w 127"/>
                <a:gd name="T11" fmla="*/ 63 h 149"/>
                <a:gd name="T12" fmla="*/ 127 w 127"/>
                <a:gd name="T13" fmla="*/ 149 h 149"/>
                <a:gd name="T14" fmla="*/ 108 w 127"/>
                <a:gd name="T15" fmla="*/ 149 h 149"/>
                <a:gd name="T16" fmla="*/ 46 w 127"/>
                <a:gd name="T17" fmla="*/ 72 h 149"/>
                <a:gd name="T18" fmla="*/ 15 w 127"/>
                <a:gd name="T19" fmla="*/ 100 h 149"/>
                <a:gd name="T20" fmla="*/ 15 w 127"/>
                <a:gd name="T21" fmla="*/ 149 h 149"/>
                <a:gd name="T22" fmla="*/ 0 w 127"/>
                <a:gd name="T23" fmla="*/ 149 h 149"/>
                <a:gd name="T24" fmla="*/ 0 w 127"/>
                <a:gd name="T2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49">
                  <a:moveTo>
                    <a:pt x="0" y="0"/>
                  </a:moveTo>
                  <a:lnTo>
                    <a:pt x="15" y="0"/>
                  </a:lnTo>
                  <a:lnTo>
                    <a:pt x="15" y="82"/>
                  </a:lnTo>
                  <a:lnTo>
                    <a:pt x="107" y="0"/>
                  </a:lnTo>
                  <a:lnTo>
                    <a:pt x="127" y="0"/>
                  </a:lnTo>
                  <a:lnTo>
                    <a:pt x="57" y="63"/>
                  </a:lnTo>
                  <a:lnTo>
                    <a:pt x="127" y="149"/>
                  </a:lnTo>
                  <a:lnTo>
                    <a:pt x="108" y="149"/>
                  </a:lnTo>
                  <a:lnTo>
                    <a:pt x="46" y="72"/>
                  </a:lnTo>
                  <a:lnTo>
                    <a:pt x="15" y="100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9" name="Freeform 20"/>
            <p:cNvSpPr>
              <a:spLocks noEditPoints="1"/>
            </p:cNvSpPr>
            <p:nvPr/>
          </p:nvSpPr>
          <p:spPr bwMode="auto">
            <a:xfrm>
              <a:off x="7120" y="3328"/>
              <a:ext cx="36" cy="37"/>
            </a:xfrm>
            <a:custGeom>
              <a:avLst/>
              <a:gdLst>
                <a:gd name="T0" fmla="*/ 141 w 156"/>
                <a:gd name="T1" fmla="*/ 78 h 156"/>
                <a:gd name="T2" fmla="*/ 78 w 156"/>
                <a:gd name="T3" fmla="*/ 14 h 156"/>
                <a:gd name="T4" fmla="*/ 15 w 156"/>
                <a:gd name="T5" fmla="*/ 78 h 156"/>
                <a:gd name="T6" fmla="*/ 78 w 156"/>
                <a:gd name="T7" fmla="*/ 142 h 156"/>
                <a:gd name="T8" fmla="*/ 141 w 156"/>
                <a:gd name="T9" fmla="*/ 78 h 156"/>
                <a:gd name="T10" fmla="*/ 78 w 156"/>
                <a:gd name="T11" fmla="*/ 156 h 156"/>
                <a:gd name="T12" fmla="*/ 0 w 156"/>
                <a:gd name="T13" fmla="*/ 78 h 156"/>
                <a:gd name="T14" fmla="*/ 78 w 156"/>
                <a:gd name="T15" fmla="*/ 0 h 156"/>
                <a:gd name="T16" fmla="*/ 156 w 156"/>
                <a:gd name="T17" fmla="*/ 78 h 156"/>
                <a:gd name="T18" fmla="*/ 78 w 156"/>
                <a:gd name="T1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141" y="78"/>
                  </a:moveTo>
                  <a:cubicBezTo>
                    <a:pt x="141" y="38"/>
                    <a:pt x="117" y="14"/>
                    <a:pt x="78" y="14"/>
                  </a:cubicBezTo>
                  <a:cubicBezTo>
                    <a:pt x="38" y="14"/>
                    <a:pt x="15" y="38"/>
                    <a:pt x="15" y="78"/>
                  </a:cubicBezTo>
                  <a:cubicBezTo>
                    <a:pt x="15" y="118"/>
                    <a:pt x="38" y="142"/>
                    <a:pt x="78" y="142"/>
                  </a:cubicBezTo>
                  <a:cubicBezTo>
                    <a:pt x="117" y="142"/>
                    <a:pt x="141" y="118"/>
                    <a:pt x="141" y="78"/>
                  </a:cubicBezTo>
                  <a:close/>
                  <a:moveTo>
                    <a:pt x="78" y="156"/>
                  </a:moveTo>
                  <a:cubicBezTo>
                    <a:pt x="29" y="156"/>
                    <a:pt x="0" y="126"/>
                    <a:pt x="0" y="78"/>
                  </a:cubicBezTo>
                  <a:cubicBezTo>
                    <a:pt x="0" y="29"/>
                    <a:pt x="29" y="0"/>
                    <a:pt x="78" y="0"/>
                  </a:cubicBezTo>
                  <a:cubicBezTo>
                    <a:pt x="127" y="0"/>
                    <a:pt x="156" y="29"/>
                    <a:pt x="156" y="78"/>
                  </a:cubicBezTo>
                  <a:cubicBezTo>
                    <a:pt x="156" y="126"/>
                    <a:pt x="127" y="156"/>
                    <a:pt x="78" y="156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7167" y="3329"/>
              <a:ext cx="25" cy="35"/>
            </a:xfrm>
            <a:custGeom>
              <a:avLst/>
              <a:gdLst>
                <a:gd name="T0" fmla="*/ 0 w 109"/>
                <a:gd name="T1" fmla="*/ 0 h 149"/>
                <a:gd name="T2" fmla="*/ 15 w 109"/>
                <a:gd name="T3" fmla="*/ 0 h 149"/>
                <a:gd name="T4" fmla="*/ 15 w 109"/>
                <a:gd name="T5" fmla="*/ 135 h 149"/>
                <a:gd name="T6" fmla="*/ 109 w 109"/>
                <a:gd name="T7" fmla="*/ 135 h 149"/>
                <a:gd name="T8" fmla="*/ 109 w 109"/>
                <a:gd name="T9" fmla="*/ 149 h 149"/>
                <a:gd name="T10" fmla="*/ 0 w 109"/>
                <a:gd name="T11" fmla="*/ 149 h 149"/>
                <a:gd name="T12" fmla="*/ 0 w 109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49">
                  <a:moveTo>
                    <a:pt x="0" y="0"/>
                  </a:moveTo>
                  <a:lnTo>
                    <a:pt x="15" y="0"/>
                  </a:lnTo>
                  <a:lnTo>
                    <a:pt x="15" y="135"/>
                  </a:lnTo>
                  <a:lnTo>
                    <a:pt x="109" y="135"/>
                  </a:lnTo>
                  <a:lnTo>
                    <a:pt x="109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7200" y="3328"/>
              <a:ext cx="29" cy="37"/>
            </a:xfrm>
            <a:custGeom>
              <a:avLst/>
              <a:gdLst>
                <a:gd name="T0" fmla="*/ 15 w 124"/>
                <a:gd name="T1" fmla="*/ 103 h 156"/>
                <a:gd name="T2" fmla="*/ 15 w 124"/>
                <a:gd name="T3" fmla="*/ 104 h 156"/>
                <a:gd name="T4" fmla="*/ 63 w 124"/>
                <a:gd name="T5" fmla="*/ 142 h 156"/>
                <a:gd name="T6" fmla="*/ 109 w 124"/>
                <a:gd name="T7" fmla="*/ 111 h 156"/>
                <a:gd name="T8" fmla="*/ 72 w 124"/>
                <a:gd name="T9" fmla="*/ 85 h 156"/>
                <a:gd name="T10" fmla="*/ 40 w 124"/>
                <a:gd name="T11" fmla="*/ 80 h 156"/>
                <a:gd name="T12" fmla="*/ 5 w 124"/>
                <a:gd name="T13" fmla="*/ 43 h 156"/>
                <a:gd name="T14" fmla="*/ 61 w 124"/>
                <a:gd name="T15" fmla="*/ 0 h 156"/>
                <a:gd name="T16" fmla="*/ 120 w 124"/>
                <a:gd name="T17" fmla="*/ 45 h 156"/>
                <a:gd name="T18" fmla="*/ 105 w 124"/>
                <a:gd name="T19" fmla="*/ 45 h 156"/>
                <a:gd name="T20" fmla="*/ 62 w 124"/>
                <a:gd name="T21" fmla="*/ 13 h 156"/>
                <a:gd name="T22" fmla="*/ 20 w 124"/>
                <a:gd name="T23" fmla="*/ 42 h 156"/>
                <a:gd name="T24" fmla="*/ 57 w 124"/>
                <a:gd name="T25" fmla="*/ 67 h 156"/>
                <a:gd name="T26" fmla="*/ 85 w 124"/>
                <a:gd name="T27" fmla="*/ 72 h 156"/>
                <a:gd name="T28" fmla="*/ 124 w 124"/>
                <a:gd name="T29" fmla="*/ 110 h 156"/>
                <a:gd name="T30" fmla="*/ 64 w 124"/>
                <a:gd name="T31" fmla="*/ 156 h 156"/>
                <a:gd name="T32" fmla="*/ 0 w 124"/>
                <a:gd name="T33" fmla="*/ 105 h 156"/>
                <a:gd name="T34" fmla="*/ 0 w 124"/>
                <a:gd name="T35" fmla="*/ 103 h 156"/>
                <a:gd name="T36" fmla="*/ 15 w 124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" h="156">
                  <a:moveTo>
                    <a:pt x="15" y="103"/>
                  </a:moveTo>
                  <a:lnTo>
                    <a:pt x="15" y="104"/>
                  </a:lnTo>
                  <a:cubicBezTo>
                    <a:pt x="15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1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5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4" y="88"/>
                    <a:pt x="124" y="110"/>
                  </a:cubicBezTo>
                  <a:cubicBezTo>
                    <a:pt x="124" y="139"/>
                    <a:pt x="102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7237" y="3329"/>
              <a:ext cx="29" cy="35"/>
            </a:xfrm>
            <a:custGeom>
              <a:avLst/>
              <a:gdLst>
                <a:gd name="T0" fmla="*/ 57 w 129"/>
                <a:gd name="T1" fmla="*/ 14 h 149"/>
                <a:gd name="T2" fmla="*/ 0 w 129"/>
                <a:gd name="T3" fmla="*/ 14 h 149"/>
                <a:gd name="T4" fmla="*/ 0 w 129"/>
                <a:gd name="T5" fmla="*/ 0 h 149"/>
                <a:gd name="T6" fmla="*/ 129 w 129"/>
                <a:gd name="T7" fmla="*/ 0 h 149"/>
                <a:gd name="T8" fmla="*/ 129 w 129"/>
                <a:gd name="T9" fmla="*/ 14 h 149"/>
                <a:gd name="T10" fmla="*/ 72 w 129"/>
                <a:gd name="T11" fmla="*/ 14 h 149"/>
                <a:gd name="T12" fmla="*/ 72 w 129"/>
                <a:gd name="T13" fmla="*/ 149 h 149"/>
                <a:gd name="T14" fmla="*/ 57 w 129"/>
                <a:gd name="T15" fmla="*/ 149 h 149"/>
                <a:gd name="T16" fmla="*/ 57 w 129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29" y="0"/>
                  </a:lnTo>
                  <a:lnTo>
                    <a:pt x="129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7271" y="3329"/>
              <a:ext cx="35" cy="35"/>
            </a:xfrm>
            <a:custGeom>
              <a:avLst/>
              <a:gdLst>
                <a:gd name="T0" fmla="*/ 0 w 153"/>
                <a:gd name="T1" fmla="*/ 0 h 149"/>
                <a:gd name="T2" fmla="*/ 17 w 153"/>
                <a:gd name="T3" fmla="*/ 0 h 149"/>
                <a:gd name="T4" fmla="*/ 77 w 153"/>
                <a:gd name="T5" fmla="*/ 136 h 149"/>
                <a:gd name="T6" fmla="*/ 136 w 153"/>
                <a:gd name="T7" fmla="*/ 0 h 149"/>
                <a:gd name="T8" fmla="*/ 153 w 153"/>
                <a:gd name="T9" fmla="*/ 0 h 149"/>
                <a:gd name="T10" fmla="*/ 86 w 153"/>
                <a:gd name="T11" fmla="*/ 149 h 149"/>
                <a:gd name="T12" fmla="*/ 67 w 153"/>
                <a:gd name="T13" fmla="*/ 149 h 149"/>
                <a:gd name="T14" fmla="*/ 0 w 153"/>
                <a:gd name="T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49">
                  <a:moveTo>
                    <a:pt x="0" y="0"/>
                  </a:moveTo>
                  <a:lnTo>
                    <a:pt x="17" y="0"/>
                  </a:lnTo>
                  <a:lnTo>
                    <a:pt x="77" y="136"/>
                  </a:lnTo>
                  <a:lnTo>
                    <a:pt x="136" y="0"/>
                  </a:lnTo>
                  <a:lnTo>
                    <a:pt x="153" y="0"/>
                  </a:lnTo>
                  <a:lnTo>
                    <a:pt x="86" y="149"/>
                  </a:lnTo>
                  <a:lnTo>
                    <a:pt x="67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4" name="Freeform 25"/>
            <p:cNvSpPr>
              <a:spLocks noEditPoints="1"/>
            </p:cNvSpPr>
            <p:nvPr/>
          </p:nvSpPr>
          <p:spPr bwMode="auto">
            <a:xfrm>
              <a:off x="7315" y="3318"/>
              <a:ext cx="9" cy="46"/>
            </a:xfrm>
            <a:custGeom>
              <a:avLst/>
              <a:gdLst>
                <a:gd name="T0" fmla="*/ 19 w 38"/>
                <a:gd name="T1" fmla="*/ 0 h 194"/>
                <a:gd name="T2" fmla="*/ 38 w 38"/>
                <a:gd name="T3" fmla="*/ 0 h 194"/>
                <a:gd name="T4" fmla="*/ 14 w 38"/>
                <a:gd name="T5" fmla="*/ 30 h 194"/>
                <a:gd name="T6" fmla="*/ 1 w 38"/>
                <a:gd name="T7" fmla="*/ 30 h 194"/>
                <a:gd name="T8" fmla="*/ 19 w 38"/>
                <a:gd name="T9" fmla="*/ 0 h 194"/>
                <a:gd name="T10" fmla="*/ 0 w 38"/>
                <a:gd name="T11" fmla="*/ 45 h 194"/>
                <a:gd name="T12" fmla="*/ 15 w 38"/>
                <a:gd name="T13" fmla="*/ 45 h 194"/>
                <a:gd name="T14" fmla="*/ 15 w 38"/>
                <a:gd name="T15" fmla="*/ 194 h 194"/>
                <a:gd name="T16" fmla="*/ 0 w 38"/>
                <a:gd name="T17" fmla="*/ 194 h 194"/>
                <a:gd name="T18" fmla="*/ 0 w 38"/>
                <a:gd name="T19" fmla="*/ 4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94">
                  <a:moveTo>
                    <a:pt x="19" y="0"/>
                  </a:moveTo>
                  <a:lnTo>
                    <a:pt x="38" y="0"/>
                  </a:lnTo>
                  <a:lnTo>
                    <a:pt x="14" y="30"/>
                  </a:lnTo>
                  <a:lnTo>
                    <a:pt x="1" y="30"/>
                  </a:lnTo>
                  <a:lnTo>
                    <a:pt x="19" y="0"/>
                  </a:lnTo>
                  <a:close/>
                  <a:moveTo>
                    <a:pt x="0" y="45"/>
                  </a:moveTo>
                  <a:lnTo>
                    <a:pt x="15" y="45"/>
                  </a:lnTo>
                  <a:lnTo>
                    <a:pt x="15" y="194"/>
                  </a:lnTo>
                  <a:lnTo>
                    <a:pt x="0" y="194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5" name="Freeform 26"/>
            <p:cNvSpPr>
              <a:spLocks/>
            </p:cNvSpPr>
            <p:nvPr/>
          </p:nvSpPr>
          <p:spPr bwMode="auto">
            <a:xfrm>
              <a:off x="7334" y="3359"/>
              <a:ext cx="3" cy="12"/>
            </a:xfrm>
            <a:custGeom>
              <a:avLst/>
              <a:gdLst>
                <a:gd name="T0" fmla="*/ 0 w 17"/>
                <a:gd name="T1" fmla="*/ 0 h 50"/>
                <a:gd name="T2" fmla="*/ 17 w 17"/>
                <a:gd name="T3" fmla="*/ 0 h 50"/>
                <a:gd name="T4" fmla="*/ 17 w 17"/>
                <a:gd name="T5" fmla="*/ 27 h 50"/>
                <a:gd name="T6" fmla="*/ 0 w 17"/>
                <a:gd name="T7" fmla="*/ 50 h 50"/>
                <a:gd name="T8" fmla="*/ 0 w 17"/>
                <a:gd name="T9" fmla="*/ 41 h 50"/>
                <a:gd name="T10" fmla="*/ 7 w 17"/>
                <a:gd name="T11" fmla="*/ 27 h 50"/>
                <a:gd name="T12" fmla="*/ 7 w 17"/>
                <a:gd name="T13" fmla="*/ 18 h 50"/>
                <a:gd name="T14" fmla="*/ 0 w 17"/>
                <a:gd name="T15" fmla="*/ 18 h 50"/>
                <a:gd name="T16" fmla="*/ 0 w 17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50">
                  <a:moveTo>
                    <a:pt x="0" y="0"/>
                  </a:moveTo>
                  <a:lnTo>
                    <a:pt x="17" y="0"/>
                  </a:lnTo>
                  <a:lnTo>
                    <a:pt x="17" y="27"/>
                  </a:lnTo>
                  <a:cubicBezTo>
                    <a:pt x="16" y="39"/>
                    <a:pt x="12" y="46"/>
                    <a:pt x="0" y="50"/>
                  </a:cubicBezTo>
                  <a:lnTo>
                    <a:pt x="0" y="41"/>
                  </a:lnTo>
                  <a:cubicBezTo>
                    <a:pt x="5" y="38"/>
                    <a:pt x="7" y="34"/>
                    <a:pt x="7" y="27"/>
                  </a:cubicBezTo>
                  <a:lnTo>
                    <a:pt x="7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6" name="Freeform 27"/>
            <p:cNvSpPr>
              <a:spLocks/>
            </p:cNvSpPr>
            <p:nvPr/>
          </p:nvSpPr>
          <p:spPr bwMode="auto">
            <a:xfrm>
              <a:off x="6646" y="3383"/>
              <a:ext cx="32" cy="29"/>
            </a:xfrm>
            <a:custGeom>
              <a:avLst/>
              <a:gdLst>
                <a:gd name="T0" fmla="*/ 0 w 142"/>
                <a:gd name="T1" fmla="*/ 0 h 123"/>
                <a:gd name="T2" fmla="*/ 19 w 142"/>
                <a:gd name="T3" fmla="*/ 0 h 123"/>
                <a:gd name="T4" fmla="*/ 71 w 142"/>
                <a:gd name="T5" fmla="*/ 112 h 123"/>
                <a:gd name="T6" fmla="*/ 124 w 142"/>
                <a:gd name="T7" fmla="*/ 0 h 123"/>
                <a:gd name="T8" fmla="*/ 142 w 142"/>
                <a:gd name="T9" fmla="*/ 0 h 123"/>
                <a:gd name="T10" fmla="*/ 142 w 142"/>
                <a:gd name="T11" fmla="*/ 123 h 123"/>
                <a:gd name="T12" fmla="*/ 130 w 142"/>
                <a:gd name="T13" fmla="*/ 123 h 123"/>
                <a:gd name="T14" fmla="*/ 131 w 142"/>
                <a:gd name="T15" fmla="*/ 10 h 123"/>
                <a:gd name="T16" fmla="*/ 78 w 142"/>
                <a:gd name="T17" fmla="*/ 123 h 123"/>
                <a:gd name="T18" fmla="*/ 64 w 142"/>
                <a:gd name="T19" fmla="*/ 123 h 123"/>
                <a:gd name="T20" fmla="*/ 10 w 142"/>
                <a:gd name="T21" fmla="*/ 10 h 123"/>
                <a:gd name="T22" fmla="*/ 12 w 142"/>
                <a:gd name="T23" fmla="*/ 123 h 123"/>
                <a:gd name="T24" fmla="*/ 0 w 142"/>
                <a:gd name="T25" fmla="*/ 123 h 123"/>
                <a:gd name="T26" fmla="*/ 0 w 142"/>
                <a:gd name="T2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2" h="123">
                  <a:moveTo>
                    <a:pt x="0" y="0"/>
                  </a:moveTo>
                  <a:lnTo>
                    <a:pt x="19" y="0"/>
                  </a:lnTo>
                  <a:lnTo>
                    <a:pt x="71" y="112"/>
                  </a:lnTo>
                  <a:lnTo>
                    <a:pt x="124" y="0"/>
                  </a:lnTo>
                  <a:lnTo>
                    <a:pt x="142" y="0"/>
                  </a:lnTo>
                  <a:lnTo>
                    <a:pt x="142" y="123"/>
                  </a:lnTo>
                  <a:lnTo>
                    <a:pt x="130" y="123"/>
                  </a:lnTo>
                  <a:lnTo>
                    <a:pt x="131" y="10"/>
                  </a:lnTo>
                  <a:lnTo>
                    <a:pt x="78" y="123"/>
                  </a:lnTo>
                  <a:lnTo>
                    <a:pt x="64" y="123"/>
                  </a:lnTo>
                  <a:lnTo>
                    <a:pt x="10" y="10"/>
                  </a:lnTo>
                  <a:lnTo>
                    <a:pt x="12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7" name="Freeform 28"/>
            <p:cNvSpPr>
              <a:spLocks/>
            </p:cNvSpPr>
            <p:nvPr/>
          </p:nvSpPr>
          <p:spPr bwMode="auto">
            <a:xfrm>
              <a:off x="6688" y="3383"/>
              <a:ext cx="21" cy="29"/>
            </a:xfrm>
            <a:custGeom>
              <a:avLst/>
              <a:gdLst>
                <a:gd name="T0" fmla="*/ 0 w 90"/>
                <a:gd name="T1" fmla="*/ 0 h 123"/>
                <a:gd name="T2" fmla="*/ 13 w 90"/>
                <a:gd name="T3" fmla="*/ 0 h 123"/>
                <a:gd name="T4" fmla="*/ 13 w 90"/>
                <a:gd name="T5" fmla="*/ 111 h 123"/>
                <a:gd name="T6" fmla="*/ 90 w 90"/>
                <a:gd name="T7" fmla="*/ 111 h 123"/>
                <a:gd name="T8" fmla="*/ 90 w 90"/>
                <a:gd name="T9" fmla="*/ 123 h 123"/>
                <a:gd name="T10" fmla="*/ 0 w 90"/>
                <a:gd name="T11" fmla="*/ 123 h 123"/>
                <a:gd name="T12" fmla="*/ 0 w 90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23">
                  <a:moveTo>
                    <a:pt x="0" y="0"/>
                  </a:moveTo>
                  <a:lnTo>
                    <a:pt x="13" y="0"/>
                  </a:lnTo>
                  <a:lnTo>
                    <a:pt x="13" y="111"/>
                  </a:lnTo>
                  <a:lnTo>
                    <a:pt x="90" y="111"/>
                  </a:lnTo>
                  <a:lnTo>
                    <a:pt x="90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8" name="Freeform 29"/>
            <p:cNvSpPr>
              <a:spLocks noEditPoints="1"/>
            </p:cNvSpPr>
            <p:nvPr/>
          </p:nvSpPr>
          <p:spPr bwMode="auto">
            <a:xfrm>
              <a:off x="6713" y="3374"/>
              <a:ext cx="30" cy="38"/>
            </a:xfrm>
            <a:custGeom>
              <a:avLst/>
              <a:gdLst>
                <a:gd name="T0" fmla="*/ 74 w 128"/>
                <a:gd name="T1" fmla="*/ 0 h 161"/>
                <a:gd name="T2" fmla="*/ 89 w 128"/>
                <a:gd name="T3" fmla="*/ 0 h 161"/>
                <a:gd name="T4" fmla="*/ 69 w 128"/>
                <a:gd name="T5" fmla="*/ 25 h 161"/>
                <a:gd name="T6" fmla="*/ 59 w 128"/>
                <a:gd name="T7" fmla="*/ 25 h 161"/>
                <a:gd name="T8" fmla="*/ 74 w 128"/>
                <a:gd name="T9" fmla="*/ 0 h 161"/>
                <a:gd name="T10" fmla="*/ 92 w 128"/>
                <a:gd name="T11" fmla="*/ 111 h 161"/>
                <a:gd name="T12" fmla="*/ 64 w 128"/>
                <a:gd name="T13" fmla="*/ 48 h 161"/>
                <a:gd name="T14" fmla="*/ 36 w 128"/>
                <a:gd name="T15" fmla="*/ 111 h 161"/>
                <a:gd name="T16" fmla="*/ 92 w 128"/>
                <a:gd name="T17" fmla="*/ 111 h 161"/>
                <a:gd name="T18" fmla="*/ 57 w 128"/>
                <a:gd name="T19" fmla="*/ 38 h 161"/>
                <a:gd name="T20" fmla="*/ 71 w 128"/>
                <a:gd name="T21" fmla="*/ 38 h 161"/>
                <a:gd name="T22" fmla="*/ 128 w 128"/>
                <a:gd name="T23" fmla="*/ 161 h 161"/>
                <a:gd name="T24" fmla="*/ 115 w 128"/>
                <a:gd name="T25" fmla="*/ 161 h 161"/>
                <a:gd name="T26" fmla="*/ 98 w 128"/>
                <a:gd name="T27" fmla="*/ 123 h 161"/>
                <a:gd name="T28" fmla="*/ 30 w 128"/>
                <a:gd name="T29" fmla="*/ 123 h 161"/>
                <a:gd name="T30" fmla="*/ 13 w 128"/>
                <a:gd name="T31" fmla="*/ 161 h 161"/>
                <a:gd name="T32" fmla="*/ 0 w 128"/>
                <a:gd name="T33" fmla="*/ 161 h 161"/>
                <a:gd name="T34" fmla="*/ 57 w 128"/>
                <a:gd name="T35" fmla="*/ 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161">
                  <a:moveTo>
                    <a:pt x="74" y="0"/>
                  </a:moveTo>
                  <a:lnTo>
                    <a:pt x="89" y="0"/>
                  </a:lnTo>
                  <a:lnTo>
                    <a:pt x="69" y="25"/>
                  </a:lnTo>
                  <a:lnTo>
                    <a:pt x="59" y="25"/>
                  </a:lnTo>
                  <a:lnTo>
                    <a:pt x="74" y="0"/>
                  </a:lnTo>
                  <a:close/>
                  <a:moveTo>
                    <a:pt x="92" y="111"/>
                  </a:moveTo>
                  <a:lnTo>
                    <a:pt x="64" y="48"/>
                  </a:lnTo>
                  <a:lnTo>
                    <a:pt x="36" y="111"/>
                  </a:lnTo>
                  <a:lnTo>
                    <a:pt x="92" y="111"/>
                  </a:lnTo>
                  <a:close/>
                  <a:moveTo>
                    <a:pt x="57" y="38"/>
                  </a:moveTo>
                  <a:lnTo>
                    <a:pt x="71" y="38"/>
                  </a:lnTo>
                  <a:lnTo>
                    <a:pt x="128" y="161"/>
                  </a:lnTo>
                  <a:lnTo>
                    <a:pt x="115" y="161"/>
                  </a:lnTo>
                  <a:lnTo>
                    <a:pt x="98" y="123"/>
                  </a:lnTo>
                  <a:lnTo>
                    <a:pt x="30" y="123"/>
                  </a:lnTo>
                  <a:lnTo>
                    <a:pt x="13" y="161"/>
                  </a:lnTo>
                  <a:lnTo>
                    <a:pt x="0" y="161"/>
                  </a:lnTo>
                  <a:lnTo>
                    <a:pt x="57" y="3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39" name="Freeform 30"/>
            <p:cNvSpPr>
              <a:spLocks noEditPoints="1"/>
            </p:cNvSpPr>
            <p:nvPr/>
          </p:nvSpPr>
          <p:spPr bwMode="auto">
            <a:xfrm>
              <a:off x="6749" y="3383"/>
              <a:ext cx="27" cy="29"/>
            </a:xfrm>
            <a:custGeom>
              <a:avLst/>
              <a:gdLst>
                <a:gd name="T0" fmla="*/ 13 w 116"/>
                <a:gd name="T1" fmla="*/ 11 h 123"/>
                <a:gd name="T2" fmla="*/ 13 w 116"/>
                <a:gd name="T3" fmla="*/ 111 h 123"/>
                <a:gd name="T4" fmla="*/ 45 w 116"/>
                <a:gd name="T5" fmla="*/ 111 h 123"/>
                <a:gd name="T6" fmla="*/ 86 w 116"/>
                <a:gd name="T7" fmla="*/ 103 h 123"/>
                <a:gd name="T8" fmla="*/ 103 w 116"/>
                <a:gd name="T9" fmla="*/ 60 h 123"/>
                <a:gd name="T10" fmla="*/ 86 w 116"/>
                <a:gd name="T11" fmla="*/ 18 h 123"/>
                <a:gd name="T12" fmla="*/ 43 w 116"/>
                <a:gd name="T13" fmla="*/ 11 h 123"/>
                <a:gd name="T14" fmla="*/ 13 w 116"/>
                <a:gd name="T15" fmla="*/ 11 h 123"/>
                <a:gd name="T16" fmla="*/ 96 w 116"/>
                <a:gd name="T17" fmla="*/ 11 h 123"/>
                <a:gd name="T18" fmla="*/ 116 w 116"/>
                <a:gd name="T19" fmla="*/ 61 h 123"/>
                <a:gd name="T20" fmla="*/ 96 w 116"/>
                <a:gd name="T21" fmla="*/ 112 h 123"/>
                <a:gd name="T22" fmla="*/ 45 w 116"/>
                <a:gd name="T23" fmla="*/ 123 h 123"/>
                <a:gd name="T24" fmla="*/ 0 w 116"/>
                <a:gd name="T25" fmla="*/ 123 h 123"/>
                <a:gd name="T26" fmla="*/ 0 w 116"/>
                <a:gd name="T27" fmla="*/ 0 h 123"/>
                <a:gd name="T28" fmla="*/ 45 w 116"/>
                <a:gd name="T29" fmla="*/ 0 h 123"/>
                <a:gd name="T30" fmla="*/ 96 w 116"/>
                <a:gd name="T31" fmla="*/ 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6" h="123">
                  <a:moveTo>
                    <a:pt x="13" y="11"/>
                  </a:moveTo>
                  <a:lnTo>
                    <a:pt x="13" y="111"/>
                  </a:lnTo>
                  <a:lnTo>
                    <a:pt x="45" y="111"/>
                  </a:lnTo>
                  <a:cubicBezTo>
                    <a:pt x="63" y="111"/>
                    <a:pt x="76" y="110"/>
                    <a:pt x="86" y="103"/>
                  </a:cubicBezTo>
                  <a:cubicBezTo>
                    <a:pt x="98" y="95"/>
                    <a:pt x="103" y="82"/>
                    <a:pt x="103" y="60"/>
                  </a:cubicBezTo>
                  <a:cubicBezTo>
                    <a:pt x="103" y="40"/>
                    <a:pt x="98" y="26"/>
                    <a:pt x="86" y="18"/>
                  </a:cubicBezTo>
                  <a:cubicBezTo>
                    <a:pt x="76" y="12"/>
                    <a:pt x="62" y="11"/>
                    <a:pt x="43" y="11"/>
                  </a:cubicBezTo>
                  <a:lnTo>
                    <a:pt x="13" y="11"/>
                  </a:lnTo>
                  <a:close/>
                  <a:moveTo>
                    <a:pt x="96" y="11"/>
                  </a:moveTo>
                  <a:cubicBezTo>
                    <a:pt x="110" y="21"/>
                    <a:pt x="116" y="38"/>
                    <a:pt x="116" y="61"/>
                  </a:cubicBezTo>
                  <a:cubicBezTo>
                    <a:pt x="116" y="85"/>
                    <a:pt x="110" y="101"/>
                    <a:pt x="96" y="112"/>
                  </a:cubicBezTo>
                  <a:cubicBezTo>
                    <a:pt x="83" y="122"/>
                    <a:pt x="67" y="123"/>
                    <a:pt x="45" y="123"/>
                  </a:cubicBezTo>
                  <a:lnTo>
                    <a:pt x="0" y="123"/>
                  </a:lnTo>
                  <a:lnTo>
                    <a:pt x="0" y="0"/>
                  </a:lnTo>
                  <a:lnTo>
                    <a:pt x="45" y="0"/>
                  </a:lnTo>
                  <a:cubicBezTo>
                    <a:pt x="67" y="0"/>
                    <a:pt x="83" y="1"/>
                    <a:pt x="96" y="11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6784" y="3383"/>
              <a:ext cx="22" cy="29"/>
            </a:xfrm>
            <a:custGeom>
              <a:avLst/>
              <a:gdLst>
                <a:gd name="T0" fmla="*/ 0 w 95"/>
                <a:gd name="T1" fmla="*/ 0 h 123"/>
                <a:gd name="T2" fmla="*/ 95 w 95"/>
                <a:gd name="T3" fmla="*/ 0 h 123"/>
                <a:gd name="T4" fmla="*/ 95 w 95"/>
                <a:gd name="T5" fmla="*/ 11 h 123"/>
                <a:gd name="T6" fmla="*/ 12 w 95"/>
                <a:gd name="T7" fmla="*/ 11 h 123"/>
                <a:gd name="T8" fmla="*/ 12 w 95"/>
                <a:gd name="T9" fmla="*/ 54 h 123"/>
                <a:gd name="T10" fmla="*/ 88 w 95"/>
                <a:gd name="T11" fmla="*/ 54 h 123"/>
                <a:gd name="T12" fmla="*/ 88 w 95"/>
                <a:gd name="T13" fmla="*/ 66 h 123"/>
                <a:gd name="T14" fmla="*/ 12 w 95"/>
                <a:gd name="T15" fmla="*/ 66 h 123"/>
                <a:gd name="T16" fmla="*/ 12 w 95"/>
                <a:gd name="T17" fmla="*/ 111 h 123"/>
                <a:gd name="T18" fmla="*/ 95 w 95"/>
                <a:gd name="T19" fmla="*/ 111 h 123"/>
                <a:gd name="T20" fmla="*/ 95 w 95"/>
                <a:gd name="T21" fmla="*/ 123 h 123"/>
                <a:gd name="T22" fmla="*/ 0 w 95"/>
                <a:gd name="T23" fmla="*/ 123 h 123"/>
                <a:gd name="T24" fmla="*/ 0 w 9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0" y="0"/>
                  </a:moveTo>
                  <a:lnTo>
                    <a:pt x="95" y="0"/>
                  </a:lnTo>
                  <a:lnTo>
                    <a:pt x="95" y="11"/>
                  </a:lnTo>
                  <a:lnTo>
                    <a:pt x="12" y="11"/>
                  </a:lnTo>
                  <a:lnTo>
                    <a:pt x="12" y="54"/>
                  </a:lnTo>
                  <a:lnTo>
                    <a:pt x="88" y="54"/>
                  </a:lnTo>
                  <a:lnTo>
                    <a:pt x="88" y="66"/>
                  </a:lnTo>
                  <a:lnTo>
                    <a:pt x="12" y="66"/>
                  </a:lnTo>
                  <a:lnTo>
                    <a:pt x="12" y="111"/>
                  </a:lnTo>
                  <a:lnTo>
                    <a:pt x="95" y="111"/>
                  </a:lnTo>
                  <a:lnTo>
                    <a:pt x="95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1" name="Freeform 32"/>
            <p:cNvSpPr>
              <a:spLocks noEditPoints="1"/>
            </p:cNvSpPr>
            <p:nvPr/>
          </p:nvSpPr>
          <p:spPr bwMode="auto">
            <a:xfrm>
              <a:off x="6812" y="3374"/>
              <a:ext cx="25" cy="38"/>
            </a:xfrm>
            <a:custGeom>
              <a:avLst/>
              <a:gdLst>
                <a:gd name="T0" fmla="*/ 78 w 108"/>
                <a:gd name="T1" fmla="*/ 0 h 161"/>
                <a:gd name="T2" fmla="*/ 92 w 108"/>
                <a:gd name="T3" fmla="*/ 0 h 161"/>
                <a:gd name="T4" fmla="*/ 68 w 108"/>
                <a:gd name="T5" fmla="*/ 25 h 161"/>
                <a:gd name="T6" fmla="*/ 54 w 108"/>
                <a:gd name="T7" fmla="*/ 25 h 161"/>
                <a:gd name="T8" fmla="*/ 30 w 108"/>
                <a:gd name="T9" fmla="*/ 0 h 161"/>
                <a:gd name="T10" fmla="*/ 43 w 108"/>
                <a:gd name="T11" fmla="*/ 0 h 161"/>
                <a:gd name="T12" fmla="*/ 61 w 108"/>
                <a:gd name="T13" fmla="*/ 18 h 161"/>
                <a:gd name="T14" fmla="*/ 78 w 108"/>
                <a:gd name="T15" fmla="*/ 0 h 161"/>
                <a:gd name="T16" fmla="*/ 0 w 108"/>
                <a:gd name="T17" fmla="*/ 149 h 161"/>
                <a:gd name="T18" fmla="*/ 91 w 108"/>
                <a:gd name="T19" fmla="*/ 49 h 161"/>
                <a:gd name="T20" fmla="*/ 4 w 108"/>
                <a:gd name="T21" fmla="*/ 49 h 161"/>
                <a:gd name="T22" fmla="*/ 4 w 108"/>
                <a:gd name="T23" fmla="*/ 38 h 161"/>
                <a:gd name="T24" fmla="*/ 108 w 108"/>
                <a:gd name="T25" fmla="*/ 38 h 161"/>
                <a:gd name="T26" fmla="*/ 108 w 108"/>
                <a:gd name="T27" fmla="*/ 49 h 161"/>
                <a:gd name="T28" fmla="*/ 15 w 108"/>
                <a:gd name="T29" fmla="*/ 149 h 161"/>
                <a:gd name="T30" fmla="*/ 108 w 108"/>
                <a:gd name="T31" fmla="*/ 149 h 161"/>
                <a:gd name="T32" fmla="*/ 108 w 108"/>
                <a:gd name="T33" fmla="*/ 161 h 161"/>
                <a:gd name="T34" fmla="*/ 0 w 108"/>
                <a:gd name="T35" fmla="*/ 161 h 161"/>
                <a:gd name="T36" fmla="*/ 0 w 108"/>
                <a:gd name="T37" fmla="*/ 14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161">
                  <a:moveTo>
                    <a:pt x="78" y="0"/>
                  </a:moveTo>
                  <a:lnTo>
                    <a:pt x="92" y="0"/>
                  </a:lnTo>
                  <a:lnTo>
                    <a:pt x="68" y="25"/>
                  </a:lnTo>
                  <a:lnTo>
                    <a:pt x="54" y="25"/>
                  </a:lnTo>
                  <a:lnTo>
                    <a:pt x="30" y="0"/>
                  </a:lnTo>
                  <a:lnTo>
                    <a:pt x="43" y="0"/>
                  </a:lnTo>
                  <a:lnTo>
                    <a:pt x="61" y="18"/>
                  </a:lnTo>
                  <a:lnTo>
                    <a:pt x="78" y="0"/>
                  </a:lnTo>
                  <a:close/>
                  <a:moveTo>
                    <a:pt x="0" y="149"/>
                  </a:moveTo>
                  <a:lnTo>
                    <a:pt x="91" y="49"/>
                  </a:lnTo>
                  <a:lnTo>
                    <a:pt x="4" y="49"/>
                  </a:lnTo>
                  <a:lnTo>
                    <a:pt x="4" y="38"/>
                  </a:lnTo>
                  <a:lnTo>
                    <a:pt x="108" y="38"/>
                  </a:lnTo>
                  <a:lnTo>
                    <a:pt x="108" y="49"/>
                  </a:lnTo>
                  <a:lnTo>
                    <a:pt x="15" y="149"/>
                  </a:lnTo>
                  <a:lnTo>
                    <a:pt x="108" y="149"/>
                  </a:lnTo>
                  <a:lnTo>
                    <a:pt x="108" y="161"/>
                  </a:lnTo>
                  <a:lnTo>
                    <a:pt x="0" y="161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2" name="Freeform 33"/>
            <p:cNvSpPr>
              <a:spLocks/>
            </p:cNvSpPr>
            <p:nvPr/>
          </p:nvSpPr>
          <p:spPr bwMode="auto">
            <a:xfrm>
              <a:off x="6845" y="3383"/>
              <a:ext cx="22" cy="29"/>
            </a:xfrm>
            <a:custGeom>
              <a:avLst/>
              <a:gdLst>
                <a:gd name="T0" fmla="*/ 0 w 95"/>
                <a:gd name="T1" fmla="*/ 0 h 123"/>
                <a:gd name="T2" fmla="*/ 95 w 95"/>
                <a:gd name="T3" fmla="*/ 0 h 123"/>
                <a:gd name="T4" fmla="*/ 95 w 95"/>
                <a:gd name="T5" fmla="*/ 11 h 123"/>
                <a:gd name="T6" fmla="*/ 12 w 95"/>
                <a:gd name="T7" fmla="*/ 11 h 123"/>
                <a:gd name="T8" fmla="*/ 12 w 95"/>
                <a:gd name="T9" fmla="*/ 54 h 123"/>
                <a:gd name="T10" fmla="*/ 88 w 95"/>
                <a:gd name="T11" fmla="*/ 54 h 123"/>
                <a:gd name="T12" fmla="*/ 88 w 95"/>
                <a:gd name="T13" fmla="*/ 66 h 123"/>
                <a:gd name="T14" fmla="*/ 12 w 95"/>
                <a:gd name="T15" fmla="*/ 66 h 123"/>
                <a:gd name="T16" fmla="*/ 12 w 95"/>
                <a:gd name="T17" fmla="*/ 111 h 123"/>
                <a:gd name="T18" fmla="*/ 95 w 95"/>
                <a:gd name="T19" fmla="*/ 111 h 123"/>
                <a:gd name="T20" fmla="*/ 95 w 95"/>
                <a:gd name="T21" fmla="*/ 123 h 123"/>
                <a:gd name="T22" fmla="*/ 0 w 95"/>
                <a:gd name="T23" fmla="*/ 123 h 123"/>
                <a:gd name="T24" fmla="*/ 0 w 9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0" y="0"/>
                  </a:moveTo>
                  <a:lnTo>
                    <a:pt x="95" y="0"/>
                  </a:lnTo>
                  <a:lnTo>
                    <a:pt x="95" y="11"/>
                  </a:lnTo>
                  <a:lnTo>
                    <a:pt x="12" y="11"/>
                  </a:lnTo>
                  <a:lnTo>
                    <a:pt x="12" y="54"/>
                  </a:lnTo>
                  <a:lnTo>
                    <a:pt x="88" y="54"/>
                  </a:lnTo>
                  <a:lnTo>
                    <a:pt x="88" y="66"/>
                  </a:lnTo>
                  <a:lnTo>
                    <a:pt x="12" y="66"/>
                  </a:lnTo>
                  <a:lnTo>
                    <a:pt x="12" y="111"/>
                  </a:lnTo>
                  <a:lnTo>
                    <a:pt x="95" y="111"/>
                  </a:lnTo>
                  <a:lnTo>
                    <a:pt x="95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3" name="Freeform 34"/>
            <p:cNvSpPr>
              <a:spLocks noEditPoints="1"/>
            </p:cNvSpPr>
            <p:nvPr/>
          </p:nvSpPr>
          <p:spPr bwMode="auto">
            <a:xfrm>
              <a:off x="6888" y="3383"/>
              <a:ext cx="29" cy="29"/>
            </a:xfrm>
            <a:custGeom>
              <a:avLst/>
              <a:gdLst>
                <a:gd name="T0" fmla="*/ 92 w 127"/>
                <a:gd name="T1" fmla="*/ 73 h 123"/>
                <a:gd name="T2" fmla="*/ 64 w 127"/>
                <a:gd name="T3" fmla="*/ 10 h 123"/>
                <a:gd name="T4" fmla="*/ 35 w 127"/>
                <a:gd name="T5" fmla="*/ 73 h 123"/>
                <a:gd name="T6" fmla="*/ 92 w 127"/>
                <a:gd name="T7" fmla="*/ 73 h 123"/>
                <a:gd name="T8" fmla="*/ 57 w 127"/>
                <a:gd name="T9" fmla="*/ 0 h 123"/>
                <a:gd name="T10" fmla="*/ 71 w 127"/>
                <a:gd name="T11" fmla="*/ 0 h 123"/>
                <a:gd name="T12" fmla="*/ 127 w 127"/>
                <a:gd name="T13" fmla="*/ 123 h 123"/>
                <a:gd name="T14" fmla="*/ 115 w 127"/>
                <a:gd name="T15" fmla="*/ 123 h 123"/>
                <a:gd name="T16" fmla="*/ 98 w 127"/>
                <a:gd name="T17" fmla="*/ 85 h 123"/>
                <a:gd name="T18" fmla="*/ 30 w 127"/>
                <a:gd name="T19" fmla="*/ 85 h 123"/>
                <a:gd name="T20" fmla="*/ 13 w 127"/>
                <a:gd name="T21" fmla="*/ 123 h 123"/>
                <a:gd name="T22" fmla="*/ 0 w 127"/>
                <a:gd name="T23" fmla="*/ 123 h 123"/>
                <a:gd name="T24" fmla="*/ 57 w 127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3">
                  <a:moveTo>
                    <a:pt x="92" y="73"/>
                  </a:moveTo>
                  <a:lnTo>
                    <a:pt x="64" y="10"/>
                  </a:lnTo>
                  <a:lnTo>
                    <a:pt x="35" y="73"/>
                  </a:lnTo>
                  <a:lnTo>
                    <a:pt x="92" y="73"/>
                  </a:lnTo>
                  <a:close/>
                  <a:moveTo>
                    <a:pt x="57" y="0"/>
                  </a:moveTo>
                  <a:lnTo>
                    <a:pt x="71" y="0"/>
                  </a:lnTo>
                  <a:lnTo>
                    <a:pt x="127" y="123"/>
                  </a:lnTo>
                  <a:lnTo>
                    <a:pt x="115" y="123"/>
                  </a:lnTo>
                  <a:lnTo>
                    <a:pt x="98" y="85"/>
                  </a:lnTo>
                  <a:lnTo>
                    <a:pt x="30" y="85"/>
                  </a:lnTo>
                  <a:lnTo>
                    <a:pt x="13" y="123"/>
                  </a:lnTo>
                  <a:lnTo>
                    <a:pt x="0" y="123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4" name="Freeform 35"/>
            <p:cNvSpPr>
              <a:spLocks/>
            </p:cNvSpPr>
            <p:nvPr/>
          </p:nvSpPr>
          <p:spPr bwMode="auto">
            <a:xfrm>
              <a:off x="6936" y="3383"/>
              <a:ext cx="25" cy="29"/>
            </a:xfrm>
            <a:custGeom>
              <a:avLst/>
              <a:gdLst>
                <a:gd name="T0" fmla="*/ 48 w 108"/>
                <a:gd name="T1" fmla="*/ 11 h 123"/>
                <a:gd name="T2" fmla="*/ 0 w 108"/>
                <a:gd name="T3" fmla="*/ 11 h 123"/>
                <a:gd name="T4" fmla="*/ 0 w 108"/>
                <a:gd name="T5" fmla="*/ 0 h 123"/>
                <a:gd name="T6" fmla="*/ 108 w 108"/>
                <a:gd name="T7" fmla="*/ 0 h 123"/>
                <a:gd name="T8" fmla="*/ 108 w 108"/>
                <a:gd name="T9" fmla="*/ 11 h 123"/>
                <a:gd name="T10" fmla="*/ 60 w 108"/>
                <a:gd name="T11" fmla="*/ 11 h 123"/>
                <a:gd name="T12" fmla="*/ 60 w 108"/>
                <a:gd name="T13" fmla="*/ 123 h 123"/>
                <a:gd name="T14" fmla="*/ 48 w 108"/>
                <a:gd name="T15" fmla="*/ 123 h 123"/>
                <a:gd name="T16" fmla="*/ 48 w 108"/>
                <a:gd name="T17" fmla="*/ 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123">
                  <a:moveTo>
                    <a:pt x="48" y="11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108" y="0"/>
                  </a:lnTo>
                  <a:lnTo>
                    <a:pt x="108" y="11"/>
                  </a:lnTo>
                  <a:lnTo>
                    <a:pt x="60" y="11"/>
                  </a:lnTo>
                  <a:lnTo>
                    <a:pt x="60" y="123"/>
                  </a:lnTo>
                  <a:lnTo>
                    <a:pt x="48" y="123"/>
                  </a:lnTo>
                  <a:lnTo>
                    <a:pt x="48" y="11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5" name="Freeform 36"/>
            <p:cNvSpPr>
              <a:spLocks noEditPoints="1"/>
            </p:cNvSpPr>
            <p:nvPr/>
          </p:nvSpPr>
          <p:spPr bwMode="auto">
            <a:xfrm>
              <a:off x="6967" y="3374"/>
              <a:ext cx="22" cy="38"/>
            </a:xfrm>
            <a:custGeom>
              <a:avLst/>
              <a:gdLst>
                <a:gd name="T0" fmla="*/ 66 w 95"/>
                <a:gd name="T1" fmla="*/ 0 h 161"/>
                <a:gd name="T2" fmla="*/ 80 w 95"/>
                <a:gd name="T3" fmla="*/ 0 h 161"/>
                <a:gd name="T4" fmla="*/ 56 w 95"/>
                <a:gd name="T5" fmla="*/ 25 h 161"/>
                <a:gd name="T6" fmla="*/ 42 w 95"/>
                <a:gd name="T7" fmla="*/ 25 h 161"/>
                <a:gd name="T8" fmla="*/ 18 w 95"/>
                <a:gd name="T9" fmla="*/ 0 h 161"/>
                <a:gd name="T10" fmla="*/ 31 w 95"/>
                <a:gd name="T11" fmla="*/ 0 h 161"/>
                <a:gd name="T12" fmla="*/ 49 w 95"/>
                <a:gd name="T13" fmla="*/ 18 h 161"/>
                <a:gd name="T14" fmla="*/ 66 w 95"/>
                <a:gd name="T15" fmla="*/ 0 h 161"/>
                <a:gd name="T16" fmla="*/ 0 w 95"/>
                <a:gd name="T17" fmla="*/ 38 h 161"/>
                <a:gd name="T18" fmla="*/ 95 w 95"/>
                <a:gd name="T19" fmla="*/ 38 h 161"/>
                <a:gd name="T20" fmla="*/ 95 w 95"/>
                <a:gd name="T21" fmla="*/ 49 h 161"/>
                <a:gd name="T22" fmla="*/ 13 w 95"/>
                <a:gd name="T23" fmla="*/ 49 h 161"/>
                <a:gd name="T24" fmla="*/ 13 w 95"/>
                <a:gd name="T25" fmla="*/ 92 h 161"/>
                <a:gd name="T26" fmla="*/ 89 w 95"/>
                <a:gd name="T27" fmla="*/ 92 h 161"/>
                <a:gd name="T28" fmla="*/ 89 w 95"/>
                <a:gd name="T29" fmla="*/ 104 h 161"/>
                <a:gd name="T30" fmla="*/ 13 w 95"/>
                <a:gd name="T31" fmla="*/ 104 h 161"/>
                <a:gd name="T32" fmla="*/ 13 w 95"/>
                <a:gd name="T33" fmla="*/ 149 h 161"/>
                <a:gd name="T34" fmla="*/ 95 w 95"/>
                <a:gd name="T35" fmla="*/ 149 h 161"/>
                <a:gd name="T36" fmla="*/ 95 w 95"/>
                <a:gd name="T37" fmla="*/ 161 h 161"/>
                <a:gd name="T38" fmla="*/ 0 w 95"/>
                <a:gd name="T39" fmla="*/ 161 h 161"/>
                <a:gd name="T40" fmla="*/ 0 w 95"/>
                <a:gd name="T41" fmla="*/ 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61">
                  <a:moveTo>
                    <a:pt x="66" y="0"/>
                  </a:moveTo>
                  <a:lnTo>
                    <a:pt x="80" y="0"/>
                  </a:lnTo>
                  <a:lnTo>
                    <a:pt x="56" y="25"/>
                  </a:lnTo>
                  <a:lnTo>
                    <a:pt x="42" y="25"/>
                  </a:lnTo>
                  <a:lnTo>
                    <a:pt x="18" y="0"/>
                  </a:lnTo>
                  <a:lnTo>
                    <a:pt x="31" y="0"/>
                  </a:lnTo>
                  <a:lnTo>
                    <a:pt x="49" y="18"/>
                  </a:lnTo>
                  <a:lnTo>
                    <a:pt x="66" y="0"/>
                  </a:lnTo>
                  <a:close/>
                  <a:moveTo>
                    <a:pt x="0" y="38"/>
                  </a:moveTo>
                  <a:lnTo>
                    <a:pt x="95" y="38"/>
                  </a:lnTo>
                  <a:lnTo>
                    <a:pt x="95" y="49"/>
                  </a:lnTo>
                  <a:lnTo>
                    <a:pt x="13" y="49"/>
                  </a:lnTo>
                  <a:lnTo>
                    <a:pt x="13" y="92"/>
                  </a:lnTo>
                  <a:lnTo>
                    <a:pt x="89" y="92"/>
                  </a:lnTo>
                  <a:lnTo>
                    <a:pt x="89" y="104"/>
                  </a:lnTo>
                  <a:lnTo>
                    <a:pt x="13" y="104"/>
                  </a:lnTo>
                  <a:lnTo>
                    <a:pt x="13" y="149"/>
                  </a:lnTo>
                  <a:lnTo>
                    <a:pt x="95" y="149"/>
                  </a:lnTo>
                  <a:lnTo>
                    <a:pt x="95" y="161"/>
                  </a:lnTo>
                  <a:lnTo>
                    <a:pt x="0" y="161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6" name="Freeform 37"/>
            <p:cNvSpPr>
              <a:spLocks/>
            </p:cNvSpPr>
            <p:nvPr/>
          </p:nvSpPr>
          <p:spPr bwMode="auto">
            <a:xfrm>
              <a:off x="6998" y="3383"/>
              <a:ext cx="20" cy="29"/>
            </a:xfrm>
            <a:custGeom>
              <a:avLst/>
              <a:gdLst>
                <a:gd name="T0" fmla="*/ 0 w 90"/>
                <a:gd name="T1" fmla="*/ 0 h 123"/>
                <a:gd name="T2" fmla="*/ 12 w 90"/>
                <a:gd name="T3" fmla="*/ 0 h 123"/>
                <a:gd name="T4" fmla="*/ 12 w 90"/>
                <a:gd name="T5" fmla="*/ 111 h 123"/>
                <a:gd name="T6" fmla="*/ 90 w 90"/>
                <a:gd name="T7" fmla="*/ 111 h 123"/>
                <a:gd name="T8" fmla="*/ 90 w 90"/>
                <a:gd name="T9" fmla="*/ 123 h 123"/>
                <a:gd name="T10" fmla="*/ 0 w 90"/>
                <a:gd name="T11" fmla="*/ 123 h 123"/>
                <a:gd name="T12" fmla="*/ 0 w 90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23">
                  <a:moveTo>
                    <a:pt x="0" y="0"/>
                  </a:moveTo>
                  <a:lnTo>
                    <a:pt x="12" y="0"/>
                  </a:lnTo>
                  <a:lnTo>
                    <a:pt x="12" y="111"/>
                  </a:lnTo>
                  <a:lnTo>
                    <a:pt x="90" y="111"/>
                  </a:lnTo>
                  <a:lnTo>
                    <a:pt x="90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7" name="Freeform 38"/>
            <p:cNvSpPr>
              <a:spLocks noEditPoints="1"/>
            </p:cNvSpPr>
            <p:nvPr/>
          </p:nvSpPr>
          <p:spPr bwMode="auto">
            <a:xfrm>
              <a:off x="7021" y="3382"/>
              <a:ext cx="30" cy="31"/>
            </a:xfrm>
            <a:custGeom>
              <a:avLst/>
              <a:gdLst>
                <a:gd name="T0" fmla="*/ 117 w 130"/>
                <a:gd name="T1" fmla="*/ 65 h 130"/>
                <a:gd name="T2" fmla="*/ 65 w 130"/>
                <a:gd name="T3" fmla="*/ 12 h 130"/>
                <a:gd name="T4" fmla="*/ 13 w 130"/>
                <a:gd name="T5" fmla="*/ 65 h 130"/>
                <a:gd name="T6" fmla="*/ 65 w 130"/>
                <a:gd name="T7" fmla="*/ 118 h 130"/>
                <a:gd name="T8" fmla="*/ 117 w 130"/>
                <a:gd name="T9" fmla="*/ 65 h 130"/>
                <a:gd name="T10" fmla="*/ 65 w 130"/>
                <a:gd name="T11" fmla="*/ 130 h 130"/>
                <a:gd name="T12" fmla="*/ 0 w 130"/>
                <a:gd name="T13" fmla="*/ 65 h 130"/>
                <a:gd name="T14" fmla="*/ 65 w 130"/>
                <a:gd name="T15" fmla="*/ 0 h 130"/>
                <a:gd name="T16" fmla="*/ 130 w 130"/>
                <a:gd name="T17" fmla="*/ 65 h 130"/>
                <a:gd name="T18" fmla="*/ 65 w 130"/>
                <a:gd name="T19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30">
                  <a:moveTo>
                    <a:pt x="117" y="65"/>
                  </a:moveTo>
                  <a:cubicBezTo>
                    <a:pt x="117" y="32"/>
                    <a:pt x="98" y="12"/>
                    <a:pt x="65" y="12"/>
                  </a:cubicBezTo>
                  <a:cubicBezTo>
                    <a:pt x="32" y="12"/>
                    <a:pt x="13" y="32"/>
                    <a:pt x="13" y="65"/>
                  </a:cubicBezTo>
                  <a:cubicBezTo>
                    <a:pt x="13" y="99"/>
                    <a:pt x="32" y="118"/>
                    <a:pt x="65" y="118"/>
                  </a:cubicBezTo>
                  <a:cubicBezTo>
                    <a:pt x="98" y="118"/>
                    <a:pt x="117" y="99"/>
                    <a:pt x="117" y="65"/>
                  </a:cubicBezTo>
                  <a:close/>
                  <a:moveTo>
                    <a:pt x="65" y="130"/>
                  </a:moveTo>
                  <a:cubicBezTo>
                    <a:pt x="24" y="130"/>
                    <a:pt x="0" y="106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105" y="0"/>
                    <a:pt x="130" y="25"/>
                    <a:pt x="130" y="65"/>
                  </a:cubicBezTo>
                  <a:cubicBezTo>
                    <a:pt x="130" y="106"/>
                    <a:pt x="105" y="130"/>
                    <a:pt x="65" y="130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7056" y="3383"/>
              <a:ext cx="29" cy="29"/>
            </a:xfrm>
            <a:custGeom>
              <a:avLst/>
              <a:gdLst>
                <a:gd name="T0" fmla="*/ 0 w 126"/>
                <a:gd name="T1" fmla="*/ 0 h 123"/>
                <a:gd name="T2" fmla="*/ 13 w 126"/>
                <a:gd name="T3" fmla="*/ 0 h 123"/>
                <a:gd name="T4" fmla="*/ 63 w 126"/>
                <a:gd name="T5" fmla="*/ 112 h 123"/>
                <a:gd name="T6" fmla="*/ 112 w 126"/>
                <a:gd name="T7" fmla="*/ 0 h 123"/>
                <a:gd name="T8" fmla="*/ 126 w 126"/>
                <a:gd name="T9" fmla="*/ 0 h 123"/>
                <a:gd name="T10" fmla="*/ 71 w 126"/>
                <a:gd name="T11" fmla="*/ 123 h 123"/>
                <a:gd name="T12" fmla="*/ 55 w 126"/>
                <a:gd name="T13" fmla="*/ 123 h 123"/>
                <a:gd name="T14" fmla="*/ 0 w 126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23">
                  <a:moveTo>
                    <a:pt x="0" y="0"/>
                  </a:moveTo>
                  <a:lnTo>
                    <a:pt x="13" y="0"/>
                  </a:lnTo>
                  <a:lnTo>
                    <a:pt x="63" y="112"/>
                  </a:lnTo>
                  <a:lnTo>
                    <a:pt x="112" y="0"/>
                  </a:lnTo>
                  <a:lnTo>
                    <a:pt x="126" y="0"/>
                  </a:lnTo>
                  <a:lnTo>
                    <a:pt x="71" y="123"/>
                  </a:lnTo>
                  <a:lnTo>
                    <a:pt x="55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49" name="Freeform 40"/>
            <p:cNvSpPr>
              <a:spLocks noEditPoints="1"/>
            </p:cNvSpPr>
            <p:nvPr/>
          </p:nvSpPr>
          <p:spPr bwMode="auto">
            <a:xfrm>
              <a:off x="7088" y="3374"/>
              <a:ext cx="27" cy="38"/>
            </a:xfrm>
            <a:custGeom>
              <a:avLst/>
              <a:gdLst>
                <a:gd name="T0" fmla="*/ 71 w 118"/>
                <a:gd name="T1" fmla="*/ 0 h 161"/>
                <a:gd name="T2" fmla="*/ 86 w 118"/>
                <a:gd name="T3" fmla="*/ 0 h 161"/>
                <a:gd name="T4" fmla="*/ 66 w 118"/>
                <a:gd name="T5" fmla="*/ 25 h 161"/>
                <a:gd name="T6" fmla="*/ 56 w 118"/>
                <a:gd name="T7" fmla="*/ 25 h 161"/>
                <a:gd name="T8" fmla="*/ 71 w 118"/>
                <a:gd name="T9" fmla="*/ 0 h 161"/>
                <a:gd name="T10" fmla="*/ 53 w 118"/>
                <a:gd name="T11" fmla="*/ 108 h 161"/>
                <a:gd name="T12" fmla="*/ 0 w 118"/>
                <a:gd name="T13" fmla="*/ 38 h 161"/>
                <a:gd name="T14" fmla="*/ 15 w 118"/>
                <a:gd name="T15" fmla="*/ 38 h 161"/>
                <a:gd name="T16" fmla="*/ 59 w 118"/>
                <a:gd name="T17" fmla="*/ 98 h 161"/>
                <a:gd name="T18" fmla="*/ 103 w 118"/>
                <a:gd name="T19" fmla="*/ 38 h 161"/>
                <a:gd name="T20" fmla="*/ 118 w 118"/>
                <a:gd name="T21" fmla="*/ 38 h 161"/>
                <a:gd name="T22" fmla="*/ 65 w 118"/>
                <a:gd name="T23" fmla="*/ 108 h 161"/>
                <a:gd name="T24" fmla="*/ 65 w 118"/>
                <a:gd name="T25" fmla="*/ 161 h 161"/>
                <a:gd name="T26" fmla="*/ 53 w 118"/>
                <a:gd name="T27" fmla="*/ 161 h 161"/>
                <a:gd name="T28" fmla="*/ 53 w 118"/>
                <a:gd name="T29" fmla="*/ 10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8" h="161">
                  <a:moveTo>
                    <a:pt x="71" y="0"/>
                  </a:moveTo>
                  <a:lnTo>
                    <a:pt x="86" y="0"/>
                  </a:lnTo>
                  <a:lnTo>
                    <a:pt x="66" y="25"/>
                  </a:lnTo>
                  <a:lnTo>
                    <a:pt x="56" y="25"/>
                  </a:lnTo>
                  <a:lnTo>
                    <a:pt x="71" y="0"/>
                  </a:lnTo>
                  <a:close/>
                  <a:moveTo>
                    <a:pt x="53" y="108"/>
                  </a:moveTo>
                  <a:lnTo>
                    <a:pt x="0" y="38"/>
                  </a:lnTo>
                  <a:lnTo>
                    <a:pt x="15" y="38"/>
                  </a:lnTo>
                  <a:lnTo>
                    <a:pt x="59" y="98"/>
                  </a:lnTo>
                  <a:lnTo>
                    <a:pt x="103" y="38"/>
                  </a:lnTo>
                  <a:lnTo>
                    <a:pt x="118" y="38"/>
                  </a:lnTo>
                  <a:lnTo>
                    <a:pt x="65" y="108"/>
                  </a:lnTo>
                  <a:lnTo>
                    <a:pt x="65" y="161"/>
                  </a:lnTo>
                  <a:lnTo>
                    <a:pt x="53" y="161"/>
                  </a:lnTo>
                  <a:lnTo>
                    <a:pt x="53" y="10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7121" y="3382"/>
              <a:ext cx="29" cy="31"/>
            </a:xfrm>
            <a:custGeom>
              <a:avLst/>
              <a:gdLst>
                <a:gd name="T0" fmla="*/ 64 w 124"/>
                <a:gd name="T1" fmla="*/ 12 h 130"/>
                <a:gd name="T2" fmla="*/ 12 w 124"/>
                <a:gd name="T3" fmla="*/ 65 h 130"/>
                <a:gd name="T4" fmla="*/ 62 w 124"/>
                <a:gd name="T5" fmla="*/ 118 h 130"/>
                <a:gd name="T6" fmla="*/ 111 w 124"/>
                <a:gd name="T7" fmla="*/ 81 h 130"/>
                <a:gd name="T8" fmla="*/ 124 w 124"/>
                <a:gd name="T9" fmla="*/ 81 h 130"/>
                <a:gd name="T10" fmla="*/ 62 w 124"/>
                <a:gd name="T11" fmla="*/ 130 h 130"/>
                <a:gd name="T12" fmla="*/ 0 w 124"/>
                <a:gd name="T13" fmla="*/ 65 h 130"/>
                <a:gd name="T14" fmla="*/ 65 w 124"/>
                <a:gd name="T15" fmla="*/ 0 h 130"/>
                <a:gd name="T16" fmla="*/ 122 w 124"/>
                <a:gd name="T17" fmla="*/ 44 h 130"/>
                <a:gd name="T18" fmla="*/ 109 w 124"/>
                <a:gd name="T19" fmla="*/ 44 h 130"/>
                <a:gd name="T20" fmla="*/ 64 w 124"/>
                <a:gd name="T21" fmla="*/ 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0">
                  <a:moveTo>
                    <a:pt x="64" y="12"/>
                  </a:moveTo>
                  <a:cubicBezTo>
                    <a:pt x="32" y="12"/>
                    <a:pt x="12" y="32"/>
                    <a:pt x="12" y="65"/>
                  </a:cubicBezTo>
                  <a:cubicBezTo>
                    <a:pt x="12" y="98"/>
                    <a:pt x="32" y="118"/>
                    <a:pt x="62" y="118"/>
                  </a:cubicBezTo>
                  <a:cubicBezTo>
                    <a:pt x="87" y="118"/>
                    <a:pt x="106" y="104"/>
                    <a:pt x="111" y="81"/>
                  </a:cubicBezTo>
                  <a:lnTo>
                    <a:pt x="124" y="81"/>
                  </a:lnTo>
                  <a:cubicBezTo>
                    <a:pt x="118" y="111"/>
                    <a:pt x="95" y="130"/>
                    <a:pt x="62" y="130"/>
                  </a:cubicBezTo>
                  <a:cubicBezTo>
                    <a:pt x="25" y="130"/>
                    <a:pt x="0" y="105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97" y="0"/>
                    <a:pt x="118" y="17"/>
                    <a:pt x="122" y="44"/>
                  </a:cubicBezTo>
                  <a:lnTo>
                    <a:pt x="109" y="44"/>
                  </a:lnTo>
                  <a:cubicBezTo>
                    <a:pt x="105" y="24"/>
                    <a:pt x="89" y="12"/>
                    <a:pt x="64" y="12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1" name="Freeform 42"/>
            <p:cNvSpPr>
              <a:spLocks/>
            </p:cNvSpPr>
            <p:nvPr/>
          </p:nvSpPr>
          <p:spPr bwMode="auto">
            <a:xfrm>
              <a:off x="7157" y="3383"/>
              <a:ext cx="24" cy="29"/>
            </a:xfrm>
            <a:custGeom>
              <a:avLst/>
              <a:gdLst>
                <a:gd name="T0" fmla="*/ 0 w 105"/>
                <a:gd name="T1" fmla="*/ 0 h 123"/>
                <a:gd name="T2" fmla="*/ 12 w 105"/>
                <a:gd name="T3" fmla="*/ 0 h 123"/>
                <a:gd name="T4" fmla="*/ 12 w 105"/>
                <a:gd name="T5" fmla="*/ 51 h 123"/>
                <a:gd name="T6" fmla="*/ 93 w 105"/>
                <a:gd name="T7" fmla="*/ 51 h 123"/>
                <a:gd name="T8" fmla="*/ 93 w 105"/>
                <a:gd name="T9" fmla="*/ 0 h 123"/>
                <a:gd name="T10" fmla="*/ 105 w 105"/>
                <a:gd name="T11" fmla="*/ 0 h 123"/>
                <a:gd name="T12" fmla="*/ 105 w 105"/>
                <a:gd name="T13" fmla="*/ 123 h 123"/>
                <a:gd name="T14" fmla="*/ 93 w 105"/>
                <a:gd name="T15" fmla="*/ 123 h 123"/>
                <a:gd name="T16" fmla="*/ 93 w 105"/>
                <a:gd name="T17" fmla="*/ 63 h 123"/>
                <a:gd name="T18" fmla="*/ 12 w 105"/>
                <a:gd name="T19" fmla="*/ 63 h 123"/>
                <a:gd name="T20" fmla="*/ 12 w 105"/>
                <a:gd name="T21" fmla="*/ 123 h 123"/>
                <a:gd name="T22" fmla="*/ 0 w 105"/>
                <a:gd name="T23" fmla="*/ 123 h 123"/>
                <a:gd name="T24" fmla="*/ 0 w 10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3">
                  <a:moveTo>
                    <a:pt x="0" y="0"/>
                  </a:moveTo>
                  <a:lnTo>
                    <a:pt x="12" y="0"/>
                  </a:lnTo>
                  <a:lnTo>
                    <a:pt x="12" y="51"/>
                  </a:lnTo>
                  <a:lnTo>
                    <a:pt x="93" y="51"/>
                  </a:lnTo>
                  <a:lnTo>
                    <a:pt x="93" y="0"/>
                  </a:lnTo>
                  <a:lnTo>
                    <a:pt x="105" y="0"/>
                  </a:lnTo>
                  <a:lnTo>
                    <a:pt x="105" y="123"/>
                  </a:lnTo>
                  <a:lnTo>
                    <a:pt x="93" y="123"/>
                  </a:lnTo>
                  <a:lnTo>
                    <a:pt x="93" y="63"/>
                  </a:lnTo>
                  <a:lnTo>
                    <a:pt x="12" y="63"/>
                  </a:lnTo>
                  <a:lnTo>
                    <a:pt x="12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2" name="Freeform 43"/>
            <p:cNvSpPr>
              <a:spLocks noEditPoints="1"/>
            </p:cNvSpPr>
            <p:nvPr/>
          </p:nvSpPr>
          <p:spPr bwMode="auto">
            <a:xfrm>
              <a:off x="7190" y="3382"/>
              <a:ext cx="30" cy="31"/>
            </a:xfrm>
            <a:custGeom>
              <a:avLst/>
              <a:gdLst>
                <a:gd name="T0" fmla="*/ 117 w 130"/>
                <a:gd name="T1" fmla="*/ 65 h 130"/>
                <a:gd name="T2" fmla="*/ 65 w 130"/>
                <a:gd name="T3" fmla="*/ 12 h 130"/>
                <a:gd name="T4" fmla="*/ 13 w 130"/>
                <a:gd name="T5" fmla="*/ 65 h 130"/>
                <a:gd name="T6" fmla="*/ 65 w 130"/>
                <a:gd name="T7" fmla="*/ 118 h 130"/>
                <a:gd name="T8" fmla="*/ 117 w 130"/>
                <a:gd name="T9" fmla="*/ 65 h 130"/>
                <a:gd name="T10" fmla="*/ 65 w 130"/>
                <a:gd name="T11" fmla="*/ 130 h 130"/>
                <a:gd name="T12" fmla="*/ 0 w 130"/>
                <a:gd name="T13" fmla="*/ 65 h 130"/>
                <a:gd name="T14" fmla="*/ 65 w 130"/>
                <a:gd name="T15" fmla="*/ 0 h 130"/>
                <a:gd name="T16" fmla="*/ 130 w 130"/>
                <a:gd name="T17" fmla="*/ 65 h 130"/>
                <a:gd name="T18" fmla="*/ 65 w 130"/>
                <a:gd name="T19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30">
                  <a:moveTo>
                    <a:pt x="117" y="65"/>
                  </a:moveTo>
                  <a:cubicBezTo>
                    <a:pt x="117" y="32"/>
                    <a:pt x="98" y="12"/>
                    <a:pt x="65" y="12"/>
                  </a:cubicBezTo>
                  <a:cubicBezTo>
                    <a:pt x="32" y="12"/>
                    <a:pt x="13" y="32"/>
                    <a:pt x="13" y="65"/>
                  </a:cubicBezTo>
                  <a:cubicBezTo>
                    <a:pt x="13" y="99"/>
                    <a:pt x="32" y="118"/>
                    <a:pt x="65" y="118"/>
                  </a:cubicBezTo>
                  <a:cubicBezTo>
                    <a:pt x="98" y="118"/>
                    <a:pt x="117" y="99"/>
                    <a:pt x="117" y="65"/>
                  </a:cubicBezTo>
                  <a:close/>
                  <a:moveTo>
                    <a:pt x="65" y="130"/>
                  </a:moveTo>
                  <a:cubicBezTo>
                    <a:pt x="24" y="130"/>
                    <a:pt x="0" y="106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105" y="0"/>
                    <a:pt x="130" y="25"/>
                    <a:pt x="130" y="65"/>
                  </a:cubicBezTo>
                  <a:cubicBezTo>
                    <a:pt x="130" y="106"/>
                    <a:pt x="105" y="130"/>
                    <a:pt x="65" y="130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3" name="Freeform 44"/>
            <p:cNvSpPr>
              <a:spLocks/>
            </p:cNvSpPr>
            <p:nvPr/>
          </p:nvSpPr>
          <p:spPr bwMode="auto">
            <a:xfrm>
              <a:off x="7224" y="3383"/>
              <a:ext cx="29" cy="29"/>
            </a:xfrm>
            <a:custGeom>
              <a:avLst/>
              <a:gdLst>
                <a:gd name="T0" fmla="*/ 0 w 126"/>
                <a:gd name="T1" fmla="*/ 0 h 123"/>
                <a:gd name="T2" fmla="*/ 13 w 126"/>
                <a:gd name="T3" fmla="*/ 0 h 123"/>
                <a:gd name="T4" fmla="*/ 63 w 126"/>
                <a:gd name="T5" fmla="*/ 112 h 123"/>
                <a:gd name="T6" fmla="*/ 113 w 126"/>
                <a:gd name="T7" fmla="*/ 0 h 123"/>
                <a:gd name="T8" fmla="*/ 126 w 126"/>
                <a:gd name="T9" fmla="*/ 0 h 123"/>
                <a:gd name="T10" fmla="*/ 71 w 126"/>
                <a:gd name="T11" fmla="*/ 123 h 123"/>
                <a:gd name="T12" fmla="*/ 55 w 126"/>
                <a:gd name="T13" fmla="*/ 123 h 123"/>
                <a:gd name="T14" fmla="*/ 0 w 126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23">
                  <a:moveTo>
                    <a:pt x="0" y="0"/>
                  </a:moveTo>
                  <a:lnTo>
                    <a:pt x="13" y="0"/>
                  </a:lnTo>
                  <a:lnTo>
                    <a:pt x="63" y="112"/>
                  </a:lnTo>
                  <a:lnTo>
                    <a:pt x="113" y="0"/>
                  </a:lnTo>
                  <a:lnTo>
                    <a:pt x="126" y="0"/>
                  </a:lnTo>
                  <a:lnTo>
                    <a:pt x="71" y="123"/>
                  </a:lnTo>
                  <a:lnTo>
                    <a:pt x="55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4" name="Freeform 45"/>
            <p:cNvSpPr>
              <a:spLocks/>
            </p:cNvSpPr>
            <p:nvPr/>
          </p:nvSpPr>
          <p:spPr bwMode="auto">
            <a:xfrm>
              <a:off x="7257" y="3383"/>
              <a:ext cx="27" cy="29"/>
            </a:xfrm>
            <a:custGeom>
              <a:avLst/>
              <a:gdLst>
                <a:gd name="T0" fmla="*/ 53 w 118"/>
                <a:gd name="T1" fmla="*/ 70 h 123"/>
                <a:gd name="T2" fmla="*/ 0 w 118"/>
                <a:gd name="T3" fmla="*/ 0 h 123"/>
                <a:gd name="T4" fmla="*/ 15 w 118"/>
                <a:gd name="T5" fmla="*/ 0 h 123"/>
                <a:gd name="T6" fmla="*/ 59 w 118"/>
                <a:gd name="T7" fmla="*/ 60 h 123"/>
                <a:gd name="T8" fmla="*/ 103 w 118"/>
                <a:gd name="T9" fmla="*/ 0 h 123"/>
                <a:gd name="T10" fmla="*/ 118 w 118"/>
                <a:gd name="T11" fmla="*/ 0 h 123"/>
                <a:gd name="T12" fmla="*/ 65 w 118"/>
                <a:gd name="T13" fmla="*/ 70 h 123"/>
                <a:gd name="T14" fmla="*/ 65 w 118"/>
                <a:gd name="T15" fmla="*/ 123 h 123"/>
                <a:gd name="T16" fmla="*/ 53 w 118"/>
                <a:gd name="T17" fmla="*/ 123 h 123"/>
                <a:gd name="T18" fmla="*/ 53 w 118"/>
                <a:gd name="T19" fmla="*/ 7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123">
                  <a:moveTo>
                    <a:pt x="53" y="70"/>
                  </a:moveTo>
                  <a:lnTo>
                    <a:pt x="0" y="0"/>
                  </a:lnTo>
                  <a:lnTo>
                    <a:pt x="15" y="0"/>
                  </a:lnTo>
                  <a:lnTo>
                    <a:pt x="59" y="60"/>
                  </a:lnTo>
                  <a:lnTo>
                    <a:pt x="103" y="0"/>
                  </a:lnTo>
                  <a:lnTo>
                    <a:pt x="118" y="0"/>
                  </a:lnTo>
                  <a:lnTo>
                    <a:pt x="65" y="70"/>
                  </a:lnTo>
                  <a:lnTo>
                    <a:pt x="65" y="123"/>
                  </a:lnTo>
                  <a:lnTo>
                    <a:pt x="53" y="123"/>
                  </a:lnTo>
                  <a:lnTo>
                    <a:pt x="53" y="7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5" name="Rectangle 46"/>
            <p:cNvSpPr>
              <a:spLocks noChangeArrowheads="1"/>
            </p:cNvSpPr>
            <p:nvPr/>
          </p:nvSpPr>
          <p:spPr bwMode="auto">
            <a:xfrm>
              <a:off x="4205" y="3032"/>
              <a:ext cx="604" cy="419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6" name="Rectangle 47"/>
            <p:cNvSpPr>
              <a:spLocks noChangeArrowheads="1"/>
            </p:cNvSpPr>
            <p:nvPr/>
          </p:nvSpPr>
          <p:spPr bwMode="auto">
            <a:xfrm>
              <a:off x="4217" y="3043"/>
              <a:ext cx="580" cy="396"/>
            </a:xfrm>
            <a:prstGeom prst="rect">
              <a:avLst/>
            </a:prstGeom>
            <a:solidFill>
              <a:srgbClr val="044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4487" y="3091"/>
              <a:ext cx="40" cy="39"/>
            </a:xfrm>
            <a:custGeom>
              <a:avLst/>
              <a:gdLst>
                <a:gd name="T0" fmla="*/ 33 w 174"/>
                <a:gd name="T1" fmla="*/ 166 h 166"/>
                <a:gd name="T2" fmla="*/ 87 w 174"/>
                <a:gd name="T3" fmla="*/ 127 h 166"/>
                <a:gd name="T4" fmla="*/ 140 w 174"/>
                <a:gd name="T5" fmla="*/ 166 h 166"/>
                <a:gd name="T6" fmla="*/ 120 w 174"/>
                <a:gd name="T7" fmla="*/ 103 h 166"/>
                <a:gd name="T8" fmla="*/ 174 w 174"/>
                <a:gd name="T9" fmla="*/ 64 h 166"/>
                <a:gd name="T10" fmla="*/ 107 w 174"/>
                <a:gd name="T11" fmla="*/ 64 h 166"/>
                <a:gd name="T12" fmla="*/ 87 w 174"/>
                <a:gd name="T13" fmla="*/ 0 h 166"/>
                <a:gd name="T14" fmla="*/ 66 w 174"/>
                <a:gd name="T15" fmla="*/ 64 h 166"/>
                <a:gd name="T16" fmla="*/ 0 w 174"/>
                <a:gd name="T17" fmla="*/ 64 h 166"/>
                <a:gd name="T18" fmla="*/ 54 w 174"/>
                <a:gd name="T19" fmla="*/ 103 h 166"/>
                <a:gd name="T20" fmla="*/ 33 w 174"/>
                <a:gd name="T2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33" y="166"/>
                  </a:moveTo>
                  <a:lnTo>
                    <a:pt x="87" y="127"/>
                  </a:lnTo>
                  <a:lnTo>
                    <a:pt x="140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7" y="64"/>
                  </a:lnTo>
                  <a:lnTo>
                    <a:pt x="87" y="0"/>
                  </a:lnTo>
                  <a:lnTo>
                    <a:pt x="66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3" y="16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8" name="Freeform 49"/>
            <p:cNvSpPr>
              <a:spLocks/>
            </p:cNvSpPr>
            <p:nvPr/>
          </p:nvSpPr>
          <p:spPr bwMode="auto">
            <a:xfrm>
              <a:off x="4423" y="3108"/>
              <a:ext cx="40" cy="39"/>
            </a:xfrm>
            <a:custGeom>
              <a:avLst/>
              <a:gdLst>
                <a:gd name="T0" fmla="*/ 34 w 175"/>
                <a:gd name="T1" fmla="*/ 166 h 166"/>
                <a:gd name="T2" fmla="*/ 87 w 175"/>
                <a:gd name="T3" fmla="*/ 127 h 166"/>
                <a:gd name="T4" fmla="*/ 141 w 175"/>
                <a:gd name="T5" fmla="*/ 166 h 166"/>
                <a:gd name="T6" fmla="*/ 120 w 175"/>
                <a:gd name="T7" fmla="*/ 103 h 166"/>
                <a:gd name="T8" fmla="*/ 175 w 175"/>
                <a:gd name="T9" fmla="*/ 64 h 166"/>
                <a:gd name="T10" fmla="*/ 108 w 175"/>
                <a:gd name="T11" fmla="*/ 64 h 166"/>
                <a:gd name="T12" fmla="*/ 87 w 175"/>
                <a:gd name="T13" fmla="*/ 0 h 166"/>
                <a:gd name="T14" fmla="*/ 67 w 175"/>
                <a:gd name="T15" fmla="*/ 64 h 166"/>
                <a:gd name="T16" fmla="*/ 0 w 175"/>
                <a:gd name="T17" fmla="*/ 64 h 166"/>
                <a:gd name="T18" fmla="*/ 54 w 175"/>
                <a:gd name="T19" fmla="*/ 103 h 166"/>
                <a:gd name="T20" fmla="*/ 34 w 175"/>
                <a:gd name="T2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34" y="166"/>
                  </a:move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5" y="64"/>
                  </a:lnTo>
                  <a:lnTo>
                    <a:pt x="108" y="64"/>
                  </a:lnTo>
                  <a:lnTo>
                    <a:pt x="87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4377" y="3156"/>
              <a:ext cx="40" cy="39"/>
            </a:xfrm>
            <a:custGeom>
              <a:avLst/>
              <a:gdLst>
                <a:gd name="T0" fmla="*/ 88 w 175"/>
                <a:gd name="T1" fmla="*/ 0 h 166"/>
                <a:gd name="T2" fmla="*/ 67 w 175"/>
                <a:gd name="T3" fmla="*/ 64 h 166"/>
                <a:gd name="T4" fmla="*/ 0 w 175"/>
                <a:gd name="T5" fmla="*/ 64 h 166"/>
                <a:gd name="T6" fmla="*/ 55 w 175"/>
                <a:gd name="T7" fmla="*/ 103 h 166"/>
                <a:gd name="T8" fmla="*/ 34 w 175"/>
                <a:gd name="T9" fmla="*/ 166 h 166"/>
                <a:gd name="T10" fmla="*/ 88 w 175"/>
                <a:gd name="T11" fmla="*/ 127 h 166"/>
                <a:gd name="T12" fmla="*/ 141 w 175"/>
                <a:gd name="T13" fmla="*/ 166 h 166"/>
                <a:gd name="T14" fmla="*/ 121 w 175"/>
                <a:gd name="T15" fmla="*/ 103 h 166"/>
                <a:gd name="T16" fmla="*/ 175 w 175"/>
                <a:gd name="T17" fmla="*/ 64 h 166"/>
                <a:gd name="T18" fmla="*/ 108 w 175"/>
                <a:gd name="T19" fmla="*/ 64 h 166"/>
                <a:gd name="T20" fmla="*/ 88 w 175"/>
                <a:gd name="T21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8" y="0"/>
                  </a:moveTo>
                  <a:lnTo>
                    <a:pt x="67" y="64"/>
                  </a:lnTo>
                  <a:lnTo>
                    <a:pt x="0" y="64"/>
                  </a:lnTo>
                  <a:lnTo>
                    <a:pt x="55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lnTo>
                    <a:pt x="108" y="64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4360" y="3221"/>
              <a:ext cx="40" cy="38"/>
            </a:xfrm>
            <a:custGeom>
              <a:avLst/>
              <a:gdLst>
                <a:gd name="T0" fmla="*/ 88 w 175"/>
                <a:gd name="T1" fmla="*/ 127 h 166"/>
                <a:gd name="T2" fmla="*/ 141 w 175"/>
                <a:gd name="T3" fmla="*/ 166 h 166"/>
                <a:gd name="T4" fmla="*/ 121 w 175"/>
                <a:gd name="T5" fmla="*/ 102 h 166"/>
                <a:gd name="T6" fmla="*/ 175 w 175"/>
                <a:gd name="T7" fmla="*/ 63 h 166"/>
                <a:gd name="T8" fmla="*/ 108 w 175"/>
                <a:gd name="T9" fmla="*/ 63 h 166"/>
                <a:gd name="T10" fmla="*/ 88 w 175"/>
                <a:gd name="T11" fmla="*/ 0 h 166"/>
                <a:gd name="T12" fmla="*/ 67 w 175"/>
                <a:gd name="T13" fmla="*/ 64 h 166"/>
                <a:gd name="T14" fmla="*/ 0 w 175"/>
                <a:gd name="T15" fmla="*/ 63 h 166"/>
                <a:gd name="T16" fmla="*/ 54 w 175"/>
                <a:gd name="T17" fmla="*/ 102 h 166"/>
                <a:gd name="T18" fmla="*/ 34 w 175"/>
                <a:gd name="T19" fmla="*/ 166 h 166"/>
                <a:gd name="T20" fmla="*/ 88 w 175"/>
                <a:gd name="T21" fmla="*/ 12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8" y="127"/>
                  </a:moveTo>
                  <a:lnTo>
                    <a:pt x="141" y="166"/>
                  </a:lnTo>
                  <a:lnTo>
                    <a:pt x="121" y="102"/>
                  </a:lnTo>
                  <a:lnTo>
                    <a:pt x="175" y="63"/>
                  </a:lnTo>
                  <a:lnTo>
                    <a:pt x="108" y="63"/>
                  </a:lnTo>
                  <a:lnTo>
                    <a:pt x="88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6"/>
                  </a:lnTo>
                  <a:lnTo>
                    <a:pt x="88" y="12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1" name="Freeform 52"/>
            <p:cNvSpPr>
              <a:spLocks/>
            </p:cNvSpPr>
            <p:nvPr/>
          </p:nvSpPr>
          <p:spPr bwMode="auto">
            <a:xfrm>
              <a:off x="4377" y="3285"/>
              <a:ext cx="40" cy="39"/>
            </a:xfrm>
            <a:custGeom>
              <a:avLst/>
              <a:gdLst>
                <a:gd name="T0" fmla="*/ 108 w 175"/>
                <a:gd name="T1" fmla="*/ 64 h 166"/>
                <a:gd name="T2" fmla="*/ 88 w 175"/>
                <a:gd name="T3" fmla="*/ 0 h 166"/>
                <a:gd name="T4" fmla="*/ 67 w 175"/>
                <a:gd name="T5" fmla="*/ 64 h 166"/>
                <a:gd name="T6" fmla="*/ 0 w 175"/>
                <a:gd name="T7" fmla="*/ 64 h 166"/>
                <a:gd name="T8" fmla="*/ 55 w 175"/>
                <a:gd name="T9" fmla="*/ 103 h 166"/>
                <a:gd name="T10" fmla="*/ 34 w 175"/>
                <a:gd name="T11" fmla="*/ 166 h 166"/>
                <a:gd name="T12" fmla="*/ 88 w 175"/>
                <a:gd name="T13" fmla="*/ 127 h 166"/>
                <a:gd name="T14" fmla="*/ 141 w 175"/>
                <a:gd name="T15" fmla="*/ 166 h 166"/>
                <a:gd name="T16" fmla="*/ 121 w 175"/>
                <a:gd name="T17" fmla="*/ 103 h 166"/>
                <a:gd name="T18" fmla="*/ 175 w 175"/>
                <a:gd name="T19" fmla="*/ 64 h 166"/>
                <a:gd name="T20" fmla="*/ 108 w 175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4"/>
                  </a:moveTo>
                  <a:lnTo>
                    <a:pt x="88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5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lnTo>
                    <a:pt x="108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2" name="Freeform 53"/>
            <p:cNvSpPr>
              <a:spLocks/>
            </p:cNvSpPr>
            <p:nvPr/>
          </p:nvSpPr>
          <p:spPr bwMode="auto">
            <a:xfrm>
              <a:off x="4423" y="3333"/>
              <a:ext cx="40" cy="39"/>
            </a:xfrm>
            <a:custGeom>
              <a:avLst/>
              <a:gdLst>
                <a:gd name="T0" fmla="*/ 108 w 175"/>
                <a:gd name="T1" fmla="*/ 63 h 166"/>
                <a:gd name="T2" fmla="*/ 88 w 175"/>
                <a:gd name="T3" fmla="*/ 0 h 166"/>
                <a:gd name="T4" fmla="*/ 67 w 175"/>
                <a:gd name="T5" fmla="*/ 64 h 166"/>
                <a:gd name="T6" fmla="*/ 0 w 175"/>
                <a:gd name="T7" fmla="*/ 63 h 166"/>
                <a:gd name="T8" fmla="*/ 55 w 175"/>
                <a:gd name="T9" fmla="*/ 102 h 166"/>
                <a:gd name="T10" fmla="*/ 34 w 175"/>
                <a:gd name="T11" fmla="*/ 166 h 166"/>
                <a:gd name="T12" fmla="*/ 88 w 175"/>
                <a:gd name="T13" fmla="*/ 127 h 166"/>
                <a:gd name="T14" fmla="*/ 141 w 175"/>
                <a:gd name="T15" fmla="*/ 166 h 166"/>
                <a:gd name="T16" fmla="*/ 121 w 175"/>
                <a:gd name="T17" fmla="*/ 102 h 166"/>
                <a:gd name="T18" fmla="*/ 175 w 175"/>
                <a:gd name="T19" fmla="*/ 63 h 166"/>
                <a:gd name="T20" fmla="*/ 108 w 175"/>
                <a:gd name="T21" fmla="*/ 6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3"/>
                  </a:moveTo>
                  <a:lnTo>
                    <a:pt x="88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5" y="102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2"/>
                  </a:lnTo>
                  <a:lnTo>
                    <a:pt x="175" y="63"/>
                  </a:lnTo>
                  <a:lnTo>
                    <a:pt x="108" y="63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>
              <a:off x="4487" y="3350"/>
              <a:ext cx="40" cy="39"/>
            </a:xfrm>
            <a:custGeom>
              <a:avLst/>
              <a:gdLst>
                <a:gd name="T0" fmla="*/ 107 w 174"/>
                <a:gd name="T1" fmla="*/ 64 h 166"/>
                <a:gd name="T2" fmla="*/ 87 w 174"/>
                <a:gd name="T3" fmla="*/ 0 h 166"/>
                <a:gd name="T4" fmla="*/ 66 w 174"/>
                <a:gd name="T5" fmla="*/ 64 h 166"/>
                <a:gd name="T6" fmla="*/ 0 w 174"/>
                <a:gd name="T7" fmla="*/ 64 h 166"/>
                <a:gd name="T8" fmla="*/ 54 w 174"/>
                <a:gd name="T9" fmla="*/ 103 h 166"/>
                <a:gd name="T10" fmla="*/ 34 w 174"/>
                <a:gd name="T11" fmla="*/ 166 h 166"/>
                <a:gd name="T12" fmla="*/ 87 w 174"/>
                <a:gd name="T13" fmla="*/ 127 h 166"/>
                <a:gd name="T14" fmla="*/ 140 w 174"/>
                <a:gd name="T15" fmla="*/ 166 h 166"/>
                <a:gd name="T16" fmla="*/ 120 w 174"/>
                <a:gd name="T17" fmla="*/ 103 h 166"/>
                <a:gd name="T18" fmla="*/ 174 w 174"/>
                <a:gd name="T19" fmla="*/ 64 h 166"/>
                <a:gd name="T20" fmla="*/ 107 w 174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107" y="64"/>
                  </a:moveTo>
                  <a:lnTo>
                    <a:pt x="87" y="0"/>
                  </a:lnTo>
                  <a:lnTo>
                    <a:pt x="66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0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7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4550" y="3333"/>
              <a:ext cx="40" cy="39"/>
            </a:xfrm>
            <a:custGeom>
              <a:avLst/>
              <a:gdLst>
                <a:gd name="T0" fmla="*/ 108 w 175"/>
                <a:gd name="T1" fmla="*/ 63 h 166"/>
                <a:gd name="T2" fmla="*/ 87 w 175"/>
                <a:gd name="T3" fmla="*/ 0 h 166"/>
                <a:gd name="T4" fmla="*/ 67 w 175"/>
                <a:gd name="T5" fmla="*/ 64 h 166"/>
                <a:gd name="T6" fmla="*/ 0 w 175"/>
                <a:gd name="T7" fmla="*/ 63 h 166"/>
                <a:gd name="T8" fmla="*/ 54 w 175"/>
                <a:gd name="T9" fmla="*/ 102 h 166"/>
                <a:gd name="T10" fmla="*/ 34 w 175"/>
                <a:gd name="T11" fmla="*/ 166 h 166"/>
                <a:gd name="T12" fmla="*/ 87 w 175"/>
                <a:gd name="T13" fmla="*/ 127 h 166"/>
                <a:gd name="T14" fmla="*/ 141 w 175"/>
                <a:gd name="T15" fmla="*/ 166 h 166"/>
                <a:gd name="T16" fmla="*/ 120 w 175"/>
                <a:gd name="T17" fmla="*/ 102 h 166"/>
                <a:gd name="T18" fmla="*/ 175 w 175"/>
                <a:gd name="T19" fmla="*/ 63 h 166"/>
                <a:gd name="T20" fmla="*/ 108 w 175"/>
                <a:gd name="T21" fmla="*/ 6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3"/>
                  </a:moveTo>
                  <a:lnTo>
                    <a:pt x="87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2"/>
                  </a:lnTo>
                  <a:lnTo>
                    <a:pt x="175" y="63"/>
                  </a:lnTo>
                  <a:lnTo>
                    <a:pt x="108" y="63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4596" y="3285"/>
              <a:ext cx="40" cy="39"/>
            </a:xfrm>
            <a:custGeom>
              <a:avLst/>
              <a:gdLst>
                <a:gd name="T0" fmla="*/ 108 w 174"/>
                <a:gd name="T1" fmla="*/ 64 h 166"/>
                <a:gd name="T2" fmla="*/ 87 w 174"/>
                <a:gd name="T3" fmla="*/ 0 h 166"/>
                <a:gd name="T4" fmla="*/ 67 w 174"/>
                <a:gd name="T5" fmla="*/ 64 h 166"/>
                <a:gd name="T6" fmla="*/ 0 w 174"/>
                <a:gd name="T7" fmla="*/ 64 h 166"/>
                <a:gd name="T8" fmla="*/ 54 w 174"/>
                <a:gd name="T9" fmla="*/ 103 h 166"/>
                <a:gd name="T10" fmla="*/ 34 w 174"/>
                <a:gd name="T11" fmla="*/ 166 h 166"/>
                <a:gd name="T12" fmla="*/ 87 w 174"/>
                <a:gd name="T13" fmla="*/ 127 h 166"/>
                <a:gd name="T14" fmla="*/ 141 w 174"/>
                <a:gd name="T15" fmla="*/ 166 h 166"/>
                <a:gd name="T16" fmla="*/ 120 w 174"/>
                <a:gd name="T17" fmla="*/ 103 h 166"/>
                <a:gd name="T18" fmla="*/ 174 w 174"/>
                <a:gd name="T19" fmla="*/ 64 h 166"/>
                <a:gd name="T20" fmla="*/ 108 w 174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108" y="64"/>
                  </a:moveTo>
                  <a:lnTo>
                    <a:pt x="87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8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6" name="Freeform 57"/>
            <p:cNvSpPr>
              <a:spLocks/>
            </p:cNvSpPr>
            <p:nvPr/>
          </p:nvSpPr>
          <p:spPr bwMode="auto">
            <a:xfrm>
              <a:off x="4613" y="3220"/>
              <a:ext cx="40" cy="39"/>
            </a:xfrm>
            <a:custGeom>
              <a:avLst/>
              <a:gdLst>
                <a:gd name="T0" fmla="*/ 175 w 175"/>
                <a:gd name="T1" fmla="*/ 64 h 166"/>
                <a:gd name="T2" fmla="*/ 108 w 175"/>
                <a:gd name="T3" fmla="*/ 64 h 166"/>
                <a:gd name="T4" fmla="*/ 88 w 175"/>
                <a:gd name="T5" fmla="*/ 0 h 166"/>
                <a:gd name="T6" fmla="*/ 67 w 175"/>
                <a:gd name="T7" fmla="*/ 64 h 166"/>
                <a:gd name="T8" fmla="*/ 0 w 175"/>
                <a:gd name="T9" fmla="*/ 64 h 166"/>
                <a:gd name="T10" fmla="*/ 54 w 175"/>
                <a:gd name="T11" fmla="*/ 103 h 166"/>
                <a:gd name="T12" fmla="*/ 34 w 175"/>
                <a:gd name="T13" fmla="*/ 166 h 166"/>
                <a:gd name="T14" fmla="*/ 88 w 175"/>
                <a:gd name="T15" fmla="*/ 127 h 166"/>
                <a:gd name="T16" fmla="*/ 141 w 175"/>
                <a:gd name="T17" fmla="*/ 166 h 166"/>
                <a:gd name="T18" fmla="*/ 121 w 175"/>
                <a:gd name="T19" fmla="*/ 103 h 166"/>
                <a:gd name="T20" fmla="*/ 175 w 175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75" y="64"/>
                  </a:moveTo>
                  <a:lnTo>
                    <a:pt x="108" y="64"/>
                  </a:lnTo>
                  <a:lnTo>
                    <a:pt x="88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7" name="Freeform 58"/>
            <p:cNvSpPr>
              <a:spLocks/>
            </p:cNvSpPr>
            <p:nvPr/>
          </p:nvSpPr>
          <p:spPr bwMode="auto">
            <a:xfrm>
              <a:off x="4596" y="3156"/>
              <a:ext cx="40" cy="38"/>
            </a:xfrm>
            <a:custGeom>
              <a:avLst/>
              <a:gdLst>
                <a:gd name="T0" fmla="*/ 34 w 174"/>
                <a:gd name="T1" fmla="*/ 165 h 165"/>
                <a:gd name="T2" fmla="*/ 87 w 174"/>
                <a:gd name="T3" fmla="*/ 126 h 165"/>
                <a:gd name="T4" fmla="*/ 141 w 174"/>
                <a:gd name="T5" fmla="*/ 165 h 165"/>
                <a:gd name="T6" fmla="*/ 120 w 174"/>
                <a:gd name="T7" fmla="*/ 102 h 165"/>
                <a:gd name="T8" fmla="*/ 174 w 174"/>
                <a:gd name="T9" fmla="*/ 63 h 165"/>
                <a:gd name="T10" fmla="*/ 108 w 174"/>
                <a:gd name="T11" fmla="*/ 63 h 165"/>
                <a:gd name="T12" fmla="*/ 87 w 174"/>
                <a:gd name="T13" fmla="*/ 0 h 165"/>
                <a:gd name="T14" fmla="*/ 67 w 174"/>
                <a:gd name="T15" fmla="*/ 64 h 165"/>
                <a:gd name="T16" fmla="*/ 0 w 174"/>
                <a:gd name="T17" fmla="*/ 63 h 165"/>
                <a:gd name="T18" fmla="*/ 54 w 174"/>
                <a:gd name="T19" fmla="*/ 102 h 165"/>
                <a:gd name="T20" fmla="*/ 34 w 174"/>
                <a:gd name="T2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5">
                  <a:moveTo>
                    <a:pt x="34" y="165"/>
                  </a:moveTo>
                  <a:lnTo>
                    <a:pt x="87" y="126"/>
                  </a:lnTo>
                  <a:lnTo>
                    <a:pt x="141" y="165"/>
                  </a:lnTo>
                  <a:lnTo>
                    <a:pt x="120" y="102"/>
                  </a:lnTo>
                  <a:lnTo>
                    <a:pt x="174" y="63"/>
                  </a:lnTo>
                  <a:lnTo>
                    <a:pt x="108" y="63"/>
                  </a:lnTo>
                  <a:lnTo>
                    <a:pt x="87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5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>
              <a:off x="4550" y="3108"/>
              <a:ext cx="40" cy="39"/>
            </a:xfrm>
            <a:custGeom>
              <a:avLst/>
              <a:gdLst>
                <a:gd name="T0" fmla="*/ 87 w 175"/>
                <a:gd name="T1" fmla="*/ 0 h 166"/>
                <a:gd name="T2" fmla="*/ 67 w 175"/>
                <a:gd name="T3" fmla="*/ 64 h 166"/>
                <a:gd name="T4" fmla="*/ 0 w 175"/>
                <a:gd name="T5" fmla="*/ 64 h 166"/>
                <a:gd name="T6" fmla="*/ 54 w 175"/>
                <a:gd name="T7" fmla="*/ 103 h 166"/>
                <a:gd name="T8" fmla="*/ 34 w 175"/>
                <a:gd name="T9" fmla="*/ 166 h 166"/>
                <a:gd name="T10" fmla="*/ 87 w 175"/>
                <a:gd name="T11" fmla="*/ 127 h 166"/>
                <a:gd name="T12" fmla="*/ 141 w 175"/>
                <a:gd name="T13" fmla="*/ 166 h 166"/>
                <a:gd name="T14" fmla="*/ 120 w 175"/>
                <a:gd name="T15" fmla="*/ 103 h 166"/>
                <a:gd name="T16" fmla="*/ 175 w 175"/>
                <a:gd name="T17" fmla="*/ 64 h 166"/>
                <a:gd name="T18" fmla="*/ 107 w 175"/>
                <a:gd name="T19" fmla="*/ 64 h 166"/>
                <a:gd name="T20" fmla="*/ 87 w 175"/>
                <a:gd name="T21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7" y="0"/>
                  </a:move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5" y="64"/>
                  </a:lnTo>
                  <a:lnTo>
                    <a:pt x="107" y="64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69" name="Freeform 60"/>
            <p:cNvSpPr>
              <a:spLocks/>
            </p:cNvSpPr>
            <p:nvPr/>
          </p:nvSpPr>
          <p:spPr bwMode="auto">
            <a:xfrm>
              <a:off x="4859" y="3103"/>
              <a:ext cx="38" cy="56"/>
            </a:xfrm>
            <a:custGeom>
              <a:avLst/>
              <a:gdLst>
                <a:gd name="T0" fmla="*/ 38 w 166"/>
                <a:gd name="T1" fmla="*/ 29 h 240"/>
                <a:gd name="T2" fmla="*/ 38 w 166"/>
                <a:gd name="T3" fmla="*/ 96 h 240"/>
                <a:gd name="T4" fmla="*/ 130 w 166"/>
                <a:gd name="T5" fmla="*/ 96 h 240"/>
                <a:gd name="T6" fmla="*/ 130 w 166"/>
                <a:gd name="T7" fmla="*/ 124 h 240"/>
                <a:gd name="T8" fmla="*/ 38 w 166"/>
                <a:gd name="T9" fmla="*/ 124 h 240"/>
                <a:gd name="T10" fmla="*/ 38 w 166"/>
                <a:gd name="T11" fmla="*/ 211 h 240"/>
                <a:gd name="T12" fmla="*/ 164 w 166"/>
                <a:gd name="T13" fmla="*/ 211 h 240"/>
                <a:gd name="T14" fmla="*/ 164 w 166"/>
                <a:gd name="T15" fmla="*/ 240 h 240"/>
                <a:gd name="T16" fmla="*/ 0 w 166"/>
                <a:gd name="T17" fmla="*/ 240 h 240"/>
                <a:gd name="T18" fmla="*/ 0 w 166"/>
                <a:gd name="T19" fmla="*/ 0 h 240"/>
                <a:gd name="T20" fmla="*/ 166 w 166"/>
                <a:gd name="T21" fmla="*/ 0 h 240"/>
                <a:gd name="T22" fmla="*/ 166 w 166"/>
                <a:gd name="T23" fmla="*/ 29 h 240"/>
                <a:gd name="T24" fmla="*/ 38 w 166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40">
                  <a:moveTo>
                    <a:pt x="38" y="29"/>
                  </a:moveTo>
                  <a:lnTo>
                    <a:pt x="38" y="96"/>
                  </a:lnTo>
                  <a:lnTo>
                    <a:pt x="130" y="96"/>
                  </a:lnTo>
                  <a:lnTo>
                    <a:pt x="130" y="124"/>
                  </a:lnTo>
                  <a:lnTo>
                    <a:pt x="38" y="124"/>
                  </a:lnTo>
                  <a:lnTo>
                    <a:pt x="38" y="211"/>
                  </a:lnTo>
                  <a:lnTo>
                    <a:pt x="164" y="211"/>
                  </a:lnTo>
                  <a:lnTo>
                    <a:pt x="164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29"/>
                  </a:lnTo>
                  <a:lnTo>
                    <a:pt x="3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4901" y="3103"/>
              <a:ext cx="51" cy="57"/>
            </a:xfrm>
            <a:custGeom>
              <a:avLst/>
              <a:gdLst>
                <a:gd name="T0" fmla="*/ 123 w 223"/>
                <a:gd name="T1" fmla="*/ 244 h 244"/>
                <a:gd name="T2" fmla="*/ 104 w 223"/>
                <a:gd name="T3" fmla="*/ 244 h 244"/>
                <a:gd name="T4" fmla="*/ 0 w 223"/>
                <a:gd name="T5" fmla="*/ 0 h 244"/>
                <a:gd name="T6" fmla="*/ 42 w 223"/>
                <a:gd name="T7" fmla="*/ 0 h 244"/>
                <a:gd name="T8" fmla="*/ 114 w 223"/>
                <a:gd name="T9" fmla="*/ 177 h 244"/>
                <a:gd name="T10" fmla="*/ 183 w 223"/>
                <a:gd name="T11" fmla="*/ 0 h 244"/>
                <a:gd name="T12" fmla="*/ 223 w 223"/>
                <a:gd name="T13" fmla="*/ 0 h 244"/>
                <a:gd name="T14" fmla="*/ 123 w 223"/>
                <a:gd name="T1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244">
                  <a:moveTo>
                    <a:pt x="123" y="244"/>
                  </a:moveTo>
                  <a:lnTo>
                    <a:pt x="104" y="24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114" y="177"/>
                  </a:lnTo>
                  <a:lnTo>
                    <a:pt x="183" y="0"/>
                  </a:lnTo>
                  <a:lnTo>
                    <a:pt x="223" y="0"/>
                  </a:lnTo>
                  <a:lnTo>
                    <a:pt x="123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1" name="Freeform 62"/>
            <p:cNvSpPr>
              <a:spLocks noEditPoints="1"/>
            </p:cNvSpPr>
            <p:nvPr/>
          </p:nvSpPr>
          <p:spPr bwMode="auto">
            <a:xfrm>
              <a:off x="4960" y="3102"/>
              <a:ext cx="45" cy="57"/>
            </a:xfrm>
            <a:custGeom>
              <a:avLst/>
              <a:gdLst>
                <a:gd name="T0" fmla="*/ 152 w 196"/>
                <a:gd name="T1" fmla="*/ 243 h 243"/>
                <a:gd name="T2" fmla="*/ 78 w 196"/>
                <a:gd name="T3" fmla="*/ 140 h 243"/>
                <a:gd name="T4" fmla="*/ 38 w 196"/>
                <a:gd name="T5" fmla="*/ 138 h 243"/>
                <a:gd name="T6" fmla="*/ 38 w 196"/>
                <a:gd name="T7" fmla="*/ 243 h 243"/>
                <a:gd name="T8" fmla="*/ 0 w 196"/>
                <a:gd name="T9" fmla="*/ 243 h 243"/>
                <a:gd name="T10" fmla="*/ 0 w 196"/>
                <a:gd name="T11" fmla="*/ 3 h 243"/>
                <a:gd name="T12" fmla="*/ 30 w 196"/>
                <a:gd name="T13" fmla="*/ 2 h 243"/>
                <a:gd name="T14" fmla="*/ 69 w 196"/>
                <a:gd name="T15" fmla="*/ 0 h 243"/>
                <a:gd name="T16" fmla="*/ 169 w 196"/>
                <a:gd name="T17" fmla="*/ 69 h 243"/>
                <a:gd name="T18" fmla="*/ 153 w 196"/>
                <a:gd name="T19" fmla="*/ 110 h 243"/>
                <a:gd name="T20" fmla="*/ 115 w 196"/>
                <a:gd name="T21" fmla="*/ 133 h 243"/>
                <a:gd name="T22" fmla="*/ 196 w 196"/>
                <a:gd name="T23" fmla="*/ 243 h 243"/>
                <a:gd name="T24" fmla="*/ 152 w 196"/>
                <a:gd name="T25" fmla="*/ 243 h 243"/>
                <a:gd name="T26" fmla="*/ 38 w 196"/>
                <a:gd name="T27" fmla="*/ 32 h 243"/>
                <a:gd name="T28" fmla="*/ 38 w 196"/>
                <a:gd name="T29" fmla="*/ 111 h 243"/>
                <a:gd name="T30" fmla="*/ 65 w 196"/>
                <a:gd name="T31" fmla="*/ 112 h 243"/>
                <a:gd name="T32" fmla="*/ 114 w 196"/>
                <a:gd name="T33" fmla="*/ 103 h 243"/>
                <a:gd name="T34" fmla="*/ 130 w 196"/>
                <a:gd name="T35" fmla="*/ 69 h 243"/>
                <a:gd name="T36" fmla="*/ 113 w 196"/>
                <a:gd name="T37" fmla="*/ 40 h 243"/>
                <a:gd name="T38" fmla="*/ 60 w 196"/>
                <a:gd name="T39" fmla="*/ 31 h 243"/>
                <a:gd name="T40" fmla="*/ 38 w 196"/>
                <a:gd name="T41" fmla="*/ 3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6" h="243">
                  <a:moveTo>
                    <a:pt x="152" y="243"/>
                  </a:moveTo>
                  <a:lnTo>
                    <a:pt x="78" y="140"/>
                  </a:lnTo>
                  <a:cubicBezTo>
                    <a:pt x="70" y="140"/>
                    <a:pt x="56" y="140"/>
                    <a:pt x="38" y="138"/>
                  </a:cubicBezTo>
                  <a:lnTo>
                    <a:pt x="38" y="243"/>
                  </a:lnTo>
                  <a:lnTo>
                    <a:pt x="0" y="243"/>
                  </a:lnTo>
                  <a:lnTo>
                    <a:pt x="0" y="3"/>
                  </a:lnTo>
                  <a:cubicBezTo>
                    <a:pt x="1" y="3"/>
                    <a:pt x="11" y="2"/>
                    <a:pt x="30" y="2"/>
                  </a:cubicBezTo>
                  <a:cubicBezTo>
                    <a:pt x="48" y="1"/>
                    <a:pt x="61" y="0"/>
                    <a:pt x="69" y="0"/>
                  </a:cubicBezTo>
                  <a:cubicBezTo>
                    <a:pt x="136" y="0"/>
                    <a:pt x="169" y="23"/>
                    <a:pt x="169" y="69"/>
                  </a:cubicBezTo>
                  <a:cubicBezTo>
                    <a:pt x="169" y="84"/>
                    <a:pt x="164" y="98"/>
                    <a:pt x="153" y="110"/>
                  </a:cubicBezTo>
                  <a:cubicBezTo>
                    <a:pt x="143" y="122"/>
                    <a:pt x="130" y="130"/>
                    <a:pt x="115" y="133"/>
                  </a:cubicBezTo>
                  <a:lnTo>
                    <a:pt x="196" y="243"/>
                  </a:lnTo>
                  <a:lnTo>
                    <a:pt x="152" y="243"/>
                  </a:lnTo>
                  <a:close/>
                  <a:moveTo>
                    <a:pt x="38" y="32"/>
                  </a:moveTo>
                  <a:lnTo>
                    <a:pt x="38" y="111"/>
                  </a:lnTo>
                  <a:cubicBezTo>
                    <a:pt x="47" y="112"/>
                    <a:pt x="56" y="112"/>
                    <a:pt x="65" y="112"/>
                  </a:cubicBezTo>
                  <a:cubicBezTo>
                    <a:pt x="87" y="112"/>
                    <a:pt x="104" y="109"/>
                    <a:pt x="114" y="103"/>
                  </a:cubicBezTo>
                  <a:cubicBezTo>
                    <a:pt x="125" y="96"/>
                    <a:pt x="130" y="85"/>
                    <a:pt x="130" y="69"/>
                  </a:cubicBezTo>
                  <a:cubicBezTo>
                    <a:pt x="130" y="55"/>
                    <a:pt x="124" y="46"/>
                    <a:pt x="113" y="40"/>
                  </a:cubicBezTo>
                  <a:cubicBezTo>
                    <a:pt x="102" y="34"/>
                    <a:pt x="84" y="31"/>
                    <a:pt x="60" y="31"/>
                  </a:cubicBezTo>
                  <a:cubicBezTo>
                    <a:pt x="57" y="31"/>
                    <a:pt x="49" y="31"/>
                    <a:pt x="38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2" name="Freeform 63"/>
            <p:cNvSpPr>
              <a:spLocks noEditPoints="1"/>
            </p:cNvSpPr>
            <p:nvPr/>
          </p:nvSpPr>
          <p:spPr bwMode="auto">
            <a:xfrm>
              <a:off x="5008" y="3102"/>
              <a:ext cx="53" cy="58"/>
            </a:xfrm>
            <a:custGeom>
              <a:avLst/>
              <a:gdLst>
                <a:gd name="T0" fmla="*/ 0 w 231"/>
                <a:gd name="T1" fmla="*/ 122 h 248"/>
                <a:gd name="T2" fmla="*/ 30 w 231"/>
                <a:gd name="T3" fmla="*/ 35 h 248"/>
                <a:gd name="T4" fmla="*/ 112 w 231"/>
                <a:gd name="T5" fmla="*/ 0 h 248"/>
                <a:gd name="T6" fmla="*/ 200 w 231"/>
                <a:gd name="T7" fmla="*/ 32 h 248"/>
                <a:gd name="T8" fmla="*/ 231 w 231"/>
                <a:gd name="T9" fmla="*/ 122 h 248"/>
                <a:gd name="T10" fmla="*/ 200 w 231"/>
                <a:gd name="T11" fmla="*/ 215 h 248"/>
                <a:gd name="T12" fmla="*/ 112 w 231"/>
                <a:gd name="T13" fmla="*/ 248 h 248"/>
                <a:gd name="T14" fmla="*/ 29 w 231"/>
                <a:gd name="T15" fmla="*/ 213 h 248"/>
                <a:gd name="T16" fmla="*/ 0 w 231"/>
                <a:gd name="T17" fmla="*/ 122 h 248"/>
                <a:gd name="T18" fmla="*/ 40 w 231"/>
                <a:gd name="T19" fmla="*/ 122 h 248"/>
                <a:gd name="T20" fmla="*/ 58 w 231"/>
                <a:gd name="T21" fmla="*/ 191 h 248"/>
                <a:gd name="T22" fmla="*/ 112 w 231"/>
                <a:gd name="T23" fmla="*/ 219 h 248"/>
                <a:gd name="T24" fmla="*/ 171 w 231"/>
                <a:gd name="T25" fmla="*/ 193 h 248"/>
                <a:gd name="T26" fmla="*/ 191 w 231"/>
                <a:gd name="T27" fmla="*/ 122 h 248"/>
                <a:gd name="T28" fmla="*/ 112 w 231"/>
                <a:gd name="T29" fmla="*/ 29 h 248"/>
                <a:gd name="T30" fmla="*/ 58 w 231"/>
                <a:gd name="T31" fmla="*/ 54 h 248"/>
                <a:gd name="T32" fmla="*/ 40 w 231"/>
                <a:gd name="T33" fmla="*/ 12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1" h="248">
                  <a:moveTo>
                    <a:pt x="0" y="122"/>
                  </a:moveTo>
                  <a:cubicBezTo>
                    <a:pt x="0" y="87"/>
                    <a:pt x="10" y="58"/>
                    <a:pt x="30" y="35"/>
                  </a:cubicBezTo>
                  <a:cubicBezTo>
                    <a:pt x="50" y="11"/>
                    <a:pt x="77" y="0"/>
                    <a:pt x="112" y="0"/>
                  </a:cubicBezTo>
                  <a:cubicBezTo>
                    <a:pt x="150" y="0"/>
                    <a:pt x="180" y="10"/>
                    <a:pt x="200" y="32"/>
                  </a:cubicBezTo>
                  <a:cubicBezTo>
                    <a:pt x="221" y="53"/>
                    <a:pt x="231" y="84"/>
                    <a:pt x="231" y="122"/>
                  </a:cubicBezTo>
                  <a:cubicBezTo>
                    <a:pt x="231" y="162"/>
                    <a:pt x="221" y="193"/>
                    <a:pt x="200" y="215"/>
                  </a:cubicBezTo>
                  <a:cubicBezTo>
                    <a:pt x="179" y="237"/>
                    <a:pt x="150" y="248"/>
                    <a:pt x="112" y="248"/>
                  </a:cubicBezTo>
                  <a:cubicBezTo>
                    <a:pt x="77" y="248"/>
                    <a:pt x="49" y="237"/>
                    <a:pt x="29" y="213"/>
                  </a:cubicBezTo>
                  <a:cubicBezTo>
                    <a:pt x="10" y="189"/>
                    <a:pt x="0" y="159"/>
                    <a:pt x="0" y="122"/>
                  </a:cubicBezTo>
                  <a:close/>
                  <a:moveTo>
                    <a:pt x="40" y="122"/>
                  </a:moveTo>
                  <a:cubicBezTo>
                    <a:pt x="40" y="150"/>
                    <a:pt x="46" y="173"/>
                    <a:pt x="58" y="191"/>
                  </a:cubicBezTo>
                  <a:cubicBezTo>
                    <a:pt x="71" y="210"/>
                    <a:pt x="89" y="219"/>
                    <a:pt x="112" y="219"/>
                  </a:cubicBezTo>
                  <a:cubicBezTo>
                    <a:pt x="137" y="219"/>
                    <a:pt x="157" y="210"/>
                    <a:pt x="171" y="193"/>
                  </a:cubicBezTo>
                  <a:cubicBezTo>
                    <a:pt x="184" y="177"/>
                    <a:pt x="191" y="153"/>
                    <a:pt x="191" y="122"/>
                  </a:cubicBezTo>
                  <a:cubicBezTo>
                    <a:pt x="191" y="60"/>
                    <a:pt x="165" y="29"/>
                    <a:pt x="112" y="29"/>
                  </a:cubicBezTo>
                  <a:cubicBezTo>
                    <a:pt x="88" y="29"/>
                    <a:pt x="70" y="37"/>
                    <a:pt x="58" y="54"/>
                  </a:cubicBezTo>
                  <a:cubicBezTo>
                    <a:pt x="46" y="71"/>
                    <a:pt x="40" y="93"/>
                    <a:pt x="40" y="1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3" name="Freeform 64"/>
            <p:cNvSpPr>
              <a:spLocks noEditPoints="1"/>
            </p:cNvSpPr>
            <p:nvPr/>
          </p:nvSpPr>
          <p:spPr bwMode="auto">
            <a:xfrm>
              <a:off x="5071" y="3103"/>
              <a:ext cx="39" cy="56"/>
            </a:xfrm>
            <a:custGeom>
              <a:avLst/>
              <a:gdLst>
                <a:gd name="T0" fmla="*/ 38 w 173"/>
                <a:gd name="T1" fmla="*/ 150 h 242"/>
                <a:gd name="T2" fmla="*/ 38 w 173"/>
                <a:gd name="T3" fmla="*/ 242 h 242"/>
                <a:gd name="T4" fmla="*/ 0 w 173"/>
                <a:gd name="T5" fmla="*/ 242 h 242"/>
                <a:gd name="T6" fmla="*/ 0 w 173"/>
                <a:gd name="T7" fmla="*/ 2 h 242"/>
                <a:gd name="T8" fmla="*/ 52 w 173"/>
                <a:gd name="T9" fmla="*/ 0 h 242"/>
                <a:gd name="T10" fmla="*/ 173 w 173"/>
                <a:gd name="T11" fmla="*/ 70 h 242"/>
                <a:gd name="T12" fmla="*/ 66 w 173"/>
                <a:gd name="T13" fmla="*/ 151 h 242"/>
                <a:gd name="T14" fmla="*/ 38 w 173"/>
                <a:gd name="T15" fmla="*/ 150 h 242"/>
                <a:gd name="T16" fmla="*/ 38 w 173"/>
                <a:gd name="T17" fmla="*/ 31 h 242"/>
                <a:gd name="T18" fmla="*/ 38 w 173"/>
                <a:gd name="T19" fmla="*/ 120 h 242"/>
                <a:gd name="T20" fmla="*/ 64 w 173"/>
                <a:gd name="T21" fmla="*/ 122 h 242"/>
                <a:gd name="T22" fmla="*/ 134 w 173"/>
                <a:gd name="T23" fmla="*/ 74 h 242"/>
                <a:gd name="T24" fmla="*/ 59 w 173"/>
                <a:gd name="T25" fmla="*/ 30 h 242"/>
                <a:gd name="T26" fmla="*/ 38 w 173"/>
                <a:gd name="T27" fmla="*/ 3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" h="242">
                  <a:moveTo>
                    <a:pt x="38" y="150"/>
                  </a:moveTo>
                  <a:lnTo>
                    <a:pt x="38" y="242"/>
                  </a:lnTo>
                  <a:lnTo>
                    <a:pt x="0" y="242"/>
                  </a:lnTo>
                  <a:lnTo>
                    <a:pt x="0" y="2"/>
                  </a:lnTo>
                  <a:cubicBezTo>
                    <a:pt x="29" y="1"/>
                    <a:pt x="46" y="0"/>
                    <a:pt x="52" y="0"/>
                  </a:cubicBezTo>
                  <a:cubicBezTo>
                    <a:pt x="133" y="0"/>
                    <a:pt x="173" y="24"/>
                    <a:pt x="173" y="70"/>
                  </a:cubicBezTo>
                  <a:cubicBezTo>
                    <a:pt x="173" y="124"/>
                    <a:pt x="138" y="151"/>
                    <a:pt x="66" y="151"/>
                  </a:cubicBezTo>
                  <a:cubicBezTo>
                    <a:pt x="62" y="151"/>
                    <a:pt x="53" y="151"/>
                    <a:pt x="38" y="150"/>
                  </a:cubicBezTo>
                  <a:close/>
                  <a:moveTo>
                    <a:pt x="38" y="31"/>
                  </a:moveTo>
                  <a:lnTo>
                    <a:pt x="38" y="120"/>
                  </a:lnTo>
                  <a:cubicBezTo>
                    <a:pt x="54" y="121"/>
                    <a:pt x="63" y="122"/>
                    <a:pt x="64" y="122"/>
                  </a:cubicBezTo>
                  <a:cubicBezTo>
                    <a:pt x="111" y="122"/>
                    <a:pt x="134" y="106"/>
                    <a:pt x="134" y="74"/>
                  </a:cubicBezTo>
                  <a:cubicBezTo>
                    <a:pt x="134" y="44"/>
                    <a:pt x="109" y="30"/>
                    <a:pt x="59" y="30"/>
                  </a:cubicBezTo>
                  <a:cubicBezTo>
                    <a:pt x="54" y="30"/>
                    <a:pt x="47" y="30"/>
                    <a:pt x="38" y="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4" name="Freeform 65"/>
            <p:cNvSpPr>
              <a:spLocks/>
            </p:cNvSpPr>
            <p:nvPr/>
          </p:nvSpPr>
          <p:spPr bwMode="auto">
            <a:xfrm>
              <a:off x="5118" y="3102"/>
              <a:ext cx="35" cy="58"/>
            </a:xfrm>
            <a:custGeom>
              <a:avLst/>
              <a:gdLst>
                <a:gd name="T0" fmla="*/ 0 w 156"/>
                <a:gd name="T1" fmla="*/ 233 h 248"/>
                <a:gd name="T2" fmla="*/ 14 w 156"/>
                <a:gd name="T3" fmla="*/ 203 h 248"/>
                <a:gd name="T4" fmla="*/ 41 w 156"/>
                <a:gd name="T5" fmla="*/ 214 h 248"/>
                <a:gd name="T6" fmla="*/ 69 w 156"/>
                <a:gd name="T7" fmla="*/ 219 h 248"/>
                <a:gd name="T8" fmla="*/ 105 w 156"/>
                <a:gd name="T9" fmla="*/ 208 h 248"/>
                <a:gd name="T10" fmla="*/ 118 w 156"/>
                <a:gd name="T11" fmla="*/ 182 h 248"/>
                <a:gd name="T12" fmla="*/ 111 w 156"/>
                <a:gd name="T13" fmla="*/ 159 h 248"/>
                <a:gd name="T14" fmla="*/ 73 w 156"/>
                <a:gd name="T15" fmla="*/ 136 h 248"/>
                <a:gd name="T16" fmla="*/ 51 w 156"/>
                <a:gd name="T17" fmla="*/ 127 h 248"/>
                <a:gd name="T18" fmla="*/ 11 w 156"/>
                <a:gd name="T19" fmla="*/ 100 h 248"/>
                <a:gd name="T20" fmla="*/ 0 w 156"/>
                <a:gd name="T21" fmla="*/ 62 h 248"/>
                <a:gd name="T22" fmla="*/ 22 w 156"/>
                <a:gd name="T23" fmla="*/ 17 h 248"/>
                <a:gd name="T24" fmla="*/ 78 w 156"/>
                <a:gd name="T25" fmla="*/ 0 h 248"/>
                <a:gd name="T26" fmla="*/ 142 w 156"/>
                <a:gd name="T27" fmla="*/ 13 h 248"/>
                <a:gd name="T28" fmla="*/ 131 w 156"/>
                <a:gd name="T29" fmla="*/ 41 h 248"/>
                <a:gd name="T30" fmla="*/ 108 w 156"/>
                <a:gd name="T31" fmla="*/ 32 h 248"/>
                <a:gd name="T32" fmla="*/ 79 w 156"/>
                <a:gd name="T33" fmla="*/ 28 h 248"/>
                <a:gd name="T34" fmla="*/ 49 w 156"/>
                <a:gd name="T35" fmla="*/ 37 h 248"/>
                <a:gd name="T36" fmla="*/ 37 w 156"/>
                <a:gd name="T37" fmla="*/ 62 h 248"/>
                <a:gd name="T38" fmla="*/ 41 w 156"/>
                <a:gd name="T39" fmla="*/ 78 h 248"/>
                <a:gd name="T40" fmla="*/ 53 w 156"/>
                <a:gd name="T41" fmla="*/ 91 h 248"/>
                <a:gd name="T42" fmla="*/ 82 w 156"/>
                <a:gd name="T43" fmla="*/ 105 h 248"/>
                <a:gd name="T44" fmla="*/ 104 w 156"/>
                <a:gd name="T45" fmla="*/ 115 h 248"/>
                <a:gd name="T46" fmla="*/ 144 w 156"/>
                <a:gd name="T47" fmla="*/ 142 h 248"/>
                <a:gd name="T48" fmla="*/ 156 w 156"/>
                <a:gd name="T49" fmla="*/ 184 h 248"/>
                <a:gd name="T50" fmla="*/ 131 w 156"/>
                <a:gd name="T51" fmla="*/ 230 h 248"/>
                <a:gd name="T52" fmla="*/ 63 w 156"/>
                <a:gd name="T53" fmla="*/ 248 h 248"/>
                <a:gd name="T54" fmla="*/ 0 w 156"/>
                <a:gd name="T55" fmla="*/ 23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6" h="248">
                  <a:moveTo>
                    <a:pt x="0" y="233"/>
                  </a:moveTo>
                  <a:lnTo>
                    <a:pt x="14" y="203"/>
                  </a:lnTo>
                  <a:cubicBezTo>
                    <a:pt x="21" y="208"/>
                    <a:pt x="30" y="211"/>
                    <a:pt x="41" y="214"/>
                  </a:cubicBezTo>
                  <a:cubicBezTo>
                    <a:pt x="51" y="217"/>
                    <a:pt x="61" y="219"/>
                    <a:pt x="69" y="219"/>
                  </a:cubicBezTo>
                  <a:cubicBezTo>
                    <a:pt x="84" y="219"/>
                    <a:pt x="96" y="215"/>
                    <a:pt x="105" y="208"/>
                  </a:cubicBezTo>
                  <a:cubicBezTo>
                    <a:pt x="114" y="201"/>
                    <a:pt x="118" y="192"/>
                    <a:pt x="118" y="182"/>
                  </a:cubicBezTo>
                  <a:cubicBezTo>
                    <a:pt x="118" y="174"/>
                    <a:pt x="116" y="166"/>
                    <a:pt x="111" y="159"/>
                  </a:cubicBezTo>
                  <a:cubicBezTo>
                    <a:pt x="106" y="152"/>
                    <a:pt x="93" y="145"/>
                    <a:pt x="73" y="136"/>
                  </a:cubicBezTo>
                  <a:lnTo>
                    <a:pt x="51" y="127"/>
                  </a:lnTo>
                  <a:cubicBezTo>
                    <a:pt x="32" y="120"/>
                    <a:pt x="18" y="111"/>
                    <a:pt x="11" y="100"/>
                  </a:cubicBezTo>
                  <a:cubicBezTo>
                    <a:pt x="3" y="90"/>
                    <a:pt x="0" y="77"/>
                    <a:pt x="0" y="62"/>
                  </a:cubicBezTo>
                  <a:cubicBezTo>
                    <a:pt x="0" y="44"/>
                    <a:pt x="7" y="29"/>
                    <a:pt x="22" y="17"/>
                  </a:cubicBezTo>
                  <a:cubicBezTo>
                    <a:pt x="36" y="6"/>
                    <a:pt x="55" y="0"/>
                    <a:pt x="78" y="0"/>
                  </a:cubicBezTo>
                  <a:cubicBezTo>
                    <a:pt x="109" y="0"/>
                    <a:pt x="130" y="4"/>
                    <a:pt x="142" y="13"/>
                  </a:cubicBezTo>
                  <a:lnTo>
                    <a:pt x="131" y="41"/>
                  </a:lnTo>
                  <a:cubicBezTo>
                    <a:pt x="126" y="38"/>
                    <a:pt x="118" y="35"/>
                    <a:pt x="108" y="32"/>
                  </a:cubicBezTo>
                  <a:cubicBezTo>
                    <a:pt x="97" y="29"/>
                    <a:pt x="88" y="28"/>
                    <a:pt x="79" y="28"/>
                  </a:cubicBezTo>
                  <a:cubicBezTo>
                    <a:pt x="66" y="28"/>
                    <a:pt x="56" y="31"/>
                    <a:pt x="49" y="37"/>
                  </a:cubicBezTo>
                  <a:cubicBezTo>
                    <a:pt x="41" y="44"/>
                    <a:pt x="37" y="52"/>
                    <a:pt x="37" y="62"/>
                  </a:cubicBezTo>
                  <a:cubicBezTo>
                    <a:pt x="37" y="68"/>
                    <a:pt x="39" y="73"/>
                    <a:pt x="41" y="78"/>
                  </a:cubicBezTo>
                  <a:cubicBezTo>
                    <a:pt x="44" y="83"/>
                    <a:pt x="48" y="88"/>
                    <a:pt x="53" y="91"/>
                  </a:cubicBezTo>
                  <a:cubicBezTo>
                    <a:pt x="57" y="94"/>
                    <a:pt x="67" y="99"/>
                    <a:pt x="82" y="105"/>
                  </a:cubicBezTo>
                  <a:lnTo>
                    <a:pt x="104" y="115"/>
                  </a:lnTo>
                  <a:cubicBezTo>
                    <a:pt x="123" y="122"/>
                    <a:pt x="137" y="132"/>
                    <a:pt x="144" y="142"/>
                  </a:cubicBezTo>
                  <a:cubicBezTo>
                    <a:pt x="152" y="153"/>
                    <a:pt x="156" y="167"/>
                    <a:pt x="156" y="184"/>
                  </a:cubicBezTo>
                  <a:cubicBezTo>
                    <a:pt x="156" y="202"/>
                    <a:pt x="147" y="217"/>
                    <a:pt x="131" y="230"/>
                  </a:cubicBezTo>
                  <a:cubicBezTo>
                    <a:pt x="114" y="242"/>
                    <a:pt x="91" y="248"/>
                    <a:pt x="63" y="248"/>
                  </a:cubicBezTo>
                  <a:cubicBezTo>
                    <a:pt x="39" y="248"/>
                    <a:pt x="18" y="243"/>
                    <a:pt x="0" y="2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5" name="Freeform 66"/>
            <p:cNvSpPr>
              <a:spLocks/>
            </p:cNvSpPr>
            <p:nvPr/>
          </p:nvSpPr>
          <p:spPr bwMode="auto">
            <a:xfrm>
              <a:off x="5163" y="3103"/>
              <a:ext cx="45" cy="56"/>
            </a:xfrm>
            <a:custGeom>
              <a:avLst/>
              <a:gdLst>
                <a:gd name="T0" fmla="*/ 154 w 195"/>
                <a:gd name="T1" fmla="*/ 240 h 240"/>
                <a:gd name="T2" fmla="*/ 75 w 195"/>
                <a:gd name="T3" fmla="*/ 130 h 240"/>
                <a:gd name="T4" fmla="*/ 38 w 195"/>
                <a:gd name="T5" fmla="*/ 175 h 240"/>
                <a:gd name="T6" fmla="*/ 38 w 195"/>
                <a:gd name="T7" fmla="*/ 240 h 240"/>
                <a:gd name="T8" fmla="*/ 0 w 195"/>
                <a:gd name="T9" fmla="*/ 240 h 240"/>
                <a:gd name="T10" fmla="*/ 0 w 195"/>
                <a:gd name="T11" fmla="*/ 0 h 240"/>
                <a:gd name="T12" fmla="*/ 38 w 195"/>
                <a:gd name="T13" fmla="*/ 0 h 240"/>
                <a:gd name="T14" fmla="*/ 38 w 195"/>
                <a:gd name="T15" fmla="*/ 131 h 240"/>
                <a:gd name="T16" fmla="*/ 141 w 195"/>
                <a:gd name="T17" fmla="*/ 0 h 240"/>
                <a:gd name="T18" fmla="*/ 184 w 195"/>
                <a:gd name="T19" fmla="*/ 0 h 240"/>
                <a:gd name="T20" fmla="*/ 101 w 195"/>
                <a:gd name="T21" fmla="*/ 104 h 240"/>
                <a:gd name="T22" fmla="*/ 195 w 195"/>
                <a:gd name="T23" fmla="*/ 240 h 240"/>
                <a:gd name="T24" fmla="*/ 154 w 195"/>
                <a:gd name="T2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5" h="240">
                  <a:moveTo>
                    <a:pt x="154" y="240"/>
                  </a:moveTo>
                  <a:lnTo>
                    <a:pt x="75" y="130"/>
                  </a:lnTo>
                  <a:lnTo>
                    <a:pt x="38" y="175"/>
                  </a:lnTo>
                  <a:lnTo>
                    <a:pt x="38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131"/>
                  </a:lnTo>
                  <a:lnTo>
                    <a:pt x="141" y="0"/>
                  </a:lnTo>
                  <a:lnTo>
                    <a:pt x="184" y="0"/>
                  </a:lnTo>
                  <a:lnTo>
                    <a:pt x="101" y="104"/>
                  </a:lnTo>
                  <a:lnTo>
                    <a:pt x="195" y="240"/>
                  </a:lnTo>
                  <a:lnTo>
                    <a:pt x="154" y="2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6" name="Freeform 67"/>
            <p:cNvSpPr>
              <a:spLocks noEditPoints="1"/>
            </p:cNvSpPr>
            <p:nvPr/>
          </p:nvSpPr>
          <p:spPr bwMode="auto">
            <a:xfrm>
              <a:off x="5208" y="3086"/>
              <a:ext cx="52" cy="73"/>
            </a:xfrm>
            <a:custGeom>
              <a:avLst/>
              <a:gdLst>
                <a:gd name="T0" fmla="*/ 185 w 228"/>
                <a:gd name="T1" fmla="*/ 315 h 315"/>
                <a:gd name="T2" fmla="*/ 166 w 228"/>
                <a:gd name="T3" fmla="*/ 265 h 315"/>
                <a:gd name="T4" fmla="*/ 63 w 228"/>
                <a:gd name="T5" fmla="*/ 265 h 315"/>
                <a:gd name="T6" fmla="*/ 43 w 228"/>
                <a:gd name="T7" fmla="*/ 315 h 315"/>
                <a:gd name="T8" fmla="*/ 0 w 228"/>
                <a:gd name="T9" fmla="*/ 315 h 315"/>
                <a:gd name="T10" fmla="*/ 113 w 228"/>
                <a:gd name="T11" fmla="*/ 72 h 315"/>
                <a:gd name="T12" fmla="*/ 123 w 228"/>
                <a:gd name="T13" fmla="*/ 72 h 315"/>
                <a:gd name="T14" fmla="*/ 228 w 228"/>
                <a:gd name="T15" fmla="*/ 315 h 315"/>
                <a:gd name="T16" fmla="*/ 185 w 228"/>
                <a:gd name="T17" fmla="*/ 315 h 315"/>
                <a:gd name="T18" fmla="*/ 116 w 228"/>
                <a:gd name="T19" fmla="*/ 135 h 315"/>
                <a:gd name="T20" fmla="*/ 73 w 228"/>
                <a:gd name="T21" fmla="*/ 240 h 315"/>
                <a:gd name="T22" fmla="*/ 156 w 228"/>
                <a:gd name="T23" fmla="*/ 240 h 315"/>
                <a:gd name="T24" fmla="*/ 116 w 228"/>
                <a:gd name="T25" fmla="*/ 135 h 315"/>
                <a:gd name="T26" fmla="*/ 162 w 228"/>
                <a:gd name="T27" fmla="*/ 0 h 315"/>
                <a:gd name="T28" fmla="*/ 119 w 228"/>
                <a:gd name="T29" fmla="*/ 55 h 315"/>
                <a:gd name="T30" fmla="*/ 93 w 228"/>
                <a:gd name="T31" fmla="*/ 55 h 315"/>
                <a:gd name="T32" fmla="*/ 125 w 228"/>
                <a:gd name="T33" fmla="*/ 0 h 315"/>
                <a:gd name="T34" fmla="*/ 162 w 228"/>
                <a:gd name="T3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8" h="315">
                  <a:moveTo>
                    <a:pt x="185" y="315"/>
                  </a:moveTo>
                  <a:lnTo>
                    <a:pt x="166" y="265"/>
                  </a:lnTo>
                  <a:lnTo>
                    <a:pt x="63" y="265"/>
                  </a:lnTo>
                  <a:lnTo>
                    <a:pt x="43" y="315"/>
                  </a:lnTo>
                  <a:lnTo>
                    <a:pt x="0" y="315"/>
                  </a:lnTo>
                  <a:lnTo>
                    <a:pt x="113" y="72"/>
                  </a:lnTo>
                  <a:lnTo>
                    <a:pt x="123" y="72"/>
                  </a:lnTo>
                  <a:lnTo>
                    <a:pt x="228" y="315"/>
                  </a:lnTo>
                  <a:lnTo>
                    <a:pt x="185" y="315"/>
                  </a:lnTo>
                  <a:close/>
                  <a:moveTo>
                    <a:pt x="116" y="135"/>
                  </a:moveTo>
                  <a:lnTo>
                    <a:pt x="73" y="240"/>
                  </a:lnTo>
                  <a:lnTo>
                    <a:pt x="156" y="240"/>
                  </a:lnTo>
                  <a:lnTo>
                    <a:pt x="116" y="135"/>
                  </a:lnTo>
                  <a:close/>
                  <a:moveTo>
                    <a:pt x="162" y="0"/>
                  </a:moveTo>
                  <a:lnTo>
                    <a:pt x="119" y="55"/>
                  </a:lnTo>
                  <a:lnTo>
                    <a:pt x="93" y="55"/>
                  </a:lnTo>
                  <a:lnTo>
                    <a:pt x="125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7" name="Freeform 68"/>
            <p:cNvSpPr>
              <a:spLocks/>
            </p:cNvSpPr>
            <p:nvPr/>
          </p:nvSpPr>
          <p:spPr bwMode="auto">
            <a:xfrm>
              <a:off x="5294" y="3103"/>
              <a:ext cx="44" cy="57"/>
            </a:xfrm>
            <a:custGeom>
              <a:avLst/>
              <a:gdLst>
                <a:gd name="T0" fmla="*/ 0 w 194"/>
                <a:gd name="T1" fmla="*/ 0 h 244"/>
                <a:gd name="T2" fmla="*/ 38 w 194"/>
                <a:gd name="T3" fmla="*/ 0 h 244"/>
                <a:gd name="T4" fmla="*/ 38 w 194"/>
                <a:gd name="T5" fmla="*/ 164 h 244"/>
                <a:gd name="T6" fmla="*/ 54 w 194"/>
                <a:gd name="T7" fmla="*/ 201 h 244"/>
                <a:gd name="T8" fmla="*/ 96 w 194"/>
                <a:gd name="T9" fmla="*/ 215 h 244"/>
                <a:gd name="T10" fmla="*/ 140 w 194"/>
                <a:gd name="T11" fmla="*/ 201 h 244"/>
                <a:gd name="T12" fmla="*/ 156 w 194"/>
                <a:gd name="T13" fmla="*/ 164 h 244"/>
                <a:gd name="T14" fmla="*/ 156 w 194"/>
                <a:gd name="T15" fmla="*/ 0 h 244"/>
                <a:gd name="T16" fmla="*/ 194 w 194"/>
                <a:gd name="T17" fmla="*/ 0 h 244"/>
                <a:gd name="T18" fmla="*/ 194 w 194"/>
                <a:gd name="T19" fmla="*/ 167 h 244"/>
                <a:gd name="T20" fmla="*/ 168 w 194"/>
                <a:gd name="T21" fmla="*/ 224 h 244"/>
                <a:gd name="T22" fmla="*/ 97 w 194"/>
                <a:gd name="T23" fmla="*/ 244 h 244"/>
                <a:gd name="T24" fmla="*/ 25 w 194"/>
                <a:gd name="T25" fmla="*/ 224 h 244"/>
                <a:gd name="T26" fmla="*/ 0 w 194"/>
                <a:gd name="T27" fmla="*/ 167 h 244"/>
                <a:gd name="T28" fmla="*/ 0 w 194"/>
                <a:gd name="T2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4" h="244">
                  <a:moveTo>
                    <a:pt x="0" y="0"/>
                  </a:moveTo>
                  <a:lnTo>
                    <a:pt x="38" y="0"/>
                  </a:lnTo>
                  <a:lnTo>
                    <a:pt x="38" y="164"/>
                  </a:lnTo>
                  <a:cubicBezTo>
                    <a:pt x="38" y="179"/>
                    <a:pt x="43" y="191"/>
                    <a:pt x="54" y="201"/>
                  </a:cubicBezTo>
                  <a:cubicBezTo>
                    <a:pt x="64" y="210"/>
                    <a:pt x="79" y="215"/>
                    <a:pt x="96" y="215"/>
                  </a:cubicBezTo>
                  <a:cubicBezTo>
                    <a:pt x="115" y="215"/>
                    <a:pt x="130" y="210"/>
                    <a:pt x="140" y="201"/>
                  </a:cubicBezTo>
                  <a:cubicBezTo>
                    <a:pt x="151" y="192"/>
                    <a:pt x="156" y="179"/>
                    <a:pt x="156" y="164"/>
                  </a:cubicBezTo>
                  <a:lnTo>
                    <a:pt x="156" y="0"/>
                  </a:lnTo>
                  <a:lnTo>
                    <a:pt x="194" y="0"/>
                  </a:lnTo>
                  <a:lnTo>
                    <a:pt x="194" y="167"/>
                  </a:lnTo>
                  <a:cubicBezTo>
                    <a:pt x="194" y="191"/>
                    <a:pt x="186" y="210"/>
                    <a:pt x="168" y="224"/>
                  </a:cubicBezTo>
                  <a:cubicBezTo>
                    <a:pt x="151" y="238"/>
                    <a:pt x="127" y="244"/>
                    <a:pt x="97" y="244"/>
                  </a:cubicBezTo>
                  <a:cubicBezTo>
                    <a:pt x="66" y="244"/>
                    <a:pt x="42" y="238"/>
                    <a:pt x="25" y="224"/>
                  </a:cubicBezTo>
                  <a:cubicBezTo>
                    <a:pt x="8" y="211"/>
                    <a:pt x="0" y="192"/>
                    <a:pt x="0" y="16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8" name="Freeform 69"/>
            <p:cNvSpPr>
              <a:spLocks/>
            </p:cNvSpPr>
            <p:nvPr/>
          </p:nvSpPr>
          <p:spPr bwMode="auto">
            <a:xfrm>
              <a:off x="5351" y="3103"/>
              <a:ext cx="44" cy="57"/>
            </a:xfrm>
            <a:custGeom>
              <a:avLst/>
              <a:gdLst>
                <a:gd name="T0" fmla="*/ 180 w 191"/>
                <a:gd name="T1" fmla="*/ 244 h 244"/>
                <a:gd name="T2" fmla="*/ 36 w 191"/>
                <a:gd name="T3" fmla="*/ 68 h 244"/>
                <a:gd name="T4" fmla="*/ 36 w 191"/>
                <a:gd name="T5" fmla="*/ 240 h 244"/>
                <a:gd name="T6" fmla="*/ 0 w 191"/>
                <a:gd name="T7" fmla="*/ 240 h 244"/>
                <a:gd name="T8" fmla="*/ 0 w 191"/>
                <a:gd name="T9" fmla="*/ 0 h 244"/>
                <a:gd name="T10" fmla="*/ 15 w 191"/>
                <a:gd name="T11" fmla="*/ 0 h 244"/>
                <a:gd name="T12" fmla="*/ 155 w 191"/>
                <a:gd name="T13" fmla="*/ 166 h 244"/>
                <a:gd name="T14" fmla="*/ 155 w 191"/>
                <a:gd name="T15" fmla="*/ 0 h 244"/>
                <a:gd name="T16" fmla="*/ 191 w 191"/>
                <a:gd name="T17" fmla="*/ 0 h 244"/>
                <a:gd name="T18" fmla="*/ 191 w 191"/>
                <a:gd name="T19" fmla="*/ 244 h 244"/>
                <a:gd name="T20" fmla="*/ 180 w 191"/>
                <a:gd name="T21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1" h="244">
                  <a:moveTo>
                    <a:pt x="180" y="244"/>
                  </a:moveTo>
                  <a:lnTo>
                    <a:pt x="36" y="68"/>
                  </a:lnTo>
                  <a:lnTo>
                    <a:pt x="36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5" y="166"/>
                  </a:lnTo>
                  <a:lnTo>
                    <a:pt x="155" y="0"/>
                  </a:lnTo>
                  <a:lnTo>
                    <a:pt x="191" y="0"/>
                  </a:lnTo>
                  <a:lnTo>
                    <a:pt x="191" y="244"/>
                  </a:lnTo>
                  <a:lnTo>
                    <a:pt x="180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79" name="Rectangle 70"/>
            <p:cNvSpPr>
              <a:spLocks noChangeArrowheads="1"/>
            </p:cNvSpPr>
            <p:nvPr/>
          </p:nvSpPr>
          <p:spPr bwMode="auto">
            <a:xfrm>
              <a:off x="5410" y="3103"/>
              <a:ext cx="8" cy="5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0" name="Freeform 71"/>
            <p:cNvSpPr>
              <a:spLocks/>
            </p:cNvSpPr>
            <p:nvPr/>
          </p:nvSpPr>
          <p:spPr bwMode="auto">
            <a:xfrm>
              <a:off x="5433" y="3103"/>
              <a:ext cx="38" cy="56"/>
            </a:xfrm>
            <a:custGeom>
              <a:avLst/>
              <a:gdLst>
                <a:gd name="T0" fmla="*/ 38 w 166"/>
                <a:gd name="T1" fmla="*/ 29 h 240"/>
                <a:gd name="T2" fmla="*/ 38 w 166"/>
                <a:gd name="T3" fmla="*/ 96 h 240"/>
                <a:gd name="T4" fmla="*/ 129 w 166"/>
                <a:gd name="T5" fmla="*/ 96 h 240"/>
                <a:gd name="T6" fmla="*/ 129 w 166"/>
                <a:gd name="T7" fmla="*/ 124 h 240"/>
                <a:gd name="T8" fmla="*/ 38 w 166"/>
                <a:gd name="T9" fmla="*/ 124 h 240"/>
                <a:gd name="T10" fmla="*/ 38 w 166"/>
                <a:gd name="T11" fmla="*/ 211 h 240"/>
                <a:gd name="T12" fmla="*/ 164 w 166"/>
                <a:gd name="T13" fmla="*/ 211 h 240"/>
                <a:gd name="T14" fmla="*/ 164 w 166"/>
                <a:gd name="T15" fmla="*/ 240 h 240"/>
                <a:gd name="T16" fmla="*/ 0 w 166"/>
                <a:gd name="T17" fmla="*/ 240 h 240"/>
                <a:gd name="T18" fmla="*/ 0 w 166"/>
                <a:gd name="T19" fmla="*/ 0 h 240"/>
                <a:gd name="T20" fmla="*/ 166 w 166"/>
                <a:gd name="T21" fmla="*/ 0 h 240"/>
                <a:gd name="T22" fmla="*/ 166 w 166"/>
                <a:gd name="T23" fmla="*/ 29 h 240"/>
                <a:gd name="T24" fmla="*/ 38 w 166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40">
                  <a:moveTo>
                    <a:pt x="38" y="29"/>
                  </a:moveTo>
                  <a:lnTo>
                    <a:pt x="38" y="96"/>
                  </a:lnTo>
                  <a:lnTo>
                    <a:pt x="129" y="96"/>
                  </a:lnTo>
                  <a:lnTo>
                    <a:pt x="129" y="124"/>
                  </a:lnTo>
                  <a:lnTo>
                    <a:pt x="38" y="124"/>
                  </a:lnTo>
                  <a:lnTo>
                    <a:pt x="38" y="211"/>
                  </a:lnTo>
                  <a:lnTo>
                    <a:pt x="164" y="211"/>
                  </a:lnTo>
                  <a:lnTo>
                    <a:pt x="164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29"/>
                  </a:lnTo>
                  <a:lnTo>
                    <a:pt x="3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1" name="Freeform 72"/>
            <p:cNvSpPr>
              <a:spLocks/>
            </p:cNvSpPr>
            <p:nvPr/>
          </p:nvSpPr>
          <p:spPr bwMode="auto">
            <a:xfrm>
              <a:off x="4859" y="3198"/>
              <a:ext cx="32" cy="56"/>
            </a:xfrm>
            <a:custGeom>
              <a:avLst/>
              <a:gdLst>
                <a:gd name="T0" fmla="*/ 33 w 143"/>
                <a:gd name="T1" fmla="*/ 29 h 240"/>
                <a:gd name="T2" fmla="*/ 33 w 143"/>
                <a:gd name="T3" fmla="*/ 96 h 240"/>
                <a:gd name="T4" fmla="*/ 112 w 143"/>
                <a:gd name="T5" fmla="*/ 96 h 240"/>
                <a:gd name="T6" fmla="*/ 112 w 143"/>
                <a:gd name="T7" fmla="*/ 124 h 240"/>
                <a:gd name="T8" fmla="*/ 33 w 143"/>
                <a:gd name="T9" fmla="*/ 124 h 240"/>
                <a:gd name="T10" fmla="*/ 33 w 143"/>
                <a:gd name="T11" fmla="*/ 211 h 240"/>
                <a:gd name="T12" fmla="*/ 142 w 143"/>
                <a:gd name="T13" fmla="*/ 211 h 240"/>
                <a:gd name="T14" fmla="*/ 142 w 143"/>
                <a:gd name="T15" fmla="*/ 240 h 240"/>
                <a:gd name="T16" fmla="*/ 0 w 143"/>
                <a:gd name="T17" fmla="*/ 240 h 240"/>
                <a:gd name="T18" fmla="*/ 0 w 143"/>
                <a:gd name="T19" fmla="*/ 0 h 240"/>
                <a:gd name="T20" fmla="*/ 143 w 143"/>
                <a:gd name="T21" fmla="*/ 0 h 240"/>
                <a:gd name="T22" fmla="*/ 143 w 143"/>
                <a:gd name="T23" fmla="*/ 29 h 240"/>
                <a:gd name="T24" fmla="*/ 33 w 143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240">
                  <a:moveTo>
                    <a:pt x="33" y="29"/>
                  </a:moveTo>
                  <a:lnTo>
                    <a:pt x="33" y="96"/>
                  </a:lnTo>
                  <a:lnTo>
                    <a:pt x="112" y="96"/>
                  </a:lnTo>
                  <a:lnTo>
                    <a:pt x="112" y="124"/>
                  </a:lnTo>
                  <a:lnTo>
                    <a:pt x="33" y="124"/>
                  </a:lnTo>
                  <a:lnTo>
                    <a:pt x="33" y="211"/>
                  </a:lnTo>
                  <a:lnTo>
                    <a:pt x="142" y="211"/>
                  </a:lnTo>
                  <a:lnTo>
                    <a:pt x="142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43" y="29"/>
                  </a:lnTo>
                  <a:lnTo>
                    <a:pt x="33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>
              <a:off x="4894" y="3213"/>
              <a:ext cx="36" cy="42"/>
            </a:xfrm>
            <a:custGeom>
              <a:avLst/>
              <a:gdLst>
                <a:gd name="T0" fmla="*/ 83 w 160"/>
                <a:gd name="T1" fmla="*/ 180 h 180"/>
                <a:gd name="T2" fmla="*/ 75 w 160"/>
                <a:gd name="T3" fmla="*/ 180 h 180"/>
                <a:gd name="T4" fmla="*/ 0 w 160"/>
                <a:gd name="T5" fmla="*/ 0 h 180"/>
                <a:gd name="T6" fmla="*/ 34 w 160"/>
                <a:gd name="T7" fmla="*/ 0 h 180"/>
                <a:gd name="T8" fmla="*/ 80 w 160"/>
                <a:gd name="T9" fmla="*/ 123 h 180"/>
                <a:gd name="T10" fmla="*/ 128 w 160"/>
                <a:gd name="T11" fmla="*/ 0 h 180"/>
                <a:gd name="T12" fmla="*/ 160 w 160"/>
                <a:gd name="T13" fmla="*/ 0 h 180"/>
                <a:gd name="T14" fmla="*/ 83 w 160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80">
                  <a:moveTo>
                    <a:pt x="83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0" y="123"/>
                  </a:lnTo>
                  <a:lnTo>
                    <a:pt x="128" y="0"/>
                  </a:lnTo>
                  <a:lnTo>
                    <a:pt x="160" y="0"/>
                  </a:lnTo>
                  <a:lnTo>
                    <a:pt x="8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4935" y="3212"/>
              <a:ext cx="24" cy="42"/>
            </a:xfrm>
            <a:custGeom>
              <a:avLst/>
              <a:gdLst>
                <a:gd name="T0" fmla="*/ 93 w 106"/>
                <a:gd name="T1" fmla="*/ 34 h 179"/>
                <a:gd name="T2" fmla="*/ 72 w 106"/>
                <a:gd name="T3" fmla="*/ 27 h 179"/>
                <a:gd name="T4" fmla="*/ 43 w 106"/>
                <a:gd name="T5" fmla="*/ 42 h 179"/>
                <a:gd name="T6" fmla="*/ 31 w 106"/>
                <a:gd name="T7" fmla="*/ 79 h 179"/>
                <a:gd name="T8" fmla="*/ 31 w 106"/>
                <a:gd name="T9" fmla="*/ 179 h 179"/>
                <a:gd name="T10" fmla="*/ 0 w 106"/>
                <a:gd name="T11" fmla="*/ 179 h 179"/>
                <a:gd name="T12" fmla="*/ 0 w 106"/>
                <a:gd name="T13" fmla="*/ 4 h 179"/>
                <a:gd name="T14" fmla="*/ 31 w 106"/>
                <a:gd name="T15" fmla="*/ 4 h 179"/>
                <a:gd name="T16" fmla="*/ 31 w 106"/>
                <a:gd name="T17" fmla="*/ 32 h 179"/>
                <a:gd name="T18" fmla="*/ 82 w 106"/>
                <a:gd name="T19" fmla="*/ 0 h 179"/>
                <a:gd name="T20" fmla="*/ 106 w 106"/>
                <a:gd name="T21" fmla="*/ 3 h 179"/>
                <a:gd name="T22" fmla="*/ 93 w 106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79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2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4" name="Freeform 75"/>
            <p:cNvSpPr>
              <a:spLocks noEditPoints="1"/>
            </p:cNvSpPr>
            <p:nvPr/>
          </p:nvSpPr>
          <p:spPr bwMode="auto">
            <a:xfrm>
              <a:off x="4961" y="3212"/>
              <a:ext cx="36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8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6 w 159"/>
                <a:gd name="T25" fmla="*/ 91 h 183"/>
                <a:gd name="T26" fmla="*/ 80 w 159"/>
                <a:gd name="T27" fmla="*/ 26 h 183"/>
                <a:gd name="T28" fmla="*/ 45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7" y="42"/>
                    <a:pt x="22" y="25"/>
                  </a:cubicBezTo>
                  <a:cubicBezTo>
                    <a:pt x="36" y="9"/>
                    <a:pt x="56" y="0"/>
                    <a:pt x="80" y="0"/>
                  </a:cubicBezTo>
                  <a:cubicBezTo>
                    <a:pt x="105" y="0"/>
                    <a:pt x="124" y="8"/>
                    <a:pt x="138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19"/>
                    <a:pt x="152" y="142"/>
                    <a:pt x="138" y="158"/>
                  </a:cubicBezTo>
                  <a:cubicBezTo>
                    <a:pt x="123" y="175"/>
                    <a:pt x="104" y="183"/>
                    <a:pt x="80" y="183"/>
                  </a:cubicBezTo>
                  <a:cubicBezTo>
                    <a:pt x="55" y="183"/>
                    <a:pt x="35" y="174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8" y="157"/>
                    <a:pt x="80" y="157"/>
                  </a:cubicBezTo>
                  <a:cubicBezTo>
                    <a:pt x="94" y="157"/>
                    <a:pt x="106" y="151"/>
                    <a:pt x="114" y="140"/>
                  </a:cubicBezTo>
                  <a:cubicBezTo>
                    <a:pt x="122" y="128"/>
                    <a:pt x="126" y="112"/>
                    <a:pt x="126" y="91"/>
                  </a:cubicBezTo>
                  <a:cubicBezTo>
                    <a:pt x="126" y="48"/>
                    <a:pt x="111" y="26"/>
                    <a:pt x="80" y="26"/>
                  </a:cubicBezTo>
                  <a:cubicBezTo>
                    <a:pt x="65" y="26"/>
                    <a:pt x="54" y="32"/>
                    <a:pt x="45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5" name="Freeform 76"/>
            <p:cNvSpPr>
              <a:spLocks noEditPoints="1"/>
            </p:cNvSpPr>
            <p:nvPr/>
          </p:nvSpPr>
          <p:spPr bwMode="auto">
            <a:xfrm>
              <a:off x="5003" y="3212"/>
              <a:ext cx="36" cy="58"/>
            </a:xfrm>
            <a:custGeom>
              <a:avLst/>
              <a:gdLst>
                <a:gd name="T0" fmla="*/ 32 w 154"/>
                <a:gd name="T1" fmla="*/ 170 h 248"/>
                <a:gd name="T2" fmla="*/ 32 w 154"/>
                <a:gd name="T3" fmla="*/ 248 h 248"/>
                <a:gd name="T4" fmla="*/ 0 w 154"/>
                <a:gd name="T5" fmla="*/ 248 h 248"/>
                <a:gd name="T6" fmla="*/ 0 w 154"/>
                <a:gd name="T7" fmla="*/ 4 h 248"/>
                <a:gd name="T8" fmla="*/ 32 w 154"/>
                <a:gd name="T9" fmla="*/ 4 h 248"/>
                <a:gd name="T10" fmla="*/ 32 w 154"/>
                <a:gd name="T11" fmla="*/ 18 h 248"/>
                <a:gd name="T12" fmla="*/ 74 w 154"/>
                <a:gd name="T13" fmla="*/ 0 h 248"/>
                <a:gd name="T14" fmla="*/ 133 w 154"/>
                <a:gd name="T15" fmla="*/ 24 h 248"/>
                <a:gd name="T16" fmla="*/ 154 w 154"/>
                <a:gd name="T17" fmla="*/ 92 h 248"/>
                <a:gd name="T18" fmla="*/ 133 w 154"/>
                <a:gd name="T19" fmla="*/ 157 h 248"/>
                <a:gd name="T20" fmla="*/ 72 w 154"/>
                <a:gd name="T21" fmla="*/ 183 h 248"/>
                <a:gd name="T22" fmla="*/ 48 w 154"/>
                <a:gd name="T23" fmla="*/ 179 h 248"/>
                <a:gd name="T24" fmla="*/ 32 w 154"/>
                <a:gd name="T25" fmla="*/ 170 h 248"/>
                <a:gd name="T26" fmla="*/ 32 w 154"/>
                <a:gd name="T27" fmla="*/ 42 h 248"/>
                <a:gd name="T28" fmla="*/ 32 w 154"/>
                <a:gd name="T29" fmla="*/ 144 h 248"/>
                <a:gd name="T30" fmla="*/ 44 w 154"/>
                <a:gd name="T31" fmla="*/ 152 h 248"/>
                <a:gd name="T32" fmla="*/ 63 w 154"/>
                <a:gd name="T33" fmla="*/ 156 h 248"/>
                <a:gd name="T34" fmla="*/ 121 w 154"/>
                <a:gd name="T35" fmla="*/ 91 h 248"/>
                <a:gd name="T36" fmla="*/ 107 w 154"/>
                <a:gd name="T37" fmla="*/ 42 h 248"/>
                <a:gd name="T38" fmla="*/ 63 w 154"/>
                <a:gd name="T39" fmla="*/ 27 h 248"/>
                <a:gd name="T40" fmla="*/ 47 w 154"/>
                <a:gd name="T41" fmla="*/ 31 h 248"/>
                <a:gd name="T42" fmla="*/ 32 w 154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4" h="248">
                  <a:moveTo>
                    <a:pt x="32" y="170"/>
                  </a:moveTo>
                  <a:lnTo>
                    <a:pt x="32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2" y="4"/>
                  </a:lnTo>
                  <a:lnTo>
                    <a:pt x="32" y="18"/>
                  </a:lnTo>
                  <a:cubicBezTo>
                    <a:pt x="43" y="6"/>
                    <a:pt x="58" y="0"/>
                    <a:pt x="74" y="0"/>
                  </a:cubicBezTo>
                  <a:cubicBezTo>
                    <a:pt x="99" y="0"/>
                    <a:pt x="119" y="8"/>
                    <a:pt x="133" y="24"/>
                  </a:cubicBezTo>
                  <a:cubicBezTo>
                    <a:pt x="147" y="39"/>
                    <a:pt x="154" y="62"/>
                    <a:pt x="154" y="92"/>
                  </a:cubicBezTo>
                  <a:cubicBezTo>
                    <a:pt x="154" y="119"/>
                    <a:pt x="147" y="140"/>
                    <a:pt x="133" y="157"/>
                  </a:cubicBezTo>
                  <a:cubicBezTo>
                    <a:pt x="119" y="174"/>
                    <a:pt x="98" y="183"/>
                    <a:pt x="72" y="183"/>
                  </a:cubicBezTo>
                  <a:cubicBezTo>
                    <a:pt x="64" y="183"/>
                    <a:pt x="56" y="181"/>
                    <a:pt x="48" y="179"/>
                  </a:cubicBezTo>
                  <a:cubicBezTo>
                    <a:pt x="39" y="176"/>
                    <a:pt x="34" y="173"/>
                    <a:pt x="32" y="170"/>
                  </a:cubicBezTo>
                  <a:close/>
                  <a:moveTo>
                    <a:pt x="32" y="42"/>
                  </a:moveTo>
                  <a:lnTo>
                    <a:pt x="32" y="144"/>
                  </a:lnTo>
                  <a:cubicBezTo>
                    <a:pt x="34" y="147"/>
                    <a:pt x="38" y="150"/>
                    <a:pt x="44" y="152"/>
                  </a:cubicBezTo>
                  <a:cubicBezTo>
                    <a:pt x="50" y="155"/>
                    <a:pt x="57" y="156"/>
                    <a:pt x="63" y="156"/>
                  </a:cubicBezTo>
                  <a:cubicBezTo>
                    <a:pt x="101" y="156"/>
                    <a:pt x="121" y="135"/>
                    <a:pt x="121" y="91"/>
                  </a:cubicBezTo>
                  <a:cubicBezTo>
                    <a:pt x="121" y="69"/>
                    <a:pt x="116" y="52"/>
                    <a:pt x="107" y="42"/>
                  </a:cubicBezTo>
                  <a:cubicBezTo>
                    <a:pt x="98" y="32"/>
                    <a:pt x="83" y="27"/>
                    <a:pt x="63" y="27"/>
                  </a:cubicBezTo>
                  <a:cubicBezTo>
                    <a:pt x="58" y="27"/>
                    <a:pt x="53" y="28"/>
                    <a:pt x="47" y="31"/>
                  </a:cubicBezTo>
                  <a:cubicBezTo>
                    <a:pt x="40" y="34"/>
                    <a:pt x="35" y="38"/>
                    <a:pt x="32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6" name="Freeform 77"/>
            <p:cNvSpPr>
              <a:spLocks/>
            </p:cNvSpPr>
            <p:nvPr/>
          </p:nvSpPr>
          <p:spPr bwMode="auto">
            <a:xfrm>
              <a:off x="5042" y="3212"/>
              <a:ext cx="27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6 w 115"/>
                <a:gd name="T23" fmla="*/ 12 h 183"/>
                <a:gd name="T24" fmla="*/ 98 w 115"/>
                <a:gd name="T25" fmla="*/ 41 h 183"/>
                <a:gd name="T26" fmla="*/ 60 w 115"/>
                <a:gd name="T27" fmla="*/ 27 h 183"/>
                <a:gd name="T28" fmla="*/ 41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5 w 115"/>
                <a:gd name="T35" fmla="*/ 81 h 183"/>
                <a:gd name="T36" fmla="*/ 105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8" y="151"/>
                    <a:pt x="42" y="156"/>
                    <a:pt x="53" y="156"/>
                  </a:cubicBezTo>
                  <a:cubicBezTo>
                    <a:pt x="72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8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6" y="21"/>
                    <a:pt x="17" y="12"/>
                  </a:cubicBezTo>
                  <a:cubicBezTo>
                    <a:pt x="27" y="4"/>
                    <a:pt x="41" y="0"/>
                    <a:pt x="58" y="0"/>
                  </a:cubicBezTo>
                  <a:cubicBezTo>
                    <a:pt x="71" y="0"/>
                    <a:pt x="87" y="4"/>
                    <a:pt x="106" y="12"/>
                  </a:cubicBezTo>
                  <a:lnTo>
                    <a:pt x="98" y="41"/>
                  </a:lnTo>
                  <a:cubicBezTo>
                    <a:pt x="85" y="31"/>
                    <a:pt x="73" y="27"/>
                    <a:pt x="60" y="27"/>
                  </a:cubicBezTo>
                  <a:cubicBezTo>
                    <a:pt x="53" y="27"/>
                    <a:pt x="47" y="28"/>
                    <a:pt x="41" y="32"/>
                  </a:cubicBezTo>
                  <a:cubicBezTo>
                    <a:pt x="36" y="35"/>
                    <a:pt x="34" y="40"/>
                    <a:pt x="34" y="45"/>
                  </a:cubicBezTo>
                  <a:cubicBezTo>
                    <a:pt x="34" y="56"/>
                    <a:pt x="40" y="65"/>
                    <a:pt x="53" y="71"/>
                  </a:cubicBezTo>
                  <a:lnTo>
                    <a:pt x="75" y="81"/>
                  </a:lnTo>
                  <a:cubicBezTo>
                    <a:pt x="89" y="87"/>
                    <a:pt x="99" y="94"/>
                    <a:pt x="105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09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6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7" name="Freeform 78"/>
            <p:cNvSpPr>
              <a:spLocks/>
            </p:cNvSpPr>
            <p:nvPr/>
          </p:nvSpPr>
          <p:spPr bwMode="auto">
            <a:xfrm>
              <a:off x="5075" y="3196"/>
              <a:ext cx="34" cy="58"/>
            </a:xfrm>
            <a:custGeom>
              <a:avLst/>
              <a:gdLst>
                <a:gd name="T0" fmla="*/ 114 w 147"/>
                <a:gd name="T1" fmla="*/ 248 h 248"/>
                <a:gd name="T2" fmla="*/ 58 w 147"/>
                <a:gd name="T3" fmla="*/ 160 h 248"/>
                <a:gd name="T4" fmla="*/ 31 w 147"/>
                <a:gd name="T5" fmla="*/ 189 h 248"/>
                <a:gd name="T6" fmla="*/ 31 w 147"/>
                <a:gd name="T7" fmla="*/ 248 h 248"/>
                <a:gd name="T8" fmla="*/ 0 w 147"/>
                <a:gd name="T9" fmla="*/ 248 h 248"/>
                <a:gd name="T10" fmla="*/ 0 w 147"/>
                <a:gd name="T11" fmla="*/ 0 h 248"/>
                <a:gd name="T12" fmla="*/ 31 w 147"/>
                <a:gd name="T13" fmla="*/ 0 h 248"/>
                <a:gd name="T14" fmla="*/ 31 w 147"/>
                <a:gd name="T15" fmla="*/ 154 h 248"/>
                <a:gd name="T16" fmla="*/ 99 w 147"/>
                <a:gd name="T17" fmla="*/ 73 h 248"/>
                <a:gd name="T18" fmla="*/ 135 w 147"/>
                <a:gd name="T19" fmla="*/ 73 h 248"/>
                <a:gd name="T20" fmla="*/ 79 w 147"/>
                <a:gd name="T21" fmla="*/ 139 h 248"/>
                <a:gd name="T22" fmla="*/ 147 w 147"/>
                <a:gd name="T23" fmla="*/ 248 h 248"/>
                <a:gd name="T24" fmla="*/ 114 w 147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248">
                  <a:moveTo>
                    <a:pt x="114" y="248"/>
                  </a:moveTo>
                  <a:lnTo>
                    <a:pt x="58" y="160"/>
                  </a:lnTo>
                  <a:lnTo>
                    <a:pt x="31" y="189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4"/>
                  </a:lnTo>
                  <a:lnTo>
                    <a:pt x="99" y="73"/>
                  </a:lnTo>
                  <a:lnTo>
                    <a:pt x="135" y="73"/>
                  </a:lnTo>
                  <a:lnTo>
                    <a:pt x="79" y="139"/>
                  </a:lnTo>
                  <a:lnTo>
                    <a:pt x="147" y="248"/>
                  </a:lnTo>
                  <a:lnTo>
                    <a:pt x="114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8" name="Freeform 79"/>
            <p:cNvSpPr>
              <a:spLocks noEditPoints="1"/>
            </p:cNvSpPr>
            <p:nvPr/>
          </p:nvSpPr>
          <p:spPr bwMode="auto">
            <a:xfrm>
              <a:off x="5110" y="3192"/>
              <a:ext cx="37" cy="63"/>
            </a:xfrm>
            <a:custGeom>
              <a:avLst/>
              <a:gdLst>
                <a:gd name="T0" fmla="*/ 159 w 162"/>
                <a:gd name="T1" fmla="*/ 181 h 269"/>
                <a:gd name="T2" fmla="*/ 33 w 162"/>
                <a:gd name="T3" fmla="*/ 181 h 269"/>
                <a:gd name="T4" fmla="*/ 49 w 162"/>
                <a:gd name="T5" fmla="*/ 228 h 269"/>
                <a:gd name="T6" fmla="*/ 88 w 162"/>
                <a:gd name="T7" fmla="*/ 242 h 269"/>
                <a:gd name="T8" fmla="*/ 133 w 162"/>
                <a:gd name="T9" fmla="*/ 227 h 269"/>
                <a:gd name="T10" fmla="*/ 146 w 162"/>
                <a:gd name="T11" fmla="*/ 249 h 269"/>
                <a:gd name="T12" fmla="*/ 124 w 162"/>
                <a:gd name="T13" fmla="*/ 262 h 269"/>
                <a:gd name="T14" fmla="*/ 82 w 162"/>
                <a:gd name="T15" fmla="*/ 269 h 269"/>
                <a:gd name="T16" fmla="*/ 25 w 162"/>
                <a:gd name="T17" fmla="*/ 246 h 269"/>
                <a:gd name="T18" fmla="*/ 0 w 162"/>
                <a:gd name="T19" fmla="*/ 180 h 269"/>
                <a:gd name="T20" fmla="*/ 26 w 162"/>
                <a:gd name="T21" fmla="*/ 110 h 269"/>
                <a:gd name="T22" fmla="*/ 82 w 162"/>
                <a:gd name="T23" fmla="*/ 86 h 269"/>
                <a:gd name="T24" fmla="*/ 141 w 162"/>
                <a:gd name="T25" fmla="*/ 108 h 269"/>
                <a:gd name="T26" fmla="*/ 162 w 162"/>
                <a:gd name="T27" fmla="*/ 161 h 269"/>
                <a:gd name="T28" fmla="*/ 159 w 162"/>
                <a:gd name="T29" fmla="*/ 181 h 269"/>
                <a:gd name="T30" fmla="*/ 84 w 162"/>
                <a:gd name="T31" fmla="*/ 113 h 269"/>
                <a:gd name="T32" fmla="*/ 49 w 162"/>
                <a:gd name="T33" fmla="*/ 126 h 269"/>
                <a:gd name="T34" fmla="*/ 33 w 162"/>
                <a:gd name="T35" fmla="*/ 158 h 269"/>
                <a:gd name="T36" fmla="*/ 131 w 162"/>
                <a:gd name="T37" fmla="*/ 158 h 269"/>
                <a:gd name="T38" fmla="*/ 119 w 162"/>
                <a:gd name="T39" fmla="*/ 126 h 269"/>
                <a:gd name="T40" fmla="*/ 84 w 162"/>
                <a:gd name="T41" fmla="*/ 113 h 269"/>
                <a:gd name="T42" fmla="*/ 124 w 162"/>
                <a:gd name="T43" fmla="*/ 0 h 269"/>
                <a:gd name="T44" fmla="*/ 87 w 162"/>
                <a:gd name="T45" fmla="*/ 54 h 269"/>
                <a:gd name="T46" fmla="*/ 64 w 162"/>
                <a:gd name="T47" fmla="*/ 54 h 269"/>
                <a:gd name="T48" fmla="*/ 92 w 162"/>
                <a:gd name="T49" fmla="*/ 0 h 269"/>
                <a:gd name="T50" fmla="*/ 124 w 162"/>
                <a:gd name="T5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2" h="269">
                  <a:moveTo>
                    <a:pt x="159" y="181"/>
                  </a:moveTo>
                  <a:lnTo>
                    <a:pt x="33" y="181"/>
                  </a:lnTo>
                  <a:cubicBezTo>
                    <a:pt x="33" y="201"/>
                    <a:pt x="38" y="217"/>
                    <a:pt x="49" y="228"/>
                  </a:cubicBezTo>
                  <a:cubicBezTo>
                    <a:pt x="59" y="238"/>
                    <a:pt x="72" y="242"/>
                    <a:pt x="88" y="242"/>
                  </a:cubicBezTo>
                  <a:cubicBezTo>
                    <a:pt x="106" y="242"/>
                    <a:pt x="121" y="237"/>
                    <a:pt x="133" y="227"/>
                  </a:cubicBezTo>
                  <a:lnTo>
                    <a:pt x="146" y="249"/>
                  </a:lnTo>
                  <a:cubicBezTo>
                    <a:pt x="141" y="254"/>
                    <a:pt x="133" y="258"/>
                    <a:pt x="124" y="262"/>
                  </a:cubicBezTo>
                  <a:cubicBezTo>
                    <a:pt x="111" y="266"/>
                    <a:pt x="97" y="269"/>
                    <a:pt x="82" y="269"/>
                  </a:cubicBezTo>
                  <a:cubicBezTo>
                    <a:pt x="60" y="269"/>
                    <a:pt x="41" y="261"/>
                    <a:pt x="25" y="246"/>
                  </a:cubicBezTo>
                  <a:cubicBezTo>
                    <a:pt x="8" y="230"/>
                    <a:pt x="0" y="207"/>
                    <a:pt x="0" y="180"/>
                  </a:cubicBezTo>
                  <a:cubicBezTo>
                    <a:pt x="0" y="151"/>
                    <a:pt x="9" y="127"/>
                    <a:pt x="26" y="110"/>
                  </a:cubicBezTo>
                  <a:cubicBezTo>
                    <a:pt x="42" y="94"/>
                    <a:pt x="61" y="86"/>
                    <a:pt x="82" y="86"/>
                  </a:cubicBezTo>
                  <a:cubicBezTo>
                    <a:pt x="107" y="86"/>
                    <a:pt x="127" y="93"/>
                    <a:pt x="141" y="108"/>
                  </a:cubicBezTo>
                  <a:cubicBezTo>
                    <a:pt x="155" y="121"/>
                    <a:pt x="162" y="139"/>
                    <a:pt x="162" y="161"/>
                  </a:cubicBezTo>
                  <a:cubicBezTo>
                    <a:pt x="162" y="168"/>
                    <a:pt x="161" y="175"/>
                    <a:pt x="159" y="181"/>
                  </a:cubicBezTo>
                  <a:close/>
                  <a:moveTo>
                    <a:pt x="84" y="113"/>
                  </a:moveTo>
                  <a:cubicBezTo>
                    <a:pt x="70" y="113"/>
                    <a:pt x="58" y="117"/>
                    <a:pt x="49" y="126"/>
                  </a:cubicBezTo>
                  <a:cubicBezTo>
                    <a:pt x="40" y="135"/>
                    <a:pt x="35" y="145"/>
                    <a:pt x="33" y="158"/>
                  </a:cubicBezTo>
                  <a:lnTo>
                    <a:pt x="131" y="158"/>
                  </a:lnTo>
                  <a:cubicBezTo>
                    <a:pt x="131" y="145"/>
                    <a:pt x="127" y="135"/>
                    <a:pt x="119" y="126"/>
                  </a:cubicBezTo>
                  <a:cubicBezTo>
                    <a:pt x="110" y="117"/>
                    <a:pt x="99" y="113"/>
                    <a:pt x="84" y="113"/>
                  </a:cubicBezTo>
                  <a:close/>
                  <a:moveTo>
                    <a:pt x="124" y="0"/>
                  </a:moveTo>
                  <a:lnTo>
                    <a:pt x="87" y="54"/>
                  </a:lnTo>
                  <a:lnTo>
                    <a:pt x="64" y="54"/>
                  </a:lnTo>
                  <a:lnTo>
                    <a:pt x="92" y="0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9" name="Freeform 80"/>
            <p:cNvSpPr>
              <a:spLocks/>
            </p:cNvSpPr>
            <p:nvPr/>
          </p:nvSpPr>
          <p:spPr bwMode="auto">
            <a:xfrm>
              <a:off x="5174" y="3212"/>
              <a:ext cx="26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7 w 115"/>
                <a:gd name="T23" fmla="*/ 12 h 183"/>
                <a:gd name="T24" fmla="*/ 98 w 115"/>
                <a:gd name="T25" fmla="*/ 41 h 183"/>
                <a:gd name="T26" fmla="*/ 60 w 115"/>
                <a:gd name="T27" fmla="*/ 27 h 183"/>
                <a:gd name="T28" fmla="*/ 42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6 w 115"/>
                <a:gd name="T35" fmla="*/ 81 h 183"/>
                <a:gd name="T36" fmla="*/ 105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8" y="151"/>
                    <a:pt x="42" y="156"/>
                    <a:pt x="53" y="156"/>
                  </a:cubicBezTo>
                  <a:cubicBezTo>
                    <a:pt x="72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8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6" y="21"/>
                    <a:pt x="17" y="12"/>
                  </a:cubicBezTo>
                  <a:cubicBezTo>
                    <a:pt x="27" y="4"/>
                    <a:pt x="41" y="0"/>
                    <a:pt x="58" y="0"/>
                  </a:cubicBezTo>
                  <a:cubicBezTo>
                    <a:pt x="71" y="0"/>
                    <a:pt x="87" y="4"/>
                    <a:pt x="107" y="12"/>
                  </a:cubicBezTo>
                  <a:lnTo>
                    <a:pt x="98" y="41"/>
                  </a:lnTo>
                  <a:cubicBezTo>
                    <a:pt x="85" y="31"/>
                    <a:pt x="73" y="27"/>
                    <a:pt x="60" y="27"/>
                  </a:cubicBezTo>
                  <a:cubicBezTo>
                    <a:pt x="53" y="27"/>
                    <a:pt x="47" y="28"/>
                    <a:pt x="42" y="32"/>
                  </a:cubicBezTo>
                  <a:cubicBezTo>
                    <a:pt x="37" y="35"/>
                    <a:pt x="34" y="40"/>
                    <a:pt x="34" y="45"/>
                  </a:cubicBezTo>
                  <a:cubicBezTo>
                    <a:pt x="34" y="56"/>
                    <a:pt x="40" y="65"/>
                    <a:pt x="53" y="71"/>
                  </a:cubicBezTo>
                  <a:lnTo>
                    <a:pt x="76" y="81"/>
                  </a:lnTo>
                  <a:cubicBezTo>
                    <a:pt x="89" y="87"/>
                    <a:pt x="99" y="94"/>
                    <a:pt x="105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09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6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0" name="Freeform 81"/>
            <p:cNvSpPr>
              <a:spLocks/>
            </p:cNvSpPr>
            <p:nvPr/>
          </p:nvSpPr>
          <p:spPr bwMode="auto">
            <a:xfrm>
              <a:off x="5204" y="3202"/>
              <a:ext cx="26" cy="53"/>
            </a:xfrm>
            <a:custGeom>
              <a:avLst/>
              <a:gdLst>
                <a:gd name="T0" fmla="*/ 20 w 112"/>
                <a:gd name="T1" fmla="*/ 73 h 228"/>
                <a:gd name="T2" fmla="*/ 0 w 112"/>
                <a:gd name="T3" fmla="*/ 73 h 228"/>
                <a:gd name="T4" fmla="*/ 0 w 112"/>
                <a:gd name="T5" fmla="*/ 49 h 228"/>
                <a:gd name="T6" fmla="*/ 20 w 112"/>
                <a:gd name="T7" fmla="*/ 49 h 228"/>
                <a:gd name="T8" fmla="*/ 20 w 112"/>
                <a:gd name="T9" fmla="*/ 12 h 228"/>
                <a:gd name="T10" fmla="*/ 52 w 112"/>
                <a:gd name="T11" fmla="*/ 0 h 228"/>
                <a:gd name="T12" fmla="*/ 52 w 112"/>
                <a:gd name="T13" fmla="*/ 49 h 228"/>
                <a:gd name="T14" fmla="*/ 100 w 112"/>
                <a:gd name="T15" fmla="*/ 49 h 228"/>
                <a:gd name="T16" fmla="*/ 100 w 112"/>
                <a:gd name="T17" fmla="*/ 73 h 228"/>
                <a:gd name="T18" fmla="*/ 52 w 112"/>
                <a:gd name="T19" fmla="*/ 73 h 228"/>
                <a:gd name="T20" fmla="*/ 52 w 112"/>
                <a:gd name="T21" fmla="*/ 161 h 228"/>
                <a:gd name="T22" fmla="*/ 59 w 112"/>
                <a:gd name="T23" fmla="*/ 192 h 228"/>
                <a:gd name="T24" fmla="*/ 83 w 112"/>
                <a:gd name="T25" fmla="*/ 201 h 228"/>
                <a:gd name="T26" fmla="*/ 108 w 112"/>
                <a:gd name="T27" fmla="*/ 195 h 228"/>
                <a:gd name="T28" fmla="*/ 112 w 112"/>
                <a:gd name="T29" fmla="*/ 223 h 228"/>
                <a:gd name="T30" fmla="*/ 70 w 112"/>
                <a:gd name="T31" fmla="*/ 228 h 228"/>
                <a:gd name="T32" fmla="*/ 35 w 112"/>
                <a:gd name="T33" fmla="*/ 212 h 228"/>
                <a:gd name="T34" fmla="*/ 20 w 112"/>
                <a:gd name="T35" fmla="*/ 173 h 228"/>
                <a:gd name="T36" fmla="*/ 20 w 112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228">
                  <a:moveTo>
                    <a:pt x="20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0" y="49"/>
                  </a:lnTo>
                  <a:lnTo>
                    <a:pt x="20" y="12"/>
                  </a:lnTo>
                  <a:lnTo>
                    <a:pt x="52" y="0"/>
                  </a:lnTo>
                  <a:lnTo>
                    <a:pt x="52" y="49"/>
                  </a:lnTo>
                  <a:lnTo>
                    <a:pt x="100" y="49"/>
                  </a:lnTo>
                  <a:lnTo>
                    <a:pt x="100" y="73"/>
                  </a:lnTo>
                  <a:lnTo>
                    <a:pt x="52" y="73"/>
                  </a:lnTo>
                  <a:lnTo>
                    <a:pt x="52" y="161"/>
                  </a:lnTo>
                  <a:cubicBezTo>
                    <a:pt x="52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99" y="199"/>
                    <a:pt x="108" y="195"/>
                  </a:cubicBezTo>
                  <a:lnTo>
                    <a:pt x="112" y="223"/>
                  </a:lnTo>
                  <a:cubicBezTo>
                    <a:pt x="100" y="226"/>
                    <a:pt x="85" y="228"/>
                    <a:pt x="70" y="228"/>
                  </a:cubicBezTo>
                  <a:cubicBezTo>
                    <a:pt x="56" y="228"/>
                    <a:pt x="44" y="223"/>
                    <a:pt x="35" y="212"/>
                  </a:cubicBezTo>
                  <a:cubicBezTo>
                    <a:pt x="25" y="202"/>
                    <a:pt x="20" y="189"/>
                    <a:pt x="20" y="173"/>
                  </a:cubicBezTo>
                  <a:lnTo>
                    <a:pt x="20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1" name="Freeform 82"/>
            <p:cNvSpPr>
              <a:spLocks/>
            </p:cNvSpPr>
            <p:nvPr/>
          </p:nvSpPr>
          <p:spPr bwMode="auto">
            <a:xfrm>
              <a:off x="5236" y="3212"/>
              <a:ext cx="25" cy="42"/>
            </a:xfrm>
            <a:custGeom>
              <a:avLst/>
              <a:gdLst>
                <a:gd name="T0" fmla="*/ 93 w 106"/>
                <a:gd name="T1" fmla="*/ 34 h 179"/>
                <a:gd name="T2" fmla="*/ 72 w 106"/>
                <a:gd name="T3" fmla="*/ 27 h 179"/>
                <a:gd name="T4" fmla="*/ 43 w 106"/>
                <a:gd name="T5" fmla="*/ 42 h 179"/>
                <a:gd name="T6" fmla="*/ 31 w 106"/>
                <a:gd name="T7" fmla="*/ 79 h 179"/>
                <a:gd name="T8" fmla="*/ 31 w 106"/>
                <a:gd name="T9" fmla="*/ 179 h 179"/>
                <a:gd name="T10" fmla="*/ 0 w 106"/>
                <a:gd name="T11" fmla="*/ 179 h 179"/>
                <a:gd name="T12" fmla="*/ 0 w 106"/>
                <a:gd name="T13" fmla="*/ 4 h 179"/>
                <a:gd name="T14" fmla="*/ 31 w 106"/>
                <a:gd name="T15" fmla="*/ 4 h 179"/>
                <a:gd name="T16" fmla="*/ 31 w 106"/>
                <a:gd name="T17" fmla="*/ 32 h 179"/>
                <a:gd name="T18" fmla="*/ 81 w 106"/>
                <a:gd name="T19" fmla="*/ 0 h 179"/>
                <a:gd name="T20" fmla="*/ 106 w 106"/>
                <a:gd name="T21" fmla="*/ 3 h 179"/>
                <a:gd name="T22" fmla="*/ 93 w 106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79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1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5264" y="3213"/>
              <a:ext cx="33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6 w 143"/>
                <a:gd name="T5" fmla="*/ 152 h 179"/>
                <a:gd name="T6" fmla="*/ 94 w 143"/>
                <a:gd name="T7" fmla="*/ 144 h 179"/>
                <a:gd name="T8" fmla="*/ 111 w 143"/>
                <a:gd name="T9" fmla="*/ 123 h 179"/>
                <a:gd name="T10" fmla="*/ 111 w 143"/>
                <a:gd name="T11" fmla="*/ 0 h 179"/>
                <a:gd name="T12" fmla="*/ 143 w 143"/>
                <a:gd name="T13" fmla="*/ 0 h 179"/>
                <a:gd name="T14" fmla="*/ 143 w 143"/>
                <a:gd name="T15" fmla="*/ 175 h 179"/>
                <a:gd name="T16" fmla="*/ 111 w 143"/>
                <a:gd name="T17" fmla="*/ 175 h 179"/>
                <a:gd name="T18" fmla="*/ 111 w 143"/>
                <a:gd name="T19" fmla="*/ 151 h 179"/>
                <a:gd name="T20" fmla="*/ 90 w 143"/>
                <a:gd name="T21" fmla="*/ 170 h 179"/>
                <a:gd name="T22" fmla="*/ 59 w 143"/>
                <a:gd name="T23" fmla="*/ 179 h 179"/>
                <a:gd name="T24" fmla="*/ 15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2"/>
                    <a:pt x="66" y="152"/>
                  </a:cubicBezTo>
                  <a:cubicBezTo>
                    <a:pt x="76" y="152"/>
                    <a:pt x="86" y="149"/>
                    <a:pt x="94" y="144"/>
                  </a:cubicBezTo>
                  <a:cubicBezTo>
                    <a:pt x="103" y="138"/>
                    <a:pt x="109" y="131"/>
                    <a:pt x="111" y="123"/>
                  </a:cubicBezTo>
                  <a:lnTo>
                    <a:pt x="111" y="0"/>
                  </a:lnTo>
                  <a:lnTo>
                    <a:pt x="143" y="0"/>
                  </a:lnTo>
                  <a:lnTo>
                    <a:pt x="143" y="175"/>
                  </a:lnTo>
                  <a:lnTo>
                    <a:pt x="111" y="175"/>
                  </a:lnTo>
                  <a:lnTo>
                    <a:pt x="111" y="151"/>
                  </a:lnTo>
                  <a:cubicBezTo>
                    <a:pt x="108" y="158"/>
                    <a:pt x="101" y="164"/>
                    <a:pt x="90" y="170"/>
                  </a:cubicBezTo>
                  <a:cubicBezTo>
                    <a:pt x="80" y="176"/>
                    <a:pt x="69" y="179"/>
                    <a:pt x="59" y="179"/>
                  </a:cubicBezTo>
                  <a:cubicBezTo>
                    <a:pt x="40" y="179"/>
                    <a:pt x="25" y="173"/>
                    <a:pt x="15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3" name="Freeform 84"/>
            <p:cNvSpPr>
              <a:spLocks/>
            </p:cNvSpPr>
            <p:nvPr/>
          </p:nvSpPr>
          <p:spPr bwMode="auto">
            <a:xfrm>
              <a:off x="5305" y="3196"/>
              <a:ext cx="34" cy="58"/>
            </a:xfrm>
            <a:custGeom>
              <a:avLst/>
              <a:gdLst>
                <a:gd name="T0" fmla="*/ 113 w 147"/>
                <a:gd name="T1" fmla="*/ 248 h 248"/>
                <a:gd name="T2" fmla="*/ 58 w 147"/>
                <a:gd name="T3" fmla="*/ 160 h 248"/>
                <a:gd name="T4" fmla="*/ 31 w 147"/>
                <a:gd name="T5" fmla="*/ 189 h 248"/>
                <a:gd name="T6" fmla="*/ 31 w 147"/>
                <a:gd name="T7" fmla="*/ 248 h 248"/>
                <a:gd name="T8" fmla="*/ 0 w 147"/>
                <a:gd name="T9" fmla="*/ 248 h 248"/>
                <a:gd name="T10" fmla="*/ 0 w 147"/>
                <a:gd name="T11" fmla="*/ 0 h 248"/>
                <a:gd name="T12" fmla="*/ 31 w 147"/>
                <a:gd name="T13" fmla="*/ 0 h 248"/>
                <a:gd name="T14" fmla="*/ 31 w 147"/>
                <a:gd name="T15" fmla="*/ 154 h 248"/>
                <a:gd name="T16" fmla="*/ 98 w 147"/>
                <a:gd name="T17" fmla="*/ 73 h 248"/>
                <a:gd name="T18" fmla="*/ 135 w 147"/>
                <a:gd name="T19" fmla="*/ 73 h 248"/>
                <a:gd name="T20" fmla="*/ 78 w 147"/>
                <a:gd name="T21" fmla="*/ 139 h 248"/>
                <a:gd name="T22" fmla="*/ 147 w 147"/>
                <a:gd name="T23" fmla="*/ 248 h 248"/>
                <a:gd name="T24" fmla="*/ 113 w 147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248">
                  <a:moveTo>
                    <a:pt x="113" y="248"/>
                  </a:moveTo>
                  <a:lnTo>
                    <a:pt x="58" y="160"/>
                  </a:lnTo>
                  <a:lnTo>
                    <a:pt x="31" y="189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4"/>
                  </a:lnTo>
                  <a:lnTo>
                    <a:pt x="98" y="73"/>
                  </a:lnTo>
                  <a:lnTo>
                    <a:pt x="135" y="73"/>
                  </a:lnTo>
                  <a:lnTo>
                    <a:pt x="78" y="139"/>
                  </a:lnTo>
                  <a:lnTo>
                    <a:pt x="147" y="248"/>
                  </a:lnTo>
                  <a:lnTo>
                    <a:pt x="113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4" name="Freeform 85"/>
            <p:cNvSpPr>
              <a:spLocks/>
            </p:cNvSpPr>
            <p:nvPr/>
          </p:nvSpPr>
          <p:spPr bwMode="auto">
            <a:xfrm>
              <a:off x="5341" y="3202"/>
              <a:ext cx="25" cy="53"/>
            </a:xfrm>
            <a:custGeom>
              <a:avLst/>
              <a:gdLst>
                <a:gd name="T0" fmla="*/ 20 w 112"/>
                <a:gd name="T1" fmla="*/ 73 h 228"/>
                <a:gd name="T2" fmla="*/ 0 w 112"/>
                <a:gd name="T3" fmla="*/ 73 h 228"/>
                <a:gd name="T4" fmla="*/ 0 w 112"/>
                <a:gd name="T5" fmla="*/ 49 h 228"/>
                <a:gd name="T6" fmla="*/ 20 w 112"/>
                <a:gd name="T7" fmla="*/ 49 h 228"/>
                <a:gd name="T8" fmla="*/ 20 w 112"/>
                <a:gd name="T9" fmla="*/ 12 h 228"/>
                <a:gd name="T10" fmla="*/ 51 w 112"/>
                <a:gd name="T11" fmla="*/ 0 h 228"/>
                <a:gd name="T12" fmla="*/ 51 w 112"/>
                <a:gd name="T13" fmla="*/ 49 h 228"/>
                <a:gd name="T14" fmla="*/ 99 w 112"/>
                <a:gd name="T15" fmla="*/ 49 h 228"/>
                <a:gd name="T16" fmla="*/ 99 w 112"/>
                <a:gd name="T17" fmla="*/ 73 h 228"/>
                <a:gd name="T18" fmla="*/ 51 w 112"/>
                <a:gd name="T19" fmla="*/ 73 h 228"/>
                <a:gd name="T20" fmla="*/ 51 w 112"/>
                <a:gd name="T21" fmla="*/ 161 h 228"/>
                <a:gd name="T22" fmla="*/ 59 w 112"/>
                <a:gd name="T23" fmla="*/ 192 h 228"/>
                <a:gd name="T24" fmla="*/ 83 w 112"/>
                <a:gd name="T25" fmla="*/ 201 h 228"/>
                <a:gd name="T26" fmla="*/ 107 w 112"/>
                <a:gd name="T27" fmla="*/ 195 h 228"/>
                <a:gd name="T28" fmla="*/ 112 w 112"/>
                <a:gd name="T29" fmla="*/ 223 h 228"/>
                <a:gd name="T30" fmla="*/ 70 w 112"/>
                <a:gd name="T31" fmla="*/ 228 h 228"/>
                <a:gd name="T32" fmla="*/ 34 w 112"/>
                <a:gd name="T33" fmla="*/ 212 h 228"/>
                <a:gd name="T34" fmla="*/ 20 w 112"/>
                <a:gd name="T35" fmla="*/ 173 h 228"/>
                <a:gd name="T36" fmla="*/ 20 w 112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228">
                  <a:moveTo>
                    <a:pt x="20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0" y="49"/>
                  </a:lnTo>
                  <a:lnTo>
                    <a:pt x="20" y="12"/>
                  </a:lnTo>
                  <a:lnTo>
                    <a:pt x="51" y="0"/>
                  </a:lnTo>
                  <a:lnTo>
                    <a:pt x="51" y="49"/>
                  </a:lnTo>
                  <a:lnTo>
                    <a:pt x="99" y="49"/>
                  </a:lnTo>
                  <a:lnTo>
                    <a:pt x="99" y="73"/>
                  </a:lnTo>
                  <a:lnTo>
                    <a:pt x="51" y="73"/>
                  </a:lnTo>
                  <a:lnTo>
                    <a:pt x="51" y="161"/>
                  </a:lnTo>
                  <a:cubicBezTo>
                    <a:pt x="51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99" y="199"/>
                    <a:pt x="107" y="195"/>
                  </a:cubicBezTo>
                  <a:lnTo>
                    <a:pt x="112" y="223"/>
                  </a:lnTo>
                  <a:cubicBezTo>
                    <a:pt x="99" y="226"/>
                    <a:pt x="85" y="228"/>
                    <a:pt x="70" y="228"/>
                  </a:cubicBezTo>
                  <a:cubicBezTo>
                    <a:pt x="56" y="228"/>
                    <a:pt x="44" y="223"/>
                    <a:pt x="34" y="212"/>
                  </a:cubicBezTo>
                  <a:cubicBezTo>
                    <a:pt x="25" y="202"/>
                    <a:pt x="20" y="189"/>
                    <a:pt x="20" y="173"/>
                  </a:cubicBezTo>
                  <a:lnTo>
                    <a:pt x="20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5372" y="3213"/>
              <a:ext cx="33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7 w 143"/>
                <a:gd name="T5" fmla="*/ 152 h 179"/>
                <a:gd name="T6" fmla="*/ 95 w 143"/>
                <a:gd name="T7" fmla="*/ 144 h 179"/>
                <a:gd name="T8" fmla="*/ 112 w 143"/>
                <a:gd name="T9" fmla="*/ 123 h 179"/>
                <a:gd name="T10" fmla="*/ 112 w 143"/>
                <a:gd name="T11" fmla="*/ 0 h 179"/>
                <a:gd name="T12" fmla="*/ 143 w 143"/>
                <a:gd name="T13" fmla="*/ 0 h 179"/>
                <a:gd name="T14" fmla="*/ 143 w 143"/>
                <a:gd name="T15" fmla="*/ 175 h 179"/>
                <a:gd name="T16" fmla="*/ 112 w 143"/>
                <a:gd name="T17" fmla="*/ 175 h 179"/>
                <a:gd name="T18" fmla="*/ 112 w 143"/>
                <a:gd name="T19" fmla="*/ 151 h 179"/>
                <a:gd name="T20" fmla="*/ 91 w 143"/>
                <a:gd name="T21" fmla="*/ 170 h 179"/>
                <a:gd name="T22" fmla="*/ 60 w 143"/>
                <a:gd name="T23" fmla="*/ 179 h 179"/>
                <a:gd name="T24" fmla="*/ 15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2"/>
                    <a:pt x="67" y="152"/>
                  </a:cubicBezTo>
                  <a:cubicBezTo>
                    <a:pt x="77" y="152"/>
                    <a:pt x="86" y="149"/>
                    <a:pt x="95" y="144"/>
                  </a:cubicBezTo>
                  <a:cubicBezTo>
                    <a:pt x="103" y="138"/>
                    <a:pt x="109" y="131"/>
                    <a:pt x="112" y="123"/>
                  </a:cubicBezTo>
                  <a:lnTo>
                    <a:pt x="112" y="0"/>
                  </a:lnTo>
                  <a:lnTo>
                    <a:pt x="143" y="0"/>
                  </a:lnTo>
                  <a:lnTo>
                    <a:pt x="143" y="175"/>
                  </a:lnTo>
                  <a:lnTo>
                    <a:pt x="112" y="175"/>
                  </a:lnTo>
                  <a:lnTo>
                    <a:pt x="112" y="151"/>
                  </a:lnTo>
                  <a:cubicBezTo>
                    <a:pt x="108" y="158"/>
                    <a:pt x="101" y="164"/>
                    <a:pt x="91" y="170"/>
                  </a:cubicBezTo>
                  <a:cubicBezTo>
                    <a:pt x="80" y="176"/>
                    <a:pt x="70" y="179"/>
                    <a:pt x="60" y="179"/>
                  </a:cubicBezTo>
                  <a:cubicBezTo>
                    <a:pt x="40" y="179"/>
                    <a:pt x="26" y="173"/>
                    <a:pt x="15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5413" y="3212"/>
              <a:ext cx="25" cy="42"/>
            </a:xfrm>
            <a:custGeom>
              <a:avLst/>
              <a:gdLst>
                <a:gd name="T0" fmla="*/ 94 w 107"/>
                <a:gd name="T1" fmla="*/ 34 h 179"/>
                <a:gd name="T2" fmla="*/ 73 w 107"/>
                <a:gd name="T3" fmla="*/ 27 h 179"/>
                <a:gd name="T4" fmla="*/ 44 w 107"/>
                <a:gd name="T5" fmla="*/ 42 h 179"/>
                <a:gd name="T6" fmla="*/ 32 w 107"/>
                <a:gd name="T7" fmla="*/ 79 h 179"/>
                <a:gd name="T8" fmla="*/ 32 w 107"/>
                <a:gd name="T9" fmla="*/ 179 h 179"/>
                <a:gd name="T10" fmla="*/ 0 w 107"/>
                <a:gd name="T11" fmla="*/ 179 h 179"/>
                <a:gd name="T12" fmla="*/ 0 w 107"/>
                <a:gd name="T13" fmla="*/ 4 h 179"/>
                <a:gd name="T14" fmla="*/ 32 w 107"/>
                <a:gd name="T15" fmla="*/ 4 h 179"/>
                <a:gd name="T16" fmla="*/ 32 w 107"/>
                <a:gd name="T17" fmla="*/ 32 h 179"/>
                <a:gd name="T18" fmla="*/ 82 w 107"/>
                <a:gd name="T19" fmla="*/ 0 h 179"/>
                <a:gd name="T20" fmla="*/ 107 w 107"/>
                <a:gd name="T21" fmla="*/ 3 h 179"/>
                <a:gd name="T22" fmla="*/ 94 w 107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179">
                  <a:moveTo>
                    <a:pt x="94" y="34"/>
                  </a:moveTo>
                  <a:cubicBezTo>
                    <a:pt x="87" y="29"/>
                    <a:pt x="80" y="27"/>
                    <a:pt x="73" y="27"/>
                  </a:cubicBezTo>
                  <a:cubicBezTo>
                    <a:pt x="62" y="27"/>
                    <a:pt x="52" y="32"/>
                    <a:pt x="44" y="42"/>
                  </a:cubicBezTo>
                  <a:cubicBezTo>
                    <a:pt x="36" y="52"/>
                    <a:pt x="32" y="64"/>
                    <a:pt x="32" y="79"/>
                  </a:cubicBezTo>
                  <a:lnTo>
                    <a:pt x="32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2" y="4"/>
                  </a:lnTo>
                  <a:lnTo>
                    <a:pt x="32" y="32"/>
                  </a:lnTo>
                  <a:cubicBezTo>
                    <a:pt x="43" y="11"/>
                    <a:pt x="60" y="0"/>
                    <a:pt x="82" y="0"/>
                  </a:cubicBezTo>
                  <a:cubicBezTo>
                    <a:pt x="88" y="0"/>
                    <a:pt x="96" y="1"/>
                    <a:pt x="107" y="3"/>
                  </a:cubicBezTo>
                  <a:lnTo>
                    <a:pt x="94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7" name="Freeform 88"/>
            <p:cNvSpPr>
              <a:spLocks noEditPoints="1"/>
            </p:cNvSpPr>
            <p:nvPr/>
          </p:nvSpPr>
          <p:spPr bwMode="auto">
            <a:xfrm>
              <a:off x="5440" y="3192"/>
              <a:ext cx="34" cy="63"/>
            </a:xfrm>
            <a:custGeom>
              <a:avLst/>
              <a:gdLst>
                <a:gd name="T0" fmla="*/ 109 w 151"/>
                <a:gd name="T1" fmla="*/ 245 h 269"/>
                <a:gd name="T2" fmla="*/ 51 w 151"/>
                <a:gd name="T3" fmla="*/ 269 h 269"/>
                <a:gd name="T4" fmla="*/ 15 w 151"/>
                <a:gd name="T5" fmla="*/ 254 h 269"/>
                <a:gd name="T6" fmla="*/ 0 w 151"/>
                <a:gd name="T7" fmla="*/ 216 h 269"/>
                <a:gd name="T8" fmla="*/ 24 w 151"/>
                <a:gd name="T9" fmla="*/ 171 h 269"/>
                <a:gd name="T10" fmla="*/ 83 w 151"/>
                <a:gd name="T11" fmla="*/ 153 h 269"/>
                <a:gd name="T12" fmla="*/ 106 w 151"/>
                <a:gd name="T13" fmla="*/ 157 h 269"/>
                <a:gd name="T14" fmla="*/ 68 w 151"/>
                <a:gd name="T15" fmla="*/ 114 h 269"/>
                <a:gd name="T16" fmla="*/ 23 w 151"/>
                <a:gd name="T17" fmla="*/ 130 h 269"/>
                <a:gd name="T18" fmla="*/ 9 w 151"/>
                <a:gd name="T19" fmla="*/ 104 h 269"/>
                <a:gd name="T20" fmla="*/ 34 w 151"/>
                <a:gd name="T21" fmla="*/ 91 h 269"/>
                <a:gd name="T22" fmla="*/ 64 w 151"/>
                <a:gd name="T23" fmla="*/ 86 h 269"/>
                <a:gd name="T24" fmla="*/ 120 w 151"/>
                <a:gd name="T25" fmla="*/ 104 h 269"/>
                <a:gd name="T26" fmla="*/ 137 w 151"/>
                <a:gd name="T27" fmla="*/ 159 h 269"/>
                <a:gd name="T28" fmla="*/ 137 w 151"/>
                <a:gd name="T29" fmla="*/ 222 h 269"/>
                <a:gd name="T30" fmla="*/ 151 w 151"/>
                <a:gd name="T31" fmla="*/ 253 h 269"/>
                <a:gd name="T32" fmla="*/ 151 w 151"/>
                <a:gd name="T33" fmla="*/ 269 h 269"/>
                <a:gd name="T34" fmla="*/ 122 w 151"/>
                <a:gd name="T35" fmla="*/ 263 h 269"/>
                <a:gd name="T36" fmla="*/ 109 w 151"/>
                <a:gd name="T37" fmla="*/ 245 h 269"/>
                <a:gd name="T38" fmla="*/ 106 w 151"/>
                <a:gd name="T39" fmla="*/ 179 h 269"/>
                <a:gd name="T40" fmla="*/ 85 w 151"/>
                <a:gd name="T41" fmla="*/ 176 h 269"/>
                <a:gd name="T42" fmla="*/ 46 w 151"/>
                <a:gd name="T43" fmla="*/ 188 h 269"/>
                <a:gd name="T44" fmla="*/ 31 w 151"/>
                <a:gd name="T45" fmla="*/ 217 h 269"/>
                <a:gd name="T46" fmla="*/ 64 w 151"/>
                <a:gd name="T47" fmla="*/ 244 h 269"/>
                <a:gd name="T48" fmla="*/ 106 w 151"/>
                <a:gd name="T49" fmla="*/ 222 h 269"/>
                <a:gd name="T50" fmla="*/ 106 w 151"/>
                <a:gd name="T51" fmla="*/ 179 h 269"/>
                <a:gd name="T52" fmla="*/ 113 w 151"/>
                <a:gd name="T53" fmla="*/ 0 h 269"/>
                <a:gd name="T54" fmla="*/ 76 w 151"/>
                <a:gd name="T55" fmla="*/ 54 h 269"/>
                <a:gd name="T56" fmla="*/ 53 w 151"/>
                <a:gd name="T57" fmla="*/ 54 h 269"/>
                <a:gd name="T58" fmla="*/ 80 w 151"/>
                <a:gd name="T59" fmla="*/ 0 h 269"/>
                <a:gd name="T60" fmla="*/ 113 w 151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1" h="269">
                  <a:moveTo>
                    <a:pt x="109" y="245"/>
                  </a:moveTo>
                  <a:cubicBezTo>
                    <a:pt x="96" y="261"/>
                    <a:pt x="77" y="269"/>
                    <a:pt x="51" y="269"/>
                  </a:cubicBezTo>
                  <a:cubicBezTo>
                    <a:pt x="37" y="269"/>
                    <a:pt x="26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8" y="183"/>
                    <a:pt x="24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90" y="153"/>
                    <a:pt x="97" y="154"/>
                    <a:pt x="106" y="157"/>
                  </a:cubicBezTo>
                  <a:cubicBezTo>
                    <a:pt x="106" y="128"/>
                    <a:pt x="93" y="114"/>
                    <a:pt x="68" y="114"/>
                  </a:cubicBezTo>
                  <a:cubicBezTo>
                    <a:pt x="48" y="114"/>
                    <a:pt x="33" y="119"/>
                    <a:pt x="23" y="130"/>
                  </a:cubicBezTo>
                  <a:lnTo>
                    <a:pt x="9" y="104"/>
                  </a:lnTo>
                  <a:cubicBezTo>
                    <a:pt x="15" y="99"/>
                    <a:pt x="24" y="95"/>
                    <a:pt x="34" y="91"/>
                  </a:cubicBezTo>
                  <a:cubicBezTo>
                    <a:pt x="44" y="88"/>
                    <a:pt x="54" y="86"/>
                    <a:pt x="64" y="86"/>
                  </a:cubicBezTo>
                  <a:cubicBezTo>
                    <a:pt x="89" y="86"/>
                    <a:pt x="108" y="92"/>
                    <a:pt x="120" y="104"/>
                  </a:cubicBezTo>
                  <a:cubicBezTo>
                    <a:pt x="131" y="115"/>
                    <a:pt x="137" y="134"/>
                    <a:pt x="137" y="159"/>
                  </a:cubicBezTo>
                  <a:lnTo>
                    <a:pt x="137" y="222"/>
                  </a:lnTo>
                  <a:cubicBezTo>
                    <a:pt x="137" y="238"/>
                    <a:pt x="141" y="248"/>
                    <a:pt x="151" y="253"/>
                  </a:cubicBezTo>
                  <a:lnTo>
                    <a:pt x="151" y="269"/>
                  </a:lnTo>
                  <a:cubicBezTo>
                    <a:pt x="138" y="269"/>
                    <a:pt x="128" y="267"/>
                    <a:pt x="122" y="263"/>
                  </a:cubicBezTo>
                  <a:cubicBezTo>
                    <a:pt x="116" y="260"/>
                    <a:pt x="111" y="254"/>
                    <a:pt x="109" y="245"/>
                  </a:cubicBezTo>
                  <a:close/>
                  <a:moveTo>
                    <a:pt x="106" y="179"/>
                  </a:moveTo>
                  <a:cubicBezTo>
                    <a:pt x="96" y="177"/>
                    <a:pt x="89" y="176"/>
                    <a:pt x="85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4" y="244"/>
                  </a:cubicBezTo>
                  <a:cubicBezTo>
                    <a:pt x="79" y="244"/>
                    <a:pt x="93" y="237"/>
                    <a:pt x="106" y="222"/>
                  </a:cubicBezTo>
                  <a:lnTo>
                    <a:pt x="106" y="179"/>
                  </a:lnTo>
                  <a:close/>
                  <a:moveTo>
                    <a:pt x="113" y="0"/>
                  </a:moveTo>
                  <a:lnTo>
                    <a:pt x="76" y="54"/>
                  </a:lnTo>
                  <a:lnTo>
                    <a:pt x="53" y="54"/>
                  </a:lnTo>
                  <a:lnTo>
                    <a:pt x="8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8" name="Freeform 89"/>
            <p:cNvSpPr>
              <a:spLocks/>
            </p:cNvSpPr>
            <p:nvPr/>
          </p:nvSpPr>
          <p:spPr bwMode="auto">
            <a:xfrm>
              <a:off x="5481" y="3196"/>
              <a:ext cx="14" cy="59"/>
            </a:xfrm>
            <a:custGeom>
              <a:avLst/>
              <a:gdLst>
                <a:gd name="T0" fmla="*/ 0 w 61"/>
                <a:gd name="T1" fmla="*/ 199 h 252"/>
                <a:gd name="T2" fmla="*/ 0 w 61"/>
                <a:gd name="T3" fmla="*/ 0 h 252"/>
                <a:gd name="T4" fmla="*/ 31 w 61"/>
                <a:gd name="T5" fmla="*/ 0 h 252"/>
                <a:gd name="T6" fmla="*/ 31 w 61"/>
                <a:gd name="T7" fmla="*/ 193 h 252"/>
                <a:gd name="T8" fmla="*/ 39 w 61"/>
                <a:gd name="T9" fmla="*/ 216 h 252"/>
                <a:gd name="T10" fmla="*/ 61 w 61"/>
                <a:gd name="T11" fmla="*/ 224 h 252"/>
                <a:gd name="T12" fmla="*/ 61 w 61"/>
                <a:gd name="T13" fmla="*/ 252 h 252"/>
                <a:gd name="T14" fmla="*/ 0 w 61"/>
                <a:gd name="T15" fmla="*/ 199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252">
                  <a:moveTo>
                    <a:pt x="0" y="199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193"/>
                  </a:lnTo>
                  <a:cubicBezTo>
                    <a:pt x="31" y="203"/>
                    <a:pt x="34" y="210"/>
                    <a:pt x="39" y="216"/>
                  </a:cubicBezTo>
                  <a:cubicBezTo>
                    <a:pt x="45" y="221"/>
                    <a:pt x="52" y="224"/>
                    <a:pt x="61" y="224"/>
                  </a:cubicBezTo>
                  <a:lnTo>
                    <a:pt x="61" y="252"/>
                  </a:lnTo>
                  <a:cubicBezTo>
                    <a:pt x="20" y="252"/>
                    <a:pt x="0" y="234"/>
                    <a:pt x="0" y="19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9" name="Freeform 90"/>
            <p:cNvSpPr>
              <a:spLocks/>
            </p:cNvSpPr>
            <p:nvPr/>
          </p:nvSpPr>
          <p:spPr bwMode="auto">
            <a:xfrm>
              <a:off x="5502" y="3212"/>
              <a:ext cx="32" cy="42"/>
            </a:xfrm>
            <a:custGeom>
              <a:avLst/>
              <a:gdLst>
                <a:gd name="T0" fmla="*/ 108 w 140"/>
                <a:gd name="T1" fmla="*/ 179 h 179"/>
                <a:gd name="T2" fmla="*/ 108 w 140"/>
                <a:gd name="T3" fmla="*/ 77 h 179"/>
                <a:gd name="T4" fmla="*/ 100 w 140"/>
                <a:gd name="T5" fmla="*/ 38 h 179"/>
                <a:gd name="T6" fmla="*/ 72 w 140"/>
                <a:gd name="T7" fmla="*/ 27 h 179"/>
                <a:gd name="T8" fmla="*/ 49 w 140"/>
                <a:gd name="T9" fmla="*/ 33 h 179"/>
                <a:gd name="T10" fmla="*/ 31 w 140"/>
                <a:gd name="T11" fmla="*/ 49 h 179"/>
                <a:gd name="T12" fmla="*/ 31 w 140"/>
                <a:gd name="T13" fmla="*/ 179 h 179"/>
                <a:gd name="T14" fmla="*/ 0 w 140"/>
                <a:gd name="T15" fmla="*/ 179 h 179"/>
                <a:gd name="T16" fmla="*/ 0 w 140"/>
                <a:gd name="T17" fmla="*/ 4 h 179"/>
                <a:gd name="T18" fmla="*/ 22 w 140"/>
                <a:gd name="T19" fmla="*/ 4 h 179"/>
                <a:gd name="T20" fmla="*/ 31 w 140"/>
                <a:gd name="T21" fmla="*/ 26 h 179"/>
                <a:gd name="T22" fmla="*/ 82 w 140"/>
                <a:gd name="T23" fmla="*/ 0 h 179"/>
                <a:gd name="T24" fmla="*/ 140 w 140"/>
                <a:gd name="T25" fmla="*/ 71 h 179"/>
                <a:gd name="T26" fmla="*/ 140 w 140"/>
                <a:gd name="T27" fmla="*/ 179 h 179"/>
                <a:gd name="T28" fmla="*/ 108 w 140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6" y="45"/>
                    <a:pt x="100" y="38"/>
                  </a:cubicBezTo>
                  <a:cubicBezTo>
                    <a:pt x="94" y="30"/>
                    <a:pt x="85" y="27"/>
                    <a:pt x="72" y="27"/>
                  </a:cubicBezTo>
                  <a:cubicBezTo>
                    <a:pt x="65" y="27"/>
                    <a:pt x="57" y="29"/>
                    <a:pt x="49" y="33"/>
                  </a:cubicBezTo>
                  <a:cubicBezTo>
                    <a:pt x="42" y="37"/>
                    <a:pt x="36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2" y="4"/>
                  </a:lnTo>
                  <a:lnTo>
                    <a:pt x="31" y="26"/>
                  </a:lnTo>
                  <a:cubicBezTo>
                    <a:pt x="42" y="9"/>
                    <a:pt x="59" y="0"/>
                    <a:pt x="82" y="0"/>
                  </a:cubicBezTo>
                  <a:cubicBezTo>
                    <a:pt x="120" y="0"/>
                    <a:pt x="140" y="24"/>
                    <a:pt x="140" y="71"/>
                  </a:cubicBezTo>
                  <a:lnTo>
                    <a:pt x="140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0" name="Freeform 91"/>
            <p:cNvSpPr>
              <a:spLocks noEditPoints="1"/>
            </p:cNvSpPr>
            <p:nvPr/>
          </p:nvSpPr>
          <p:spPr bwMode="auto">
            <a:xfrm>
              <a:off x="5541" y="3192"/>
              <a:ext cx="17" cy="62"/>
            </a:xfrm>
            <a:custGeom>
              <a:avLst/>
              <a:gdLst>
                <a:gd name="T0" fmla="*/ 25 w 76"/>
                <a:gd name="T1" fmla="*/ 265 h 265"/>
                <a:gd name="T2" fmla="*/ 25 w 76"/>
                <a:gd name="T3" fmla="*/ 116 h 265"/>
                <a:gd name="T4" fmla="*/ 0 w 76"/>
                <a:gd name="T5" fmla="*/ 116 h 265"/>
                <a:gd name="T6" fmla="*/ 0 w 76"/>
                <a:gd name="T7" fmla="*/ 90 h 265"/>
                <a:gd name="T8" fmla="*/ 56 w 76"/>
                <a:gd name="T9" fmla="*/ 90 h 265"/>
                <a:gd name="T10" fmla="*/ 56 w 76"/>
                <a:gd name="T11" fmla="*/ 265 h 265"/>
                <a:gd name="T12" fmla="*/ 25 w 76"/>
                <a:gd name="T13" fmla="*/ 265 h 265"/>
                <a:gd name="T14" fmla="*/ 76 w 76"/>
                <a:gd name="T15" fmla="*/ 0 h 265"/>
                <a:gd name="T16" fmla="*/ 39 w 76"/>
                <a:gd name="T17" fmla="*/ 54 h 265"/>
                <a:gd name="T18" fmla="*/ 16 w 76"/>
                <a:gd name="T19" fmla="*/ 54 h 265"/>
                <a:gd name="T20" fmla="*/ 44 w 76"/>
                <a:gd name="T21" fmla="*/ 0 h 265"/>
                <a:gd name="T22" fmla="*/ 76 w 76"/>
                <a:gd name="T23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5">
                  <a:moveTo>
                    <a:pt x="25" y="265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5"/>
                  </a:lnTo>
                  <a:lnTo>
                    <a:pt x="25" y="265"/>
                  </a:lnTo>
                  <a:close/>
                  <a:moveTo>
                    <a:pt x="76" y="0"/>
                  </a:moveTo>
                  <a:lnTo>
                    <a:pt x="39" y="54"/>
                  </a:lnTo>
                  <a:lnTo>
                    <a:pt x="16" y="54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1" name="Freeform 92"/>
            <p:cNvSpPr>
              <a:spLocks noEditPoints="1"/>
            </p:cNvSpPr>
            <p:nvPr/>
          </p:nvSpPr>
          <p:spPr bwMode="auto">
            <a:xfrm>
              <a:off x="5585" y="3212"/>
              <a:ext cx="35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5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9 w 151"/>
                <a:gd name="T19" fmla="*/ 18 h 183"/>
                <a:gd name="T20" fmla="*/ 34 w 151"/>
                <a:gd name="T21" fmla="*/ 5 h 183"/>
                <a:gd name="T22" fmla="*/ 64 w 151"/>
                <a:gd name="T23" fmla="*/ 0 h 183"/>
                <a:gd name="T24" fmla="*/ 120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6 w 151"/>
                <a:gd name="T43" fmla="*/ 102 h 183"/>
                <a:gd name="T44" fmla="*/ 31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8" y="183"/>
                    <a:pt x="26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7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6" y="71"/>
                  </a:cubicBezTo>
                  <a:cubicBezTo>
                    <a:pt x="106" y="42"/>
                    <a:pt x="93" y="28"/>
                    <a:pt x="68" y="28"/>
                  </a:cubicBezTo>
                  <a:cubicBezTo>
                    <a:pt x="48" y="28"/>
                    <a:pt x="33" y="33"/>
                    <a:pt x="23" y="44"/>
                  </a:cubicBezTo>
                  <a:lnTo>
                    <a:pt x="9" y="18"/>
                  </a:lnTo>
                  <a:cubicBezTo>
                    <a:pt x="15" y="13"/>
                    <a:pt x="24" y="9"/>
                    <a:pt x="34" y="5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20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4" y="158"/>
                  </a:cubicBezTo>
                  <a:cubicBezTo>
                    <a:pt x="80" y="158"/>
                    <a:pt x="94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2" name="Freeform 93"/>
            <p:cNvSpPr>
              <a:spLocks noEditPoints="1"/>
            </p:cNvSpPr>
            <p:nvPr/>
          </p:nvSpPr>
          <p:spPr bwMode="auto">
            <a:xfrm>
              <a:off x="5648" y="3198"/>
              <a:ext cx="13" cy="56"/>
            </a:xfrm>
            <a:custGeom>
              <a:avLst/>
              <a:gdLst>
                <a:gd name="T0" fmla="*/ 41 w 60"/>
                <a:gd name="T1" fmla="*/ 0 h 242"/>
                <a:gd name="T2" fmla="*/ 55 w 60"/>
                <a:gd name="T3" fmla="*/ 6 h 242"/>
                <a:gd name="T4" fmla="*/ 60 w 60"/>
                <a:gd name="T5" fmla="*/ 19 h 242"/>
                <a:gd name="T6" fmla="*/ 55 w 60"/>
                <a:gd name="T7" fmla="*/ 33 h 242"/>
                <a:gd name="T8" fmla="*/ 41 w 60"/>
                <a:gd name="T9" fmla="*/ 39 h 242"/>
                <a:gd name="T10" fmla="*/ 27 w 60"/>
                <a:gd name="T11" fmla="*/ 33 h 242"/>
                <a:gd name="T12" fmla="*/ 22 w 60"/>
                <a:gd name="T13" fmla="*/ 19 h 242"/>
                <a:gd name="T14" fmla="*/ 27 w 60"/>
                <a:gd name="T15" fmla="*/ 6 h 242"/>
                <a:gd name="T16" fmla="*/ 41 w 60"/>
                <a:gd name="T17" fmla="*/ 0 h 242"/>
                <a:gd name="T18" fmla="*/ 24 w 60"/>
                <a:gd name="T19" fmla="*/ 242 h 242"/>
                <a:gd name="T20" fmla="*/ 24 w 60"/>
                <a:gd name="T21" fmla="*/ 93 h 242"/>
                <a:gd name="T22" fmla="*/ 0 w 60"/>
                <a:gd name="T23" fmla="*/ 93 h 242"/>
                <a:gd name="T24" fmla="*/ 0 w 60"/>
                <a:gd name="T25" fmla="*/ 67 h 242"/>
                <a:gd name="T26" fmla="*/ 55 w 60"/>
                <a:gd name="T27" fmla="*/ 67 h 242"/>
                <a:gd name="T28" fmla="*/ 55 w 60"/>
                <a:gd name="T29" fmla="*/ 242 h 242"/>
                <a:gd name="T30" fmla="*/ 24 w 60"/>
                <a:gd name="T3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242">
                  <a:moveTo>
                    <a:pt x="41" y="0"/>
                  </a:moveTo>
                  <a:cubicBezTo>
                    <a:pt x="46" y="0"/>
                    <a:pt x="51" y="2"/>
                    <a:pt x="55" y="6"/>
                  </a:cubicBezTo>
                  <a:cubicBezTo>
                    <a:pt x="59" y="10"/>
                    <a:pt x="60" y="14"/>
                    <a:pt x="60" y="19"/>
                  </a:cubicBezTo>
                  <a:cubicBezTo>
                    <a:pt x="60" y="25"/>
                    <a:pt x="59" y="29"/>
                    <a:pt x="55" y="33"/>
                  </a:cubicBezTo>
                  <a:cubicBezTo>
                    <a:pt x="51" y="37"/>
                    <a:pt x="46" y="39"/>
                    <a:pt x="41" y="39"/>
                  </a:cubicBezTo>
                  <a:cubicBezTo>
                    <a:pt x="36" y="39"/>
                    <a:pt x="31" y="37"/>
                    <a:pt x="27" y="33"/>
                  </a:cubicBezTo>
                  <a:cubicBezTo>
                    <a:pt x="24" y="29"/>
                    <a:pt x="22" y="25"/>
                    <a:pt x="22" y="19"/>
                  </a:cubicBezTo>
                  <a:cubicBezTo>
                    <a:pt x="22" y="14"/>
                    <a:pt x="24" y="9"/>
                    <a:pt x="27" y="6"/>
                  </a:cubicBezTo>
                  <a:cubicBezTo>
                    <a:pt x="31" y="2"/>
                    <a:pt x="36" y="0"/>
                    <a:pt x="41" y="0"/>
                  </a:cubicBezTo>
                  <a:close/>
                  <a:moveTo>
                    <a:pt x="24" y="242"/>
                  </a:moveTo>
                  <a:lnTo>
                    <a:pt x="24" y="93"/>
                  </a:lnTo>
                  <a:lnTo>
                    <a:pt x="0" y="93"/>
                  </a:lnTo>
                  <a:lnTo>
                    <a:pt x="0" y="67"/>
                  </a:lnTo>
                  <a:lnTo>
                    <a:pt x="55" y="67"/>
                  </a:lnTo>
                  <a:lnTo>
                    <a:pt x="55" y="242"/>
                  </a:lnTo>
                  <a:lnTo>
                    <a:pt x="24" y="2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3" name="Freeform 94"/>
            <p:cNvSpPr>
              <a:spLocks/>
            </p:cNvSpPr>
            <p:nvPr/>
          </p:nvSpPr>
          <p:spPr bwMode="auto">
            <a:xfrm>
              <a:off x="5670" y="3212"/>
              <a:ext cx="32" cy="42"/>
            </a:xfrm>
            <a:custGeom>
              <a:avLst/>
              <a:gdLst>
                <a:gd name="T0" fmla="*/ 109 w 140"/>
                <a:gd name="T1" fmla="*/ 179 h 179"/>
                <a:gd name="T2" fmla="*/ 109 w 140"/>
                <a:gd name="T3" fmla="*/ 77 h 179"/>
                <a:gd name="T4" fmla="*/ 100 w 140"/>
                <a:gd name="T5" fmla="*/ 38 h 179"/>
                <a:gd name="T6" fmla="*/ 72 w 140"/>
                <a:gd name="T7" fmla="*/ 27 h 179"/>
                <a:gd name="T8" fmla="*/ 49 w 140"/>
                <a:gd name="T9" fmla="*/ 33 h 179"/>
                <a:gd name="T10" fmla="*/ 31 w 140"/>
                <a:gd name="T11" fmla="*/ 49 h 179"/>
                <a:gd name="T12" fmla="*/ 31 w 140"/>
                <a:gd name="T13" fmla="*/ 179 h 179"/>
                <a:gd name="T14" fmla="*/ 0 w 140"/>
                <a:gd name="T15" fmla="*/ 179 h 179"/>
                <a:gd name="T16" fmla="*/ 0 w 140"/>
                <a:gd name="T17" fmla="*/ 4 h 179"/>
                <a:gd name="T18" fmla="*/ 22 w 140"/>
                <a:gd name="T19" fmla="*/ 4 h 179"/>
                <a:gd name="T20" fmla="*/ 31 w 140"/>
                <a:gd name="T21" fmla="*/ 26 h 179"/>
                <a:gd name="T22" fmla="*/ 82 w 140"/>
                <a:gd name="T23" fmla="*/ 0 h 179"/>
                <a:gd name="T24" fmla="*/ 140 w 140"/>
                <a:gd name="T25" fmla="*/ 71 h 179"/>
                <a:gd name="T26" fmla="*/ 140 w 140"/>
                <a:gd name="T27" fmla="*/ 179 h 179"/>
                <a:gd name="T28" fmla="*/ 109 w 140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179">
                  <a:moveTo>
                    <a:pt x="109" y="179"/>
                  </a:moveTo>
                  <a:lnTo>
                    <a:pt x="109" y="77"/>
                  </a:lnTo>
                  <a:cubicBezTo>
                    <a:pt x="109" y="58"/>
                    <a:pt x="106" y="45"/>
                    <a:pt x="100" y="38"/>
                  </a:cubicBezTo>
                  <a:cubicBezTo>
                    <a:pt x="94" y="30"/>
                    <a:pt x="85" y="27"/>
                    <a:pt x="72" y="27"/>
                  </a:cubicBezTo>
                  <a:cubicBezTo>
                    <a:pt x="65" y="27"/>
                    <a:pt x="57" y="29"/>
                    <a:pt x="49" y="33"/>
                  </a:cubicBezTo>
                  <a:cubicBezTo>
                    <a:pt x="42" y="37"/>
                    <a:pt x="36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2" y="4"/>
                  </a:lnTo>
                  <a:lnTo>
                    <a:pt x="31" y="26"/>
                  </a:lnTo>
                  <a:cubicBezTo>
                    <a:pt x="42" y="9"/>
                    <a:pt x="59" y="0"/>
                    <a:pt x="82" y="0"/>
                  </a:cubicBezTo>
                  <a:cubicBezTo>
                    <a:pt x="120" y="0"/>
                    <a:pt x="140" y="24"/>
                    <a:pt x="140" y="71"/>
                  </a:cubicBezTo>
                  <a:lnTo>
                    <a:pt x="140" y="179"/>
                  </a:lnTo>
                  <a:lnTo>
                    <a:pt x="109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4" name="Freeform 95"/>
            <p:cNvSpPr>
              <a:spLocks/>
            </p:cNvSpPr>
            <p:nvPr/>
          </p:nvSpPr>
          <p:spPr bwMode="auto">
            <a:xfrm>
              <a:off x="5706" y="3213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5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5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5" name="Freeform 96"/>
            <p:cNvSpPr>
              <a:spLocks noEditPoints="1"/>
            </p:cNvSpPr>
            <p:nvPr/>
          </p:nvSpPr>
          <p:spPr bwMode="auto">
            <a:xfrm>
              <a:off x="5745" y="3212"/>
              <a:ext cx="37" cy="43"/>
            </a:xfrm>
            <a:custGeom>
              <a:avLst/>
              <a:gdLst>
                <a:gd name="T0" fmla="*/ 160 w 162"/>
                <a:gd name="T1" fmla="*/ 95 h 183"/>
                <a:gd name="T2" fmla="*/ 33 w 162"/>
                <a:gd name="T3" fmla="*/ 95 h 183"/>
                <a:gd name="T4" fmla="*/ 50 w 162"/>
                <a:gd name="T5" fmla="*/ 142 h 183"/>
                <a:gd name="T6" fmla="*/ 88 w 162"/>
                <a:gd name="T7" fmla="*/ 156 h 183"/>
                <a:gd name="T8" fmla="*/ 133 w 162"/>
                <a:gd name="T9" fmla="*/ 141 h 183"/>
                <a:gd name="T10" fmla="*/ 146 w 162"/>
                <a:gd name="T11" fmla="*/ 163 h 183"/>
                <a:gd name="T12" fmla="*/ 124 w 162"/>
                <a:gd name="T13" fmla="*/ 176 h 183"/>
                <a:gd name="T14" fmla="*/ 82 w 162"/>
                <a:gd name="T15" fmla="*/ 183 h 183"/>
                <a:gd name="T16" fmla="*/ 26 w 162"/>
                <a:gd name="T17" fmla="*/ 160 h 183"/>
                <a:gd name="T18" fmla="*/ 0 w 162"/>
                <a:gd name="T19" fmla="*/ 94 h 183"/>
                <a:gd name="T20" fmla="*/ 27 w 162"/>
                <a:gd name="T21" fmla="*/ 24 h 183"/>
                <a:gd name="T22" fmla="*/ 83 w 162"/>
                <a:gd name="T23" fmla="*/ 0 h 183"/>
                <a:gd name="T24" fmla="*/ 142 w 162"/>
                <a:gd name="T25" fmla="*/ 22 h 183"/>
                <a:gd name="T26" fmla="*/ 162 w 162"/>
                <a:gd name="T27" fmla="*/ 75 h 183"/>
                <a:gd name="T28" fmla="*/ 160 w 162"/>
                <a:gd name="T29" fmla="*/ 95 h 183"/>
                <a:gd name="T30" fmla="*/ 84 w 162"/>
                <a:gd name="T31" fmla="*/ 27 h 183"/>
                <a:gd name="T32" fmla="*/ 49 w 162"/>
                <a:gd name="T33" fmla="*/ 40 h 183"/>
                <a:gd name="T34" fmla="*/ 34 w 162"/>
                <a:gd name="T35" fmla="*/ 72 h 183"/>
                <a:gd name="T36" fmla="*/ 131 w 162"/>
                <a:gd name="T37" fmla="*/ 72 h 183"/>
                <a:gd name="T38" fmla="*/ 120 w 162"/>
                <a:gd name="T39" fmla="*/ 40 h 183"/>
                <a:gd name="T40" fmla="*/ 84 w 162"/>
                <a:gd name="T41" fmla="*/ 2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" h="183">
                  <a:moveTo>
                    <a:pt x="160" y="95"/>
                  </a:moveTo>
                  <a:lnTo>
                    <a:pt x="33" y="95"/>
                  </a:lnTo>
                  <a:cubicBezTo>
                    <a:pt x="33" y="115"/>
                    <a:pt x="39" y="131"/>
                    <a:pt x="50" y="142"/>
                  </a:cubicBezTo>
                  <a:cubicBezTo>
                    <a:pt x="60" y="152"/>
                    <a:pt x="73" y="156"/>
                    <a:pt x="88" y="156"/>
                  </a:cubicBezTo>
                  <a:cubicBezTo>
                    <a:pt x="106" y="156"/>
                    <a:pt x="121" y="151"/>
                    <a:pt x="133" y="141"/>
                  </a:cubicBezTo>
                  <a:lnTo>
                    <a:pt x="146" y="163"/>
                  </a:lnTo>
                  <a:cubicBezTo>
                    <a:pt x="141" y="168"/>
                    <a:pt x="134" y="172"/>
                    <a:pt x="124" y="176"/>
                  </a:cubicBezTo>
                  <a:cubicBezTo>
                    <a:pt x="112" y="180"/>
                    <a:pt x="98" y="183"/>
                    <a:pt x="82" y="183"/>
                  </a:cubicBezTo>
                  <a:cubicBezTo>
                    <a:pt x="60" y="183"/>
                    <a:pt x="42" y="175"/>
                    <a:pt x="26" y="160"/>
                  </a:cubicBezTo>
                  <a:cubicBezTo>
                    <a:pt x="9" y="144"/>
                    <a:pt x="0" y="121"/>
                    <a:pt x="0" y="94"/>
                  </a:cubicBezTo>
                  <a:cubicBezTo>
                    <a:pt x="0" y="65"/>
                    <a:pt x="9" y="41"/>
                    <a:pt x="27" y="24"/>
                  </a:cubicBezTo>
                  <a:cubicBezTo>
                    <a:pt x="42" y="8"/>
                    <a:pt x="61" y="0"/>
                    <a:pt x="83" y="0"/>
                  </a:cubicBezTo>
                  <a:cubicBezTo>
                    <a:pt x="108" y="0"/>
                    <a:pt x="127" y="7"/>
                    <a:pt x="142" y="22"/>
                  </a:cubicBezTo>
                  <a:cubicBezTo>
                    <a:pt x="155" y="35"/>
                    <a:pt x="162" y="53"/>
                    <a:pt x="162" y="75"/>
                  </a:cubicBezTo>
                  <a:cubicBezTo>
                    <a:pt x="162" y="82"/>
                    <a:pt x="162" y="89"/>
                    <a:pt x="160" y="95"/>
                  </a:cubicBezTo>
                  <a:close/>
                  <a:moveTo>
                    <a:pt x="84" y="27"/>
                  </a:moveTo>
                  <a:cubicBezTo>
                    <a:pt x="70" y="27"/>
                    <a:pt x="59" y="31"/>
                    <a:pt x="49" y="40"/>
                  </a:cubicBezTo>
                  <a:cubicBezTo>
                    <a:pt x="40" y="49"/>
                    <a:pt x="35" y="59"/>
                    <a:pt x="34" y="72"/>
                  </a:cubicBezTo>
                  <a:lnTo>
                    <a:pt x="131" y="72"/>
                  </a:lnTo>
                  <a:cubicBezTo>
                    <a:pt x="131" y="59"/>
                    <a:pt x="127" y="49"/>
                    <a:pt x="120" y="40"/>
                  </a:cubicBezTo>
                  <a:cubicBezTo>
                    <a:pt x="111" y="31"/>
                    <a:pt x="99" y="27"/>
                    <a:pt x="84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6" name="Freeform 97"/>
            <p:cNvSpPr>
              <a:spLocks/>
            </p:cNvSpPr>
            <p:nvPr/>
          </p:nvSpPr>
          <p:spPr bwMode="auto">
            <a:xfrm>
              <a:off x="5786" y="3212"/>
              <a:ext cx="26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7 w 115"/>
                <a:gd name="T23" fmla="*/ 12 h 183"/>
                <a:gd name="T24" fmla="*/ 98 w 115"/>
                <a:gd name="T25" fmla="*/ 41 h 183"/>
                <a:gd name="T26" fmla="*/ 61 w 115"/>
                <a:gd name="T27" fmla="*/ 27 h 183"/>
                <a:gd name="T28" fmla="*/ 42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6 w 115"/>
                <a:gd name="T35" fmla="*/ 81 h 183"/>
                <a:gd name="T36" fmla="*/ 106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9" y="151"/>
                    <a:pt x="43" y="156"/>
                    <a:pt x="53" y="156"/>
                  </a:cubicBezTo>
                  <a:cubicBezTo>
                    <a:pt x="73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9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7" y="21"/>
                    <a:pt x="17" y="12"/>
                  </a:cubicBezTo>
                  <a:cubicBezTo>
                    <a:pt x="28" y="4"/>
                    <a:pt x="41" y="0"/>
                    <a:pt x="58" y="0"/>
                  </a:cubicBezTo>
                  <a:cubicBezTo>
                    <a:pt x="71" y="0"/>
                    <a:pt x="87" y="4"/>
                    <a:pt x="107" y="12"/>
                  </a:cubicBezTo>
                  <a:lnTo>
                    <a:pt x="98" y="41"/>
                  </a:lnTo>
                  <a:cubicBezTo>
                    <a:pt x="86" y="31"/>
                    <a:pt x="73" y="27"/>
                    <a:pt x="61" y="27"/>
                  </a:cubicBezTo>
                  <a:cubicBezTo>
                    <a:pt x="53" y="27"/>
                    <a:pt x="47" y="28"/>
                    <a:pt x="42" y="32"/>
                  </a:cubicBezTo>
                  <a:cubicBezTo>
                    <a:pt x="37" y="35"/>
                    <a:pt x="34" y="40"/>
                    <a:pt x="34" y="45"/>
                  </a:cubicBezTo>
                  <a:cubicBezTo>
                    <a:pt x="34" y="56"/>
                    <a:pt x="41" y="65"/>
                    <a:pt x="53" y="71"/>
                  </a:cubicBezTo>
                  <a:lnTo>
                    <a:pt x="76" y="81"/>
                  </a:lnTo>
                  <a:cubicBezTo>
                    <a:pt x="89" y="87"/>
                    <a:pt x="99" y="94"/>
                    <a:pt x="106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10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7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7" name="Freeform 98"/>
            <p:cNvSpPr>
              <a:spLocks/>
            </p:cNvSpPr>
            <p:nvPr/>
          </p:nvSpPr>
          <p:spPr bwMode="auto">
            <a:xfrm>
              <a:off x="5816" y="3202"/>
              <a:ext cx="26" cy="53"/>
            </a:xfrm>
            <a:custGeom>
              <a:avLst/>
              <a:gdLst>
                <a:gd name="T0" fmla="*/ 21 w 113"/>
                <a:gd name="T1" fmla="*/ 73 h 228"/>
                <a:gd name="T2" fmla="*/ 0 w 113"/>
                <a:gd name="T3" fmla="*/ 73 h 228"/>
                <a:gd name="T4" fmla="*/ 0 w 113"/>
                <a:gd name="T5" fmla="*/ 49 h 228"/>
                <a:gd name="T6" fmla="*/ 21 w 113"/>
                <a:gd name="T7" fmla="*/ 49 h 228"/>
                <a:gd name="T8" fmla="*/ 21 w 113"/>
                <a:gd name="T9" fmla="*/ 12 h 228"/>
                <a:gd name="T10" fmla="*/ 52 w 113"/>
                <a:gd name="T11" fmla="*/ 0 h 228"/>
                <a:gd name="T12" fmla="*/ 52 w 113"/>
                <a:gd name="T13" fmla="*/ 49 h 228"/>
                <a:gd name="T14" fmla="*/ 100 w 113"/>
                <a:gd name="T15" fmla="*/ 49 h 228"/>
                <a:gd name="T16" fmla="*/ 100 w 113"/>
                <a:gd name="T17" fmla="*/ 73 h 228"/>
                <a:gd name="T18" fmla="*/ 52 w 113"/>
                <a:gd name="T19" fmla="*/ 73 h 228"/>
                <a:gd name="T20" fmla="*/ 52 w 113"/>
                <a:gd name="T21" fmla="*/ 161 h 228"/>
                <a:gd name="T22" fmla="*/ 59 w 113"/>
                <a:gd name="T23" fmla="*/ 192 h 228"/>
                <a:gd name="T24" fmla="*/ 83 w 113"/>
                <a:gd name="T25" fmla="*/ 201 h 228"/>
                <a:gd name="T26" fmla="*/ 108 w 113"/>
                <a:gd name="T27" fmla="*/ 195 h 228"/>
                <a:gd name="T28" fmla="*/ 113 w 113"/>
                <a:gd name="T29" fmla="*/ 223 h 228"/>
                <a:gd name="T30" fmla="*/ 70 w 113"/>
                <a:gd name="T31" fmla="*/ 228 h 228"/>
                <a:gd name="T32" fmla="*/ 35 w 113"/>
                <a:gd name="T33" fmla="*/ 212 h 228"/>
                <a:gd name="T34" fmla="*/ 21 w 113"/>
                <a:gd name="T35" fmla="*/ 173 h 228"/>
                <a:gd name="T36" fmla="*/ 21 w 113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" h="228">
                  <a:moveTo>
                    <a:pt x="21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1" y="49"/>
                  </a:lnTo>
                  <a:lnTo>
                    <a:pt x="21" y="12"/>
                  </a:lnTo>
                  <a:lnTo>
                    <a:pt x="52" y="0"/>
                  </a:lnTo>
                  <a:lnTo>
                    <a:pt x="52" y="49"/>
                  </a:lnTo>
                  <a:lnTo>
                    <a:pt x="100" y="49"/>
                  </a:lnTo>
                  <a:lnTo>
                    <a:pt x="100" y="73"/>
                  </a:lnTo>
                  <a:lnTo>
                    <a:pt x="52" y="73"/>
                  </a:lnTo>
                  <a:lnTo>
                    <a:pt x="52" y="161"/>
                  </a:lnTo>
                  <a:cubicBezTo>
                    <a:pt x="52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100" y="199"/>
                    <a:pt x="108" y="195"/>
                  </a:cubicBezTo>
                  <a:lnTo>
                    <a:pt x="113" y="223"/>
                  </a:lnTo>
                  <a:cubicBezTo>
                    <a:pt x="100" y="226"/>
                    <a:pt x="86" y="228"/>
                    <a:pt x="70" y="228"/>
                  </a:cubicBezTo>
                  <a:cubicBezTo>
                    <a:pt x="56" y="228"/>
                    <a:pt x="45" y="223"/>
                    <a:pt x="35" y="212"/>
                  </a:cubicBezTo>
                  <a:cubicBezTo>
                    <a:pt x="25" y="202"/>
                    <a:pt x="21" y="189"/>
                    <a:pt x="21" y="173"/>
                  </a:cubicBezTo>
                  <a:lnTo>
                    <a:pt x="21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8" name="Freeform 99"/>
            <p:cNvSpPr>
              <a:spLocks noEditPoints="1"/>
            </p:cNvSpPr>
            <p:nvPr/>
          </p:nvSpPr>
          <p:spPr bwMode="auto">
            <a:xfrm>
              <a:off x="5845" y="3198"/>
              <a:ext cx="14" cy="56"/>
            </a:xfrm>
            <a:custGeom>
              <a:avLst/>
              <a:gdLst>
                <a:gd name="T0" fmla="*/ 42 w 61"/>
                <a:gd name="T1" fmla="*/ 0 h 242"/>
                <a:gd name="T2" fmla="*/ 55 w 61"/>
                <a:gd name="T3" fmla="*/ 6 h 242"/>
                <a:gd name="T4" fmla="*/ 61 w 61"/>
                <a:gd name="T5" fmla="*/ 19 h 242"/>
                <a:gd name="T6" fmla="*/ 55 w 61"/>
                <a:gd name="T7" fmla="*/ 33 h 242"/>
                <a:gd name="T8" fmla="*/ 42 w 61"/>
                <a:gd name="T9" fmla="*/ 39 h 242"/>
                <a:gd name="T10" fmla="*/ 28 w 61"/>
                <a:gd name="T11" fmla="*/ 33 h 242"/>
                <a:gd name="T12" fmla="*/ 22 w 61"/>
                <a:gd name="T13" fmla="*/ 19 h 242"/>
                <a:gd name="T14" fmla="*/ 28 w 61"/>
                <a:gd name="T15" fmla="*/ 6 h 242"/>
                <a:gd name="T16" fmla="*/ 42 w 61"/>
                <a:gd name="T17" fmla="*/ 0 h 242"/>
                <a:gd name="T18" fmla="*/ 24 w 61"/>
                <a:gd name="T19" fmla="*/ 242 h 242"/>
                <a:gd name="T20" fmla="*/ 24 w 61"/>
                <a:gd name="T21" fmla="*/ 93 h 242"/>
                <a:gd name="T22" fmla="*/ 0 w 61"/>
                <a:gd name="T23" fmla="*/ 93 h 242"/>
                <a:gd name="T24" fmla="*/ 0 w 61"/>
                <a:gd name="T25" fmla="*/ 67 h 242"/>
                <a:gd name="T26" fmla="*/ 56 w 61"/>
                <a:gd name="T27" fmla="*/ 67 h 242"/>
                <a:gd name="T28" fmla="*/ 56 w 61"/>
                <a:gd name="T29" fmla="*/ 242 h 242"/>
                <a:gd name="T30" fmla="*/ 24 w 61"/>
                <a:gd name="T3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" h="242">
                  <a:moveTo>
                    <a:pt x="42" y="0"/>
                  </a:moveTo>
                  <a:cubicBezTo>
                    <a:pt x="47" y="0"/>
                    <a:pt x="51" y="2"/>
                    <a:pt x="55" y="6"/>
                  </a:cubicBezTo>
                  <a:cubicBezTo>
                    <a:pt x="59" y="10"/>
                    <a:pt x="61" y="14"/>
                    <a:pt x="61" y="19"/>
                  </a:cubicBezTo>
                  <a:cubicBezTo>
                    <a:pt x="61" y="25"/>
                    <a:pt x="59" y="29"/>
                    <a:pt x="55" y="33"/>
                  </a:cubicBezTo>
                  <a:cubicBezTo>
                    <a:pt x="51" y="37"/>
                    <a:pt x="47" y="39"/>
                    <a:pt x="42" y="39"/>
                  </a:cubicBezTo>
                  <a:cubicBezTo>
                    <a:pt x="36" y="39"/>
                    <a:pt x="32" y="37"/>
                    <a:pt x="28" y="33"/>
                  </a:cubicBezTo>
                  <a:cubicBezTo>
                    <a:pt x="24" y="29"/>
                    <a:pt x="22" y="25"/>
                    <a:pt x="22" y="19"/>
                  </a:cubicBezTo>
                  <a:cubicBezTo>
                    <a:pt x="22" y="14"/>
                    <a:pt x="24" y="9"/>
                    <a:pt x="28" y="6"/>
                  </a:cubicBezTo>
                  <a:cubicBezTo>
                    <a:pt x="32" y="2"/>
                    <a:pt x="36" y="0"/>
                    <a:pt x="42" y="0"/>
                  </a:cubicBezTo>
                  <a:close/>
                  <a:moveTo>
                    <a:pt x="24" y="242"/>
                  </a:moveTo>
                  <a:lnTo>
                    <a:pt x="24" y="93"/>
                  </a:lnTo>
                  <a:lnTo>
                    <a:pt x="0" y="93"/>
                  </a:lnTo>
                  <a:lnTo>
                    <a:pt x="0" y="67"/>
                  </a:lnTo>
                  <a:lnTo>
                    <a:pt x="56" y="67"/>
                  </a:lnTo>
                  <a:lnTo>
                    <a:pt x="56" y="242"/>
                  </a:lnTo>
                  <a:lnTo>
                    <a:pt x="24" y="2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9" name="Freeform 100"/>
            <p:cNvSpPr>
              <a:spLocks noEditPoints="1"/>
            </p:cNvSpPr>
            <p:nvPr/>
          </p:nvSpPr>
          <p:spPr bwMode="auto">
            <a:xfrm>
              <a:off x="5866" y="3192"/>
              <a:ext cx="33" cy="63"/>
            </a:xfrm>
            <a:custGeom>
              <a:avLst/>
              <a:gdLst>
                <a:gd name="T0" fmla="*/ 145 w 145"/>
                <a:gd name="T1" fmla="*/ 105 h 270"/>
                <a:gd name="T2" fmla="*/ 129 w 145"/>
                <a:gd name="T3" fmla="*/ 127 h 270"/>
                <a:gd name="T4" fmla="*/ 112 w 145"/>
                <a:gd name="T5" fmla="*/ 118 h 270"/>
                <a:gd name="T6" fmla="*/ 89 w 145"/>
                <a:gd name="T7" fmla="*/ 114 h 270"/>
                <a:gd name="T8" fmla="*/ 48 w 145"/>
                <a:gd name="T9" fmla="*/ 131 h 270"/>
                <a:gd name="T10" fmla="*/ 33 w 145"/>
                <a:gd name="T11" fmla="*/ 180 h 270"/>
                <a:gd name="T12" fmla="*/ 48 w 145"/>
                <a:gd name="T13" fmla="*/ 227 h 270"/>
                <a:gd name="T14" fmla="*/ 91 w 145"/>
                <a:gd name="T15" fmla="*/ 243 h 270"/>
                <a:gd name="T16" fmla="*/ 133 w 145"/>
                <a:gd name="T17" fmla="*/ 227 h 270"/>
                <a:gd name="T18" fmla="*/ 145 w 145"/>
                <a:gd name="T19" fmla="*/ 253 h 270"/>
                <a:gd name="T20" fmla="*/ 83 w 145"/>
                <a:gd name="T21" fmla="*/ 270 h 270"/>
                <a:gd name="T22" fmla="*/ 24 w 145"/>
                <a:gd name="T23" fmla="*/ 246 h 270"/>
                <a:gd name="T24" fmla="*/ 0 w 145"/>
                <a:gd name="T25" fmla="*/ 180 h 270"/>
                <a:gd name="T26" fmla="*/ 25 w 145"/>
                <a:gd name="T27" fmla="*/ 113 h 270"/>
                <a:gd name="T28" fmla="*/ 91 w 145"/>
                <a:gd name="T29" fmla="*/ 87 h 270"/>
                <a:gd name="T30" fmla="*/ 121 w 145"/>
                <a:gd name="T31" fmla="*/ 93 h 270"/>
                <a:gd name="T32" fmla="*/ 145 w 145"/>
                <a:gd name="T33" fmla="*/ 105 h 270"/>
                <a:gd name="T34" fmla="*/ 141 w 145"/>
                <a:gd name="T35" fmla="*/ 1 h 270"/>
                <a:gd name="T36" fmla="*/ 90 w 145"/>
                <a:gd name="T37" fmla="*/ 55 h 270"/>
                <a:gd name="T38" fmla="*/ 73 w 145"/>
                <a:gd name="T39" fmla="*/ 55 h 270"/>
                <a:gd name="T40" fmla="*/ 24 w 145"/>
                <a:gd name="T41" fmla="*/ 0 h 270"/>
                <a:gd name="T42" fmla="*/ 52 w 145"/>
                <a:gd name="T43" fmla="*/ 0 h 270"/>
                <a:gd name="T44" fmla="*/ 81 w 145"/>
                <a:gd name="T45" fmla="*/ 31 h 270"/>
                <a:gd name="T46" fmla="*/ 108 w 145"/>
                <a:gd name="T47" fmla="*/ 1 h 270"/>
                <a:gd name="T48" fmla="*/ 141 w 145"/>
                <a:gd name="T49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5" h="270">
                  <a:moveTo>
                    <a:pt x="145" y="105"/>
                  </a:moveTo>
                  <a:lnTo>
                    <a:pt x="129" y="127"/>
                  </a:lnTo>
                  <a:cubicBezTo>
                    <a:pt x="126" y="124"/>
                    <a:pt x="120" y="121"/>
                    <a:pt x="112" y="118"/>
                  </a:cubicBezTo>
                  <a:cubicBezTo>
                    <a:pt x="104" y="115"/>
                    <a:pt x="96" y="114"/>
                    <a:pt x="89" y="114"/>
                  </a:cubicBezTo>
                  <a:cubicBezTo>
                    <a:pt x="72" y="114"/>
                    <a:pt x="58" y="119"/>
                    <a:pt x="48" y="131"/>
                  </a:cubicBezTo>
                  <a:cubicBezTo>
                    <a:pt x="38" y="143"/>
                    <a:pt x="33" y="160"/>
                    <a:pt x="33" y="180"/>
                  </a:cubicBezTo>
                  <a:cubicBezTo>
                    <a:pt x="33" y="201"/>
                    <a:pt x="38" y="217"/>
                    <a:pt x="48" y="227"/>
                  </a:cubicBezTo>
                  <a:cubicBezTo>
                    <a:pt x="59" y="238"/>
                    <a:pt x="73" y="243"/>
                    <a:pt x="91" y="243"/>
                  </a:cubicBezTo>
                  <a:cubicBezTo>
                    <a:pt x="105" y="243"/>
                    <a:pt x="119" y="238"/>
                    <a:pt x="133" y="227"/>
                  </a:cubicBezTo>
                  <a:lnTo>
                    <a:pt x="145" y="253"/>
                  </a:lnTo>
                  <a:cubicBezTo>
                    <a:pt x="129" y="264"/>
                    <a:pt x="108" y="270"/>
                    <a:pt x="83" y="270"/>
                  </a:cubicBezTo>
                  <a:cubicBezTo>
                    <a:pt x="59" y="270"/>
                    <a:pt x="39" y="262"/>
                    <a:pt x="24" y="246"/>
                  </a:cubicBezTo>
                  <a:cubicBezTo>
                    <a:pt x="8" y="230"/>
                    <a:pt x="0" y="208"/>
                    <a:pt x="0" y="180"/>
                  </a:cubicBezTo>
                  <a:cubicBezTo>
                    <a:pt x="0" y="152"/>
                    <a:pt x="8" y="130"/>
                    <a:pt x="25" y="113"/>
                  </a:cubicBezTo>
                  <a:cubicBezTo>
                    <a:pt x="41" y="96"/>
                    <a:pt x="63" y="87"/>
                    <a:pt x="91" y="87"/>
                  </a:cubicBezTo>
                  <a:cubicBezTo>
                    <a:pt x="101" y="87"/>
                    <a:pt x="110" y="89"/>
                    <a:pt x="121" y="93"/>
                  </a:cubicBezTo>
                  <a:cubicBezTo>
                    <a:pt x="132" y="97"/>
                    <a:pt x="139" y="101"/>
                    <a:pt x="145" y="105"/>
                  </a:cubicBezTo>
                  <a:close/>
                  <a:moveTo>
                    <a:pt x="141" y="1"/>
                  </a:moveTo>
                  <a:lnTo>
                    <a:pt x="90" y="55"/>
                  </a:lnTo>
                  <a:lnTo>
                    <a:pt x="73" y="55"/>
                  </a:lnTo>
                  <a:lnTo>
                    <a:pt x="24" y="0"/>
                  </a:lnTo>
                  <a:lnTo>
                    <a:pt x="52" y="0"/>
                  </a:lnTo>
                  <a:lnTo>
                    <a:pt x="81" y="31"/>
                  </a:lnTo>
                  <a:lnTo>
                    <a:pt x="108" y="1"/>
                  </a:lnTo>
                  <a:lnTo>
                    <a:pt x="14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0" name="Freeform 101"/>
            <p:cNvSpPr>
              <a:spLocks/>
            </p:cNvSpPr>
            <p:nvPr/>
          </p:nvSpPr>
          <p:spPr bwMode="auto">
            <a:xfrm>
              <a:off x="5905" y="3212"/>
              <a:ext cx="32" cy="42"/>
            </a:xfrm>
            <a:custGeom>
              <a:avLst/>
              <a:gdLst>
                <a:gd name="T0" fmla="*/ 108 w 139"/>
                <a:gd name="T1" fmla="*/ 179 h 179"/>
                <a:gd name="T2" fmla="*/ 108 w 139"/>
                <a:gd name="T3" fmla="*/ 77 h 179"/>
                <a:gd name="T4" fmla="*/ 100 w 139"/>
                <a:gd name="T5" fmla="*/ 38 h 179"/>
                <a:gd name="T6" fmla="*/ 71 w 139"/>
                <a:gd name="T7" fmla="*/ 27 h 179"/>
                <a:gd name="T8" fmla="*/ 49 w 139"/>
                <a:gd name="T9" fmla="*/ 33 h 179"/>
                <a:gd name="T10" fmla="*/ 31 w 139"/>
                <a:gd name="T11" fmla="*/ 49 h 179"/>
                <a:gd name="T12" fmla="*/ 31 w 139"/>
                <a:gd name="T13" fmla="*/ 179 h 179"/>
                <a:gd name="T14" fmla="*/ 0 w 139"/>
                <a:gd name="T15" fmla="*/ 179 h 179"/>
                <a:gd name="T16" fmla="*/ 0 w 139"/>
                <a:gd name="T17" fmla="*/ 4 h 179"/>
                <a:gd name="T18" fmla="*/ 21 w 139"/>
                <a:gd name="T19" fmla="*/ 4 h 179"/>
                <a:gd name="T20" fmla="*/ 31 w 139"/>
                <a:gd name="T21" fmla="*/ 26 h 179"/>
                <a:gd name="T22" fmla="*/ 81 w 139"/>
                <a:gd name="T23" fmla="*/ 0 h 179"/>
                <a:gd name="T24" fmla="*/ 139 w 139"/>
                <a:gd name="T25" fmla="*/ 71 h 179"/>
                <a:gd name="T26" fmla="*/ 139 w 139"/>
                <a:gd name="T27" fmla="*/ 179 h 179"/>
                <a:gd name="T28" fmla="*/ 108 w 139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5" y="45"/>
                    <a:pt x="100" y="38"/>
                  </a:cubicBezTo>
                  <a:cubicBezTo>
                    <a:pt x="94" y="30"/>
                    <a:pt x="85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1" name="Freeform 102"/>
            <p:cNvSpPr>
              <a:spLocks noEditPoints="1"/>
            </p:cNvSpPr>
            <p:nvPr/>
          </p:nvSpPr>
          <p:spPr bwMode="auto">
            <a:xfrm>
              <a:off x="5944" y="3192"/>
              <a:ext cx="17" cy="62"/>
            </a:xfrm>
            <a:custGeom>
              <a:avLst/>
              <a:gdLst>
                <a:gd name="T0" fmla="*/ 24 w 76"/>
                <a:gd name="T1" fmla="*/ 265 h 265"/>
                <a:gd name="T2" fmla="*/ 24 w 76"/>
                <a:gd name="T3" fmla="*/ 116 h 265"/>
                <a:gd name="T4" fmla="*/ 0 w 76"/>
                <a:gd name="T5" fmla="*/ 116 h 265"/>
                <a:gd name="T6" fmla="*/ 0 w 76"/>
                <a:gd name="T7" fmla="*/ 90 h 265"/>
                <a:gd name="T8" fmla="*/ 56 w 76"/>
                <a:gd name="T9" fmla="*/ 90 h 265"/>
                <a:gd name="T10" fmla="*/ 56 w 76"/>
                <a:gd name="T11" fmla="*/ 265 h 265"/>
                <a:gd name="T12" fmla="*/ 24 w 76"/>
                <a:gd name="T13" fmla="*/ 265 h 265"/>
                <a:gd name="T14" fmla="*/ 76 w 76"/>
                <a:gd name="T15" fmla="*/ 0 h 265"/>
                <a:gd name="T16" fmla="*/ 39 w 76"/>
                <a:gd name="T17" fmla="*/ 54 h 265"/>
                <a:gd name="T18" fmla="*/ 16 w 76"/>
                <a:gd name="T19" fmla="*/ 54 h 265"/>
                <a:gd name="T20" fmla="*/ 43 w 76"/>
                <a:gd name="T21" fmla="*/ 0 h 265"/>
                <a:gd name="T22" fmla="*/ 76 w 76"/>
                <a:gd name="T23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5">
                  <a:moveTo>
                    <a:pt x="24" y="265"/>
                  </a:moveTo>
                  <a:lnTo>
                    <a:pt x="24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5"/>
                  </a:lnTo>
                  <a:lnTo>
                    <a:pt x="24" y="265"/>
                  </a:lnTo>
                  <a:close/>
                  <a:moveTo>
                    <a:pt x="76" y="0"/>
                  </a:moveTo>
                  <a:lnTo>
                    <a:pt x="39" y="54"/>
                  </a:lnTo>
                  <a:lnTo>
                    <a:pt x="16" y="54"/>
                  </a:lnTo>
                  <a:lnTo>
                    <a:pt x="43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2" name="Freeform 103"/>
            <p:cNvSpPr>
              <a:spLocks/>
            </p:cNvSpPr>
            <p:nvPr/>
          </p:nvSpPr>
          <p:spPr bwMode="auto">
            <a:xfrm>
              <a:off x="5987" y="3196"/>
              <a:ext cx="27" cy="58"/>
            </a:xfrm>
            <a:custGeom>
              <a:avLst/>
              <a:gdLst>
                <a:gd name="T0" fmla="*/ 107 w 116"/>
                <a:gd name="T1" fmla="*/ 28 h 248"/>
                <a:gd name="T2" fmla="*/ 89 w 116"/>
                <a:gd name="T3" fmla="*/ 25 h 248"/>
                <a:gd name="T4" fmla="*/ 66 w 116"/>
                <a:gd name="T5" fmla="*/ 36 h 248"/>
                <a:gd name="T6" fmla="*/ 56 w 116"/>
                <a:gd name="T7" fmla="*/ 63 h 248"/>
                <a:gd name="T8" fmla="*/ 57 w 116"/>
                <a:gd name="T9" fmla="*/ 73 h 248"/>
                <a:gd name="T10" fmla="*/ 93 w 116"/>
                <a:gd name="T11" fmla="*/ 73 h 248"/>
                <a:gd name="T12" fmla="*/ 93 w 116"/>
                <a:gd name="T13" fmla="*/ 99 h 248"/>
                <a:gd name="T14" fmla="*/ 57 w 116"/>
                <a:gd name="T15" fmla="*/ 99 h 248"/>
                <a:gd name="T16" fmla="*/ 57 w 116"/>
                <a:gd name="T17" fmla="*/ 248 h 248"/>
                <a:gd name="T18" fmla="*/ 26 w 116"/>
                <a:gd name="T19" fmla="*/ 248 h 248"/>
                <a:gd name="T20" fmla="*/ 26 w 116"/>
                <a:gd name="T21" fmla="*/ 99 h 248"/>
                <a:gd name="T22" fmla="*/ 0 w 116"/>
                <a:gd name="T23" fmla="*/ 99 h 248"/>
                <a:gd name="T24" fmla="*/ 0 w 116"/>
                <a:gd name="T25" fmla="*/ 73 h 248"/>
                <a:gd name="T26" fmla="*/ 26 w 116"/>
                <a:gd name="T27" fmla="*/ 73 h 248"/>
                <a:gd name="T28" fmla="*/ 43 w 116"/>
                <a:gd name="T29" fmla="*/ 20 h 248"/>
                <a:gd name="T30" fmla="*/ 87 w 116"/>
                <a:gd name="T31" fmla="*/ 0 h 248"/>
                <a:gd name="T32" fmla="*/ 116 w 116"/>
                <a:gd name="T33" fmla="*/ 5 h 248"/>
                <a:gd name="T34" fmla="*/ 107 w 116"/>
                <a:gd name="T35" fmla="*/ 2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248">
                  <a:moveTo>
                    <a:pt x="107" y="28"/>
                  </a:moveTo>
                  <a:cubicBezTo>
                    <a:pt x="101" y="26"/>
                    <a:pt x="95" y="25"/>
                    <a:pt x="89" y="25"/>
                  </a:cubicBezTo>
                  <a:cubicBezTo>
                    <a:pt x="80" y="25"/>
                    <a:pt x="72" y="29"/>
                    <a:pt x="66" y="36"/>
                  </a:cubicBezTo>
                  <a:cubicBezTo>
                    <a:pt x="60" y="43"/>
                    <a:pt x="56" y="52"/>
                    <a:pt x="56" y="63"/>
                  </a:cubicBezTo>
                  <a:cubicBezTo>
                    <a:pt x="56" y="66"/>
                    <a:pt x="57" y="69"/>
                    <a:pt x="57" y="73"/>
                  </a:cubicBezTo>
                  <a:lnTo>
                    <a:pt x="93" y="73"/>
                  </a:lnTo>
                  <a:lnTo>
                    <a:pt x="93" y="99"/>
                  </a:lnTo>
                  <a:lnTo>
                    <a:pt x="57" y="99"/>
                  </a:lnTo>
                  <a:lnTo>
                    <a:pt x="57" y="248"/>
                  </a:lnTo>
                  <a:lnTo>
                    <a:pt x="26" y="248"/>
                  </a:lnTo>
                  <a:lnTo>
                    <a:pt x="26" y="99"/>
                  </a:lnTo>
                  <a:lnTo>
                    <a:pt x="0" y="99"/>
                  </a:lnTo>
                  <a:lnTo>
                    <a:pt x="0" y="73"/>
                  </a:lnTo>
                  <a:lnTo>
                    <a:pt x="26" y="73"/>
                  </a:lnTo>
                  <a:cubicBezTo>
                    <a:pt x="26" y="50"/>
                    <a:pt x="32" y="32"/>
                    <a:pt x="43" y="20"/>
                  </a:cubicBezTo>
                  <a:cubicBezTo>
                    <a:pt x="54" y="7"/>
                    <a:pt x="68" y="0"/>
                    <a:pt x="87" y="0"/>
                  </a:cubicBezTo>
                  <a:cubicBezTo>
                    <a:pt x="96" y="0"/>
                    <a:pt x="105" y="2"/>
                    <a:pt x="116" y="5"/>
                  </a:cubicBezTo>
                  <a:lnTo>
                    <a:pt x="107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3" name="Freeform 104"/>
            <p:cNvSpPr>
              <a:spLocks noEditPoints="1"/>
            </p:cNvSpPr>
            <p:nvPr/>
          </p:nvSpPr>
          <p:spPr bwMode="auto">
            <a:xfrm>
              <a:off x="6014" y="3212"/>
              <a:ext cx="37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9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7 w 159"/>
                <a:gd name="T25" fmla="*/ 91 h 183"/>
                <a:gd name="T26" fmla="*/ 80 w 159"/>
                <a:gd name="T27" fmla="*/ 26 h 183"/>
                <a:gd name="T28" fmla="*/ 46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8" y="42"/>
                    <a:pt x="22" y="25"/>
                  </a:cubicBezTo>
                  <a:cubicBezTo>
                    <a:pt x="37" y="9"/>
                    <a:pt x="56" y="0"/>
                    <a:pt x="80" y="0"/>
                  </a:cubicBezTo>
                  <a:cubicBezTo>
                    <a:pt x="105" y="0"/>
                    <a:pt x="125" y="8"/>
                    <a:pt x="139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19"/>
                    <a:pt x="152" y="142"/>
                    <a:pt x="138" y="158"/>
                  </a:cubicBezTo>
                  <a:cubicBezTo>
                    <a:pt x="124" y="175"/>
                    <a:pt x="104" y="183"/>
                    <a:pt x="80" y="183"/>
                  </a:cubicBezTo>
                  <a:cubicBezTo>
                    <a:pt x="55" y="183"/>
                    <a:pt x="35" y="174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9" y="157"/>
                    <a:pt x="80" y="157"/>
                  </a:cubicBezTo>
                  <a:cubicBezTo>
                    <a:pt x="95" y="157"/>
                    <a:pt x="106" y="151"/>
                    <a:pt x="114" y="140"/>
                  </a:cubicBezTo>
                  <a:cubicBezTo>
                    <a:pt x="122" y="128"/>
                    <a:pt x="127" y="112"/>
                    <a:pt x="127" y="91"/>
                  </a:cubicBezTo>
                  <a:cubicBezTo>
                    <a:pt x="127" y="48"/>
                    <a:pt x="111" y="26"/>
                    <a:pt x="80" y="26"/>
                  </a:cubicBezTo>
                  <a:cubicBezTo>
                    <a:pt x="66" y="26"/>
                    <a:pt x="54" y="32"/>
                    <a:pt x="46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4" name="Freeform 105"/>
            <p:cNvSpPr>
              <a:spLocks/>
            </p:cNvSpPr>
            <p:nvPr/>
          </p:nvSpPr>
          <p:spPr bwMode="auto">
            <a:xfrm>
              <a:off x="6057" y="3212"/>
              <a:ext cx="32" cy="42"/>
            </a:xfrm>
            <a:custGeom>
              <a:avLst/>
              <a:gdLst>
                <a:gd name="T0" fmla="*/ 108 w 139"/>
                <a:gd name="T1" fmla="*/ 179 h 179"/>
                <a:gd name="T2" fmla="*/ 108 w 139"/>
                <a:gd name="T3" fmla="*/ 77 h 179"/>
                <a:gd name="T4" fmla="*/ 100 w 139"/>
                <a:gd name="T5" fmla="*/ 38 h 179"/>
                <a:gd name="T6" fmla="*/ 71 w 139"/>
                <a:gd name="T7" fmla="*/ 27 h 179"/>
                <a:gd name="T8" fmla="*/ 49 w 139"/>
                <a:gd name="T9" fmla="*/ 33 h 179"/>
                <a:gd name="T10" fmla="*/ 31 w 139"/>
                <a:gd name="T11" fmla="*/ 49 h 179"/>
                <a:gd name="T12" fmla="*/ 31 w 139"/>
                <a:gd name="T13" fmla="*/ 179 h 179"/>
                <a:gd name="T14" fmla="*/ 0 w 139"/>
                <a:gd name="T15" fmla="*/ 179 h 179"/>
                <a:gd name="T16" fmla="*/ 0 w 139"/>
                <a:gd name="T17" fmla="*/ 4 h 179"/>
                <a:gd name="T18" fmla="*/ 21 w 139"/>
                <a:gd name="T19" fmla="*/ 4 h 179"/>
                <a:gd name="T20" fmla="*/ 31 w 139"/>
                <a:gd name="T21" fmla="*/ 26 h 179"/>
                <a:gd name="T22" fmla="*/ 81 w 139"/>
                <a:gd name="T23" fmla="*/ 0 h 179"/>
                <a:gd name="T24" fmla="*/ 139 w 139"/>
                <a:gd name="T25" fmla="*/ 71 h 179"/>
                <a:gd name="T26" fmla="*/ 139 w 139"/>
                <a:gd name="T27" fmla="*/ 179 h 179"/>
                <a:gd name="T28" fmla="*/ 108 w 139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5" y="45"/>
                    <a:pt x="100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5" name="Freeform 106"/>
            <p:cNvSpPr>
              <a:spLocks noEditPoints="1"/>
            </p:cNvSpPr>
            <p:nvPr/>
          </p:nvSpPr>
          <p:spPr bwMode="auto">
            <a:xfrm>
              <a:off x="6096" y="3196"/>
              <a:ext cx="35" cy="59"/>
            </a:xfrm>
            <a:custGeom>
              <a:avLst/>
              <a:gdLst>
                <a:gd name="T0" fmla="*/ 122 w 153"/>
                <a:gd name="T1" fmla="*/ 248 h 252"/>
                <a:gd name="T2" fmla="*/ 122 w 153"/>
                <a:gd name="T3" fmla="*/ 235 h 252"/>
                <a:gd name="T4" fmla="*/ 74 w 153"/>
                <a:gd name="T5" fmla="*/ 252 h 252"/>
                <a:gd name="T6" fmla="*/ 21 w 153"/>
                <a:gd name="T7" fmla="*/ 228 h 252"/>
                <a:gd name="T8" fmla="*/ 0 w 153"/>
                <a:gd name="T9" fmla="*/ 165 h 252"/>
                <a:gd name="T10" fmla="*/ 24 w 153"/>
                <a:gd name="T11" fmla="*/ 97 h 252"/>
                <a:gd name="T12" fmla="*/ 80 w 153"/>
                <a:gd name="T13" fmla="*/ 69 h 252"/>
                <a:gd name="T14" fmla="*/ 122 w 153"/>
                <a:gd name="T15" fmla="*/ 82 h 252"/>
                <a:gd name="T16" fmla="*/ 122 w 153"/>
                <a:gd name="T17" fmla="*/ 0 h 252"/>
                <a:gd name="T18" fmla="*/ 153 w 153"/>
                <a:gd name="T19" fmla="*/ 0 h 252"/>
                <a:gd name="T20" fmla="*/ 153 w 153"/>
                <a:gd name="T21" fmla="*/ 248 h 252"/>
                <a:gd name="T22" fmla="*/ 122 w 153"/>
                <a:gd name="T23" fmla="*/ 248 h 252"/>
                <a:gd name="T24" fmla="*/ 122 w 153"/>
                <a:gd name="T25" fmla="*/ 113 h 252"/>
                <a:gd name="T26" fmla="*/ 89 w 153"/>
                <a:gd name="T27" fmla="*/ 96 h 252"/>
                <a:gd name="T28" fmla="*/ 49 w 153"/>
                <a:gd name="T29" fmla="*/ 114 h 252"/>
                <a:gd name="T30" fmla="*/ 33 w 153"/>
                <a:gd name="T31" fmla="*/ 162 h 252"/>
                <a:gd name="T32" fmla="*/ 91 w 153"/>
                <a:gd name="T33" fmla="*/ 225 h 252"/>
                <a:gd name="T34" fmla="*/ 109 w 153"/>
                <a:gd name="T35" fmla="*/ 221 h 252"/>
                <a:gd name="T36" fmla="*/ 122 w 153"/>
                <a:gd name="T37" fmla="*/ 211 h 252"/>
                <a:gd name="T38" fmla="*/ 122 w 153"/>
                <a:gd name="T39" fmla="*/ 11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3" h="252">
                  <a:moveTo>
                    <a:pt x="122" y="248"/>
                  </a:moveTo>
                  <a:lnTo>
                    <a:pt x="122" y="235"/>
                  </a:lnTo>
                  <a:cubicBezTo>
                    <a:pt x="111" y="246"/>
                    <a:pt x="95" y="252"/>
                    <a:pt x="74" y="252"/>
                  </a:cubicBezTo>
                  <a:cubicBezTo>
                    <a:pt x="52" y="252"/>
                    <a:pt x="34" y="244"/>
                    <a:pt x="21" y="228"/>
                  </a:cubicBezTo>
                  <a:cubicBezTo>
                    <a:pt x="7" y="212"/>
                    <a:pt x="0" y="191"/>
                    <a:pt x="0" y="165"/>
                  </a:cubicBezTo>
                  <a:cubicBezTo>
                    <a:pt x="0" y="138"/>
                    <a:pt x="8" y="116"/>
                    <a:pt x="24" y="97"/>
                  </a:cubicBezTo>
                  <a:cubicBezTo>
                    <a:pt x="40" y="79"/>
                    <a:pt x="58" y="69"/>
                    <a:pt x="80" y="69"/>
                  </a:cubicBezTo>
                  <a:cubicBezTo>
                    <a:pt x="98" y="69"/>
                    <a:pt x="112" y="74"/>
                    <a:pt x="122" y="82"/>
                  </a:cubicBezTo>
                  <a:lnTo>
                    <a:pt x="122" y="0"/>
                  </a:lnTo>
                  <a:lnTo>
                    <a:pt x="153" y="0"/>
                  </a:lnTo>
                  <a:lnTo>
                    <a:pt x="153" y="248"/>
                  </a:lnTo>
                  <a:lnTo>
                    <a:pt x="122" y="248"/>
                  </a:lnTo>
                  <a:close/>
                  <a:moveTo>
                    <a:pt x="122" y="113"/>
                  </a:moveTo>
                  <a:cubicBezTo>
                    <a:pt x="114" y="101"/>
                    <a:pt x="103" y="96"/>
                    <a:pt x="89" y="96"/>
                  </a:cubicBezTo>
                  <a:cubicBezTo>
                    <a:pt x="73" y="96"/>
                    <a:pt x="59" y="102"/>
                    <a:pt x="49" y="114"/>
                  </a:cubicBezTo>
                  <a:cubicBezTo>
                    <a:pt x="38" y="127"/>
                    <a:pt x="33" y="143"/>
                    <a:pt x="33" y="162"/>
                  </a:cubicBezTo>
                  <a:cubicBezTo>
                    <a:pt x="33" y="204"/>
                    <a:pt x="52" y="225"/>
                    <a:pt x="91" y="225"/>
                  </a:cubicBezTo>
                  <a:cubicBezTo>
                    <a:pt x="96" y="225"/>
                    <a:pt x="102" y="224"/>
                    <a:pt x="109" y="221"/>
                  </a:cubicBezTo>
                  <a:cubicBezTo>
                    <a:pt x="116" y="218"/>
                    <a:pt x="120" y="214"/>
                    <a:pt x="122" y="211"/>
                  </a:cubicBezTo>
                  <a:lnTo>
                    <a:pt x="122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6" name="Freeform 107"/>
            <p:cNvSpPr>
              <a:spLocks/>
            </p:cNvSpPr>
            <p:nvPr/>
          </p:nvSpPr>
          <p:spPr bwMode="auto">
            <a:xfrm>
              <a:off x="6135" y="3213"/>
              <a:ext cx="37" cy="57"/>
            </a:xfrm>
            <a:custGeom>
              <a:avLst/>
              <a:gdLst>
                <a:gd name="T0" fmla="*/ 87 w 162"/>
                <a:gd name="T1" fmla="*/ 205 h 244"/>
                <a:gd name="T2" fmla="*/ 62 w 162"/>
                <a:gd name="T3" fmla="*/ 233 h 244"/>
                <a:gd name="T4" fmla="*/ 18 w 162"/>
                <a:gd name="T5" fmla="*/ 244 h 244"/>
                <a:gd name="T6" fmla="*/ 18 w 162"/>
                <a:gd name="T7" fmla="*/ 216 h 244"/>
                <a:gd name="T8" fmla="*/ 52 w 162"/>
                <a:gd name="T9" fmla="*/ 207 h 244"/>
                <a:gd name="T10" fmla="*/ 66 w 162"/>
                <a:gd name="T11" fmla="*/ 185 h 244"/>
                <a:gd name="T12" fmla="*/ 61 w 162"/>
                <a:gd name="T13" fmla="*/ 157 h 244"/>
                <a:gd name="T14" fmla="*/ 47 w 162"/>
                <a:gd name="T15" fmla="*/ 122 h 244"/>
                <a:gd name="T16" fmla="*/ 0 w 162"/>
                <a:gd name="T17" fmla="*/ 0 h 244"/>
                <a:gd name="T18" fmla="*/ 32 w 162"/>
                <a:gd name="T19" fmla="*/ 0 h 244"/>
                <a:gd name="T20" fmla="*/ 83 w 162"/>
                <a:gd name="T21" fmla="*/ 136 h 244"/>
                <a:gd name="T22" fmla="*/ 130 w 162"/>
                <a:gd name="T23" fmla="*/ 0 h 244"/>
                <a:gd name="T24" fmla="*/ 162 w 162"/>
                <a:gd name="T25" fmla="*/ 0 h 244"/>
                <a:gd name="T26" fmla="*/ 87 w 162"/>
                <a:gd name="T27" fmla="*/ 205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244">
                  <a:moveTo>
                    <a:pt x="87" y="205"/>
                  </a:moveTo>
                  <a:cubicBezTo>
                    <a:pt x="83" y="216"/>
                    <a:pt x="75" y="226"/>
                    <a:pt x="62" y="233"/>
                  </a:cubicBezTo>
                  <a:cubicBezTo>
                    <a:pt x="49" y="241"/>
                    <a:pt x="34" y="244"/>
                    <a:pt x="18" y="244"/>
                  </a:cubicBezTo>
                  <a:lnTo>
                    <a:pt x="18" y="216"/>
                  </a:lnTo>
                  <a:cubicBezTo>
                    <a:pt x="31" y="216"/>
                    <a:pt x="42" y="213"/>
                    <a:pt x="52" y="207"/>
                  </a:cubicBezTo>
                  <a:cubicBezTo>
                    <a:pt x="61" y="201"/>
                    <a:pt x="66" y="194"/>
                    <a:pt x="66" y="185"/>
                  </a:cubicBezTo>
                  <a:cubicBezTo>
                    <a:pt x="66" y="176"/>
                    <a:pt x="64" y="166"/>
                    <a:pt x="61" y="157"/>
                  </a:cubicBezTo>
                  <a:cubicBezTo>
                    <a:pt x="57" y="147"/>
                    <a:pt x="53" y="136"/>
                    <a:pt x="47" y="122"/>
                  </a:cubicBezTo>
                  <a:lnTo>
                    <a:pt x="0" y="0"/>
                  </a:lnTo>
                  <a:lnTo>
                    <a:pt x="32" y="0"/>
                  </a:lnTo>
                  <a:lnTo>
                    <a:pt x="83" y="136"/>
                  </a:lnTo>
                  <a:lnTo>
                    <a:pt x="130" y="0"/>
                  </a:lnTo>
                  <a:lnTo>
                    <a:pt x="162" y="0"/>
                  </a:lnTo>
                  <a:lnTo>
                    <a:pt x="87" y="2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7" name="Freeform 108"/>
            <p:cNvSpPr>
              <a:spLocks noEditPoints="1"/>
            </p:cNvSpPr>
            <p:nvPr/>
          </p:nvSpPr>
          <p:spPr bwMode="auto">
            <a:xfrm>
              <a:off x="4856" y="3292"/>
              <a:ext cx="46" cy="58"/>
            </a:xfrm>
            <a:custGeom>
              <a:avLst/>
              <a:gdLst>
                <a:gd name="T0" fmla="*/ 0 w 201"/>
                <a:gd name="T1" fmla="*/ 122 h 249"/>
                <a:gd name="T2" fmla="*/ 26 w 201"/>
                <a:gd name="T3" fmla="*/ 35 h 249"/>
                <a:gd name="T4" fmla="*/ 97 w 201"/>
                <a:gd name="T5" fmla="*/ 0 h 249"/>
                <a:gd name="T6" fmla="*/ 174 w 201"/>
                <a:gd name="T7" fmla="*/ 32 h 249"/>
                <a:gd name="T8" fmla="*/ 201 w 201"/>
                <a:gd name="T9" fmla="*/ 122 h 249"/>
                <a:gd name="T10" fmla="*/ 174 w 201"/>
                <a:gd name="T11" fmla="*/ 215 h 249"/>
                <a:gd name="T12" fmla="*/ 97 w 201"/>
                <a:gd name="T13" fmla="*/ 249 h 249"/>
                <a:gd name="T14" fmla="*/ 26 w 201"/>
                <a:gd name="T15" fmla="*/ 213 h 249"/>
                <a:gd name="T16" fmla="*/ 0 w 201"/>
                <a:gd name="T17" fmla="*/ 122 h 249"/>
                <a:gd name="T18" fmla="*/ 35 w 201"/>
                <a:gd name="T19" fmla="*/ 122 h 249"/>
                <a:gd name="T20" fmla="*/ 51 w 201"/>
                <a:gd name="T21" fmla="*/ 191 h 249"/>
                <a:gd name="T22" fmla="*/ 97 w 201"/>
                <a:gd name="T23" fmla="*/ 219 h 249"/>
                <a:gd name="T24" fmla="*/ 148 w 201"/>
                <a:gd name="T25" fmla="*/ 194 h 249"/>
                <a:gd name="T26" fmla="*/ 166 w 201"/>
                <a:gd name="T27" fmla="*/ 122 h 249"/>
                <a:gd name="T28" fmla="*/ 97 w 201"/>
                <a:gd name="T29" fmla="*/ 29 h 249"/>
                <a:gd name="T30" fmla="*/ 51 w 201"/>
                <a:gd name="T31" fmla="*/ 54 h 249"/>
                <a:gd name="T32" fmla="*/ 35 w 201"/>
                <a:gd name="T33" fmla="*/ 12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1" h="249">
                  <a:moveTo>
                    <a:pt x="0" y="122"/>
                  </a:moveTo>
                  <a:cubicBezTo>
                    <a:pt x="0" y="87"/>
                    <a:pt x="9" y="58"/>
                    <a:pt x="26" y="35"/>
                  </a:cubicBezTo>
                  <a:cubicBezTo>
                    <a:pt x="44" y="11"/>
                    <a:pt x="67" y="0"/>
                    <a:pt x="97" y="0"/>
                  </a:cubicBezTo>
                  <a:cubicBezTo>
                    <a:pt x="131" y="0"/>
                    <a:pt x="156" y="10"/>
                    <a:pt x="174" y="32"/>
                  </a:cubicBezTo>
                  <a:cubicBezTo>
                    <a:pt x="192" y="54"/>
                    <a:pt x="201" y="84"/>
                    <a:pt x="201" y="122"/>
                  </a:cubicBezTo>
                  <a:cubicBezTo>
                    <a:pt x="201" y="162"/>
                    <a:pt x="192" y="193"/>
                    <a:pt x="174" y="215"/>
                  </a:cubicBezTo>
                  <a:cubicBezTo>
                    <a:pt x="156" y="237"/>
                    <a:pt x="130" y="249"/>
                    <a:pt x="97" y="249"/>
                  </a:cubicBezTo>
                  <a:cubicBezTo>
                    <a:pt x="67" y="249"/>
                    <a:pt x="43" y="237"/>
                    <a:pt x="26" y="213"/>
                  </a:cubicBezTo>
                  <a:cubicBezTo>
                    <a:pt x="9" y="190"/>
                    <a:pt x="0" y="159"/>
                    <a:pt x="0" y="122"/>
                  </a:cubicBezTo>
                  <a:close/>
                  <a:moveTo>
                    <a:pt x="35" y="122"/>
                  </a:moveTo>
                  <a:cubicBezTo>
                    <a:pt x="35" y="150"/>
                    <a:pt x="40" y="173"/>
                    <a:pt x="51" y="191"/>
                  </a:cubicBezTo>
                  <a:cubicBezTo>
                    <a:pt x="62" y="210"/>
                    <a:pt x="77" y="219"/>
                    <a:pt x="97" y="219"/>
                  </a:cubicBezTo>
                  <a:cubicBezTo>
                    <a:pt x="119" y="219"/>
                    <a:pt x="137" y="211"/>
                    <a:pt x="148" y="194"/>
                  </a:cubicBezTo>
                  <a:cubicBezTo>
                    <a:pt x="160" y="177"/>
                    <a:pt x="166" y="153"/>
                    <a:pt x="166" y="122"/>
                  </a:cubicBezTo>
                  <a:cubicBezTo>
                    <a:pt x="166" y="60"/>
                    <a:pt x="143" y="29"/>
                    <a:pt x="97" y="29"/>
                  </a:cubicBezTo>
                  <a:cubicBezTo>
                    <a:pt x="77" y="29"/>
                    <a:pt x="61" y="38"/>
                    <a:pt x="51" y="54"/>
                  </a:cubicBezTo>
                  <a:cubicBezTo>
                    <a:pt x="40" y="71"/>
                    <a:pt x="35" y="94"/>
                    <a:pt x="35" y="1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8" name="Freeform 109"/>
            <p:cNvSpPr>
              <a:spLocks noEditPoints="1"/>
            </p:cNvSpPr>
            <p:nvPr/>
          </p:nvSpPr>
          <p:spPr bwMode="auto">
            <a:xfrm>
              <a:off x="4910" y="3307"/>
              <a:ext cx="35" cy="58"/>
            </a:xfrm>
            <a:custGeom>
              <a:avLst/>
              <a:gdLst>
                <a:gd name="T0" fmla="*/ 31 w 153"/>
                <a:gd name="T1" fmla="*/ 170 h 248"/>
                <a:gd name="T2" fmla="*/ 31 w 153"/>
                <a:gd name="T3" fmla="*/ 248 h 248"/>
                <a:gd name="T4" fmla="*/ 0 w 153"/>
                <a:gd name="T5" fmla="*/ 248 h 248"/>
                <a:gd name="T6" fmla="*/ 0 w 153"/>
                <a:gd name="T7" fmla="*/ 4 h 248"/>
                <a:gd name="T8" fmla="*/ 31 w 153"/>
                <a:gd name="T9" fmla="*/ 4 h 248"/>
                <a:gd name="T10" fmla="*/ 31 w 153"/>
                <a:gd name="T11" fmla="*/ 18 h 248"/>
                <a:gd name="T12" fmla="*/ 74 w 153"/>
                <a:gd name="T13" fmla="*/ 0 h 248"/>
                <a:gd name="T14" fmla="*/ 132 w 153"/>
                <a:gd name="T15" fmla="*/ 24 h 248"/>
                <a:gd name="T16" fmla="*/ 153 w 153"/>
                <a:gd name="T17" fmla="*/ 92 h 248"/>
                <a:gd name="T18" fmla="*/ 132 w 153"/>
                <a:gd name="T19" fmla="*/ 157 h 248"/>
                <a:gd name="T20" fmla="*/ 71 w 153"/>
                <a:gd name="T21" fmla="*/ 183 h 248"/>
                <a:gd name="T22" fmla="*/ 47 w 153"/>
                <a:gd name="T23" fmla="*/ 179 h 248"/>
                <a:gd name="T24" fmla="*/ 31 w 153"/>
                <a:gd name="T25" fmla="*/ 170 h 248"/>
                <a:gd name="T26" fmla="*/ 31 w 153"/>
                <a:gd name="T27" fmla="*/ 42 h 248"/>
                <a:gd name="T28" fmla="*/ 31 w 153"/>
                <a:gd name="T29" fmla="*/ 144 h 248"/>
                <a:gd name="T30" fmla="*/ 44 w 153"/>
                <a:gd name="T31" fmla="*/ 153 h 248"/>
                <a:gd name="T32" fmla="*/ 62 w 153"/>
                <a:gd name="T33" fmla="*/ 157 h 248"/>
                <a:gd name="T34" fmla="*/ 120 w 153"/>
                <a:gd name="T35" fmla="*/ 91 h 248"/>
                <a:gd name="T36" fmla="*/ 106 w 153"/>
                <a:gd name="T37" fmla="*/ 42 h 248"/>
                <a:gd name="T38" fmla="*/ 62 w 153"/>
                <a:gd name="T39" fmla="*/ 27 h 248"/>
                <a:gd name="T40" fmla="*/ 46 w 153"/>
                <a:gd name="T41" fmla="*/ 31 h 248"/>
                <a:gd name="T42" fmla="*/ 31 w 153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3" h="248">
                  <a:moveTo>
                    <a:pt x="31" y="170"/>
                  </a:moveTo>
                  <a:lnTo>
                    <a:pt x="31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18"/>
                  </a:lnTo>
                  <a:cubicBezTo>
                    <a:pt x="43" y="6"/>
                    <a:pt x="57" y="0"/>
                    <a:pt x="74" y="0"/>
                  </a:cubicBezTo>
                  <a:cubicBezTo>
                    <a:pt x="99" y="0"/>
                    <a:pt x="118" y="8"/>
                    <a:pt x="132" y="24"/>
                  </a:cubicBezTo>
                  <a:cubicBezTo>
                    <a:pt x="146" y="39"/>
                    <a:pt x="153" y="62"/>
                    <a:pt x="153" y="92"/>
                  </a:cubicBezTo>
                  <a:cubicBezTo>
                    <a:pt x="153" y="119"/>
                    <a:pt x="146" y="141"/>
                    <a:pt x="132" y="157"/>
                  </a:cubicBezTo>
                  <a:cubicBezTo>
                    <a:pt x="118" y="174"/>
                    <a:pt x="98" y="183"/>
                    <a:pt x="71" y="183"/>
                  </a:cubicBezTo>
                  <a:cubicBezTo>
                    <a:pt x="64" y="183"/>
                    <a:pt x="56" y="181"/>
                    <a:pt x="47" y="179"/>
                  </a:cubicBezTo>
                  <a:cubicBezTo>
                    <a:pt x="39" y="176"/>
                    <a:pt x="33" y="173"/>
                    <a:pt x="31" y="170"/>
                  </a:cubicBezTo>
                  <a:close/>
                  <a:moveTo>
                    <a:pt x="31" y="42"/>
                  </a:moveTo>
                  <a:lnTo>
                    <a:pt x="31" y="144"/>
                  </a:lnTo>
                  <a:cubicBezTo>
                    <a:pt x="33" y="147"/>
                    <a:pt x="37" y="150"/>
                    <a:pt x="44" y="153"/>
                  </a:cubicBezTo>
                  <a:cubicBezTo>
                    <a:pt x="50" y="155"/>
                    <a:pt x="56" y="157"/>
                    <a:pt x="62" y="157"/>
                  </a:cubicBezTo>
                  <a:cubicBezTo>
                    <a:pt x="101" y="157"/>
                    <a:pt x="120" y="135"/>
                    <a:pt x="120" y="91"/>
                  </a:cubicBezTo>
                  <a:cubicBezTo>
                    <a:pt x="120" y="69"/>
                    <a:pt x="116" y="52"/>
                    <a:pt x="106" y="42"/>
                  </a:cubicBezTo>
                  <a:cubicBezTo>
                    <a:pt x="97" y="32"/>
                    <a:pt x="83" y="27"/>
                    <a:pt x="62" y="27"/>
                  </a:cubicBezTo>
                  <a:cubicBezTo>
                    <a:pt x="58" y="27"/>
                    <a:pt x="53" y="28"/>
                    <a:pt x="46" y="31"/>
                  </a:cubicBezTo>
                  <a:cubicBezTo>
                    <a:pt x="40" y="34"/>
                    <a:pt x="35" y="38"/>
                    <a:pt x="31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9" name="Freeform 110"/>
            <p:cNvSpPr>
              <a:spLocks noEditPoints="1"/>
            </p:cNvSpPr>
            <p:nvPr/>
          </p:nvSpPr>
          <p:spPr bwMode="auto">
            <a:xfrm>
              <a:off x="4949" y="3307"/>
              <a:ext cx="38" cy="43"/>
            </a:xfrm>
            <a:custGeom>
              <a:avLst/>
              <a:gdLst>
                <a:gd name="T0" fmla="*/ 159 w 162"/>
                <a:gd name="T1" fmla="*/ 95 h 183"/>
                <a:gd name="T2" fmla="*/ 33 w 162"/>
                <a:gd name="T3" fmla="*/ 95 h 183"/>
                <a:gd name="T4" fmla="*/ 50 w 162"/>
                <a:gd name="T5" fmla="*/ 142 h 183"/>
                <a:gd name="T6" fmla="*/ 88 w 162"/>
                <a:gd name="T7" fmla="*/ 157 h 183"/>
                <a:gd name="T8" fmla="*/ 133 w 162"/>
                <a:gd name="T9" fmla="*/ 141 h 183"/>
                <a:gd name="T10" fmla="*/ 146 w 162"/>
                <a:gd name="T11" fmla="*/ 163 h 183"/>
                <a:gd name="T12" fmla="*/ 124 w 162"/>
                <a:gd name="T13" fmla="*/ 176 h 183"/>
                <a:gd name="T14" fmla="*/ 82 w 162"/>
                <a:gd name="T15" fmla="*/ 183 h 183"/>
                <a:gd name="T16" fmla="*/ 26 w 162"/>
                <a:gd name="T17" fmla="*/ 160 h 183"/>
                <a:gd name="T18" fmla="*/ 0 w 162"/>
                <a:gd name="T19" fmla="*/ 94 h 183"/>
                <a:gd name="T20" fmla="*/ 26 w 162"/>
                <a:gd name="T21" fmla="*/ 24 h 183"/>
                <a:gd name="T22" fmla="*/ 82 w 162"/>
                <a:gd name="T23" fmla="*/ 0 h 183"/>
                <a:gd name="T24" fmla="*/ 141 w 162"/>
                <a:gd name="T25" fmla="*/ 22 h 183"/>
                <a:gd name="T26" fmla="*/ 162 w 162"/>
                <a:gd name="T27" fmla="*/ 76 h 183"/>
                <a:gd name="T28" fmla="*/ 159 w 162"/>
                <a:gd name="T29" fmla="*/ 95 h 183"/>
                <a:gd name="T30" fmla="*/ 84 w 162"/>
                <a:gd name="T31" fmla="*/ 27 h 183"/>
                <a:gd name="T32" fmla="*/ 49 w 162"/>
                <a:gd name="T33" fmla="*/ 40 h 183"/>
                <a:gd name="T34" fmla="*/ 33 w 162"/>
                <a:gd name="T35" fmla="*/ 72 h 183"/>
                <a:gd name="T36" fmla="*/ 131 w 162"/>
                <a:gd name="T37" fmla="*/ 72 h 183"/>
                <a:gd name="T38" fmla="*/ 119 w 162"/>
                <a:gd name="T39" fmla="*/ 40 h 183"/>
                <a:gd name="T40" fmla="*/ 84 w 162"/>
                <a:gd name="T41" fmla="*/ 2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" h="183">
                  <a:moveTo>
                    <a:pt x="159" y="95"/>
                  </a:moveTo>
                  <a:lnTo>
                    <a:pt x="33" y="95"/>
                  </a:lnTo>
                  <a:cubicBezTo>
                    <a:pt x="33" y="115"/>
                    <a:pt x="38" y="131"/>
                    <a:pt x="50" y="142"/>
                  </a:cubicBezTo>
                  <a:cubicBezTo>
                    <a:pt x="60" y="152"/>
                    <a:pt x="72" y="157"/>
                    <a:pt x="88" y="157"/>
                  </a:cubicBezTo>
                  <a:cubicBezTo>
                    <a:pt x="106" y="157"/>
                    <a:pt x="121" y="151"/>
                    <a:pt x="133" y="141"/>
                  </a:cubicBezTo>
                  <a:lnTo>
                    <a:pt x="146" y="163"/>
                  </a:lnTo>
                  <a:cubicBezTo>
                    <a:pt x="141" y="168"/>
                    <a:pt x="134" y="172"/>
                    <a:pt x="124" y="176"/>
                  </a:cubicBezTo>
                  <a:cubicBezTo>
                    <a:pt x="111" y="181"/>
                    <a:pt x="97" y="183"/>
                    <a:pt x="82" y="183"/>
                  </a:cubicBezTo>
                  <a:cubicBezTo>
                    <a:pt x="60" y="183"/>
                    <a:pt x="41" y="175"/>
                    <a:pt x="26" y="160"/>
                  </a:cubicBezTo>
                  <a:cubicBezTo>
                    <a:pt x="8" y="144"/>
                    <a:pt x="0" y="122"/>
                    <a:pt x="0" y="94"/>
                  </a:cubicBezTo>
                  <a:cubicBezTo>
                    <a:pt x="0" y="65"/>
                    <a:pt x="9" y="41"/>
                    <a:pt x="26" y="24"/>
                  </a:cubicBezTo>
                  <a:cubicBezTo>
                    <a:pt x="42" y="8"/>
                    <a:pt x="61" y="0"/>
                    <a:pt x="82" y="0"/>
                  </a:cubicBezTo>
                  <a:cubicBezTo>
                    <a:pt x="107" y="0"/>
                    <a:pt x="127" y="7"/>
                    <a:pt x="141" y="22"/>
                  </a:cubicBezTo>
                  <a:cubicBezTo>
                    <a:pt x="155" y="35"/>
                    <a:pt x="162" y="53"/>
                    <a:pt x="162" y="76"/>
                  </a:cubicBezTo>
                  <a:cubicBezTo>
                    <a:pt x="162" y="83"/>
                    <a:pt x="161" y="89"/>
                    <a:pt x="159" y="95"/>
                  </a:cubicBezTo>
                  <a:close/>
                  <a:moveTo>
                    <a:pt x="84" y="27"/>
                  </a:moveTo>
                  <a:cubicBezTo>
                    <a:pt x="70" y="27"/>
                    <a:pt x="58" y="31"/>
                    <a:pt x="49" y="40"/>
                  </a:cubicBezTo>
                  <a:cubicBezTo>
                    <a:pt x="40" y="49"/>
                    <a:pt x="35" y="59"/>
                    <a:pt x="33" y="72"/>
                  </a:cubicBezTo>
                  <a:lnTo>
                    <a:pt x="131" y="72"/>
                  </a:lnTo>
                  <a:cubicBezTo>
                    <a:pt x="131" y="59"/>
                    <a:pt x="127" y="49"/>
                    <a:pt x="119" y="40"/>
                  </a:cubicBezTo>
                  <a:cubicBezTo>
                    <a:pt x="110" y="31"/>
                    <a:pt x="99" y="27"/>
                    <a:pt x="84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0" name="Freeform 111"/>
            <p:cNvSpPr>
              <a:spLocks/>
            </p:cNvSpPr>
            <p:nvPr/>
          </p:nvSpPr>
          <p:spPr bwMode="auto">
            <a:xfrm>
              <a:off x="4994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3 w 106"/>
                <a:gd name="T3" fmla="*/ 27 h 180"/>
                <a:gd name="T4" fmla="*/ 44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2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7" y="29"/>
                    <a:pt x="80" y="27"/>
                    <a:pt x="73" y="27"/>
                  </a:cubicBezTo>
                  <a:cubicBezTo>
                    <a:pt x="62" y="27"/>
                    <a:pt x="52" y="32"/>
                    <a:pt x="44" y="42"/>
                  </a:cubicBezTo>
                  <a:cubicBezTo>
                    <a:pt x="36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3" y="11"/>
                    <a:pt x="60" y="0"/>
                    <a:pt x="82" y="0"/>
                  </a:cubicBezTo>
                  <a:cubicBezTo>
                    <a:pt x="88" y="0"/>
                    <a:pt x="96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1" name="Freeform 112"/>
            <p:cNvSpPr>
              <a:spLocks noEditPoints="1"/>
            </p:cNvSpPr>
            <p:nvPr/>
          </p:nvSpPr>
          <p:spPr bwMode="auto">
            <a:xfrm>
              <a:off x="5021" y="3307"/>
              <a:ext cx="34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6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10 w 151"/>
                <a:gd name="T19" fmla="*/ 18 h 183"/>
                <a:gd name="T20" fmla="*/ 34 w 151"/>
                <a:gd name="T21" fmla="*/ 6 h 183"/>
                <a:gd name="T22" fmla="*/ 64 w 151"/>
                <a:gd name="T23" fmla="*/ 0 h 183"/>
                <a:gd name="T24" fmla="*/ 120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7 w 151"/>
                <a:gd name="T43" fmla="*/ 102 h 183"/>
                <a:gd name="T44" fmla="*/ 32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8" y="183"/>
                    <a:pt x="26" y="178"/>
                    <a:pt x="16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8" y="68"/>
                    <a:pt x="106" y="71"/>
                  </a:cubicBezTo>
                  <a:cubicBezTo>
                    <a:pt x="106" y="43"/>
                    <a:pt x="93" y="28"/>
                    <a:pt x="68" y="28"/>
                  </a:cubicBezTo>
                  <a:cubicBezTo>
                    <a:pt x="48" y="28"/>
                    <a:pt x="33" y="34"/>
                    <a:pt x="23" y="44"/>
                  </a:cubicBezTo>
                  <a:lnTo>
                    <a:pt x="10" y="18"/>
                  </a:lnTo>
                  <a:cubicBezTo>
                    <a:pt x="16" y="13"/>
                    <a:pt x="24" y="9"/>
                    <a:pt x="34" y="6"/>
                  </a:cubicBezTo>
                  <a:cubicBezTo>
                    <a:pt x="45" y="2"/>
                    <a:pt x="55" y="0"/>
                    <a:pt x="64" y="0"/>
                  </a:cubicBezTo>
                  <a:cubicBezTo>
                    <a:pt x="90" y="0"/>
                    <a:pt x="108" y="6"/>
                    <a:pt x="120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2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9" y="181"/>
                    <a:pt x="122" y="177"/>
                  </a:cubicBezTo>
                  <a:cubicBezTo>
                    <a:pt x="116" y="174"/>
                    <a:pt x="112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7" y="102"/>
                  </a:cubicBezTo>
                  <a:cubicBezTo>
                    <a:pt x="37" y="110"/>
                    <a:pt x="32" y="120"/>
                    <a:pt x="32" y="131"/>
                  </a:cubicBezTo>
                  <a:cubicBezTo>
                    <a:pt x="32" y="149"/>
                    <a:pt x="42" y="158"/>
                    <a:pt x="64" y="158"/>
                  </a:cubicBezTo>
                  <a:cubicBezTo>
                    <a:pt x="80" y="158"/>
                    <a:pt x="94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2" name="Freeform 113"/>
            <p:cNvSpPr>
              <a:spLocks noEditPoints="1"/>
            </p:cNvSpPr>
            <p:nvPr/>
          </p:nvSpPr>
          <p:spPr bwMode="auto">
            <a:xfrm>
              <a:off x="5060" y="3287"/>
              <a:ext cx="34" cy="63"/>
            </a:xfrm>
            <a:custGeom>
              <a:avLst/>
              <a:gdLst>
                <a:gd name="T0" fmla="*/ 144 w 145"/>
                <a:gd name="T1" fmla="*/ 105 h 270"/>
                <a:gd name="T2" fmla="*/ 128 w 145"/>
                <a:gd name="T3" fmla="*/ 127 h 270"/>
                <a:gd name="T4" fmla="*/ 112 w 145"/>
                <a:gd name="T5" fmla="*/ 118 h 270"/>
                <a:gd name="T6" fmla="*/ 88 w 145"/>
                <a:gd name="T7" fmla="*/ 114 h 270"/>
                <a:gd name="T8" fmla="*/ 47 w 145"/>
                <a:gd name="T9" fmla="*/ 131 h 270"/>
                <a:gd name="T10" fmla="*/ 32 w 145"/>
                <a:gd name="T11" fmla="*/ 180 h 270"/>
                <a:gd name="T12" fmla="*/ 48 w 145"/>
                <a:gd name="T13" fmla="*/ 227 h 270"/>
                <a:gd name="T14" fmla="*/ 90 w 145"/>
                <a:gd name="T15" fmla="*/ 244 h 270"/>
                <a:gd name="T16" fmla="*/ 132 w 145"/>
                <a:gd name="T17" fmla="*/ 227 h 270"/>
                <a:gd name="T18" fmla="*/ 145 w 145"/>
                <a:gd name="T19" fmla="*/ 254 h 270"/>
                <a:gd name="T20" fmla="*/ 83 w 145"/>
                <a:gd name="T21" fmla="*/ 270 h 270"/>
                <a:gd name="T22" fmla="*/ 23 w 145"/>
                <a:gd name="T23" fmla="*/ 246 h 270"/>
                <a:gd name="T24" fmla="*/ 0 w 145"/>
                <a:gd name="T25" fmla="*/ 180 h 270"/>
                <a:gd name="T26" fmla="*/ 24 w 145"/>
                <a:gd name="T27" fmla="*/ 113 h 270"/>
                <a:gd name="T28" fmla="*/ 91 w 145"/>
                <a:gd name="T29" fmla="*/ 87 h 270"/>
                <a:gd name="T30" fmla="*/ 120 w 145"/>
                <a:gd name="T31" fmla="*/ 93 h 270"/>
                <a:gd name="T32" fmla="*/ 144 w 145"/>
                <a:gd name="T33" fmla="*/ 105 h 270"/>
                <a:gd name="T34" fmla="*/ 140 w 145"/>
                <a:gd name="T35" fmla="*/ 1 h 270"/>
                <a:gd name="T36" fmla="*/ 90 w 145"/>
                <a:gd name="T37" fmla="*/ 56 h 270"/>
                <a:gd name="T38" fmla="*/ 72 w 145"/>
                <a:gd name="T39" fmla="*/ 56 h 270"/>
                <a:gd name="T40" fmla="*/ 23 w 145"/>
                <a:gd name="T41" fmla="*/ 0 h 270"/>
                <a:gd name="T42" fmla="*/ 52 w 145"/>
                <a:gd name="T43" fmla="*/ 0 h 270"/>
                <a:gd name="T44" fmla="*/ 81 w 145"/>
                <a:gd name="T45" fmla="*/ 32 h 270"/>
                <a:gd name="T46" fmla="*/ 108 w 145"/>
                <a:gd name="T47" fmla="*/ 1 h 270"/>
                <a:gd name="T48" fmla="*/ 140 w 145"/>
                <a:gd name="T49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5" h="270">
                  <a:moveTo>
                    <a:pt x="144" y="105"/>
                  </a:moveTo>
                  <a:lnTo>
                    <a:pt x="128" y="127"/>
                  </a:lnTo>
                  <a:cubicBezTo>
                    <a:pt x="125" y="124"/>
                    <a:pt x="120" y="121"/>
                    <a:pt x="112" y="118"/>
                  </a:cubicBezTo>
                  <a:cubicBezTo>
                    <a:pt x="103" y="115"/>
                    <a:pt x="96" y="114"/>
                    <a:pt x="88" y="114"/>
                  </a:cubicBezTo>
                  <a:cubicBezTo>
                    <a:pt x="71" y="114"/>
                    <a:pt x="57" y="120"/>
                    <a:pt x="47" y="131"/>
                  </a:cubicBezTo>
                  <a:cubicBezTo>
                    <a:pt x="37" y="143"/>
                    <a:pt x="32" y="160"/>
                    <a:pt x="32" y="180"/>
                  </a:cubicBezTo>
                  <a:cubicBezTo>
                    <a:pt x="32" y="201"/>
                    <a:pt x="38" y="217"/>
                    <a:pt x="48" y="227"/>
                  </a:cubicBezTo>
                  <a:cubicBezTo>
                    <a:pt x="58" y="238"/>
                    <a:pt x="72" y="244"/>
                    <a:pt x="90" y="244"/>
                  </a:cubicBezTo>
                  <a:cubicBezTo>
                    <a:pt x="104" y="244"/>
                    <a:pt x="118" y="238"/>
                    <a:pt x="132" y="227"/>
                  </a:cubicBezTo>
                  <a:lnTo>
                    <a:pt x="145" y="254"/>
                  </a:lnTo>
                  <a:cubicBezTo>
                    <a:pt x="128" y="264"/>
                    <a:pt x="107" y="270"/>
                    <a:pt x="83" y="270"/>
                  </a:cubicBezTo>
                  <a:cubicBezTo>
                    <a:pt x="59" y="270"/>
                    <a:pt x="39" y="262"/>
                    <a:pt x="23" y="246"/>
                  </a:cubicBezTo>
                  <a:cubicBezTo>
                    <a:pt x="7" y="230"/>
                    <a:pt x="0" y="208"/>
                    <a:pt x="0" y="180"/>
                  </a:cubicBezTo>
                  <a:cubicBezTo>
                    <a:pt x="0" y="152"/>
                    <a:pt x="8" y="130"/>
                    <a:pt x="24" y="113"/>
                  </a:cubicBezTo>
                  <a:cubicBezTo>
                    <a:pt x="40" y="96"/>
                    <a:pt x="63" y="87"/>
                    <a:pt x="91" y="87"/>
                  </a:cubicBezTo>
                  <a:cubicBezTo>
                    <a:pt x="100" y="87"/>
                    <a:pt x="110" y="89"/>
                    <a:pt x="120" y="93"/>
                  </a:cubicBezTo>
                  <a:cubicBezTo>
                    <a:pt x="131" y="97"/>
                    <a:pt x="139" y="101"/>
                    <a:pt x="144" y="105"/>
                  </a:cubicBezTo>
                  <a:close/>
                  <a:moveTo>
                    <a:pt x="140" y="1"/>
                  </a:moveTo>
                  <a:lnTo>
                    <a:pt x="90" y="56"/>
                  </a:lnTo>
                  <a:lnTo>
                    <a:pt x="72" y="56"/>
                  </a:lnTo>
                  <a:lnTo>
                    <a:pt x="23" y="0"/>
                  </a:lnTo>
                  <a:lnTo>
                    <a:pt x="52" y="0"/>
                  </a:lnTo>
                  <a:lnTo>
                    <a:pt x="81" y="32"/>
                  </a:lnTo>
                  <a:lnTo>
                    <a:pt x="108" y="1"/>
                  </a:lnTo>
                  <a:lnTo>
                    <a:pt x="14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3" name="Freeform 114"/>
            <p:cNvSpPr>
              <a:spLocks/>
            </p:cNvSpPr>
            <p:nvPr/>
          </p:nvSpPr>
          <p:spPr bwMode="auto">
            <a:xfrm>
              <a:off x="5101" y="3307"/>
              <a:ext cx="32" cy="42"/>
            </a:xfrm>
            <a:custGeom>
              <a:avLst/>
              <a:gdLst>
                <a:gd name="T0" fmla="*/ 108 w 139"/>
                <a:gd name="T1" fmla="*/ 180 h 180"/>
                <a:gd name="T2" fmla="*/ 108 w 139"/>
                <a:gd name="T3" fmla="*/ 77 h 180"/>
                <a:gd name="T4" fmla="*/ 99 w 139"/>
                <a:gd name="T5" fmla="*/ 38 h 180"/>
                <a:gd name="T6" fmla="*/ 71 w 139"/>
                <a:gd name="T7" fmla="*/ 27 h 180"/>
                <a:gd name="T8" fmla="*/ 49 w 139"/>
                <a:gd name="T9" fmla="*/ 33 h 180"/>
                <a:gd name="T10" fmla="*/ 31 w 139"/>
                <a:gd name="T11" fmla="*/ 49 h 180"/>
                <a:gd name="T12" fmla="*/ 31 w 139"/>
                <a:gd name="T13" fmla="*/ 180 h 180"/>
                <a:gd name="T14" fmla="*/ 0 w 139"/>
                <a:gd name="T15" fmla="*/ 180 h 180"/>
                <a:gd name="T16" fmla="*/ 0 w 139"/>
                <a:gd name="T17" fmla="*/ 4 h 180"/>
                <a:gd name="T18" fmla="*/ 21 w 139"/>
                <a:gd name="T19" fmla="*/ 4 h 180"/>
                <a:gd name="T20" fmla="*/ 31 w 139"/>
                <a:gd name="T21" fmla="*/ 26 h 180"/>
                <a:gd name="T22" fmla="*/ 81 w 139"/>
                <a:gd name="T23" fmla="*/ 0 h 180"/>
                <a:gd name="T24" fmla="*/ 139 w 139"/>
                <a:gd name="T25" fmla="*/ 71 h 180"/>
                <a:gd name="T26" fmla="*/ 139 w 139"/>
                <a:gd name="T27" fmla="*/ 180 h 180"/>
                <a:gd name="T28" fmla="*/ 108 w 139"/>
                <a:gd name="T2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80">
                  <a:moveTo>
                    <a:pt x="108" y="180"/>
                  </a:moveTo>
                  <a:lnTo>
                    <a:pt x="108" y="77"/>
                  </a:lnTo>
                  <a:cubicBezTo>
                    <a:pt x="108" y="59"/>
                    <a:pt x="105" y="45"/>
                    <a:pt x="99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80"/>
                  </a:lnTo>
                  <a:lnTo>
                    <a:pt x="108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4" name="Freeform 115"/>
            <p:cNvSpPr>
              <a:spLocks noEditPoints="1"/>
            </p:cNvSpPr>
            <p:nvPr/>
          </p:nvSpPr>
          <p:spPr bwMode="auto">
            <a:xfrm>
              <a:off x="5140" y="3287"/>
              <a:ext cx="18" cy="62"/>
            </a:xfrm>
            <a:custGeom>
              <a:avLst/>
              <a:gdLst>
                <a:gd name="T0" fmla="*/ 25 w 76"/>
                <a:gd name="T1" fmla="*/ 266 h 266"/>
                <a:gd name="T2" fmla="*/ 25 w 76"/>
                <a:gd name="T3" fmla="*/ 116 h 266"/>
                <a:gd name="T4" fmla="*/ 0 w 76"/>
                <a:gd name="T5" fmla="*/ 116 h 266"/>
                <a:gd name="T6" fmla="*/ 0 w 76"/>
                <a:gd name="T7" fmla="*/ 90 h 266"/>
                <a:gd name="T8" fmla="*/ 56 w 76"/>
                <a:gd name="T9" fmla="*/ 90 h 266"/>
                <a:gd name="T10" fmla="*/ 56 w 76"/>
                <a:gd name="T11" fmla="*/ 266 h 266"/>
                <a:gd name="T12" fmla="*/ 25 w 76"/>
                <a:gd name="T13" fmla="*/ 266 h 266"/>
                <a:gd name="T14" fmla="*/ 76 w 76"/>
                <a:gd name="T15" fmla="*/ 0 h 266"/>
                <a:gd name="T16" fmla="*/ 39 w 76"/>
                <a:gd name="T17" fmla="*/ 55 h 266"/>
                <a:gd name="T18" fmla="*/ 16 w 76"/>
                <a:gd name="T19" fmla="*/ 55 h 266"/>
                <a:gd name="T20" fmla="*/ 44 w 76"/>
                <a:gd name="T21" fmla="*/ 0 h 266"/>
                <a:gd name="T22" fmla="*/ 76 w 76"/>
                <a:gd name="T23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6">
                  <a:moveTo>
                    <a:pt x="25" y="266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6"/>
                  </a:lnTo>
                  <a:lnTo>
                    <a:pt x="25" y="266"/>
                  </a:lnTo>
                  <a:close/>
                  <a:moveTo>
                    <a:pt x="76" y="0"/>
                  </a:moveTo>
                  <a:lnTo>
                    <a:pt x="39" y="55"/>
                  </a:lnTo>
                  <a:lnTo>
                    <a:pt x="16" y="55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5" name="Freeform 116"/>
            <p:cNvSpPr>
              <a:spLocks noEditPoints="1"/>
            </p:cNvSpPr>
            <p:nvPr/>
          </p:nvSpPr>
          <p:spPr bwMode="auto">
            <a:xfrm>
              <a:off x="5187" y="3307"/>
              <a:ext cx="35" cy="58"/>
            </a:xfrm>
            <a:custGeom>
              <a:avLst/>
              <a:gdLst>
                <a:gd name="T0" fmla="*/ 31 w 153"/>
                <a:gd name="T1" fmla="*/ 170 h 248"/>
                <a:gd name="T2" fmla="*/ 31 w 153"/>
                <a:gd name="T3" fmla="*/ 248 h 248"/>
                <a:gd name="T4" fmla="*/ 0 w 153"/>
                <a:gd name="T5" fmla="*/ 248 h 248"/>
                <a:gd name="T6" fmla="*/ 0 w 153"/>
                <a:gd name="T7" fmla="*/ 4 h 248"/>
                <a:gd name="T8" fmla="*/ 31 w 153"/>
                <a:gd name="T9" fmla="*/ 4 h 248"/>
                <a:gd name="T10" fmla="*/ 31 w 153"/>
                <a:gd name="T11" fmla="*/ 18 h 248"/>
                <a:gd name="T12" fmla="*/ 74 w 153"/>
                <a:gd name="T13" fmla="*/ 0 h 248"/>
                <a:gd name="T14" fmla="*/ 132 w 153"/>
                <a:gd name="T15" fmla="*/ 24 h 248"/>
                <a:gd name="T16" fmla="*/ 153 w 153"/>
                <a:gd name="T17" fmla="*/ 92 h 248"/>
                <a:gd name="T18" fmla="*/ 132 w 153"/>
                <a:gd name="T19" fmla="*/ 157 h 248"/>
                <a:gd name="T20" fmla="*/ 71 w 153"/>
                <a:gd name="T21" fmla="*/ 183 h 248"/>
                <a:gd name="T22" fmla="*/ 47 w 153"/>
                <a:gd name="T23" fmla="*/ 179 h 248"/>
                <a:gd name="T24" fmla="*/ 31 w 153"/>
                <a:gd name="T25" fmla="*/ 170 h 248"/>
                <a:gd name="T26" fmla="*/ 31 w 153"/>
                <a:gd name="T27" fmla="*/ 42 h 248"/>
                <a:gd name="T28" fmla="*/ 31 w 153"/>
                <a:gd name="T29" fmla="*/ 144 h 248"/>
                <a:gd name="T30" fmla="*/ 43 w 153"/>
                <a:gd name="T31" fmla="*/ 153 h 248"/>
                <a:gd name="T32" fmla="*/ 62 w 153"/>
                <a:gd name="T33" fmla="*/ 157 h 248"/>
                <a:gd name="T34" fmla="*/ 120 w 153"/>
                <a:gd name="T35" fmla="*/ 91 h 248"/>
                <a:gd name="T36" fmla="*/ 106 w 153"/>
                <a:gd name="T37" fmla="*/ 42 h 248"/>
                <a:gd name="T38" fmla="*/ 62 w 153"/>
                <a:gd name="T39" fmla="*/ 27 h 248"/>
                <a:gd name="T40" fmla="*/ 46 w 153"/>
                <a:gd name="T41" fmla="*/ 31 h 248"/>
                <a:gd name="T42" fmla="*/ 31 w 153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3" h="248">
                  <a:moveTo>
                    <a:pt x="31" y="170"/>
                  </a:moveTo>
                  <a:lnTo>
                    <a:pt x="31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18"/>
                  </a:lnTo>
                  <a:cubicBezTo>
                    <a:pt x="43" y="6"/>
                    <a:pt x="57" y="0"/>
                    <a:pt x="74" y="0"/>
                  </a:cubicBezTo>
                  <a:cubicBezTo>
                    <a:pt x="99" y="0"/>
                    <a:pt x="118" y="8"/>
                    <a:pt x="132" y="24"/>
                  </a:cubicBezTo>
                  <a:cubicBezTo>
                    <a:pt x="146" y="39"/>
                    <a:pt x="153" y="62"/>
                    <a:pt x="153" y="92"/>
                  </a:cubicBezTo>
                  <a:cubicBezTo>
                    <a:pt x="153" y="119"/>
                    <a:pt x="146" y="141"/>
                    <a:pt x="132" y="157"/>
                  </a:cubicBezTo>
                  <a:cubicBezTo>
                    <a:pt x="118" y="174"/>
                    <a:pt x="98" y="183"/>
                    <a:pt x="71" y="183"/>
                  </a:cubicBezTo>
                  <a:cubicBezTo>
                    <a:pt x="64" y="183"/>
                    <a:pt x="56" y="181"/>
                    <a:pt x="47" y="179"/>
                  </a:cubicBezTo>
                  <a:cubicBezTo>
                    <a:pt x="39" y="176"/>
                    <a:pt x="33" y="173"/>
                    <a:pt x="31" y="170"/>
                  </a:cubicBezTo>
                  <a:close/>
                  <a:moveTo>
                    <a:pt x="31" y="42"/>
                  </a:moveTo>
                  <a:lnTo>
                    <a:pt x="31" y="144"/>
                  </a:lnTo>
                  <a:cubicBezTo>
                    <a:pt x="33" y="147"/>
                    <a:pt x="37" y="150"/>
                    <a:pt x="43" y="153"/>
                  </a:cubicBezTo>
                  <a:cubicBezTo>
                    <a:pt x="50" y="155"/>
                    <a:pt x="56" y="157"/>
                    <a:pt x="62" y="157"/>
                  </a:cubicBezTo>
                  <a:cubicBezTo>
                    <a:pt x="101" y="157"/>
                    <a:pt x="120" y="135"/>
                    <a:pt x="120" y="91"/>
                  </a:cubicBezTo>
                  <a:cubicBezTo>
                    <a:pt x="120" y="69"/>
                    <a:pt x="115" y="52"/>
                    <a:pt x="106" y="42"/>
                  </a:cubicBezTo>
                  <a:cubicBezTo>
                    <a:pt x="97" y="32"/>
                    <a:pt x="82" y="27"/>
                    <a:pt x="62" y="27"/>
                  </a:cubicBezTo>
                  <a:cubicBezTo>
                    <a:pt x="58" y="27"/>
                    <a:pt x="52" y="28"/>
                    <a:pt x="46" y="31"/>
                  </a:cubicBezTo>
                  <a:cubicBezTo>
                    <a:pt x="40" y="34"/>
                    <a:pt x="35" y="38"/>
                    <a:pt x="31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6" name="Freeform 117"/>
            <p:cNvSpPr>
              <a:spLocks/>
            </p:cNvSpPr>
            <p:nvPr/>
          </p:nvSpPr>
          <p:spPr bwMode="auto">
            <a:xfrm>
              <a:off x="5230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2 w 106"/>
                <a:gd name="T3" fmla="*/ 27 h 180"/>
                <a:gd name="T4" fmla="*/ 43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1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1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7" name="Freeform 118"/>
            <p:cNvSpPr>
              <a:spLocks noEditPoints="1"/>
            </p:cNvSpPr>
            <p:nvPr/>
          </p:nvSpPr>
          <p:spPr bwMode="auto">
            <a:xfrm>
              <a:off x="5256" y="3307"/>
              <a:ext cx="37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9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7 w 159"/>
                <a:gd name="T25" fmla="*/ 91 h 183"/>
                <a:gd name="T26" fmla="*/ 80 w 159"/>
                <a:gd name="T27" fmla="*/ 26 h 183"/>
                <a:gd name="T28" fmla="*/ 46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8" y="42"/>
                    <a:pt x="22" y="25"/>
                  </a:cubicBezTo>
                  <a:cubicBezTo>
                    <a:pt x="37" y="9"/>
                    <a:pt x="56" y="0"/>
                    <a:pt x="80" y="0"/>
                  </a:cubicBezTo>
                  <a:cubicBezTo>
                    <a:pt x="105" y="0"/>
                    <a:pt x="125" y="8"/>
                    <a:pt x="139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20"/>
                    <a:pt x="152" y="142"/>
                    <a:pt x="138" y="158"/>
                  </a:cubicBezTo>
                  <a:cubicBezTo>
                    <a:pt x="124" y="175"/>
                    <a:pt x="105" y="183"/>
                    <a:pt x="80" y="183"/>
                  </a:cubicBezTo>
                  <a:cubicBezTo>
                    <a:pt x="55" y="183"/>
                    <a:pt x="35" y="175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9" y="157"/>
                    <a:pt x="80" y="157"/>
                  </a:cubicBezTo>
                  <a:cubicBezTo>
                    <a:pt x="95" y="157"/>
                    <a:pt x="106" y="151"/>
                    <a:pt x="114" y="140"/>
                  </a:cubicBezTo>
                  <a:cubicBezTo>
                    <a:pt x="123" y="128"/>
                    <a:pt x="127" y="112"/>
                    <a:pt x="127" y="91"/>
                  </a:cubicBezTo>
                  <a:cubicBezTo>
                    <a:pt x="127" y="48"/>
                    <a:pt x="111" y="26"/>
                    <a:pt x="80" y="26"/>
                  </a:cubicBezTo>
                  <a:cubicBezTo>
                    <a:pt x="66" y="26"/>
                    <a:pt x="54" y="32"/>
                    <a:pt x="46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8" name="Freeform 119"/>
            <p:cNvSpPr>
              <a:spLocks noEditPoints="1"/>
            </p:cNvSpPr>
            <p:nvPr/>
          </p:nvSpPr>
          <p:spPr bwMode="auto">
            <a:xfrm>
              <a:off x="5298" y="3305"/>
              <a:ext cx="33" cy="60"/>
            </a:xfrm>
            <a:custGeom>
              <a:avLst/>
              <a:gdLst>
                <a:gd name="T0" fmla="*/ 3 w 146"/>
                <a:gd name="T1" fmla="*/ 236 h 256"/>
                <a:gd name="T2" fmla="*/ 20 w 146"/>
                <a:gd name="T3" fmla="*/ 211 h 256"/>
                <a:gd name="T4" fmla="*/ 70 w 146"/>
                <a:gd name="T5" fmla="*/ 229 h 256"/>
                <a:gd name="T6" fmla="*/ 104 w 146"/>
                <a:gd name="T7" fmla="*/ 222 h 256"/>
                <a:gd name="T8" fmla="*/ 116 w 146"/>
                <a:gd name="T9" fmla="*/ 203 h 256"/>
                <a:gd name="T10" fmla="*/ 85 w 146"/>
                <a:gd name="T11" fmla="*/ 182 h 256"/>
                <a:gd name="T12" fmla="*/ 66 w 146"/>
                <a:gd name="T13" fmla="*/ 185 h 256"/>
                <a:gd name="T14" fmla="*/ 44 w 146"/>
                <a:gd name="T15" fmla="*/ 187 h 256"/>
                <a:gd name="T16" fmla="*/ 7 w 146"/>
                <a:gd name="T17" fmla="*/ 159 h 256"/>
                <a:gd name="T18" fmla="*/ 16 w 146"/>
                <a:gd name="T19" fmla="*/ 143 h 256"/>
                <a:gd name="T20" fmla="*/ 37 w 146"/>
                <a:gd name="T21" fmla="*/ 133 h 256"/>
                <a:gd name="T22" fmla="*/ 0 w 146"/>
                <a:gd name="T23" fmla="*/ 73 h 256"/>
                <a:gd name="T24" fmla="*/ 20 w 146"/>
                <a:gd name="T25" fmla="*/ 27 h 256"/>
                <a:gd name="T26" fmla="*/ 67 w 146"/>
                <a:gd name="T27" fmla="*/ 8 h 256"/>
                <a:gd name="T28" fmla="*/ 108 w 146"/>
                <a:gd name="T29" fmla="*/ 19 h 256"/>
                <a:gd name="T30" fmla="*/ 123 w 146"/>
                <a:gd name="T31" fmla="*/ 0 h 256"/>
                <a:gd name="T32" fmla="*/ 144 w 146"/>
                <a:gd name="T33" fmla="*/ 20 h 256"/>
                <a:gd name="T34" fmla="*/ 125 w 146"/>
                <a:gd name="T35" fmla="*/ 34 h 256"/>
                <a:gd name="T36" fmla="*/ 137 w 146"/>
                <a:gd name="T37" fmla="*/ 74 h 256"/>
                <a:gd name="T38" fmla="*/ 120 w 146"/>
                <a:gd name="T39" fmla="*/ 119 h 256"/>
                <a:gd name="T40" fmla="*/ 77 w 146"/>
                <a:gd name="T41" fmla="*/ 140 h 256"/>
                <a:gd name="T42" fmla="*/ 51 w 146"/>
                <a:gd name="T43" fmla="*/ 142 h 256"/>
                <a:gd name="T44" fmla="*/ 39 w 146"/>
                <a:gd name="T45" fmla="*/ 146 h 256"/>
                <a:gd name="T46" fmla="*/ 31 w 146"/>
                <a:gd name="T47" fmla="*/ 154 h 256"/>
                <a:gd name="T48" fmla="*/ 47 w 146"/>
                <a:gd name="T49" fmla="*/ 161 h 256"/>
                <a:gd name="T50" fmla="*/ 69 w 146"/>
                <a:gd name="T51" fmla="*/ 158 h 256"/>
                <a:gd name="T52" fmla="*/ 91 w 146"/>
                <a:gd name="T53" fmla="*/ 156 h 256"/>
                <a:gd name="T54" fmla="*/ 132 w 146"/>
                <a:gd name="T55" fmla="*/ 168 h 256"/>
                <a:gd name="T56" fmla="*/ 146 w 146"/>
                <a:gd name="T57" fmla="*/ 202 h 256"/>
                <a:gd name="T58" fmla="*/ 124 w 146"/>
                <a:gd name="T59" fmla="*/ 242 h 256"/>
                <a:gd name="T60" fmla="*/ 69 w 146"/>
                <a:gd name="T61" fmla="*/ 256 h 256"/>
                <a:gd name="T62" fmla="*/ 33 w 146"/>
                <a:gd name="T63" fmla="*/ 250 h 256"/>
                <a:gd name="T64" fmla="*/ 3 w 146"/>
                <a:gd name="T65" fmla="*/ 236 h 256"/>
                <a:gd name="T66" fmla="*/ 69 w 146"/>
                <a:gd name="T67" fmla="*/ 34 h 256"/>
                <a:gd name="T68" fmla="*/ 43 w 146"/>
                <a:gd name="T69" fmla="*/ 45 h 256"/>
                <a:gd name="T70" fmla="*/ 32 w 146"/>
                <a:gd name="T71" fmla="*/ 73 h 256"/>
                <a:gd name="T72" fmla="*/ 42 w 146"/>
                <a:gd name="T73" fmla="*/ 103 h 256"/>
                <a:gd name="T74" fmla="*/ 69 w 146"/>
                <a:gd name="T75" fmla="*/ 115 h 256"/>
                <a:gd name="T76" fmla="*/ 95 w 146"/>
                <a:gd name="T77" fmla="*/ 104 h 256"/>
                <a:gd name="T78" fmla="*/ 104 w 146"/>
                <a:gd name="T79" fmla="*/ 73 h 256"/>
                <a:gd name="T80" fmla="*/ 94 w 146"/>
                <a:gd name="T81" fmla="*/ 45 h 256"/>
                <a:gd name="T82" fmla="*/ 69 w 146"/>
                <a:gd name="T83" fmla="*/ 3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6" h="256">
                  <a:moveTo>
                    <a:pt x="3" y="236"/>
                  </a:moveTo>
                  <a:lnTo>
                    <a:pt x="20" y="211"/>
                  </a:lnTo>
                  <a:cubicBezTo>
                    <a:pt x="38" y="223"/>
                    <a:pt x="55" y="229"/>
                    <a:pt x="70" y="229"/>
                  </a:cubicBezTo>
                  <a:cubicBezTo>
                    <a:pt x="84" y="229"/>
                    <a:pt x="95" y="226"/>
                    <a:pt x="104" y="222"/>
                  </a:cubicBezTo>
                  <a:cubicBezTo>
                    <a:pt x="112" y="217"/>
                    <a:pt x="116" y="211"/>
                    <a:pt x="116" y="203"/>
                  </a:cubicBezTo>
                  <a:cubicBezTo>
                    <a:pt x="116" y="189"/>
                    <a:pt x="105" y="182"/>
                    <a:pt x="85" y="182"/>
                  </a:cubicBezTo>
                  <a:cubicBezTo>
                    <a:pt x="81" y="182"/>
                    <a:pt x="75" y="183"/>
                    <a:pt x="66" y="185"/>
                  </a:cubicBezTo>
                  <a:cubicBezTo>
                    <a:pt x="57" y="186"/>
                    <a:pt x="49" y="187"/>
                    <a:pt x="44" y="187"/>
                  </a:cubicBezTo>
                  <a:cubicBezTo>
                    <a:pt x="19" y="187"/>
                    <a:pt x="7" y="178"/>
                    <a:pt x="7" y="159"/>
                  </a:cubicBezTo>
                  <a:cubicBezTo>
                    <a:pt x="7" y="153"/>
                    <a:pt x="10" y="148"/>
                    <a:pt x="16" y="143"/>
                  </a:cubicBezTo>
                  <a:cubicBezTo>
                    <a:pt x="22" y="139"/>
                    <a:pt x="29" y="135"/>
                    <a:pt x="37" y="133"/>
                  </a:cubicBezTo>
                  <a:cubicBezTo>
                    <a:pt x="13" y="122"/>
                    <a:pt x="0" y="101"/>
                    <a:pt x="0" y="73"/>
                  </a:cubicBezTo>
                  <a:cubicBezTo>
                    <a:pt x="0" y="54"/>
                    <a:pt x="7" y="39"/>
                    <a:pt x="20" y="27"/>
                  </a:cubicBezTo>
                  <a:cubicBezTo>
                    <a:pt x="32" y="15"/>
                    <a:pt x="48" y="8"/>
                    <a:pt x="67" y="8"/>
                  </a:cubicBezTo>
                  <a:cubicBezTo>
                    <a:pt x="84" y="8"/>
                    <a:pt x="98" y="12"/>
                    <a:pt x="108" y="19"/>
                  </a:cubicBezTo>
                  <a:lnTo>
                    <a:pt x="123" y="0"/>
                  </a:lnTo>
                  <a:lnTo>
                    <a:pt x="144" y="20"/>
                  </a:lnTo>
                  <a:lnTo>
                    <a:pt x="125" y="34"/>
                  </a:lnTo>
                  <a:cubicBezTo>
                    <a:pt x="133" y="44"/>
                    <a:pt x="137" y="58"/>
                    <a:pt x="137" y="74"/>
                  </a:cubicBezTo>
                  <a:cubicBezTo>
                    <a:pt x="137" y="92"/>
                    <a:pt x="131" y="107"/>
                    <a:pt x="120" y="119"/>
                  </a:cubicBezTo>
                  <a:cubicBezTo>
                    <a:pt x="109" y="131"/>
                    <a:pt x="95" y="138"/>
                    <a:pt x="77" y="140"/>
                  </a:cubicBezTo>
                  <a:lnTo>
                    <a:pt x="51" y="142"/>
                  </a:lnTo>
                  <a:cubicBezTo>
                    <a:pt x="48" y="143"/>
                    <a:pt x="44" y="144"/>
                    <a:pt x="39" y="146"/>
                  </a:cubicBezTo>
                  <a:cubicBezTo>
                    <a:pt x="33" y="148"/>
                    <a:pt x="31" y="151"/>
                    <a:pt x="31" y="154"/>
                  </a:cubicBezTo>
                  <a:cubicBezTo>
                    <a:pt x="31" y="158"/>
                    <a:pt x="36" y="161"/>
                    <a:pt x="47" y="161"/>
                  </a:cubicBezTo>
                  <a:cubicBezTo>
                    <a:pt x="52" y="161"/>
                    <a:pt x="59" y="160"/>
                    <a:pt x="69" y="158"/>
                  </a:cubicBezTo>
                  <a:cubicBezTo>
                    <a:pt x="79" y="156"/>
                    <a:pt x="86" y="156"/>
                    <a:pt x="91" y="156"/>
                  </a:cubicBezTo>
                  <a:cubicBezTo>
                    <a:pt x="108" y="156"/>
                    <a:pt x="122" y="160"/>
                    <a:pt x="132" y="168"/>
                  </a:cubicBezTo>
                  <a:cubicBezTo>
                    <a:pt x="141" y="176"/>
                    <a:pt x="146" y="188"/>
                    <a:pt x="146" y="202"/>
                  </a:cubicBezTo>
                  <a:cubicBezTo>
                    <a:pt x="146" y="219"/>
                    <a:pt x="139" y="232"/>
                    <a:pt x="124" y="242"/>
                  </a:cubicBezTo>
                  <a:cubicBezTo>
                    <a:pt x="110" y="252"/>
                    <a:pt x="92" y="256"/>
                    <a:pt x="69" y="256"/>
                  </a:cubicBezTo>
                  <a:cubicBezTo>
                    <a:pt x="58" y="256"/>
                    <a:pt x="46" y="254"/>
                    <a:pt x="33" y="250"/>
                  </a:cubicBezTo>
                  <a:cubicBezTo>
                    <a:pt x="21" y="246"/>
                    <a:pt x="11" y="241"/>
                    <a:pt x="3" y="236"/>
                  </a:cubicBezTo>
                  <a:close/>
                  <a:moveTo>
                    <a:pt x="69" y="34"/>
                  </a:moveTo>
                  <a:cubicBezTo>
                    <a:pt x="58" y="34"/>
                    <a:pt x="49" y="37"/>
                    <a:pt x="43" y="45"/>
                  </a:cubicBezTo>
                  <a:cubicBezTo>
                    <a:pt x="36" y="53"/>
                    <a:pt x="32" y="62"/>
                    <a:pt x="32" y="73"/>
                  </a:cubicBezTo>
                  <a:cubicBezTo>
                    <a:pt x="32" y="85"/>
                    <a:pt x="36" y="95"/>
                    <a:pt x="42" y="103"/>
                  </a:cubicBezTo>
                  <a:cubicBezTo>
                    <a:pt x="49" y="111"/>
                    <a:pt x="58" y="115"/>
                    <a:pt x="69" y="115"/>
                  </a:cubicBezTo>
                  <a:cubicBezTo>
                    <a:pt x="80" y="115"/>
                    <a:pt x="89" y="112"/>
                    <a:pt x="95" y="104"/>
                  </a:cubicBezTo>
                  <a:cubicBezTo>
                    <a:pt x="101" y="96"/>
                    <a:pt x="104" y="86"/>
                    <a:pt x="104" y="73"/>
                  </a:cubicBezTo>
                  <a:cubicBezTo>
                    <a:pt x="104" y="62"/>
                    <a:pt x="101" y="53"/>
                    <a:pt x="94" y="45"/>
                  </a:cubicBezTo>
                  <a:cubicBezTo>
                    <a:pt x="88" y="37"/>
                    <a:pt x="79" y="34"/>
                    <a:pt x="69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9" name="Freeform 120"/>
            <p:cNvSpPr>
              <a:spLocks/>
            </p:cNvSpPr>
            <p:nvPr/>
          </p:nvSpPr>
          <p:spPr bwMode="auto">
            <a:xfrm>
              <a:off x="5339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2 w 106"/>
                <a:gd name="T3" fmla="*/ 27 h 180"/>
                <a:gd name="T4" fmla="*/ 43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2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2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2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0" name="Freeform 121"/>
            <p:cNvSpPr>
              <a:spLocks noEditPoints="1"/>
            </p:cNvSpPr>
            <p:nvPr/>
          </p:nvSpPr>
          <p:spPr bwMode="auto">
            <a:xfrm>
              <a:off x="5366" y="3307"/>
              <a:ext cx="34" cy="43"/>
            </a:xfrm>
            <a:custGeom>
              <a:avLst/>
              <a:gdLst>
                <a:gd name="T0" fmla="*/ 108 w 150"/>
                <a:gd name="T1" fmla="*/ 159 h 183"/>
                <a:gd name="T2" fmla="*/ 51 w 150"/>
                <a:gd name="T3" fmla="*/ 183 h 183"/>
                <a:gd name="T4" fmla="*/ 15 w 150"/>
                <a:gd name="T5" fmla="*/ 168 h 183"/>
                <a:gd name="T6" fmla="*/ 0 w 150"/>
                <a:gd name="T7" fmla="*/ 130 h 183"/>
                <a:gd name="T8" fmla="*/ 23 w 150"/>
                <a:gd name="T9" fmla="*/ 85 h 183"/>
                <a:gd name="T10" fmla="*/ 83 w 150"/>
                <a:gd name="T11" fmla="*/ 67 h 183"/>
                <a:gd name="T12" fmla="*/ 105 w 150"/>
                <a:gd name="T13" fmla="*/ 71 h 183"/>
                <a:gd name="T14" fmla="*/ 67 w 150"/>
                <a:gd name="T15" fmla="*/ 28 h 183"/>
                <a:gd name="T16" fmla="*/ 22 w 150"/>
                <a:gd name="T17" fmla="*/ 44 h 183"/>
                <a:gd name="T18" fmla="*/ 9 w 150"/>
                <a:gd name="T19" fmla="*/ 18 h 183"/>
                <a:gd name="T20" fmla="*/ 34 w 150"/>
                <a:gd name="T21" fmla="*/ 6 h 183"/>
                <a:gd name="T22" fmla="*/ 64 w 150"/>
                <a:gd name="T23" fmla="*/ 0 h 183"/>
                <a:gd name="T24" fmla="*/ 119 w 150"/>
                <a:gd name="T25" fmla="*/ 18 h 183"/>
                <a:gd name="T26" fmla="*/ 137 w 150"/>
                <a:gd name="T27" fmla="*/ 73 h 183"/>
                <a:gd name="T28" fmla="*/ 137 w 150"/>
                <a:gd name="T29" fmla="*/ 136 h 183"/>
                <a:gd name="T30" fmla="*/ 150 w 150"/>
                <a:gd name="T31" fmla="*/ 167 h 183"/>
                <a:gd name="T32" fmla="*/ 150 w 150"/>
                <a:gd name="T33" fmla="*/ 183 h 183"/>
                <a:gd name="T34" fmla="*/ 122 w 150"/>
                <a:gd name="T35" fmla="*/ 177 h 183"/>
                <a:gd name="T36" fmla="*/ 108 w 150"/>
                <a:gd name="T37" fmla="*/ 159 h 183"/>
                <a:gd name="T38" fmla="*/ 105 w 150"/>
                <a:gd name="T39" fmla="*/ 93 h 183"/>
                <a:gd name="T40" fmla="*/ 85 w 150"/>
                <a:gd name="T41" fmla="*/ 90 h 183"/>
                <a:gd name="T42" fmla="*/ 46 w 150"/>
                <a:gd name="T43" fmla="*/ 102 h 183"/>
                <a:gd name="T44" fmla="*/ 31 w 150"/>
                <a:gd name="T45" fmla="*/ 131 h 183"/>
                <a:gd name="T46" fmla="*/ 63 w 150"/>
                <a:gd name="T47" fmla="*/ 158 h 183"/>
                <a:gd name="T48" fmla="*/ 105 w 150"/>
                <a:gd name="T49" fmla="*/ 136 h 183"/>
                <a:gd name="T50" fmla="*/ 105 w 150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0" h="183">
                  <a:moveTo>
                    <a:pt x="108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7" y="183"/>
                    <a:pt x="25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3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5" y="71"/>
                  </a:cubicBezTo>
                  <a:cubicBezTo>
                    <a:pt x="105" y="43"/>
                    <a:pt x="93" y="28"/>
                    <a:pt x="67" y="28"/>
                  </a:cubicBezTo>
                  <a:cubicBezTo>
                    <a:pt x="48" y="28"/>
                    <a:pt x="33" y="34"/>
                    <a:pt x="22" y="44"/>
                  </a:cubicBezTo>
                  <a:lnTo>
                    <a:pt x="9" y="18"/>
                  </a:lnTo>
                  <a:cubicBezTo>
                    <a:pt x="15" y="13"/>
                    <a:pt x="23" y="9"/>
                    <a:pt x="34" y="6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19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0" y="167"/>
                  </a:cubicBezTo>
                  <a:lnTo>
                    <a:pt x="150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8" y="159"/>
                  </a:cubicBezTo>
                  <a:close/>
                  <a:moveTo>
                    <a:pt x="105" y="93"/>
                  </a:moveTo>
                  <a:cubicBezTo>
                    <a:pt x="95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3" y="158"/>
                  </a:cubicBezTo>
                  <a:cubicBezTo>
                    <a:pt x="79" y="158"/>
                    <a:pt x="93" y="151"/>
                    <a:pt x="105" y="136"/>
                  </a:cubicBezTo>
                  <a:lnTo>
                    <a:pt x="105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1" name="Freeform 122"/>
            <p:cNvSpPr>
              <a:spLocks/>
            </p:cNvSpPr>
            <p:nvPr/>
          </p:nvSpPr>
          <p:spPr bwMode="auto">
            <a:xfrm>
              <a:off x="5408" y="3307"/>
              <a:ext cx="53" cy="42"/>
            </a:xfrm>
            <a:custGeom>
              <a:avLst/>
              <a:gdLst>
                <a:gd name="T0" fmla="*/ 203 w 234"/>
                <a:gd name="T1" fmla="*/ 180 h 180"/>
                <a:gd name="T2" fmla="*/ 203 w 234"/>
                <a:gd name="T3" fmla="*/ 68 h 180"/>
                <a:gd name="T4" fmla="*/ 167 w 234"/>
                <a:gd name="T5" fmla="*/ 27 h 180"/>
                <a:gd name="T6" fmla="*/ 146 w 234"/>
                <a:gd name="T7" fmla="*/ 34 h 180"/>
                <a:gd name="T8" fmla="*/ 133 w 234"/>
                <a:gd name="T9" fmla="*/ 50 h 180"/>
                <a:gd name="T10" fmla="*/ 133 w 234"/>
                <a:gd name="T11" fmla="*/ 180 h 180"/>
                <a:gd name="T12" fmla="*/ 101 w 234"/>
                <a:gd name="T13" fmla="*/ 180 h 180"/>
                <a:gd name="T14" fmla="*/ 101 w 234"/>
                <a:gd name="T15" fmla="*/ 55 h 180"/>
                <a:gd name="T16" fmla="*/ 92 w 234"/>
                <a:gd name="T17" fmla="*/ 34 h 180"/>
                <a:gd name="T18" fmla="*/ 66 w 234"/>
                <a:gd name="T19" fmla="*/ 27 h 180"/>
                <a:gd name="T20" fmla="*/ 46 w 234"/>
                <a:gd name="T21" fmla="*/ 34 h 180"/>
                <a:gd name="T22" fmla="*/ 31 w 234"/>
                <a:gd name="T23" fmla="*/ 50 h 180"/>
                <a:gd name="T24" fmla="*/ 31 w 234"/>
                <a:gd name="T25" fmla="*/ 180 h 180"/>
                <a:gd name="T26" fmla="*/ 0 w 234"/>
                <a:gd name="T27" fmla="*/ 180 h 180"/>
                <a:gd name="T28" fmla="*/ 0 w 234"/>
                <a:gd name="T29" fmla="*/ 4 h 180"/>
                <a:gd name="T30" fmla="*/ 20 w 234"/>
                <a:gd name="T31" fmla="*/ 4 h 180"/>
                <a:gd name="T32" fmla="*/ 30 w 234"/>
                <a:gd name="T33" fmla="*/ 24 h 180"/>
                <a:gd name="T34" fmla="*/ 76 w 234"/>
                <a:gd name="T35" fmla="*/ 0 h 180"/>
                <a:gd name="T36" fmla="*/ 128 w 234"/>
                <a:gd name="T37" fmla="*/ 24 h 180"/>
                <a:gd name="T38" fmla="*/ 148 w 234"/>
                <a:gd name="T39" fmla="*/ 7 h 180"/>
                <a:gd name="T40" fmla="*/ 177 w 234"/>
                <a:gd name="T41" fmla="*/ 0 h 180"/>
                <a:gd name="T42" fmla="*/ 219 w 234"/>
                <a:gd name="T43" fmla="*/ 17 h 180"/>
                <a:gd name="T44" fmla="*/ 234 w 234"/>
                <a:gd name="T45" fmla="*/ 62 h 180"/>
                <a:gd name="T46" fmla="*/ 234 w 234"/>
                <a:gd name="T47" fmla="*/ 180 h 180"/>
                <a:gd name="T48" fmla="*/ 203 w 234"/>
                <a:gd name="T4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4" h="180">
                  <a:moveTo>
                    <a:pt x="203" y="180"/>
                  </a:moveTo>
                  <a:lnTo>
                    <a:pt x="203" y="68"/>
                  </a:lnTo>
                  <a:cubicBezTo>
                    <a:pt x="203" y="41"/>
                    <a:pt x="191" y="27"/>
                    <a:pt x="167" y="27"/>
                  </a:cubicBezTo>
                  <a:cubicBezTo>
                    <a:pt x="160" y="27"/>
                    <a:pt x="153" y="29"/>
                    <a:pt x="146" y="34"/>
                  </a:cubicBezTo>
                  <a:cubicBezTo>
                    <a:pt x="140" y="38"/>
                    <a:pt x="135" y="44"/>
                    <a:pt x="133" y="50"/>
                  </a:cubicBezTo>
                  <a:lnTo>
                    <a:pt x="133" y="180"/>
                  </a:lnTo>
                  <a:lnTo>
                    <a:pt x="101" y="180"/>
                  </a:lnTo>
                  <a:lnTo>
                    <a:pt x="101" y="55"/>
                  </a:lnTo>
                  <a:cubicBezTo>
                    <a:pt x="101" y="46"/>
                    <a:pt x="98" y="39"/>
                    <a:pt x="92" y="34"/>
                  </a:cubicBezTo>
                  <a:cubicBezTo>
                    <a:pt x="85" y="29"/>
                    <a:pt x="77" y="27"/>
                    <a:pt x="66" y="27"/>
                  </a:cubicBezTo>
                  <a:cubicBezTo>
                    <a:pt x="60" y="27"/>
                    <a:pt x="53" y="29"/>
                    <a:pt x="46" y="34"/>
                  </a:cubicBezTo>
                  <a:cubicBezTo>
                    <a:pt x="39" y="39"/>
                    <a:pt x="34" y="44"/>
                    <a:pt x="31" y="50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0" y="4"/>
                  </a:lnTo>
                  <a:lnTo>
                    <a:pt x="30" y="24"/>
                  </a:lnTo>
                  <a:cubicBezTo>
                    <a:pt x="42" y="8"/>
                    <a:pt x="57" y="0"/>
                    <a:pt x="76" y="0"/>
                  </a:cubicBezTo>
                  <a:cubicBezTo>
                    <a:pt x="101" y="0"/>
                    <a:pt x="118" y="8"/>
                    <a:pt x="128" y="24"/>
                  </a:cubicBezTo>
                  <a:cubicBezTo>
                    <a:pt x="132" y="17"/>
                    <a:pt x="138" y="12"/>
                    <a:pt x="148" y="7"/>
                  </a:cubicBezTo>
                  <a:cubicBezTo>
                    <a:pt x="157" y="3"/>
                    <a:pt x="167" y="0"/>
                    <a:pt x="177" y="0"/>
                  </a:cubicBezTo>
                  <a:cubicBezTo>
                    <a:pt x="195" y="0"/>
                    <a:pt x="210" y="6"/>
                    <a:pt x="219" y="17"/>
                  </a:cubicBezTo>
                  <a:cubicBezTo>
                    <a:pt x="229" y="27"/>
                    <a:pt x="234" y="43"/>
                    <a:pt x="234" y="62"/>
                  </a:cubicBezTo>
                  <a:lnTo>
                    <a:pt x="234" y="180"/>
                  </a:lnTo>
                  <a:lnTo>
                    <a:pt x="20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2" name="Freeform 123"/>
            <p:cNvSpPr>
              <a:spLocks/>
            </p:cNvSpPr>
            <p:nvPr/>
          </p:nvSpPr>
          <p:spPr bwMode="auto">
            <a:xfrm>
              <a:off x="5490" y="3293"/>
              <a:ext cx="44" cy="57"/>
            </a:xfrm>
            <a:custGeom>
              <a:avLst/>
              <a:gdLst>
                <a:gd name="T0" fmla="*/ 106 w 193"/>
                <a:gd name="T1" fmla="*/ 244 h 244"/>
                <a:gd name="T2" fmla="*/ 90 w 193"/>
                <a:gd name="T3" fmla="*/ 244 h 244"/>
                <a:gd name="T4" fmla="*/ 0 w 193"/>
                <a:gd name="T5" fmla="*/ 0 h 244"/>
                <a:gd name="T6" fmla="*/ 37 w 193"/>
                <a:gd name="T7" fmla="*/ 0 h 244"/>
                <a:gd name="T8" fmla="*/ 98 w 193"/>
                <a:gd name="T9" fmla="*/ 177 h 244"/>
                <a:gd name="T10" fmla="*/ 158 w 193"/>
                <a:gd name="T11" fmla="*/ 0 h 244"/>
                <a:gd name="T12" fmla="*/ 193 w 193"/>
                <a:gd name="T13" fmla="*/ 0 h 244"/>
                <a:gd name="T14" fmla="*/ 106 w 193"/>
                <a:gd name="T1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244">
                  <a:moveTo>
                    <a:pt x="106" y="244"/>
                  </a:moveTo>
                  <a:lnTo>
                    <a:pt x="90" y="244"/>
                  </a:lnTo>
                  <a:lnTo>
                    <a:pt x="0" y="0"/>
                  </a:lnTo>
                  <a:lnTo>
                    <a:pt x="37" y="0"/>
                  </a:lnTo>
                  <a:lnTo>
                    <a:pt x="98" y="177"/>
                  </a:lnTo>
                  <a:lnTo>
                    <a:pt x="158" y="0"/>
                  </a:lnTo>
                  <a:lnTo>
                    <a:pt x="193" y="0"/>
                  </a:lnTo>
                  <a:lnTo>
                    <a:pt x="106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3" name="Freeform 124"/>
            <p:cNvSpPr>
              <a:spLocks noEditPoints="1"/>
            </p:cNvSpPr>
            <p:nvPr/>
          </p:nvSpPr>
          <p:spPr bwMode="auto">
            <a:xfrm>
              <a:off x="5534" y="3287"/>
              <a:ext cx="37" cy="78"/>
            </a:xfrm>
            <a:custGeom>
              <a:avLst/>
              <a:gdLst>
                <a:gd name="T0" fmla="*/ 88 w 162"/>
                <a:gd name="T1" fmla="*/ 295 h 334"/>
                <a:gd name="T2" fmla="*/ 62 w 162"/>
                <a:gd name="T3" fmla="*/ 323 h 334"/>
                <a:gd name="T4" fmla="*/ 19 w 162"/>
                <a:gd name="T5" fmla="*/ 334 h 334"/>
                <a:gd name="T6" fmla="*/ 19 w 162"/>
                <a:gd name="T7" fmla="*/ 307 h 334"/>
                <a:gd name="T8" fmla="*/ 52 w 162"/>
                <a:gd name="T9" fmla="*/ 297 h 334"/>
                <a:gd name="T10" fmla="*/ 66 w 162"/>
                <a:gd name="T11" fmla="*/ 275 h 334"/>
                <a:gd name="T12" fmla="*/ 61 w 162"/>
                <a:gd name="T13" fmla="*/ 247 h 334"/>
                <a:gd name="T14" fmla="*/ 48 w 162"/>
                <a:gd name="T15" fmla="*/ 212 h 334"/>
                <a:gd name="T16" fmla="*/ 0 w 162"/>
                <a:gd name="T17" fmla="*/ 90 h 334"/>
                <a:gd name="T18" fmla="*/ 32 w 162"/>
                <a:gd name="T19" fmla="*/ 90 h 334"/>
                <a:gd name="T20" fmla="*/ 84 w 162"/>
                <a:gd name="T21" fmla="*/ 226 h 334"/>
                <a:gd name="T22" fmla="*/ 130 w 162"/>
                <a:gd name="T23" fmla="*/ 90 h 334"/>
                <a:gd name="T24" fmla="*/ 162 w 162"/>
                <a:gd name="T25" fmla="*/ 90 h 334"/>
                <a:gd name="T26" fmla="*/ 88 w 162"/>
                <a:gd name="T27" fmla="*/ 295 h 334"/>
                <a:gd name="T28" fmla="*/ 123 w 162"/>
                <a:gd name="T29" fmla="*/ 0 h 334"/>
                <a:gd name="T30" fmla="*/ 85 w 162"/>
                <a:gd name="T31" fmla="*/ 55 h 334"/>
                <a:gd name="T32" fmla="*/ 62 w 162"/>
                <a:gd name="T33" fmla="*/ 55 h 334"/>
                <a:gd name="T34" fmla="*/ 90 w 162"/>
                <a:gd name="T35" fmla="*/ 0 h 334"/>
                <a:gd name="T36" fmla="*/ 123 w 162"/>
                <a:gd name="T37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2" h="334">
                  <a:moveTo>
                    <a:pt x="88" y="295"/>
                  </a:moveTo>
                  <a:cubicBezTo>
                    <a:pt x="84" y="307"/>
                    <a:pt x="75" y="316"/>
                    <a:pt x="62" y="323"/>
                  </a:cubicBezTo>
                  <a:cubicBezTo>
                    <a:pt x="49" y="331"/>
                    <a:pt x="35" y="334"/>
                    <a:pt x="19" y="334"/>
                  </a:cubicBezTo>
                  <a:lnTo>
                    <a:pt x="19" y="307"/>
                  </a:lnTo>
                  <a:cubicBezTo>
                    <a:pt x="32" y="307"/>
                    <a:pt x="43" y="304"/>
                    <a:pt x="52" y="297"/>
                  </a:cubicBezTo>
                  <a:cubicBezTo>
                    <a:pt x="62" y="291"/>
                    <a:pt x="66" y="284"/>
                    <a:pt x="66" y="275"/>
                  </a:cubicBezTo>
                  <a:cubicBezTo>
                    <a:pt x="66" y="266"/>
                    <a:pt x="65" y="256"/>
                    <a:pt x="61" y="247"/>
                  </a:cubicBezTo>
                  <a:cubicBezTo>
                    <a:pt x="58" y="237"/>
                    <a:pt x="53" y="226"/>
                    <a:pt x="48" y="212"/>
                  </a:cubicBezTo>
                  <a:lnTo>
                    <a:pt x="0" y="90"/>
                  </a:lnTo>
                  <a:lnTo>
                    <a:pt x="32" y="90"/>
                  </a:lnTo>
                  <a:lnTo>
                    <a:pt x="84" y="226"/>
                  </a:lnTo>
                  <a:lnTo>
                    <a:pt x="130" y="90"/>
                  </a:lnTo>
                  <a:lnTo>
                    <a:pt x="162" y="90"/>
                  </a:lnTo>
                  <a:lnTo>
                    <a:pt x="88" y="295"/>
                  </a:lnTo>
                  <a:close/>
                  <a:moveTo>
                    <a:pt x="123" y="0"/>
                  </a:moveTo>
                  <a:lnTo>
                    <a:pt x="85" y="55"/>
                  </a:lnTo>
                  <a:lnTo>
                    <a:pt x="62" y="55"/>
                  </a:lnTo>
                  <a:lnTo>
                    <a:pt x="90" y="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4" name="Freeform 125"/>
            <p:cNvSpPr>
              <a:spLocks/>
            </p:cNvSpPr>
            <p:nvPr/>
          </p:nvSpPr>
          <p:spPr bwMode="auto">
            <a:xfrm>
              <a:off x="5573" y="3308"/>
              <a:ext cx="34" cy="41"/>
            </a:xfrm>
            <a:custGeom>
              <a:avLst/>
              <a:gdLst>
                <a:gd name="T0" fmla="*/ 49 w 146"/>
                <a:gd name="T1" fmla="*/ 148 h 176"/>
                <a:gd name="T2" fmla="*/ 146 w 146"/>
                <a:gd name="T3" fmla="*/ 148 h 176"/>
                <a:gd name="T4" fmla="*/ 146 w 146"/>
                <a:gd name="T5" fmla="*/ 176 h 176"/>
                <a:gd name="T6" fmla="*/ 0 w 146"/>
                <a:gd name="T7" fmla="*/ 176 h 176"/>
                <a:gd name="T8" fmla="*/ 0 w 146"/>
                <a:gd name="T9" fmla="*/ 167 h 176"/>
                <a:gd name="T10" fmla="*/ 100 w 146"/>
                <a:gd name="T11" fmla="*/ 28 h 176"/>
                <a:gd name="T12" fmla="*/ 2 w 146"/>
                <a:gd name="T13" fmla="*/ 28 h 176"/>
                <a:gd name="T14" fmla="*/ 2 w 146"/>
                <a:gd name="T15" fmla="*/ 0 h 176"/>
                <a:gd name="T16" fmla="*/ 145 w 146"/>
                <a:gd name="T17" fmla="*/ 0 h 176"/>
                <a:gd name="T18" fmla="*/ 145 w 146"/>
                <a:gd name="T19" fmla="*/ 9 h 176"/>
                <a:gd name="T20" fmla="*/ 49 w 146"/>
                <a:gd name="T21" fmla="*/ 1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6" h="176">
                  <a:moveTo>
                    <a:pt x="49" y="148"/>
                  </a:moveTo>
                  <a:lnTo>
                    <a:pt x="146" y="148"/>
                  </a:lnTo>
                  <a:lnTo>
                    <a:pt x="146" y="176"/>
                  </a:lnTo>
                  <a:lnTo>
                    <a:pt x="0" y="176"/>
                  </a:lnTo>
                  <a:lnTo>
                    <a:pt x="0" y="167"/>
                  </a:lnTo>
                  <a:lnTo>
                    <a:pt x="100" y="28"/>
                  </a:lnTo>
                  <a:lnTo>
                    <a:pt x="2" y="28"/>
                  </a:lnTo>
                  <a:lnTo>
                    <a:pt x="2" y="0"/>
                  </a:lnTo>
                  <a:lnTo>
                    <a:pt x="145" y="0"/>
                  </a:lnTo>
                  <a:lnTo>
                    <a:pt x="145" y="9"/>
                  </a:lnTo>
                  <a:lnTo>
                    <a:pt x="49" y="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5" name="Freeform 126"/>
            <p:cNvSpPr>
              <a:spLocks/>
            </p:cNvSpPr>
            <p:nvPr/>
          </p:nvSpPr>
          <p:spPr bwMode="auto">
            <a:xfrm>
              <a:off x="5613" y="3291"/>
              <a:ext cx="34" cy="58"/>
            </a:xfrm>
            <a:custGeom>
              <a:avLst/>
              <a:gdLst>
                <a:gd name="T0" fmla="*/ 114 w 148"/>
                <a:gd name="T1" fmla="*/ 248 h 248"/>
                <a:gd name="T2" fmla="*/ 59 w 148"/>
                <a:gd name="T3" fmla="*/ 160 h 248"/>
                <a:gd name="T4" fmla="*/ 31 w 148"/>
                <a:gd name="T5" fmla="*/ 188 h 248"/>
                <a:gd name="T6" fmla="*/ 31 w 148"/>
                <a:gd name="T7" fmla="*/ 248 h 248"/>
                <a:gd name="T8" fmla="*/ 0 w 148"/>
                <a:gd name="T9" fmla="*/ 248 h 248"/>
                <a:gd name="T10" fmla="*/ 0 w 148"/>
                <a:gd name="T11" fmla="*/ 0 h 248"/>
                <a:gd name="T12" fmla="*/ 31 w 148"/>
                <a:gd name="T13" fmla="*/ 0 h 248"/>
                <a:gd name="T14" fmla="*/ 31 w 148"/>
                <a:gd name="T15" fmla="*/ 153 h 248"/>
                <a:gd name="T16" fmla="*/ 99 w 148"/>
                <a:gd name="T17" fmla="*/ 72 h 248"/>
                <a:gd name="T18" fmla="*/ 135 w 148"/>
                <a:gd name="T19" fmla="*/ 72 h 248"/>
                <a:gd name="T20" fmla="*/ 79 w 148"/>
                <a:gd name="T21" fmla="*/ 139 h 248"/>
                <a:gd name="T22" fmla="*/ 148 w 148"/>
                <a:gd name="T23" fmla="*/ 248 h 248"/>
                <a:gd name="T24" fmla="*/ 114 w 148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248">
                  <a:moveTo>
                    <a:pt x="114" y="248"/>
                  </a:moveTo>
                  <a:lnTo>
                    <a:pt x="59" y="160"/>
                  </a:lnTo>
                  <a:lnTo>
                    <a:pt x="31" y="188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3"/>
                  </a:lnTo>
                  <a:lnTo>
                    <a:pt x="99" y="72"/>
                  </a:lnTo>
                  <a:lnTo>
                    <a:pt x="135" y="72"/>
                  </a:lnTo>
                  <a:lnTo>
                    <a:pt x="79" y="139"/>
                  </a:lnTo>
                  <a:lnTo>
                    <a:pt x="148" y="248"/>
                  </a:lnTo>
                  <a:lnTo>
                    <a:pt x="114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6" name="Freeform 127"/>
            <p:cNvSpPr>
              <a:spLocks/>
            </p:cNvSpPr>
            <p:nvPr/>
          </p:nvSpPr>
          <p:spPr bwMode="auto">
            <a:xfrm>
              <a:off x="5651" y="3308"/>
              <a:ext cx="32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7 w 143"/>
                <a:gd name="T5" fmla="*/ 153 h 179"/>
                <a:gd name="T6" fmla="*/ 95 w 143"/>
                <a:gd name="T7" fmla="*/ 144 h 179"/>
                <a:gd name="T8" fmla="*/ 112 w 143"/>
                <a:gd name="T9" fmla="*/ 123 h 179"/>
                <a:gd name="T10" fmla="*/ 112 w 143"/>
                <a:gd name="T11" fmla="*/ 0 h 179"/>
                <a:gd name="T12" fmla="*/ 143 w 143"/>
                <a:gd name="T13" fmla="*/ 0 h 179"/>
                <a:gd name="T14" fmla="*/ 143 w 143"/>
                <a:gd name="T15" fmla="*/ 176 h 179"/>
                <a:gd name="T16" fmla="*/ 112 w 143"/>
                <a:gd name="T17" fmla="*/ 176 h 179"/>
                <a:gd name="T18" fmla="*/ 112 w 143"/>
                <a:gd name="T19" fmla="*/ 151 h 179"/>
                <a:gd name="T20" fmla="*/ 91 w 143"/>
                <a:gd name="T21" fmla="*/ 170 h 179"/>
                <a:gd name="T22" fmla="*/ 60 w 143"/>
                <a:gd name="T23" fmla="*/ 179 h 179"/>
                <a:gd name="T24" fmla="*/ 16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3"/>
                    <a:pt x="67" y="153"/>
                  </a:cubicBezTo>
                  <a:cubicBezTo>
                    <a:pt x="77" y="153"/>
                    <a:pt x="86" y="150"/>
                    <a:pt x="95" y="144"/>
                  </a:cubicBezTo>
                  <a:cubicBezTo>
                    <a:pt x="104" y="138"/>
                    <a:pt x="109" y="131"/>
                    <a:pt x="112" y="123"/>
                  </a:cubicBezTo>
                  <a:lnTo>
                    <a:pt x="112" y="0"/>
                  </a:lnTo>
                  <a:lnTo>
                    <a:pt x="143" y="0"/>
                  </a:lnTo>
                  <a:lnTo>
                    <a:pt x="143" y="176"/>
                  </a:lnTo>
                  <a:lnTo>
                    <a:pt x="112" y="176"/>
                  </a:lnTo>
                  <a:lnTo>
                    <a:pt x="112" y="151"/>
                  </a:lnTo>
                  <a:cubicBezTo>
                    <a:pt x="108" y="158"/>
                    <a:pt x="101" y="164"/>
                    <a:pt x="91" y="170"/>
                  </a:cubicBezTo>
                  <a:cubicBezTo>
                    <a:pt x="80" y="176"/>
                    <a:pt x="70" y="179"/>
                    <a:pt x="60" y="179"/>
                  </a:cubicBezTo>
                  <a:cubicBezTo>
                    <a:pt x="41" y="179"/>
                    <a:pt x="26" y="173"/>
                    <a:pt x="16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7" name="Freeform 128"/>
            <p:cNvSpPr>
              <a:spLocks/>
            </p:cNvSpPr>
            <p:nvPr/>
          </p:nvSpPr>
          <p:spPr bwMode="auto">
            <a:xfrm>
              <a:off x="5693" y="3307"/>
              <a:ext cx="53" cy="42"/>
            </a:xfrm>
            <a:custGeom>
              <a:avLst/>
              <a:gdLst>
                <a:gd name="T0" fmla="*/ 203 w 234"/>
                <a:gd name="T1" fmla="*/ 180 h 180"/>
                <a:gd name="T2" fmla="*/ 203 w 234"/>
                <a:gd name="T3" fmla="*/ 68 h 180"/>
                <a:gd name="T4" fmla="*/ 167 w 234"/>
                <a:gd name="T5" fmla="*/ 27 h 180"/>
                <a:gd name="T6" fmla="*/ 146 w 234"/>
                <a:gd name="T7" fmla="*/ 34 h 180"/>
                <a:gd name="T8" fmla="*/ 133 w 234"/>
                <a:gd name="T9" fmla="*/ 50 h 180"/>
                <a:gd name="T10" fmla="*/ 133 w 234"/>
                <a:gd name="T11" fmla="*/ 180 h 180"/>
                <a:gd name="T12" fmla="*/ 101 w 234"/>
                <a:gd name="T13" fmla="*/ 180 h 180"/>
                <a:gd name="T14" fmla="*/ 101 w 234"/>
                <a:gd name="T15" fmla="*/ 55 h 180"/>
                <a:gd name="T16" fmla="*/ 92 w 234"/>
                <a:gd name="T17" fmla="*/ 34 h 180"/>
                <a:gd name="T18" fmla="*/ 66 w 234"/>
                <a:gd name="T19" fmla="*/ 27 h 180"/>
                <a:gd name="T20" fmla="*/ 46 w 234"/>
                <a:gd name="T21" fmla="*/ 34 h 180"/>
                <a:gd name="T22" fmla="*/ 31 w 234"/>
                <a:gd name="T23" fmla="*/ 50 h 180"/>
                <a:gd name="T24" fmla="*/ 31 w 234"/>
                <a:gd name="T25" fmla="*/ 180 h 180"/>
                <a:gd name="T26" fmla="*/ 0 w 234"/>
                <a:gd name="T27" fmla="*/ 180 h 180"/>
                <a:gd name="T28" fmla="*/ 0 w 234"/>
                <a:gd name="T29" fmla="*/ 4 h 180"/>
                <a:gd name="T30" fmla="*/ 20 w 234"/>
                <a:gd name="T31" fmla="*/ 4 h 180"/>
                <a:gd name="T32" fmla="*/ 30 w 234"/>
                <a:gd name="T33" fmla="*/ 24 h 180"/>
                <a:gd name="T34" fmla="*/ 75 w 234"/>
                <a:gd name="T35" fmla="*/ 0 h 180"/>
                <a:gd name="T36" fmla="*/ 128 w 234"/>
                <a:gd name="T37" fmla="*/ 24 h 180"/>
                <a:gd name="T38" fmla="*/ 148 w 234"/>
                <a:gd name="T39" fmla="*/ 7 h 180"/>
                <a:gd name="T40" fmla="*/ 177 w 234"/>
                <a:gd name="T41" fmla="*/ 0 h 180"/>
                <a:gd name="T42" fmla="*/ 219 w 234"/>
                <a:gd name="T43" fmla="*/ 17 h 180"/>
                <a:gd name="T44" fmla="*/ 234 w 234"/>
                <a:gd name="T45" fmla="*/ 62 h 180"/>
                <a:gd name="T46" fmla="*/ 234 w 234"/>
                <a:gd name="T47" fmla="*/ 180 h 180"/>
                <a:gd name="T48" fmla="*/ 203 w 234"/>
                <a:gd name="T4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4" h="180">
                  <a:moveTo>
                    <a:pt x="203" y="180"/>
                  </a:moveTo>
                  <a:lnTo>
                    <a:pt x="203" y="68"/>
                  </a:lnTo>
                  <a:cubicBezTo>
                    <a:pt x="203" y="41"/>
                    <a:pt x="191" y="27"/>
                    <a:pt x="167" y="27"/>
                  </a:cubicBezTo>
                  <a:cubicBezTo>
                    <a:pt x="160" y="27"/>
                    <a:pt x="153" y="29"/>
                    <a:pt x="146" y="34"/>
                  </a:cubicBezTo>
                  <a:cubicBezTo>
                    <a:pt x="140" y="38"/>
                    <a:pt x="135" y="44"/>
                    <a:pt x="133" y="50"/>
                  </a:cubicBezTo>
                  <a:lnTo>
                    <a:pt x="133" y="180"/>
                  </a:lnTo>
                  <a:lnTo>
                    <a:pt x="101" y="180"/>
                  </a:lnTo>
                  <a:lnTo>
                    <a:pt x="101" y="55"/>
                  </a:lnTo>
                  <a:cubicBezTo>
                    <a:pt x="101" y="46"/>
                    <a:pt x="98" y="39"/>
                    <a:pt x="92" y="34"/>
                  </a:cubicBezTo>
                  <a:cubicBezTo>
                    <a:pt x="85" y="29"/>
                    <a:pt x="77" y="27"/>
                    <a:pt x="66" y="27"/>
                  </a:cubicBezTo>
                  <a:cubicBezTo>
                    <a:pt x="60" y="27"/>
                    <a:pt x="53" y="29"/>
                    <a:pt x="46" y="34"/>
                  </a:cubicBezTo>
                  <a:cubicBezTo>
                    <a:pt x="39" y="39"/>
                    <a:pt x="34" y="44"/>
                    <a:pt x="31" y="50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0" y="4"/>
                  </a:lnTo>
                  <a:lnTo>
                    <a:pt x="30" y="24"/>
                  </a:lnTo>
                  <a:cubicBezTo>
                    <a:pt x="42" y="8"/>
                    <a:pt x="57" y="0"/>
                    <a:pt x="75" y="0"/>
                  </a:cubicBezTo>
                  <a:cubicBezTo>
                    <a:pt x="101" y="0"/>
                    <a:pt x="118" y="8"/>
                    <a:pt x="128" y="24"/>
                  </a:cubicBezTo>
                  <a:cubicBezTo>
                    <a:pt x="132" y="17"/>
                    <a:pt x="138" y="12"/>
                    <a:pt x="148" y="7"/>
                  </a:cubicBezTo>
                  <a:cubicBezTo>
                    <a:pt x="157" y="3"/>
                    <a:pt x="167" y="0"/>
                    <a:pt x="177" y="0"/>
                  </a:cubicBezTo>
                  <a:cubicBezTo>
                    <a:pt x="195" y="0"/>
                    <a:pt x="210" y="6"/>
                    <a:pt x="219" y="17"/>
                  </a:cubicBezTo>
                  <a:cubicBezTo>
                    <a:pt x="229" y="27"/>
                    <a:pt x="234" y="43"/>
                    <a:pt x="234" y="62"/>
                  </a:cubicBezTo>
                  <a:lnTo>
                    <a:pt x="234" y="180"/>
                  </a:lnTo>
                  <a:lnTo>
                    <a:pt x="20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8" name="Freeform 129"/>
            <p:cNvSpPr>
              <a:spLocks/>
            </p:cNvSpPr>
            <p:nvPr/>
          </p:nvSpPr>
          <p:spPr bwMode="auto">
            <a:xfrm>
              <a:off x="5758" y="3339"/>
              <a:ext cx="13" cy="24"/>
            </a:xfrm>
            <a:custGeom>
              <a:avLst/>
              <a:gdLst>
                <a:gd name="T0" fmla="*/ 8 w 56"/>
                <a:gd name="T1" fmla="*/ 105 h 105"/>
                <a:gd name="T2" fmla="*/ 0 w 56"/>
                <a:gd name="T3" fmla="*/ 93 h 105"/>
                <a:gd name="T4" fmla="*/ 28 w 56"/>
                <a:gd name="T5" fmla="*/ 54 h 105"/>
                <a:gd name="T6" fmla="*/ 23 w 56"/>
                <a:gd name="T7" fmla="*/ 39 h 105"/>
                <a:gd name="T8" fmla="*/ 9 w 56"/>
                <a:gd name="T9" fmla="*/ 20 h 105"/>
                <a:gd name="T10" fmla="*/ 16 w 56"/>
                <a:gd name="T11" fmla="*/ 6 h 105"/>
                <a:gd name="T12" fmla="*/ 33 w 56"/>
                <a:gd name="T13" fmla="*/ 0 h 105"/>
                <a:gd name="T14" fmla="*/ 49 w 56"/>
                <a:gd name="T15" fmla="*/ 8 h 105"/>
                <a:gd name="T16" fmla="*/ 56 w 56"/>
                <a:gd name="T17" fmla="*/ 26 h 105"/>
                <a:gd name="T18" fmla="*/ 47 w 56"/>
                <a:gd name="T19" fmla="*/ 66 h 105"/>
                <a:gd name="T20" fmla="*/ 8 w 56"/>
                <a:gd name="T21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05">
                  <a:moveTo>
                    <a:pt x="8" y="105"/>
                  </a:moveTo>
                  <a:lnTo>
                    <a:pt x="0" y="93"/>
                  </a:lnTo>
                  <a:cubicBezTo>
                    <a:pt x="19" y="78"/>
                    <a:pt x="28" y="65"/>
                    <a:pt x="28" y="54"/>
                  </a:cubicBezTo>
                  <a:cubicBezTo>
                    <a:pt x="28" y="49"/>
                    <a:pt x="27" y="44"/>
                    <a:pt x="23" y="39"/>
                  </a:cubicBezTo>
                  <a:cubicBezTo>
                    <a:pt x="14" y="35"/>
                    <a:pt x="9" y="28"/>
                    <a:pt x="9" y="20"/>
                  </a:cubicBezTo>
                  <a:cubicBezTo>
                    <a:pt x="9" y="14"/>
                    <a:pt x="11" y="9"/>
                    <a:pt x="16" y="6"/>
                  </a:cubicBezTo>
                  <a:cubicBezTo>
                    <a:pt x="20" y="2"/>
                    <a:pt x="26" y="0"/>
                    <a:pt x="33" y="0"/>
                  </a:cubicBezTo>
                  <a:cubicBezTo>
                    <a:pt x="39" y="0"/>
                    <a:pt x="44" y="3"/>
                    <a:pt x="49" y="8"/>
                  </a:cubicBezTo>
                  <a:cubicBezTo>
                    <a:pt x="54" y="13"/>
                    <a:pt x="56" y="19"/>
                    <a:pt x="56" y="26"/>
                  </a:cubicBezTo>
                  <a:cubicBezTo>
                    <a:pt x="56" y="41"/>
                    <a:pt x="53" y="54"/>
                    <a:pt x="47" y="66"/>
                  </a:cubicBezTo>
                  <a:cubicBezTo>
                    <a:pt x="41" y="77"/>
                    <a:pt x="28" y="90"/>
                    <a:pt x="8" y="1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9" name="Freeform 130"/>
            <p:cNvSpPr>
              <a:spLocks/>
            </p:cNvSpPr>
            <p:nvPr/>
          </p:nvSpPr>
          <p:spPr bwMode="auto">
            <a:xfrm>
              <a:off x="5790" y="3308"/>
              <a:ext cx="37" cy="42"/>
            </a:xfrm>
            <a:custGeom>
              <a:avLst/>
              <a:gdLst>
                <a:gd name="T0" fmla="*/ 83 w 160"/>
                <a:gd name="T1" fmla="*/ 180 h 180"/>
                <a:gd name="T2" fmla="*/ 75 w 160"/>
                <a:gd name="T3" fmla="*/ 180 h 180"/>
                <a:gd name="T4" fmla="*/ 0 w 160"/>
                <a:gd name="T5" fmla="*/ 0 h 180"/>
                <a:gd name="T6" fmla="*/ 34 w 160"/>
                <a:gd name="T7" fmla="*/ 0 h 180"/>
                <a:gd name="T8" fmla="*/ 80 w 160"/>
                <a:gd name="T9" fmla="*/ 123 h 180"/>
                <a:gd name="T10" fmla="*/ 128 w 160"/>
                <a:gd name="T11" fmla="*/ 0 h 180"/>
                <a:gd name="T12" fmla="*/ 160 w 160"/>
                <a:gd name="T13" fmla="*/ 0 h 180"/>
                <a:gd name="T14" fmla="*/ 83 w 160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80">
                  <a:moveTo>
                    <a:pt x="83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0" y="123"/>
                  </a:lnTo>
                  <a:lnTo>
                    <a:pt x="128" y="0"/>
                  </a:lnTo>
                  <a:lnTo>
                    <a:pt x="160" y="0"/>
                  </a:lnTo>
                  <a:lnTo>
                    <a:pt x="8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0" name="Freeform 131"/>
            <p:cNvSpPr>
              <a:spLocks noEditPoints="1"/>
            </p:cNvSpPr>
            <p:nvPr/>
          </p:nvSpPr>
          <p:spPr bwMode="auto">
            <a:xfrm>
              <a:off x="5828" y="3287"/>
              <a:ext cx="37" cy="78"/>
            </a:xfrm>
            <a:custGeom>
              <a:avLst/>
              <a:gdLst>
                <a:gd name="T0" fmla="*/ 88 w 162"/>
                <a:gd name="T1" fmla="*/ 295 h 334"/>
                <a:gd name="T2" fmla="*/ 62 w 162"/>
                <a:gd name="T3" fmla="*/ 323 h 334"/>
                <a:gd name="T4" fmla="*/ 19 w 162"/>
                <a:gd name="T5" fmla="*/ 334 h 334"/>
                <a:gd name="T6" fmla="*/ 19 w 162"/>
                <a:gd name="T7" fmla="*/ 307 h 334"/>
                <a:gd name="T8" fmla="*/ 52 w 162"/>
                <a:gd name="T9" fmla="*/ 297 h 334"/>
                <a:gd name="T10" fmla="*/ 66 w 162"/>
                <a:gd name="T11" fmla="*/ 275 h 334"/>
                <a:gd name="T12" fmla="*/ 61 w 162"/>
                <a:gd name="T13" fmla="*/ 247 h 334"/>
                <a:gd name="T14" fmla="*/ 48 w 162"/>
                <a:gd name="T15" fmla="*/ 212 h 334"/>
                <a:gd name="T16" fmla="*/ 0 w 162"/>
                <a:gd name="T17" fmla="*/ 90 h 334"/>
                <a:gd name="T18" fmla="*/ 32 w 162"/>
                <a:gd name="T19" fmla="*/ 90 h 334"/>
                <a:gd name="T20" fmla="*/ 84 w 162"/>
                <a:gd name="T21" fmla="*/ 226 h 334"/>
                <a:gd name="T22" fmla="*/ 130 w 162"/>
                <a:gd name="T23" fmla="*/ 90 h 334"/>
                <a:gd name="T24" fmla="*/ 162 w 162"/>
                <a:gd name="T25" fmla="*/ 90 h 334"/>
                <a:gd name="T26" fmla="*/ 88 w 162"/>
                <a:gd name="T27" fmla="*/ 295 h 334"/>
                <a:gd name="T28" fmla="*/ 122 w 162"/>
                <a:gd name="T29" fmla="*/ 0 h 334"/>
                <a:gd name="T30" fmla="*/ 85 w 162"/>
                <a:gd name="T31" fmla="*/ 55 h 334"/>
                <a:gd name="T32" fmla="*/ 62 w 162"/>
                <a:gd name="T33" fmla="*/ 55 h 334"/>
                <a:gd name="T34" fmla="*/ 90 w 162"/>
                <a:gd name="T35" fmla="*/ 0 h 334"/>
                <a:gd name="T36" fmla="*/ 122 w 162"/>
                <a:gd name="T37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2" h="334">
                  <a:moveTo>
                    <a:pt x="88" y="295"/>
                  </a:moveTo>
                  <a:cubicBezTo>
                    <a:pt x="84" y="307"/>
                    <a:pt x="75" y="316"/>
                    <a:pt x="62" y="323"/>
                  </a:cubicBezTo>
                  <a:cubicBezTo>
                    <a:pt x="49" y="331"/>
                    <a:pt x="35" y="334"/>
                    <a:pt x="19" y="334"/>
                  </a:cubicBezTo>
                  <a:lnTo>
                    <a:pt x="19" y="307"/>
                  </a:lnTo>
                  <a:cubicBezTo>
                    <a:pt x="32" y="307"/>
                    <a:pt x="43" y="304"/>
                    <a:pt x="52" y="297"/>
                  </a:cubicBezTo>
                  <a:cubicBezTo>
                    <a:pt x="62" y="291"/>
                    <a:pt x="66" y="284"/>
                    <a:pt x="66" y="275"/>
                  </a:cubicBezTo>
                  <a:cubicBezTo>
                    <a:pt x="66" y="266"/>
                    <a:pt x="65" y="256"/>
                    <a:pt x="61" y="247"/>
                  </a:cubicBezTo>
                  <a:cubicBezTo>
                    <a:pt x="58" y="237"/>
                    <a:pt x="53" y="226"/>
                    <a:pt x="48" y="212"/>
                  </a:cubicBezTo>
                  <a:lnTo>
                    <a:pt x="0" y="90"/>
                  </a:lnTo>
                  <a:lnTo>
                    <a:pt x="32" y="90"/>
                  </a:lnTo>
                  <a:lnTo>
                    <a:pt x="84" y="226"/>
                  </a:lnTo>
                  <a:lnTo>
                    <a:pt x="130" y="90"/>
                  </a:lnTo>
                  <a:lnTo>
                    <a:pt x="162" y="90"/>
                  </a:lnTo>
                  <a:lnTo>
                    <a:pt x="88" y="295"/>
                  </a:lnTo>
                  <a:close/>
                  <a:moveTo>
                    <a:pt x="122" y="0"/>
                  </a:moveTo>
                  <a:lnTo>
                    <a:pt x="85" y="55"/>
                  </a:lnTo>
                  <a:lnTo>
                    <a:pt x="62" y="55"/>
                  </a:lnTo>
                  <a:lnTo>
                    <a:pt x="90" y="0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1" name="Freeform 132"/>
            <p:cNvSpPr>
              <a:spLocks/>
            </p:cNvSpPr>
            <p:nvPr/>
          </p:nvSpPr>
          <p:spPr bwMode="auto">
            <a:xfrm>
              <a:off x="5865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2" name="Freeform 133"/>
            <p:cNvSpPr>
              <a:spLocks noEditPoints="1"/>
            </p:cNvSpPr>
            <p:nvPr/>
          </p:nvSpPr>
          <p:spPr bwMode="auto">
            <a:xfrm>
              <a:off x="5905" y="3307"/>
              <a:ext cx="36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79 w 159"/>
                <a:gd name="T5" fmla="*/ 0 h 183"/>
                <a:gd name="T6" fmla="*/ 138 w 159"/>
                <a:gd name="T7" fmla="*/ 24 h 183"/>
                <a:gd name="T8" fmla="*/ 159 w 159"/>
                <a:gd name="T9" fmla="*/ 91 h 183"/>
                <a:gd name="T10" fmla="*/ 137 w 159"/>
                <a:gd name="T11" fmla="*/ 158 h 183"/>
                <a:gd name="T12" fmla="*/ 79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2 w 159"/>
                <a:gd name="T19" fmla="*/ 91 h 183"/>
                <a:gd name="T20" fmla="*/ 79 w 159"/>
                <a:gd name="T21" fmla="*/ 157 h 183"/>
                <a:gd name="T22" fmla="*/ 113 w 159"/>
                <a:gd name="T23" fmla="*/ 140 h 183"/>
                <a:gd name="T24" fmla="*/ 126 w 159"/>
                <a:gd name="T25" fmla="*/ 91 h 183"/>
                <a:gd name="T26" fmla="*/ 79 w 159"/>
                <a:gd name="T27" fmla="*/ 26 h 183"/>
                <a:gd name="T28" fmla="*/ 45 w 159"/>
                <a:gd name="T29" fmla="*/ 43 h 183"/>
                <a:gd name="T30" fmla="*/ 32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7" y="42"/>
                    <a:pt x="22" y="25"/>
                  </a:cubicBezTo>
                  <a:cubicBezTo>
                    <a:pt x="36" y="9"/>
                    <a:pt x="55" y="0"/>
                    <a:pt x="79" y="0"/>
                  </a:cubicBezTo>
                  <a:cubicBezTo>
                    <a:pt x="104" y="0"/>
                    <a:pt x="124" y="8"/>
                    <a:pt x="138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20"/>
                    <a:pt x="152" y="142"/>
                    <a:pt x="137" y="158"/>
                  </a:cubicBezTo>
                  <a:cubicBezTo>
                    <a:pt x="123" y="175"/>
                    <a:pt x="104" y="183"/>
                    <a:pt x="79" y="183"/>
                  </a:cubicBezTo>
                  <a:cubicBezTo>
                    <a:pt x="54" y="183"/>
                    <a:pt x="35" y="175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2" y="91"/>
                  </a:moveTo>
                  <a:cubicBezTo>
                    <a:pt x="32" y="135"/>
                    <a:pt x="48" y="157"/>
                    <a:pt x="79" y="157"/>
                  </a:cubicBezTo>
                  <a:cubicBezTo>
                    <a:pt x="94" y="157"/>
                    <a:pt x="105" y="151"/>
                    <a:pt x="113" y="140"/>
                  </a:cubicBezTo>
                  <a:cubicBezTo>
                    <a:pt x="122" y="128"/>
                    <a:pt x="126" y="112"/>
                    <a:pt x="126" y="91"/>
                  </a:cubicBezTo>
                  <a:cubicBezTo>
                    <a:pt x="126" y="48"/>
                    <a:pt x="110" y="26"/>
                    <a:pt x="79" y="26"/>
                  </a:cubicBezTo>
                  <a:cubicBezTo>
                    <a:pt x="65" y="26"/>
                    <a:pt x="54" y="32"/>
                    <a:pt x="45" y="43"/>
                  </a:cubicBezTo>
                  <a:cubicBezTo>
                    <a:pt x="37" y="55"/>
                    <a:pt x="32" y="71"/>
                    <a:pt x="32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3" name="Freeform 134"/>
            <p:cNvSpPr>
              <a:spLocks noEditPoints="1"/>
            </p:cNvSpPr>
            <p:nvPr/>
          </p:nvSpPr>
          <p:spPr bwMode="auto">
            <a:xfrm>
              <a:off x="5943" y="3292"/>
              <a:ext cx="21" cy="73"/>
            </a:xfrm>
            <a:custGeom>
              <a:avLst/>
              <a:gdLst>
                <a:gd name="T0" fmla="*/ 68 w 88"/>
                <a:gd name="T1" fmla="*/ 0 h 311"/>
                <a:gd name="T2" fmla="*/ 81 w 88"/>
                <a:gd name="T3" fmla="*/ 6 h 311"/>
                <a:gd name="T4" fmla="*/ 87 w 88"/>
                <a:gd name="T5" fmla="*/ 19 h 311"/>
                <a:gd name="T6" fmla="*/ 81 w 88"/>
                <a:gd name="T7" fmla="*/ 33 h 311"/>
                <a:gd name="T8" fmla="*/ 68 w 88"/>
                <a:gd name="T9" fmla="*/ 39 h 311"/>
                <a:gd name="T10" fmla="*/ 54 w 88"/>
                <a:gd name="T11" fmla="*/ 33 h 311"/>
                <a:gd name="T12" fmla="*/ 49 w 88"/>
                <a:gd name="T13" fmla="*/ 19 h 311"/>
                <a:gd name="T14" fmla="*/ 54 w 88"/>
                <a:gd name="T15" fmla="*/ 6 h 311"/>
                <a:gd name="T16" fmla="*/ 68 w 88"/>
                <a:gd name="T17" fmla="*/ 0 h 311"/>
                <a:gd name="T18" fmla="*/ 0 w 88"/>
                <a:gd name="T19" fmla="*/ 311 h 311"/>
                <a:gd name="T20" fmla="*/ 0 w 88"/>
                <a:gd name="T21" fmla="*/ 284 h 311"/>
                <a:gd name="T22" fmla="*/ 44 w 88"/>
                <a:gd name="T23" fmla="*/ 274 h 311"/>
                <a:gd name="T24" fmla="*/ 56 w 88"/>
                <a:gd name="T25" fmla="*/ 242 h 311"/>
                <a:gd name="T26" fmla="*/ 56 w 88"/>
                <a:gd name="T27" fmla="*/ 93 h 311"/>
                <a:gd name="T28" fmla="*/ 21 w 88"/>
                <a:gd name="T29" fmla="*/ 93 h 311"/>
                <a:gd name="T30" fmla="*/ 21 w 88"/>
                <a:gd name="T31" fmla="*/ 67 h 311"/>
                <a:gd name="T32" fmla="*/ 88 w 88"/>
                <a:gd name="T33" fmla="*/ 67 h 311"/>
                <a:gd name="T34" fmla="*/ 88 w 88"/>
                <a:gd name="T35" fmla="*/ 241 h 311"/>
                <a:gd name="T36" fmla="*/ 66 w 88"/>
                <a:gd name="T37" fmla="*/ 294 h 311"/>
                <a:gd name="T38" fmla="*/ 0 w 88"/>
                <a:gd name="T3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8" h="311">
                  <a:moveTo>
                    <a:pt x="68" y="0"/>
                  </a:moveTo>
                  <a:cubicBezTo>
                    <a:pt x="73" y="0"/>
                    <a:pt x="78" y="2"/>
                    <a:pt x="81" y="6"/>
                  </a:cubicBezTo>
                  <a:cubicBezTo>
                    <a:pt x="85" y="10"/>
                    <a:pt x="87" y="14"/>
                    <a:pt x="87" y="19"/>
                  </a:cubicBezTo>
                  <a:cubicBezTo>
                    <a:pt x="87" y="25"/>
                    <a:pt x="85" y="29"/>
                    <a:pt x="81" y="33"/>
                  </a:cubicBezTo>
                  <a:cubicBezTo>
                    <a:pt x="78" y="37"/>
                    <a:pt x="73" y="39"/>
                    <a:pt x="68" y="39"/>
                  </a:cubicBezTo>
                  <a:cubicBezTo>
                    <a:pt x="62" y="39"/>
                    <a:pt x="58" y="37"/>
                    <a:pt x="54" y="33"/>
                  </a:cubicBezTo>
                  <a:cubicBezTo>
                    <a:pt x="50" y="29"/>
                    <a:pt x="49" y="25"/>
                    <a:pt x="49" y="19"/>
                  </a:cubicBezTo>
                  <a:cubicBezTo>
                    <a:pt x="49" y="14"/>
                    <a:pt x="50" y="9"/>
                    <a:pt x="54" y="6"/>
                  </a:cubicBezTo>
                  <a:cubicBezTo>
                    <a:pt x="58" y="2"/>
                    <a:pt x="62" y="0"/>
                    <a:pt x="68" y="0"/>
                  </a:cubicBezTo>
                  <a:close/>
                  <a:moveTo>
                    <a:pt x="0" y="311"/>
                  </a:moveTo>
                  <a:lnTo>
                    <a:pt x="0" y="284"/>
                  </a:lnTo>
                  <a:cubicBezTo>
                    <a:pt x="22" y="284"/>
                    <a:pt x="37" y="280"/>
                    <a:pt x="44" y="274"/>
                  </a:cubicBezTo>
                  <a:cubicBezTo>
                    <a:pt x="52" y="267"/>
                    <a:pt x="56" y="257"/>
                    <a:pt x="56" y="242"/>
                  </a:cubicBezTo>
                  <a:lnTo>
                    <a:pt x="56" y="93"/>
                  </a:lnTo>
                  <a:lnTo>
                    <a:pt x="21" y="93"/>
                  </a:lnTo>
                  <a:lnTo>
                    <a:pt x="21" y="67"/>
                  </a:lnTo>
                  <a:lnTo>
                    <a:pt x="88" y="67"/>
                  </a:lnTo>
                  <a:lnTo>
                    <a:pt x="88" y="241"/>
                  </a:lnTo>
                  <a:cubicBezTo>
                    <a:pt x="88" y="265"/>
                    <a:pt x="80" y="283"/>
                    <a:pt x="66" y="294"/>
                  </a:cubicBezTo>
                  <a:cubicBezTo>
                    <a:pt x="52" y="306"/>
                    <a:pt x="30" y="311"/>
                    <a:pt x="0" y="3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4" name="Freeform 135"/>
            <p:cNvSpPr>
              <a:spLocks noEditPoints="1"/>
            </p:cNvSpPr>
            <p:nvPr/>
          </p:nvSpPr>
          <p:spPr bwMode="auto">
            <a:xfrm>
              <a:off x="5986" y="3307"/>
              <a:ext cx="35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5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9 w 151"/>
                <a:gd name="T19" fmla="*/ 18 h 183"/>
                <a:gd name="T20" fmla="*/ 34 w 151"/>
                <a:gd name="T21" fmla="*/ 6 h 183"/>
                <a:gd name="T22" fmla="*/ 64 w 151"/>
                <a:gd name="T23" fmla="*/ 0 h 183"/>
                <a:gd name="T24" fmla="*/ 119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6 w 151"/>
                <a:gd name="T43" fmla="*/ 102 h 183"/>
                <a:gd name="T44" fmla="*/ 31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7" y="183"/>
                    <a:pt x="25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6" y="71"/>
                  </a:cubicBezTo>
                  <a:cubicBezTo>
                    <a:pt x="106" y="43"/>
                    <a:pt x="93" y="28"/>
                    <a:pt x="68" y="28"/>
                  </a:cubicBezTo>
                  <a:cubicBezTo>
                    <a:pt x="48" y="28"/>
                    <a:pt x="33" y="34"/>
                    <a:pt x="23" y="44"/>
                  </a:cubicBezTo>
                  <a:lnTo>
                    <a:pt x="9" y="18"/>
                  </a:lnTo>
                  <a:cubicBezTo>
                    <a:pt x="15" y="13"/>
                    <a:pt x="23" y="9"/>
                    <a:pt x="34" y="6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19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4" y="158"/>
                  </a:cubicBezTo>
                  <a:cubicBezTo>
                    <a:pt x="79" y="158"/>
                    <a:pt x="93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5" name="Freeform 136"/>
            <p:cNvSpPr>
              <a:spLocks/>
            </p:cNvSpPr>
            <p:nvPr/>
          </p:nvSpPr>
          <p:spPr bwMode="auto">
            <a:xfrm>
              <a:off x="6047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5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6" name="Freeform 137"/>
            <p:cNvSpPr>
              <a:spLocks/>
            </p:cNvSpPr>
            <p:nvPr/>
          </p:nvSpPr>
          <p:spPr bwMode="auto">
            <a:xfrm>
              <a:off x="6085" y="3308"/>
              <a:ext cx="34" cy="41"/>
            </a:xfrm>
            <a:custGeom>
              <a:avLst/>
              <a:gdLst>
                <a:gd name="T0" fmla="*/ 49 w 147"/>
                <a:gd name="T1" fmla="*/ 148 h 176"/>
                <a:gd name="T2" fmla="*/ 147 w 147"/>
                <a:gd name="T3" fmla="*/ 148 h 176"/>
                <a:gd name="T4" fmla="*/ 147 w 147"/>
                <a:gd name="T5" fmla="*/ 176 h 176"/>
                <a:gd name="T6" fmla="*/ 0 w 147"/>
                <a:gd name="T7" fmla="*/ 176 h 176"/>
                <a:gd name="T8" fmla="*/ 0 w 147"/>
                <a:gd name="T9" fmla="*/ 167 h 176"/>
                <a:gd name="T10" fmla="*/ 100 w 147"/>
                <a:gd name="T11" fmla="*/ 28 h 176"/>
                <a:gd name="T12" fmla="*/ 2 w 147"/>
                <a:gd name="T13" fmla="*/ 28 h 176"/>
                <a:gd name="T14" fmla="*/ 2 w 147"/>
                <a:gd name="T15" fmla="*/ 0 h 176"/>
                <a:gd name="T16" fmla="*/ 146 w 147"/>
                <a:gd name="T17" fmla="*/ 0 h 176"/>
                <a:gd name="T18" fmla="*/ 146 w 147"/>
                <a:gd name="T19" fmla="*/ 9 h 176"/>
                <a:gd name="T20" fmla="*/ 49 w 147"/>
                <a:gd name="T21" fmla="*/ 1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7" h="176">
                  <a:moveTo>
                    <a:pt x="49" y="148"/>
                  </a:moveTo>
                  <a:lnTo>
                    <a:pt x="147" y="148"/>
                  </a:lnTo>
                  <a:lnTo>
                    <a:pt x="147" y="176"/>
                  </a:lnTo>
                  <a:lnTo>
                    <a:pt x="0" y="176"/>
                  </a:lnTo>
                  <a:lnTo>
                    <a:pt x="0" y="167"/>
                  </a:lnTo>
                  <a:lnTo>
                    <a:pt x="100" y="28"/>
                  </a:lnTo>
                  <a:lnTo>
                    <a:pt x="2" y="28"/>
                  </a:lnTo>
                  <a:lnTo>
                    <a:pt x="2" y="0"/>
                  </a:lnTo>
                  <a:lnTo>
                    <a:pt x="146" y="0"/>
                  </a:lnTo>
                  <a:lnTo>
                    <a:pt x="146" y="9"/>
                  </a:lnTo>
                  <a:lnTo>
                    <a:pt x="49" y="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7" name="Freeform 138"/>
            <p:cNvSpPr>
              <a:spLocks noEditPoints="1"/>
            </p:cNvSpPr>
            <p:nvPr/>
          </p:nvSpPr>
          <p:spPr bwMode="auto">
            <a:xfrm>
              <a:off x="6123" y="3291"/>
              <a:ext cx="34" cy="59"/>
            </a:xfrm>
            <a:custGeom>
              <a:avLst/>
              <a:gdLst>
                <a:gd name="T0" fmla="*/ 121 w 152"/>
                <a:gd name="T1" fmla="*/ 247 h 251"/>
                <a:gd name="T2" fmla="*/ 121 w 152"/>
                <a:gd name="T3" fmla="*/ 234 h 251"/>
                <a:gd name="T4" fmla="*/ 74 w 152"/>
                <a:gd name="T5" fmla="*/ 251 h 251"/>
                <a:gd name="T6" fmla="*/ 20 w 152"/>
                <a:gd name="T7" fmla="*/ 227 h 251"/>
                <a:gd name="T8" fmla="*/ 0 w 152"/>
                <a:gd name="T9" fmla="*/ 164 h 251"/>
                <a:gd name="T10" fmla="*/ 23 w 152"/>
                <a:gd name="T11" fmla="*/ 96 h 251"/>
                <a:gd name="T12" fmla="*/ 80 w 152"/>
                <a:gd name="T13" fmla="*/ 68 h 251"/>
                <a:gd name="T14" fmla="*/ 121 w 152"/>
                <a:gd name="T15" fmla="*/ 81 h 251"/>
                <a:gd name="T16" fmla="*/ 121 w 152"/>
                <a:gd name="T17" fmla="*/ 0 h 251"/>
                <a:gd name="T18" fmla="*/ 152 w 152"/>
                <a:gd name="T19" fmla="*/ 0 h 251"/>
                <a:gd name="T20" fmla="*/ 152 w 152"/>
                <a:gd name="T21" fmla="*/ 247 h 251"/>
                <a:gd name="T22" fmla="*/ 121 w 152"/>
                <a:gd name="T23" fmla="*/ 247 h 251"/>
                <a:gd name="T24" fmla="*/ 121 w 152"/>
                <a:gd name="T25" fmla="*/ 112 h 251"/>
                <a:gd name="T26" fmla="*/ 89 w 152"/>
                <a:gd name="T27" fmla="*/ 95 h 251"/>
                <a:gd name="T28" fmla="*/ 48 w 152"/>
                <a:gd name="T29" fmla="*/ 113 h 251"/>
                <a:gd name="T30" fmla="*/ 33 w 152"/>
                <a:gd name="T31" fmla="*/ 161 h 251"/>
                <a:gd name="T32" fmla="*/ 90 w 152"/>
                <a:gd name="T33" fmla="*/ 225 h 251"/>
                <a:gd name="T34" fmla="*/ 108 w 152"/>
                <a:gd name="T35" fmla="*/ 220 h 251"/>
                <a:gd name="T36" fmla="*/ 121 w 152"/>
                <a:gd name="T37" fmla="*/ 210 h 251"/>
                <a:gd name="T38" fmla="*/ 121 w 152"/>
                <a:gd name="T39" fmla="*/ 11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2" h="251">
                  <a:moveTo>
                    <a:pt x="121" y="247"/>
                  </a:moveTo>
                  <a:lnTo>
                    <a:pt x="121" y="234"/>
                  </a:lnTo>
                  <a:cubicBezTo>
                    <a:pt x="110" y="245"/>
                    <a:pt x="95" y="251"/>
                    <a:pt x="74" y="251"/>
                  </a:cubicBezTo>
                  <a:cubicBezTo>
                    <a:pt x="52" y="251"/>
                    <a:pt x="34" y="243"/>
                    <a:pt x="20" y="227"/>
                  </a:cubicBezTo>
                  <a:cubicBezTo>
                    <a:pt x="7" y="211"/>
                    <a:pt x="0" y="190"/>
                    <a:pt x="0" y="164"/>
                  </a:cubicBezTo>
                  <a:cubicBezTo>
                    <a:pt x="0" y="138"/>
                    <a:pt x="8" y="115"/>
                    <a:pt x="23" y="96"/>
                  </a:cubicBezTo>
                  <a:cubicBezTo>
                    <a:pt x="39" y="78"/>
                    <a:pt x="58" y="68"/>
                    <a:pt x="80" y="68"/>
                  </a:cubicBezTo>
                  <a:cubicBezTo>
                    <a:pt x="98" y="68"/>
                    <a:pt x="112" y="73"/>
                    <a:pt x="121" y="81"/>
                  </a:cubicBezTo>
                  <a:lnTo>
                    <a:pt x="121" y="0"/>
                  </a:lnTo>
                  <a:lnTo>
                    <a:pt x="152" y="0"/>
                  </a:lnTo>
                  <a:lnTo>
                    <a:pt x="152" y="247"/>
                  </a:lnTo>
                  <a:lnTo>
                    <a:pt x="121" y="247"/>
                  </a:lnTo>
                  <a:close/>
                  <a:moveTo>
                    <a:pt x="121" y="112"/>
                  </a:moveTo>
                  <a:cubicBezTo>
                    <a:pt x="113" y="101"/>
                    <a:pt x="102" y="95"/>
                    <a:pt x="89" y="95"/>
                  </a:cubicBezTo>
                  <a:cubicBezTo>
                    <a:pt x="72" y="95"/>
                    <a:pt x="58" y="101"/>
                    <a:pt x="48" y="113"/>
                  </a:cubicBezTo>
                  <a:cubicBezTo>
                    <a:pt x="38" y="126"/>
                    <a:pt x="33" y="142"/>
                    <a:pt x="33" y="161"/>
                  </a:cubicBezTo>
                  <a:cubicBezTo>
                    <a:pt x="33" y="203"/>
                    <a:pt x="52" y="225"/>
                    <a:pt x="90" y="225"/>
                  </a:cubicBezTo>
                  <a:cubicBezTo>
                    <a:pt x="95" y="225"/>
                    <a:pt x="101" y="223"/>
                    <a:pt x="108" y="220"/>
                  </a:cubicBezTo>
                  <a:cubicBezTo>
                    <a:pt x="115" y="217"/>
                    <a:pt x="119" y="213"/>
                    <a:pt x="121" y="210"/>
                  </a:cubicBezTo>
                  <a:lnTo>
                    <a:pt x="121" y="1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8" name="Freeform 139"/>
            <p:cNvSpPr>
              <a:spLocks noEditPoints="1"/>
            </p:cNvSpPr>
            <p:nvPr/>
          </p:nvSpPr>
          <p:spPr bwMode="auto">
            <a:xfrm>
              <a:off x="6164" y="3287"/>
              <a:ext cx="38" cy="63"/>
            </a:xfrm>
            <a:custGeom>
              <a:avLst/>
              <a:gdLst>
                <a:gd name="T0" fmla="*/ 160 w 163"/>
                <a:gd name="T1" fmla="*/ 182 h 270"/>
                <a:gd name="T2" fmla="*/ 33 w 163"/>
                <a:gd name="T3" fmla="*/ 182 h 270"/>
                <a:gd name="T4" fmla="*/ 50 w 163"/>
                <a:gd name="T5" fmla="*/ 229 h 270"/>
                <a:gd name="T6" fmla="*/ 89 w 163"/>
                <a:gd name="T7" fmla="*/ 244 h 270"/>
                <a:gd name="T8" fmla="*/ 133 w 163"/>
                <a:gd name="T9" fmla="*/ 228 h 270"/>
                <a:gd name="T10" fmla="*/ 147 w 163"/>
                <a:gd name="T11" fmla="*/ 250 h 270"/>
                <a:gd name="T12" fmla="*/ 124 w 163"/>
                <a:gd name="T13" fmla="*/ 263 h 270"/>
                <a:gd name="T14" fmla="*/ 83 w 163"/>
                <a:gd name="T15" fmla="*/ 270 h 270"/>
                <a:gd name="T16" fmla="*/ 26 w 163"/>
                <a:gd name="T17" fmla="*/ 247 h 270"/>
                <a:gd name="T18" fmla="*/ 0 w 163"/>
                <a:gd name="T19" fmla="*/ 181 h 270"/>
                <a:gd name="T20" fmla="*/ 27 w 163"/>
                <a:gd name="T21" fmla="*/ 111 h 270"/>
                <a:gd name="T22" fmla="*/ 83 w 163"/>
                <a:gd name="T23" fmla="*/ 87 h 270"/>
                <a:gd name="T24" fmla="*/ 142 w 163"/>
                <a:gd name="T25" fmla="*/ 109 h 270"/>
                <a:gd name="T26" fmla="*/ 163 w 163"/>
                <a:gd name="T27" fmla="*/ 163 h 270"/>
                <a:gd name="T28" fmla="*/ 160 w 163"/>
                <a:gd name="T29" fmla="*/ 182 h 270"/>
                <a:gd name="T30" fmla="*/ 84 w 163"/>
                <a:gd name="T31" fmla="*/ 114 h 270"/>
                <a:gd name="T32" fmla="*/ 49 w 163"/>
                <a:gd name="T33" fmla="*/ 127 h 270"/>
                <a:gd name="T34" fmla="*/ 34 w 163"/>
                <a:gd name="T35" fmla="*/ 159 h 270"/>
                <a:gd name="T36" fmla="*/ 132 w 163"/>
                <a:gd name="T37" fmla="*/ 159 h 270"/>
                <a:gd name="T38" fmla="*/ 120 w 163"/>
                <a:gd name="T39" fmla="*/ 127 h 270"/>
                <a:gd name="T40" fmla="*/ 84 w 163"/>
                <a:gd name="T41" fmla="*/ 114 h 270"/>
                <a:gd name="T42" fmla="*/ 139 w 163"/>
                <a:gd name="T43" fmla="*/ 1 h 270"/>
                <a:gd name="T44" fmla="*/ 89 w 163"/>
                <a:gd name="T45" fmla="*/ 56 h 270"/>
                <a:gd name="T46" fmla="*/ 71 w 163"/>
                <a:gd name="T47" fmla="*/ 56 h 270"/>
                <a:gd name="T48" fmla="*/ 23 w 163"/>
                <a:gd name="T49" fmla="*/ 0 h 270"/>
                <a:gd name="T50" fmla="*/ 51 w 163"/>
                <a:gd name="T51" fmla="*/ 0 h 270"/>
                <a:gd name="T52" fmla="*/ 80 w 163"/>
                <a:gd name="T53" fmla="*/ 32 h 270"/>
                <a:gd name="T54" fmla="*/ 107 w 163"/>
                <a:gd name="T55" fmla="*/ 1 h 270"/>
                <a:gd name="T56" fmla="*/ 139 w 163"/>
                <a:gd name="T57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3" h="270">
                  <a:moveTo>
                    <a:pt x="160" y="182"/>
                  </a:moveTo>
                  <a:lnTo>
                    <a:pt x="33" y="182"/>
                  </a:lnTo>
                  <a:cubicBezTo>
                    <a:pt x="33" y="202"/>
                    <a:pt x="39" y="218"/>
                    <a:pt x="50" y="229"/>
                  </a:cubicBezTo>
                  <a:cubicBezTo>
                    <a:pt x="60" y="239"/>
                    <a:pt x="73" y="244"/>
                    <a:pt x="89" y="244"/>
                  </a:cubicBezTo>
                  <a:cubicBezTo>
                    <a:pt x="107" y="244"/>
                    <a:pt x="121" y="238"/>
                    <a:pt x="133" y="228"/>
                  </a:cubicBezTo>
                  <a:lnTo>
                    <a:pt x="147" y="250"/>
                  </a:lnTo>
                  <a:cubicBezTo>
                    <a:pt x="142" y="255"/>
                    <a:pt x="134" y="259"/>
                    <a:pt x="124" y="263"/>
                  </a:cubicBezTo>
                  <a:cubicBezTo>
                    <a:pt x="112" y="268"/>
                    <a:pt x="98" y="270"/>
                    <a:pt x="83" y="270"/>
                  </a:cubicBezTo>
                  <a:cubicBezTo>
                    <a:pt x="60" y="270"/>
                    <a:pt x="42" y="262"/>
                    <a:pt x="26" y="247"/>
                  </a:cubicBezTo>
                  <a:cubicBezTo>
                    <a:pt x="9" y="231"/>
                    <a:pt x="0" y="209"/>
                    <a:pt x="0" y="181"/>
                  </a:cubicBezTo>
                  <a:cubicBezTo>
                    <a:pt x="0" y="152"/>
                    <a:pt x="9" y="128"/>
                    <a:pt x="27" y="111"/>
                  </a:cubicBezTo>
                  <a:cubicBezTo>
                    <a:pt x="43" y="95"/>
                    <a:pt x="61" y="87"/>
                    <a:pt x="83" y="87"/>
                  </a:cubicBezTo>
                  <a:cubicBezTo>
                    <a:pt x="108" y="87"/>
                    <a:pt x="128" y="94"/>
                    <a:pt x="142" y="109"/>
                  </a:cubicBezTo>
                  <a:cubicBezTo>
                    <a:pt x="156" y="122"/>
                    <a:pt x="163" y="140"/>
                    <a:pt x="163" y="163"/>
                  </a:cubicBezTo>
                  <a:cubicBezTo>
                    <a:pt x="163" y="170"/>
                    <a:pt x="162" y="176"/>
                    <a:pt x="160" y="182"/>
                  </a:cubicBezTo>
                  <a:close/>
                  <a:moveTo>
                    <a:pt x="84" y="114"/>
                  </a:moveTo>
                  <a:cubicBezTo>
                    <a:pt x="71" y="114"/>
                    <a:pt x="59" y="118"/>
                    <a:pt x="49" y="127"/>
                  </a:cubicBezTo>
                  <a:cubicBezTo>
                    <a:pt x="40" y="136"/>
                    <a:pt x="35" y="146"/>
                    <a:pt x="34" y="159"/>
                  </a:cubicBezTo>
                  <a:lnTo>
                    <a:pt x="132" y="159"/>
                  </a:lnTo>
                  <a:cubicBezTo>
                    <a:pt x="132" y="146"/>
                    <a:pt x="128" y="136"/>
                    <a:pt x="120" y="127"/>
                  </a:cubicBezTo>
                  <a:cubicBezTo>
                    <a:pt x="111" y="118"/>
                    <a:pt x="99" y="114"/>
                    <a:pt x="84" y="114"/>
                  </a:cubicBezTo>
                  <a:close/>
                  <a:moveTo>
                    <a:pt x="139" y="1"/>
                  </a:moveTo>
                  <a:lnTo>
                    <a:pt x="89" y="56"/>
                  </a:lnTo>
                  <a:lnTo>
                    <a:pt x="71" y="56"/>
                  </a:lnTo>
                  <a:lnTo>
                    <a:pt x="23" y="0"/>
                  </a:lnTo>
                  <a:lnTo>
                    <a:pt x="51" y="0"/>
                  </a:lnTo>
                  <a:lnTo>
                    <a:pt x="80" y="32"/>
                  </a:lnTo>
                  <a:lnTo>
                    <a:pt x="107" y="1"/>
                  </a:lnTo>
                  <a:lnTo>
                    <a:pt x="1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9" name="Freeform 140"/>
            <p:cNvSpPr>
              <a:spLocks/>
            </p:cNvSpPr>
            <p:nvPr/>
          </p:nvSpPr>
          <p:spPr bwMode="auto">
            <a:xfrm>
              <a:off x="6209" y="3291"/>
              <a:ext cx="14" cy="59"/>
            </a:xfrm>
            <a:custGeom>
              <a:avLst/>
              <a:gdLst>
                <a:gd name="T0" fmla="*/ 0 w 61"/>
                <a:gd name="T1" fmla="*/ 198 h 251"/>
                <a:gd name="T2" fmla="*/ 0 w 61"/>
                <a:gd name="T3" fmla="*/ 0 h 251"/>
                <a:gd name="T4" fmla="*/ 31 w 61"/>
                <a:gd name="T5" fmla="*/ 0 h 251"/>
                <a:gd name="T6" fmla="*/ 31 w 61"/>
                <a:gd name="T7" fmla="*/ 193 h 251"/>
                <a:gd name="T8" fmla="*/ 39 w 61"/>
                <a:gd name="T9" fmla="*/ 215 h 251"/>
                <a:gd name="T10" fmla="*/ 61 w 61"/>
                <a:gd name="T11" fmla="*/ 223 h 251"/>
                <a:gd name="T12" fmla="*/ 61 w 61"/>
                <a:gd name="T13" fmla="*/ 251 h 251"/>
                <a:gd name="T14" fmla="*/ 0 w 61"/>
                <a:gd name="T15" fmla="*/ 198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251">
                  <a:moveTo>
                    <a:pt x="0" y="198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193"/>
                  </a:lnTo>
                  <a:cubicBezTo>
                    <a:pt x="31" y="202"/>
                    <a:pt x="34" y="209"/>
                    <a:pt x="39" y="215"/>
                  </a:cubicBezTo>
                  <a:cubicBezTo>
                    <a:pt x="45" y="220"/>
                    <a:pt x="52" y="223"/>
                    <a:pt x="61" y="223"/>
                  </a:cubicBezTo>
                  <a:lnTo>
                    <a:pt x="61" y="251"/>
                  </a:lnTo>
                  <a:cubicBezTo>
                    <a:pt x="20" y="251"/>
                    <a:pt x="0" y="233"/>
                    <a:pt x="0" y="19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0" name="Freeform 141"/>
            <p:cNvSpPr>
              <a:spLocks noEditPoints="1"/>
            </p:cNvSpPr>
            <p:nvPr/>
          </p:nvSpPr>
          <p:spPr bwMode="auto">
            <a:xfrm>
              <a:off x="6229" y="3287"/>
              <a:ext cx="34" cy="63"/>
            </a:xfrm>
            <a:custGeom>
              <a:avLst/>
              <a:gdLst>
                <a:gd name="T0" fmla="*/ 108 w 150"/>
                <a:gd name="T1" fmla="*/ 245 h 269"/>
                <a:gd name="T2" fmla="*/ 51 w 150"/>
                <a:gd name="T3" fmla="*/ 269 h 269"/>
                <a:gd name="T4" fmla="*/ 15 w 150"/>
                <a:gd name="T5" fmla="*/ 254 h 269"/>
                <a:gd name="T6" fmla="*/ 0 w 150"/>
                <a:gd name="T7" fmla="*/ 216 h 269"/>
                <a:gd name="T8" fmla="*/ 23 w 150"/>
                <a:gd name="T9" fmla="*/ 171 h 269"/>
                <a:gd name="T10" fmla="*/ 83 w 150"/>
                <a:gd name="T11" fmla="*/ 153 h 269"/>
                <a:gd name="T12" fmla="*/ 105 w 150"/>
                <a:gd name="T13" fmla="*/ 157 h 269"/>
                <a:gd name="T14" fmla="*/ 67 w 150"/>
                <a:gd name="T15" fmla="*/ 114 h 269"/>
                <a:gd name="T16" fmla="*/ 22 w 150"/>
                <a:gd name="T17" fmla="*/ 130 h 269"/>
                <a:gd name="T18" fmla="*/ 9 w 150"/>
                <a:gd name="T19" fmla="*/ 104 h 269"/>
                <a:gd name="T20" fmla="*/ 33 w 150"/>
                <a:gd name="T21" fmla="*/ 92 h 269"/>
                <a:gd name="T22" fmla="*/ 63 w 150"/>
                <a:gd name="T23" fmla="*/ 86 h 269"/>
                <a:gd name="T24" fmla="*/ 119 w 150"/>
                <a:gd name="T25" fmla="*/ 104 h 269"/>
                <a:gd name="T26" fmla="*/ 136 w 150"/>
                <a:gd name="T27" fmla="*/ 159 h 269"/>
                <a:gd name="T28" fmla="*/ 136 w 150"/>
                <a:gd name="T29" fmla="*/ 222 h 269"/>
                <a:gd name="T30" fmla="*/ 150 w 150"/>
                <a:gd name="T31" fmla="*/ 253 h 269"/>
                <a:gd name="T32" fmla="*/ 150 w 150"/>
                <a:gd name="T33" fmla="*/ 269 h 269"/>
                <a:gd name="T34" fmla="*/ 122 w 150"/>
                <a:gd name="T35" fmla="*/ 263 h 269"/>
                <a:gd name="T36" fmla="*/ 108 w 150"/>
                <a:gd name="T37" fmla="*/ 245 h 269"/>
                <a:gd name="T38" fmla="*/ 105 w 150"/>
                <a:gd name="T39" fmla="*/ 179 h 269"/>
                <a:gd name="T40" fmla="*/ 84 w 150"/>
                <a:gd name="T41" fmla="*/ 176 h 269"/>
                <a:gd name="T42" fmla="*/ 46 w 150"/>
                <a:gd name="T43" fmla="*/ 188 h 269"/>
                <a:gd name="T44" fmla="*/ 31 w 150"/>
                <a:gd name="T45" fmla="*/ 217 h 269"/>
                <a:gd name="T46" fmla="*/ 63 w 150"/>
                <a:gd name="T47" fmla="*/ 244 h 269"/>
                <a:gd name="T48" fmla="*/ 105 w 150"/>
                <a:gd name="T49" fmla="*/ 222 h 269"/>
                <a:gd name="T50" fmla="*/ 105 w 150"/>
                <a:gd name="T51" fmla="*/ 179 h 269"/>
                <a:gd name="T52" fmla="*/ 112 w 150"/>
                <a:gd name="T53" fmla="*/ 0 h 269"/>
                <a:gd name="T54" fmla="*/ 75 w 150"/>
                <a:gd name="T55" fmla="*/ 55 h 269"/>
                <a:gd name="T56" fmla="*/ 52 w 150"/>
                <a:gd name="T57" fmla="*/ 55 h 269"/>
                <a:gd name="T58" fmla="*/ 80 w 150"/>
                <a:gd name="T59" fmla="*/ 0 h 269"/>
                <a:gd name="T60" fmla="*/ 112 w 150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0" h="269">
                  <a:moveTo>
                    <a:pt x="108" y="245"/>
                  </a:moveTo>
                  <a:cubicBezTo>
                    <a:pt x="96" y="261"/>
                    <a:pt x="76" y="269"/>
                    <a:pt x="51" y="269"/>
                  </a:cubicBezTo>
                  <a:cubicBezTo>
                    <a:pt x="37" y="269"/>
                    <a:pt x="25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7" y="184"/>
                    <a:pt x="23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89" y="153"/>
                    <a:pt x="97" y="154"/>
                    <a:pt x="105" y="157"/>
                  </a:cubicBezTo>
                  <a:cubicBezTo>
                    <a:pt x="105" y="129"/>
                    <a:pt x="92" y="114"/>
                    <a:pt x="67" y="114"/>
                  </a:cubicBezTo>
                  <a:cubicBezTo>
                    <a:pt x="47" y="114"/>
                    <a:pt x="32" y="120"/>
                    <a:pt x="22" y="130"/>
                  </a:cubicBezTo>
                  <a:lnTo>
                    <a:pt x="9" y="104"/>
                  </a:lnTo>
                  <a:cubicBezTo>
                    <a:pt x="15" y="99"/>
                    <a:pt x="23" y="95"/>
                    <a:pt x="33" y="92"/>
                  </a:cubicBezTo>
                  <a:cubicBezTo>
                    <a:pt x="44" y="88"/>
                    <a:pt x="54" y="86"/>
                    <a:pt x="63" y="86"/>
                  </a:cubicBezTo>
                  <a:cubicBezTo>
                    <a:pt x="89" y="86"/>
                    <a:pt x="107" y="92"/>
                    <a:pt x="119" y="104"/>
                  </a:cubicBezTo>
                  <a:cubicBezTo>
                    <a:pt x="131" y="115"/>
                    <a:pt x="136" y="134"/>
                    <a:pt x="136" y="159"/>
                  </a:cubicBezTo>
                  <a:lnTo>
                    <a:pt x="136" y="222"/>
                  </a:lnTo>
                  <a:cubicBezTo>
                    <a:pt x="136" y="238"/>
                    <a:pt x="141" y="248"/>
                    <a:pt x="150" y="253"/>
                  </a:cubicBezTo>
                  <a:lnTo>
                    <a:pt x="150" y="269"/>
                  </a:lnTo>
                  <a:cubicBezTo>
                    <a:pt x="137" y="269"/>
                    <a:pt x="128" y="267"/>
                    <a:pt x="122" y="263"/>
                  </a:cubicBezTo>
                  <a:cubicBezTo>
                    <a:pt x="115" y="260"/>
                    <a:pt x="111" y="254"/>
                    <a:pt x="108" y="245"/>
                  </a:cubicBezTo>
                  <a:close/>
                  <a:moveTo>
                    <a:pt x="105" y="179"/>
                  </a:moveTo>
                  <a:cubicBezTo>
                    <a:pt x="95" y="177"/>
                    <a:pt x="88" y="176"/>
                    <a:pt x="84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3" y="244"/>
                  </a:cubicBezTo>
                  <a:cubicBezTo>
                    <a:pt x="79" y="244"/>
                    <a:pt x="93" y="237"/>
                    <a:pt x="105" y="222"/>
                  </a:cubicBezTo>
                  <a:lnTo>
                    <a:pt x="105" y="179"/>
                  </a:lnTo>
                  <a:close/>
                  <a:moveTo>
                    <a:pt x="112" y="0"/>
                  </a:moveTo>
                  <a:lnTo>
                    <a:pt x="75" y="55"/>
                  </a:lnTo>
                  <a:lnTo>
                    <a:pt x="52" y="55"/>
                  </a:lnTo>
                  <a:lnTo>
                    <a:pt x="80" y="0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1" name="Freeform 142"/>
            <p:cNvSpPr>
              <a:spLocks/>
            </p:cNvSpPr>
            <p:nvPr/>
          </p:nvSpPr>
          <p:spPr bwMode="auto">
            <a:xfrm>
              <a:off x="6266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2" name="Freeform 143"/>
            <p:cNvSpPr>
              <a:spLocks noEditPoints="1"/>
            </p:cNvSpPr>
            <p:nvPr/>
          </p:nvSpPr>
          <p:spPr bwMode="auto">
            <a:xfrm>
              <a:off x="6306" y="3287"/>
              <a:ext cx="35" cy="63"/>
            </a:xfrm>
            <a:custGeom>
              <a:avLst/>
              <a:gdLst>
                <a:gd name="T0" fmla="*/ 108 w 150"/>
                <a:gd name="T1" fmla="*/ 245 h 269"/>
                <a:gd name="T2" fmla="*/ 51 w 150"/>
                <a:gd name="T3" fmla="*/ 269 h 269"/>
                <a:gd name="T4" fmla="*/ 15 w 150"/>
                <a:gd name="T5" fmla="*/ 254 h 269"/>
                <a:gd name="T6" fmla="*/ 0 w 150"/>
                <a:gd name="T7" fmla="*/ 216 h 269"/>
                <a:gd name="T8" fmla="*/ 23 w 150"/>
                <a:gd name="T9" fmla="*/ 171 h 269"/>
                <a:gd name="T10" fmla="*/ 83 w 150"/>
                <a:gd name="T11" fmla="*/ 153 h 269"/>
                <a:gd name="T12" fmla="*/ 105 w 150"/>
                <a:gd name="T13" fmla="*/ 157 h 269"/>
                <a:gd name="T14" fmla="*/ 67 w 150"/>
                <a:gd name="T15" fmla="*/ 114 h 269"/>
                <a:gd name="T16" fmla="*/ 22 w 150"/>
                <a:gd name="T17" fmla="*/ 130 h 269"/>
                <a:gd name="T18" fmla="*/ 9 w 150"/>
                <a:gd name="T19" fmla="*/ 104 h 269"/>
                <a:gd name="T20" fmla="*/ 34 w 150"/>
                <a:gd name="T21" fmla="*/ 92 h 269"/>
                <a:gd name="T22" fmla="*/ 64 w 150"/>
                <a:gd name="T23" fmla="*/ 86 h 269"/>
                <a:gd name="T24" fmla="*/ 119 w 150"/>
                <a:gd name="T25" fmla="*/ 104 h 269"/>
                <a:gd name="T26" fmla="*/ 137 w 150"/>
                <a:gd name="T27" fmla="*/ 159 h 269"/>
                <a:gd name="T28" fmla="*/ 137 w 150"/>
                <a:gd name="T29" fmla="*/ 222 h 269"/>
                <a:gd name="T30" fmla="*/ 150 w 150"/>
                <a:gd name="T31" fmla="*/ 253 h 269"/>
                <a:gd name="T32" fmla="*/ 150 w 150"/>
                <a:gd name="T33" fmla="*/ 269 h 269"/>
                <a:gd name="T34" fmla="*/ 122 w 150"/>
                <a:gd name="T35" fmla="*/ 263 h 269"/>
                <a:gd name="T36" fmla="*/ 108 w 150"/>
                <a:gd name="T37" fmla="*/ 245 h 269"/>
                <a:gd name="T38" fmla="*/ 105 w 150"/>
                <a:gd name="T39" fmla="*/ 179 h 269"/>
                <a:gd name="T40" fmla="*/ 85 w 150"/>
                <a:gd name="T41" fmla="*/ 176 h 269"/>
                <a:gd name="T42" fmla="*/ 46 w 150"/>
                <a:gd name="T43" fmla="*/ 188 h 269"/>
                <a:gd name="T44" fmla="*/ 31 w 150"/>
                <a:gd name="T45" fmla="*/ 217 h 269"/>
                <a:gd name="T46" fmla="*/ 64 w 150"/>
                <a:gd name="T47" fmla="*/ 244 h 269"/>
                <a:gd name="T48" fmla="*/ 105 w 150"/>
                <a:gd name="T49" fmla="*/ 222 h 269"/>
                <a:gd name="T50" fmla="*/ 105 w 150"/>
                <a:gd name="T51" fmla="*/ 179 h 269"/>
                <a:gd name="T52" fmla="*/ 113 w 150"/>
                <a:gd name="T53" fmla="*/ 0 h 269"/>
                <a:gd name="T54" fmla="*/ 75 w 150"/>
                <a:gd name="T55" fmla="*/ 55 h 269"/>
                <a:gd name="T56" fmla="*/ 52 w 150"/>
                <a:gd name="T57" fmla="*/ 55 h 269"/>
                <a:gd name="T58" fmla="*/ 80 w 150"/>
                <a:gd name="T59" fmla="*/ 0 h 269"/>
                <a:gd name="T60" fmla="*/ 113 w 150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0" h="269">
                  <a:moveTo>
                    <a:pt x="108" y="245"/>
                  </a:moveTo>
                  <a:cubicBezTo>
                    <a:pt x="96" y="261"/>
                    <a:pt x="77" y="269"/>
                    <a:pt x="51" y="269"/>
                  </a:cubicBezTo>
                  <a:cubicBezTo>
                    <a:pt x="37" y="269"/>
                    <a:pt x="25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8" y="184"/>
                    <a:pt x="23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90" y="153"/>
                    <a:pt x="97" y="154"/>
                    <a:pt x="105" y="157"/>
                  </a:cubicBezTo>
                  <a:cubicBezTo>
                    <a:pt x="105" y="129"/>
                    <a:pt x="93" y="114"/>
                    <a:pt x="67" y="114"/>
                  </a:cubicBezTo>
                  <a:cubicBezTo>
                    <a:pt x="48" y="114"/>
                    <a:pt x="33" y="120"/>
                    <a:pt x="22" y="130"/>
                  </a:cubicBezTo>
                  <a:lnTo>
                    <a:pt x="9" y="104"/>
                  </a:lnTo>
                  <a:cubicBezTo>
                    <a:pt x="15" y="99"/>
                    <a:pt x="23" y="95"/>
                    <a:pt x="34" y="92"/>
                  </a:cubicBezTo>
                  <a:cubicBezTo>
                    <a:pt x="44" y="88"/>
                    <a:pt x="54" y="86"/>
                    <a:pt x="64" y="86"/>
                  </a:cubicBezTo>
                  <a:cubicBezTo>
                    <a:pt x="89" y="86"/>
                    <a:pt x="108" y="92"/>
                    <a:pt x="119" y="104"/>
                  </a:cubicBezTo>
                  <a:cubicBezTo>
                    <a:pt x="131" y="115"/>
                    <a:pt x="137" y="134"/>
                    <a:pt x="137" y="159"/>
                  </a:cubicBezTo>
                  <a:lnTo>
                    <a:pt x="137" y="222"/>
                  </a:lnTo>
                  <a:cubicBezTo>
                    <a:pt x="137" y="238"/>
                    <a:pt x="141" y="248"/>
                    <a:pt x="150" y="253"/>
                  </a:cubicBezTo>
                  <a:lnTo>
                    <a:pt x="150" y="269"/>
                  </a:lnTo>
                  <a:cubicBezTo>
                    <a:pt x="138" y="269"/>
                    <a:pt x="128" y="267"/>
                    <a:pt x="122" y="263"/>
                  </a:cubicBezTo>
                  <a:cubicBezTo>
                    <a:pt x="116" y="260"/>
                    <a:pt x="111" y="254"/>
                    <a:pt x="108" y="245"/>
                  </a:cubicBezTo>
                  <a:close/>
                  <a:moveTo>
                    <a:pt x="105" y="179"/>
                  </a:moveTo>
                  <a:cubicBezTo>
                    <a:pt x="96" y="177"/>
                    <a:pt x="89" y="176"/>
                    <a:pt x="85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4" y="244"/>
                  </a:cubicBezTo>
                  <a:cubicBezTo>
                    <a:pt x="79" y="244"/>
                    <a:pt x="93" y="237"/>
                    <a:pt x="105" y="222"/>
                  </a:cubicBezTo>
                  <a:lnTo>
                    <a:pt x="105" y="179"/>
                  </a:lnTo>
                  <a:close/>
                  <a:moveTo>
                    <a:pt x="113" y="0"/>
                  </a:moveTo>
                  <a:lnTo>
                    <a:pt x="75" y="55"/>
                  </a:lnTo>
                  <a:lnTo>
                    <a:pt x="52" y="55"/>
                  </a:lnTo>
                  <a:lnTo>
                    <a:pt x="8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3" name="Freeform 144"/>
            <p:cNvSpPr>
              <a:spLocks/>
            </p:cNvSpPr>
            <p:nvPr/>
          </p:nvSpPr>
          <p:spPr bwMode="auto">
            <a:xfrm>
              <a:off x="6348" y="3307"/>
              <a:ext cx="32" cy="42"/>
            </a:xfrm>
            <a:custGeom>
              <a:avLst/>
              <a:gdLst>
                <a:gd name="T0" fmla="*/ 108 w 139"/>
                <a:gd name="T1" fmla="*/ 180 h 180"/>
                <a:gd name="T2" fmla="*/ 108 w 139"/>
                <a:gd name="T3" fmla="*/ 77 h 180"/>
                <a:gd name="T4" fmla="*/ 100 w 139"/>
                <a:gd name="T5" fmla="*/ 38 h 180"/>
                <a:gd name="T6" fmla="*/ 71 w 139"/>
                <a:gd name="T7" fmla="*/ 27 h 180"/>
                <a:gd name="T8" fmla="*/ 49 w 139"/>
                <a:gd name="T9" fmla="*/ 33 h 180"/>
                <a:gd name="T10" fmla="*/ 31 w 139"/>
                <a:gd name="T11" fmla="*/ 49 h 180"/>
                <a:gd name="T12" fmla="*/ 31 w 139"/>
                <a:gd name="T13" fmla="*/ 180 h 180"/>
                <a:gd name="T14" fmla="*/ 0 w 139"/>
                <a:gd name="T15" fmla="*/ 180 h 180"/>
                <a:gd name="T16" fmla="*/ 0 w 139"/>
                <a:gd name="T17" fmla="*/ 4 h 180"/>
                <a:gd name="T18" fmla="*/ 21 w 139"/>
                <a:gd name="T19" fmla="*/ 4 h 180"/>
                <a:gd name="T20" fmla="*/ 31 w 139"/>
                <a:gd name="T21" fmla="*/ 26 h 180"/>
                <a:gd name="T22" fmla="*/ 81 w 139"/>
                <a:gd name="T23" fmla="*/ 0 h 180"/>
                <a:gd name="T24" fmla="*/ 139 w 139"/>
                <a:gd name="T25" fmla="*/ 71 h 180"/>
                <a:gd name="T26" fmla="*/ 139 w 139"/>
                <a:gd name="T27" fmla="*/ 180 h 180"/>
                <a:gd name="T28" fmla="*/ 108 w 139"/>
                <a:gd name="T2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80">
                  <a:moveTo>
                    <a:pt x="108" y="180"/>
                  </a:moveTo>
                  <a:lnTo>
                    <a:pt x="108" y="77"/>
                  </a:lnTo>
                  <a:cubicBezTo>
                    <a:pt x="108" y="59"/>
                    <a:pt x="105" y="45"/>
                    <a:pt x="100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80"/>
                  </a:lnTo>
                  <a:lnTo>
                    <a:pt x="108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54" name="Freeform 145"/>
            <p:cNvSpPr>
              <a:spLocks noEditPoints="1"/>
            </p:cNvSpPr>
            <p:nvPr/>
          </p:nvSpPr>
          <p:spPr bwMode="auto">
            <a:xfrm>
              <a:off x="6388" y="3287"/>
              <a:ext cx="17" cy="62"/>
            </a:xfrm>
            <a:custGeom>
              <a:avLst/>
              <a:gdLst>
                <a:gd name="T0" fmla="*/ 25 w 76"/>
                <a:gd name="T1" fmla="*/ 266 h 266"/>
                <a:gd name="T2" fmla="*/ 25 w 76"/>
                <a:gd name="T3" fmla="*/ 116 h 266"/>
                <a:gd name="T4" fmla="*/ 0 w 76"/>
                <a:gd name="T5" fmla="*/ 116 h 266"/>
                <a:gd name="T6" fmla="*/ 0 w 76"/>
                <a:gd name="T7" fmla="*/ 90 h 266"/>
                <a:gd name="T8" fmla="*/ 56 w 76"/>
                <a:gd name="T9" fmla="*/ 90 h 266"/>
                <a:gd name="T10" fmla="*/ 56 w 76"/>
                <a:gd name="T11" fmla="*/ 266 h 266"/>
                <a:gd name="T12" fmla="*/ 25 w 76"/>
                <a:gd name="T13" fmla="*/ 266 h 266"/>
                <a:gd name="T14" fmla="*/ 76 w 76"/>
                <a:gd name="T15" fmla="*/ 0 h 266"/>
                <a:gd name="T16" fmla="*/ 39 w 76"/>
                <a:gd name="T17" fmla="*/ 55 h 266"/>
                <a:gd name="T18" fmla="*/ 16 w 76"/>
                <a:gd name="T19" fmla="*/ 55 h 266"/>
                <a:gd name="T20" fmla="*/ 44 w 76"/>
                <a:gd name="T21" fmla="*/ 0 h 266"/>
                <a:gd name="T22" fmla="*/ 76 w 76"/>
                <a:gd name="T23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6">
                  <a:moveTo>
                    <a:pt x="25" y="266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6"/>
                  </a:lnTo>
                  <a:lnTo>
                    <a:pt x="25" y="266"/>
                  </a:lnTo>
                  <a:close/>
                  <a:moveTo>
                    <a:pt x="76" y="0"/>
                  </a:moveTo>
                  <a:lnTo>
                    <a:pt x="39" y="55"/>
                  </a:lnTo>
                  <a:lnTo>
                    <a:pt x="16" y="55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</p:grpSp>
      <p:sp>
        <p:nvSpPr>
          <p:cNvPr id="155" name="Obdélník 154"/>
          <p:cNvSpPr/>
          <p:nvPr/>
        </p:nvSpPr>
        <p:spPr>
          <a:xfrm>
            <a:off x="2468022" y="8267700"/>
            <a:ext cx="135935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err="1"/>
              <a:t>Podpora</a:t>
            </a:r>
            <a:r>
              <a:rPr lang="en-US" sz="2600" dirty="0"/>
              <a:t> </a:t>
            </a:r>
            <a:r>
              <a:rPr lang="en-US" sz="2600" dirty="0" err="1"/>
              <a:t>krajského</a:t>
            </a:r>
            <a:r>
              <a:rPr lang="en-US" sz="2600" dirty="0"/>
              <a:t> </a:t>
            </a:r>
            <a:r>
              <a:rPr lang="en-US" sz="2600" dirty="0" err="1"/>
              <a:t>akčního</a:t>
            </a:r>
            <a:r>
              <a:rPr lang="en-US" sz="2600" dirty="0"/>
              <a:t> </a:t>
            </a:r>
            <a:r>
              <a:rPr lang="en-US" sz="2600" dirty="0" err="1"/>
              <a:t>plánování</a:t>
            </a:r>
            <a:r>
              <a:rPr lang="en-US" sz="2600" dirty="0"/>
              <a:t> (P-KAP) </a:t>
            </a:r>
            <a:r>
              <a:rPr lang="en-US" sz="2600" dirty="0" err="1"/>
              <a:t>zajišťuje</a:t>
            </a:r>
            <a:r>
              <a:rPr lang="en-US" sz="2600" dirty="0"/>
              <a:t> </a:t>
            </a:r>
            <a:r>
              <a:rPr lang="en-US" sz="2600" dirty="0" err="1"/>
              <a:t>metodickou</a:t>
            </a:r>
            <a:r>
              <a:rPr lang="en-US" sz="2600" dirty="0"/>
              <a:t> a </a:t>
            </a:r>
            <a:r>
              <a:rPr lang="en-US" sz="2600" dirty="0" err="1"/>
              <a:t>supervizní</a:t>
            </a:r>
            <a:r>
              <a:rPr lang="en-US" sz="2600" dirty="0"/>
              <a:t> </a:t>
            </a:r>
            <a:r>
              <a:rPr lang="en-US" sz="2600" dirty="0" err="1"/>
              <a:t>podporu</a:t>
            </a:r>
            <a:r>
              <a:rPr lang="en-US" sz="2600" dirty="0"/>
              <a:t> </a:t>
            </a:r>
            <a:r>
              <a:rPr lang="en-US" sz="2600" dirty="0" err="1"/>
              <a:t>při</a:t>
            </a:r>
            <a:r>
              <a:rPr lang="en-US" sz="2600" dirty="0"/>
              <a:t> </a:t>
            </a:r>
            <a:r>
              <a:rPr lang="en-US" sz="2600" dirty="0" err="1"/>
              <a:t>využívání</a:t>
            </a:r>
            <a:r>
              <a:rPr lang="en-US" sz="2600" dirty="0"/>
              <a:t> </a:t>
            </a:r>
            <a:r>
              <a:rPr lang="en-US" sz="2600" dirty="0" err="1"/>
              <a:t>akčního</a:t>
            </a:r>
            <a:r>
              <a:rPr lang="en-US" sz="2600" dirty="0"/>
              <a:t> </a:t>
            </a:r>
            <a:r>
              <a:rPr lang="en-US" sz="2600" dirty="0" err="1"/>
              <a:t>plánování</a:t>
            </a:r>
            <a:r>
              <a:rPr lang="en-US" sz="2600" dirty="0"/>
              <a:t> na </a:t>
            </a:r>
            <a:r>
              <a:rPr lang="en-US" sz="2600" dirty="0" err="1"/>
              <a:t>úrovni</a:t>
            </a:r>
            <a:r>
              <a:rPr lang="en-US" sz="2600" dirty="0"/>
              <a:t> </a:t>
            </a:r>
            <a:r>
              <a:rPr lang="en-US" sz="2600" dirty="0" err="1"/>
              <a:t>kraje</a:t>
            </a:r>
            <a:r>
              <a:rPr lang="en-US" sz="2600" dirty="0"/>
              <a:t> a </a:t>
            </a:r>
            <a:r>
              <a:rPr lang="en-US" sz="2600" dirty="0" err="1"/>
              <a:t>středních</a:t>
            </a:r>
            <a:r>
              <a:rPr lang="en-US" sz="2600" dirty="0"/>
              <a:t> a </a:t>
            </a:r>
            <a:r>
              <a:rPr lang="en-US" sz="2600" dirty="0" err="1"/>
              <a:t>vyšších</a:t>
            </a:r>
            <a:r>
              <a:rPr lang="en-US" sz="2600" dirty="0"/>
              <a:t> </a:t>
            </a:r>
            <a:r>
              <a:rPr lang="en-US" sz="2600" dirty="0" err="1"/>
              <a:t>odborných</a:t>
            </a:r>
            <a:r>
              <a:rPr lang="en-US" sz="2600" dirty="0"/>
              <a:t> </a:t>
            </a:r>
            <a:r>
              <a:rPr lang="en-US" sz="2600" dirty="0" err="1" smtClean="0"/>
              <a:t>škol</a:t>
            </a:r>
            <a:r>
              <a:rPr lang="cs-CZ" sz="2600" dirty="0" smtClean="0"/>
              <a:t>.</a:t>
            </a:r>
            <a:endParaRPr lang="en-US" sz="26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9672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00400" y="1790700"/>
            <a:ext cx="11887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6600" b="1" dirty="0" smtClean="0">
                <a:solidFill>
                  <a:srgbClr val="2BC3E1"/>
                </a:solidFill>
                <a:ea typeface="Roboto Condensed" panose="02000000000000000000" pitchFamily="2" charset="0"/>
                <a:cs typeface="Lato Semibold" panose="020F0502020204030203" pitchFamily="34" charset="0"/>
              </a:rPr>
              <a:t>P-KAP</a:t>
            </a:r>
          </a:p>
          <a:p>
            <a:pPr algn="ctr"/>
            <a:r>
              <a:rPr lang="cs-CZ" sz="6600" b="1" dirty="0" smtClean="0">
                <a:solidFill>
                  <a:srgbClr val="2BC3E1"/>
                </a:solidFill>
                <a:ea typeface="Roboto Condensed" panose="02000000000000000000" pitchFamily="2" charset="0"/>
                <a:cs typeface="Lato Semibold" panose="020F0502020204030203" pitchFamily="34" charset="0"/>
              </a:rPr>
              <a:t>Podpora inkluze se zaměřením na nadání</a:t>
            </a:r>
            <a:endParaRPr lang="en-US" sz="6600" b="1" dirty="0">
              <a:solidFill>
                <a:srgbClr val="2BC3E1"/>
              </a:solidFill>
              <a:ea typeface="Roboto Condensed" panose="02000000000000000000" pitchFamily="2" charset="0"/>
              <a:cs typeface="Lato Semibold" panose="020F0502020204030203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114800" y="1485900"/>
            <a:ext cx="685800" cy="685800"/>
            <a:chOff x="6324600" y="4114799"/>
            <a:chExt cx="685800" cy="685800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 rot="10800000">
            <a:off x="13335000" y="4533900"/>
            <a:ext cx="685800" cy="685800"/>
            <a:chOff x="6324600" y="4114799"/>
            <a:chExt cx="685800" cy="685800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25"/>
          <p:cNvSpPr txBox="1"/>
          <p:nvPr/>
        </p:nvSpPr>
        <p:spPr>
          <a:xfrm>
            <a:off x="4836380" y="6554569"/>
            <a:ext cx="85748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600" b="1" dirty="0" smtClean="0">
                <a:latin typeface="+mj-lt"/>
              </a:rPr>
              <a:t>Mgr. Martin Pobořil</a:t>
            </a:r>
            <a:r>
              <a:rPr lang="en-US" sz="3600" dirty="0" smtClean="0">
                <a:latin typeface="+mj-lt"/>
              </a:rPr>
              <a:t>, </a:t>
            </a:r>
            <a:r>
              <a:rPr lang="cs-CZ" sz="3600" dirty="0" smtClean="0">
                <a:latin typeface="+mj-lt"/>
              </a:rPr>
              <a:t>garant intervence</a:t>
            </a:r>
          </a:p>
          <a:p>
            <a:pPr algn="ctr"/>
            <a:r>
              <a:rPr lang="cs-CZ" sz="3600" b="1" dirty="0"/>
              <a:t>Mgr. </a:t>
            </a:r>
            <a:r>
              <a:rPr lang="cs-CZ" sz="3600" b="1" dirty="0" smtClean="0"/>
              <a:t>Jan Matouš - </a:t>
            </a:r>
            <a:r>
              <a:rPr lang="cs-CZ" sz="3600" b="1" dirty="0" err="1" smtClean="0"/>
              <a:t>Malbohan</a:t>
            </a:r>
            <a:r>
              <a:rPr lang="en-US" sz="3600" dirty="0" smtClean="0"/>
              <a:t>, </a:t>
            </a:r>
            <a:r>
              <a:rPr lang="cs-CZ" sz="3600" dirty="0"/>
              <a:t>garant </a:t>
            </a:r>
            <a:r>
              <a:rPr lang="cs-CZ" sz="3600" dirty="0" smtClean="0"/>
              <a:t>inkluze pro OLK</a:t>
            </a: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184936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</a:t>
            </a:r>
            <a:r>
              <a:rPr lang="cs-CZ" dirty="0" smtClean="0"/>
              <a:t>oslání a cíle</a:t>
            </a:r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7456040" y="509912"/>
            <a:ext cx="5357119" cy="1535216"/>
          </a:xfrm>
          <a:prstGeom prst="rect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2800" b="1" dirty="0" smtClean="0">
                <a:solidFill>
                  <a:schemeClr val="bg1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přispět </a:t>
            </a:r>
            <a:r>
              <a:rPr lang="cs-CZ" altLang="cs-CZ" sz="2800" b="1" dirty="0">
                <a:solidFill>
                  <a:schemeClr val="bg1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 rozvoji vzdělávání </a:t>
            </a:r>
            <a:endParaRPr lang="cs-CZ" altLang="cs-CZ" sz="2800" dirty="0">
              <a:solidFill>
                <a:schemeClr val="bg1"/>
              </a:solidFill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2800" b="1" dirty="0">
                <a:solidFill>
                  <a:schemeClr val="bg1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vycházejícího </a:t>
            </a:r>
            <a:endParaRPr lang="cs-CZ" altLang="cs-CZ" sz="2800" dirty="0">
              <a:solidFill>
                <a:schemeClr val="bg1"/>
              </a:solidFill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2800" b="1" dirty="0">
                <a:solidFill>
                  <a:schemeClr val="bg1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 národních </a:t>
            </a:r>
            <a:r>
              <a:rPr lang="cs-CZ" altLang="cs-CZ" sz="2800" b="1" dirty="0" smtClean="0">
                <a:solidFill>
                  <a:schemeClr val="bg1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nadnárodních </a:t>
            </a:r>
            <a:r>
              <a:rPr lang="cs-CZ" altLang="cs-CZ" sz="2800" b="1" dirty="0">
                <a:solidFill>
                  <a:schemeClr val="bg1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strategií</a:t>
            </a:r>
            <a:endParaRPr lang="cs-CZ" altLang="cs-CZ" sz="2800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7" name="Šipka doprava 6"/>
          <p:cNvSpPr/>
          <p:nvPr/>
        </p:nvSpPr>
        <p:spPr>
          <a:xfrm rot="5400000">
            <a:off x="7830312" y="2366500"/>
            <a:ext cx="978408" cy="484632"/>
          </a:xfrm>
          <a:prstGeom prst="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2800" smtClean="0">
              <a:solidFill>
                <a:schemeClr val="tx1"/>
              </a:solidFill>
            </a:endParaRPr>
          </a:p>
        </p:txBody>
      </p:sp>
      <p:sp>
        <p:nvSpPr>
          <p:cNvPr id="8" name="Šipka doprava 7"/>
          <p:cNvSpPr/>
          <p:nvPr/>
        </p:nvSpPr>
        <p:spPr>
          <a:xfrm rot="5400000">
            <a:off x="11564112" y="2418664"/>
            <a:ext cx="978408" cy="484632"/>
          </a:xfrm>
          <a:prstGeom prst="rightArrow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2800" smtClean="0">
              <a:solidFill>
                <a:schemeClr val="tx1"/>
              </a:solidFill>
            </a:endParaRPr>
          </a:p>
        </p:txBody>
      </p:sp>
      <p:sp>
        <p:nvSpPr>
          <p:cNvPr id="9" name="Text Box 1"/>
          <p:cNvSpPr txBox="1">
            <a:spLocks noChangeArrowheads="1"/>
          </p:cNvSpPr>
          <p:nvPr/>
        </p:nvSpPr>
        <p:spPr bwMode="auto">
          <a:xfrm>
            <a:off x="3733800" y="3212877"/>
            <a:ext cx="6063257" cy="204170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lang="cs-CZ" altLang="cs-CZ" sz="2800" b="1" dirty="0">
                <a:solidFill>
                  <a:schemeClr val="bg1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</a:t>
            </a:r>
            <a:r>
              <a:rPr lang="cs-CZ" altLang="cs-CZ" sz="2800" b="1" dirty="0" smtClean="0">
                <a:solidFill>
                  <a:schemeClr val="bg1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kvalitnit </a:t>
            </a:r>
            <a:r>
              <a:rPr lang="cs-CZ" altLang="cs-CZ" sz="2800" b="1" dirty="0">
                <a:solidFill>
                  <a:schemeClr val="bg1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řízení škol</a:t>
            </a:r>
          </a:p>
          <a:p>
            <a:pPr lvl="1" indent="-457200" defTabSz="914400">
              <a:buFontTx/>
              <a:buChar char="•"/>
            </a:pPr>
            <a:r>
              <a:rPr lang="cs-CZ" altLang="cs-CZ" sz="2800" b="1" dirty="0">
                <a:solidFill>
                  <a:schemeClr val="bg1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posílit strategické řízení </a:t>
            </a:r>
            <a:r>
              <a:rPr lang="cs-CZ" altLang="cs-CZ" sz="2800" b="1" dirty="0" smtClean="0">
                <a:solidFill>
                  <a:schemeClr val="bg1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škol</a:t>
            </a:r>
          </a:p>
          <a:p>
            <a:pPr lvl="1" indent="-457200" defTabSz="914400">
              <a:buFontTx/>
              <a:buChar char="•"/>
            </a:pPr>
            <a:r>
              <a:rPr lang="cs-CZ" altLang="cs-CZ" sz="2800" b="1" dirty="0" smtClean="0">
                <a:solidFill>
                  <a:schemeClr val="bg1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posílit </a:t>
            </a:r>
            <a:r>
              <a:rPr lang="cs-CZ" altLang="cs-CZ" sz="2800" b="1" dirty="0">
                <a:solidFill>
                  <a:schemeClr val="bg1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autonomii </a:t>
            </a:r>
            <a:r>
              <a:rPr lang="cs-CZ" altLang="cs-CZ" sz="2800" b="1" dirty="0" smtClean="0">
                <a:solidFill>
                  <a:schemeClr val="bg1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škol</a:t>
            </a:r>
            <a:endParaRPr lang="cs-CZ" altLang="cs-CZ" sz="2800" b="1" dirty="0">
              <a:solidFill>
                <a:schemeClr val="bg1"/>
              </a:solidFill>
              <a:latin typeface="Arial Narrow" panose="020B0606020202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1" indent="-457200" defTabSz="914400">
              <a:buFontTx/>
              <a:buChar char="•"/>
            </a:pPr>
            <a:r>
              <a:rPr lang="cs-CZ" altLang="cs-CZ" sz="2800" b="1" dirty="0">
                <a:solidFill>
                  <a:schemeClr val="bg1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cs-CZ" altLang="cs-CZ" sz="2800" b="1" dirty="0" smtClean="0">
                <a:solidFill>
                  <a:schemeClr val="bg1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odpořit </a:t>
            </a:r>
            <a:r>
              <a:rPr lang="cs-CZ" altLang="cs-CZ" sz="2800" b="1" dirty="0">
                <a:solidFill>
                  <a:schemeClr val="bg1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ředitele škol ve vůdcovské roli</a:t>
            </a:r>
          </a:p>
          <a:p>
            <a:pPr algn="ctr" defTabSz="914400"/>
            <a:endParaRPr lang="cs-CZ" altLang="cs-CZ" sz="2800" b="1" dirty="0">
              <a:solidFill>
                <a:schemeClr val="bg1"/>
              </a:solidFill>
              <a:latin typeface="Arial Narrow" panose="020B0606020202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0778895" y="3218529"/>
            <a:ext cx="5832705" cy="203029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altLang="cs-CZ" sz="2800" b="1" dirty="0">
                <a:solidFill>
                  <a:schemeClr val="bg1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lang="cs-CZ" altLang="cs-CZ" sz="2800" b="1" dirty="0" smtClean="0">
                <a:solidFill>
                  <a:schemeClr val="bg1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rovázat priority v rozvoji vzdělávání</a:t>
            </a:r>
          </a:p>
          <a:p>
            <a:pPr marL="457200" indent="-457200" defTabSz="914400">
              <a:buFont typeface="Arial" panose="020B0604020202020204" pitchFamily="34" charset="0"/>
              <a:buChar char="•"/>
            </a:pPr>
            <a:r>
              <a:rPr lang="cs-CZ" altLang="cs-CZ" sz="2800" b="1" dirty="0">
                <a:solidFill>
                  <a:schemeClr val="bg1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 úrovni národní</a:t>
            </a:r>
          </a:p>
          <a:p>
            <a:pPr marL="457200" indent="-457200" defTabSz="914400">
              <a:buFont typeface="Arial" panose="020B0604020202020204" pitchFamily="34" charset="0"/>
              <a:buChar char="•"/>
            </a:pPr>
            <a:r>
              <a:rPr lang="cs-CZ" altLang="cs-CZ" sz="2800" b="1" dirty="0">
                <a:solidFill>
                  <a:schemeClr val="bg1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 úrovni krajské </a:t>
            </a:r>
          </a:p>
          <a:p>
            <a:pPr marL="457200" indent="-457200" defTabSz="914400">
              <a:buFont typeface="Arial" panose="020B0604020202020204" pitchFamily="34" charset="0"/>
              <a:buChar char="•"/>
            </a:pPr>
            <a:r>
              <a:rPr lang="cs-CZ" altLang="cs-CZ" sz="2800" b="1" dirty="0">
                <a:solidFill>
                  <a:schemeClr val="bg1"/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 úrovni školní</a:t>
            </a:r>
          </a:p>
          <a:p>
            <a:pPr marR="0" lvl="0" indent="0" defTabSz="914400">
              <a:lnSpc>
                <a:spcPct val="100000"/>
              </a:lnSpc>
              <a:buClrTx/>
              <a:buSzTx/>
              <a:buFontTx/>
              <a:buNone/>
              <a:tabLst/>
            </a:pPr>
            <a:endParaRPr lang="cs-CZ" altLang="cs-CZ" sz="2800" b="1" dirty="0">
              <a:latin typeface="Arial Narrow" panose="020B060602020203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1" name="Šipka doprava 10"/>
          <p:cNvSpPr/>
          <p:nvPr/>
        </p:nvSpPr>
        <p:spPr>
          <a:xfrm rot="5400000">
            <a:off x="7830312" y="5601377"/>
            <a:ext cx="978408" cy="484632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2800" b="1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Šipka doprava 11"/>
          <p:cNvSpPr/>
          <p:nvPr/>
        </p:nvSpPr>
        <p:spPr>
          <a:xfrm rot="5400000">
            <a:off x="11600555" y="5631458"/>
            <a:ext cx="978408" cy="484632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2800" b="1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7456040" y="6580695"/>
            <a:ext cx="5357119" cy="187429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tabLst>
                <a:tab pos="5397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lang="cs-CZ" altLang="cs-CZ" sz="2800" b="1" dirty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</a:t>
            </a:r>
            <a:r>
              <a:rPr kumimoji="0" lang="cs-CZ" altLang="cs-CZ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oskytovat metodickou podporu </a:t>
            </a:r>
            <a:endParaRPr kumimoji="0" lang="cs-CZ" altLang="cs-CZ" sz="2800" b="0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cs-CZ" altLang="cs-CZ" sz="28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akčnímu plánování</a:t>
            </a:r>
            <a:endParaRPr kumimoji="0" lang="cs-CZ" altLang="cs-CZ" sz="2800" b="0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</a:endParaRPr>
          </a:p>
          <a:p>
            <a:pPr marL="457200" indent="-457200" defTabSz="914400">
              <a:buFont typeface="Arial" panose="020B0604020202020204" pitchFamily="34" charset="0"/>
              <a:buChar char="•"/>
            </a:pPr>
            <a:r>
              <a:rPr kumimoji="0" lang="cs-CZ" altLang="cs-CZ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 úrovni krajské</a:t>
            </a:r>
            <a:endParaRPr kumimoji="0" lang="cs-CZ" altLang="cs-CZ" sz="2800" b="0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</a:endParaRPr>
          </a:p>
          <a:p>
            <a:pPr marL="457200" indent="-457200" defTabSz="914400">
              <a:buFont typeface="Arial" panose="020B0604020202020204" pitchFamily="34" charset="0"/>
              <a:buChar char="•"/>
            </a:pPr>
            <a:r>
              <a:rPr kumimoji="0" lang="cs-CZ" altLang="cs-CZ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Arial Narrow" panose="020B060602020203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 úrovni školní</a:t>
            </a:r>
            <a:endParaRPr kumimoji="0" lang="cs-CZ" altLang="cs-CZ" sz="2800" b="0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kumimoji="0" lang="cs-CZ" altLang="cs-CZ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Šipka doprava 13"/>
          <p:cNvSpPr/>
          <p:nvPr/>
        </p:nvSpPr>
        <p:spPr>
          <a:xfrm rot="5400000">
            <a:off x="9645395" y="8919590"/>
            <a:ext cx="978408" cy="484632"/>
          </a:xfrm>
          <a:prstGeom prst="rightArrow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280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148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</a:t>
            </a:r>
            <a:r>
              <a:rPr lang="cs-CZ" dirty="0" smtClean="0"/>
              <a:t>droje a nástroje</a:t>
            </a:r>
            <a:endParaRPr lang="cs-CZ" dirty="0"/>
          </a:p>
        </p:txBody>
      </p:sp>
      <p:sp>
        <p:nvSpPr>
          <p:cNvPr id="4" name="Šipka doprava 3"/>
          <p:cNvSpPr/>
          <p:nvPr/>
        </p:nvSpPr>
        <p:spPr>
          <a:xfrm rot="5400000">
            <a:off x="9264396" y="1057230"/>
            <a:ext cx="978408" cy="381000"/>
          </a:xfrm>
          <a:prstGeom prst="rightArrow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cs-CZ" sz="2800" smtClean="0">
              <a:solidFill>
                <a:schemeClr val="tx1"/>
              </a:solidFill>
            </a:endParaRPr>
          </a:p>
        </p:txBody>
      </p:sp>
      <p:pic>
        <p:nvPicPr>
          <p:cNvPr id="5" name="Objekt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193"/>
          <a:stretch>
            <a:fillRect/>
          </a:stretch>
        </p:blipFill>
        <p:spPr bwMode="auto">
          <a:xfrm>
            <a:off x="3657600" y="2034430"/>
            <a:ext cx="12192000" cy="75153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3939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1409700" y="1738372"/>
            <a:ext cx="156210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>
                <a:solidFill>
                  <a:schemeClr val="tx2">
                    <a:lumMod val="75000"/>
                  </a:schemeClr>
                </a:solidFill>
              </a:rPr>
              <a:t>6 povinných oblastí </a:t>
            </a:r>
            <a:r>
              <a:rPr lang="cs-CZ" sz="3200" b="1" dirty="0" smtClean="0">
                <a:solidFill>
                  <a:schemeClr val="tx2">
                    <a:lumMod val="75000"/>
                  </a:schemeClr>
                </a:solidFill>
              </a:rPr>
              <a:t>intervence:</a:t>
            </a:r>
            <a:endParaRPr lang="cs-CZ" sz="3200" b="1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podpora odborného vzdělávání včetně spolupráce škol a zaměstnavatelů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podpora kompetencí k podnikavosti, iniciativě a kreativitě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podpora polytechnického vzdělávání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rozvoj škol jako center dalšího profesního vzdělávání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rozvoj kariérového poradenství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podpora inkluze</a:t>
            </a:r>
          </a:p>
          <a:p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sz="3200" b="1" dirty="0">
                <a:solidFill>
                  <a:schemeClr val="tx2">
                    <a:lumMod val="75000"/>
                  </a:schemeClr>
                </a:solidFill>
              </a:rPr>
              <a:t>3 nepovinné oblasti </a:t>
            </a:r>
            <a:r>
              <a:rPr lang="cs-CZ" sz="3200" b="1" dirty="0" smtClean="0">
                <a:solidFill>
                  <a:schemeClr val="tx2">
                    <a:lumMod val="75000"/>
                  </a:schemeClr>
                </a:solidFill>
              </a:rPr>
              <a:t>intervence:</a:t>
            </a:r>
            <a:endParaRPr lang="cs-CZ" sz="3200" b="1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ICT kompetence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rozvoj výuky cizích jazyků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čtenářská a matematická gramotnost</a:t>
            </a:r>
            <a:endParaRPr lang="uk-UA" sz="3200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klíčová témata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4855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1409700" y="1738372"/>
            <a:ext cx="156210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32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sz="3200" b="1" dirty="0" smtClean="0">
                <a:solidFill>
                  <a:schemeClr val="tx2">
                    <a:lumMod val="75000"/>
                  </a:schemeClr>
                </a:solidFill>
              </a:rPr>
              <a:t>Cíle</a:t>
            </a:r>
            <a:r>
              <a:rPr lang="cs-CZ" sz="3200" b="1" dirty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endParaRPr lang="cs-CZ" sz="3200" b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sz="3200" u="sng" dirty="0">
                <a:solidFill>
                  <a:schemeClr val="tx2">
                    <a:lumMod val="75000"/>
                  </a:schemeClr>
                </a:solidFill>
              </a:rPr>
              <a:t>Podpora </a:t>
            </a:r>
            <a:r>
              <a:rPr lang="cs-CZ" sz="3200" u="sng" dirty="0" smtClean="0">
                <a:solidFill>
                  <a:schemeClr val="tx2">
                    <a:lumMod val="75000"/>
                  </a:schemeClr>
                </a:solidFill>
              </a:rPr>
              <a:t>intervence: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účast garantů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inkluze/intervence na </a:t>
            </a:r>
            <a:r>
              <a:rPr lang="cs-CZ" altLang="cs-CZ" sz="3200" dirty="0" smtClean="0">
                <a:solidFill>
                  <a:schemeClr val="tx2">
                    <a:lumMod val="75000"/>
                  </a:schemeClr>
                </a:solidFill>
              </a:rPr>
              <a:t>setkáních </a:t>
            </a:r>
            <a:r>
              <a:rPr lang="cs-CZ" altLang="cs-CZ" sz="3200" dirty="0">
                <a:solidFill>
                  <a:schemeClr val="tx2">
                    <a:lumMod val="75000"/>
                  </a:schemeClr>
                </a:solidFill>
              </a:rPr>
              <a:t>realizačních týmů </a:t>
            </a:r>
            <a:r>
              <a:rPr lang="cs-CZ" altLang="cs-CZ" sz="3200" dirty="0" smtClean="0">
                <a:solidFill>
                  <a:schemeClr val="tx2">
                    <a:lumMod val="75000"/>
                  </a:schemeClr>
                </a:solidFill>
              </a:rPr>
              <a:t>KAP apod.,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účast garantů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intervence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na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s</a:t>
            </a:r>
            <a:r>
              <a:rPr lang="cs-CZ" altLang="cs-CZ" sz="3200" dirty="0" smtClean="0">
                <a:solidFill>
                  <a:schemeClr val="tx2">
                    <a:lumMod val="75000"/>
                  </a:schemeClr>
                </a:solidFill>
              </a:rPr>
              <a:t>eminářích pro školy k akčnímu plánování a oblastem intervencí, individuální podpora tvorby ŠAP.</a:t>
            </a:r>
            <a:endParaRPr lang="cs-CZ" alt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alt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alt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sz="3200" u="sng" dirty="0">
                <a:solidFill>
                  <a:schemeClr val="tx2">
                    <a:lumMod val="75000"/>
                  </a:schemeClr>
                </a:solidFill>
              </a:rPr>
              <a:t>Mapování stavu inkluze ve vzdělávání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 - z</a:t>
            </a:r>
            <a:r>
              <a:rPr lang="cs-CZ" altLang="cs-CZ" sz="3200" dirty="0">
                <a:solidFill>
                  <a:schemeClr val="tx2">
                    <a:lumMod val="75000"/>
                  </a:schemeClr>
                </a:solidFill>
              </a:rPr>
              <a:t>práva o stavu inkluzivního vzdělávání na SŠ a VOŠ v určeném </a:t>
            </a:r>
            <a:r>
              <a:rPr lang="cs-CZ" altLang="cs-CZ" sz="3200" dirty="0" smtClean="0">
                <a:solidFill>
                  <a:schemeClr val="tx2">
                    <a:lumMod val="75000"/>
                  </a:schemeClr>
                </a:solidFill>
              </a:rPr>
              <a:t>kraji, zajišťují garanti inkluze v krajích (odlišnost od ostatních intervencí).</a:t>
            </a:r>
            <a:endParaRPr lang="cs-CZ" sz="3200" i="1" u="sng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podpora inkluze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5450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1409700" y="1738372"/>
            <a:ext cx="15621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Inkluzivní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vzdělávání vychází z požadavku </a:t>
            </a:r>
            <a:r>
              <a:rPr lang="cs-CZ" sz="3200" u="sng" dirty="0">
                <a:solidFill>
                  <a:schemeClr val="tx2">
                    <a:lumMod val="75000"/>
                  </a:schemeClr>
                </a:solidFill>
              </a:rPr>
              <a:t>přizpůsobení edukačního prostředí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žákům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Prostředí, ve kterém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lze pracovat s heterogenní skupinou žáků a akceptovat tak různorodost pohlaví, etnicity, kultury, jazyka, sociálního prostředí, popř. věku; lze také pracovat s různou úrovní předpokladů včetně žáků se speciálními vzdělávacími potřebami či </a:t>
            </a:r>
            <a:r>
              <a:rPr lang="cs-CZ" sz="3200" u="sng" dirty="0">
                <a:solidFill>
                  <a:schemeClr val="tx2">
                    <a:lumMod val="75000"/>
                  </a:schemeClr>
                </a:solidFill>
              </a:rPr>
              <a:t>mimořádným nadáním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i="1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Inkluzivní vzdělávání dává možnost vytvoření </a:t>
            </a:r>
            <a:r>
              <a:rPr lang="cs-CZ" sz="3200" u="sng" dirty="0">
                <a:solidFill>
                  <a:schemeClr val="tx2">
                    <a:lumMod val="75000"/>
                  </a:schemeClr>
                </a:solidFill>
              </a:rPr>
              <a:t>„školy pro všechny“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r>
              <a:rPr lang="cs-CZ" altLang="cs-CZ" sz="3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cs-CZ" sz="3200" i="1" u="sng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podpora </a:t>
            </a:r>
            <a:r>
              <a:rPr lang="cs-CZ" dirty="0" smtClean="0"/>
              <a:t>inkluze – pojetí intervence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2853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1409700" y="1738372"/>
            <a:ext cx="15621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Školský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zákon (zákon č. 561/2004 Sb., o předškolním, základním středním, vyšším odborném a jiném vzdělávání) -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  <a:hlinkClick r:id="rId2"/>
              </a:rPr>
              <a:t>§ 17, § 18 a § 19</a:t>
            </a:r>
          </a:p>
          <a:p>
            <a:r>
              <a:rPr lang="cs-CZ" sz="3200" dirty="0">
                <a:solidFill>
                  <a:schemeClr val="tx2">
                    <a:lumMod val="75000"/>
                  </a:schemeClr>
                </a:solidFill>
                <a:hlinkClick r:id="rId2"/>
              </a:rPr>
              <a:t> </a:t>
            </a: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Vyhláška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  <a:hlinkClick r:id="rId2"/>
              </a:rPr>
              <a:t>č. 27/2016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</a:rPr>
              <a:t>o vzdělávání žáků se speciálními potřebami a žáků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</a:rPr>
              <a:t>nadaných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l-PL" sz="3200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Koncepce</a:t>
            </a:r>
            <a:r>
              <a:rPr lang="pl-PL" sz="3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pl-PL" sz="3200" dirty="0">
                <a:solidFill>
                  <a:schemeClr val="tx2">
                    <a:lumMod val="75000"/>
                  </a:schemeClr>
                </a:solidFill>
              </a:rPr>
              <a:t>podpory rozvoje nadání a péče o nadané na období let 2014–2020 </a:t>
            </a:r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altLang="cs-CZ" sz="3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cs-CZ" sz="3200" i="1" u="sng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legislativa a dokumenty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6072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1409700" y="1738372"/>
            <a:ext cx="15621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32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cs-CZ" altLang="cs-CZ" sz="32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cs-CZ" sz="3200" i="1" u="sng" dirty="0">
              <a:solidFill>
                <a:schemeClr val="tx2">
                  <a:lumMod val="75000"/>
                </a:schemeClr>
              </a:solidFill>
            </a:endParaRPr>
          </a:p>
          <a:p>
            <a:endParaRPr lang="cs-CZ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943122" y="804259"/>
            <a:ext cx="16506678" cy="646331"/>
          </a:xfrm>
        </p:spPr>
        <p:txBody>
          <a:bodyPr/>
          <a:lstStyle/>
          <a:p>
            <a:r>
              <a:rPr lang="cs-CZ" dirty="0"/>
              <a:t>inkluze </a:t>
            </a:r>
            <a:r>
              <a:rPr lang="cs-CZ" dirty="0" smtClean="0"/>
              <a:t>– </a:t>
            </a:r>
            <a:r>
              <a:rPr lang="cs-CZ" dirty="0" smtClean="0">
                <a:cs typeface="Calibri" pitchFamily="34" charset="0"/>
              </a:rPr>
              <a:t>model </a:t>
            </a:r>
            <a:r>
              <a:rPr lang="cs-CZ" dirty="0">
                <a:cs typeface="Calibri" pitchFamily="34" charset="0"/>
              </a:rPr>
              <a:t>nadání J. </a:t>
            </a:r>
            <a:r>
              <a:rPr lang="cs-CZ" dirty="0" err="1" smtClean="0">
                <a:cs typeface="Calibri" pitchFamily="34" charset="0"/>
              </a:rPr>
              <a:t>Renzulli</a:t>
            </a:r>
            <a:endParaRPr lang="cs-CZ" dirty="0"/>
          </a:p>
        </p:txBody>
      </p:sp>
      <p:sp>
        <p:nvSpPr>
          <p:cNvPr id="7" name="Oval 2" descr="Světlý šikmo dolů"/>
          <p:cNvSpPr>
            <a:spLocks noChangeArrowheads="1"/>
          </p:cNvSpPr>
          <p:nvPr/>
        </p:nvSpPr>
        <p:spPr bwMode="auto">
          <a:xfrm>
            <a:off x="9448800" y="5257800"/>
            <a:ext cx="5943600" cy="4343400"/>
          </a:xfrm>
          <a:prstGeom prst="ellipse">
            <a:avLst/>
          </a:prstGeom>
          <a:pattFill prst="ltDnDiag">
            <a:fgClr>
              <a:srgbClr val="99FF99"/>
            </a:fgClr>
            <a:bgClr>
              <a:schemeClr val="bg1"/>
            </a:bgClr>
          </a:patt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163284" tIns="81642" rIns="163284" bIns="81642" anchor="ctr"/>
          <a:lstStyle/>
          <a:p>
            <a:r>
              <a:rPr lang="cs-CZ" dirty="0" smtClean="0"/>
              <a:t>Zaujetí pro úkol</a:t>
            </a:r>
            <a:endParaRPr lang="cs-CZ" dirty="0"/>
          </a:p>
        </p:txBody>
      </p:sp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7467600" y="2743200"/>
            <a:ext cx="6096000" cy="4229100"/>
          </a:xfrm>
          <a:prstGeom prst="ellipse">
            <a:avLst/>
          </a:prstGeom>
          <a:solidFill>
            <a:srgbClr val="FFFF99">
              <a:alpha val="50195"/>
            </a:srgbClr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163284" tIns="81642" rIns="163284" bIns="81642" anchor="ctr"/>
          <a:lstStyle/>
          <a:p>
            <a:r>
              <a:rPr lang="cs-CZ" dirty="0" smtClean="0"/>
              <a:t>Nadprůměrná schopnost</a:t>
            </a:r>
            <a:endParaRPr lang="cs-CZ" dirty="0"/>
          </a:p>
        </p:txBody>
      </p:sp>
      <p:sp>
        <p:nvSpPr>
          <p:cNvPr id="9" name="Oval 3"/>
          <p:cNvSpPr>
            <a:spLocks noChangeArrowheads="1"/>
          </p:cNvSpPr>
          <p:nvPr/>
        </p:nvSpPr>
        <p:spPr bwMode="auto">
          <a:xfrm>
            <a:off x="12039600" y="2971800"/>
            <a:ext cx="5943600" cy="4114800"/>
          </a:xfrm>
          <a:prstGeom prst="ellipse">
            <a:avLst/>
          </a:prstGeom>
          <a:solidFill>
            <a:srgbClr val="CCFFCC">
              <a:alpha val="50195"/>
            </a:srgbClr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lIns="163284" tIns="81642" rIns="163284" bIns="81642" anchor="ctr"/>
          <a:lstStyle/>
          <a:p>
            <a:r>
              <a:rPr lang="cs-CZ" dirty="0" smtClean="0"/>
              <a:t>        Tvořivost</a:t>
            </a:r>
            <a:endParaRPr lang="cs-CZ" dirty="0"/>
          </a:p>
        </p:txBody>
      </p:sp>
      <p:sp>
        <p:nvSpPr>
          <p:cNvPr id="10" name="Obdélník 9"/>
          <p:cNvSpPr/>
          <p:nvPr/>
        </p:nvSpPr>
        <p:spPr>
          <a:xfrm>
            <a:off x="4343400" y="7277100"/>
            <a:ext cx="3276600" cy="914400"/>
          </a:xfrm>
          <a:prstGeom prst="rect">
            <a:avLst/>
          </a:prstGeom>
          <a:solidFill>
            <a:schemeClr val="accent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cs-CZ" sz="2800" dirty="0" smtClean="0">
                <a:solidFill>
                  <a:schemeClr val="tx1"/>
                </a:solidFill>
              </a:rPr>
              <a:t>Nadání</a:t>
            </a:r>
          </a:p>
        </p:txBody>
      </p:sp>
      <p:cxnSp>
        <p:nvCxnSpPr>
          <p:cNvPr id="11" name="Přímá spojovací šipka 7"/>
          <p:cNvCxnSpPr/>
          <p:nvPr/>
        </p:nvCxnSpPr>
        <p:spPr>
          <a:xfrm flipV="1">
            <a:off x="7391400" y="5676900"/>
            <a:ext cx="5486400" cy="1600200"/>
          </a:xfrm>
          <a:prstGeom prst="straightConnector1">
            <a:avLst/>
          </a:prstGeom>
          <a:ln w="25400" cap="sq">
            <a:solidFill>
              <a:schemeClr val="accent2"/>
            </a:solidFill>
            <a:bevel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1170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AM SLID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2_SLIDES WITH IMAGES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2_PORTFOLIO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_GENARAL LAYOUTS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3_TEAM SLIDES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3_SLIDES WITH IMAGES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3_PORTFOLIO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GENARAL LAYOUTS">
  <a:themeElements>
    <a:clrScheme name="SIMPLICITY - Fresh Green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89C800"/>
      </a:accent3>
      <a:accent4>
        <a:srgbClr val="89C800"/>
      </a:accent4>
      <a:accent5>
        <a:srgbClr val="89C800"/>
      </a:accent5>
      <a:accent6>
        <a:srgbClr val="89C800"/>
      </a:accent6>
      <a:hlink>
        <a:srgbClr val="669600"/>
      </a:hlink>
      <a:folHlink>
        <a:srgbClr val="C4FF44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4_TEAM SLIDES">
  <a:themeElements>
    <a:clrScheme name="temp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FF4C58"/>
      </a:accent3>
      <a:accent4>
        <a:srgbClr val="FF4C58"/>
      </a:accent4>
      <a:accent5>
        <a:srgbClr val="FF4C58"/>
      </a:accent5>
      <a:accent6>
        <a:srgbClr val="FF4C58"/>
      </a:accent6>
      <a:hlink>
        <a:srgbClr val="FF4C58"/>
      </a:hlink>
      <a:folHlink>
        <a:srgbClr val="FF4C58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4_SLIDES WITH IMAGES">
  <a:themeElements>
    <a:clrScheme name="temp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FF4C58"/>
      </a:accent3>
      <a:accent4>
        <a:srgbClr val="FF4C58"/>
      </a:accent4>
      <a:accent5>
        <a:srgbClr val="FF4C58"/>
      </a:accent5>
      <a:accent6>
        <a:srgbClr val="FF4C58"/>
      </a:accent6>
      <a:hlink>
        <a:srgbClr val="FF4C58"/>
      </a:hlink>
      <a:folHlink>
        <a:srgbClr val="FF4C58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4_PORTFOLIO">
  <a:themeElements>
    <a:clrScheme name="temp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FF4C58"/>
      </a:accent3>
      <a:accent4>
        <a:srgbClr val="FF4C58"/>
      </a:accent4>
      <a:accent5>
        <a:srgbClr val="FF4C58"/>
      </a:accent5>
      <a:accent6>
        <a:srgbClr val="FF4C58"/>
      </a:accent6>
      <a:hlink>
        <a:srgbClr val="FF4C58"/>
      </a:hlink>
      <a:folHlink>
        <a:srgbClr val="FF4C58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LIDES WITH IMAG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0.xml><?xml version="1.0" encoding="utf-8"?>
<a:theme xmlns:a="http://schemas.openxmlformats.org/drawingml/2006/main" name="NUV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NUV" id="{57E119CC-F276-42EB-849D-D583D961693B}" vid="{8EF8F40B-466C-4875-B276-C7E8A6599CBB}"/>
    </a:ext>
  </a:extLst>
</a:theme>
</file>

<file path=ppt/theme/theme21.xml><?xml version="1.0" encoding="utf-8"?>
<a:theme xmlns:a="http://schemas.openxmlformats.org/drawingml/2006/main" name="5_SLIDES WITH IMAG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2.xml><?xml version="1.0" encoding="utf-8"?>
<a:theme xmlns:a="http://schemas.openxmlformats.org/drawingml/2006/main" name="5_PORTFOLIO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3.xml><?xml version="1.0" encoding="utf-8"?>
<a:theme xmlns:a="http://schemas.openxmlformats.org/drawingml/2006/main" name="1_Bright Blue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Bright Blue" id="{76B4930B-7DF5-4CFE-B9A9-19BB7070649D}" vid="{4114BC02-2ECF-4B45-BB32-D50E6D01EBC3}"/>
    </a:ext>
  </a:extLst>
</a:theme>
</file>

<file path=ppt/theme/theme24.xml><?xml version="1.0" encoding="utf-8"?>
<a:theme xmlns:a="http://schemas.openxmlformats.org/drawingml/2006/main" name="5_TEAM SLID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5.xml><?xml version="1.0" encoding="utf-8"?>
<a:theme xmlns:a="http://schemas.openxmlformats.org/drawingml/2006/main" name="6_SLIDES WITH IMAG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6_PORTFOLIO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7.xml><?xml version="1.0" encoding="utf-8"?>
<a:theme xmlns:a="http://schemas.openxmlformats.org/drawingml/2006/main" name="3_GENARAL LAYOUTS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8.xml><?xml version="1.0" encoding="utf-8"?>
<a:theme xmlns:a="http://schemas.openxmlformats.org/drawingml/2006/main" name="6_TEAM SLIDES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9.xml><?xml version="1.0" encoding="utf-8"?>
<a:theme xmlns:a="http://schemas.openxmlformats.org/drawingml/2006/main" name="7_SLIDES WITH IMAGES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PORTFOLIO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0.xml><?xml version="1.0" encoding="utf-8"?>
<a:theme xmlns:a="http://schemas.openxmlformats.org/drawingml/2006/main" name="7_PORTFOLIO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1.xml><?xml version="1.0" encoding="utf-8"?>
<a:theme xmlns:a="http://schemas.openxmlformats.org/drawingml/2006/main" name="4_GENARAL LAYOUTS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2.xml><?xml version="1.0" encoding="utf-8"?>
<a:theme xmlns:a="http://schemas.openxmlformats.org/drawingml/2006/main" name="7_TEAM SLIDES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3.xml><?xml version="1.0" encoding="utf-8"?>
<a:theme xmlns:a="http://schemas.openxmlformats.org/drawingml/2006/main" name="8_SLIDES WITH IMAGES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4.xml><?xml version="1.0" encoding="utf-8"?>
<a:theme xmlns:a="http://schemas.openxmlformats.org/drawingml/2006/main" name="8_PORTFOLIO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5.xml><?xml version="1.0" encoding="utf-8"?>
<a:theme xmlns:a="http://schemas.openxmlformats.org/drawingml/2006/main" name="5_GENARAL LAYOUTS">
  <a:themeElements>
    <a:clrScheme name="SIMPLICITY - Fresh Green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89C800"/>
      </a:accent3>
      <a:accent4>
        <a:srgbClr val="89C800"/>
      </a:accent4>
      <a:accent5>
        <a:srgbClr val="89C800"/>
      </a:accent5>
      <a:accent6>
        <a:srgbClr val="89C800"/>
      </a:accent6>
      <a:hlink>
        <a:srgbClr val="669600"/>
      </a:hlink>
      <a:folHlink>
        <a:srgbClr val="C4FF44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6.xml><?xml version="1.0" encoding="utf-8"?>
<a:theme xmlns:a="http://schemas.openxmlformats.org/drawingml/2006/main" name="8_TEAM SLIDES">
  <a:themeElements>
    <a:clrScheme name="temp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FF4C58"/>
      </a:accent3>
      <a:accent4>
        <a:srgbClr val="FF4C58"/>
      </a:accent4>
      <a:accent5>
        <a:srgbClr val="FF4C58"/>
      </a:accent5>
      <a:accent6>
        <a:srgbClr val="FF4C58"/>
      </a:accent6>
      <a:hlink>
        <a:srgbClr val="FF4C58"/>
      </a:hlink>
      <a:folHlink>
        <a:srgbClr val="FF4C58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7.xml><?xml version="1.0" encoding="utf-8"?>
<a:theme xmlns:a="http://schemas.openxmlformats.org/drawingml/2006/main" name="9_SLIDES WITH IMAGES">
  <a:themeElements>
    <a:clrScheme name="temp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FF4C58"/>
      </a:accent3>
      <a:accent4>
        <a:srgbClr val="FF4C58"/>
      </a:accent4>
      <a:accent5>
        <a:srgbClr val="FF4C58"/>
      </a:accent5>
      <a:accent6>
        <a:srgbClr val="FF4C58"/>
      </a:accent6>
      <a:hlink>
        <a:srgbClr val="FF4C58"/>
      </a:hlink>
      <a:folHlink>
        <a:srgbClr val="FF4C58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8.xml><?xml version="1.0" encoding="utf-8"?>
<a:theme xmlns:a="http://schemas.openxmlformats.org/drawingml/2006/main" name="9_PORTFOLIO">
  <a:themeElements>
    <a:clrScheme name="temp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FF4C58"/>
      </a:accent3>
      <a:accent4>
        <a:srgbClr val="FF4C58"/>
      </a:accent4>
      <a:accent5>
        <a:srgbClr val="FF4C58"/>
      </a:accent5>
      <a:accent6>
        <a:srgbClr val="FF4C58"/>
      </a:accent6>
      <a:hlink>
        <a:srgbClr val="FF4C58"/>
      </a:hlink>
      <a:folHlink>
        <a:srgbClr val="FF4C58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right Blue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Bright Blue" id="{76B4930B-7DF5-4CFE-B9A9-19BB7070649D}" vid="{4114BC02-2ECF-4B45-BB32-D50E6D01EBC3}"/>
    </a:ext>
  </a:extLst>
</a:theme>
</file>

<file path=ppt/theme/theme5.xml><?xml version="1.0" encoding="utf-8"?>
<a:theme xmlns:a="http://schemas.openxmlformats.org/drawingml/2006/main" name="1_TEAM SLID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SLIDES WITH IMAG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_PORTFOLIO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GENARAL LAYOUTS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2_TEAM SLIDES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6782</TotalTime>
  <Words>458</Words>
  <Application>Microsoft Office PowerPoint</Application>
  <PresentationFormat>Vlastní</PresentationFormat>
  <Paragraphs>106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38</vt:i4>
      </vt:variant>
      <vt:variant>
        <vt:lpstr>Nadpisy snímků</vt:lpstr>
      </vt:variant>
      <vt:variant>
        <vt:i4>15</vt:i4>
      </vt:variant>
    </vt:vector>
  </HeadingPairs>
  <TitlesOfParts>
    <vt:vector size="53" baseType="lpstr">
      <vt:lpstr>TEAM SLIDES</vt:lpstr>
      <vt:lpstr>SLIDES WITH IMAGES</vt:lpstr>
      <vt:lpstr>PORTFOLIO</vt:lpstr>
      <vt:lpstr>Bright Blue</vt:lpstr>
      <vt:lpstr>1_TEAM SLIDES</vt:lpstr>
      <vt:lpstr>1_SLIDES WITH IMAGES</vt:lpstr>
      <vt:lpstr>1_PORTFOLIO</vt:lpstr>
      <vt:lpstr>GENARAL LAYOUTS</vt:lpstr>
      <vt:lpstr>2_TEAM SLIDES</vt:lpstr>
      <vt:lpstr>2_SLIDES WITH IMAGES</vt:lpstr>
      <vt:lpstr>2_PORTFOLIO</vt:lpstr>
      <vt:lpstr>1_GENARAL LAYOUTS</vt:lpstr>
      <vt:lpstr>3_TEAM SLIDES</vt:lpstr>
      <vt:lpstr>3_SLIDES WITH IMAGES</vt:lpstr>
      <vt:lpstr>3_PORTFOLIO</vt:lpstr>
      <vt:lpstr>2_GENARAL LAYOUTS</vt:lpstr>
      <vt:lpstr>4_TEAM SLIDES</vt:lpstr>
      <vt:lpstr>4_SLIDES WITH IMAGES</vt:lpstr>
      <vt:lpstr>4_PORTFOLIO</vt:lpstr>
      <vt:lpstr>NUV</vt:lpstr>
      <vt:lpstr>5_SLIDES WITH IMAGES</vt:lpstr>
      <vt:lpstr>5_PORTFOLIO</vt:lpstr>
      <vt:lpstr>1_Bright Blue</vt:lpstr>
      <vt:lpstr>5_TEAM SLIDES</vt:lpstr>
      <vt:lpstr>6_SLIDES WITH IMAGES</vt:lpstr>
      <vt:lpstr>6_PORTFOLIO</vt:lpstr>
      <vt:lpstr>3_GENARAL LAYOUTS</vt:lpstr>
      <vt:lpstr>6_TEAM SLIDES</vt:lpstr>
      <vt:lpstr>7_SLIDES WITH IMAGES</vt:lpstr>
      <vt:lpstr>7_PORTFOLIO</vt:lpstr>
      <vt:lpstr>4_GENARAL LAYOUTS</vt:lpstr>
      <vt:lpstr>7_TEAM SLIDES</vt:lpstr>
      <vt:lpstr>8_SLIDES WITH IMAGES</vt:lpstr>
      <vt:lpstr>8_PORTFOLIO</vt:lpstr>
      <vt:lpstr>5_GENARAL LAYOUTS</vt:lpstr>
      <vt:lpstr>8_TEAM SLIDES</vt:lpstr>
      <vt:lpstr>9_SLIDES WITH IMAGES</vt:lpstr>
      <vt:lpstr>9_PORTFOLIO</vt:lpstr>
      <vt:lpstr>Prezentace aplikace PowerPoint</vt:lpstr>
      <vt:lpstr>Prezentace aplikace PowerPoint</vt:lpstr>
      <vt:lpstr>poslání a cíle</vt:lpstr>
      <vt:lpstr>zdroje a nástroje</vt:lpstr>
      <vt:lpstr>klíčová témata</vt:lpstr>
      <vt:lpstr>podpora inkluze</vt:lpstr>
      <vt:lpstr>podpora inkluze – pojetí intervence</vt:lpstr>
      <vt:lpstr>legislativa a dokumenty</vt:lpstr>
      <vt:lpstr>inkluze – model nadání J. Renzulli</vt:lpstr>
      <vt:lpstr>úskalí nadání</vt:lpstr>
      <vt:lpstr>zkušenosti z mapování</vt:lpstr>
      <vt:lpstr>cíl podpory</vt:lpstr>
      <vt:lpstr>Prezentace aplikace PowerPoint</vt:lpstr>
      <vt:lpstr>Prezentace aplikace PowerPoint</vt:lpstr>
      <vt:lpstr>Prezentace aplikace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Палотенце</dc:creator>
  <cp:lastModifiedBy>admin</cp:lastModifiedBy>
  <cp:revision>923</cp:revision>
  <dcterms:created xsi:type="dcterms:W3CDTF">2015-01-20T11:47:48Z</dcterms:created>
  <dcterms:modified xsi:type="dcterms:W3CDTF">2017-03-12T17:29:11Z</dcterms:modified>
</cp:coreProperties>
</file>