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1"/>
  </p:notesMasterIdLst>
  <p:sldIdLst>
    <p:sldId id="311" r:id="rId5"/>
    <p:sldId id="300" r:id="rId6"/>
    <p:sldId id="263" r:id="rId7"/>
    <p:sldId id="264" r:id="rId8"/>
    <p:sldId id="327" r:id="rId9"/>
    <p:sldId id="367" r:id="rId10"/>
    <p:sldId id="328" r:id="rId11"/>
    <p:sldId id="368" r:id="rId12"/>
    <p:sldId id="369" r:id="rId13"/>
    <p:sldId id="371" r:id="rId14"/>
    <p:sldId id="372" r:id="rId15"/>
    <p:sldId id="379" r:id="rId16"/>
    <p:sldId id="380" r:id="rId17"/>
    <p:sldId id="378" r:id="rId18"/>
    <p:sldId id="314" r:id="rId19"/>
    <p:sldId id="313" r:id="rId20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550" userDrawn="1">
          <p15:clr>
            <a:srgbClr val="A4A3A4"/>
          </p15:clr>
        </p15:guide>
        <p15:guide id="2" pos="2479" userDrawn="1">
          <p15:clr>
            <a:srgbClr val="A4A3A4"/>
          </p15:clr>
        </p15:guide>
        <p15:guide id="3" pos="7242" userDrawn="1">
          <p15:clr>
            <a:srgbClr val="A4A3A4"/>
          </p15:clr>
        </p15:guide>
        <p15:guide id="4" orient="horz" pos="3906" userDrawn="1">
          <p15:clr>
            <a:srgbClr val="A4A3A4"/>
          </p15:clr>
        </p15:guide>
        <p15:guide id="5" pos="43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áš Honzák" initials="LH" lastIdx="5" clrIdx="0">
    <p:extLst>
      <p:ext uri="{19B8F6BF-5375-455C-9EA6-DF929625EA0E}">
        <p15:presenceInfo xmlns:p15="http://schemas.microsoft.com/office/powerpoint/2012/main" userId="S::honzak@ewinggroup.onmicrosoft.com::29b7e49b-3671-43cf-8972-e478362108e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58E"/>
    <a:srgbClr val="E605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817EA92-75D0-4044-A80A-286907CE0DDB}">
  <a:tblStyle styleId="{0817EA92-75D0-4044-A80A-286907CE0DDB}" styleName="NRB tabulka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rgbClr val="B5D1FF"/>
          </a:solidFill>
        </a:fill>
      </a:tcStyle>
    </a:wholeTbl>
    <a:band1H>
      <a:tcStyle>
        <a:tcBdr/>
        <a:fill>
          <a:solidFill>
            <a:srgbClr val="FFFFFF"/>
          </a:solidFill>
        </a:fill>
      </a:tcStyle>
    </a:band1H>
    <a:band1V>
      <a:tcStyle>
        <a:tcBdr/>
        <a:fill>
          <a:noFill/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>
              <a:noFill/>
            </a:ln>
          </a:bottom>
        </a:tcBdr>
        <a:fill>
          <a:solidFill>
            <a:schemeClr val="accent1"/>
          </a:solidFill>
        </a:fill>
      </a:tcStyle>
    </a:firstRow>
  </a:tblStyle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0DEEF"/>
          </a:solidFill>
        </a:fill>
      </a:tcStyle>
    </a:wholeTbl>
    <a:band2H>
      <a:tcTxStyle/>
      <a:tcStyle>
        <a:tcBdr/>
        <a:fill>
          <a:solidFill>
            <a:srgbClr val="E9EFF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větlý styl 2 – zvýraznění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Střední styl 3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94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>
        <p:guide orient="horz" pos="550"/>
        <p:guide pos="2479"/>
        <p:guide pos="7242"/>
        <p:guide orient="horz" pos="3906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51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an Paroulek" userId="25563b0a-a25e-496b-84b3-0b4ba69e15e5" providerId="ADAL" clId="{6FDD0333-73AA-44C6-A4E3-20A1F422083F}"/>
    <pc:docChg chg="custSel addSld delSld modSld sldOrd">
      <pc:chgData name="Jan Paroulek" userId="25563b0a-a25e-496b-84b3-0b4ba69e15e5" providerId="ADAL" clId="{6FDD0333-73AA-44C6-A4E3-20A1F422083F}" dt="2021-12-13T04:18:52.107" v="62" actId="13241"/>
      <pc:docMkLst>
        <pc:docMk/>
      </pc:docMkLst>
      <pc:sldChg chg="modSp mod">
        <pc:chgData name="Jan Paroulek" userId="25563b0a-a25e-496b-84b3-0b4ba69e15e5" providerId="ADAL" clId="{6FDD0333-73AA-44C6-A4E3-20A1F422083F}" dt="2021-12-13T04:17:25.723" v="47" actId="12385"/>
        <pc:sldMkLst>
          <pc:docMk/>
          <pc:sldMk cId="1192748696" sldId="329"/>
        </pc:sldMkLst>
        <pc:graphicFrameChg chg="modGraphic">
          <ac:chgData name="Jan Paroulek" userId="25563b0a-a25e-496b-84b3-0b4ba69e15e5" providerId="ADAL" clId="{6FDD0333-73AA-44C6-A4E3-20A1F422083F}" dt="2021-12-13T04:17:25.723" v="47" actId="12385"/>
          <ac:graphicFrameMkLst>
            <pc:docMk/>
            <pc:sldMk cId="1192748696" sldId="329"/>
            <ac:graphicFrameMk id="11" creationId="{C94E8C25-BBFF-4000-BE5C-FA2DAB67D5FE}"/>
          </ac:graphicFrameMkLst>
        </pc:graphicFrameChg>
      </pc:sldChg>
      <pc:sldChg chg="modSp mod">
        <pc:chgData name="Jan Paroulek" userId="25563b0a-a25e-496b-84b3-0b4ba69e15e5" providerId="ADAL" clId="{6FDD0333-73AA-44C6-A4E3-20A1F422083F}" dt="2021-12-13T04:18:52.107" v="62" actId="13241"/>
        <pc:sldMkLst>
          <pc:docMk/>
          <pc:sldMk cId="433007963" sldId="358"/>
        </pc:sldMkLst>
        <pc:graphicFrameChg chg="modGraphic">
          <ac:chgData name="Jan Paroulek" userId="25563b0a-a25e-496b-84b3-0b4ba69e15e5" providerId="ADAL" clId="{6FDD0333-73AA-44C6-A4E3-20A1F422083F}" dt="2021-12-13T04:18:52.107" v="62" actId="13241"/>
          <ac:graphicFrameMkLst>
            <pc:docMk/>
            <pc:sldMk cId="433007963" sldId="358"/>
            <ac:graphicFrameMk id="11" creationId="{C94E8C25-BBFF-4000-BE5C-FA2DAB67D5FE}"/>
          </ac:graphicFrameMkLst>
        </pc:graphicFrameChg>
      </pc:sldChg>
      <pc:sldChg chg="del">
        <pc:chgData name="Jan Paroulek" userId="25563b0a-a25e-496b-84b3-0b4ba69e15e5" providerId="ADAL" clId="{6FDD0333-73AA-44C6-A4E3-20A1F422083F}" dt="2021-12-13T04:07:39.648" v="23" actId="47"/>
        <pc:sldMkLst>
          <pc:docMk/>
          <pc:sldMk cId="2896893594" sldId="363"/>
        </pc:sldMkLst>
      </pc:sldChg>
      <pc:sldChg chg="addSp delSp modSp new del mod ord">
        <pc:chgData name="Jan Paroulek" userId="25563b0a-a25e-496b-84b3-0b4ba69e15e5" providerId="ADAL" clId="{6FDD0333-73AA-44C6-A4E3-20A1F422083F}" dt="2021-12-13T04:08:09.362" v="27" actId="47"/>
        <pc:sldMkLst>
          <pc:docMk/>
          <pc:sldMk cId="1257137449" sldId="364"/>
        </pc:sldMkLst>
        <pc:spChg chg="del">
          <ac:chgData name="Jan Paroulek" userId="25563b0a-a25e-496b-84b3-0b4ba69e15e5" providerId="ADAL" clId="{6FDD0333-73AA-44C6-A4E3-20A1F422083F}" dt="2021-12-13T03:57:44.902" v="3" actId="3680"/>
          <ac:spMkLst>
            <pc:docMk/>
            <pc:sldMk cId="1257137449" sldId="364"/>
            <ac:spMk id="4" creationId="{8479F46D-6412-4FF7-9548-CAC130904997}"/>
          </ac:spMkLst>
        </pc:spChg>
        <pc:spChg chg="add del mod">
          <ac:chgData name="Jan Paroulek" userId="25563b0a-a25e-496b-84b3-0b4ba69e15e5" providerId="ADAL" clId="{6FDD0333-73AA-44C6-A4E3-20A1F422083F}" dt="2021-12-13T04:03:48.417" v="14" actId="3680"/>
          <ac:spMkLst>
            <pc:docMk/>
            <pc:sldMk cId="1257137449" sldId="364"/>
            <ac:spMk id="6" creationId="{A5ECA431-ACDB-4720-973E-742541156FF9}"/>
          </ac:spMkLst>
        </pc:spChg>
        <pc:graphicFrameChg chg="add del mod ord modGraphic">
          <ac:chgData name="Jan Paroulek" userId="25563b0a-a25e-496b-84b3-0b4ba69e15e5" providerId="ADAL" clId="{6FDD0333-73AA-44C6-A4E3-20A1F422083F}" dt="2021-12-13T04:03:43.443" v="13" actId="478"/>
          <ac:graphicFrameMkLst>
            <pc:docMk/>
            <pc:sldMk cId="1257137449" sldId="364"/>
            <ac:graphicFrameMk id="5" creationId="{71DE90B6-5D38-4C25-8F82-E35B7C2CBFA4}"/>
          </ac:graphicFrameMkLst>
        </pc:graphicFrameChg>
        <pc:graphicFrameChg chg="add mod ord modGraphic">
          <ac:chgData name="Jan Paroulek" userId="25563b0a-a25e-496b-84b3-0b4ba69e15e5" providerId="ADAL" clId="{6FDD0333-73AA-44C6-A4E3-20A1F422083F}" dt="2021-12-13T04:04:21.578" v="22" actId="13241"/>
          <ac:graphicFrameMkLst>
            <pc:docMk/>
            <pc:sldMk cId="1257137449" sldId="364"/>
            <ac:graphicFrameMk id="7" creationId="{6FA2F2EA-1C7E-4504-88CF-595FB2465B5B}"/>
          </ac:graphicFrameMkLst>
        </pc:graphicFrameChg>
      </pc:sldChg>
      <pc:sldChg chg="modSp add del mod">
        <pc:chgData name="Jan Paroulek" userId="25563b0a-a25e-496b-84b3-0b4ba69e15e5" providerId="ADAL" clId="{6FDD0333-73AA-44C6-A4E3-20A1F422083F}" dt="2021-12-13T04:17:10.144" v="46" actId="47"/>
        <pc:sldMkLst>
          <pc:docMk/>
          <pc:sldMk cId="3372443868" sldId="365"/>
        </pc:sldMkLst>
        <pc:graphicFrameChg chg="mod modGraphic">
          <ac:chgData name="Jan Paroulek" userId="25563b0a-a25e-496b-84b3-0b4ba69e15e5" providerId="ADAL" clId="{6FDD0333-73AA-44C6-A4E3-20A1F422083F}" dt="2021-12-13T04:11:07.077" v="28"/>
          <ac:graphicFrameMkLst>
            <pc:docMk/>
            <pc:sldMk cId="3372443868" sldId="365"/>
            <ac:graphicFrameMk id="11" creationId="{C94E8C25-BBFF-4000-BE5C-FA2DAB67D5FE}"/>
          </ac:graphicFrameMkLst>
        </pc:graphicFrameChg>
      </pc:sldChg>
      <pc:sldChg chg="add del">
        <pc:chgData name="Jan Paroulek" userId="25563b0a-a25e-496b-84b3-0b4ba69e15e5" providerId="ADAL" clId="{6FDD0333-73AA-44C6-A4E3-20A1F422083F}" dt="2021-12-13T04:17:10.144" v="46" actId="47"/>
        <pc:sldMkLst>
          <pc:docMk/>
          <pc:sldMk cId="2404367604" sldId="366"/>
        </pc:sldMkLst>
      </pc:sldChg>
      <pc:sldChg chg="addSp delSp modSp new del mod">
        <pc:chgData name="Jan Paroulek" userId="25563b0a-a25e-496b-84b3-0b4ba69e15e5" providerId="ADAL" clId="{6FDD0333-73AA-44C6-A4E3-20A1F422083F}" dt="2021-12-13T04:17:10.144" v="46" actId="47"/>
        <pc:sldMkLst>
          <pc:docMk/>
          <pc:sldMk cId="1671105596" sldId="367"/>
        </pc:sldMkLst>
        <pc:spChg chg="del">
          <ac:chgData name="Jan Paroulek" userId="25563b0a-a25e-496b-84b3-0b4ba69e15e5" providerId="ADAL" clId="{6FDD0333-73AA-44C6-A4E3-20A1F422083F}" dt="2021-12-13T04:11:24.615" v="30" actId="3680"/>
          <ac:spMkLst>
            <pc:docMk/>
            <pc:sldMk cId="1671105596" sldId="367"/>
            <ac:spMk id="4" creationId="{0754C542-25ED-47BC-BB93-6E2717B93B36}"/>
          </ac:spMkLst>
        </pc:spChg>
        <pc:graphicFrameChg chg="add mod ord modGraphic">
          <ac:chgData name="Jan Paroulek" userId="25563b0a-a25e-496b-84b3-0b4ba69e15e5" providerId="ADAL" clId="{6FDD0333-73AA-44C6-A4E3-20A1F422083F}" dt="2021-12-13T04:17:04.324" v="45"/>
          <ac:graphicFrameMkLst>
            <pc:docMk/>
            <pc:sldMk cId="1671105596" sldId="367"/>
            <ac:graphicFrameMk id="5" creationId="{6BCDA09A-CD36-4E90-82DC-F9F0B800073D}"/>
          </ac:graphicFrameMkLst>
        </pc:graphicFrameChg>
      </pc:sldChg>
    </pc:docChg>
  </pc:docChgLst>
  <pc:docChgLst>
    <pc:chgData name="Jan Paroulek" userId="25563b0a-a25e-496b-84b3-0b4ba69e15e5" providerId="ADAL" clId="{C19C17C6-816D-4F8E-AF5D-0FD7A8477E83}"/>
    <pc:docChg chg="undo custSel delSld modSld modMainMaster">
      <pc:chgData name="Jan Paroulek" userId="25563b0a-a25e-496b-84b3-0b4ba69e15e5" providerId="ADAL" clId="{C19C17C6-816D-4F8E-AF5D-0FD7A8477E83}" dt="2021-12-13T04:29:38.912" v="41" actId="478"/>
      <pc:docMkLst>
        <pc:docMk/>
      </pc:docMkLst>
      <pc:sldChg chg="del">
        <pc:chgData name="Jan Paroulek" userId="25563b0a-a25e-496b-84b3-0b4ba69e15e5" providerId="ADAL" clId="{C19C17C6-816D-4F8E-AF5D-0FD7A8477E83}" dt="2021-12-13T04:25:15.139" v="16" actId="47"/>
        <pc:sldMkLst>
          <pc:docMk/>
          <pc:sldMk cId="3998425990" sldId="290"/>
        </pc:sldMkLst>
      </pc:sldChg>
      <pc:sldChg chg="delSp modSp mod">
        <pc:chgData name="Jan Paroulek" userId="25563b0a-a25e-496b-84b3-0b4ba69e15e5" providerId="ADAL" clId="{C19C17C6-816D-4F8E-AF5D-0FD7A8477E83}" dt="2021-12-13T04:27:05.342" v="28" actId="478"/>
        <pc:sldMkLst>
          <pc:docMk/>
          <pc:sldMk cId="4134127525" sldId="303"/>
        </pc:sldMkLst>
        <pc:spChg chg="mod">
          <ac:chgData name="Jan Paroulek" userId="25563b0a-a25e-496b-84b3-0b4ba69e15e5" providerId="ADAL" clId="{C19C17C6-816D-4F8E-AF5D-0FD7A8477E83}" dt="2021-12-13T04:26:37.265" v="25" actId="6549"/>
          <ac:spMkLst>
            <pc:docMk/>
            <pc:sldMk cId="4134127525" sldId="303"/>
            <ac:spMk id="3" creationId="{5F4CDA2B-A3A0-AA46-9558-5D5D7905D11E}"/>
          </ac:spMkLst>
        </pc:spChg>
        <pc:spChg chg="mod">
          <ac:chgData name="Jan Paroulek" userId="25563b0a-a25e-496b-84b3-0b4ba69e15e5" providerId="ADAL" clId="{C19C17C6-816D-4F8E-AF5D-0FD7A8477E83}" dt="2021-12-13T04:26:49.769" v="26" actId="14100"/>
          <ac:spMkLst>
            <pc:docMk/>
            <pc:sldMk cId="4134127525" sldId="303"/>
            <ac:spMk id="5" creationId="{64140293-CDF9-674C-9856-D164C4B4CEE0}"/>
          </ac:spMkLst>
        </pc:spChg>
        <pc:spChg chg="del">
          <ac:chgData name="Jan Paroulek" userId="25563b0a-a25e-496b-84b3-0b4ba69e15e5" providerId="ADAL" clId="{C19C17C6-816D-4F8E-AF5D-0FD7A8477E83}" dt="2021-12-13T04:27:05.342" v="28" actId="478"/>
          <ac:spMkLst>
            <pc:docMk/>
            <pc:sldMk cId="4134127525" sldId="303"/>
            <ac:spMk id="7" creationId="{1BC9AD44-B579-AD42-80F3-B36FFE11B80F}"/>
          </ac:spMkLst>
        </pc:spChg>
      </pc:sldChg>
      <pc:sldChg chg="del">
        <pc:chgData name="Jan Paroulek" userId="25563b0a-a25e-496b-84b3-0b4ba69e15e5" providerId="ADAL" clId="{C19C17C6-816D-4F8E-AF5D-0FD7A8477E83}" dt="2021-12-13T04:27:00.048" v="27" actId="47"/>
        <pc:sldMkLst>
          <pc:docMk/>
          <pc:sldMk cId="2871968145" sldId="304"/>
        </pc:sldMkLst>
      </pc:sldChg>
      <pc:sldChg chg="delSp mod">
        <pc:chgData name="Jan Paroulek" userId="25563b0a-a25e-496b-84b3-0b4ba69e15e5" providerId="ADAL" clId="{C19C17C6-816D-4F8E-AF5D-0FD7A8477E83}" dt="2021-12-13T04:25:19.410" v="17" actId="478"/>
        <pc:sldMkLst>
          <pc:docMk/>
          <pc:sldMk cId="2584925339" sldId="314"/>
        </pc:sldMkLst>
        <pc:spChg chg="del">
          <ac:chgData name="Jan Paroulek" userId="25563b0a-a25e-496b-84b3-0b4ba69e15e5" providerId="ADAL" clId="{C19C17C6-816D-4F8E-AF5D-0FD7A8477E83}" dt="2021-12-13T04:25:19.410" v="17" actId="478"/>
          <ac:spMkLst>
            <pc:docMk/>
            <pc:sldMk cId="2584925339" sldId="314"/>
            <ac:spMk id="6" creationId="{3F838625-9206-2D4F-8760-DB3E84AE7C0A}"/>
          </ac:spMkLst>
        </pc:spChg>
      </pc:sldChg>
      <pc:sldChg chg="delSp modSp mod">
        <pc:chgData name="Jan Paroulek" userId="25563b0a-a25e-496b-84b3-0b4ba69e15e5" providerId="ADAL" clId="{C19C17C6-816D-4F8E-AF5D-0FD7A8477E83}" dt="2021-12-13T04:24:34.933" v="13" actId="478"/>
        <pc:sldMkLst>
          <pc:docMk/>
          <pc:sldMk cId="1192748696" sldId="329"/>
        </pc:sldMkLst>
        <pc:spChg chg="del">
          <ac:chgData name="Jan Paroulek" userId="25563b0a-a25e-496b-84b3-0b4ba69e15e5" providerId="ADAL" clId="{C19C17C6-816D-4F8E-AF5D-0FD7A8477E83}" dt="2021-12-13T04:24:34.933" v="13" actId="478"/>
          <ac:spMkLst>
            <pc:docMk/>
            <pc:sldMk cId="1192748696" sldId="329"/>
            <ac:spMk id="16" creationId="{4BAED627-DFAF-4F22-9793-695FE3C69392}"/>
          </ac:spMkLst>
        </pc:spChg>
        <pc:graphicFrameChg chg="mod">
          <ac:chgData name="Jan Paroulek" userId="25563b0a-a25e-496b-84b3-0b4ba69e15e5" providerId="ADAL" clId="{C19C17C6-816D-4F8E-AF5D-0FD7A8477E83}" dt="2021-12-13T04:24:00.102" v="7"/>
          <ac:graphicFrameMkLst>
            <pc:docMk/>
            <pc:sldMk cId="1192748696" sldId="329"/>
            <ac:graphicFrameMk id="11" creationId="{C94E8C25-BBFF-4000-BE5C-FA2DAB67D5FE}"/>
          </ac:graphicFrameMkLst>
        </pc:graphicFrameChg>
      </pc:sldChg>
      <pc:sldChg chg="modSp del mod">
        <pc:chgData name="Jan Paroulek" userId="25563b0a-a25e-496b-84b3-0b4ba69e15e5" providerId="ADAL" clId="{C19C17C6-816D-4F8E-AF5D-0FD7A8477E83}" dt="2021-12-13T04:24:27.858" v="12" actId="47"/>
        <pc:sldMkLst>
          <pc:docMk/>
          <pc:sldMk cId="3285910180" sldId="330"/>
        </pc:sldMkLst>
        <pc:graphicFrameChg chg="modGraphic">
          <ac:chgData name="Jan Paroulek" userId="25563b0a-a25e-496b-84b3-0b4ba69e15e5" providerId="ADAL" clId="{C19C17C6-816D-4F8E-AF5D-0FD7A8477E83}" dt="2021-12-13T04:24:15.814" v="11" actId="13239"/>
          <ac:graphicFrameMkLst>
            <pc:docMk/>
            <pc:sldMk cId="3285910180" sldId="330"/>
            <ac:graphicFrameMk id="11" creationId="{C94E8C25-BBFF-4000-BE5C-FA2DAB67D5FE}"/>
          </ac:graphicFrameMkLst>
        </pc:graphicFrameChg>
      </pc:sldChg>
      <pc:sldChg chg="delSp mod">
        <pc:chgData name="Jan Paroulek" userId="25563b0a-a25e-496b-84b3-0b4ba69e15e5" providerId="ADAL" clId="{C19C17C6-816D-4F8E-AF5D-0FD7A8477E83}" dt="2021-12-13T04:29:38.912" v="41" actId="478"/>
        <pc:sldMkLst>
          <pc:docMk/>
          <pc:sldMk cId="1215810877" sldId="335"/>
        </pc:sldMkLst>
        <pc:spChg chg="del">
          <ac:chgData name="Jan Paroulek" userId="25563b0a-a25e-496b-84b3-0b4ba69e15e5" providerId="ADAL" clId="{C19C17C6-816D-4F8E-AF5D-0FD7A8477E83}" dt="2021-12-13T04:29:38.912" v="41" actId="478"/>
          <ac:spMkLst>
            <pc:docMk/>
            <pc:sldMk cId="1215810877" sldId="335"/>
            <ac:spMk id="2" creationId="{2E876B53-A01D-4FB7-B22D-775C6032D303}"/>
          </ac:spMkLst>
        </pc:spChg>
      </pc:sldChg>
      <pc:sldChg chg="delSp modSp mod">
        <pc:chgData name="Jan Paroulek" userId="25563b0a-a25e-496b-84b3-0b4ba69e15e5" providerId="ADAL" clId="{C19C17C6-816D-4F8E-AF5D-0FD7A8477E83}" dt="2021-12-13T04:24:56.875" v="15" actId="478"/>
        <pc:sldMkLst>
          <pc:docMk/>
          <pc:sldMk cId="433007963" sldId="358"/>
        </pc:sldMkLst>
        <pc:spChg chg="del">
          <ac:chgData name="Jan Paroulek" userId="25563b0a-a25e-496b-84b3-0b4ba69e15e5" providerId="ADAL" clId="{C19C17C6-816D-4F8E-AF5D-0FD7A8477E83}" dt="2021-12-13T04:24:56.875" v="15" actId="478"/>
          <ac:spMkLst>
            <pc:docMk/>
            <pc:sldMk cId="433007963" sldId="358"/>
            <ac:spMk id="16" creationId="{4BAED627-DFAF-4F22-9793-695FE3C69392}"/>
          </ac:spMkLst>
        </pc:spChg>
        <pc:graphicFrameChg chg="modGraphic">
          <ac:chgData name="Jan Paroulek" userId="25563b0a-a25e-496b-84b3-0b4ba69e15e5" providerId="ADAL" clId="{C19C17C6-816D-4F8E-AF5D-0FD7A8477E83}" dt="2021-12-13T04:22:53.038" v="6" actId="13241"/>
          <ac:graphicFrameMkLst>
            <pc:docMk/>
            <pc:sldMk cId="433007963" sldId="358"/>
            <ac:graphicFrameMk id="11" creationId="{C94E8C25-BBFF-4000-BE5C-FA2DAB67D5FE}"/>
          </ac:graphicFrameMkLst>
        </pc:graphicFrameChg>
      </pc:sldChg>
      <pc:sldChg chg="del">
        <pc:chgData name="Jan Paroulek" userId="25563b0a-a25e-496b-84b3-0b4ba69e15e5" providerId="ADAL" clId="{C19C17C6-816D-4F8E-AF5D-0FD7A8477E83}" dt="2021-12-13T04:24:51.529" v="14" actId="47"/>
        <pc:sldMkLst>
          <pc:docMk/>
          <pc:sldMk cId="2893205956" sldId="359"/>
        </pc:sldMkLst>
      </pc:sldChg>
      <pc:sldMasterChg chg="modSldLayout">
        <pc:chgData name="Jan Paroulek" userId="25563b0a-a25e-496b-84b3-0b4ba69e15e5" providerId="ADAL" clId="{C19C17C6-816D-4F8E-AF5D-0FD7A8477E83}" dt="2021-12-13T04:28:23.405" v="40" actId="11"/>
        <pc:sldMasterMkLst>
          <pc:docMk/>
          <pc:sldMasterMk cId="0" sldId="2147483648"/>
        </pc:sldMasterMkLst>
        <pc:sldLayoutChg chg="addSp modSp mod">
          <pc:chgData name="Jan Paroulek" userId="25563b0a-a25e-496b-84b3-0b4ba69e15e5" providerId="ADAL" clId="{C19C17C6-816D-4F8E-AF5D-0FD7A8477E83}" dt="2021-12-13T04:28:23.405" v="40" actId="11"/>
          <pc:sldLayoutMkLst>
            <pc:docMk/>
            <pc:sldMasterMk cId="0" sldId="2147483648"/>
            <pc:sldLayoutMk cId="3980754001" sldId="2147483670"/>
          </pc:sldLayoutMkLst>
          <pc:spChg chg="mod">
            <ac:chgData name="Jan Paroulek" userId="25563b0a-a25e-496b-84b3-0b4ba69e15e5" providerId="ADAL" clId="{C19C17C6-816D-4F8E-AF5D-0FD7A8477E83}" dt="2021-12-13T04:27:55.793" v="30"/>
            <ac:spMkLst>
              <pc:docMk/>
              <pc:sldMasterMk cId="0" sldId="2147483648"/>
              <pc:sldLayoutMk cId="3980754001" sldId="2147483670"/>
              <ac:spMk id="7" creationId="{EDDBE001-664D-3D4B-99BB-AF43F8EE3C98}"/>
            </ac:spMkLst>
          </pc:spChg>
          <pc:spChg chg="add mod">
            <ac:chgData name="Jan Paroulek" userId="25563b0a-a25e-496b-84b3-0b4ba69e15e5" providerId="ADAL" clId="{C19C17C6-816D-4F8E-AF5D-0FD7A8477E83}" dt="2021-12-13T04:28:23.405" v="40" actId="11"/>
            <ac:spMkLst>
              <pc:docMk/>
              <pc:sldMasterMk cId="0" sldId="2147483648"/>
              <pc:sldLayoutMk cId="3980754001" sldId="2147483670"/>
              <ac:spMk id="10" creationId="{0067E6EC-2AD4-4B15-94B2-1B2DD765278B}"/>
            </ac:spMkLst>
          </pc:spChg>
        </pc:sldLayoutChg>
      </pc:sldMasterChg>
    </pc:docChg>
  </pc:docChgLst>
  <pc:docChgLst>
    <pc:chgData name="Jan Paroulek" userId="25563b0a-a25e-496b-84b3-0b4ba69e15e5" providerId="ADAL" clId="{CBF01178-E9F7-44A7-82C4-E20CDF8F9195}"/>
    <pc:docChg chg="undo custSel modSld modMainMaster">
      <pc:chgData name="Jan Paroulek" userId="25563b0a-a25e-496b-84b3-0b4ba69e15e5" providerId="ADAL" clId="{CBF01178-E9F7-44A7-82C4-E20CDF8F9195}" dt="2021-12-13T05:31:54.631" v="1623" actId="11"/>
      <pc:docMkLst>
        <pc:docMk/>
      </pc:docMkLst>
      <pc:sldChg chg="mod setBg chgLayout">
        <pc:chgData name="Jan Paroulek" userId="25563b0a-a25e-496b-84b3-0b4ba69e15e5" providerId="ADAL" clId="{CBF01178-E9F7-44A7-82C4-E20CDF8F9195}" dt="2021-12-13T04:53:19.357" v="537" actId="700"/>
        <pc:sldMkLst>
          <pc:docMk/>
          <pc:sldMk cId="3623090433" sldId="334"/>
        </pc:sldMkLst>
      </pc:sldChg>
      <pc:sldMasterChg chg="modSldLayout sldLayoutOrd">
        <pc:chgData name="Jan Paroulek" userId="25563b0a-a25e-496b-84b3-0b4ba69e15e5" providerId="ADAL" clId="{CBF01178-E9F7-44A7-82C4-E20CDF8F9195}" dt="2021-12-13T05:31:54.631" v="1623" actId="11"/>
        <pc:sldMasterMkLst>
          <pc:docMk/>
          <pc:sldMasterMk cId="0" sldId="2147483648"/>
        </pc:sldMasterMkLst>
        <pc:sldLayoutChg chg="ord">
          <pc:chgData name="Jan Paroulek" userId="25563b0a-a25e-496b-84b3-0b4ba69e15e5" providerId="ADAL" clId="{CBF01178-E9F7-44A7-82C4-E20CDF8F9195}" dt="2021-12-13T04:40:28.596" v="27" actId="20578"/>
          <pc:sldLayoutMkLst>
            <pc:docMk/>
            <pc:sldMasterMk cId="0" sldId="2147483648"/>
            <pc:sldLayoutMk cId="0" sldId="2147483649"/>
          </pc:sldLayoutMkLst>
        </pc:sldLayoutChg>
        <pc:sldLayoutChg chg="addSp delSp modSp mod">
          <pc:chgData name="Jan Paroulek" userId="25563b0a-a25e-496b-84b3-0b4ba69e15e5" providerId="ADAL" clId="{CBF01178-E9F7-44A7-82C4-E20CDF8F9195}" dt="2021-12-13T04:55:03.739" v="556"/>
          <pc:sldLayoutMkLst>
            <pc:docMk/>
            <pc:sldMasterMk cId="0" sldId="2147483648"/>
            <pc:sldLayoutMk cId="568477469" sldId="2147483659"/>
          </pc:sldLayoutMkLst>
          <pc:spChg chg="mod">
            <ac:chgData name="Jan Paroulek" userId="25563b0a-a25e-496b-84b3-0b4ba69e15e5" providerId="ADAL" clId="{CBF01178-E9F7-44A7-82C4-E20CDF8F9195}" dt="2021-12-13T04:36:35.071" v="22"/>
            <ac:spMkLst>
              <pc:docMk/>
              <pc:sldMasterMk cId="0" sldId="2147483648"/>
              <pc:sldLayoutMk cId="568477469" sldId="2147483659"/>
              <ac:spMk id="14" creationId="{AB9CFAEB-F8BC-41CB-9FC0-6B22AA234D4C}"/>
            </ac:spMkLst>
          </pc:spChg>
          <pc:spChg chg="mod">
            <ac:chgData name="Jan Paroulek" userId="25563b0a-a25e-496b-84b3-0b4ba69e15e5" providerId="ADAL" clId="{CBF01178-E9F7-44A7-82C4-E20CDF8F9195}" dt="2021-12-13T04:36:35.071" v="22"/>
            <ac:spMkLst>
              <pc:docMk/>
              <pc:sldMasterMk cId="0" sldId="2147483648"/>
              <pc:sldLayoutMk cId="568477469" sldId="2147483659"/>
              <ac:spMk id="16" creationId="{5C90860B-F54C-4379-B999-3013B080DB55}"/>
            </ac:spMkLst>
          </pc:spChg>
          <pc:spChg chg="mod">
            <ac:chgData name="Jan Paroulek" userId="25563b0a-a25e-496b-84b3-0b4ba69e15e5" providerId="ADAL" clId="{CBF01178-E9F7-44A7-82C4-E20CDF8F9195}" dt="2021-12-13T04:36:35.071" v="22"/>
            <ac:spMkLst>
              <pc:docMk/>
              <pc:sldMasterMk cId="0" sldId="2147483648"/>
              <pc:sldLayoutMk cId="568477469" sldId="2147483659"/>
              <ac:spMk id="18" creationId="{BB6806B7-B163-4ABD-A461-8AE96BB16215}"/>
            </ac:spMkLst>
          </pc:spChg>
          <pc:spChg chg="mod">
            <ac:chgData name="Jan Paroulek" userId="25563b0a-a25e-496b-84b3-0b4ba69e15e5" providerId="ADAL" clId="{CBF01178-E9F7-44A7-82C4-E20CDF8F9195}" dt="2021-12-13T04:55:03.739" v="556"/>
            <ac:spMkLst>
              <pc:docMk/>
              <pc:sldMasterMk cId="0" sldId="2147483648"/>
              <pc:sldLayoutMk cId="568477469" sldId="2147483659"/>
              <ac:spMk id="20" creationId="{107A8D34-B813-4D55-8E1B-7B7819326F43}"/>
            </ac:spMkLst>
          </pc:spChg>
          <pc:spChg chg="mod">
            <ac:chgData name="Jan Paroulek" userId="25563b0a-a25e-496b-84b3-0b4ba69e15e5" providerId="ADAL" clId="{CBF01178-E9F7-44A7-82C4-E20CDF8F9195}" dt="2021-12-13T04:50:52.711" v="478"/>
            <ac:spMkLst>
              <pc:docMk/>
              <pc:sldMasterMk cId="0" sldId="2147483648"/>
              <pc:sldLayoutMk cId="568477469" sldId="2147483659"/>
              <ac:spMk id="22" creationId="{C301F838-6303-4E4D-8E2F-F7D4B0FECEDA}"/>
            </ac:spMkLst>
          </pc:spChg>
          <pc:spChg chg="mod">
            <ac:chgData name="Jan Paroulek" userId="25563b0a-a25e-496b-84b3-0b4ba69e15e5" providerId="ADAL" clId="{CBF01178-E9F7-44A7-82C4-E20CDF8F9195}" dt="2021-12-13T04:50:52.711" v="478"/>
            <ac:spMkLst>
              <pc:docMk/>
              <pc:sldMasterMk cId="0" sldId="2147483648"/>
              <pc:sldLayoutMk cId="568477469" sldId="2147483659"/>
              <ac:spMk id="23" creationId="{EA117F58-3AE8-42E6-A80F-52101B2A8B72}"/>
            </ac:spMkLst>
          </pc:spChg>
          <pc:grpChg chg="add del mod">
            <ac:chgData name="Jan Paroulek" userId="25563b0a-a25e-496b-84b3-0b4ba69e15e5" providerId="ADAL" clId="{CBF01178-E9F7-44A7-82C4-E20CDF8F9195}" dt="2021-12-13T04:50:51.701" v="477" actId="478"/>
            <ac:grpSpMkLst>
              <pc:docMk/>
              <pc:sldMasterMk cId="0" sldId="2147483648"/>
              <pc:sldLayoutMk cId="568477469" sldId="2147483659"/>
              <ac:grpSpMk id="10" creationId="{A5B51B78-E3DB-444E-9181-3B7D33233F09}"/>
            </ac:grpSpMkLst>
          </pc:grpChg>
          <pc:grpChg chg="add mod">
            <ac:chgData name="Jan Paroulek" userId="25563b0a-a25e-496b-84b3-0b4ba69e15e5" providerId="ADAL" clId="{CBF01178-E9F7-44A7-82C4-E20CDF8F9195}" dt="2021-12-13T04:50:52.711" v="478"/>
            <ac:grpSpMkLst>
              <pc:docMk/>
              <pc:sldMasterMk cId="0" sldId="2147483648"/>
              <pc:sldLayoutMk cId="568477469" sldId="2147483659"/>
              <ac:grpSpMk id="19" creationId="{31BCEEC9-E67E-4DB3-A253-48480A1EF14C}"/>
            </ac:grpSpMkLst>
          </pc:grpChg>
          <pc:picChg chg="mod">
            <ac:chgData name="Jan Paroulek" userId="25563b0a-a25e-496b-84b3-0b4ba69e15e5" providerId="ADAL" clId="{CBF01178-E9F7-44A7-82C4-E20CDF8F9195}" dt="2021-12-13T04:36:35.071" v="22"/>
            <ac:picMkLst>
              <pc:docMk/>
              <pc:sldMasterMk cId="0" sldId="2147483648"/>
              <pc:sldLayoutMk cId="568477469" sldId="2147483659"/>
              <ac:picMk id="15" creationId="{5D93D57A-4480-4558-8F85-EBF42F1F1A38}"/>
            </ac:picMkLst>
          </pc:picChg>
          <pc:picChg chg="mod">
            <ac:chgData name="Jan Paroulek" userId="25563b0a-a25e-496b-84b3-0b4ba69e15e5" providerId="ADAL" clId="{CBF01178-E9F7-44A7-82C4-E20CDF8F9195}" dt="2021-12-13T04:50:52.711" v="478"/>
            <ac:picMkLst>
              <pc:docMk/>
              <pc:sldMasterMk cId="0" sldId="2147483648"/>
              <pc:sldLayoutMk cId="568477469" sldId="2147483659"/>
              <ac:picMk id="21" creationId="{A415C271-6E16-4984-9F51-BA2B974A87E7}"/>
            </ac:picMkLst>
          </pc:picChg>
        </pc:sldLayoutChg>
        <pc:sldLayoutChg chg="addSp modSp mod">
          <pc:chgData name="Jan Paroulek" userId="25563b0a-a25e-496b-84b3-0b4ba69e15e5" providerId="ADAL" clId="{CBF01178-E9F7-44A7-82C4-E20CDF8F9195}" dt="2021-12-13T04:54:51.346" v="555" actId="20577"/>
          <pc:sldLayoutMkLst>
            <pc:docMk/>
            <pc:sldMasterMk cId="0" sldId="2147483648"/>
            <pc:sldLayoutMk cId="1196265721" sldId="2147483660"/>
          </pc:sldLayoutMkLst>
          <pc:spChg chg="add mod">
            <ac:chgData name="Jan Paroulek" userId="25563b0a-a25e-496b-84b3-0b4ba69e15e5" providerId="ADAL" clId="{CBF01178-E9F7-44A7-82C4-E20CDF8F9195}" dt="2021-12-13T04:54:51.346" v="555" actId="20577"/>
            <ac:spMkLst>
              <pc:docMk/>
              <pc:sldMasterMk cId="0" sldId="2147483648"/>
              <pc:sldLayoutMk cId="1196265721" sldId="2147483660"/>
              <ac:spMk id="10" creationId="{8CD174CC-8D7A-4908-86E0-B12F3095FAC9}"/>
            </ac:spMkLst>
          </pc:spChg>
          <pc:spChg chg="add mod">
            <ac:chgData name="Jan Paroulek" userId="25563b0a-a25e-496b-84b3-0b4ba69e15e5" providerId="ADAL" clId="{CBF01178-E9F7-44A7-82C4-E20CDF8F9195}" dt="2021-12-13T04:36:29.720" v="21" actId="164"/>
            <ac:spMkLst>
              <pc:docMk/>
              <pc:sldMasterMk cId="0" sldId="2147483648"/>
              <pc:sldLayoutMk cId="1196265721" sldId="2147483660"/>
              <ac:spMk id="15" creationId="{26720CBB-015E-4993-B431-662467964A7E}"/>
            </ac:spMkLst>
          </pc:spChg>
          <pc:spChg chg="add mod">
            <ac:chgData name="Jan Paroulek" userId="25563b0a-a25e-496b-84b3-0b4ba69e15e5" providerId="ADAL" clId="{CBF01178-E9F7-44A7-82C4-E20CDF8F9195}" dt="2021-12-13T04:50:34.131" v="474" actId="1038"/>
            <ac:spMkLst>
              <pc:docMk/>
              <pc:sldMasterMk cId="0" sldId="2147483648"/>
              <pc:sldLayoutMk cId="1196265721" sldId="2147483660"/>
              <ac:spMk id="17" creationId="{3697E1F9-9951-47F5-BA8B-C4482CC54483}"/>
            </ac:spMkLst>
          </pc:spChg>
          <pc:grpChg chg="add mod">
            <ac:chgData name="Jan Paroulek" userId="25563b0a-a25e-496b-84b3-0b4ba69e15e5" providerId="ADAL" clId="{CBF01178-E9F7-44A7-82C4-E20CDF8F9195}" dt="2021-12-13T04:50:40.686" v="476" actId="1076"/>
            <ac:grpSpMkLst>
              <pc:docMk/>
              <pc:sldMasterMk cId="0" sldId="2147483648"/>
              <pc:sldLayoutMk cId="1196265721" sldId="2147483660"/>
              <ac:grpSpMk id="2" creationId="{7654DD77-8B40-41A0-85DE-332BF7613C00}"/>
            </ac:grpSpMkLst>
          </pc:grpChg>
          <pc:picChg chg="add mod">
            <ac:chgData name="Jan Paroulek" userId="25563b0a-a25e-496b-84b3-0b4ba69e15e5" providerId="ADAL" clId="{CBF01178-E9F7-44A7-82C4-E20CDF8F9195}" dt="2021-12-13T04:36:29.720" v="21" actId="164"/>
            <ac:picMkLst>
              <pc:docMk/>
              <pc:sldMasterMk cId="0" sldId="2147483648"/>
              <pc:sldLayoutMk cId="1196265721" sldId="2147483660"/>
              <ac:picMk id="14" creationId="{F52F97F4-57B0-411F-969C-EE89E677A38F}"/>
            </ac:picMkLst>
          </pc:picChg>
        </pc:sldLayoutChg>
        <pc:sldLayoutChg chg="addSp modSp mod">
          <pc:chgData name="Jan Paroulek" userId="25563b0a-a25e-496b-84b3-0b4ba69e15e5" providerId="ADAL" clId="{CBF01178-E9F7-44A7-82C4-E20CDF8F9195}" dt="2021-12-13T04:59:08.403" v="676" actId="14100"/>
          <pc:sldLayoutMkLst>
            <pc:docMk/>
            <pc:sldMasterMk cId="0" sldId="2147483648"/>
            <pc:sldLayoutMk cId="3964057908" sldId="2147483664"/>
          </pc:sldLayoutMkLst>
          <pc:spChg chg="add mod">
            <ac:chgData name="Jan Paroulek" userId="25563b0a-a25e-496b-84b3-0b4ba69e15e5" providerId="ADAL" clId="{CBF01178-E9F7-44A7-82C4-E20CDF8F9195}" dt="2021-12-13T04:59:08.403" v="676" actId="14100"/>
            <ac:spMkLst>
              <pc:docMk/>
              <pc:sldMasterMk cId="0" sldId="2147483648"/>
              <pc:sldLayoutMk cId="3964057908" sldId="2147483664"/>
              <ac:spMk id="6" creationId="{2EDC0D3F-BD87-4F0E-8C74-F21FB0E6BAA9}"/>
            </ac:spMkLst>
          </pc:spChg>
        </pc:sldLayoutChg>
        <pc:sldLayoutChg chg="addSp delSp modSp mod">
          <pc:chgData name="Jan Paroulek" userId="25563b0a-a25e-496b-84b3-0b4ba69e15e5" providerId="ADAL" clId="{CBF01178-E9F7-44A7-82C4-E20CDF8F9195}" dt="2021-12-13T04:51:04.275" v="479" actId="20577"/>
          <pc:sldLayoutMkLst>
            <pc:docMk/>
            <pc:sldMasterMk cId="0" sldId="2147483648"/>
            <pc:sldLayoutMk cId="3648021481" sldId="2147483665"/>
          </pc:sldLayoutMkLst>
          <pc:spChg chg="mod topLvl">
            <ac:chgData name="Jan Paroulek" userId="25563b0a-a25e-496b-84b3-0b4ba69e15e5" providerId="ADAL" clId="{CBF01178-E9F7-44A7-82C4-E20CDF8F9195}" dt="2021-12-13T04:51:04.275" v="479" actId="20577"/>
            <ac:spMkLst>
              <pc:docMk/>
              <pc:sldMasterMk cId="0" sldId="2147483648"/>
              <pc:sldLayoutMk cId="3648021481" sldId="2147483665"/>
              <ac:spMk id="9" creationId="{082E38B6-C758-476E-A969-293FEDBFF924}"/>
            </ac:spMkLst>
          </pc:spChg>
          <pc:spChg chg="del mod">
            <ac:chgData name="Jan Paroulek" userId="25563b0a-a25e-496b-84b3-0b4ba69e15e5" providerId="ADAL" clId="{CBF01178-E9F7-44A7-82C4-E20CDF8F9195}" dt="2021-12-13T04:47:39.242" v="304" actId="478"/>
            <ac:spMkLst>
              <pc:docMk/>
              <pc:sldMasterMk cId="0" sldId="2147483648"/>
              <pc:sldLayoutMk cId="3648021481" sldId="2147483665"/>
              <ac:spMk id="12" creationId="{1A96960D-AF13-4CF1-9A4C-03CE77C5F21F}"/>
            </ac:spMkLst>
          </pc:spChg>
          <pc:spChg chg="del mod topLvl">
            <ac:chgData name="Jan Paroulek" userId="25563b0a-a25e-496b-84b3-0b4ba69e15e5" providerId="ADAL" clId="{CBF01178-E9F7-44A7-82C4-E20CDF8F9195}" dt="2021-12-13T04:47:43.699" v="305" actId="478"/>
            <ac:spMkLst>
              <pc:docMk/>
              <pc:sldMasterMk cId="0" sldId="2147483648"/>
              <pc:sldLayoutMk cId="3648021481" sldId="2147483665"/>
              <ac:spMk id="14" creationId="{ACF2129B-2DF8-42A6-88F8-6E20C3BC39B2}"/>
            </ac:spMkLst>
          </pc:spChg>
          <pc:grpChg chg="add del mod">
            <ac:chgData name="Jan Paroulek" userId="25563b0a-a25e-496b-84b3-0b4ba69e15e5" providerId="ADAL" clId="{CBF01178-E9F7-44A7-82C4-E20CDF8F9195}" dt="2021-12-13T04:47:43.699" v="305" actId="478"/>
            <ac:grpSpMkLst>
              <pc:docMk/>
              <pc:sldMasterMk cId="0" sldId="2147483648"/>
              <pc:sldLayoutMk cId="3648021481" sldId="2147483665"/>
              <ac:grpSpMk id="7" creationId="{077B4400-4C8D-4204-8171-E5377725C5A4}"/>
            </ac:grpSpMkLst>
          </pc:grpChg>
          <pc:picChg chg="del mod">
            <ac:chgData name="Jan Paroulek" userId="25563b0a-a25e-496b-84b3-0b4ba69e15e5" providerId="ADAL" clId="{CBF01178-E9F7-44A7-82C4-E20CDF8F9195}" dt="2021-12-13T04:47:34.386" v="303" actId="478"/>
            <ac:picMkLst>
              <pc:docMk/>
              <pc:sldMasterMk cId="0" sldId="2147483648"/>
              <pc:sldLayoutMk cId="3648021481" sldId="2147483665"/>
              <ac:picMk id="10" creationId="{8AF0585D-DD52-4298-955B-4C96A8667C0A}"/>
            </ac:picMkLst>
          </pc:picChg>
        </pc:sldLayoutChg>
        <pc:sldLayoutChg chg="addSp delSp modSp mod ord">
          <pc:chgData name="Jan Paroulek" userId="25563b0a-a25e-496b-84b3-0b4ba69e15e5" providerId="ADAL" clId="{CBF01178-E9F7-44A7-82C4-E20CDF8F9195}" dt="2021-12-13T05:21:14.688" v="1373" actId="1076"/>
          <pc:sldLayoutMkLst>
            <pc:docMk/>
            <pc:sldMasterMk cId="0" sldId="2147483648"/>
            <pc:sldLayoutMk cId="2802496790" sldId="2147483668"/>
          </pc:sldLayoutMkLst>
          <pc:spChg chg="mod topLvl">
            <ac:chgData name="Jan Paroulek" userId="25563b0a-a25e-496b-84b3-0b4ba69e15e5" providerId="ADAL" clId="{CBF01178-E9F7-44A7-82C4-E20CDF8F9195}" dt="2021-12-13T05:21:07.521" v="1372" actId="20577"/>
            <ac:spMkLst>
              <pc:docMk/>
              <pc:sldMasterMk cId="0" sldId="2147483648"/>
              <pc:sldLayoutMk cId="2802496790" sldId="2147483668"/>
              <ac:spMk id="12" creationId="{F0F13E04-7585-40CF-A0C5-51B1CE8D955C}"/>
            </ac:spMkLst>
          </pc:spChg>
          <pc:spChg chg="del mod">
            <ac:chgData name="Jan Paroulek" userId="25563b0a-a25e-496b-84b3-0b4ba69e15e5" providerId="ADAL" clId="{CBF01178-E9F7-44A7-82C4-E20CDF8F9195}" dt="2021-12-13T04:59:42.587" v="688" actId="478"/>
            <ac:spMkLst>
              <pc:docMk/>
              <pc:sldMasterMk cId="0" sldId="2147483648"/>
              <pc:sldLayoutMk cId="2802496790" sldId="2147483668"/>
              <ac:spMk id="17" creationId="{7EB171BE-8B23-4BA6-BBB6-5A59F1A7BC21}"/>
            </ac:spMkLst>
          </pc:spChg>
          <pc:spChg chg="del mod topLvl">
            <ac:chgData name="Jan Paroulek" userId="25563b0a-a25e-496b-84b3-0b4ba69e15e5" providerId="ADAL" clId="{CBF01178-E9F7-44A7-82C4-E20CDF8F9195}" dt="2021-12-13T04:59:45.412" v="689" actId="478"/>
            <ac:spMkLst>
              <pc:docMk/>
              <pc:sldMasterMk cId="0" sldId="2147483648"/>
              <pc:sldLayoutMk cId="2802496790" sldId="2147483668"/>
              <ac:spMk id="18" creationId="{FFB85BF2-661E-4A8E-BFF5-50C08DC8A2D6}"/>
            </ac:spMkLst>
          </pc:spChg>
          <pc:grpChg chg="add del mod">
            <ac:chgData name="Jan Paroulek" userId="25563b0a-a25e-496b-84b3-0b4ba69e15e5" providerId="ADAL" clId="{CBF01178-E9F7-44A7-82C4-E20CDF8F9195}" dt="2021-12-13T04:59:45.412" v="689" actId="478"/>
            <ac:grpSpMkLst>
              <pc:docMk/>
              <pc:sldMasterMk cId="0" sldId="2147483648"/>
              <pc:sldLayoutMk cId="2802496790" sldId="2147483668"/>
              <ac:grpSpMk id="10" creationId="{0E03F406-CAAD-4688-B531-245C2EB22894}"/>
            </ac:grpSpMkLst>
          </pc:grpChg>
          <pc:graphicFrameChg chg="del">
            <ac:chgData name="Jan Paroulek" userId="25563b0a-a25e-496b-84b3-0b4ba69e15e5" providerId="ADAL" clId="{CBF01178-E9F7-44A7-82C4-E20CDF8F9195}" dt="2021-12-13T04:41:04.083" v="30" actId="478"/>
            <ac:graphicFrameMkLst>
              <pc:docMk/>
              <pc:sldMasterMk cId="0" sldId="2147483648"/>
              <pc:sldLayoutMk cId="2802496790" sldId="2147483668"/>
              <ac:graphicFrameMk id="16" creationId="{29C9F886-FC7C-BB48-B723-E0D4425B597B}"/>
            </ac:graphicFrameMkLst>
          </pc:graphicFrameChg>
          <pc:picChg chg="add mod">
            <ac:chgData name="Jan Paroulek" userId="25563b0a-a25e-496b-84b3-0b4ba69e15e5" providerId="ADAL" clId="{CBF01178-E9F7-44A7-82C4-E20CDF8F9195}" dt="2021-12-13T05:21:14.688" v="1373" actId="1076"/>
            <ac:picMkLst>
              <pc:docMk/>
              <pc:sldMasterMk cId="0" sldId="2147483648"/>
              <pc:sldLayoutMk cId="2802496790" sldId="2147483668"/>
              <ac:picMk id="3" creationId="{AF1564E0-28FB-45CD-B267-CEBF7EFB8120}"/>
            </ac:picMkLst>
          </pc:picChg>
          <pc:picChg chg="del mod">
            <ac:chgData name="Jan Paroulek" userId="25563b0a-a25e-496b-84b3-0b4ba69e15e5" providerId="ADAL" clId="{CBF01178-E9F7-44A7-82C4-E20CDF8F9195}" dt="2021-12-13T04:59:39.085" v="687" actId="478"/>
            <ac:picMkLst>
              <pc:docMk/>
              <pc:sldMasterMk cId="0" sldId="2147483648"/>
              <pc:sldLayoutMk cId="2802496790" sldId="2147483668"/>
              <ac:picMk id="15" creationId="{23CA822A-037C-4A59-81D2-EC6F82EE711B}"/>
            </ac:picMkLst>
          </pc:picChg>
        </pc:sldLayoutChg>
        <pc:sldLayoutChg chg="addSp delSp modSp mod">
          <pc:chgData name="Jan Paroulek" userId="25563b0a-a25e-496b-84b3-0b4ba69e15e5" providerId="ADAL" clId="{CBF01178-E9F7-44A7-82C4-E20CDF8F9195}" dt="2021-12-13T05:31:54.631" v="1623" actId="11"/>
          <pc:sldLayoutMkLst>
            <pc:docMk/>
            <pc:sldMasterMk cId="0" sldId="2147483648"/>
            <pc:sldLayoutMk cId="3980754001" sldId="2147483670"/>
          </pc:sldLayoutMkLst>
          <pc:spChg chg="mod">
            <ac:chgData name="Jan Paroulek" userId="25563b0a-a25e-496b-84b3-0b4ba69e15e5" providerId="ADAL" clId="{CBF01178-E9F7-44A7-82C4-E20CDF8F9195}" dt="2021-12-13T05:31:12.768" v="1621" actId="6549"/>
            <ac:spMkLst>
              <pc:docMk/>
              <pc:sldMasterMk cId="0" sldId="2147483648"/>
              <pc:sldLayoutMk cId="3980754001" sldId="2147483670"/>
              <ac:spMk id="3" creationId="{5770B959-B827-FE4A-BCA9-2D48994E30E0}"/>
            </ac:spMkLst>
          </pc:spChg>
          <pc:spChg chg="mod">
            <ac:chgData name="Jan Paroulek" userId="25563b0a-a25e-496b-84b3-0b4ba69e15e5" providerId="ADAL" clId="{CBF01178-E9F7-44A7-82C4-E20CDF8F9195}" dt="2021-12-13T05:31:54.631" v="1623" actId="11"/>
            <ac:spMkLst>
              <pc:docMk/>
              <pc:sldMasterMk cId="0" sldId="2147483648"/>
              <pc:sldLayoutMk cId="3980754001" sldId="2147483670"/>
              <ac:spMk id="7" creationId="{EDDBE001-664D-3D4B-99BB-AF43F8EE3C98}"/>
            </ac:spMkLst>
          </pc:spChg>
          <pc:spChg chg="add mod ord">
            <ac:chgData name="Jan Paroulek" userId="25563b0a-a25e-496b-84b3-0b4ba69e15e5" providerId="ADAL" clId="{CBF01178-E9F7-44A7-82C4-E20CDF8F9195}" dt="2021-12-13T05:28:23.837" v="1553" actId="14100"/>
            <ac:spMkLst>
              <pc:docMk/>
              <pc:sldMasterMk cId="0" sldId="2147483648"/>
              <pc:sldLayoutMk cId="3980754001" sldId="2147483670"/>
              <ac:spMk id="8" creationId="{364F45D8-BB06-4ED2-BA12-DC70274ADC3C}"/>
            </ac:spMkLst>
          </pc:spChg>
          <pc:spChg chg="mod">
            <ac:chgData name="Jan Paroulek" userId="25563b0a-a25e-496b-84b3-0b4ba69e15e5" providerId="ADAL" clId="{CBF01178-E9F7-44A7-82C4-E20CDF8F9195}" dt="2021-12-13T05:31:47.953" v="1622" actId="11"/>
            <ac:spMkLst>
              <pc:docMk/>
              <pc:sldMasterMk cId="0" sldId="2147483648"/>
              <pc:sldLayoutMk cId="3980754001" sldId="2147483670"/>
              <ac:spMk id="10" creationId="{0067E6EC-2AD4-4B15-94B2-1B2DD765278B}"/>
            </ac:spMkLst>
          </pc:spChg>
          <pc:spChg chg="del">
            <ac:chgData name="Jan Paroulek" userId="25563b0a-a25e-496b-84b3-0b4ba69e15e5" providerId="ADAL" clId="{CBF01178-E9F7-44A7-82C4-E20CDF8F9195}" dt="2021-12-13T05:09:22.043" v="1015" actId="478"/>
            <ac:spMkLst>
              <pc:docMk/>
              <pc:sldMasterMk cId="0" sldId="2147483648"/>
              <pc:sldLayoutMk cId="3980754001" sldId="2147483670"/>
              <ac:spMk id="23" creationId="{2D9BB129-0184-AE4E-AC42-F5E6F26A5BE7}"/>
            </ac:spMkLst>
          </pc:spChg>
          <pc:spChg chg="del">
            <ac:chgData name="Jan Paroulek" userId="25563b0a-a25e-496b-84b3-0b4ba69e15e5" providerId="ADAL" clId="{CBF01178-E9F7-44A7-82C4-E20CDF8F9195}" dt="2021-12-13T05:09:24.787" v="1017" actId="478"/>
            <ac:spMkLst>
              <pc:docMk/>
              <pc:sldMasterMk cId="0" sldId="2147483648"/>
              <pc:sldLayoutMk cId="3980754001" sldId="2147483670"/>
              <ac:spMk id="24" creationId="{5DE0EDE4-8390-FA48-8450-3085E58EB967}"/>
            </ac:spMkLst>
          </pc:spChg>
          <pc:spChg chg="del">
            <ac:chgData name="Jan Paroulek" userId="25563b0a-a25e-496b-84b3-0b4ba69e15e5" providerId="ADAL" clId="{CBF01178-E9F7-44A7-82C4-E20CDF8F9195}" dt="2021-12-13T05:09:25.572" v="1018" actId="478"/>
            <ac:spMkLst>
              <pc:docMk/>
              <pc:sldMasterMk cId="0" sldId="2147483648"/>
              <pc:sldLayoutMk cId="3980754001" sldId="2147483670"/>
              <ac:spMk id="25" creationId="{009B908B-EF46-CC4A-BA85-BAFB51EB8D77}"/>
            </ac:spMkLst>
          </pc:spChg>
          <pc:graphicFrameChg chg="add del mod">
            <ac:chgData name="Jan Paroulek" userId="25563b0a-a25e-496b-84b3-0b4ba69e15e5" providerId="ADAL" clId="{CBF01178-E9F7-44A7-82C4-E20CDF8F9195}" dt="2021-12-13T05:29:13.573" v="1556" actId="21"/>
            <ac:graphicFrameMkLst>
              <pc:docMk/>
              <pc:sldMasterMk cId="0" sldId="2147483648"/>
              <pc:sldLayoutMk cId="3980754001" sldId="2147483670"/>
              <ac:graphicFrameMk id="13" creationId="{7D69DFF7-8ECF-4404-846E-0D7321380326}"/>
            </ac:graphicFrameMkLst>
          </pc:graphicFrameChg>
          <pc:graphicFrameChg chg="add mod">
            <ac:chgData name="Jan Paroulek" userId="25563b0a-a25e-496b-84b3-0b4ba69e15e5" providerId="ADAL" clId="{CBF01178-E9F7-44A7-82C4-E20CDF8F9195}" dt="2021-12-13T05:29:37.196" v="1593" actId="1038"/>
            <ac:graphicFrameMkLst>
              <pc:docMk/>
              <pc:sldMasterMk cId="0" sldId="2147483648"/>
              <pc:sldLayoutMk cId="3980754001" sldId="2147483670"/>
              <ac:graphicFrameMk id="14" creationId="{43210BAA-2A67-4B11-864F-5A8976C2D986}"/>
            </ac:graphicFrameMkLst>
          </pc:graphicFrameChg>
          <pc:graphicFrameChg chg="add mod">
            <ac:chgData name="Jan Paroulek" userId="25563b0a-a25e-496b-84b3-0b4ba69e15e5" providerId="ADAL" clId="{CBF01178-E9F7-44A7-82C4-E20CDF8F9195}" dt="2021-12-13T05:29:47.527" v="1612" actId="1036"/>
            <ac:graphicFrameMkLst>
              <pc:docMk/>
              <pc:sldMasterMk cId="0" sldId="2147483648"/>
              <pc:sldLayoutMk cId="3980754001" sldId="2147483670"/>
              <ac:graphicFrameMk id="15" creationId="{9C32D52E-62DD-459B-9EBA-4BC9C237DF3A}"/>
            </ac:graphicFrameMkLst>
          </pc:graphicFrameChg>
          <pc:graphicFrameChg chg="add mod">
            <ac:chgData name="Jan Paroulek" userId="25563b0a-a25e-496b-84b3-0b4ba69e15e5" providerId="ADAL" clId="{CBF01178-E9F7-44A7-82C4-E20CDF8F9195}" dt="2021-12-13T05:29:18.576" v="1558"/>
            <ac:graphicFrameMkLst>
              <pc:docMk/>
              <pc:sldMasterMk cId="0" sldId="2147483648"/>
              <pc:sldLayoutMk cId="3980754001" sldId="2147483670"/>
              <ac:graphicFrameMk id="17" creationId="{2524C0BA-1356-49AB-80E2-9F29AF208123}"/>
            </ac:graphicFrameMkLst>
          </pc:graphicFrameChg>
          <pc:picChg chg="del">
            <ac:chgData name="Jan Paroulek" userId="25563b0a-a25e-496b-84b3-0b4ba69e15e5" providerId="ADAL" clId="{CBF01178-E9F7-44A7-82C4-E20CDF8F9195}" dt="2021-12-13T05:09:23.700" v="1016" actId="478"/>
            <ac:picMkLst>
              <pc:docMk/>
              <pc:sldMasterMk cId="0" sldId="2147483648"/>
              <pc:sldLayoutMk cId="3980754001" sldId="2147483670"/>
              <ac:picMk id="5" creationId="{0E7DF1FC-637C-F546-B2CE-F220408526D6}"/>
            </ac:picMkLst>
          </pc:picChg>
          <pc:picChg chg="add mod">
            <ac:chgData name="Jan Paroulek" userId="25563b0a-a25e-496b-84b3-0b4ba69e15e5" providerId="ADAL" clId="{CBF01178-E9F7-44A7-82C4-E20CDF8F9195}" dt="2021-12-13T05:22:45.705" v="1402" actId="1076"/>
            <ac:picMkLst>
              <pc:docMk/>
              <pc:sldMasterMk cId="0" sldId="2147483648"/>
              <pc:sldLayoutMk cId="3980754001" sldId="2147483670"/>
              <ac:picMk id="6" creationId="{2CD2FD77-4003-43D7-880A-CBE903E50EBF}"/>
            </ac:picMkLst>
          </pc:picChg>
        </pc:sldLayoutChg>
        <pc:sldLayoutChg chg="modSp mod setBg">
          <pc:chgData name="Jan Paroulek" userId="25563b0a-a25e-496b-84b3-0b4ba69e15e5" providerId="ADAL" clId="{CBF01178-E9F7-44A7-82C4-E20CDF8F9195}" dt="2021-12-13T04:54:12.239" v="551"/>
          <pc:sldLayoutMkLst>
            <pc:docMk/>
            <pc:sldMasterMk cId="0" sldId="2147483648"/>
            <pc:sldLayoutMk cId="1060390299" sldId="2147483671"/>
          </pc:sldLayoutMkLst>
          <pc:spChg chg="mod">
            <ac:chgData name="Jan Paroulek" userId="25563b0a-a25e-496b-84b3-0b4ba69e15e5" providerId="ADAL" clId="{CBF01178-E9F7-44A7-82C4-E20CDF8F9195}" dt="2021-12-13T04:53:56.932" v="544" actId="20577"/>
            <ac:spMkLst>
              <pc:docMk/>
              <pc:sldMasterMk cId="0" sldId="2147483648"/>
              <pc:sldLayoutMk cId="1060390299" sldId="2147483671"/>
              <ac:spMk id="4" creationId="{9BDE7B00-DE14-8C42-8A15-9EF021783F66}"/>
            </ac:spMkLst>
          </pc:spChg>
        </pc:sldLayoutChg>
      </pc:sldMasterChg>
    </pc:docChg>
  </pc:docChgLst>
  <pc:docChgLst>
    <pc:chgData name="Jan Paroulek" userId="25563b0a-a25e-496b-84b3-0b4ba69e15e5" providerId="ADAL" clId="{9D6614C4-F15F-8949-B483-2E65CC630A46}"/>
    <pc:docChg chg="modMainMaster">
      <pc:chgData name="Jan Paroulek" userId="25563b0a-a25e-496b-84b3-0b4ba69e15e5" providerId="ADAL" clId="{9D6614C4-F15F-8949-B483-2E65CC630A46}" dt="2021-12-08T16:29:29.304" v="36" actId="1076"/>
      <pc:docMkLst>
        <pc:docMk/>
      </pc:docMkLst>
      <pc:sldMasterChg chg="modSldLayout">
        <pc:chgData name="Jan Paroulek" userId="25563b0a-a25e-496b-84b3-0b4ba69e15e5" providerId="ADAL" clId="{9D6614C4-F15F-8949-B483-2E65CC630A46}" dt="2021-12-08T16:29:29.304" v="36" actId="1076"/>
        <pc:sldMasterMkLst>
          <pc:docMk/>
          <pc:sldMasterMk cId="0" sldId="2147483648"/>
        </pc:sldMasterMkLst>
        <pc:sldLayoutChg chg="addSp modSp mod">
          <pc:chgData name="Jan Paroulek" userId="25563b0a-a25e-496b-84b3-0b4ba69e15e5" providerId="ADAL" clId="{9D6614C4-F15F-8949-B483-2E65CC630A46}" dt="2021-12-08T16:29:29.304" v="36" actId="1076"/>
          <pc:sldLayoutMkLst>
            <pc:docMk/>
            <pc:sldMasterMk cId="0" sldId="2147483648"/>
            <pc:sldLayoutMk cId="4100800899" sldId="2147483669"/>
          </pc:sldLayoutMkLst>
          <pc:spChg chg="add mod">
            <ac:chgData name="Jan Paroulek" userId="25563b0a-a25e-496b-84b3-0b4ba69e15e5" providerId="ADAL" clId="{9D6614C4-F15F-8949-B483-2E65CC630A46}" dt="2021-12-08T16:27:52.447" v="1" actId="1076"/>
            <ac:spMkLst>
              <pc:docMk/>
              <pc:sldMasterMk cId="0" sldId="2147483648"/>
              <pc:sldLayoutMk cId="4100800899" sldId="2147483669"/>
              <ac:spMk id="21" creationId="{55042B2D-E8C2-2A4D-A013-A50D6542DAD1}"/>
            </ac:spMkLst>
          </pc:spChg>
          <pc:spChg chg="add mod">
            <ac:chgData name="Jan Paroulek" userId="25563b0a-a25e-496b-84b3-0b4ba69e15e5" providerId="ADAL" clId="{9D6614C4-F15F-8949-B483-2E65CC630A46}" dt="2021-12-08T16:29:29.304" v="36" actId="1076"/>
            <ac:spMkLst>
              <pc:docMk/>
              <pc:sldMasterMk cId="0" sldId="2147483648"/>
              <pc:sldLayoutMk cId="4100800899" sldId="2147483669"/>
              <ac:spMk id="22" creationId="{979F8B02-702F-5D41-AB18-A620ADF8ECDA}"/>
            </ac:spMkLst>
          </pc:spChg>
        </pc:sldLayoutChg>
      </pc:sldMasterChg>
    </pc:docChg>
  </pc:docChgLst>
  <pc:docChgLst>
    <pc:chgData name="Jan Paroulek" userId="25563b0a-a25e-496b-84b3-0b4ba69e15e5" providerId="ADAL" clId="{A5A5607E-CEF7-0D44-B6BC-5AA717C88DB2}"/>
    <pc:docChg chg="undo custSel addSld delSld modSld modMainMaster">
      <pc:chgData name="Jan Paroulek" userId="25563b0a-a25e-496b-84b3-0b4ba69e15e5" providerId="ADAL" clId="{A5A5607E-CEF7-0D44-B6BC-5AA717C88DB2}" dt="2021-12-10T15:45:50.274" v="1024" actId="20577"/>
      <pc:docMkLst>
        <pc:docMk/>
      </pc:docMkLst>
      <pc:sldChg chg="delSp modSp">
        <pc:chgData name="Jan Paroulek" userId="25563b0a-a25e-496b-84b3-0b4ba69e15e5" providerId="ADAL" clId="{A5A5607E-CEF7-0D44-B6BC-5AA717C88DB2}" dt="2021-12-10T14:56:20.745" v="0" actId="165"/>
        <pc:sldMkLst>
          <pc:docMk/>
          <pc:sldMk cId="1995005676" sldId="316"/>
        </pc:sldMkLst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5" creationId="{2F16988D-9AC4-B24B-A3DA-DC406643F677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6" creationId="{F78567F7-0874-BB4C-954C-AF2FCBE8BA82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8" creationId="{DD6C1DD7-E1DB-D247-A1C2-8FEC73004DD7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9" creationId="{52309810-B4A0-0343-9ACD-A702B3ED11D2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1" creationId="{B5074BD1-7FD3-AD4F-8157-7BCE5904243D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2" creationId="{D9EB73F3-635D-7649-BEDE-975E981ECD0B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4" creationId="{1124DD53-2EB1-8445-B01D-C100B6FF156A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5" creationId="{11957630-06E0-2A4F-8995-30F43164BA38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7" creationId="{9CB9A670-3583-A649-9F19-703E52FDC606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18" creationId="{8A778F9D-1FF0-514E-B2EF-F569523B21FE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20" creationId="{044659BE-2720-6C44-83A2-8AD432A3274E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21" creationId="{AD2FE383-2609-7641-9DA4-4DF9E07825A5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23" creationId="{7CDB49B7-0456-CC42-9CA1-9D22B4750764}"/>
          </ac:spMkLst>
        </pc:spChg>
        <pc:spChg chg="mod">
          <ac:chgData name="Jan Paroulek" userId="25563b0a-a25e-496b-84b3-0b4ba69e15e5" providerId="ADAL" clId="{A5A5607E-CEF7-0D44-B6BC-5AA717C88DB2}" dt="2021-12-10T14:56:20.745" v="0" actId="165"/>
          <ac:spMkLst>
            <pc:docMk/>
            <pc:sldMk cId="1995005676" sldId="316"/>
            <ac:spMk id="24" creationId="{C43FA52E-07A4-2041-B2AD-CC875C9B7614}"/>
          </ac:spMkLst>
        </pc:s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4" creationId="{5F6021C9-4B28-6547-8F95-8A31CDBCDD23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7" creationId="{2BBBD655-84C0-8340-8837-C3C42F5633A0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10" creationId="{E5C962F8-9175-9145-8F1B-7089BCC84DA9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13" creationId="{FB91A4CB-5732-1242-8B83-9D7254366E01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16" creationId="{7FF031A0-FEB8-FF49-908E-D4FA5A2032B1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19" creationId="{3B5DB519-6CD1-3048-B902-3541C593CED6}"/>
          </ac:grpSpMkLst>
        </pc:grpChg>
        <pc:grpChg chg="mod topLv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22" creationId="{F0CC254E-F914-FA48-B3F1-5B5C8A7381E0}"/>
          </ac:grpSpMkLst>
        </pc:grpChg>
        <pc:grpChg chg="del">
          <ac:chgData name="Jan Paroulek" userId="25563b0a-a25e-496b-84b3-0b4ba69e15e5" providerId="ADAL" clId="{A5A5607E-CEF7-0D44-B6BC-5AA717C88DB2}" dt="2021-12-10T14:56:20.745" v="0" actId="165"/>
          <ac:grpSpMkLst>
            <pc:docMk/>
            <pc:sldMk cId="1995005676" sldId="316"/>
            <ac:grpSpMk id="32" creationId="{717D2C15-36A5-2B45-B3EF-A340FD300F80}"/>
          </ac:grpSpMkLst>
        </pc:grp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25" creationId="{7BF2BF47-274C-4743-BC5C-5C3FE2B31302}"/>
          </ac:cxnSpMkLst>
        </pc:cxn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26" creationId="{ABEA16FB-566F-3A4D-BA6C-657786065F6B}"/>
          </ac:cxnSpMkLst>
        </pc:cxn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27" creationId="{1F960646-22FA-4F48-863C-261907F61F2D}"/>
          </ac:cxnSpMkLst>
        </pc:cxn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28" creationId="{D4F303A0-244E-5B4D-BFE0-31FD758C91F2}"/>
          </ac:cxnSpMkLst>
        </pc:cxn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29" creationId="{6DCDDBC9-2EC5-2849-A59B-7C7AEC03F467}"/>
          </ac:cxnSpMkLst>
        </pc:cxnChg>
        <pc:cxnChg chg="mod topLvl">
          <ac:chgData name="Jan Paroulek" userId="25563b0a-a25e-496b-84b3-0b4ba69e15e5" providerId="ADAL" clId="{A5A5607E-CEF7-0D44-B6BC-5AA717C88DB2}" dt="2021-12-10T14:56:20.745" v="0" actId="165"/>
          <ac:cxnSpMkLst>
            <pc:docMk/>
            <pc:sldMk cId="1995005676" sldId="316"/>
            <ac:cxnSpMk id="30" creationId="{BA760428-A5DC-044D-B5EC-AF232CD8C914}"/>
          </ac:cxnSpMkLst>
        </pc:cxnChg>
      </pc:sldChg>
      <pc:sldChg chg="mod modShow">
        <pc:chgData name="Jan Paroulek" userId="25563b0a-a25e-496b-84b3-0b4ba69e15e5" providerId="ADAL" clId="{A5A5607E-CEF7-0D44-B6BC-5AA717C88DB2}" dt="2021-12-10T15:02:02.922" v="64" actId="729"/>
        <pc:sldMkLst>
          <pc:docMk/>
          <pc:sldMk cId="3752686815" sldId="331"/>
        </pc:sldMkLst>
      </pc:sldChg>
      <pc:sldChg chg="add mod modClrScheme chgLayout">
        <pc:chgData name="Jan Paroulek" userId="25563b0a-a25e-496b-84b3-0b4ba69e15e5" providerId="ADAL" clId="{A5A5607E-CEF7-0D44-B6BC-5AA717C88DB2}" dt="2021-12-10T15:13:58.238" v="241" actId="700"/>
        <pc:sldMkLst>
          <pc:docMk/>
          <pc:sldMk cId="3397910437" sldId="333"/>
        </pc:sldMkLst>
      </pc:sldChg>
      <pc:sldChg chg="addSp modSp new mod">
        <pc:chgData name="Jan Paroulek" userId="25563b0a-a25e-496b-84b3-0b4ba69e15e5" providerId="ADAL" clId="{A5A5607E-CEF7-0D44-B6BC-5AA717C88DB2}" dt="2021-12-10T15:31:52.246" v="865" actId="14100"/>
        <pc:sldMkLst>
          <pc:docMk/>
          <pc:sldMk cId="1079719601" sldId="334"/>
        </pc:sldMkLst>
        <pc:graphicFrameChg chg="add mod modGraphic">
          <ac:chgData name="Jan Paroulek" userId="25563b0a-a25e-496b-84b3-0b4ba69e15e5" providerId="ADAL" clId="{A5A5607E-CEF7-0D44-B6BC-5AA717C88DB2}" dt="2021-12-10T15:31:52.246" v="865" actId="14100"/>
          <ac:graphicFrameMkLst>
            <pc:docMk/>
            <pc:sldMk cId="1079719601" sldId="334"/>
            <ac:graphicFrameMk id="2" creationId="{1C4A6124-91D8-6D48-BC0B-FAA73B80FF54}"/>
          </ac:graphicFrameMkLst>
        </pc:graphicFrameChg>
      </pc:sldChg>
      <pc:sldChg chg="addSp delSp modSp new del mod">
        <pc:chgData name="Jan Paroulek" userId="25563b0a-a25e-496b-84b3-0b4ba69e15e5" providerId="ADAL" clId="{A5A5607E-CEF7-0D44-B6BC-5AA717C88DB2}" dt="2021-12-10T15:37:22.753" v="880" actId="2696"/>
        <pc:sldMkLst>
          <pc:docMk/>
          <pc:sldMk cId="2403346074" sldId="335"/>
        </pc:sldMkLst>
        <pc:graphicFrameChg chg="add mod">
          <ac:chgData name="Jan Paroulek" userId="25563b0a-a25e-496b-84b3-0b4ba69e15e5" providerId="ADAL" clId="{A5A5607E-CEF7-0D44-B6BC-5AA717C88DB2}" dt="2021-12-10T15:33:04.451" v="869" actId="1076"/>
          <ac:graphicFrameMkLst>
            <pc:docMk/>
            <pc:sldMk cId="2403346074" sldId="335"/>
            <ac:graphicFrameMk id="5" creationId="{2D357E32-1C44-0C4E-AE6C-F09BB039057E}"/>
          </ac:graphicFrameMkLst>
        </pc:graphicFrameChg>
        <pc:picChg chg="add del">
          <ac:chgData name="Jan Paroulek" userId="25563b0a-a25e-496b-84b3-0b4ba69e15e5" providerId="ADAL" clId="{A5A5607E-CEF7-0D44-B6BC-5AA717C88DB2}" dt="2021-12-10T15:35:54.279" v="873" actId="478"/>
          <ac:picMkLst>
            <pc:docMk/>
            <pc:sldMk cId="2403346074" sldId="335"/>
            <ac:picMk id="6" creationId="{D2892242-9A24-824B-829D-3EB1463FBE98}"/>
          </ac:picMkLst>
        </pc:picChg>
        <pc:picChg chg="add del mod">
          <ac:chgData name="Jan Paroulek" userId="25563b0a-a25e-496b-84b3-0b4ba69e15e5" providerId="ADAL" clId="{A5A5607E-CEF7-0D44-B6BC-5AA717C88DB2}" dt="2021-12-10T15:36:28.146" v="876" actId="478"/>
          <ac:picMkLst>
            <pc:docMk/>
            <pc:sldMk cId="2403346074" sldId="335"/>
            <ac:picMk id="7" creationId="{98278F3A-CB55-C849-AF3A-DBF00478A076}"/>
          </ac:picMkLst>
        </pc:picChg>
        <pc:picChg chg="add del mod">
          <ac:chgData name="Jan Paroulek" userId="25563b0a-a25e-496b-84b3-0b4ba69e15e5" providerId="ADAL" clId="{A5A5607E-CEF7-0D44-B6BC-5AA717C88DB2}" dt="2021-12-10T15:37:07.925" v="879" actId="478"/>
          <ac:picMkLst>
            <pc:docMk/>
            <pc:sldMk cId="2403346074" sldId="335"/>
            <ac:picMk id="8" creationId="{9CC59921-E635-644A-8D87-6A0082435475}"/>
          </ac:picMkLst>
        </pc:picChg>
      </pc:sldChg>
      <pc:sldMasterChg chg="addSldLayout modSldLayout">
        <pc:chgData name="Jan Paroulek" userId="25563b0a-a25e-496b-84b3-0b4ba69e15e5" providerId="ADAL" clId="{A5A5607E-CEF7-0D44-B6BC-5AA717C88DB2}" dt="2021-12-10T15:45:50.274" v="1024" actId="20577"/>
        <pc:sldMasterMkLst>
          <pc:docMk/>
          <pc:sldMasterMk cId="0" sldId="2147483648"/>
        </pc:sldMasterMkLst>
        <pc:sldLayoutChg chg="addSp delSp modSp mod">
          <pc:chgData name="Jan Paroulek" userId="25563b0a-a25e-496b-84b3-0b4ba69e15e5" providerId="ADAL" clId="{A5A5607E-CEF7-0D44-B6BC-5AA717C88DB2}" dt="2021-12-10T15:00:41.293" v="63" actId="14100"/>
          <pc:sldLayoutMkLst>
            <pc:docMk/>
            <pc:sldMasterMk cId="0" sldId="2147483648"/>
            <pc:sldLayoutMk cId="3964057908" sldId="2147483664"/>
          </pc:sldLayoutMkLst>
          <pc:spChg chg="add mod">
            <ac:chgData name="Jan Paroulek" userId="25563b0a-a25e-496b-84b3-0b4ba69e15e5" providerId="ADAL" clId="{A5A5607E-CEF7-0D44-B6BC-5AA717C88DB2}" dt="2021-12-10T15:00:41.293" v="63" actId="14100"/>
            <ac:spMkLst>
              <pc:docMk/>
              <pc:sldMasterMk cId="0" sldId="2147483648"/>
              <pc:sldLayoutMk cId="3964057908" sldId="2147483664"/>
              <ac:spMk id="5" creationId="{B8079F3E-1FD4-7A4F-AEEA-836AF2356F6C}"/>
            </ac:spMkLst>
          </pc:spChg>
          <pc:spChg chg="add del mod">
            <ac:chgData name="Jan Paroulek" userId="25563b0a-a25e-496b-84b3-0b4ba69e15e5" providerId="ADAL" clId="{A5A5607E-CEF7-0D44-B6BC-5AA717C88DB2}" dt="2021-12-10T14:59:53.269" v="39" actId="478"/>
            <ac:spMkLst>
              <pc:docMk/>
              <pc:sldMasterMk cId="0" sldId="2147483648"/>
              <pc:sldLayoutMk cId="3964057908" sldId="2147483664"/>
              <ac:spMk id="6" creationId="{227D5171-81D6-A945-B1E4-E2A168052755}"/>
            </ac:spMkLst>
          </pc:spChg>
          <pc:spChg chg="add del mod">
            <ac:chgData name="Jan Paroulek" userId="25563b0a-a25e-496b-84b3-0b4ba69e15e5" providerId="ADAL" clId="{A5A5607E-CEF7-0D44-B6BC-5AA717C88DB2}" dt="2021-12-10T15:00:30.030" v="61" actId="478"/>
            <ac:spMkLst>
              <pc:docMk/>
              <pc:sldMasterMk cId="0" sldId="2147483648"/>
              <pc:sldLayoutMk cId="3964057908" sldId="2147483664"/>
              <ac:spMk id="7" creationId="{BCF19D48-22E2-CE4F-AEC6-E01EDE5009B9}"/>
            </ac:spMkLst>
          </pc:spChg>
        </pc:sldLayoutChg>
        <pc:sldLayoutChg chg="modSp mod">
          <pc:chgData name="Jan Paroulek" userId="25563b0a-a25e-496b-84b3-0b4ba69e15e5" providerId="ADAL" clId="{A5A5607E-CEF7-0D44-B6BC-5AA717C88DB2}" dt="2021-12-10T14:57:39.769" v="4" actId="1076"/>
          <pc:sldLayoutMkLst>
            <pc:docMk/>
            <pc:sldMasterMk cId="0" sldId="2147483648"/>
            <pc:sldLayoutMk cId="4220261573" sldId="2147483667"/>
          </pc:sldLayoutMkLst>
          <pc:spChg chg="mod">
            <ac:chgData name="Jan Paroulek" userId="25563b0a-a25e-496b-84b3-0b4ba69e15e5" providerId="ADAL" clId="{A5A5607E-CEF7-0D44-B6BC-5AA717C88DB2}" dt="2021-12-10T14:57:35.419" v="2" actId="1076"/>
            <ac:spMkLst>
              <pc:docMk/>
              <pc:sldMasterMk cId="0" sldId="2147483648"/>
              <pc:sldLayoutMk cId="4220261573" sldId="2147483667"/>
              <ac:spMk id="3" creationId="{2F702F4A-CA18-764B-9F28-EC1F5D0BD24F}"/>
            </ac:spMkLst>
          </pc:spChg>
          <pc:picChg chg="mod">
            <ac:chgData name="Jan Paroulek" userId="25563b0a-a25e-496b-84b3-0b4ba69e15e5" providerId="ADAL" clId="{A5A5607E-CEF7-0D44-B6BC-5AA717C88DB2}" dt="2021-12-10T14:57:39.769" v="4" actId="1076"/>
            <ac:picMkLst>
              <pc:docMk/>
              <pc:sldMasterMk cId="0" sldId="2147483648"/>
              <pc:sldLayoutMk cId="4220261573" sldId="2147483667"/>
              <ac:picMk id="4" creationId="{AE9FE7B0-2D00-3143-A734-A0EE4B666D66}"/>
            </ac:picMkLst>
          </pc:picChg>
        </pc:sldLayoutChg>
        <pc:sldLayoutChg chg="modSp mod">
          <pc:chgData name="Jan Paroulek" userId="25563b0a-a25e-496b-84b3-0b4ba69e15e5" providerId="ADAL" clId="{A5A5607E-CEF7-0D44-B6BC-5AA717C88DB2}" dt="2021-12-10T15:10:25.466" v="151" actId="1037"/>
          <pc:sldLayoutMkLst>
            <pc:docMk/>
            <pc:sldMasterMk cId="0" sldId="2147483648"/>
            <pc:sldLayoutMk cId="4100800899" sldId="2147483669"/>
          </pc:sldLayoutMkLst>
          <pc:spChg chg="mod">
            <ac:chgData name="Jan Paroulek" userId="25563b0a-a25e-496b-84b3-0b4ba69e15e5" providerId="ADAL" clId="{A5A5607E-CEF7-0D44-B6BC-5AA717C88DB2}" dt="2021-12-10T15:09:20.980" v="140" actId="948"/>
            <ac:spMkLst>
              <pc:docMk/>
              <pc:sldMasterMk cId="0" sldId="2147483648"/>
              <pc:sldLayoutMk cId="4100800899" sldId="2147483669"/>
              <ac:spMk id="3" creationId="{5770B959-B827-FE4A-BCA9-2D48994E30E0}"/>
            </ac:spMkLst>
          </pc:spChg>
          <pc:spChg chg="mod">
            <ac:chgData name="Jan Paroulek" userId="25563b0a-a25e-496b-84b3-0b4ba69e15e5" providerId="ADAL" clId="{A5A5607E-CEF7-0D44-B6BC-5AA717C88DB2}" dt="2021-12-10T15:03:22.880" v="69" actId="14100"/>
            <ac:spMkLst>
              <pc:docMk/>
              <pc:sldMasterMk cId="0" sldId="2147483648"/>
              <pc:sldLayoutMk cId="4100800899" sldId="2147483669"/>
              <ac:spMk id="4" creationId="{9BDE7B00-DE14-8C42-8A15-9EF021783F66}"/>
            </ac:spMkLst>
          </pc:spChg>
          <pc:spChg chg="mod">
            <ac:chgData name="Jan Paroulek" userId="25563b0a-a25e-496b-84b3-0b4ba69e15e5" providerId="ADAL" clId="{A5A5607E-CEF7-0D44-B6BC-5AA717C88DB2}" dt="2021-12-10T15:10:16.478" v="145" actId="948"/>
            <ac:spMkLst>
              <pc:docMk/>
              <pc:sldMasterMk cId="0" sldId="2147483648"/>
              <pc:sldLayoutMk cId="4100800899" sldId="2147483669"/>
              <ac:spMk id="7" creationId="{EDDBE001-664D-3D4B-99BB-AF43F8EE3C98}"/>
            </ac:spMkLst>
          </pc:spChg>
          <pc:spChg chg="mod">
            <ac:chgData name="Jan Paroulek" userId="25563b0a-a25e-496b-84b3-0b4ba69e15e5" providerId="ADAL" clId="{A5A5607E-CEF7-0D44-B6BC-5AA717C88DB2}" dt="2021-12-10T15:10:25.466" v="151" actId="1037"/>
            <ac:spMkLst>
              <pc:docMk/>
              <pc:sldMasterMk cId="0" sldId="2147483648"/>
              <pc:sldLayoutMk cId="4100800899" sldId="2147483669"/>
              <ac:spMk id="8" creationId="{678E8438-A9C1-BD49-A8FB-105C1EE248A0}"/>
            </ac:spMkLst>
          </pc:spChg>
          <pc:spChg chg="mod">
            <ac:chgData name="Jan Paroulek" userId="25563b0a-a25e-496b-84b3-0b4ba69e15e5" providerId="ADAL" clId="{A5A5607E-CEF7-0D44-B6BC-5AA717C88DB2}" dt="2021-12-10T15:06:26.742" v="122" actId="20577"/>
            <ac:spMkLst>
              <pc:docMk/>
              <pc:sldMasterMk cId="0" sldId="2147483648"/>
              <pc:sldLayoutMk cId="4100800899" sldId="2147483669"/>
              <ac:spMk id="18" creationId="{14662482-C591-A448-83C3-501CAA68651F}"/>
            </ac:spMkLst>
          </pc:spChg>
          <pc:spChg chg="mod">
            <ac:chgData name="Jan Paroulek" userId="25563b0a-a25e-496b-84b3-0b4ba69e15e5" providerId="ADAL" clId="{A5A5607E-CEF7-0D44-B6BC-5AA717C88DB2}" dt="2021-12-10T15:09:34.348" v="143" actId="1038"/>
            <ac:spMkLst>
              <pc:docMk/>
              <pc:sldMasterMk cId="0" sldId="2147483648"/>
              <pc:sldLayoutMk cId="4100800899" sldId="2147483669"/>
              <ac:spMk id="21" creationId="{55042B2D-E8C2-2A4D-A013-A50D6542DAD1}"/>
            </ac:spMkLst>
          </pc:spChg>
          <pc:spChg chg="mod">
            <ac:chgData name="Jan Paroulek" userId="25563b0a-a25e-496b-84b3-0b4ba69e15e5" providerId="ADAL" clId="{A5A5607E-CEF7-0D44-B6BC-5AA717C88DB2}" dt="2021-12-10T15:06:51.264" v="134" actId="1036"/>
            <ac:spMkLst>
              <pc:docMk/>
              <pc:sldMasterMk cId="0" sldId="2147483648"/>
              <pc:sldLayoutMk cId="4100800899" sldId="2147483669"/>
              <ac:spMk id="22" creationId="{979F8B02-702F-5D41-AB18-A620ADF8ECDA}"/>
            </ac:spMkLst>
          </pc:spChg>
          <pc:picChg chg="mod">
            <ac:chgData name="Jan Paroulek" userId="25563b0a-a25e-496b-84b3-0b4ba69e15e5" providerId="ADAL" clId="{A5A5607E-CEF7-0D44-B6BC-5AA717C88DB2}" dt="2021-12-10T15:09:37.438" v="144" actId="1038"/>
            <ac:picMkLst>
              <pc:docMk/>
              <pc:sldMasterMk cId="0" sldId="2147483648"/>
              <pc:sldLayoutMk cId="4100800899" sldId="2147483669"/>
              <ac:picMk id="2" creationId="{611AE81E-A314-6143-BD3D-972DABDF407E}"/>
            </ac:picMkLst>
          </pc:picChg>
        </pc:sldLayoutChg>
        <pc:sldLayoutChg chg="addSp delSp modSp add mod modTransition">
          <pc:chgData name="Jan Paroulek" userId="25563b0a-a25e-496b-84b3-0b4ba69e15e5" providerId="ADAL" clId="{A5A5607E-CEF7-0D44-B6BC-5AA717C88DB2}" dt="2021-12-10T15:45:50.274" v="1024" actId="20577"/>
          <pc:sldLayoutMkLst>
            <pc:docMk/>
            <pc:sldMasterMk cId="0" sldId="2147483648"/>
            <pc:sldLayoutMk cId="3980754001" sldId="2147483670"/>
          </pc:sldLayoutMkLst>
          <pc:spChg chg="mod">
            <ac:chgData name="Jan Paroulek" userId="25563b0a-a25e-496b-84b3-0b4ba69e15e5" providerId="ADAL" clId="{A5A5607E-CEF7-0D44-B6BC-5AA717C88DB2}" dt="2021-12-10T15:45:50.274" v="1024" actId="20577"/>
            <ac:spMkLst>
              <pc:docMk/>
              <pc:sldMasterMk cId="0" sldId="2147483648"/>
              <pc:sldLayoutMk cId="3980754001" sldId="2147483670"/>
              <ac:spMk id="3" creationId="{5770B959-B827-FE4A-BCA9-2D48994E30E0}"/>
            </ac:spMkLst>
          </pc:spChg>
          <pc:spChg chg="mod">
            <ac:chgData name="Jan Paroulek" userId="25563b0a-a25e-496b-84b3-0b4ba69e15e5" providerId="ADAL" clId="{A5A5607E-CEF7-0D44-B6BC-5AA717C88DB2}" dt="2021-12-10T15:03:53.520" v="73" actId="14100"/>
            <ac:spMkLst>
              <pc:docMk/>
              <pc:sldMasterMk cId="0" sldId="2147483648"/>
              <pc:sldLayoutMk cId="3980754001" sldId="2147483670"/>
              <ac:spMk id="4" creationId="{9BDE7B00-DE14-8C42-8A15-9EF021783F66}"/>
            </ac:spMkLst>
          </pc:spChg>
          <pc:spChg chg="mod">
            <ac:chgData name="Jan Paroulek" userId="25563b0a-a25e-496b-84b3-0b4ba69e15e5" providerId="ADAL" clId="{A5A5607E-CEF7-0D44-B6BC-5AA717C88DB2}" dt="2021-12-10T15:42:54.344" v="1015" actId="1036"/>
            <ac:spMkLst>
              <pc:docMk/>
              <pc:sldMasterMk cId="0" sldId="2147483648"/>
              <pc:sldLayoutMk cId="3980754001" sldId="2147483670"/>
              <ac:spMk id="7" creationId="{EDDBE001-664D-3D4B-99BB-AF43F8EE3C98}"/>
            </ac:spMkLst>
          </pc:spChg>
          <pc:spChg chg="del">
            <ac:chgData name="Jan Paroulek" userId="25563b0a-a25e-496b-84b3-0b4ba69e15e5" providerId="ADAL" clId="{A5A5607E-CEF7-0D44-B6BC-5AA717C88DB2}" dt="2021-12-10T15:06:08.501" v="117" actId="478"/>
            <ac:spMkLst>
              <pc:docMk/>
              <pc:sldMasterMk cId="0" sldId="2147483648"/>
              <pc:sldLayoutMk cId="3980754001" sldId="2147483670"/>
              <ac:spMk id="8" creationId="{678E8438-A9C1-BD49-A8FB-105C1EE248A0}"/>
            </ac:spMkLst>
          </pc:spChg>
          <pc:spChg chg="del">
            <ac:chgData name="Jan Paroulek" userId="25563b0a-a25e-496b-84b3-0b4ba69e15e5" providerId="ADAL" clId="{A5A5607E-CEF7-0D44-B6BC-5AA717C88DB2}" dt="2021-12-10T15:05:35.877" v="111" actId="478"/>
            <ac:spMkLst>
              <pc:docMk/>
              <pc:sldMasterMk cId="0" sldId="2147483648"/>
              <pc:sldLayoutMk cId="3980754001" sldId="2147483670"/>
              <ac:spMk id="21" creationId="{55042B2D-E8C2-2A4D-A013-A50D6542DAD1}"/>
            </ac:spMkLst>
          </pc:spChg>
          <pc:spChg chg="del">
            <ac:chgData name="Jan Paroulek" userId="25563b0a-a25e-496b-84b3-0b4ba69e15e5" providerId="ADAL" clId="{A5A5607E-CEF7-0D44-B6BC-5AA717C88DB2}" dt="2021-12-10T15:05:41.772" v="113" actId="478"/>
            <ac:spMkLst>
              <pc:docMk/>
              <pc:sldMasterMk cId="0" sldId="2147483648"/>
              <pc:sldLayoutMk cId="3980754001" sldId="2147483670"/>
              <ac:spMk id="22" creationId="{979F8B02-702F-5D41-AB18-A620ADF8ECDA}"/>
            </ac:spMkLst>
          </pc:spChg>
          <pc:spChg chg="add mod">
            <ac:chgData name="Jan Paroulek" userId="25563b0a-a25e-496b-84b3-0b4ba69e15e5" providerId="ADAL" clId="{A5A5607E-CEF7-0D44-B6BC-5AA717C88DB2}" dt="2021-12-10T15:45:10.795" v="1023" actId="948"/>
            <ac:spMkLst>
              <pc:docMk/>
              <pc:sldMasterMk cId="0" sldId="2147483648"/>
              <pc:sldLayoutMk cId="3980754001" sldId="2147483670"/>
              <ac:spMk id="23" creationId="{2D9BB129-0184-AE4E-AC42-F5E6F26A5BE7}"/>
            </ac:spMkLst>
          </pc:spChg>
          <pc:spChg chg="add mod">
            <ac:chgData name="Jan Paroulek" userId="25563b0a-a25e-496b-84b3-0b4ba69e15e5" providerId="ADAL" clId="{A5A5607E-CEF7-0D44-B6BC-5AA717C88DB2}" dt="2021-12-10T15:40:05.687" v="965" actId="1076"/>
            <ac:spMkLst>
              <pc:docMk/>
              <pc:sldMasterMk cId="0" sldId="2147483648"/>
              <pc:sldLayoutMk cId="3980754001" sldId="2147483670"/>
              <ac:spMk id="24" creationId="{5DE0EDE4-8390-FA48-8450-3085E58EB967}"/>
            </ac:spMkLst>
          </pc:spChg>
          <pc:spChg chg="add mod">
            <ac:chgData name="Jan Paroulek" userId="25563b0a-a25e-496b-84b3-0b4ba69e15e5" providerId="ADAL" clId="{A5A5607E-CEF7-0D44-B6BC-5AA717C88DB2}" dt="2021-12-10T15:44:36.983" v="1021" actId="1038"/>
            <ac:spMkLst>
              <pc:docMk/>
              <pc:sldMasterMk cId="0" sldId="2147483648"/>
              <pc:sldLayoutMk cId="3980754001" sldId="2147483670"/>
              <ac:spMk id="25" creationId="{009B908B-EF46-CC4A-BA85-BAFB51EB8D77}"/>
            </ac:spMkLst>
          </pc:spChg>
          <pc:grpChg chg="del">
            <ac:chgData name="Jan Paroulek" userId="25563b0a-a25e-496b-84b3-0b4ba69e15e5" providerId="ADAL" clId="{A5A5607E-CEF7-0D44-B6BC-5AA717C88DB2}" dt="2021-12-10T15:06:01.617" v="116" actId="478"/>
            <ac:grpSpMkLst>
              <pc:docMk/>
              <pc:sldMasterMk cId="0" sldId="2147483648"/>
              <pc:sldLayoutMk cId="3980754001" sldId="2147483670"/>
              <ac:grpSpMk id="6" creationId="{BA4823AE-174B-E64E-A9B2-D532EBB9A5B7}"/>
            </ac:grpSpMkLst>
          </pc:grpChg>
          <pc:grpChg chg="del">
            <ac:chgData name="Jan Paroulek" userId="25563b0a-a25e-496b-84b3-0b4ba69e15e5" providerId="ADAL" clId="{A5A5607E-CEF7-0D44-B6BC-5AA717C88DB2}" dt="2021-12-10T15:05:56.311" v="115" actId="478"/>
            <ac:grpSpMkLst>
              <pc:docMk/>
              <pc:sldMasterMk cId="0" sldId="2147483648"/>
              <pc:sldLayoutMk cId="3980754001" sldId="2147483670"/>
              <ac:grpSpMk id="9" creationId="{D708EEF1-3362-744B-8FDA-2716E1E84422}"/>
            </ac:grpSpMkLst>
          </pc:grpChg>
          <pc:grpChg chg="del">
            <ac:chgData name="Jan Paroulek" userId="25563b0a-a25e-496b-84b3-0b4ba69e15e5" providerId="ADAL" clId="{A5A5607E-CEF7-0D44-B6BC-5AA717C88DB2}" dt="2021-12-10T15:05:29.870" v="110" actId="478"/>
            <ac:grpSpMkLst>
              <pc:docMk/>
              <pc:sldMasterMk cId="0" sldId="2147483648"/>
              <pc:sldLayoutMk cId="3980754001" sldId="2147483670"/>
              <ac:grpSpMk id="17" creationId="{52B499D6-4484-6841-A33B-2E400A0E3678}"/>
            </ac:grpSpMkLst>
          </pc:grpChg>
          <pc:picChg chg="del">
            <ac:chgData name="Jan Paroulek" userId="25563b0a-a25e-496b-84b3-0b4ba69e15e5" providerId="ADAL" clId="{A5A5607E-CEF7-0D44-B6BC-5AA717C88DB2}" dt="2021-12-10T15:05:36.866" v="112" actId="478"/>
            <ac:picMkLst>
              <pc:docMk/>
              <pc:sldMasterMk cId="0" sldId="2147483648"/>
              <pc:sldLayoutMk cId="3980754001" sldId="2147483670"/>
              <ac:picMk id="2" creationId="{611AE81E-A314-6143-BD3D-972DABDF407E}"/>
            </ac:picMkLst>
          </pc:picChg>
          <pc:picChg chg="add mod modCrop">
            <ac:chgData name="Jan Paroulek" userId="25563b0a-a25e-496b-84b3-0b4ba69e15e5" providerId="ADAL" clId="{A5A5607E-CEF7-0D44-B6BC-5AA717C88DB2}" dt="2021-12-10T15:44:28.995" v="1019" actId="732"/>
            <ac:picMkLst>
              <pc:docMk/>
              <pc:sldMasterMk cId="0" sldId="2147483648"/>
              <pc:sldLayoutMk cId="3980754001" sldId="2147483670"/>
              <ac:picMk id="5" creationId="{0E7DF1FC-637C-F546-B2CE-F220408526D6}"/>
            </ac:picMkLst>
          </pc:picChg>
        </pc:sldLayoutChg>
        <pc:sldLayoutChg chg="delSp modSp add mod modTransition">
          <pc:chgData name="Jan Paroulek" userId="25563b0a-a25e-496b-84b3-0b4ba69e15e5" providerId="ADAL" clId="{A5A5607E-CEF7-0D44-B6BC-5AA717C88DB2}" dt="2021-12-10T15:27:00.333" v="633" actId="6014"/>
          <pc:sldLayoutMkLst>
            <pc:docMk/>
            <pc:sldMasterMk cId="0" sldId="2147483648"/>
            <pc:sldLayoutMk cId="1060390299" sldId="2147483671"/>
          </pc:sldLayoutMkLst>
          <pc:spChg chg="del">
            <ac:chgData name="Jan Paroulek" userId="25563b0a-a25e-496b-84b3-0b4ba69e15e5" providerId="ADAL" clId="{A5A5607E-CEF7-0D44-B6BC-5AA717C88DB2}" dt="2021-12-10T15:26:24.884" v="629" actId="478"/>
            <ac:spMkLst>
              <pc:docMk/>
              <pc:sldMasterMk cId="0" sldId="2147483648"/>
              <pc:sldLayoutMk cId="1060390299" sldId="2147483671"/>
              <ac:spMk id="3" creationId="{5770B959-B827-FE4A-BCA9-2D48994E30E0}"/>
            </ac:spMkLst>
          </pc:spChg>
          <pc:spChg chg="mod">
            <ac:chgData name="Jan Paroulek" userId="25563b0a-a25e-496b-84b3-0b4ba69e15e5" providerId="ADAL" clId="{A5A5607E-CEF7-0D44-B6BC-5AA717C88DB2}" dt="2021-12-10T15:26:15.172" v="628" actId="14100"/>
            <ac:spMkLst>
              <pc:docMk/>
              <pc:sldMasterMk cId="0" sldId="2147483648"/>
              <pc:sldLayoutMk cId="1060390299" sldId="2147483671"/>
              <ac:spMk id="4" creationId="{9BDE7B00-DE14-8C42-8A15-9EF021783F66}"/>
            </ac:spMkLst>
          </pc:spChg>
          <pc:spChg chg="del">
            <ac:chgData name="Jan Paroulek" userId="25563b0a-a25e-496b-84b3-0b4ba69e15e5" providerId="ADAL" clId="{A5A5607E-CEF7-0D44-B6BC-5AA717C88DB2}" dt="2021-12-10T15:26:27.644" v="630" actId="478"/>
            <ac:spMkLst>
              <pc:docMk/>
              <pc:sldMasterMk cId="0" sldId="2147483648"/>
              <pc:sldLayoutMk cId="1060390299" sldId="2147483671"/>
              <ac:spMk id="7" creationId="{EDDBE001-664D-3D4B-99BB-AF43F8EE3C98}"/>
            </ac:spMkLst>
          </pc:spChg>
          <pc:spChg chg="del">
            <ac:chgData name="Jan Paroulek" userId="25563b0a-a25e-496b-84b3-0b4ba69e15e5" providerId="ADAL" clId="{A5A5607E-CEF7-0D44-B6BC-5AA717C88DB2}" dt="2021-12-10T15:26:29.234" v="631" actId="478"/>
            <ac:spMkLst>
              <pc:docMk/>
              <pc:sldMasterMk cId="0" sldId="2147483648"/>
              <pc:sldLayoutMk cId="1060390299" sldId="2147483671"/>
              <ac:spMk id="23" creationId="{2D9BB129-0184-AE4E-AC42-F5E6F26A5BE7}"/>
            </ac:spMkLst>
          </pc:spChg>
        </pc:sldLayoutChg>
      </pc:sldMasterChg>
    </pc:docChg>
  </pc:docChgLst>
  <pc:docChgLst>
    <pc:chgData name="Jan Paroulek" userId="25563b0a-a25e-496b-84b3-0b4ba69e15e5" providerId="ADAL" clId="{B167A26D-B9C0-4F82-9DFD-1B23727639AB}"/>
    <pc:docChg chg="addSld delSld modSld">
      <pc:chgData name="Jan Paroulek" userId="25563b0a-a25e-496b-84b3-0b4ba69e15e5" providerId="ADAL" clId="{B167A26D-B9C0-4F82-9DFD-1B23727639AB}" dt="2021-12-13T03:50:36.128" v="4"/>
      <pc:docMkLst>
        <pc:docMk/>
      </pc:docMkLst>
      <pc:sldChg chg="add">
        <pc:chgData name="Jan Paroulek" userId="25563b0a-a25e-496b-84b3-0b4ba69e15e5" providerId="ADAL" clId="{B167A26D-B9C0-4F82-9DFD-1B23727639AB}" dt="2021-12-13T03:50:36.128" v="4"/>
        <pc:sldMkLst>
          <pc:docMk/>
          <pc:sldMk cId="2896893594" sldId="363"/>
        </pc:sldMkLst>
      </pc:sldChg>
      <pc:sldChg chg="addSp delSp modSp new del mod">
        <pc:chgData name="Jan Paroulek" userId="25563b0a-a25e-496b-84b3-0b4ba69e15e5" providerId="ADAL" clId="{B167A26D-B9C0-4F82-9DFD-1B23727639AB}" dt="2021-12-13T03:50:30.468" v="3" actId="2696"/>
        <pc:sldMkLst>
          <pc:docMk/>
          <pc:sldMk cId="4193581122" sldId="363"/>
        </pc:sldMkLst>
        <pc:spChg chg="del">
          <ac:chgData name="Jan Paroulek" userId="25563b0a-a25e-496b-84b3-0b4ba69e15e5" providerId="ADAL" clId="{B167A26D-B9C0-4F82-9DFD-1B23727639AB}" dt="2021-12-13T03:49:40.164" v="1" actId="3680"/>
          <ac:spMkLst>
            <pc:docMk/>
            <pc:sldMk cId="4193581122" sldId="363"/>
            <ac:spMk id="4" creationId="{F76BB1BA-2797-4394-A07C-D819A85DEC88}"/>
          </ac:spMkLst>
        </pc:spChg>
        <pc:graphicFrameChg chg="add mod ord modGraphic">
          <ac:chgData name="Jan Paroulek" userId="25563b0a-a25e-496b-84b3-0b4ba69e15e5" providerId="ADAL" clId="{B167A26D-B9C0-4F82-9DFD-1B23727639AB}" dt="2021-12-13T03:49:52.971" v="2" actId="12385"/>
          <ac:graphicFrameMkLst>
            <pc:docMk/>
            <pc:sldMk cId="4193581122" sldId="363"/>
            <ac:graphicFrameMk id="5" creationId="{4A9ED149-C32F-4D24-8F9A-CE904C2A2CD4}"/>
          </ac:graphicFrameMkLst>
        </pc:graphicFrameChg>
      </pc:sldChg>
    </pc:docChg>
  </pc:docChgLst>
  <pc:docChgLst>
    <pc:chgData name="Jan Paroulek" userId="25563b0a-a25e-496b-84b3-0b4ba69e15e5" providerId="ADAL" clId="{B9F7CC13-7302-47C7-B6A5-AABA4B522C8A}"/>
    <pc:docChg chg="undo custSel addSld delSld modSld sldOrd modMainMaster">
      <pc:chgData name="Jan Paroulek" userId="25563b0a-a25e-496b-84b3-0b4ba69e15e5" providerId="ADAL" clId="{B9F7CC13-7302-47C7-B6A5-AABA4B522C8A}" dt="2021-12-13T02:56:09.010" v="304" actId="1038"/>
      <pc:docMkLst>
        <pc:docMk/>
      </pc:docMkLst>
      <pc:sldChg chg="modSp mod">
        <pc:chgData name="Jan Paroulek" userId="25563b0a-a25e-496b-84b3-0b4ba69e15e5" providerId="ADAL" clId="{B9F7CC13-7302-47C7-B6A5-AABA4B522C8A}" dt="2021-12-13T02:52:17.687" v="220" actId="1076"/>
        <pc:sldMkLst>
          <pc:docMk/>
          <pc:sldMk cId="795204720" sldId="315"/>
        </pc:sldMkLst>
        <pc:spChg chg="mod">
          <ac:chgData name="Jan Paroulek" userId="25563b0a-a25e-496b-84b3-0b4ba69e15e5" providerId="ADAL" clId="{B9F7CC13-7302-47C7-B6A5-AABA4B522C8A}" dt="2021-12-13T02:52:17.687" v="220" actId="1076"/>
          <ac:spMkLst>
            <pc:docMk/>
            <pc:sldMk cId="795204720" sldId="315"/>
            <ac:spMk id="12" creationId="{ECF80435-654B-6749-BD7A-4300A784D006}"/>
          </ac:spMkLst>
        </pc:spChg>
      </pc:sldChg>
      <pc:sldChg chg="modSp mod">
        <pc:chgData name="Jan Paroulek" userId="25563b0a-a25e-496b-84b3-0b4ba69e15e5" providerId="ADAL" clId="{B9F7CC13-7302-47C7-B6A5-AABA4B522C8A}" dt="2021-12-13T02:54:22.058" v="240" actId="1076"/>
        <pc:sldMkLst>
          <pc:docMk/>
          <pc:sldMk cId="2493832545" sldId="326"/>
        </pc:sldMkLst>
        <pc:picChg chg="mod">
          <ac:chgData name="Jan Paroulek" userId="25563b0a-a25e-496b-84b3-0b4ba69e15e5" providerId="ADAL" clId="{B9F7CC13-7302-47C7-B6A5-AABA4B522C8A}" dt="2021-12-13T02:54:22.058" v="240" actId="1076"/>
          <ac:picMkLst>
            <pc:docMk/>
            <pc:sldMk cId="2493832545" sldId="326"/>
            <ac:picMk id="20" creationId="{FC4E7C69-E3B7-E949-A8E9-685E00845193}"/>
          </ac:picMkLst>
        </pc:picChg>
      </pc:sldChg>
      <pc:sldChg chg="del">
        <pc:chgData name="Jan Paroulek" userId="25563b0a-a25e-496b-84b3-0b4ba69e15e5" providerId="ADAL" clId="{B9F7CC13-7302-47C7-B6A5-AABA4B522C8A}" dt="2021-12-13T02:44:28.726" v="194" actId="47"/>
        <pc:sldMkLst>
          <pc:docMk/>
          <pc:sldMk cId="3752686815" sldId="331"/>
        </pc:sldMkLst>
      </pc:sldChg>
      <pc:sldChg chg="del">
        <pc:chgData name="Jan Paroulek" userId="25563b0a-a25e-496b-84b3-0b4ba69e15e5" providerId="ADAL" clId="{B9F7CC13-7302-47C7-B6A5-AABA4B522C8A}" dt="2021-12-13T02:22:40.015" v="20" actId="2696"/>
        <pc:sldMkLst>
          <pc:docMk/>
          <pc:sldMk cId="1079719601" sldId="334"/>
        </pc:sldMkLst>
      </pc:sldChg>
      <pc:sldChg chg="addSp delSp modSp add mod setBg">
        <pc:chgData name="Jan Paroulek" userId="25563b0a-a25e-496b-84b3-0b4ba69e15e5" providerId="ADAL" clId="{B9F7CC13-7302-47C7-B6A5-AABA4B522C8A}" dt="2021-12-13T02:56:09.010" v="304" actId="1038"/>
        <pc:sldMkLst>
          <pc:docMk/>
          <pc:sldMk cId="3623090433" sldId="334"/>
        </pc:sldMkLst>
        <pc:spChg chg="mod">
          <ac:chgData name="Jan Paroulek" userId="25563b0a-a25e-496b-84b3-0b4ba69e15e5" providerId="ADAL" clId="{B9F7CC13-7302-47C7-B6A5-AABA4B522C8A}" dt="2021-12-13T02:26:27.184" v="22"/>
          <ac:spMkLst>
            <pc:docMk/>
            <pc:sldMk cId="3623090433" sldId="334"/>
            <ac:spMk id="4" creationId="{8CD19252-9B75-4E78-BEE9-800E7CCD39DE}"/>
          </ac:spMkLst>
        </pc:spChg>
        <pc:spChg chg="mod">
          <ac:chgData name="Jan Paroulek" userId="25563b0a-a25e-496b-84b3-0b4ba69e15e5" providerId="ADAL" clId="{B9F7CC13-7302-47C7-B6A5-AABA4B522C8A}" dt="2021-12-13T02:26:27.184" v="22"/>
          <ac:spMkLst>
            <pc:docMk/>
            <pc:sldMk cId="3623090433" sldId="334"/>
            <ac:spMk id="5" creationId="{AB070104-4FA2-4A41-849E-4925B513E6E5}"/>
          </ac:spMkLst>
        </pc:spChg>
        <pc:spChg chg="mod">
          <ac:chgData name="Jan Paroulek" userId="25563b0a-a25e-496b-84b3-0b4ba69e15e5" providerId="ADAL" clId="{B9F7CC13-7302-47C7-B6A5-AABA4B522C8A}" dt="2021-12-13T02:26:27.184" v="22"/>
          <ac:spMkLst>
            <pc:docMk/>
            <pc:sldMk cId="3623090433" sldId="334"/>
            <ac:spMk id="7" creationId="{9F28D138-4BEE-4710-A8C7-85167C924F40}"/>
          </ac:spMkLst>
        </pc:spChg>
        <pc:spChg chg="mod">
          <ac:chgData name="Jan Paroulek" userId="25563b0a-a25e-496b-84b3-0b4ba69e15e5" providerId="ADAL" clId="{B9F7CC13-7302-47C7-B6A5-AABA4B522C8A}" dt="2021-12-13T02:26:27.184" v="22"/>
          <ac:spMkLst>
            <pc:docMk/>
            <pc:sldMk cId="3623090433" sldId="334"/>
            <ac:spMk id="8" creationId="{C8CC7AAE-A8CD-45D7-AD4A-151F0E6F6BF6}"/>
          </ac:spMkLst>
        </pc:spChg>
        <pc:spChg chg="mod topLvl">
          <ac:chgData name="Jan Paroulek" userId="25563b0a-a25e-496b-84b3-0b4ba69e15e5" providerId="ADAL" clId="{B9F7CC13-7302-47C7-B6A5-AABA4B522C8A}" dt="2021-12-13T02:53:48.853" v="236" actId="165"/>
          <ac:spMkLst>
            <pc:docMk/>
            <pc:sldMk cId="3623090433" sldId="334"/>
            <ac:spMk id="13" creationId="{4B78F69B-8E36-417E-BD22-9306A08AD873}"/>
          </ac:spMkLst>
        </pc:spChg>
        <pc:spChg chg="mod topLvl">
          <ac:chgData name="Jan Paroulek" userId="25563b0a-a25e-496b-84b3-0b4ba69e15e5" providerId="ADAL" clId="{B9F7CC13-7302-47C7-B6A5-AABA4B522C8A}" dt="2021-12-13T02:53:48.853" v="236" actId="165"/>
          <ac:spMkLst>
            <pc:docMk/>
            <pc:sldMk cId="3623090433" sldId="334"/>
            <ac:spMk id="14" creationId="{E8CA670D-21A7-4B25-A86B-C9C244311BA1}"/>
          </ac:spMkLst>
        </pc:spChg>
        <pc:spChg chg="mod topLvl">
          <ac:chgData name="Jan Paroulek" userId="25563b0a-a25e-496b-84b3-0b4ba69e15e5" providerId="ADAL" clId="{B9F7CC13-7302-47C7-B6A5-AABA4B522C8A}" dt="2021-12-13T02:53:48.853" v="236" actId="165"/>
          <ac:spMkLst>
            <pc:docMk/>
            <pc:sldMk cId="3623090433" sldId="334"/>
            <ac:spMk id="15" creationId="{AE87A29C-53E5-4E5F-9E80-CA113277659A}"/>
          </ac:spMkLst>
        </pc:spChg>
        <pc:spChg chg="add mod">
          <ac:chgData name="Jan Paroulek" userId="25563b0a-a25e-496b-84b3-0b4ba69e15e5" providerId="ADAL" clId="{B9F7CC13-7302-47C7-B6A5-AABA4B522C8A}" dt="2021-12-13T02:55:59.531" v="298" actId="1076"/>
          <ac:spMkLst>
            <pc:docMk/>
            <pc:sldMk cId="3623090433" sldId="334"/>
            <ac:spMk id="17" creationId="{FDBFD80F-58E5-4DFA-8415-C53D092FB330}"/>
          </ac:spMkLst>
        </pc:spChg>
        <pc:spChg chg="add mod">
          <ac:chgData name="Jan Paroulek" userId="25563b0a-a25e-496b-84b3-0b4ba69e15e5" providerId="ADAL" clId="{B9F7CC13-7302-47C7-B6A5-AABA4B522C8A}" dt="2021-12-13T02:55:59.531" v="298" actId="1076"/>
          <ac:spMkLst>
            <pc:docMk/>
            <pc:sldMk cId="3623090433" sldId="334"/>
            <ac:spMk id="18" creationId="{F5257A5A-A149-41E7-9226-FB4237BA85B6}"/>
          </ac:spMkLst>
        </pc:spChg>
        <pc:spChg chg="add mod">
          <ac:chgData name="Jan Paroulek" userId="25563b0a-a25e-496b-84b3-0b4ba69e15e5" providerId="ADAL" clId="{B9F7CC13-7302-47C7-B6A5-AABA4B522C8A}" dt="2021-12-13T02:55:59.531" v="298" actId="1076"/>
          <ac:spMkLst>
            <pc:docMk/>
            <pc:sldMk cId="3623090433" sldId="334"/>
            <ac:spMk id="19" creationId="{699BE123-292C-4E76-B46C-B0BF40A1CE8F}"/>
          </ac:spMkLst>
        </pc:spChg>
        <pc:spChg chg="add mod">
          <ac:chgData name="Jan Paroulek" userId="25563b0a-a25e-496b-84b3-0b4ba69e15e5" providerId="ADAL" clId="{B9F7CC13-7302-47C7-B6A5-AABA4B522C8A}" dt="2021-12-13T02:55:59.531" v="298" actId="1076"/>
          <ac:spMkLst>
            <pc:docMk/>
            <pc:sldMk cId="3623090433" sldId="334"/>
            <ac:spMk id="20" creationId="{5703E526-1732-4CED-8D0E-CD00B7C9AB1E}"/>
          </ac:spMkLst>
        </pc:spChg>
        <pc:spChg chg="add mod">
          <ac:chgData name="Jan Paroulek" userId="25563b0a-a25e-496b-84b3-0b4ba69e15e5" providerId="ADAL" clId="{B9F7CC13-7302-47C7-B6A5-AABA4B522C8A}" dt="2021-12-13T02:55:59.531" v="298" actId="1076"/>
          <ac:spMkLst>
            <pc:docMk/>
            <pc:sldMk cId="3623090433" sldId="334"/>
            <ac:spMk id="21" creationId="{3518E642-C71E-487E-A795-EE4AFA9F843E}"/>
          </ac:spMkLst>
        </pc:spChg>
        <pc:spChg chg="add mod">
          <ac:chgData name="Jan Paroulek" userId="25563b0a-a25e-496b-84b3-0b4ba69e15e5" providerId="ADAL" clId="{B9F7CC13-7302-47C7-B6A5-AABA4B522C8A}" dt="2021-12-13T02:55:26.132" v="252" actId="1076"/>
          <ac:spMkLst>
            <pc:docMk/>
            <pc:sldMk cId="3623090433" sldId="334"/>
            <ac:spMk id="22" creationId="{F0E38D49-437C-4B16-84F3-67CBEAA6BC74}"/>
          </ac:spMkLst>
        </pc:spChg>
        <pc:grpChg chg="add mod">
          <ac:chgData name="Jan Paroulek" userId="25563b0a-a25e-496b-84b3-0b4ba69e15e5" providerId="ADAL" clId="{B9F7CC13-7302-47C7-B6A5-AABA4B522C8A}" dt="2021-12-13T02:55:50.659" v="297" actId="1035"/>
          <ac:grpSpMkLst>
            <pc:docMk/>
            <pc:sldMk cId="3623090433" sldId="334"/>
            <ac:grpSpMk id="3" creationId="{0CF53730-31DD-442E-8031-304504BF304E}"/>
          </ac:grpSpMkLst>
        </pc:grpChg>
        <pc:grpChg chg="add mod">
          <ac:chgData name="Jan Paroulek" userId="25563b0a-a25e-496b-84b3-0b4ba69e15e5" providerId="ADAL" clId="{B9F7CC13-7302-47C7-B6A5-AABA4B522C8A}" dt="2021-12-13T02:55:50.659" v="297" actId="1035"/>
          <ac:grpSpMkLst>
            <pc:docMk/>
            <pc:sldMk cId="3623090433" sldId="334"/>
            <ac:grpSpMk id="6" creationId="{655ACF30-907C-4D63-9AFF-F0CE91138E13}"/>
          </ac:grpSpMkLst>
        </pc:grpChg>
        <pc:grpChg chg="add del mod">
          <ac:chgData name="Jan Paroulek" userId="25563b0a-a25e-496b-84b3-0b4ba69e15e5" providerId="ADAL" clId="{B9F7CC13-7302-47C7-B6A5-AABA4B522C8A}" dt="2021-12-13T02:56:09.010" v="304" actId="1038"/>
          <ac:grpSpMkLst>
            <pc:docMk/>
            <pc:sldMk cId="3623090433" sldId="334"/>
            <ac:grpSpMk id="11" creationId="{EE437302-AECA-44EB-90CD-F4D9D96F8943}"/>
          </ac:grpSpMkLst>
        </pc:grpChg>
        <pc:picChg chg="mod topLvl">
          <ac:chgData name="Jan Paroulek" userId="25563b0a-a25e-496b-84b3-0b4ba69e15e5" providerId="ADAL" clId="{B9F7CC13-7302-47C7-B6A5-AABA4B522C8A}" dt="2021-12-13T02:54:34.825" v="242" actId="1076"/>
          <ac:picMkLst>
            <pc:docMk/>
            <pc:sldMk cId="3623090433" sldId="334"/>
            <ac:picMk id="12" creationId="{72C531E1-6AA3-4582-A7AE-F0C6D04E7AA5}"/>
          </ac:picMkLst>
        </pc:picChg>
        <pc:picChg chg="add mod">
          <ac:chgData name="Jan Paroulek" userId="25563b0a-a25e-496b-84b3-0b4ba69e15e5" providerId="ADAL" clId="{B9F7CC13-7302-47C7-B6A5-AABA4B522C8A}" dt="2021-12-13T02:55:59.531" v="298" actId="1076"/>
          <ac:picMkLst>
            <pc:docMk/>
            <pc:sldMk cId="3623090433" sldId="334"/>
            <ac:picMk id="16" creationId="{61F58D16-7150-429A-8F27-12910764BBE6}"/>
          </ac:picMkLst>
        </pc:picChg>
        <pc:cxnChg chg="add mod">
          <ac:chgData name="Jan Paroulek" userId="25563b0a-a25e-496b-84b3-0b4ba69e15e5" providerId="ADAL" clId="{B9F7CC13-7302-47C7-B6A5-AABA4B522C8A}" dt="2021-12-13T02:55:35.811" v="255" actId="1038"/>
          <ac:cxnSpMkLst>
            <pc:docMk/>
            <pc:sldMk cId="3623090433" sldId="334"/>
            <ac:cxnSpMk id="9" creationId="{D04B5148-0326-42CB-AA00-2EB062099030}"/>
          </ac:cxnSpMkLst>
        </pc:cxnChg>
        <pc:cxnChg chg="add mod">
          <ac:chgData name="Jan Paroulek" userId="25563b0a-a25e-496b-84b3-0b4ba69e15e5" providerId="ADAL" clId="{B9F7CC13-7302-47C7-B6A5-AABA4B522C8A}" dt="2021-12-13T02:55:35.811" v="255" actId="1038"/>
          <ac:cxnSpMkLst>
            <pc:docMk/>
            <pc:sldMk cId="3623090433" sldId="334"/>
            <ac:cxnSpMk id="10" creationId="{B8904D81-EF30-44DD-9EEB-9294921623CA}"/>
          </ac:cxnSpMkLst>
        </pc:cxnChg>
      </pc:sldChg>
      <pc:sldChg chg="new setBg">
        <pc:chgData name="Jan Paroulek" userId="25563b0a-a25e-496b-84b3-0b4ba69e15e5" providerId="ADAL" clId="{B9F7CC13-7302-47C7-B6A5-AABA4B522C8A}" dt="2021-12-13T02:19:12.344" v="2"/>
        <pc:sldMkLst>
          <pc:docMk/>
          <pc:sldMk cId="1215810877" sldId="335"/>
        </pc:sldMkLst>
      </pc:sldChg>
      <pc:sldChg chg="add ord">
        <pc:chgData name="Jan Paroulek" userId="25563b0a-a25e-496b-84b3-0b4ba69e15e5" providerId="ADAL" clId="{B9F7CC13-7302-47C7-B6A5-AABA4B522C8A}" dt="2021-12-13T02:46:19.029" v="206"/>
        <pc:sldMkLst>
          <pc:docMk/>
          <pc:sldMk cId="1473963017" sldId="336"/>
        </pc:sldMkLst>
      </pc:sldChg>
      <pc:sldChg chg="add del">
        <pc:chgData name="Jan Paroulek" userId="25563b0a-a25e-496b-84b3-0b4ba69e15e5" providerId="ADAL" clId="{B9F7CC13-7302-47C7-B6A5-AABA4B522C8A}" dt="2021-12-13T02:44:13.090" v="192" actId="47"/>
        <pc:sldMkLst>
          <pc:docMk/>
          <pc:sldMk cId="1486844605" sldId="337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139615563" sldId="338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3994194485" sldId="339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3384558291" sldId="340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2412734111" sldId="341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1014609624" sldId="342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3623965375" sldId="343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66198544" sldId="344"/>
        </pc:sldMkLst>
      </pc:sldChg>
      <pc:sldChg chg="add del">
        <pc:chgData name="Jan Paroulek" userId="25563b0a-a25e-496b-84b3-0b4ba69e15e5" providerId="ADAL" clId="{B9F7CC13-7302-47C7-B6A5-AABA4B522C8A}" dt="2021-12-13T02:20:30.287" v="4" actId="47"/>
        <pc:sldMkLst>
          <pc:docMk/>
          <pc:sldMk cId="2742310662" sldId="345"/>
        </pc:sldMkLst>
      </pc:sldChg>
      <pc:sldChg chg="add del">
        <pc:chgData name="Jan Paroulek" userId="25563b0a-a25e-496b-84b3-0b4ba69e15e5" providerId="ADAL" clId="{B9F7CC13-7302-47C7-B6A5-AABA4B522C8A}" dt="2021-12-13T02:20:36.383" v="5" actId="47"/>
        <pc:sldMkLst>
          <pc:docMk/>
          <pc:sldMk cId="4079328487" sldId="346"/>
        </pc:sldMkLst>
      </pc:sldChg>
      <pc:sldChg chg="add del">
        <pc:chgData name="Jan Paroulek" userId="25563b0a-a25e-496b-84b3-0b4ba69e15e5" providerId="ADAL" clId="{B9F7CC13-7302-47C7-B6A5-AABA4B522C8A}" dt="2021-12-13T02:20:42.249" v="6" actId="47"/>
        <pc:sldMkLst>
          <pc:docMk/>
          <pc:sldMk cId="1616478091" sldId="347"/>
        </pc:sldMkLst>
      </pc:sldChg>
      <pc:sldChg chg="add del">
        <pc:chgData name="Jan Paroulek" userId="25563b0a-a25e-496b-84b3-0b4ba69e15e5" providerId="ADAL" clId="{B9F7CC13-7302-47C7-B6A5-AABA4B522C8A}" dt="2021-12-13T02:20:46.683" v="7" actId="47"/>
        <pc:sldMkLst>
          <pc:docMk/>
          <pc:sldMk cId="2413604522" sldId="348"/>
        </pc:sldMkLst>
      </pc:sldChg>
      <pc:sldChg chg="add del">
        <pc:chgData name="Jan Paroulek" userId="25563b0a-a25e-496b-84b3-0b4ba69e15e5" providerId="ADAL" clId="{B9F7CC13-7302-47C7-B6A5-AABA4B522C8A}" dt="2021-12-13T02:20:49.186" v="8" actId="47"/>
        <pc:sldMkLst>
          <pc:docMk/>
          <pc:sldMk cId="4031655477" sldId="349"/>
        </pc:sldMkLst>
      </pc:sldChg>
      <pc:sldChg chg="add del">
        <pc:chgData name="Jan Paroulek" userId="25563b0a-a25e-496b-84b3-0b4ba69e15e5" providerId="ADAL" clId="{B9F7CC13-7302-47C7-B6A5-AABA4B522C8A}" dt="2021-12-13T02:20:50.143" v="9" actId="47"/>
        <pc:sldMkLst>
          <pc:docMk/>
          <pc:sldMk cId="2992111828" sldId="350"/>
        </pc:sldMkLst>
      </pc:sldChg>
      <pc:sldChg chg="add del">
        <pc:chgData name="Jan Paroulek" userId="25563b0a-a25e-496b-84b3-0b4ba69e15e5" providerId="ADAL" clId="{B9F7CC13-7302-47C7-B6A5-AABA4B522C8A}" dt="2021-12-13T02:20:55.264" v="10" actId="47"/>
        <pc:sldMkLst>
          <pc:docMk/>
          <pc:sldMk cId="1086490200" sldId="351"/>
        </pc:sldMkLst>
      </pc:sldChg>
      <pc:sldChg chg="add del">
        <pc:chgData name="Jan Paroulek" userId="25563b0a-a25e-496b-84b3-0b4ba69e15e5" providerId="ADAL" clId="{B9F7CC13-7302-47C7-B6A5-AABA4B522C8A}" dt="2021-12-13T02:20:58.756" v="11" actId="47"/>
        <pc:sldMkLst>
          <pc:docMk/>
          <pc:sldMk cId="3324341260" sldId="352"/>
        </pc:sldMkLst>
      </pc:sldChg>
      <pc:sldChg chg="add del">
        <pc:chgData name="Jan Paroulek" userId="25563b0a-a25e-496b-84b3-0b4ba69e15e5" providerId="ADAL" clId="{B9F7CC13-7302-47C7-B6A5-AABA4B522C8A}" dt="2021-12-13T02:20:59.983" v="12" actId="47"/>
        <pc:sldMkLst>
          <pc:docMk/>
          <pc:sldMk cId="4027382556" sldId="353"/>
        </pc:sldMkLst>
      </pc:sldChg>
      <pc:sldChg chg="add del">
        <pc:chgData name="Jan Paroulek" userId="25563b0a-a25e-496b-84b3-0b4ba69e15e5" providerId="ADAL" clId="{B9F7CC13-7302-47C7-B6A5-AABA4B522C8A}" dt="2021-12-13T02:21:01.256" v="13" actId="47"/>
        <pc:sldMkLst>
          <pc:docMk/>
          <pc:sldMk cId="3825196929" sldId="354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3533992156" sldId="355"/>
        </pc:sldMkLst>
      </pc:sldChg>
      <pc:sldChg chg="add del">
        <pc:chgData name="Jan Paroulek" userId="25563b0a-a25e-496b-84b3-0b4ba69e15e5" providerId="ADAL" clId="{B9F7CC13-7302-47C7-B6A5-AABA4B522C8A}" dt="2021-12-13T02:21:42.161" v="17" actId="47"/>
        <pc:sldMkLst>
          <pc:docMk/>
          <pc:sldMk cId="1327567822" sldId="356"/>
        </pc:sldMkLst>
      </pc:sldChg>
      <pc:sldChg chg="add del">
        <pc:chgData name="Jan Paroulek" userId="25563b0a-a25e-496b-84b3-0b4ba69e15e5" providerId="ADAL" clId="{B9F7CC13-7302-47C7-B6A5-AABA4B522C8A}" dt="2021-12-13T02:21:24.994" v="14" actId="47"/>
        <pc:sldMkLst>
          <pc:docMk/>
          <pc:sldMk cId="2117384223" sldId="357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433007963" sldId="358"/>
        </pc:sldMkLst>
      </pc:sldChg>
      <pc:sldChg chg="add">
        <pc:chgData name="Jan Paroulek" userId="25563b0a-a25e-496b-84b3-0b4ba69e15e5" providerId="ADAL" clId="{B9F7CC13-7302-47C7-B6A5-AABA4B522C8A}" dt="2021-12-13T02:19:57.428" v="3"/>
        <pc:sldMkLst>
          <pc:docMk/>
          <pc:sldMk cId="2893205956" sldId="359"/>
        </pc:sldMkLst>
      </pc:sldChg>
      <pc:sldChg chg="modSp add del mod">
        <pc:chgData name="Jan Paroulek" userId="25563b0a-a25e-496b-84b3-0b4ba69e15e5" providerId="ADAL" clId="{B9F7CC13-7302-47C7-B6A5-AABA4B522C8A}" dt="2021-12-13T02:33:00.878" v="52" actId="47"/>
        <pc:sldMkLst>
          <pc:docMk/>
          <pc:sldMk cId="1444700855" sldId="360"/>
        </pc:sldMkLst>
        <pc:graphicFrameChg chg="mod">
          <ac:chgData name="Jan Paroulek" userId="25563b0a-a25e-496b-84b3-0b4ba69e15e5" providerId="ADAL" clId="{B9F7CC13-7302-47C7-B6A5-AABA4B522C8A}" dt="2021-12-13T02:32:41.705" v="51"/>
          <ac:graphicFrameMkLst>
            <pc:docMk/>
            <pc:sldMk cId="1444700855" sldId="360"/>
            <ac:graphicFrameMk id="8" creationId="{15876C97-DA90-6740-8E27-9E5FC1492756}"/>
          </ac:graphicFrameMkLst>
        </pc:graphicFrameChg>
      </pc:sldChg>
      <pc:sldChg chg="addSp delSp modSp new mod ord">
        <pc:chgData name="Jan Paroulek" userId="25563b0a-a25e-496b-84b3-0b4ba69e15e5" providerId="ADAL" clId="{B9F7CC13-7302-47C7-B6A5-AABA4B522C8A}" dt="2021-12-13T02:46:19.029" v="206"/>
        <pc:sldMkLst>
          <pc:docMk/>
          <pc:sldMk cId="2872708135" sldId="360"/>
        </pc:sldMkLst>
        <pc:spChg chg="add del mod">
          <ac:chgData name="Jan Paroulek" userId="25563b0a-a25e-496b-84b3-0b4ba69e15e5" providerId="ADAL" clId="{B9F7CC13-7302-47C7-B6A5-AABA4B522C8A}" dt="2021-12-13T02:41:34.359" v="141" actId="1076"/>
          <ac:spMkLst>
            <pc:docMk/>
            <pc:sldMk cId="2872708135" sldId="360"/>
            <ac:spMk id="2" creationId="{77C3FC2E-689E-4F83-B0C1-DFA246ECBAFC}"/>
          </ac:spMkLst>
        </pc:spChg>
        <pc:spChg chg="mod">
          <ac:chgData name="Jan Paroulek" userId="25563b0a-a25e-496b-84b3-0b4ba69e15e5" providerId="ADAL" clId="{B9F7CC13-7302-47C7-B6A5-AABA4B522C8A}" dt="2021-12-13T02:43:58.473" v="191" actId="20577"/>
          <ac:spMkLst>
            <pc:docMk/>
            <pc:sldMk cId="2872708135" sldId="360"/>
            <ac:spMk id="4" creationId="{78AB4D20-45A2-4C61-AEE2-077BF7E9834D}"/>
          </ac:spMkLst>
        </pc:spChg>
        <pc:picChg chg="add del mod">
          <ac:chgData name="Jan Paroulek" userId="25563b0a-a25e-496b-84b3-0b4ba69e15e5" providerId="ADAL" clId="{B9F7CC13-7302-47C7-B6A5-AABA4B522C8A}" dt="2021-12-13T02:39:15.008" v="113" actId="931"/>
          <ac:picMkLst>
            <pc:docMk/>
            <pc:sldMk cId="2872708135" sldId="360"/>
            <ac:picMk id="6" creationId="{C52622BA-D179-4B14-9F20-37C321455386}"/>
          </ac:picMkLst>
        </pc:picChg>
        <pc:picChg chg="add mod">
          <ac:chgData name="Jan Paroulek" userId="25563b0a-a25e-496b-84b3-0b4ba69e15e5" providerId="ADAL" clId="{B9F7CC13-7302-47C7-B6A5-AABA4B522C8A}" dt="2021-12-13T02:43:01.253" v="166" actId="1076"/>
          <ac:picMkLst>
            <pc:docMk/>
            <pc:sldMk cId="2872708135" sldId="360"/>
            <ac:picMk id="7" creationId="{4DA18ABF-0760-4477-9226-70A4B220AC6F}"/>
          </ac:picMkLst>
        </pc:picChg>
      </pc:sldChg>
      <pc:sldChg chg="add del">
        <pc:chgData name="Jan Paroulek" userId="25563b0a-a25e-496b-84b3-0b4ba69e15e5" providerId="ADAL" clId="{B9F7CC13-7302-47C7-B6A5-AABA4B522C8A}" dt="2021-12-13T02:22:12.643" v="19" actId="47"/>
        <pc:sldMkLst>
          <pc:docMk/>
          <pc:sldMk cId="3741402889" sldId="360"/>
        </pc:sldMkLst>
      </pc:sldChg>
      <pc:sldChg chg="add del">
        <pc:chgData name="Jan Paroulek" userId="25563b0a-a25e-496b-84b3-0b4ba69e15e5" providerId="ADAL" clId="{B9F7CC13-7302-47C7-B6A5-AABA4B522C8A}" dt="2021-12-13T02:22:08.700" v="18" actId="47"/>
        <pc:sldMkLst>
          <pc:docMk/>
          <pc:sldMk cId="393066840" sldId="361"/>
        </pc:sldMkLst>
      </pc:sldChg>
      <pc:sldChg chg="add del replId">
        <pc:chgData name="Jan Paroulek" userId="25563b0a-a25e-496b-84b3-0b4ba69e15e5" providerId="ADAL" clId="{B9F7CC13-7302-47C7-B6A5-AABA4B522C8A}" dt="2021-12-13T02:33:00.878" v="52" actId="47"/>
        <pc:sldMkLst>
          <pc:docMk/>
          <pc:sldMk cId="1553314540" sldId="361"/>
        </pc:sldMkLst>
      </pc:sldChg>
      <pc:sldChg chg="add">
        <pc:chgData name="Jan Paroulek" userId="25563b0a-a25e-496b-84b3-0b4ba69e15e5" providerId="ADAL" clId="{B9F7CC13-7302-47C7-B6A5-AABA4B522C8A}" dt="2021-12-13T02:44:24.858" v="193"/>
        <pc:sldMkLst>
          <pc:docMk/>
          <pc:sldMk cId="2748224970" sldId="361"/>
        </pc:sldMkLst>
      </pc:sldChg>
      <pc:sldChg chg="addSp delSp modSp new del mod">
        <pc:chgData name="Jan Paroulek" userId="25563b0a-a25e-496b-84b3-0b4ba69e15e5" providerId="ADAL" clId="{B9F7CC13-7302-47C7-B6A5-AABA4B522C8A}" dt="2021-12-13T02:33:00.878" v="52" actId="47"/>
        <pc:sldMkLst>
          <pc:docMk/>
          <pc:sldMk cId="1914692110" sldId="362"/>
        </pc:sldMkLst>
        <pc:spChg chg="del">
          <ac:chgData name="Jan Paroulek" userId="25563b0a-a25e-496b-84b3-0b4ba69e15e5" providerId="ADAL" clId="{B9F7CC13-7302-47C7-B6A5-AABA4B522C8A}" dt="2021-12-13T02:31:25.891" v="47" actId="1957"/>
          <ac:spMkLst>
            <pc:docMk/>
            <pc:sldMk cId="1914692110" sldId="362"/>
            <ac:spMk id="4" creationId="{31E5B687-56E7-435A-8D77-E295A0D2D660}"/>
          </ac:spMkLst>
        </pc:spChg>
        <pc:graphicFrameChg chg="add mod">
          <ac:chgData name="Jan Paroulek" userId="25563b0a-a25e-496b-84b3-0b4ba69e15e5" providerId="ADAL" clId="{B9F7CC13-7302-47C7-B6A5-AABA4B522C8A}" dt="2021-12-13T02:31:25.891" v="47" actId="1957"/>
          <ac:graphicFrameMkLst>
            <pc:docMk/>
            <pc:sldMk cId="1914692110" sldId="362"/>
            <ac:graphicFrameMk id="10" creationId="{A3E4F3C2-9998-4A02-8174-DF79E15B81F7}"/>
          </ac:graphicFrameMkLst>
        </pc:graphicFrameChg>
      </pc:sldChg>
      <pc:sldChg chg="modSp add mod ord">
        <pc:chgData name="Jan Paroulek" userId="25563b0a-a25e-496b-84b3-0b4ba69e15e5" providerId="ADAL" clId="{B9F7CC13-7302-47C7-B6A5-AABA4B522C8A}" dt="2021-12-13T02:51:41.621" v="214"/>
        <pc:sldMkLst>
          <pc:docMk/>
          <pc:sldMk cId="2425983161" sldId="362"/>
        </pc:sldMkLst>
        <pc:graphicFrameChg chg="mod">
          <ac:chgData name="Jan Paroulek" userId="25563b0a-a25e-496b-84b3-0b4ba69e15e5" providerId="ADAL" clId="{B9F7CC13-7302-47C7-B6A5-AABA4B522C8A}" dt="2021-12-13T02:50:31.595" v="212"/>
          <ac:graphicFrameMkLst>
            <pc:docMk/>
            <pc:sldMk cId="2425983161" sldId="362"/>
            <ac:graphicFrameMk id="8" creationId="{15876C97-DA90-6740-8E27-9E5FC1492756}"/>
          </ac:graphicFrameMkLst>
        </pc:graphicFrameChg>
      </pc:sldChg>
      <pc:sldMasterChg chg="addSldLayout modSldLayout">
        <pc:chgData name="Jan Paroulek" userId="25563b0a-a25e-496b-84b3-0b4ba69e15e5" providerId="ADAL" clId="{B9F7CC13-7302-47C7-B6A5-AABA4B522C8A}" dt="2021-12-13T02:46:54.019" v="207" actId="2711"/>
        <pc:sldMasterMkLst>
          <pc:docMk/>
          <pc:sldMasterMk cId="0" sldId="2147483648"/>
        </pc:sldMasterMkLst>
        <pc:sldLayoutChg chg="addSp delSp modSp add mod modTransition setBg">
          <pc:chgData name="Jan Paroulek" userId="25563b0a-a25e-496b-84b3-0b4ba69e15e5" providerId="ADAL" clId="{B9F7CC13-7302-47C7-B6A5-AABA4B522C8A}" dt="2021-12-13T02:46:54.019" v="207" actId="2711"/>
          <pc:sldLayoutMkLst>
            <pc:docMk/>
            <pc:sldMasterMk cId="0" sldId="2147483648"/>
            <pc:sldLayoutMk cId="1574700843" sldId="2147483672"/>
          </pc:sldLayoutMkLst>
          <pc:spChg chg="del mod ord">
            <ac:chgData name="Jan Paroulek" userId="25563b0a-a25e-496b-84b3-0b4ba69e15e5" providerId="ADAL" clId="{B9F7CC13-7302-47C7-B6A5-AABA4B522C8A}" dt="2021-12-13T02:38:05.124" v="104" actId="21"/>
            <ac:spMkLst>
              <pc:docMk/>
              <pc:sldMasterMk cId="0" sldId="2147483648"/>
              <pc:sldLayoutMk cId="1574700843" sldId="2147483672"/>
              <ac:spMk id="2" creationId="{63736569-634B-1B42-95E4-C16E3C253E8C}"/>
            </ac:spMkLst>
          </pc:spChg>
          <pc:spChg chg="add del">
            <ac:chgData name="Jan Paroulek" userId="25563b0a-a25e-496b-84b3-0b4ba69e15e5" providerId="ADAL" clId="{B9F7CC13-7302-47C7-B6A5-AABA4B522C8A}" dt="2021-12-13T02:34:50.621" v="58" actId="11529"/>
            <ac:spMkLst>
              <pc:docMk/>
              <pc:sldMasterMk cId="0" sldId="2147483648"/>
              <pc:sldLayoutMk cId="1574700843" sldId="2147483672"/>
              <ac:spMk id="4" creationId="{0FD84538-9EEC-4024-8384-3D7BDA788016}"/>
            </ac:spMkLst>
          </pc:spChg>
          <pc:spChg chg="add mod ord">
            <ac:chgData name="Jan Paroulek" userId="25563b0a-a25e-496b-84b3-0b4ba69e15e5" providerId="ADAL" clId="{B9F7CC13-7302-47C7-B6A5-AABA4B522C8A}" dt="2021-12-13T02:43:26.001" v="167" actId="113"/>
            <ac:spMkLst>
              <pc:docMk/>
              <pc:sldMasterMk cId="0" sldId="2147483648"/>
              <pc:sldLayoutMk cId="1574700843" sldId="2147483672"/>
              <ac:spMk id="6" creationId="{6E16CA6E-4463-49BC-A1AC-BD49BD6C7721}"/>
            </ac:spMkLst>
          </pc:spChg>
          <pc:spChg chg="add del mod">
            <ac:chgData name="Jan Paroulek" userId="25563b0a-a25e-496b-84b3-0b4ba69e15e5" providerId="ADAL" clId="{B9F7CC13-7302-47C7-B6A5-AABA4B522C8A}" dt="2021-12-13T02:38:08.761" v="105" actId="478"/>
            <ac:spMkLst>
              <pc:docMk/>
              <pc:sldMasterMk cId="0" sldId="2147483648"/>
              <pc:sldLayoutMk cId="1574700843" sldId="2147483672"/>
              <ac:spMk id="8" creationId="{375C6C03-91D3-4A78-8322-05EABAE84682}"/>
            </ac:spMkLst>
          </pc:spChg>
          <pc:spChg chg="add mod">
            <ac:chgData name="Jan Paroulek" userId="25563b0a-a25e-496b-84b3-0b4ba69e15e5" providerId="ADAL" clId="{B9F7CC13-7302-47C7-B6A5-AABA4B522C8A}" dt="2021-12-13T02:46:54.019" v="207" actId="2711"/>
            <ac:spMkLst>
              <pc:docMk/>
              <pc:sldMasterMk cId="0" sldId="2147483648"/>
              <pc:sldLayoutMk cId="1574700843" sldId="2147483672"/>
              <ac:spMk id="10" creationId="{11F3A8FB-97A8-4269-8719-0604DE12DE67}"/>
            </ac:spMkLst>
          </pc:spChg>
          <pc:picChg chg="del">
            <ac:chgData name="Jan Paroulek" userId="25563b0a-a25e-496b-84b3-0b4ba69e15e5" providerId="ADAL" clId="{B9F7CC13-7302-47C7-B6A5-AABA4B522C8A}" dt="2021-12-13T02:34:12.410" v="54" actId="478"/>
            <ac:picMkLst>
              <pc:docMk/>
              <pc:sldMasterMk cId="0" sldId="2147483648"/>
              <pc:sldLayoutMk cId="1574700843" sldId="2147483672"/>
              <ac:picMk id="5" creationId="{B3E818E5-F8BF-E241-BB40-CF0D30AF94AA}"/>
            </ac:picMkLst>
          </pc:picChg>
          <pc:picChg chg="add del mod">
            <ac:chgData name="Jan Paroulek" userId="25563b0a-a25e-496b-84b3-0b4ba69e15e5" providerId="ADAL" clId="{B9F7CC13-7302-47C7-B6A5-AABA4B522C8A}" dt="2021-12-13T02:36:07.773" v="88" actId="21"/>
            <ac:picMkLst>
              <pc:docMk/>
              <pc:sldMasterMk cId="0" sldId="2147483648"/>
              <pc:sldLayoutMk cId="1574700843" sldId="2147483672"/>
              <ac:picMk id="7" creationId="{BDD4093C-7801-4A39-9320-5EA9329DCB24}"/>
            </ac:picMkLst>
          </pc:picChg>
          <pc:picChg chg="add mod ord">
            <ac:chgData name="Jan Paroulek" userId="25563b0a-a25e-496b-84b3-0b4ba69e15e5" providerId="ADAL" clId="{B9F7CC13-7302-47C7-B6A5-AABA4B522C8A}" dt="2021-12-13T02:36:24.231" v="90" actId="167"/>
            <ac:picMkLst>
              <pc:docMk/>
              <pc:sldMasterMk cId="0" sldId="2147483648"/>
              <pc:sldLayoutMk cId="1574700843" sldId="2147483672"/>
              <ac:picMk id="9" creationId="{9E1366AF-6340-4D00-997B-8919AA177BAF}"/>
            </ac:picMkLst>
          </pc:picChg>
          <pc:picChg chg="add mod">
            <ac:chgData name="Jan Paroulek" userId="25563b0a-a25e-496b-84b3-0b4ba69e15e5" providerId="ADAL" clId="{B9F7CC13-7302-47C7-B6A5-AABA4B522C8A}" dt="2021-12-13T02:44:43.375" v="195"/>
            <ac:picMkLst>
              <pc:docMk/>
              <pc:sldMasterMk cId="0" sldId="2147483648"/>
              <pc:sldLayoutMk cId="1574700843" sldId="2147483672"/>
              <ac:picMk id="11" creationId="{AA5C36D5-0194-41D1-BBCA-FE6CC604F777}"/>
            </ac:picMkLst>
          </pc:picChg>
        </pc:sldLayoutChg>
      </pc:sldMasterChg>
    </pc:docChg>
  </pc:docChgLst>
  <pc:docChgLst>
    <pc:chgData name="Jan Paroulek" userId="25563b0a-a25e-496b-84b3-0b4ba69e15e5" providerId="ADAL" clId="{7AEB6038-9D0E-2244-B694-F53198EB5D36}"/>
    <pc:docChg chg="modMainMaster">
      <pc:chgData name="Jan Paroulek" userId="25563b0a-a25e-496b-84b3-0b4ba69e15e5" providerId="ADAL" clId="{7AEB6038-9D0E-2244-B694-F53198EB5D36}" dt="2021-12-08T16:36:37.175" v="8" actId="207"/>
      <pc:docMkLst>
        <pc:docMk/>
      </pc:docMkLst>
      <pc:sldMasterChg chg="modSldLayout">
        <pc:chgData name="Jan Paroulek" userId="25563b0a-a25e-496b-84b3-0b4ba69e15e5" providerId="ADAL" clId="{7AEB6038-9D0E-2244-B694-F53198EB5D36}" dt="2021-12-08T16:36:37.175" v="8" actId="207"/>
        <pc:sldMasterMkLst>
          <pc:docMk/>
          <pc:sldMasterMk cId="0" sldId="2147483648"/>
        </pc:sldMasterMkLst>
        <pc:sldLayoutChg chg="modSp mod">
          <pc:chgData name="Jan Paroulek" userId="25563b0a-a25e-496b-84b3-0b4ba69e15e5" providerId="ADAL" clId="{7AEB6038-9D0E-2244-B694-F53198EB5D36}" dt="2021-12-08T16:36:37.175" v="8" actId="207"/>
          <pc:sldLayoutMkLst>
            <pc:docMk/>
            <pc:sldMasterMk cId="0" sldId="2147483648"/>
            <pc:sldLayoutMk cId="4100800899" sldId="2147483669"/>
          </pc:sldLayoutMkLst>
          <pc:spChg chg="mod">
            <ac:chgData name="Jan Paroulek" userId="25563b0a-a25e-496b-84b3-0b4ba69e15e5" providerId="ADAL" clId="{7AEB6038-9D0E-2244-B694-F53198EB5D36}" dt="2021-12-08T16:36:37.175" v="8" actId="207"/>
            <ac:spMkLst>
              <pc:docMk/>
              <pc:sldMasterMk cId="0" sldId="2147483648"/>
              <pc:sldLayoutMk cId="4100800899" sldId="2147483669"/>
              <ac:spMk id="20" creationId="{F0AF03EA-1760-E649-871B-2FA05AF2CFBB}"/>
            </ac:spMkLst>
          </pc:spChg>
        </pc:sldLayoutChg>
      </pc:sldMasterChg>
    </pc:docChg>
  </pc:docChgLst>
  <pc:docChgLst>
    <pc:chgData name="Jan Paroulek" userId="25563b0a-a25e-496b-84b3-0b4ba69e15e5" providerId="ADAL" clId="{97613038-1FBD-DB4D-9608-FD231D06B5D5}"/>
    <pc:docChg chg="undo custSel addSld delSld modSld modMainMaster">
      <pc:chgData name="Jan Paroulek" userId="25563b0a-a25e-496b-84b3-0b4ba69e15e5" providerId="ADAL" clId="{97613038-1FBD-DB4D-9608-FD231D06B5D5}" dt="2021-12-13T09:31:15.346" v="781" actId="14100"/>
      <pc:docMkLst>
        <pc:docMk/>
      </pc:docMkLst>
      <pc:sldChg chg="modSp mod">
        <pc:chgData name="Jan Paroulek" userId="25563b0a-a25e-496b-84b3-0b4ba69e15e5" providerId="ADAL" clId="{97613038-1FBD-DB4D-9608-FD231D06B5D5}" dt="2021-12-13T09:15:54.029" v="555" actId="14100"/>
        <pc:sldMkLst>
          <pc:docMk/>
          <pc:sldMk cId="1703939846" sldId="310"/>
        </pc:sldMkLst>
        <pc:spChg chg="mod">
          <ac:chgData name="Jan Paroulek" userId="25563b0a-a25e-496b-84b3-0b4ba69e15e5" providerId="ADAL" clId="{97613038-1FBD-DB4D-9608-FD231D06B5D5}" dt="2021-12-13T09:15:54.029" v="555" actId="14100"/>
          <ac:spMkLst>
            <pc:docMk/>
            <pc:sldMk cId="1703939846" sldId="310"/>
            <ac:spMk id="12" creationId="{557C7226-E8A0-9044-AAAE-A65E43A90091}"/>
          </ac:spMkLst>
        </pc:spChg>
      </pc:sldChg>
      <pc:sldChg chg="del">
        <pc:chgData name="Jan Paroulek" userId="25563b0a-a25e-496b-84b3-0b4ba69e15e5" providerId="ADAL" clId="{97613038-1FBD-DB4D-9608-FD231D06B5D5}" dt="2021-12-13T08:48:39.719" v="34" actId="2696"/>
        <pc:sldMkLst>
          <pc:docMk/>
          <pc:sldMk cId="1796344178" sldId="320"/>
        </pc:sldMkLst>
      </pc:sldChg>
      <pc:sldChg chg="del">
        <pc:chgData name="Jan Paroulek" userId="25563b0a-a25e-496b-84b3-0b4ba69e15e5" providerId="ADAL" clId="{97613038-1FBD-DB4D-9608-FD231D06B5D5}" dt="2021-12-13T08:48:39.719" v="34" actId="2696"/>
        <pc:sldMkLst>
          <pc:docMk/>
          <pc:sldMk cId="2512153528" sldId="321"/>
        </pc:sldMkLst>
      </pc:sldChg>
      <pc:sldChg chg="del">
        <pc:chgData name="Jan Paroulek" userId="25563b0a-a25e-496b-84b3-0b4ba69e15e5" providerId="ADAL" clId="{97613038-1FBD-DB4D-9608-FD231D06B5D5}" dt="2021-12-13T08:48:39.719" v="34" actId="2696"/>
        <pc:sldMkLst>
          <pc:docMk/>
          <pc:sldMk cId="871358908" sldId="322"/>
        </pc:sldMkLst>
      </pc:sldChg>
      <pc:sldChg chg="del">
        <pc:chgData name="Jan Paroulek" userId="25563b0a-a25e-496b-84b3-0b4ba69e15e5" providerId="ADAL" clId="{97613038-1FBD-DB4D-9608-FD231D06B5D5}" dt="2021-12-13T08:48:39.719" v="34" actId="2696"/>
        <pc:sldMkLst>
          <pc:docMk/>
          <pc:sldMk cId="809767777" sldId="323"/>
        </pc:sldMkLst>
      </pc:sldChg>
      <pc:sldChg chg="modSp mod">
        <pc:chgData name="Jan Paroulek" userId="25563b0a-a25e-496b-84b3-0b4ba69e15e5" providerId="ADAL" clId="{97613038-1FBD-DB4D-9608-FD231D06B5D5}" dt="2021-12-13T09:31:15.346" v="781" actId="14100"/>
        <pc:sldMkLst>
          <pc:docMk/>
          <pc:sldMk cId="3623090433" sldId="334"/>
        </pc:sldMkLst>
        <pc:grpChg chg="mod">
          <ac:chgData name="Jan Paroulek" userId="25563b0a-a25e-496b-84b3-0b4ba69e15e5" providerId="ADAL" clId="{97613038-1FBD-DB4D-9608-FD231D06B5D5}" dt="2021-12-13T09:31:15.346" v="781" actId="14100"/>
          <ac:grpSpMkLst>
            <pc:docMk/>
            <pc:sldMk cId="3623090433" sldId="334"/>
            <ac:grpSpMk id="6" creationId="{655ACF30-907C-4D63-9AFF-F0CE91138E13}"/>
          </ac:grpSpMkLst>
        </pc:grpChg>
        <pc:picChg chg="mod">
          <ac:chgData name="Jan Paroulek" userId="25563b0a-a25e-496b-84b3-0b4ba69e15e5" providerId="ADAL" clId="{97613038-1FBD-DB4D-9608-FD231D06B5D5}" dt="2021-12-13T09:30:28.921" v="779" actId="1076"/>
          <ac:picMkLst>
            <pc:docMk/>
            <pc:sldMk cId="3623090433" sldId="334"/>
            <ac:picMk id="16" creationId="{61F58D16-7150-429A-8F27-12910764BBE6}"/>
          </ac:picMkLst>
        </pc:picChg>
      </pc:sldChg>
      <pc:sldChg chg="addSp delSp modSp mod">
        <pc:chgData name="Jan Paroulek" userId="25563b0a-a25e-496b-84b3-0b4ba69e15e5" providerId="ADAL" clId="{97613038-1FBD-DB4D-9608-FD231D06B5D5}" dt="2021-12-13T08:54:19.787" v="40" actId="478"/>
        <pc:sldMkLst>
          <pc:docMk/>
          <pc:sldMk cId="1215810877" sldId="335"/>
        </pc:sldMkLst>
        <pc:spChg chg="add del mod">
          <ac:chgData name="Jan Paroulek" userId="25563b0a-a25e-496b-84b3-0b4ba69e15e5" providerId="ADAL" clId="{97613038-1FBD-DB4D-9608-FD231D06B5D5}" dt="2021-12-13T08:54:19.787" v="40" actId="478"/>
          <ac:spMkLst>
            <pc:docMk/>
            <pc:sldMk cId="1215810877" sldId="335"/>
            <ac:spMk id="2" creationId="{07B64024-A8B7-3046-98A5-F508BECF492F}"/>
          </ac:spMkLst>
        </pc:spChg>
      </pc:sldChg>
      <pc:sldChg chg="del">
        <pc:chgData name="Jan Paroulek" userId="25563b0a-a25e-496b-84b3-0b4ba69e15e5" providerId="ADAL" clId="{97613038-1FBD-DB4D-9608-FD231D06B5D5}" dt="2021-12-13T08:48:09.393" v="32" actId="2696"/>
        <pc:sldMkLst>
          <pc:docMk/>
          <pc:sldMk cId="66198544" sldId="344"/>
        </pc:sldMkLst>
      </pc:sldChg>
      <pc:sldChg chg="del">
        <pc:chgData name="Jan Paroulek" userId="25563b0a-a25e-496b-84b3-0b4ba69e15e5" providerId="ADAL" clId="{97613038-1FBD-DB4D-9608-FD231D06B5D5}" dt="2021-12-13T08:48:19.340" v="33" actId="2696"/>
        <pc:sldMkLst>
          <pc:docMk/>
          <pc:sldMk cId="3533992156" sldId="355"/>
        </pc:sldMkLst>
      </pc:sldChg>
      <pc:sldChg chg="modSp mod">
        <pc:chgData name="Jan Paroulek" userId="25563b0a-a25e-496b-84b3-0b4ba69e15e5" providerId="ADAL" clId="{97613038-1FBD-DB4D-9608-FD231D06B5D5}" dt="2021-12-13T08:42:12.519" v="30" actId="1076"/>
        <pc:sldMkLst>
          <pc:docMk/>
          <pc:sldMk cId="2748224970" sldId="361"/>
        </pc:sldMkLst>
        <pc:picChg chg="mod">
          <ac:chgData name="Jan Paroulek" userId="25563b0a-a25e-496b-84b3-0b4ba69e15e5" providerId="ADAL" clId="{97613038-1FBD-DB4D-9608-FD231D06B5D5}" dt="2021-12-13T08:42:12.519" v="30" actId="1076"/>
          <ac:picMkLst>
            <pc:docMk/>
            <pc:sldMk cId="2748224970" sldId="361"/>
            <ac:picMk id="7" creationId="{4DA18ABF-0760-4477-9226-70A4B220AC6F}"/>
          </ac:picMkLst>
        </pc:picChg>
      </pc:sldChg>
      <pc:sldChg chg="addSp delSp modSp new del mod">
        <pc:chgData name="Jan Paroulek" userId="25563b0a-a25e-496b-84b3-0b4ba69e15e5" providerId="ADAL" clId="{97613038-1FBD-DB4D-9608-FD231D06B5D5}" dt="2021-12-13T09:21:29.306" v="577" actId="2696"/>
        <pc:sldMkLst>
          <pc:docMk/>
          <pc:sldMk cId="1402351391" sldId="363"/>
        </pc:sldMkLst>
        <pc:spChg chg="del">
          <ac:chgData name="Jan Paroulek" userId="25563b0a-a25e-496b-84b3-0b4ba69e15e5" providerId="ADAL" clId="{97613038-1FBD-DB4D-9608-FD231D06B5D5}" dt="2021-12-13T09:20:28.098" v="571" actId="1957"/>
          <ac:spMkLst>
            <pc:docMk/>
            <pc:sldMk cId="1402351391" sldId="363"/>
            <ac:spMk id="4" creationId="{94623B10-DAC1-2C44-A825-B48650A2A814}"/>
          </ac:spMkLst>
        </pc:spChg>
        <pc:graphicFrameChg chg="add mod">
          <ac:chgData name="Jan Paroulek" userId="25563b0a-a25e-496b-84b3-0b4ba69e15e5" providerId="ADAL" clId="{97613038-1FBD-DB4D-9608-FD231D06B5D5}" dt="2021-12-13T09:20:28.098" v="571" actId="1957"/>
          <ac:graphicFrameMkLst>
            <pc:docMk/>
            <pc:sldMk cId="1402351391" sldId="363"/>
            <ac:graphicFrameMk id="10" creationId="{266B4544-DC8A-C243-AB52-2525224A9116}"/>
          </ac:graphicFrameMkLst>
        </pc:graphicFrameChg>
      </pc:sldChg>
      <pc:sldChg chg="addSp delSp modSp new del mod">
        <pc:chgData name="Jan Paroulek" userId="25563b0a-a25e-496b-84b3-0b4ba69e15e5" providerId="ADAL" clId="{97613038-1FBD-DB4D-9608-FD231D06B5D5}" dt="2021-12-13T08:46:47.139" v="31" actId="2696"/>
        <pc:sldMkLst>
          <pc:docMk/>
          <pc:sldMk cId="2660476062" sldId="363"/>
        </pc:sldMkLst>
        <pc:spChg chg="add del">
          <ac:chgData name="Jan Paroulek" userId="25563b0a-a25e-496b-84b3-0b4ba69e15e5" providerId="ADAL" clId="{97613038-1FBD-DB4D-9608-FD231D06B5D5}" dt="2021-12-13T08:39:23.914" v="3" actId="3680"/>
          <ac:spMkLst>
            <pc:docMk/>
            <pc:sldMk cId="2660476062" sldId="363"/>
            <ac:spMk id="4" creationId="{C395B32C-7C3B-EB4E-944C-207F9EF39DC0}"/>
          </ac:spMkLst>
        </pc:spChg>
        <pc:graphicFrameChg chg="add del mod ord modGraphic">
          <ac:chgData name="Jan Paroulek" userId="25563b0a-a25e-496b-84b3-0b4ba69e15e5" providerId="ADAL" clId="{97613038-1FBD-DB4D-9608-FD231D06B5D5}" dt="2021-12-13T08:39:16.284" v="2" actId="3680"/>
          <ac:graphicFrameMkLst>
            <pc:docMk/>
            <pc:sldMk cId="2660476062" sldId="363"/>
            <ac:graphicFrameMk id="5" creationId="{E2AE03BC-DE0C-0C45-9AB7-A739B45127B8}"/>
          </ac:graphicFrameMkLst>
        </pc:graphicFrameChg>
        <pc:graphicFrameChg chg="add mod ord modGraphic">
          <ac:chgData name="Jan Paroulek" userId="25563b0a-a25e-496b-84b3-0b4ba69e15e5" providerId="ADAL" clId="{97613038-1FBD-DB4D-9608-FD231D06B5D5}" dt="2021-12-13T08:39:56.080" v="24" actId="20577"/>
          <ac:graphicFrameMkLst>
            <pc:docMk/>
            <pc:sldMk cId="2660476062" sldId="363"/>
            <ac:graphicFrameMk id="6" creationId="{068B9FE5-F3F9-6645-8C7A-215539C18EBD}"/>
          </ac:graphicFrameMkLst>
        </pc:graphicFrameChg>
      </pc:sldChg>
      <pc:sldChg chg="add del mod">
        <pc:chgData name="Jan Paroulek" userId="25563b0a-a25e-496b-84b3-0b4ba69e15e5" providerId="ADAL" clId="{97613038-1FBD-DB4D-9608-FD231D06B5D5}" dt="2021-12-13T09:21:29.306" v="577" actId="2696"/>
        <pc:sldMkLst>
          <pc:docMk/>
          <pc:sldMk cId="629193980" sldId="364"/>
        </pc:sldMkLst>
      </pc:sldChg>
      <pc:sldMasterChg chg="modSldLayout">
        <pc:chgData name="Jan Paroulek" userId="25563b0a-a25e-496b-84b3-0b4ba69e15e5" providerId="ADAL" clId="{97613038-1FBD-DB4D-9608-FD231D06B5D5}" dt="2021-12-13T09:25:36.266" v="777" actId="1038"/>
        <pc:sldMasterMkLst>
          <pc:docMk/>
          <pc:sldMasterMk cId="0" sldId="2147483648"/>
        </pc:sldMasterMkLst>
        <pc:sldLayoutChg chg="addSp delSp modSp mod">
          <pc:chgData name="Jan Paroulek" userId="25563b0a-a25e-496b-84b3-0b4ba69e15e5" providerId="ADAL" clId="{97613038-1FBD-DB4D-9608-FD231D06B5D5}" dt="2021-12-13T09:10:51.135" v="536" actId="113"/>
          <pc:sldLayoutMkLst>
            <pc:docMk/>
            <pc:sldMasterMk cId="0" sldId="2147483648"/>
            <pc:sldLayoutMk cId="568477469" sldId="2147483659"/>
          </pc:sldLayoutMkLst>
          <pc:spChg chg="mod">
            <ac:chgData name="Jan Paroulek" userId="25563b0a-a25e-496b-84b3-0b4ba69e15e5" providerId="ADAL" clId="{97613038-1FBD-DB4D-9608-FD231D06B5D5}" dt="2021-12-13T09:10:51.135" v="536" actId="113"/>
            <ac:spMkLst>
              <pc:docMk/>
              <pc:sldMasterMk cId="0" sldId="2147483648"/>
              <pc:sldLayoutMk cId="568477469" sldId="2147483659"/>
              <ac:spMk id="15" creationId="{E51F316D-F7AE-F441-B61F-66E9FE93CFE5}"/>
            </ac:spMkLst>
          </pc:spChg>
          <pc:spChg chg="mod">
            <ac:chgData name="Jan Paroulek" userId="25563b0a-a25e-496b-84b3-0b4ba69e15e5" providerId="ADAL" clId="{97613038-1FBD-DB4D-9608-FD231D06B5D5}" dt="2021-12-13T09:10:40.831" v="535"/>
            <ac:spMkLst>
              <pc:docMk/>
              <pc:sldMasterMk cId="0" sldId="2147483648"/>
              <pc:sldLayoutMk cId="568477469" sldId="2147483659"/>
              <ac:spMk id="18" creationId="{FF41019D-E7EF-7943-91B0-829FF006CD94}"/>
            </ac:spMkLst>
          </pc:spChg>
          <pc:spChg chg="mod">
            <ac:chgData name="Jan Paroulek" userId="25563b0a-a25e-496b-84b3-0b4ba69e15e5" providerId="ADAL" clId="{97613038-1FBD-DB4D-9608-FD231D06B5D5}" dt="2021-12-13T09:10:40.831" v="535"/>
            <ac:spMkLst>
              <pc:docMk/>
              <pc:sldMasterMk cId="0" sldId="2147483648"/>
              <pc:sldLayoutMk cId="568477469" sldId="2147483659"/>
              <ac:spMk id="24" creationId="{D50795BC-D49A-1F43-B2DE-739C4F355DE8}"/>
            </ac:spMkLst>
          </pc:spChg>
          <pc:grpChg chg="add mod">
            <ac:chgData name="Jan Paroulek" userId="25563b0a-a25e-496b-84b3-0b4ba69e15e5" providerId="ADAL" clId="{97613038-1FBD-DB4D-9608-FD231D06B5D5}" dt="2021-12-13T09:10:40.831" v="535"/>
            <ac:grpSpMkLst>
              <pc:docMk/>
              <pc:sldMasterMk cId="0" sldId="2147483648"/>
              <pc:sldLayoutMk cId="568477469" sldId="2147483659"/>
              <ac:grpSpMk id="14" creationId="{C21298F0-0230-6B47-B984-24F3E8D3686D}"/>
            </ac:grpSpMkLst>
          </pc:grpChg>
          <pc:grpChg chg="del">
            <ac:chgData name="Jan Paroulek" userId="25563b0a-a25e-496b-84b3-0b4ba69e15e5" providerId="ADAL" clId="{97613038-1FBD-DB4D-9608-FD231D06B5D5}" dt="2021-12-13T09:10:39.464" v="534" actId="478"/>
            <ac:grpSpMkLst>
              <pc:docMk/>
              <pc:sldMasterMk cId="0" sldId="2147483648"/>
              <pc:sldLayoutMk cId="568477469" sldId="2147483659"/>
              <ac:grpSpMk id="19" creationId="{31BCEEC9-E67E-4DB3-A253-48480A1EF14C}"/>
            </ac:grpSpMkLst>
          </pc:grpChg>
          <pc:picChg chg="mod">
            <ac:chgData name="Jan Paroulek" userId="25563b0a-a25e-496b-84b3-0b4ba69e15e5" providerId="ADAL" clId="{97613038-1FBD-DB4D-9608-FD231D06B5D5}" dt="2021-12-13T09:10:40.831" v="535"/>
            <ac:picMkLst>
              <pc:docMk/>
              <pc:sldMasterMk cId="0" sldId="2147483648"/>
              <pc:sldLayoutMk cId="568477469" sldId="2147483659"/>
              <ac:picMk id="16" creationId="{26AA6EEB-DBC9-B841-9B94-40E52467DEB1}"/>
            </ac:picMkLst>
          </pc:picChg>
        </pc:sldLayoutChg>
        <pc:sldLayoutChg chg="modSp mod">
          <pc:chgData name="Jan Paroulek" userId="25563b0a-a25e-496b-84b3-0b4ba69e15e5" providerId="ADAL" clId="{97613038-1FBD-DB4D-9608-FD231D06B5D5}" dt="2021-12-13T09:10:59.253" v="537" actId="113"/>
          <pc:sldLayoutMkLst>
            <pc:docMk/>
            <pc:sldMasterMk cId="0" sldId="2147483648"/>
            <pc:sldLayoutMk cId="1196265721" sldId="2147483660"/>
          </pc:sldLayoutMkLst>
          <pc:spChg chg="mod">
            <ac:chgData name="Jan Paroulek" userId="25563b0a-a25e-496b-84b3-0b4ba69e15e5" providerId="ADAL" clId="{97613038-1FBD-DB4D-9608-FD231D06B5D5}" dt="2021-12-13T09:10:59.253" v="537" actId="113"/>
            <ac:spMkLst>
              <pc:docMk/>
              <pc:sldMasterMk cId="0" sldId="2147483648"/>
              <pc:sldLayoutMk cId="1196265721" sldId="2147483660"/>
              <ac:spMk id="10" creationId="{8CD174CC-8D7A-4908-86E0-B12F3095FAC9}"/>
            </ac:spMkLst>
          </pc:spChg>
        </pc:sldLayoutChg>
        <pc:sldLayoutChg chg="modSp mod">
          <pc:chgData name="Jan Paroulek" userId="25563b0a-a25e-496b-84b3-0b4ba69e15e5" providerId="ADAL" clId="{97613038-1FBD-DB4D-9608-FD231D06B5D5}" dt="2021-12-13T09:17:21.344" v="561" actId="20577"/>
          <pc:sldLayoutMkLst>
            <pc:docMk/>
            <pc:sldMasterMk cId="0" sldId="2147483648"/>
            <pc:sldLayoutMk cId="3964057908" sldId="2147483664"/>
          </pc:sldLayoutMkLst>
          <pc:spChg chg="mod">
            <ac:chgData name="Jan Paroulek" userId="25563b0a-a25e-496b-84b3-0b4ba69e15e5" providerId="ADAL" clId="{97613038-1FBD-DB4D-9608-FD231D06B5D5}" dt="2021-12-13T09:17:21.344" v="561" actId="20577"/>
            <ac:spMkLst>
              <pc:docMk/>
              <pc:sldMasterMk cId="0" sldId="2147483648"/>
              <pc:sldLayoutMk cId="3964057908" sldId="2147483664"/>
              <ac:spMk id="6" creationId="{2EDC0D3F-BD87-4F0E-8C74-F21FB0E6BAA9}"/>
            </ac:spMkLst>
          </pc:spChg>
        </pc:sldLayoutChg>
        <pc:sldLayoutChg chg="modSp mod">
          <pc:chgData name="Jan Paroulek" userId="25563b0a-a25e-496b-84b3-0b4ba69e15e5" providerId="ADAL" clId="{97613038-1FBD-DB4D-9608-FD231D06B5D5}" dt="2021-12-13T09:11:46.560" v="544" actId="20577"/>
          <pc:sldLayoutMkLst>
            <pc:docMk/>
            <pc:sldMasterMk cId="0" sldId="2147483648"/>
            <pc:sldLayoutMk cId="3648021481" sldId="2147483665"/>
          </pc:sldLayoutMkLst>
          <pc:spChg chg="mod">
            <ac:chgData name="Jan Paroulek" userId="25563b0a-a25e-496b-84b3-0b4ba69e15e5" providerId="ADAL" clId="{97613038-1FBD-DB4D-9608-FD231D06B5D5}" dt="2021-12-13T09:11:46.560" v="544" actId="20577"/>
            <ac:spMkLst>
              <pc:docMk/>
              <pc:sldMasterMk cId="0" sldId="2147483648"/>
              <pc:sldLayoutMk cId="3648021481" sldId="2147483665"/>
              <ac:spMk id="9" creationId="{082E38B6-C758-476E-A969-293FEDBFF924}"/>
            </ac:spMkLst>
          </pc:spChg>
        </pc:sldLayoutChg>
        <pc:sldLayoutChg chg="addSp delSp modSp mod">
          <pc:chgData name="Jan Paroulek" userId="25563b0a-a25e-496b-84b3-0b4ba69e15e5" providerId="ADAL" clId="{97613038-1FBD-DB4D-9608-FD231D06B5D5}" dt="2021-12-13T09:14:18.013" v="554" actId="1036"/>
          <pc:sldLayoutMkLst>
            <pc:docMk/>
            <pc:sldMasterMk cId="0" sldId="2147483648"/>
            <pc:sldLayoutMk cId="4100800899" sldId="2147483669"/>
          </pc:sldLayoutMkLst>
          <pc:spChg chg="mod">
            <ac:chgData name="Jan Paroulek" userId="25563b0a-a25e-496b-84b3-0b4ba69e15e5" providerId="ADAL" clId="{97613038-1FBD-DB4D-9608-FD231D06B5D5}" dt="2021-12-13T09:14:18.013" v="554" actId="1036"/>
            <ac:spMkLst>
              <pc:docMk/>
              <pc:sldMasterMk cId="0" sldId="2147483648"/>
              <pc:sldLayoutMk cId="4100800899" sldId="2147483669"/>
              <ac:spMk id="4" creationId="{9BDE7B00-DE14-8C42-8A15-9EF021783F66}"/>
            </ac:spMkLst>
          </pc:spChg>
          <pc:spChg chg="del mod">
            <ac:chgData name="Jan Paroulek" userId="25563b0a-a25e-496b-84b3-0b4ba69e15e5" providerId="ADAL" clId="{97613038-1FBD-DB4D-9608-FD231D06B5D5}" dt="2021-12-13T09:14:10.575" v="551" actId="478"/>
            <ac:spMkLst>
              <pc:docMk/>
              <pc:sldMasterMk cId="0" sldId="2147483648"/>
              <pc:sldLayoutMk cId="4100800899" sldId="2147483669"/>
              <ac:spMk id="20" creationId="{F0AF03EA-1760-E649-871B-2FA05AF2CFBB}"/>
            </ac:spMkLst>
          </pc:spChg>
          <pc:spChg chg="add mod">
            <ac:chgData name="Jan Paroulek" userId="25563b0a-a25e-496b-84b3-0b4ba69e15e5" providerId="ADAL" clId="{97613038-1FBD-DB4D-9608-FD231D06B5D5}" dt="2021-12-13T09:14:11.404" v="552"/>
            <ac:spMkLst>
              <pc:docMk/>
              <pc:sldMasterMk cId="0" sldId="2147483648"/>
              <pc:sldLayoutMk cId="4100800899" sldId="2147483669"/>
              <ac:spMk id="23" creationId="{A00323E0-7F8D-844B-89C7-8D1421F63752}"/>
            </ac:spMkLst>
          </pc:spChg>
        </pc:sldLayoutChg>
        <pc:sldLayoutChg chg="modSp mod setBg">
          <pc:chgData name="Jan Paroulek" userId="25563b0a-a25e-496b-84b3-0b4ba69e15e5" providerId="ADAL" clId="{97613038-1FBD-DB4D-9608-FD231D06B5D5}" dt="2021-12-13T09:25:36.266" v="777" actId="1038"/>
          <pc:sldLayoutMkLst>
            <pc:docMk/>
            <pc:sldMasterMk cId="0" sldId="2147483648"/>
            <pc:sldLayoutMk cId="3980754001" sldId="2147483670"/>
          </pc:sldLayoutMkLst>
          <pc:spChg chg="mod">
            <ac:chgData name="Jan Paroulek" userId="25563b0a-a25e-496b-84b3-0b4ba69e15e5" providerId="ADAL" clId="{97613038-1FBD-DB4D-9608-FD231D06B5D5}" dt="2021-12-13T09:18:41.279" v="565" actId="20577"/>
            <ac:spMkLst>
              <pc:docMk/>
              <pc:sldMasterMk cId="0" sldId="2147483648"/>
              <pc:sldLayoutMk cId="3980754001" sldId="2147483670"/>
              <ac:spMk id="3" creationId="{5770B959-B827-FE4A-BCA9-2D48994E30E0}"/>
            </ac:spMkLst>
          </pc:spChg>
          <pc:spChg chg="mod">
            <ac:chgData name="Jan Paroulek" userId="25563b0a-a25e-496b-84b3-0b4ba69e15e5" providerId="ADAL" clId="{97613038-1FBD-DB4D-9608-FD231D06B5D5}" dt="2021-12-13T09:13:43.318" v="547" actId="1036"/>
            <ac:spMkLst>
              <pc:docMk/>
              <pc:sldMasterMk cId="0" sldId="2147483648"/>
              <pc:sldLayoutMk cId="3980754001" sldId="2147483670"/>
              <ac:spMk id="4" creationId="{9BDE7B00-DE14-8C42-8A15-9EF021783F66}"/>
            </ac:spMkLst>
          </pc:spChg>
          <pc:spChg chg="mod">
            <ac:chgData name="Jan Paroulek" userId="25563b0a-a25e-496b-84b3-0b4ba69e15e5" providerId="ADAL" clId="{97613038-1FBD-DB4D-9608-FD231D06B5D5}" dt="2021-12-13T09:25:04.173" v="767" actId="207"/>
            <ac:spMkLst>
              <pc:docMk/>
              <pc:sldMasterMk cId="0" sldId="2147483648"/>
              <pc:sldLayoutMk cId="3980754001" sldId="2147483670"/>
              <ac:spMk id="8" creationId="{364F45D8-BB06-4ED2-BA12-DC70274ADC3C}"/>
            </ac:spMkLst>
          </pc:spChg>
          <pc:spChg chg="mod">
            <ac:chgData name="Jan Paroulek" userId="25563b0a-a25e-496b-84b3-0b4ba69e15e5" providerId="ADAL" clId="{97613038-1FBD-DB4D-9608-FD231D06B5D5}" dt="2021-12-13T09:13:57.946" v="549" actId="255"/>
            <ac:spMkLst>
              <pc:docMk/>
              <pc:sldMasterMk cId="0" sldId="2147483648"/>
              <pc:sldLayoutMk cId="3980754001" sldId="2147483670"/>
              <ac:spMk id="20" creationId="{F0AF03EA-1760-E649-871B-2FA05AF2CFBB}"/>
            </ac:spMkLst>
          </pc:spChg>
          <pc:graphicFrameChg chg="mod">
            <ac:chgData name="Jan Paroulek" userId="25563b0a-a25e-496b-84b3-0b4ba69e15e5" providerId="ADAL" clId="{97613038-1FBD-DB4D-9608-FD231D06B5D5}" dt="2021-12-13T09:25:36.266" v="777" actId="1038"/>
            <ac:graphicFrameMkLst>
              <pc:docMk/>
              <pc:sldMasterMk cId="0" sldId="2147483648"/>
              <pc:sldLayoutMk cId="3980754001" sldId="2147483670"/>
              <ac:graphicFrameMk id="14" creationId="{43210BAA-2A67-4B11-864F-5A8976C2D986}"/>
            </ac:graphicFrameMkLst>
          </pc:graphicFrameChg>
          <pc:graphicFrameChg chg="mod">
            <ac:chgData name="Jan Paroulek" userId="25563b0a-a25e-496b-84b3-0b4ba69e15e5" providerId="ADAL" clId="{97613038-1FBD-DB4D-9608-FD231D06B5D5}" dt="2021-12-13T09:25:28.046" v="773" actId="1037"/>
            <ac:graphicFrameMkLst>
              <pc:docMk/>
              <pc:sldMasterMk cId="0" sldId="2147483648"/>
              <pc:sldLayoutMk cId="3980754001" sldId="2147483670"/>
              <ac:graphicFrameMk id="15" creationId="{9C32D52E-62DD-459B-9EBA-4BC9C237DF3A}"/>
            </ac:graphicFrameMkLst>
          </pc:graphicFrameChg>
          <pc:graphicFrameChg chg="mod">
            <ac:chgData name="Jan Paroulek" userId="25563b0a-a25e-496b-84b3-0b4ba69e15e5" providerId="ADAL" clId="{97613038-1FBD-DB4D-9608-FD231D06B5D5}" dt="2021-12-13T09:23:47.877" v="654" actId="1038"/>
            <ac:graphicFrameMkLst>
              <pc:docMk/>
              <pc:sldMasterMk cId="0" sldId="2147483648"/>
              <pc:sldLayoutMk cId="3980754001" sldId="2147483670"/>
              <ac:graphicFrameMk id="17" creationId="{2524C0BA-1356-49AB-80E2-9F29AF208123}"/>
            </ac:graphicFrameMkLst>
          </pc:graphicFrameChg>
        </pc:sldLayoutChg>
        <pc:sldLayoutChg chg="addSp delSp modSp mod">
          <pc:chgData name="Jan Paroulek" userId="25563b0a-a25e-496b-84b3-0b4ba69e15e5" providerId="ADAL" clId="{97613038-1FBD-DB4D-9608-FD231D06B5D5}" dt="2021-12-13T09:09:52.637" v="532" actId="6549"/>
          <pc:sldLayoutMkLst>
            <pc:docMk/>
            <pc:sldMasterMk cId="0" sldId="2147483648"/>
            <pc:sldLayoutMk cId="1574700843" sldId="2147483672"/>
          </pc:sldLayoutMkLst>
          <pc:spChg chg="mod">
            <ac:chgData name="Jan Paroulek" userId="25563b0a-a25e-496b-84b3-0b4ba69e15e5" providerId="ADAL" clId="{97613038-1FBD-DB4D-9608-FD231D06B5D5}" dt="2021-12-13T08:55:13.823" v="45" actId="14100"/>
            <ac:spMkLst>
              <pc:docMk/>
              <pc:sldMasterMk cId="0" sldId="2147483648"/>
              <pc:sldLayoutMk cId="1574700843" sldId="2147483672"/>
              <ac:spMk id="6" creationId="{6E16CA6E-4463-49BC-A1AC-BD49BD6C7721}"/>
            </ac:spMkLst>
          </pc:spChg>
          <pc:spChg chg="add mod">
            <ac:chgData name="Jan Paroulek" userId="25563b0a-a25e-496b-84b3-0b4ba69e15e5" providerId="ADAL" clId="{97613038-1FBD-DB4D-9608-FD231D06B5D5}" dt="2021-12-13T09:09:52.637" v="532" actId="6549"/>
            <ac:spMkLst>
              <pc:docMk/>
              <pc:sldMasterMk cId="0" sldId="2147483648"/>
              <pc:sldLayoutMk cId="1574700843" sldId="2147483672"/>
              <ac:spMk id="7" creationId="{948943E6-3BAE-8D48-AF16-401A93727C46}"/>
            </ac:spMkLst>
          </pc:spChg>
          <pc:picChg chg="mod">
            <ac:chgData name="Jan Paroulek" userId="25563b0a-a25e-496b-84b3-0b4ba69e15e5" providerId="ADAL" clId="{97613038-1FBD-DB4D-9608-FD231D06B5D5}" dt="2021-12-13T08:55:09.272" v="44" actId="14100"/>
            <ac:picMkLst>
              <pc:docMk/>
              <pc:sldMasterMk cId="0" sldId="2147483648"/>
              <pc:sldLayoutMk cId="1574700843" sldId="2147483672"/>
              <ac:picMk id="9" creationId="{9E1366AF-6340-4D00-997B-8919AA177BAF}"/>
            </ac:picMkLst>
          </pc:picChg>
          <pc:picChg chg="del">
            <ac:chgData name="Jan Paroulek" userId="25563b0a-a25e-496b-84b3-0b4ba69e15e5" providerId="ADAL" clId="{97613038-1FBD-DB4D-9608-FD231D06B5D5}" dt="2021-12-13T08:54:34.606" v="41" actId="478"/>
            <ac:picMkLst>
              <pc:docMk/>
              <pc:sldMasterMk cId="0" sldId="2147483648"/>
              <pc:sldLayoutMk cId="1574700843" sldId="2147483672"/>
              <ac:picMk id="11" creationId="{AA5C36D5-0194-41D1-BBCA-FE6CC604F777}"/>
            </ac:picMkLst>
          </pc:pic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List_aplikace_Microsoft_Excel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3008055703794059"/>
          <c:y val="0.24624101256863168"/>
          <c:w val="0.41074464435465424"/>
          <c:h val="0.71952703616340385"/>
        </c:manualLayout>
      </c:layout>
      <c:doughnutChart>
        <c:varyColors val="1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53F0-4868-A833-D1E05F877F94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53F0-4868-A833-D1E05F877F94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53F0-4868-A833-D1E05F877F94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53F0-4868-A833-D1E05F877F94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53F0-4868-A833-D1E05F877F94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53F0-4868-A833-D1E05F877F94}"/>
              </c:ext>
            </c:extLst>
          </c:dPt>
          <c:dLbls>
            <c:dLbl>
              <c:idx val="0"/>
              <c:layout>
                <c:manualLayout>
                  <c:x val="5.2853084201515327E-2"/>
                  <c:y val="-9.7921069164429719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53F0-4868-A833-D1E05F877F94}"/>
                </c:ext>
              </c:extLst>
            </c:dLbl>
            <c:dLbl>
              <c:idx val="1"/>
              <c:layout>
                <c:manualLayout>
                  <c:x val="6.3915357639041798E-2"/>
                  <c:y val="0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53F0-4868-A833-D1E05F877F94}"/>
                </c:ext>
              </c:extLst>
            </c:dLbl>
            <c:dLbl>
              <c:idx val="2"/>
              <c:layout>
                <c:manualLayout>
                  <c:x val="5.0394801215398334E-2"/>
                  <c:y val="8.34142441030327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53F0-4868-A833-D1E05F877F94}"/>
                </c:ext>
              </c:extLst>
            </c:dLbl>
            <c:dLbl>
              <c:idx val="3"/>
              <c:layout>
                <c:manualLayout>
                  <c:x val="-4.9165659722339841E-2"/>
                  <c:y val="8.34142441030327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53F0-4868-A833-D1E05F877F94}"/>
                </c:ext>
              </c:extLst>
            </c:dLbl>
            <c:dLbl>
              <c:idx val="4"/>
              <c:layout>
                <c:manualLayout>
                  <c:x val="-5.2853084201515375E-2"/>
                  <c:y val="6.1654006510937165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53F0-4868-A833-D1E05F877F94}"/>
                </c:ext>
              </c:extLst>
            </c:dLbl>
            <c:dLbl>
              <c:idx val="5"/>
              <c:layout>
                <c:manualLayout>
                  <c:x val="-5.0394801215398334E-2"/>
                  <c:y val="-7.2534125306984998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53F0-4868-A833-D1E05F877F9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List1!$A$2:$A$7</c:f>
              <c:strCache>
                <c:ptCount val="6"/>
                <c:pt idx="0">
                  <c:v>2019-07</c:v>
                </c:pt>
                <c:pt idx="1">
                  <c:v>2019-08</c:v>
                </c:pt>
                <c:pt idx="2">
                  <c:v>2019-09</c:v>
                </c:pt>
                <c:pt idx="3">
                  <c:v>2019-10</c:v>
                </c:pt>
                <c:pt idx="4">
                  <c:v>2019-11</c:v>
                </c:pt>
                <c:pt idx="5">
                  <c:v>2019-12</c:v>
                </c:pt>
              </c:strCache>
            </c:strRef>
          </c:cat>
          <c:val>
            <c:numRef>
              <c:f>List1!$B$2:$B$7</c:f>
              <c:numCache>
                <c:formatCode>#,##0</c:formatCode>
                <c:ptCount val="6"/>
                <c:pt idx="0">
                  <c:v>7500</c:v>
                </c:pt>
                <c:pt idx="1">
                  <c:v>6000</c:v>
                </c:pt>
                <c:pt idx="2">
                  <c:v>7500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53F0-4868-A833-D1E05F877F94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  <c:holeSize val="70"/>
      </c:doughnutChart>
      <c:spPr>
        <a:noFill/>
        <a:ln>
          <a:noFill/>
        </a:ln>
        <a:effectLst/>
      </c:spPr>
    </c:plotArea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Sloupec1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List1!$B$2</c:f>
              <c:numCache>
                <c:formatCode>#,##0</c:formatCode>
                <c:ptCount val="1"/>
                <c:pt idx="0">
                  <c:v>7500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8D5-4C87-A95E-EA086FB3FF2B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Sloupec2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List1!$C$2</c:f>
              <c:numCache>
                <c:formatCode>#,##0</c:formatCode>
                <c:ptCount val="1"/>
                <c:pt idx="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8D5-4C87-A95E-EA086FB3FF2B}"/>
            </c:ext>
          </c:extLst>
        </c:ser>
        <c:ser>
          <c:idx val="2"/>
          <c:order val="2"/>
          <c:tx>
            <c:strRef>
              <c:f>List1!$D$1</c:f>
              <c:strCache>
                <c:ptCount val="1"/>
                <c:pt idx="0">
                  <c:v>Sloupec3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List1!$D$2</c:f>
              <c:numCache>
                <c:formatCode>#,##0</c:formatCode>
                <c:ptCount val="1"/>
                <c:pt idx="0">
                  <c:v>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08D5-4C87-A95E-EA086FB3FF2B}"/>
            </c:ext>
          </c:extLst>
        </c:ser>
        <c:ser>
          <c:idx val="3"/>
          <c:order val="3"/>
          <c:tx>
            <c:strRef>
              <c:f>List1!$E$1</c:f>
              <c:strCache>
                <c:ptCount val="1"/>
                <c:pt idx="0">
                  <c:v>Sloupec4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List1!$E$2</c:f>
              <c:numCache>
                <c:formatCode>#,##0</c:formatCode>
                <c:ptCount val="1"/>
                <c:pt idx="0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08D5-4C87-A95E-EA086FB3FF2B}"/>
            </c:ext>
          </c:extLst>
        </c:ser>
        <c:ser>
          <c:idx val="4"/>
          <c:order val="4"/>
          <c:tx>
            <c:strRef>
              <c:f>List1!$F$1</c:f>
              <c:strCache>
                <c:ptCount val="1"/>
                <c:pt idx="0">
                  <c:v>Sloupec5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List1!$F$2</c:f>
              <c:numCache>
                <c:formatCode>#,##0</c:formatCode>
                <c:ptCount val="1"/>
                <c:pt idx="0">
                  <c:v>7500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D5-4C87-A95E-EA086FB3FF2B}"/>
            </c:ext>
          </c:extLst>
        </c:ser>
        <c:ser>
          <c:idx val="5"/>
          <c:order val="5"/>
          <c:tx>
            <c:strRef>
              <c:f>List1!$G$1</c:f>
              <c:strCache>
                <c:ptCount val="1"/>
                <c:pt idx="0">
                  <c:v>Sloupec6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List1!$A$2</c:f>
              <c:strCache>
                <c:ptCount val="1"/>
                <c:pt idx="0">
                  <c:v>2019-07</c:v>
                </c:pt>
              </c:strCache>
            </c:strRef>
          </c:cat>
          <c:val>
            <c:numRef>
              <c:f>List1!$G$2</c:f>
              <c:numCache>
                <c:formatCode>#,##0</c:formatCode>
                <c:ptCount val="1"/>
                <c:pt idx="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08D5-4C87-A95E-EA086FB3FF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-10"/>
        <c:axId val="1273161455"/>
        <c:axId val="1158451071"/>
      </c:barChart>
      <c:catAx>
        <c:axId val="127316145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58451071"/>
        <c:crosses val="autoZero"/>
        <c:auto val="1"/>
        <c:lblAlgn val="ctr"/>
        <c:lblOffset val="100"/>
        <c:noMultiLvlLbl val="0"/>
      </c:catAx>
      <c:valAx>
        <c:axId val="1158451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73161455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areaChart>
        <c:grouping val="standard"/>
        <c:varyColors val="0"/>
        <c:ser>
          <c:idx val="0"/>
          <c:order val="0"/>
          <c:tx>
            <c:strRef>
              <c:f>List1!$B$1</c:f>
              <c:strCache>
                <c:ptCount val="1"/>
                <c:pt idx="0">
                  <c:v>Trh s novými úvěry do 30 mil. Kč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cat>
            <c:strRef>
              <c:f>List1!$A$2:$A$25</c:f>
              <c:strCache>
                <c:ptCount val="24"/>
                <c:pt idx="0">
                  <c:v>2019-07</c:v>
                </c:pt>
                <c:pt idx="1">
                  <c:v>2019-08</c:v>
                </c:pt>
                <c:pt idx="2">
                  <c:v>2019-09</c:v>
                </c:pt>
                <c:pt idx="3">
                  <c:v>2019-10</c:v>
                </c:pt>
                <c:pt idx="4">
                  <c:v>2019-11</c:v>
                </c:pt>
                <c:pt idx="5">
                  <c:v>2019-12</c:v>
                </c:pt>
                <c:pt idx="6">
                  <c:v>2020-01</c:v>
                </c:pt>
                <c:pt idx="7">
                  <c:v>2020-02</c:v>
                </c:pt>
                <c:pt idx="8">
                  <c:v>2020-03</c:v>
                </c:pt>
                <c:pt idx="9">
                  <c:v>2020-04</c:v>
                </c:pt>
                <c:pt idx="10">
                  <c:v>2020-05</c:v>
                </c:pt>
                <c:pt idx="11">
                  <c:v>2020-06</c:v>
                </c:pt>
                <c:pt idx="12">
                  <c:v>2020-07</c:v>
                </c:pt>
                <c:pt idx="13">
                  <c:v>2020-08</c:v>
                </c:pt>
                <c:pt idx="14">
                  <c:v>2020-09</c:v>
                </c:pt>
                <c:pt idx="15">
                  <c:v>2020-10</c:v>
                </c:pt>
                <c:pt idx="16">
                  <c:v>2020-11</c:v>
                </c:pt>
                <c:pt idx="17">
                  <c:v>2020-12</c:v>
                </c:pt>
                <c:pt idx="18">
                  <c:v>2021-01</c:v>
                </c:pt>
                <c:pt idx="19">
                  <c:v>2021-02</c:v>
                </c:pt>
                <c:pt idx="20">
                  <c:v>2021-03</c:v>
                </c:pt>
                <c:pt idx="21">
                  <c:v>2021-04</c:v>
                </c:pt>
                <c:pt idx="22">
                  <c:v>2021-05</c:v>
                </c:pt>
                <c:pt idx="23">
                  <c:v>2021-06</c:v>
                </c:pt>
              </c:strCache>
            </c:strRef>
          </c:cat>
          <c:val>
            <c:numRef>
              <c:f>List1!$B$2:$B$25</c:f>
              <c:numCache>
                <c:formatCode>#,##0</c:formatCode>
                <c:ptCount val="24"/>
                <c:pt idx="0">
                  <c:v>7500</c:v>
                </c:pt>
                <c:pt idx="1">
                  <c:v>6000</c:v>
                </c:pt>
                <c:pt idx="2">
                  <c:v>7500</c:v>
                </c:pt>
                <c:pt idx="3">
                  <c:v>7000</c:v>
                </c:pt>
                <c:pt idx="4">
                  <c:v>8000</c:v>
                </c:pt>
                <c:pt idx="5">
                  <c:v>9000</c:v>
                </c:pt>
                <c:pt idx="6">
                  <c:v>7000</c:v>
                </c:pt>
                <c:pt idx="7">
                  <c:v>6000</c:v>
                </c:pt>
                <c:pt idx="8">
                  <c:v>9000</c:v>
                </c:pt>
                <c:pt idx="9">
                  <c:v>17000</c:v>
                </c:pt>
                <c:pt idx="10">
                  <c:v>25000</c:v>
                </c:pt>
                <c:pt idx="11">
                  <c:v>12000</c:v>
                </c:pt>
                <c:pt idx="12">
                  <c:v>8000</c:v>
                </c:pt>
                <c:pt idx="13">
                  <c:v>5000</c:v>
                </c:pt>
                <c:pt idx="14">
                  <c:v>5500</c:v>
                </c:pt>
                <c:pt idx="15">
                  <c:v>6000</c:v>
                </c:pt>
                <c:pt idx="16">
                  <c:v>6500</c:v>
                </c:pt>
                <c:pt idx="17">
                  <c:v>8500</c:v>
                </c:pt>
                <c:pt idx="18">
                  <c:v>6000</c:v>
                </c:pt>
                <c:pt idx="19">
                  <c:v>5500</c:v>
                </c:pt>
                <c:pt idx="20">
                  <c:v>7500</c:v>
                </c:pt>
                <c:pt idx="21">
                  <c:v>7000</c:v>
                </c:pt>
                <c:pt idx="22">
                  <c:v>8000</c:v>
                </c:pt>
                <c:pt idx="23">
                  <c:v>10000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A-4A35-AFF5-2537A44AA6B2}"/>
            </c:ext>
          </c:extLst>
        </c:ser>
        <c:ser>
          <c:idx val="1"/>
          <c:order val="1"/>
          <c:tx>
            <c:strRef>
              <c:f>List1!$C$1</c:f>
              <c:strCache>
                <c:ptCount val="1"/>
                <c:pt idx="0">
                  <c:v>NRB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List1!$A$2:$A$25</c:f>
              <c:strCache>
                <c:ptCount val="24"/>
                <c:pt idx="0">
                  <c:v>2019-07</c:v>
                </c:pt>
                <c:pt idx="1">
                  <c:v>2019-08</c:v>
                </c:pt>
                <c:pt idx="2">
                  <c:v>2019-09</c:v>
                </c:pt>
                <c:pt idx="3">
                  <c:v>2019-10</c:v>
                </c:pt>
                <c:pt idx="4">
                  <c:v>2019-11</c:v>
                </c:pt>
                <c:pt idx="5">
                  <c:v>2019-12</c:v>
                </c:pt>
                <c:pt idx="6">
                  <c:v>2020-01</c:v>
                </c:pt>
                <c:pt idx="7">
                  <c:v>2020-02</c:v>
                </c:pt>
                <c:pt idx="8">
                  <c:v>2020-03</c:v>
                </c:pt>
                <c:pt idx="9">
                  <c:v>2020-04</c:v>
                </c:pt>
                <c:pt idx="10">
                  <c:v>2020-05</c:v>
                </c:pt>
                <c:pt idx="11">
                  <c:v>2020-06</c:v>
                </c:pt>
                <c:pt idx="12">
                  <c:v>2020-07</c:v>
                </c:pt>
                <c:pt idx="13">
                  <c:v>2020-08</c:v>
                </c:pt>
                <c:pt idx="14">
                  <c:v>2020-09</c:v>
                </c:pt>
                <c:pt idx="15">
                  <c:v>2020-10</c:v>
                </c:pt>
                <c:pt idx="16">
                  <c:v>2020-11</c:v>
                </c:pt>
                <c:pt idx="17">
                  <c:v>2020-12</c:v>
                </c:pt>
                <c:pt idx="18">
                  <c:v>2021-01</c:v>
                </c:pt>
                <c:pt idx="19">
                  <c:v>2021-02</c:v>
                </c:pt>
                <c:pt idx="20">
                  <c:v>2021-03</c:v>
                </c:pt>
                <c:pt idx="21">
                  <c:v>2021-04</c:v>
                </c:pt>
                <c:pt idx="22">
                  <c:v>2021-05</c:v>
                </c:pt>
                <c:pt idx="23">
                  <c:v>2021-06</c:v>
                </c:pt>
              </c:strCache>
            </c:strRef>
          </c:cat>
          <c:val>
            <c:numRef>
              <c:f>List1!$C$2:$C$25</c:f>
              <c:numCache>
                <c:formatCode>#,##0</c:formatCode>
                <c:ptCount val="24"/>
                <c:pt idx="0">
                  <c:v>2000</c:v>
                </c:pt>
                <c:pt idx="1">
                  <c:v>2000</c:v>
                </c:pt>
                <c:pt idx="2">
                  <c:v>2000</c:v>
                </c:pt>
                <c:pt idx="3">
                  <c:v>2000</c:v>
                </c:pt>
                <c:pt idx="4">
                  <c:v>2500</c:v>
                </c:pt>
                <c:pt idx="5">
                  <c:v>1500</c:v>
                </c:pt>
                <c:pt idx="6">
                  <c:v>1500</c:v>
                </c:pt>
                <c:pt idx="7">
                  <c:v>1500</c:v>
                </c:pt>
                <c:pt idx="8">
                  <c:v>2500</c:v>
                </c:pt>
                <c:pt idx="9">
                  <c:v>4500</c:v>
                </c:pt>
                <c:pt idx="10">
                  <c:v>9000</c:v>
                </c:pt>
                <c:pt idx="11">
                  <c:v>5500</c:v>
                </c:pt>
                <c:pt idx="12">
                  <c:v>5000</c:v>
                </c:pt>
                <c:pt idx="13">
                  <c:v>4500</c:v>
                </c:pt>
                <c:pt idx="14">
                  <c:v>4500</c:v>
                </c:pt>
                <c:pt idx="15">
                  <c:v>4500</c:v>
                </c:pt>
                <c:pt idx="16">
                  <c:v>4000</c:v>
                </c:pt>
                <c:pt idx="17">
                  <c:v>4500</c:v>
                </c:pt>
                <c:pt idx="18">
                  <c:v>2500</c:v>
                </c:pt>
                <c:pt idx="19">
                  <c:v>4500</c:v>
                </c:pt>
                <c:pt idx="20">
                  <c:v>5000</c:v>
                </c:pt>
                <c:pt idx="21">
                  <c:v>4500</c:v>
                </c:pt>
                <c:pt idx="22">
                  <c:v>4000</c:v>
                </c:pt>
                <c:pt idx="23">
                  <c:v>4500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9A-4A35-AFF5-2537A44AA6B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3161455"/>
        <c:axId val="1158451071"/>
      </c:areaChart>
      <c:catAx>
        <c:axId val="1273161455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158451071"/>
        <c:crosses val="autoZero"/>
        <c:auto val="1"/>
        <c:lblAlgn val="ctr"/>
        <c:lblOffset val="100"/>
        <c:noMultiLvlLbl val="0"/>
      </c:catAx>
      <c:valAx>
        <c:axId val="115845107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20000"/>
                  <a:lumOff val="80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73161455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zero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92" name="Shape 92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74649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7511003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674721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41007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63812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847855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727772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2750102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28786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9124743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6591539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06" name="Shape 10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516618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8.sv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6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chart" Target="../charts/chart1.xml"/><Relationship Id="rId1" Type="http://schemas.openxmlformats.org/officeDocument/2006/relationships/slideMaster" Target="../slideMasters/slideMaster1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8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emf"/><Relationship Id="rId4" Type="http://schemas.openxmlformats.org/officeDocument/2006/relationships/image" Target="../media/image8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3.emf"/><Relationship Id="rId4" Type="http://schemas.openxmlformats.org/officeDocument/2006/relationships/image" Target="../media/image8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ulk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8B2DD75-1D9F-BE4F-B831-B4751E36283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5326" y="2358736"/>
            <a:ext cx="6480000" cy="2869259"/>
          </a:xfrm>
        </p:spPr>
        <p:txBody>
          <a:bodyPr lIns="0" tIns="0" rIns="0" bIns="0" anchor="b" anchorCtr="0"/>
          <a:lstStyle>
            <a:lvl1pPr>
              <a:defRPr kumimoji="0" lang="cs-CZ" sz="38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Název prezentace</a:t>
            </a:r>
          </a:p>
        </p:txBody>
      </p:sp>
      <p:pic>
        <p:nvPicPr>
          <p:cNvPr id="6" name="Graphic 4">
            <a:extLst>
              <a:ext uri="{FF2B5EF4-FFF2-40B4-BE49-F238E27FC236}">
                <a16:creationId xmlns:a16="http://schemas.microsoft.com/office/drawing/2014/main" id="{6C144BC3-1F31-034B-812E-DC3C502C79C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2705" r="36823"/>
          <a:stretch/>
        </p:blipFill>
        <p:spPr>
          <a:xfrm>
            <a:off x="7422397" y="0"/>
            <a:ext cx="4353508" cy="3201607"/>
          </a:xfrm>
          <a:prstGeom prst="rect">
            <a:avLst/>
          </a:prstGeom>
        </p:spPr>
      </p:pic>
      <p:sp>
        <p:nvSpPr>
          <p:cNvPr id="8" name="Zástupný text 7">
            <a:extLst>
              <a:ext uri="{FF2B5EF4-FFF2-40B4-BE49-F238E27FC236}">
                <a16:creationId xmlns:a16="http://schemas.microsoft.com/office/drawing/2014/main" id="{9C1E8E5E-6D75-EE4C-9243-F9731F28256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5325" y="5560342"/>
            <a:ext cx="6480000" cy="1297657"/>
          </a:xfrm>
        </p:spPr>
        <p:txBody>
          <a:bodyPr lIns="0" tIns="0" rIns="0" bIns="0"/>
          <a:lstStyle>
            <a:lvl1pPr marL="0" indent="0">
              <a:buNone/>
              <a:defRPr kumimoji="0" lang="cs-CZ" sz="20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cs-CZ"/>
              <a:t>Podnadpis</a:t>
            </a:r>
          </a:p>
        </p:txBody>
      </p:sp>
    </p:spTree>
    <p:extLst>
      <p:ext uri="{BB962C8B-B14F-4D97-AF65-F5344CB8AC3E}">
        <p14:creationId xmlns:p14="http://schemas.microsoft.com/office/powerpoint/2010/main" val="2729807187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2 sloupce s fotkam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3" y="864000"/>
            <a:ext cx="7666095" cy="480131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898223" y="4286921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sp>
        <p:nvSpPr>
          <p:cNvPr id="15" name="Body Level One…">
            <a:extLst>
              <a:ext uri="{FF2B5EF4-FFF2-40B4-BE49-F238E27FC236}">
                <a16:creationId xmlns:a16="http://schemas.microsoft.com/office/drawing/2014/main" id="{AEC03C08-65CF-744E-BC24-AF7A42B2EACE}"/>
              </a:ext>
            </a:extLst>
          </p:cNvPr>
          <p:cNvSpPr txBox="1">
            <a:spLocks noGrp="1"/>
          </p:cNvSpPr>
          <p:nvPr>
            <p:ph type="body" sz="quarter" idx="11" hasCustomPrompt="1"/>
          </p:nvPr>
        </p:nvSpPr>
        <p:spPr>
          <a:xfrm>
            <a:off x="7964460" y="4266714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8F6A4F5-460F-094E-883C-ED61C80D2F1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27471" y="2133600"/>
            <a:ext cx="3397890" cy="1951193"/>
          </a:xfr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17" name="Body Level One…">
            <a:extLst>
              <a:ext uri="{FF2B5EF4-FFF2-40B4-BE49-F238E27FC236}">
                <a16:creationId xmlns:a16="http://schemas.microsoft.com/office/drawing/2014/main" id="{513E0763-D121-0944-8188-6403F17064A9}"/>
              </a:ext>
            </a:extLst>
          </p:cNvPr>
          <p:cNvSpPr txBox="1">
            <a:spLocks noGrp="1"/>
          </p:cNvSpPr>
          <p:nvPr>
            <p:ph type="body" sz="quarter" idx="13" hasCustomPrompt="1"/>
          </p:nvPr>
        </p:nvSpPr>
        <p:spPr>
          <a:xfrm>
            <a:off x="3898223" y="1711364"/>
            <a:ext cx="3599857" cy="33534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2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ts val="2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/>
              <a:t>Úroveň 1 – podnadpis</a:t>
            </a:r>
            <a:endParaRPr/>
          </a:p>
        </p:txBody>
      </p:sp>
      <p:sp>
        <p:nvSpPr>
          <p:cNvPr id="18" name="Zástupný symbol obrázku 2">
            <a:extLst>
              <a:ext uri="{FF2B5EF4-FFF2-40B4-BE49-F238E27FC236}">
                <a16:creationId xmlns:a16="http://schemas.microsoft.com/office/drawing/2014/main" id="{B6156A8D-B9AA-F64C-AAD7-D62469D07257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7993708" y="2133600"/>
            <a:ext cx="3397890" cy="1951193"/>
          </a:xfr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19" name="Body Level One…">
            <a:extLst>
              <a:ext uri="{FF2B5EF4-FFF2-40B4-BE49-F238E27FC236}">
                <a16:creationId xmlns:a16="http://schemas.microsoft.com/office/drawing/2014/main" id="{A25B4723-DF72-3F4E-B42C-3F089E7BF490}"/>
              </a:ext>
            </a:extLst>
          </p:cNvPr>
          <p:cNvSpPr txBox="1">
            <a:spLocks noGrp="1"/>
          </p:cNvSpPr>
          <p:nvPr>
            <p:ph type="body" sz="quarter" idx="15" hasCustomPrompt="1"/>
          </p:nvPr>
        </p:nvSpPr>
        <p:spPr>
          <a:xfrm>
            <a:off x="7964460" y="1711364"/>
            <a:ext cx="3599857" cy="335348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ts val="2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ts val="2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ts val="2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/>
              <a:t>Úroveň 1 – podnadpis</a:t>
            </a:r>
            <a:endParaRPr/>
          </a:p>
        </p:txBody>
      </p:sp>
      <p:pic>
        <p:nvPicPr>
          <p:cNvPr id="16" name="Picture 2">
            <a:extLst>
              <a:ext uri="{FF2B5EF4-FFF2-40B4-BE49-F238E27FC236}">
                <a16:creationId xmlns:a16="http://schemas.microsoft.com/office/drawing/2014/main" id="{057FC91F-6D01-4A43-9B38-A3FB23A01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385023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xt - 1 sloupe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3" y="864000"/>
            <a:ext cx="7666095" cy="480131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898223" y="2133001"/>
            <a:ext cx="7666095" cy="176214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AC034C62-D4D0-1947-B6B1-CAFE8CEB7FA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f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696193" y="864000"/>
            <a:ext cx="10868126" cy="48013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ctr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C244542-108D-F440-B8A7-AFBC7DD892B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696193" y="1956461"/>
            <a:ext cx="10868126" cy="3501800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17" name="Body Level One…">
            <a:extLst>
              <a:ext uri="{FF2B5EF4-FFF2-40B4-BE49-F238E27FC236}">
                <a16:creationId xmlns:a16="http://schemas.microsoft.com/office/drawing/2014/main" id="{ECB4913C-9E62-8C49-9354-E2EC75BD1834}"/>
              </a:ext>
            </a:extLst>
          </p:cNvPr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2908300" y="5646573"/>
            <a:ext cx="8656019" cy="169802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16000" indent="-216000" algn="l">
              <a:lnSpc>
                <a:spcPts val="2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4"/>
              </a:buBlip>
              <a:defRPr lang="cs-CZ" sz="1400" b="0" i="0" u="none" strike="noStrike" cap="none" spc="0" baseline="0" dirty="0" smtClean="0">
                <a:solidFill>
                  <a:srgbClr val="000000"/>
                </a:solidFill>
                <a:uFillTx/>
                <a:latin typeface="+mn-lt"/>
                <a:ea typeface="+mj-ea"/>
                <a:cs typeface="+mj-cs"/>
                <a:sym typeface="Calibri"/>
              </a:defRPr>
            </a:lvl2pPr>
            <a:lvl3pPr marL="216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 b="0" i="0" u="none" strike="noStrike" cap="none" spc="0" baseline="0" dirty="0">
                <a:solidFill>
                  <a:srgbClr val="000000"/>
                </a:solidFill>
                <a:uFillTx/>
                <a:latin typeface="+mn-lt"/>
                <a:ea typeface="+mj-ea"/>
                <a:cs typeface="+mj-cs"/>
                <a:sym typeface="Calibri"/>
              </a:defRPr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4"/>
              </a:buBlip>
              <a:defRPr lang="cs-CZ" sz="1400" b="0" i="0" u="none" strike="sngStrike" cap="none" spc="0" baseline="0" dirty="0">
                <a:solidFill>
                  <a:srgbClr val="000000"/>
                </a:solidFill>
                <a:uFillTx/>
                <a:latin typeface="+mn-lt"/>
                <a:ea typeface="+mj-ea"/>
                <a:cs typeface="+mj-cs"/>
                <a:sym typeface="Calibri"/>
              </a:defRPr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4"/>
              </a:buBlip>
              <a:defRPr sz="1400" strike="sngStrike"/>
            </a:lvl5pPr>
          </a:lstStyle>
          <a:p>
            <a:pPr lvl="1"/>
            <a:r>
              <a:rPr lang="cs-CZ" dirty="0"/>
              <a:t>Úroveň 1 - běžný text</a:t>
            </a:r>
          </a:p>
          <a:p>
            <a:pPr marL="540000" marR="0" lvl="2" indent="-216000" algn="l" defTabSz="914400" rtl="0" latinLnBrk="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</a:pPr>
            <a:r>
              <a:rPr lang="cs-CZ" dirty="0"/>
              <a:t>Úroveň 2 – běžný text</a:t>
            </a:r>
            <a:endParaRPr dirty="0"/>
          </a:p>
          <a:p>
            <a:pPr marL="216000" marR="0" lvl="3" indent="-216000" algn="l" defTabSz="914400" rtl="0" latinLnBrk="0">
              <a:lnSpc>
                <a:spcPts val="2000"/>
              </a:lnSpc>
              <a:spcBef>
                <a:spcPts val="600"/>
              </a:spcBef>
              <a:spcAft>
                <a:spcPts val="0"/>
              </a:spcAft>
              <a:buClrTx/>
              <a:buSzPct val="110000"/>
              <a:buFontTx/>
              <a:buBlip>
                <a:blip r:embed="rId4"/>
              </a:buBlip>
              <a:tabLst/>
            </a:pPr>
            <a:r>
              <a:rPr lang="cs-CZ" dirty="0"/>
              <a:t>Body Level </a:t>
            </a:r>
            <a:r>
              <a:rPr lang="cs-CZ" dirty="0" err="1"/>
              <a:t>Three</a:t>
            </a:r>
            <a:endParaRPr lang="cs-CZ" dirty="0"/>
          </a:p>
          <a:p>
            <a:pPr lvl="3"/>
            <a:r>
              <a:rPr dirty="0"/>
              <a:t>Body Level </a:t>
            </a:r>
            <a:r>
              <a:rPr dirty="0" err="1"/>
              <a:t>Four</a:t>
            </a:r>
            <a:endParaRPr dirty="0"/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9" name="TextovéPole 8">
            <a:extLst>
              <a:ext uri="{FF2B5EF4-FFF2-40B4-BE49-F238E27FC236}">
                <a16:creationId xmlns:a16="http://schemas.microsoft.com/office/drawing/2014/main" id="{082E38B6-C758-476E-A969-293FEDBFF924}"/>
              </a:ext>
            </a:extLst>
          </p:cNvPr>
          <p:cNvSpPr txBox="1"/>
          <p:nvPr userDrawn="1"/>
        </p:nvSpPr>
        <p:spPr>
          <a:xfrm>
            <a:off x="12324958" y="0"/>
            <a:ext cx="2288781" cy="6858000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indent="0">
              <a:buClr>
                <a:schemeClr val="bg2"/>
              </a:buClr>
              <a:buFont typeface="+mj-lt"/>
              <a:buNone/>
            </a:pPr>
            <a:r>
              <a:rPr lang="cs-CZ" sz="1400" b="1" dirty="0"/>
              <a:t>NÁVOD: grafy</a:t>
            </a:r>
            <a:br>
              <a:rPr lang="cs-CZ" sz="1400" b="1" dirty="0"/>
            </a:br>
            <a:r>
              <a:rPr lang="cs-CZ" sz="1400" b="1" dirty="0"/>
              <a:t/>
            </a:r>
            <a:br>
              <a:rPr lang="cs-CZ" sz="1400" b="1" dirty="0"/>
            </a:br>
            <a:r>
              <a:rPr lang="cs-CZ" sz="1400" dirty="0"/>
              <a:t>Kliknutím na piktogram </a:t>
            </a:r>
            <a:r>
              <a:rPr lang="cs-CZ" sz="1400" b="1" dirty="0"/>
              <a:t>Vložit graf</a:t>
            </a:r>
            <a:r>
              <a:rPr lang="cs-CZ" sz="1400" dirty="0"/>
              <a:t> uprostřed snímku otevřete dialogové okno pro výběr grafu.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Z druhé položky </a:t>
            </a:r>
            <a:r>
              <a:rPr lang="cs-CZ" sz="1400" b="1" dirty="0"/>
              <a:t>Šablony</a:t>
            </a:r>
            <a:r>
              <a:rPr lang="cs-CZ" sz="1400" dirty="0"/>
              <a:t> vyberte typ grafu.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Upravte hodnoty.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Pokud potřebujete červeně zvýraznit nějakou řadu nebo hodnotu, tak na tu část grafu </a:t>
            </a:r>
            <a:r>
              <a:rPr lang="cs-CZ" sz="1400" b="1" dirty="0"/>
              <a:t>dvakrát</a:t>
            </a:r>
            <a:r>
              <a:rPr lang="cs-CZ" sz="1400" dirty="0"/>
              <a:t> </a:t>
            </a:r>
            <a:r>
              <a:rPr lang="cs-CZ" sz="1400" b="1" dirty="0"/>
              <a:t>klikněte</a:t>
            </a:r>
            <a:r>
              <a:rPr lang="cs-CZ" sz="1400" dirty="0"/>
              <a:t>. Potom přes pravé tlačítko otevřete kontextovou nabídku. Klikněte na </a:t>
            </a:r>
            <a:r>
              <a:rPr lang="cs-CZ" sz="1400" b="1" dirty="0"/>
              <a:t>Výplň obrazce</a:t>
            </a:r>
            <a:r>
              <a:rPr lang="cs-CZ" sz="1400" dirty="0"/>
              <a:t> a vyberte červenou barvu z nadefinované palety.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endParaRPr lang="cs-CZ" sz="1400" dirty="0"/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b="0" dirty="0">
                <a:solidFill>
                  <a:schemeClr val="bg2"/>
                </a:solidFill>
              </a:rPr>
              <a:t>V</a:t>
            </a:r>
            <a:r>
              <a:rPr lang="cs-CZ" sz="1400" b="1" dirty="0">
                <a:solidFill>
                  <a:schemeClr val="bg2"/>
                </a:solidFill>
              </a:rPr>
              <a:t> „zásobníku ukázek“</a:t>
            </a:r>
            <a:r>
              <a:rPr lang="cs-CZ" sz="1400" dirty="0">
                <a:solidFill>
                  <a:schemeClr val="bg2"/>
                </a:solidFill>
              </a:rPr>
              <a:t>, který</a:t>
            </a:r>
            <a:br>
              <a:rPr lang="cs-CZ" sz="1400" dirty="0">
                <a:solidFill>
                  <a:schemeClr val="bg2"/>
                </a:solidFill>
              </a:rPr>
            </a:br>
            <a:r>
              <a:rPr lang="cs-CZ" sz="1400" dirty="0">
                <a:solidFill>
                  <a:schemeClr val="bg2"/>
                </a:solidFill>
              </a:rPr>
              <a:t>se nachází za </a:t>
            </a:r>
            <a:r>
              <a:rPr lang="cs-CZ" sz="1400" dirty="0" err="1">
                <a:solidFill>
                  <a:schemeClr val="bg2"/>
                </a:solidFill>
              </a:rPr>
              <a:t>celožlutým</a:t>
            </a:r>
            <a:r>
              <a:rPr lang="cs-CZ" sz="1400" dirty="0">
                <a:solidFill>
                  <a:schemeClr val="bg2"/>
                </a:solidFill>
              </a:rPr>
              <a:t> snímkem, jsou </a:t>
            </a:r>
            <a:r>
              <a:rPr lang="cs-CZ" sz="1400" b="1" dirty="0">
                <a:solidFill>
                  <a:schemeClr val="bg2"/>
                </a:solidFill>
              </a:rPr>
              <a:t>vzory všech používaných grafů</a:t>
            </a:r>
            <a:r>
              <a:rPr lang="cs-CZ" sz="1400" dirty="0">
                <a:solidFill>
                  <a:schemeClr val="bg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48021481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slední snímek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11">
            <a:extLst>
              <a:ext uri="{FF2B5EF4-FFF2-40B4-BE49-F238E27FC236}">
                <a16:creationId xmlns:a16="http://schemas.microsoft.com/office/drawing/2014/main" id="{7DED3351-2707-B843-BF15-06E6C2F44A9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rcRect l="2706" r="-6377"/>
          <a:stretch/>
        </p:blipFill>
        <p:spPr>
          <a:xfrm>
            <a:off x="3882948" y="2479668"/>
            <a:ext cx="4426103" cy="189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328457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návod">
    <p:bg>
      <p:bgPr>
        <a:solidFill>
          <a:schemeClr val="bg2">
            <a:lumMod val="40000"/>
            <a:lumOff val="6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>
            <a:extLst>
              <a:ext uri="{FF2B5EF4-FFF2-40B4-BE49-F238E27FC236}">
                <a16:creationId xmlns:a16="http://schemas.microsoft.com/office/drawing/2014/main" id="{5770B959-B827-FE4A-BCA9-2D48994E30E0}"/>
              </a:ext>
            </a:extLst>
          </p:cNvPr>
          <p:cNvSpPr txBox="1"/>
          <p:nvPr userDrawn="1"/>
        </p:nvSpPr>
        <p:spPr>
          <a:xfrm>
            <a:off x="626001" y="1124359"/>
            <a:ext cx="2518032" cy="176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78900" indent="-378900">
              <a:spcAft>
                <a:spcPts val="3000"/>
              </a:spcAft>
              <a:buClr>
                <a:schemeClr val="bg2"/>
              </a:buClr>
              <a:buSzPct val="200000"/>
              <a:buFont typeface="+mj-lt"/>
              <a:buAutoNum type="arabicPeriod"/>
            </a:pPr>
            <a:r>
              <a:rPr lang="cs-CZ" sz="1400" b="1" cap="all" dirty="0">
                <a:solidFill>
                  <a:schemeClr val="bg2"/>
                </a:solidFill>
              </a:rPr>
              <a:t>Vyberte správnou předlohu snímku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Na </a:t>
            </a:r>
            <a:r>
              <a:rPr lang="cs-CZ" sz="1400" b="1" dirty="0"/>
              <a:t>kartě Domů</a:t>
            </a:r>
            <a:r>
              <a:rPr lang="cs-CZ" sz="1400" dirty="0"/>
              <a:t> použijte tlačítko</a:t>
            </a:r>
            <a:br>
              <a:rPr lang="cs-CZ" sz="1400" dirty="0"/>
            </a:br>
            <a:r>
              <a:rPr lang="cs-CZ" sz="1400" b="1" dirty="0"/>
              <a:t>Nový snímek</a:t>
            </a:r>
            <a:r>
              <a:rPr lang="cs-CZ" sz="1400" dirty="0"/>
              <a:t>.</a:t>
            </a:r>
            <a:endParaRPr kumimoji="0" lang="cs-CZ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BDE7B00-DE14-8C42-8A15-9EF021783F66}"/>
              </a:ext>
            </a:extLst>
          </p:cNvPr>
          <p:cNvSpPr txBox="1"/>
          <p:nvPr userDrawn="1"/>
        </p:nvSpPr>
        <p:spPr>
          <a:xfrm>
            <a:off x="626003" y="392669"/>
            <a:ext cx="10979302" cy="492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600" b="1" i="0" u="none" strike="noStrike" cap="all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Návod, jak pracovat s touto šablonou prezentace (1)</a:t>
            </a:r>
          </a:p>
        </p:txBody>
      </p:sp>
      <p:grpSp>
        <p:nvGrpSpPr>
          <p:cNvPr id="6" name="Skupina 5">
            <a:extLst>
              <a:ext uri="{FF2B5EF4-FFF2-40B4-BE49-F238E27FC236}">
                <a16:creationId xmlns:a16="http://schemas.microsoft.com/office/drawing/2014/main" id="{BA4823AE-174B-E64E-A9B2-D532EBB9A5B7}"/>
              </a:ext>
            </a:extLst>
          </p:cNvPr>
          <p:cNvGrpSpPr/>
          <p:nvPr/>
        </p:nvGrpSpPr>
        <p:grpSpPr>
          <a:xfrm>
            <a:off x="6509358" y="3591984"/>
            <a:ext cx="4969484" cy="1815880"/>
            <a:chOff x="6096000" y="3090944"/>
            <a:chExt cx="4969484" cy="1815880"/>
          </a:xfrm>
        </p:grpSpPr>
        <p:sp>
          <p:nvSpPr>
            <p:cNvPr id="13" name="TextovéPole 12">
              <a:extLst>
                <a:ext uri="{FF2B5EF4-FFF2-40B4-BE49-F238E27FC236}">
                  <a16:creationId xmlns:a16="http://schemas.microsoft.com/office/drawing/2014/main" id="{EE7A1053-E1A7-DB42-85AC-A79C83D7E68A}"/>
                </a:ext>
              </a:extLst>
            </p:cNvPr>
            <p:cNvSpPr txBox="1"/>
            <p:nvPr/>
          </p:nvSpPr>
          <p:spPr>
            <a:xfrm>
              <a:off x="6096000" y="3090944"/>
              <a:ext cx="4969484" cy="18158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216000" indent="-216000">
                <a:buClr>
                  <a:schemeClr val="bg2"/>
                </a:buClr>
                <a:buFont typeface="Arial" panose="020B0604020202020204" pitchFamily="34" charset="0"/>
                <a:buChar char="•"/>
              </a:pPr>
              <a:r>
                <a:rPr lang="cs-CZ" sz="1400" dirty="0"/>
                <a:t>Nadpis je vždy v samostatném textovém rámečku.</a:t>
              </a:r>
            </a:p>
            <a:p>
              <a:pPr marL="216000" indent="-216000">
                <a:buClr>
                  <a:schemeClr val="bg2"/>
                </a:buClr>
                <a:buFont typeface="Arial" panose="020B0604020202020204" pitchFamily="34" charset="0"/>
                <a:buChar char="•"/>
              </a:pPr>
              <a:endParaRPr lang="cs-CZ" sz="1400" dirty="0"/>
            </a:p>
            <a:p>
              <a:pPr marL="216000" indent="-216000">
                <a:buClr>
                  <a:schemeClr val="bg2"/>
                </a:buClr>
                <a:buFont typeface="Arial" panose="020B0604020202020204" pitchFamily="34" charset="0"/>
                <a:buChar char="•"/>
              </a:pPr>
              <a:r>
                <a:rPr lang="cs-CZ" sz="1400" dirty="0"/>
                <a:t>V rámečcích pro textový obsah jsou nadefinované úrovně 1 až 3. Vybranému řádku/textu</a:t>
              </a:r>
              <a:br>
                <a:rPr lang="cs-CZ" sz="1400" dirty="0"/>
              </a:br>
              <a:r>
                <a:rPr lang="cs-CZ" sz="1400" dirty="0"/>
                <a:t>potom přiřadíte úroveň pomocí tlačítek</a:t>
              </a:r>
              <a:br>
                <a:rPr lang="cs-CZ" sz="1400" dirty="0"/>
              </a:br>
              <a:r>
                <a:rPr lang="cs-CZ" sz="1400" dirty="0"/>
                <a:t>      </a:t>
              </a:r>
              <a:r>
                <a:rPr lang="cs-CZ" sz="1400" b="1" dirty="0"/>
                <a:t>„Zmenšit odsazení“</a:t>
              </a:r>
              <a:r>
                <a:rPr lang="cs-CZ" sz="1400" dirty="0"/>
                <a:t> nebo       </a:t>
              </a:r>
              <a:r>
                <a:rPr lang="cs-CZ" sz="1400" b="1" dirty="0"/>
                <a:t>„Zvětšit odsazení“</a:t>
              </a:r>
              <a:r>
                <a:rPr lang="cs-CZ" sz="1400" dirty="0"/>
                <a:t>, které se </a:t>
              </a:r>
              <a:r>
                <a:rPr lang="cs-CZ" sz="1400" b="1" dirty="0"/>
                <a:t>na kartě Domů</a:t>
              </a:r>
              <a:r>
                <a:rPr lang="cs-CZ" sz="1400" dirty="0"/>
                <a:t> nacházejí zhruba uprostřed tlačítkové lišty.</a:t>
              </a:r>
            </a:p>
          </p:txBody>
        </p:sp>
        <p:grpSp>
          <p:nvGrpSpPr>
            <p:cNvPr id="14" name="Skupina 13">
              <a:extLst>
                <a:ext uri="{FF2B5EF4-FFF2-40B4-BE49-F238E27FC236}">
                  <a16:creationId xmlns:a16="http://schemas.microsoft.com/office/drawing/2014/main" id="{0EBF5543-E5F0-0B4B-BE3D-61AE4FD16166}"/>
                </a:ext>
              </a:extLst>
            </p:cNvPr>
            <p:cNvGrpSpPr/>
            <p:nvPr/>
          </p:nvGrpSpPr>
          <p:grpSpPr>
            <a:xfrm>
              <a:off x="6337871" y="4209331"/>
              <a:ext cx="2882375" cy="200376"/>
              <a:chOff x="6463130" y="4129956"/>
              <a:chExt cx="2882375" cy="200376"/>
            </a:xfrm>
          </p:grpSpPr>
          <p:pic>
            <p:nvPicPr>
              <p:cNvPr id="15" name="Obrázek 14">
                <a:extLst>
                  <a:ext uri="{FF2B5EF4-FFF2-40B4-BE49-F238E27FC236}">
                    <a16:creationId xmlns:a16="http://schemas.microsoft.com/office/drawing/2014/main" id="{6E0F4B59-78C1-A240-B017-5182D1A8F4C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/>
            </p:blipFill>
            <p:spPr>
              <a:xfrm>
                <a:off x="6463130" y="4129956"/>
                <a:ext cx="229001" cy="200375"/>
              </a:xfrm>
              <a:prstGeom prst="rect">
                <a:avLst/>
              </a:prstGeom>
            </p:spPr>
          </p:pic>
          <p:pic>
            <p:nvPicPr>
              <p:cNvPr id="16" name="Obrázek 15">
                <a:extLst>
                  <a:ext uri="{FF2B5EF4-FFF2-40B4-BE49-F238E27FC236}">
                    <a16:creationId xmlns:a16="http://schemas.microsoft.com/office/drawing/2014/main" id="{B1126B3A-45B6-8E46-8E22-68B2168D3A6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9116504" y="4129956"/>
                <a:ext cx="229001" cy="200376"/>
              </a:xfrm>
              <a:prstGeom prst="rect">
                <a:avLst/>
              </a:prstGeom>
            </p:spPr>
          </p:pic>
        </p:grpSp>
      </p:grpSp>
      <p:sp>
        <p:nvSpPr>
          <p:cNvPr id="7" name="TextovéPole 6">
            <a:extLst>
              <a:ext uri="{FF2B5EF4-FFF2-40B4-BE49-F238E27FC236}">
                <a16:creationId xmlns:a16="http://schemas.microsoft.com/office/drawing/2014/main" id="{EDDBE001-664D-3D4B-99BB-AF43F8EE3C98}"/>
              </a:ext>
            </a:extLst>
          </p:cNvPr>
          <p:cNvSpPr txBox="1"/>
          <p:nvPr/>
        </p:nvSpPr>
        <p:spPr>
          <a:xfrm>
            <a:off x="626000" y="3153571"/>
            <a:ext cx="5339623" cy="19851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78900" marR="0" indent="-378900" algn="l" defTabSz="914400" rtl="0" fontAlgn="auto" latinLnBrk="0" hangingPunct="0">
              <a:lnSpc>
                <a:spcPct val="100000"/>
              </a:lnSpc>
              <a:spcAft>
                <a:spcPts val="3000"/>
              </a:spcAft>
              <a:buClr>
                <a:schemeClr val="bg2"/>
              </a:buClr>
              <a:buSzPct val="200000"/>
              <a:buFont typeface="+mj-lt"/>
              <a:buAutoNum type="arabicPeriod" startAt="3"/>
              <a:tabLst/>
            </a:pPr>
            <a:r>
              <a:rPr lang="cs-CZ" sz="1400" b="1" cap="all" dirty="0">
                <a:solidFill>
                  <a:schemeClr val="bg2"/>
                </a:solidFill>
              </a:rPr>
              <a:t>Naformátujte text do požadované podoby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/>
            </a:r>
            <a:br>
              <a:rPr lang="cs-CZ" sz="1400" dirty="0"/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Nejdříve je nutné poznamenat, že PowerPoint</a:t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kromě jiného neumožňuje ani nadefinovat</a:t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množství stylů, které se následně textu přiřazují,</a:t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jako to umí např. Word. PowerPoint „pracuje se styly“ formou </a:t>
            </a:r>
            <a:r>
              <a:rPr kumimoji="0" lang="cs-CZ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přiřazování úrovně textu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.</a:t>
            </a: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678E8438-A9C1-BD49-A8FB-105C1EE248A0}"/>
              </a:ext>
            </a:extLst>
          </p:cNvPr>
          <p:cNvSpPr txBox="1"/>
          <p:nvPr/>
        </p:nvSpPr>
        <p:spPr>
          <a:xfrm>
            <a:off x="1008551" y="4871850"/>
            <a:ext cx="4753421" cy="17081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</a:pP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V této šabloně jsou nadefinovány čtyři úrovně textu:</a:t>
            </a:r>
          </a:p>
          <a:p>
            <a:r>
              <a:rPr lang="cs-CZ" sz="2800" b="1" dirty="0">
                <a:solidFill>
                  <a:schemeClr val="accent1"/>
                </a:solidFill>
              </a:rPr>
              <a:t>Nadpis</a:t>
            </a:r>
          </a:p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cs-CZ" sz="1600" b="1" dirty="0">
                <a:solidFill>
                  <a:schemeClr val="accent1"/>
                </a:solidFill>
              </a:rPr>
              <a:t>Úroveň 1 – podnadpis</a:t>
            </a:r>
          </a:p>
          <a:p>
            <a:pPr marL="285750" indent="-285750">
              <a:spcBef>
                <a:spcPts val="600"/>
              </a:spcBef>
              <a:buSzPct val="110000"/>
              <a:buBlip>
                <a:blip r:embed="rId4"/>
              </a:buBlip>
            </a:pPr>
            <a:r>
              <a:rPr lang="cs-CZ" sz="1600" dirty="0"/>
              <a:t>Úroveň 2 – běžný text</a:t>
            </a:r>
          </a:p>
          <a:p>
            <a:pPr marL="540000" indent="-216000">
              <a:spcBef>
                <a:spcPts val="600"/>
              </a:spcBef>
              <a:buClr>
                <a:schemeClr val="bg2"/>
              </a:buClr>
              <a:buFont typeface="Arial" panose="020B0604020202020204" pitchFamily="34" charset="0"/>
              <a:buChar char="•"/>
            </a:pPr>
            <a:r>
              <a:rPr lang="cs-CZ" sz="1600" dirty="0"/>
              <a:t>Úroveň 3 – odrážky</a:t>
            </a:r>
          </a:p>
        </p:txBody>
      </p:sp>
      <p:grpSp>
        <p:nvGrpSpPr>
          <p:cNvPr id="9" name="Skupina 8">
            <a:extLst>
              <a:ext uri="{FF2B5EF4-FFF2-40B4-BE49-F238E27FC236}">
                <a16:creationId xmlns:a16="http://schemas.microsoft.com/office/drawing/2014/main" id="{D708EEF1-3362-744B-8FDA-2716E1E84422}"/>
              </a:ext>
            </a:extLst>
          </p:cNvPr>
          <p:cNvGrpSpPr/>
          <p:nvPr/>
        </p:nvGrpSpPr>
        <p:grpSpPr>
          <a:xfrm>
            <a:off x="4655506" y="5131324"/>
            <a:ext cx="6882066" cy="1365589"/>
            <a:chOff x="4655506" y="5081220"/>
            <a:chExt cx="6882066" cy="1365589"/>
          </a:xfrm>
        </p:grpSpPr>
        <p:pic>
          <p:nvPicPr>
            <p:cNvPr id="10" name="Obrázek 9">
              <a:extLst>
                <a:ext uri="{FF2B5EF4-FFF2-40B4-BE49-F238E27FC236}">
                  <a16:creationId xmlns:a16="http://schemas.microsoft.com/office/drawing/2014/main" id="{3204A053-6225-1A4A-A91F-CA214F19BFF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55506" y="5747850"/>
              <a:ext cx="6882066" cy="698959"/>
            </a:xfrm>
            <a:prstGeom prst="rect">
              <a:avLst/>
            </a:prstGeom>
          </p:spPr>
        </p:pic>
        <p:sp>
          <p:nvSpPr>
            <p:cNvPr id="11" name="Ovál 10">
              <a:extLst>
                <a:ext uri="{FF2B5EF4-FFF2-40B4-BE49-F238E27FC236}">
                  <a16:creationId xmlns:a16="http://schemas.microsoft.com/office/drawing/2014/main" id="{004AB19A-D48B-664E-B209-E78E95A1C164}"/>
                </a:ext>
              </a:extLst>
            </p:cNvPr>
            <p:cNvSpPr/>
            <p:nvPr/>
          </p:nvSpPr>
          <p:spPr>
            <a:xfrm>
              <a:off x="9696234" y="5903175"/>
              <a:ext cx="463463" cy="388307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2" name="Oblouk 11">
              <a:extLst>
                <a:ext uri="{FF2B5EF4-FFF2-40B4-BE49-F238E27FC236}">
                  <a16:creationId xmlns:a16="http://schemas.microsoft.com/office/drawing/2014/main" id="{6BD8A45F-100D-2346-A8AF-E63FC6608C44}"/>
                </a:ext>
              </a:extLst>
            </p:cNvPr>
            <p:cNvSpPr/>
            <p:nvPr/>
          </p:nvSpPr>
          <p:spPr>
            <a:xfrm rot="1879723">
              <a:off x="8857625" y="5081220"/>
              <a:ext cx="1287025" cy="1009493"/>
            </a:xfrm>
            <a:prstGeom prst="arc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  <a:tailEnd type="triangl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  <p:grpSp>
        <p:nvGrpSpPr>
          <p:cNvPr id="17" name="Skupina 16">
            <a:extLst>
              <a:ext uri="{FF2B5EF4-FFF2-40B4-BE49-F238E27FC236}">
                <a16:creationId xmlns:a16="http://schemas.microsoft.com/office/drawing/2014/main" id="{52B499D6-4484-6841-A33B-2E400A0E3678}"/>
              </a:ext>
            </a:extLst>
          </p:cNvPr>
          <p:cNvGrpSpPr/>
          <p:nvPr userDrawn="1"/>
        </p:nvGrpSpPr>
        <p:grpSpPr>
          <a:xfrm>
            <a:off x="6139220" y="1124359"/>
            <a:ext cx="5466085" cy="2200600"/>
            <a:chOff x="6139220" y="1247030"/>
            <a:chExt cx="5466085" cy="2200600"/>
          </a:xfrm>
        </p:grpSpPr>
        <p:sp>
          <p:nvSpPr>
            <p:cNvPr id="18" name="TextovéPole 17">
              <a:extLst>
                <a:ext uri="{FF2B5EF4-FFF2-40B4-BE49-F238E27FC236}">
                  <a16:creationId xmlns:a16="http://schemas.microsoft.com/office/drawing/2014/main" id="{14662482-C591-A448-83C3-501CAA68651F}"/>
                </a:ext>
              </a:extLst>
            </p:cNvPr>
            <p:cNvSpPr txBox="1"/>
            <p:nvPr/>
          </p:nvSpPr>
          <p:spPr>
            <a:xfrm>
              <a:off x="6139220" y="1247030"/>
              <a:ext cx="3557014" cy="2200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spAutoFit/>
            </a:bodyPr>
            <a:lstStyle/>
            <a:p>
              <a:pPr marL="342900" marR="0" indent="-342900" algn="l" defTabSz="914400" rtl="0" fontAlgn="auto" latinLnBrk="0" hangingPunct="0">
                <a:lnSpc>
                  <a:spcPct val="100000"/>
                </a:lnSpc>
                <a:spcAft>
                  <a:spcPts val="3000"/>
                </a:spcAft>
                <a:buClr>
                  <a:schemeClr val="bg2"/>
                </a:buClr>
                <a:buSzPct val="200000"/>
                <a:buFont typeface="+mj-lt"/>
                <a:buAutoNum type="arabicPeriod" startAt="2"/>
                <a:tabLst/>
              </a:pPr>
              <a:r>
                <a:rPr lang="cs-CZ" sz="1400" b="1" cap="all" dirty="0">
                  <a:solidFill>
                    <a:schemeClr val="bg2"/>
                  </a:solidFill>
                </a:rPr>
                <a:t>Vložte text</a:t>
              </a:r>
              <a:br>
                <a:rPr lang="cs-CZ" sz="1400" b="1" cap="all" dirty="0">
                  <a:solidFill>
                    <a:schemeClr val="bg2"/>
                  </a:solidFill>
                </a:rPr>
              </a:br>
              <a:r>
                <a:rPr lang="cs-CZ" sz="1400" b="1" cap="all" dirty="0">
                  <a:solidFill>
                    <a:schemeClr val="bg2"/>
                  </a:solidFill>
                </a:rPr>
                <a:t/>
              </a:r>
              <a:br>
                <a:rPr lang="cs-CZ" sz="1400" b="1" cap="all" dirty="0">
                  <a:solidFill>
                    <a:schemeClr val="bg2"/>
                  </a:solidFill>
                </a:rPr>
              </a:br>
              <a:r>
                <a:rPr lang="cs-CZ" sz="1400" dirty="0"/>
                <a:t>Máte dvě možnosti, které Vám umožňují vložit text bez nežádoucího stylu. </a:t>
              </a:r>
              <a:r>
                <a:rPr lang="cs-CZ" sz="1400" b="1" dirty="0"/>
                <a:t>Úpravy &gt; Vložit a přizpůsobit formátování</a:t>
              </a:r>
              <a:r>
                <a:rPr lang="cs-CZ" sz="1400" dirty="0"/>
                <a:t> nebo na </a:t>
              </a:r>
              <a:r>
                <a:rPr lang="cs-CZ" sz="1400" b="1" dirty="0"/>
                <a:t>kartě Domů</a:t>
              </a:r>
              <a:r>
                <a:rPr lang="cs-CZ" sz="1400" dirty="0"/>
                <a:t> pomocí tlačítka </a:t>
              </a:r>
              <a:r>
                <a:rPr lang="cs-CZ" sz="1400" b="1" dirty="0"/>
                <a:t>Vložit &gt; Zachovat pouze text</a:t>
              </a:r>
              <a:r>
                <a:rPr lang="cs-CZ" sz="1400" dirty="0"/>
                <a:t>.</a:t>
              </a:r>
            </a:p>
          </p:txBody>
        </p:sp>
        <p:pic>
          <p:nvPicPr>
            <p:cNvPr id="19" name="Obrázek 18">
              <a:extLst>
                <a:ext uri="{FF2B5EF4-FFF2-40B4-BE49-F238E27FC236}">
                  <a16:creationId xmlns:a16="http://schemas.microsoft.com/office/drawing/2014/main" id="{BB359EDE-8DA7-7349-8429-39E9F410BC00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9819534" y="1358677"/>
              <a:ext cx="1785771" cy="1442623"/>
            </a:xfrm>
            <a:prstGeom prst="rect">
              <a:avLst/>
            </a:prstGeom>
          </p:spPr>
        </p:pic>
      </p:grpSp>
      <p:pic>
        <p:nvPicPr>
          <p:cNvPr id="2" name="Obrázek 1">
            <a:extLst>
              <a:ext uri="{FF2B5EF4-FFF2-40B4-BE49-F238E27FC236}">
                <a16:creationId xmlns:a16="http://schemas.microsoft.com/office/drawing/2014/main" id="{611AE81E-A314-6143-BD3D-972DABDF407E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219886" y="1196927"/>
            <a:ext cx="2588148" cy="1697146"/>
          </a:xfrm>
          <a:prstGeom prst="rect">
            <a:avLst/>
          </a:prstGeom>
        </p:spPr>
      </p:pic>
      <p:sp>
        <p:nvSpPr>
          <p:cNvPr id="21" name="Ovál 20">
            <a:extLst>
              <a:ext uri="{FF2B5EF4-FFF2-40B4-BE49-F238E27FC236}">
                <a16:creationId xmlns:a16="http://schemas.microsoft.com/office/drawing/2014/main" id="{55042B2D-E8C2-2A4D-A013-A50D6542DAD1}"/>
              </a:ext>
            </a:extLst>
          </p:cNvPr>
          <p:cNvSpPr/>
          <p:nvPr userDrawn="1"/>
        </p:nvSpPr>
        <p:spPr>
          <a:xfrm>
            <a:off x="3121638" y="1124359"/>
            <a:ext cx="463463" cy="388307"/>
          </a:xfrm>
          <a:prstGeom prst="ellipse">
            <a:avLst/>
          </a:prstGeom>
          <a:noFill/>
          <a:ln w="19050" cap="flat">
            <a:solidFill>
              <a:srgbClr val="FF0000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22" name="Oblouk 21">
            <a:extLst>
              <a:ext uri="{FF2B5EF4-FFF2-40B4-BE49-F238E27FC236}">
                <a16:creationId xmlns:a16="http://schemas.microsoft.com/office/drawing/2014/main" id="{979F8B02-702F-5D41-AB18-A620ADF8ECDA}"/>
              </a:ext>
            </a:extLst>
          </p:cNvPr>
          <p:cNvSpPr/>
          <p:nvPr userDrawn="1"/>
        </p:nvSpPr>
        <p:spPr>
          <a:xfrm rot="6162626">
            <a:off x="2045257" y="1015487"/>
            <a:ext cx="1273860" cy="1000064"/>
          </a:xfrm>
          <a:prstGeom prst="arc">
            <a:avLst/>
          </a:prstGeom>
          <a:noFill/>
          <a:ln w="19050" cap="flat">
            <a:solidFill>
              <a:schemeClr val="bg2"/>
            </a:solidFill>
            <a:prstDash val="solid"/>
            <a:miter lim="800000"/>
            <a:headEnd type="triangle" w="lg" len="lg"/>
            <a:tailEnd type="none" w="lg" len="lg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91439" tIns="45719" rIns="91439" bIns="45719" numCol="1" spcCol="38100" rtlCol="0" anchor="t">
            <a:noAutofit/>
          </a:bodyPr>
          <a:lstStyle/>
          <a:p>
            <a: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</a:endParaRPr>
          </a:p>
        </p:txBody>
      </p:sp>
      <p:sp>
        <p:nvSpPr>
          <p:cNvPr id="23" name="TextovéPole 22">
            <a:extLst>
              <a:ext uri="{FF2B5EF4-FFF2-40B4-BE49-F238E27FC236}">
                <a16:creationId xmlns:a16="http://schemas.microsoft.com/office/drawing/2014/main" id="{A00323E0-7F8D-844B-89C7-8D1421F63752}"/>
              </a:ext>
            </a:extLst>
          </p:cNvPr>
          <p:cNvSpPr txBox="1"/>
          <p:nvPr userDrawn="1"/>
        </p:nvSpPr>
        <p:spPr>
          <a:xfrm>
            <a:off x="0" y="0"/>
            <a:ext cx="12192000" cy="276997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12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 vytvoření prezentace tento snímek smažte.</a:t>
            </a:r>
          </a:p>
        </p:txBody>
      </p:sp>
    </p:spTree>
    <p:extLst>
      <p:ext uri="{BB962C8B-B14F-4D97-AF65-F5344CB8AC3E}">
        <p14:creationId xmlns:p14="http://schemas.microsoft.com/office/powerpoint/2010/main" val="4100800899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návod 2">
    <p:bg>
      <p:bgPr>
        <a:solidFill>
          <a:schemeClr val="bg2">
            <a:lumMod val="40000"/>
            <a:lumOff val="60000"/>
            <a:alpha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bdélník 7">
            <a:extLst>
              <a:ext uri="{FF2B5EF4-FFF2-40B4-BE49-F238E27FC236}">
                <a16:creationId xmlns:a16="http://schemas.microsoft.com/office/drawing/2014/main" id="{364F45D8-BB06-4ED2-BA12-DC70274ADC3C}"/>
              </a:ext>
            </a:extLst>
          </p:cNvPr>
          <p:cNvSpPr/>
          <p:nvPr userDrawn="1"/>
        </p:nvSpPr>
        <p:spPr>
          <a:xfrm>
            <a:off x="136357" y="3868285"/>
            <a:ext cx="11919286" cy="2846931"/>
          </a:xfrm>
          <a:prstGeom prst="rect">
            <a:avLst/>
          </a:prstGeom>
          <a:solidFill>
            <a:srgbClr val="FFFFFF">
              <a:alpha val="70000"/>
            </a:srgbClr>
          </a:solidFill>
          <a:ln w="12700" cap="flat">
            <a:noFill/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no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cs-CZ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graphicFrame>
        <p:nvGraphicFramePr>
          <p:cNvPr id="15" name="Zástupný obsah 7">
            <a:extLst>
              <a:ext uri="{FF2B5EF4-FFF2-40B4-BE49-F238E27FC236}">
                <a16:creationId xmlns:a16="http://schemas.microsoft.com/office/drawing/2014/main" id="{9C32D52E-62DD-459B-9EBA-4BC9C237DF3A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1777515371"/>
              </p:ext>
            </p:extLst>
          </p:nvPr>
        </p:nvGraphicFramePr>
        <p:xfrm>
          <a:off x="5286674" y="4527590"/>
          <a:ext cx="3148080" cy="17970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ovéPole 2">
            <a:extLst>
              <a:ext uri="{FF2B5EF4-FFF2-40B4-BE49-F238E27FC236}">
                <a16:creationId xmlns:a16="http://schemas.microsoft.com/office/drawing/2014/main" id="{5770B959-B827-FE4A-BCA9-2D48994E30E0}"/>
              </a:ext>
            </a:extLst>
          </p:cNvPr>
          <p:cNvSpPr txBox="1"/>
          <p:nvPr userDrawn="1"/>
        </p:nvSpPr>
        <p:spPr>
          <a:xfrm>
            <a:off x="626000" y="1124359"/>
            <a:ext cx="5085867" cy="2846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78900" indent="-378900">
              <a:spcAft>
                <a:spcPts val="3000"/>
              </a:spcAft>
              <a:buClr>
                <a:schemeClr val="bg2"/>
              </a:buClr>
              <a:buSzPct val="200000"/>
              <a:buFont typeface="+mj-lt"/>
              <a:buAutoNum type="arabicPeriod" startAt="4"/>
            </a:pPr>
            <a:r>
              <a:rPr lang="cs-CZ" sz="1400" b="1" cap="all" dirty="0">
                <a:solidFill>
                  <a:schemeClr val="bg2"/>
                </a:solidFill>
              </a:rPr>
              <a:t>hmatníky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Na snímcích 19 a 20 jsou na pravém okraji použité „hmatníky“ – </a:t>
            </a:r>
            <a:r>
              <a:rPr lang="cs-CZ" sz="1400" b="1" dirty="0"/>
              <a:t>předlohy „</a:t>
            </a:r>
            <a:r>
              <a:rPr lang="cs-CZ" sz="1400" b="1" dirty="0" err="1"/>
              <a:t>Txt</a:t>
            </a:r>
            <a:r>
              <a:rPr lang="cs-CZ" sz="1400" b="1" dirty="0"/>
              <a:t> – 1 sloupec a hmatník“ </a:t>
            </a:r>
            <a:r>
              <a:rPr lang="cs-CZ" sz="1400" dirty="0"/>
              <a:t> a </a:t>
            </a:r>
            <a:r>
              <a:rPr lang="cs-CZ" sz="1400" b="1" dirty="0"/>
              <a:t>„</a:t>
            </a:r>
            <a:r>
              <a:rPr lang="cs-CZ" sz="1400" b="1" dirty="0" err="1"/>
              <a:t>Txt</a:t>
            </a:r>
            <a:r>
              <a:rPr lang="cs-CZ" sz="1400" b="1" dirty="0"/>
              <a:t> – 2 sloupce a hmatník“</a:t>
            </a:r>
            <a:r>
              <a:rPr lang="cs-CZ" sz="1400" dirty="0"/>
              <a:t>. PowerPoint neumožňuje tento textový rámeček nadefinovat</a:t>
            </a:r>
            <a:br>
              <a:rPr lang="cs-CZ" sz="1400" dirty="0"/>
            </a:br>
            <a:r>
              <a:rPr lang="cs-CZ" sz="1400" dirty="0"/>
              <a:t>na předloze snímku, aby fungoval, jak potřebujeme, takže jej do Vaší prezentace musíte vložit ručně. 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/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/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Návod je uveden vpravo na uvedených předlohách snímků.</a:t>
            </a:r>
            <a:endParaRPr lang="cs-CZ" sz="1400" u="sng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BDE7B00-DE14-8C42-8A15-9EF021783F66}"/>
              </a:ext>
            </a:extLst>
          </p:cNvPr>
          <p:cNvSpPr txBox="1"/>
          <p:nvPr userDrawn="1"/>
        </p:nvSpPr>
        <p:spPr>
          <a:xfrm>
            <a:off x="626002" y="392669"/>
            <a:ext cx="11085833" cy="492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600" b="1" i="0" u="none" strike="noStrike" cap="all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Návod, jak pracovat s touto šablonou prezentace (2)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EDDBE001-664D-3D4B-99BB-AF43F8EE3C98}"/>
              </a:ext>
            </a:extLst>
          </p:cNvPr>
          <p:cNvSpPr txBox="1"/>
          <p:nvPr/>
        </p:nvSpPr>
        <p:spPr>
          <a:xfrm>
            <a:off x="626000" y="4095786"/>
            <a:ext cx="5085865" cy="28469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78900" marR="0" indent="-378900" algn="l" defTabSz="914400" rtl="0" fontAlgn="auto" latinLnBrk="0" hangingPunct="0">
              <a:lnSpc>
                <a:spcPct val="100000"/>
              </a:lnSpc>
              <a:spcAft>
                <a:spcPts val="3000"/>
              </a:spcAft>
              <a:buClr>
                <a:schemeClr val="bg2"/>
              </a:buClr>
              <a:buSzPct val="200000"/>
              <a:buFont typeface="+mj-lt"/>
              <a:buAutoNum type="arabicPeriod" startAt="6"/>
              <a:tabLst/>
            </a:pPr>
            <a:r>
              <a:rPr lang="cs-CZ" sz="1400" b="1" cap="all" dirty="0">
                <a:solidFill>
                  <a:schemeClr val="bg2"/>
                </a:solidFill>
              </a:rPr>
              <a:t>grafy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Pro vytvoření snímku s grafem použijte</a:t>
            </a:r>
            <a:br>
              <a:rPr lang="cs-CZ" sz="1400" dirty="0"/>
            </a:br>
            <a:r>
              <a:rPr lang="cs-CZ" sz="1400" b="1" dirty="0"/>
              <a:t>předlohu „Graf“</a:t>
            </a:r>
            <a:r>
              <a:rPr lang="cs-CZ" sz="1400" dirty="0"/>
              <a:t>. </a:t>
            </a:r>
            <a:r>
              <a:rPr lang="cs-CZ" sz="1400" u="sng" dirty="0"/>
              <a:t>Podrobný n</a:t>
            </a:r>
            <a: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ávod je uveden</a:t>
            </a:r>
            <a:b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vpravo na uvedené předloze snímku.</a:t>
            </a:r>
            <a:b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/>
            </a:r>
            <a:b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Pro vytvoření grafu </a:t>
            </a:r>
            <a:r>
              <a:rPr kumimoji="0" lang="cs-CZ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budete také potřebovat</a:t>
            </a:r>
            <a:br>
              <a:rPr kumimoji="0" lang="cs-CZ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1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jednu z vytvořených šablon grafu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 (</a:t>
            </a:r>
            <a:r>
              <a:rPr kumimoji="0" lang="cs-CZ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nrb_prstencovy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</a:t>
            </a:r>
            <a:r>
              <a:rPr kumimoji="0" lang="cs-CZ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nrb_sloupcovy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, </a:t>
            </a:r>
            <a:r>
              <a:rPr kumimoji="0" lang="cs-CZ" sz="1400" b="0" i="0" u="none" strike="noStrike" cap="none" spc="0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nrb_spojnicovy</a:t>
            </a:r>
            <a:r>
              <a:rPr kumimoji="0" lang="cs-CZ" sz="14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). Pokud je na svém počítači nemáte, požádejte prosím admina o jejich nainstalování.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F0AF03EA-1760-E649-871B-2FA05AF2CFBB}"/>
              </a:ext>
            </a:extLst>
          </p:cNvPr>
          <p:cNvSpPr txBox="1"/>
          <p:nvPr userDrawn="1"/>
        </p:nvSpPr>
        <p:spPr>
          <a:xfrm>
            <a:off x="0" y="0"/>
            <a:ext cx="12192000" cy="276997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12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 vytvoření prezentace tento snímek smažte.</a:t>
            </a:r>
          </a:p>
        </p:txBody>
      </p:sp>
      <p:sp>
        <p:nvSpPr>
          <p:cNvPr id="10" name="TextovéPole 9">
            <a:extLst>
              <a:ext uri="{FF2B5EF4-FFF2-40B4-BE49-F238E27FC236}">
                <a16:creationId xmlns:a16="http://schemas.microsoft.com/office/drawing/2014/main" id="{0067E6EC-2AD4-4B15-94B2-1B2DD765278B}"/>
              </a:ext>
            </a:extLst>
          </p:cNvPr>
          <p:cNvSpPr txBox="1"/>
          <p:nvPr userDrawn="1"/>
        </p:nvSpPr>
        <p:spPr>
          <a:xfrm>
            <a:off x="6325179" y="1124359"/>
            <a:ext cx="5085867" cy="176971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378900" marR="0" indent="-378900" algn="l" defTabSz="914400" rtl="0" fontAlgn="auto" latinLnBrk="0" hangingPunct="0">
              <a:lnSpc>
                <a:spcPct val="100000"/>
              </a:lnSpc>
              <a:spcAft>
                <a:spcPts val="3000"/>
              </a:spcAft>
              <a:buClr>
                <a:schemeClr val="bg2"/>
              </a:buClr>
              <a:buSzPct val="200000"/>
              <a:buFont typeface="+mj-lt"/>
              <a:buAutoNum type="arabicPeriod" startAt="5"/>
              <a:tabLst/>
            </a:pPr>
            <a:r>
              <a:rPr lang="cs-CZ" sz="1400" b="1" cap="all" dirty="0">
                <a:solidFill>
                  <a:schemeClr val="bg2"/>
                </a:solidFill>
              </a:rPr>
              <a:t>Tabulky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Pro vytvoření snímku s grafem použijte </a:t>
            </a:r>
            <a:r>
              <a:rPr lang="cs-CZ" sz="1400" b="1" dirty="0"/>
              <a:t>předlohu</a:t>
            </a:r>
            <a:br>
              <a:rPr lang="cs-CZ" sz="1400" b="1" dirty="0"/>
            </a:br>
            <a:r>
              <a:rPr lang="cs-CZ" sz="1400" b="1" dirty="0"/>
              <a:t>„</a:t>
            </a:r>
            <a:r>
              <a:rPr lang="cs-CZ" sz="1400" b="1" dirty="0" err="1"/>
              <a:t>Txt</a:t>
            </a:r>
            <a:r>
              <a:rPr lang="cs-CZ" sz="1400" b="1" dirty="0"/>
              <a:t> – 1 obsah“</a:t>
            </a:r>
            <a:r>
              <a:rPr lang="cs-CZ" sz="1400" dirty="0"/>
              <a:t>. </a:t>
            </a:r>
            <a:r>
              <a:rPr lang="cs-CZ" sz="1400" u="sng" dirty="0"/>
              <a:t>Podrobný n</a:t>
            </a:r>
            <a: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ávod je uveden</a:t>
            </a:r>
            <a:b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vpravo na uvedené předloze snímku.</a:t>
            </a:r>
            <a:br>
              <a:rPr kumimoji="0" lang="cs-CZ" sz="1400" b="0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</a:br>
            <a:endParaRPr kumimoji="0" lang="cs-CZ" sz="14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2CD2FD77-4003-43D7-880A-CBE903E50EB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728104" y="2391410"/>
            <a:ext cx="2830376" cy="1125644"/>
          </a:xfrm>
          <a:prstGeom prst="rect">
            <a:avLst/>
          </a:prstGeom>
        </p:spPr>
      </p:pic>
      <p:graphicFrame>
        <p:nvGraphicFramePr>
          <p:cNvPr id="14" name="Zástupný obsah 8">
            <a:extLst>
              <a:ext uri="{FF2B5EF4-FFF2-40B4-BE49-F238E27FC236}">
                <a16:creationId xmlns:a16="http://schemas.microsoft.com/office/drawing/2014/main" id="{43210BAA-2A67-4B11-864F-5A8976C2D986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2634086147"/>
              </p:ext>
            </p:extLst>
          </p:nvPr>
        </p:nvGraphicFramePr>
        <p:xfrm>
          <a:off x="7762777" y="4170887"/>
          <a:ext cx="1606931" cy="2383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7" name="Zástupný obsah 4">
            <a:extLst>
              <a:ext uri="{FF2B5EF4-FFF2-40B4-BE49-F238E27FC236}">
                <a16:creationId xmlns:a16="http://schemas.microsoft.com/office/drawing/2014/main" id="{2524C0BA-1356-49AB-80E2-9F29AF208123}"/>
              </a:ext>
            </a:extLst>
          </p:cNvPr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112883178"/>
              </p:ext>
            </p:extLst>
          </p:nvPr>
        </p:nvGraphicFramePr>
        <p:xfrm>
          <a:off x="9590350" y="4170886"/>
          <a:ext cx="2262093" cy="23919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980754001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návod 3 - vzorové objekty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ovéPole 3">
            <a:extLst>
              <a:ext uri="{FF2B5EF4-FFF2-40B4-BE49-F238E27FC236}">
                <a16:creationId xmlns:a16="http://schemas.microsoft.com/office/drawing/2014/main" id="{9BDE7B00-DE14-8C42-8A15-9EF021783F66}"/>
              </a:ext>
            </a:extLst>
          </p:cNvPr>
          <p:cNvSpPr txBox="1"/>
          <p:nvPr userDrawn="1"/>
        </p:nvSpPr>
        <p:spPr>
          <a:xfrm>
            <a:off x="626002" y="369519"/>
            <a:ext cx="11323828" cy="49244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2600" b="1" i="0" u="none" strike="noStrike" cap="all" spc="0" normalizeH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Vzorové objekty pro infografiku a hmatníky</a:t>
            </a:r>
          </a:p>
        </p:txBody>
      </p:sp>
      <p:sp>
        <p:nvSpPr>
          <p:cNvPr id="20" name="TextovéPole 19">
            <a:extLst>
              <a:ext uri="{FF2B5EF4-FFF2-40B4-BE49-F238E27FC236}">
                <a16:creationId xmlns:a16="http://schemas.microsoft.com/office/drawing/2014/main" id="{F0AF03EA-1760-E649-871B-2FA05AF2CFBB}"/>
              </a:ext>
            </a:extLst>
          </p:cNvPr>
          <p:cNvSpPr txBox="1"/>
          <p:nvPr userDrawn="1"/>
        </p:nvSpPr>
        <p:spPr>
          <a:xfrm>
            <a:off x="0" y="-341478"/>
            <a:ext cx="12192000" cy="338552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cs-CZ" sz="16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Po vytvoření prezentace tento snímek smažte.</a:t>
            </a:r>
          </a:p>
        </p:txBody>
      </p:sp>
    </p:spTree>
    <p:extLst>
      <p:ext uri="{BB962C8B-B14F-4D97-AF65-F5344CB8AC3E}">
        <p14:creationId xmlns:p14="http://schemas.microsoft.com/office/powerpoint/2010/main" val="106039029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3736569-634B-1B42-95E4-C16E3C253E8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3834246"/>
            <a:ext cx="10515600" cy="1849582"/>
          </a:xfrm>
        </p:spPr>
        <p:txBody>
          <a:bodyPr anchor="t" anchorCtr="0"/>
          <a:lstStyle>
            <a:lvl1pPr algn="ctr">
              <a:defRPr kumimoji="0" lang="cs-CZ" sz="38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ontserrat Light" pitchFamily="2" charset="77"/>
                <a:ea typeface="+mj-ea"/>
                <a:cs typeface="+mj-cs"/>
                <a:sym typeface="Calibri"/>
              </a:defRPr>
            </a:lvl1pPr>
          </a:lstStyle>
          <a:p>
            <a:r>
              <a:rPr lang="cs-CZ" dirty="0"/>
              <a:t>Předělový snímek – nadpis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19155B6-754B-F644-89A8-B65BA980F7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5" name="Picture 10">
            <a:extLst>
              <a:ext uri="{FF2B5EF4-FFF2-40B4-BE49-F238E27FC236}">
                <a16:creationId xmlns:a16="http://schemas.microsoft.com/office/drawing/2014/main" id="{B3E818E5-F8BF-E241-BB40-CF0D30AF94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6951" y="2945814"/>
            <a:ext cx="519952" cy="588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70699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ředěl -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5">
            <a:extLst>
              <a:ext uri="{FF2B5EF4-FFF2-40B4-BE49-F238E27FC236}">
                <a16:creationId xmlns:a16="http://schemas.microsoft.com/office/drawing/2014/main" id="{9E1366AF-6340-4D00-997B-8919AA177BA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-96"/>
          <a:stretch/>
        </p:blipFill>
        <p:spPr>
          <a:xfrm>
            <a:off x="-1" y="0"/>
            <a:ext cx="12192001" cy="6858000"/>
          </a:xfrm>
          <a:prstGeom prst="rect">
            <a:avLst/>
          </a:prstGeom>
        </p:spPr>
      </p:pic>
      <p:sp>
        <p:nvSpPr>
          <p:cNvPr id="6" name="Zástupný symbol obrázku 5">
            <a:extLst>
              <a:ext uri="{FF2B5EF4-FFF2-40B4-BE49-F238E27FC236}">
                <a16:creationId xmlns:a16="http://schemas.microsoft.com/office/drawing/2014/main" id="{6E16CA6E-4463-49BC-A1AC-BD49BD6C7721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12191999" cy="6858000"/>
          </a:xfrm>
        </p:spPr>
        <p:txBody>
          <a:bodyPr/>
          <a:lstStyle>
            <a:lvl1pPr>
              <a:defRPr b="0">
                <a:solidFill>
                  <a:schemeClr val="bg1"/>
                </a:solidFill>
              </a:defRPr>
            </a:lvl1pPr>
          </a:lstStyle>
          <a:p>
            <a:r>
              <a:rPr lang="cs-CZ" dirty="0"/>
              <a:t>Vložte obrázek pozadí</a:t>
            </a: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19155B6-754B-F644-89A8-B65BA980F7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Nadpis 1">
            <a:extLst>
              <a:ext uri="{FF2B5EF4-FFF2-40B4-BE49-F238E27FC236}">
                <a16:creationId xmlns:a16="http://schemas.microsoft.com/office/drawing/2014/main" id="{11F3A8FB-97A8-4269-8719-0604DE12DE6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41161" y="4667534"/>
            <a:ext cx="2805790" cy="2190466"/>
          </a:xfrm>
        </p:spPr>
        <p:txBody>
          <a:bodyPr anchor="t" anchorCtr="0">
            <a:noAutofit/>
          </a:bodyPr>
          <a:lstStyle>
            <a:lvl1pPr algn="r">
              <a:defRPr kumimoji="0" lang="cs-CZ" sz="3600" b="0" i="0" u="none" strike="noStrike" cap="none" spc="0" normalizeH="0" baseline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Montserrat Light" panose="00000400000000000000" pitchFamily="2" charset="-18"/>
                <a:ea typeface="+mj-ea"/>
                <a:cs typeface="+mj-cs"/>
                <a:sym typeface="Calibri"/>
              </a:defRPr>
            </a:lvl1pPr>
          </a:lstStyle>
          <a:p>
            <a:r>
              <a:rPr lang="cs-CZ" dirty="0"/>
              <a:t>Předělový snímek titulek</a:t>
            </a:r>
          </a:p>
        </p:txBody>
      </p:sp>
      <p:sp>
        <p:nvSpPr>
          <p:cNvPr id="7" name="TextovéPole 6">
            <a:extLst>
              <a:ext uri="{FF2B5EF4-FFF2-40B4-BE49-F238E27FC236}">
                <a16:creationId xmlns:a16="http://schemas.microsoft.com/office/drawing/2014/main" id="{948943E6-3BAE-8D48-AF16-401A93727C46}"/>
              </a:ext>
            </a:extLst>
          </p:cNvPr>
          <p:cNvSpPr txBox="1"/>
          <p:nvPr userDrawn="1"/>
        </p:nvSpPr>
        <p:spPr>
          <a:xfrm>
            <a:off x="12324958" y="0"/>
            <a:ext cx="2288781" cy="5069840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indent="0">
              <a:buClr>
                <a:schemeClr val="bg2"/>
              </a:buClr>
              <a:buFont typeface="+mj-lt"/>
              <a:buNone/>
            </a:pPr>
            <a:r>
              <a:rPr lang="cs-CZ" sz="1400" b="1" dirty="0"/>
              <a:t>NÁVOD: předěl/foto </a:t>
            </a:r>
            <a:br>
              <a:rPr lang="cs-CZ" sz="1400" b="1" dirty="0"/>
            </a:br>
            <a:endParaRPr lang="cs-CZ" sz="1400" b="1" dirty="0"/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Vytvořte nový snímek s rozložením </a:t>
            </a:r>
            <a:r>
              <a:rPr lang="cs-CZ" sz="1400" b="1" dirty="0"/>
              <a:t>„Předěl – foto“</a:t>
            </a:r>
            <a:r>
              <a:rPr lang="cs-CZ" sz="1400" b="0" dirty="0"/>
              <a:t>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Kliknutím na piktogram </a:t>
            </a:r>
            <a:r>
              <a:rPr lang="cs-CZ" sz="1400" b="1" dirty="0"/>
              <a:t>Vložte obrázek</a:t>
            </a:r>
            <a:r>
              <a:rPr lang="cs-CZ" sz="1400" dirty="0"/>
              <a:t> vložte vhodné pozadí.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Vyplňte nadpis předělového snímku.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b="0" dirty="0"/>
              <a:t>V</a:t>
            </a:r>
            <a:r>
              <a:rPr lang="cs-CZ" sz="1400" b="1" dirty="0"/>
              <a:t> „zásobníku ukázek“</a:t>
            </a:r>
            <a:r>
              <a:rPr lang="cs-CZ" sz="1400" dirty="0"/>
              <a:t>, který</a:t>
            </a:r>
            <a:br>
              <a:rPr lang="cs-CZ" sz="1400" dirty="0"/>
            </a:br>
            <a:r>
              <a:rPr lang="cs-CZ" sz="1400" dirty="0"/>
              <a:t>se nachází za </a:t>
            </a:r>
            <a:r>
              <a:rPr lang="cs-CZ" sz="1400" dirty="0" err="1"/>
              <a:t>celožlutým</a:t>
            </a:r>
            <a:r>
              <a:rPr lang="cs-CZ" sz="1400" dirty="0"/>
              <a:t> snímkem, najděte ukázku předělu s fotkou</a:t>
            </a:r>
            <a:br>
              <a:rPr lang="cs-CZ" sz="1400" dirty="0"/>
            </a:br>
            <a:r>
              <a:rPr lang="cs-CZ" sz="1400" dirty="0"/>
              <a:t>a z něj si do schránky </a:t>
            </a:r>
            <a:r>
              <a:rPr lang="cs-CZ" sz="1400" b="1" dirty="0"/>
              <a:t>zkopírujte červený oblouček </a:t>
            </a:r>
            <a:r>
              <a:rPr lang="cs-CZ" sz="1400" dirty="0"/>
              <a:t>a vložte jej na tento snímek tak, aby graficky vhodně ladil s pozadím.</a:t>
            </a:r>
          </a:p>
        </p:txBody>
      </p:sp>
    </p:spTree>
    <p:extLst>
      <p:ext uri="{BB962C8B-B14F-4D97-AF65-F5344CB8AC3E}">
        <p14:creationId xmlns:p14="http://schemas.microsoft.com/office/powerpoint/2010/main" val="1574700843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fik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A19155B6-754B-F644-89A8-B65BA980F7A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406C5800-A920-4CCE-B57D-6CAC9BEBCB3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  <p:sp>
        <p:nvSpPr>
          <p:cNvPr id="5" name="Nadpis 1">
            <a:extLst>
              <a:ext uri="{FF2B5EF4-FFF2-40B4-BE49-F238E27FC236}">
                <a16:creationId xmlns:a16="http://schemas.microsoft.com/office/drawing/2014/main" id="{B8079F3E-1FD4-7A4F-AEEA-836AF2356F6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81818" y="864000"/>
            <a:ext cx="8200841" cy="1140164"/>
          </a:xfrm>
        </p:spPr>
        <p:txBody>
          <a:bodyPr anchor="t" anchorCtr="0">
            <a:normAutofit/>
          </a:bodyPr>
          <a:lstStyle>
            <a:lvl1pPr algn="ctr">
              <a:defRPr kumimoji="0" lang="cs-CZ" sz="2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 dirty="0" err="1"/>
              <a:t>Infografika</a:t>
            </a:r>
            <a:r>
              <a:rPr lang="cs-CZ" dirty="0"/>
              <a:t> – nadpis</a:t>
            </a:r>
          </a:p>
        </p:txBody>
      </p:sp>
    </p:spTree>
    <p:extLst>
      <p:ext uri="{BB962C8B-B14F-4D97-AF65-F5344CB8AC3E}">
        <p14:creationId xmlns:p14="http://schemas.microsoft.com/office/powerpoint/2010/main" val="396405790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1 sloupec + obráz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2F702F4A-CA18-764B-9F28-EC1F5D0BD24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6667500" cy="6858000"/>
          </a:xfr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cs-CZ" dirty="0"/>
          </a:p>
        </p:txBody>
      </p:sp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7335439" y="864000"/>
            <a:ext cx="4228879" cy="48013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7335439" y="2133001"/>
            <a:ext cx="4228879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4" name="Obrázek 3">
            <a:extLst>
              <a:ext uri="{FF2B5EF4-FFF2-40B4-BE49-F238E27FC236}">
                <a16:creationId xmlns:a16="http://schemas.microsoft.com/office/drawing/2014/main" id="{AE9FE7B0-2D00-3143-A734-A0EE4B666D6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105" r="-105"/>
          <a:stretch/>
        </p:blipFill>
        <p:spPr>
          <a:xfrm>
            <a:off x="0" y="0"/>
            <a:ext cx="60706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261573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1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3" y="864000"/>
            <a:ext cx="7666096" cy="48013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6D06B68B-5DF7-4F18-BB19-2D795A9FCC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  <p:sp>
        <p:nvSpPr>
          <p:cNvPr id="14" name="Zástupný obsah 2">
            <a:extLst>
              <a:ext uri="{FF2B5EF4-FFF2-40B4-BE49-F238E27FC236}">
                <a16:creationId xmlns:a16="http://schemas.microsoft.com/office/drawing/2014/main" id="{F579811D-84E0-4490-93D9-F81C87C7F48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898223" y="1716834"/>
            <a:ext cx="7666096" cy="4469362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 dirty="0"/>
          </a:p>
        </p:txBody>
      </p:sp>
      <p:sp>
        <p:nvSpPr>
          <p:cNvPr id="12" name="TextovéPole 11">
            <a:extLst>
              <a:ext uri="{FF2B5EF4-FFF2-40B4-BE49-F238E27FC236}">
                <a16:creationId xmlns:a16="http://schemas.microsoft.com/office/drawing/2014/main" id="{F0F13E04-7585-40CF-A0C5-51B1CE8D955C}"/>
              </a:ext>
            </a:extLst>
          </p:cNvPr>
          <p:cNvSpPr txBox="1"/>
          <p:nvPr userDrawn="1"/>
        </p:nvSpPr>
        <p:spPr>
          <a:xfrm>
            <a:off x="12300895" y="0"/>
            <a:ext cx="2413726" cy="4595071"/>
          </a:xfrm>
          <a:prstGeom prst="rect">
            <a:avLst/>
          </a:prstGeom>
          <a:solidFill>
            <a:srgbClr val="FFFF00"/>
          </a:solidFill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noAutofit/>
          </a:bodyPr>
          <a:lstStyle/>
          <a:p>
            <a:pPr marL="0" indent="0">
              <a:buClr>
                <a:schemeClr val="bg2"/>
              </a:buClr>
              <a:buFont typeface="+mj-lt"/>
              <a:buNone/>
            </a:pPr>
            <a:r>
              <a:rPr lang="cs-CZ" sz="1400" b="1" dirty="0"/>
              <a:t>NÁVOD: tabulky</a:t>
            </a:r>
            <a:br>
              <a:rPr lang="cs-CZ" sz="1400" b="1" dirty="0"/>
            </a:br>
            <a:endParaRPr lang="cs-CZ" sz="1400" b="1" dirty="0"/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Kliknutím na piktogram </a:t>
            </a:r>
            <a:r>
              <a:rPr lang="cs-CZ" sz="1400" b="1" dirty="0"/>
              <a:t>Vložit tabulku</a:t>
            </a:r>
            <a:r>
              <a:rPr lang="cs-CZ" sz="1400" dirty="0"/>
              <a:t> uprostřed snímku otevřete dialogové okno,</a:t>
            </a:r>
            <a:br>
              <a:rPr lang="cs-CZ" sz="1400" dirty="0"/>
            </a:br>
            <a:r>
              <a:rPr lang="cs-CZ" sz="1400" dirty="0"/>
              <a:t>kde zadáte počet sloupců a řádků.</a:t>
            </a:r>
          </a:p>
          <a:p>
            <a:pPr marL="270900" indent="-270900">
              <a:buClr>
                <a:schemeClr val="bg2"/>
              </a:buClr>
              <a:buFont typeface="+mj-lt"/>
              <a:buAutoNum type="arabicPeriod"/>
            </a:pPr>
            <a:r>
              <a:rPr lang="cs-CZ" sz="1400" dirty="0"/>
              <a:t>Automaticky by</a:t>
            </a:r>
            <a:br>
              <a:rPr lang="cs-CZ" sz="1400" dirty="0"/>
            </a:br>
            <a:r>
              <a:rPr lang="cs-CZ" sz="1400" dirty="0"/>
              <a:t>měla mít níže zobrazený modrobílý vzhled. V případě pochybnosti klikněte do tabulky a potom přes horní menu </a:t>
            </a:r>
            <a:r>
              <a:rPr lang="cs-CZ" sz="1400" b="1" dirty="0"/>
              <a:t>Návrh tabulky &gt;</a:t>
            </a:r>
            <a:br>
              <a:rPr lang="cs-CZ" sz="1400" b="1" dirty="0"/>
            </a:br>
            <a:r>
              <a:rPr lang="cs-CZ" sz="1400" b="1" dirty="0"/>
              <a:t>Styly tabulky</a:t>
            </a:r>
            <a:r>
              <a:rPr lang="cs-CZ" sz="1400" dirty="0"/>
              <a:t/>
            </a:r>
            <a:br>
              <a:rPr lang="cs-CZ" sz="1400" dirty="0"/>
            </a:br>
            <a:r>
              <a:rPr lang="cs-CZ" sz="1400" dirty="0"/>
              <a:t>ověřte, že je vybrán styl </a:t>
            </a:r>
            <a:r>
              <a:rPr lang="cs-CZ" sz="1400" b="1" dirty="0"/>
              <a:t>NRB tabulka</a:t>
            </a:r>
            <a:r>
              <a:rPr lang="cs-CZ" sz="1400" b="0" dirty="0"/>
              <a:t>.</a:t>
            </a: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AF1564E0-28FB-45CD-B267-CEBF7EFB8120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2300895" y="4460833"/>
            <a:ext cx="2413726" cy="95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2496790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1 sloupec a hmatní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3" y="864000"/>
            <a:ext cx="6482295" cy="48013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898223" y="2133001"/>
            <a:ext cx="7666095" cy="1762149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graphicFrame>
        <p:nvGraphicFramePr>
          <p:cNvPr id="16" name="Tabulka 3">
            <a:extLst>
              <a:ext uri="{FF2B5EF4-FFF2-40B4-BE49-F238E27FC236}">
                <a16:creationId xmlns:a16="http://schemas.microsoft.com/office/drawing/2014/main" id="{29C9F886-FC7C-BB48-B723-E0D4425B597B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4306575"/>
              </p:ext>
            </p:extLst>
          </p:nvPr>
        </p:nvGraphicFramePr>
        <p:xfrm>
          <a:off x="12240000" y="941705"/>
          <a:ext cx="156464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4640">
                  <a:extLst>
                    <a:ext uri="{9D8B030D-6E8A-4147-A177-3AD203B41FA5}">
                      <a16:colId xmlns:a16="http://schemas.microsoft.com/office/drawing/2014/main" val="220747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000" cap="all" spc="200" baseline="0">
                          <a:solidFill>
                            <a:schemeClr val="bg2"/>
                          </a:solidFill>
                        </a:rPr>
                        <a:t>Hmatník</a:t>
                      </a:r>
                    </a:p>
                  </a:txBody>
                  <a:tcPr marR="648000" marT="90000" marB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132854"/>
                  </a:ext>
                </a:extLst>
              </a:tr>
            </a:tbl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6D06B68B-5DF7-4F18-BB19-2D795A9FCC7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  <p:grpSp>
        <p:nvGrpSpPr>
          <p:cNvPr id="2" name="Skupina 1">
            <a:extLst>
              <a:ext uri="{FF2B5EF4-FFF2-40B4-BE49-F238E27FC236}">
                <a16:creationId xmlns:a16="http://schemas.microsoft.com/office/drawing/2014/main" id="{7654DD77-8B40-41A0-85DE-332BF7613C00}"/>
              </a:ext>
            </a:extLst>
          </p:cNvPr>
          <p:cNvGrpSpPr/>
          <p:nvPr userDrawn="1"/>
        </p:nvGrpSpPr>
        <p:grpSpPr>
          <a:xfrm>
            <a:off x="12264800" y="1548554"/>
            <a:ext cx="2516071" cy="4595071"/>
            <a:chOff x="12264800" y="1548554"/>
            <a:chExt cx="2516071" cy="4595071"/>
          </a:xfrm>
        </p:grpSpPr>
        <p:sp>
          <p:nvSpPr>
            <p:cNvPr id="10" name="TextovéPole 9">
              <a:extLst>
                <a:ext uri="{FF2B5EF4-FFF2-40B4-BE49-F238E27FC236}">
                  <a16:creationId xmlns:a16="http://schemas.microsoft.com/office/drawing/2014/main" id="{8CD174CC-8D7A-4908-86E0-B12F3095FAC9}"/>
                </a:ext>
              </a:extLst>
            </p:cNvPr>
            <p:cNvSpPr txBox="1"/>
            <p:nvPr userDrawn="1"/>
          </p:nvSpPr>
          <p:spPr>
            <a:xfrm>
              <a:off x="12264800" y="1548554"/>
              <a:ext cx="2516071" cy="4595071"/>
            </a:xfrm>
            <a:prstGeom prst="rect">
              <a:avLst/>
            </a:prstGeom>
            <a:solidFill>
              <a:srgbClr val="FFFF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indent="0">
                <a:buClr>
                  <a:schemeClr val="bg2"/>
                </a:buClr>
                <a:buFont typeface="+mj-lt"/>
                <a:buNone/>
              </a:pPr>
              <a:r>
                <a:rPr lang="cs-CZ" sz="1400" b="1" dirty="0"/>
                <a:t>NÁVOD: hmatníky</a:t>
              </a:r>
              <a:br>
                <a:rPr lang="cs-CZ" sz="1400" b="1" dirty="0"/>
              </a:br>
              <a:endParaRPr lang="cs-CZ" sz="1400" b="1" dirty="0"/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Ze snímku </a:t>
              </a:r>
              <a:r>
                <a:rPr lang="cs-CZ" sz="1400" b="1" dirty="0"/>
                <a:t>„Vzorové objekty“</a:t>
              </a:r>
              <a:r>
                <a:rPr lang="cs-CZ" sz="1400" dirty="0"/>
                <a:t>, který se nachází za </a:t>
              </a:r>
              <a:r>
                <a:rPr lang="cs-CZ" sz="1400" dirty="0" err="1"/>
                <a:t>celožlutým</a:t>
              </a:r>
              <a:r>
                <a:rPr lang="cs-CZ" sz="1400" dirty="0"/>
                <a:t> snímkem, si do schránky </a:t>
              </a:r>
              <a:r>
                <a:rPr lang="cs-CZ" sz="1400" b="1" dirty="0"/>
                <a:t>zkopírujte</a:t>
              </a:r>
              <a:br>
                <a:rPr lang="cs-CZ" sz="1400" b="1" dirty="0"/>
              </a:br>
              <a:r>
                <a:rPr lang="cs-CZ" sz="1400" b="1" dirty="0"/>
                <a:t>hmatník</a:t>
              </a:r>
              <a:r>
                <a:rPr lang="cs-CZ" sz="1400" dirty="0"/>
                <a:t> a vložte jej na požadovaný snímek.</a:t>
              </a:r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Upravte text hmatníku.</a:t>
              </a:r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Tažením za editační bod na levé straně</a:t>
              </a:r>
              <a:br>
                <a:rPr lang="cs-CZ" sz="1400" dirty="0"/>
              </a:br>
              <a:r>
                <a:rPr lang="cs-CZ" sz="1400" dirty="0"/>
                <a:t>rámečku </a:t>
              </a:r>
              <a:r>
                <a:rPr lang="cs-CZ" sz="1400" b="1" dirty="0"/>
                <a:t>roztáhněte objekt</a:t>
              </a:r>
              <a:r>
                <a:rPr lang="cs-CZ" sz="1400" dirty="0"/>
                <a:t>, aby text</a:t>
              </a:r>
              <a:br>
                <a:rPr lang="cs-CZ" sz="1400" dirty="0"/>
              </a:br>
              <a:r>
                <a:rPr lang="cs-CZ" sz="1400" dirty="0"/>
                <a:t>byl již pouze na</a:t>
              </a:r>
              <a:br>
                <a:rPr lang="cs-CZ" sz="1400" dirty="0"/>
              </a:br>
              <a:r>
                <a:rPr lang="cs-CZ" sz="1400" dirty="0"/>
                <a:t>jednom řádku.</a:t>
              </a:r>
            </a:p>
          </p:txBody>
        </p:sp>
        <p:pic>
          <p:nvPicPr>
            <p:cNvPr id="14" name="Obrázek 13">
              <a:extLst>
                <a:ext uri="{FF2B5EF4-FFF2-40B4-BE49-F238E27FC236}">
                  <a16:creationId xmlns:a16="http://schemas.microsoft.com/office/drawing/2014/main" id="{F52F97F4-57B0-411F-969C-EE89E677A38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/>
            <a:srcRect l="4115"/>
            <a:stretch/>
          </p:blipFill>
          <p:spPr>
            <a:xfrm>
              <a:off x="12812217" y="5161126"/>
              <a:ext cx="1741364" cy="889000"/>
            </a:xfrm>
            <a:prstGeom prst="rect">
              <a:avLst/>
            </a:prstGeom>
          </p:spPr>
        </p:pic>
        <p:sp>
          <p:nvSpPr>
            <p:cNvPr id="15" name="Ovál 14">
              <a:extLst>
                <a:ext uri="{FF2B5EF4-FFF2-40B4-BE49-F238E27FC236}">
                  <a16:creationId xmlns:a16="http://schemas.microsoft.com/office/drawing/2014/main" id="{26720CBB-015E-4993-B431-662467964A7E}"/>
                </a:ext>
              </a:extLst>
            </p:cNvPr>
            <p:cNvSpPr/>
            <p:nvPr userDrawn="1"/>
          </p:nvSpPr>
          <p:spPr>
            <a:xfrm>
              <a:off x="12812217" y="5483233"/>
              <a:ext cx="279330" cy="244786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17" name="Oblouk 16">
              <a:extLst>
                <a:ext uri="{FF2B5EF4-FFF2-40B4-BE49-F238E27FC236}">
                  <a16:creationId xmlns:a16="http://schemas.microsoft.com/office/drawing/2014/main" id="{3697E1F9-9951-47F5-BA8B-C4482CC54483}"/>
                </a:ext>
              </a:extLst>
            </p:cNvPr>
            <p:cNvSpPr/>
            <p:nvPr userDrawn="1"/>
          </p:nvSpPr>
          <p:spPr>
            <a:xfrm rot="12601296">
              <a:off x="12351048" y="4631199"/>
              <a:ext cx="1273860" cy="1000064"/>
            </a:xfrm>
            <a:prstGeom prst="arc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6265721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2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3" y="864000"/>
            <a:ext cx="7666095" cy="480131"/>
          </a:xfrm>
          <a:prstGeom prst="rect">
            <a:avLst/>
          </a:prstGeom>
        </p:spPr>
        <p:txBody>
          <a:bodyPr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898223" y="2133001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sp>
        <p:nvSpPr>
          <p:cNvPr id="7" name="Body Level One…">
            <a:extLst>
              <a:ext uri="{FF2B5EF4-FFF2-40B4-BE49-F238E27FC236}">
                <a16:creationId xmlns:a16="http://schemas.microsoft.com/office/drawing/2014/main" id="{4402C530-4948-364A-B061-0C1F6D73DF73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964461" y="2133000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8CB1929D-B2FA-47D6-BDBD-F7F4DD2394E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439561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xt - 2 sloupce a hmatní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 hasCustomPrompt="1"/>
          </p:nvPr>
        </p:nvSpPr>
        <p:spPr>
          <a:xfrm>
            <a:off x="3898224" y="864000"/>
            <a:ext cx="6482294" cy="480131"/>
          </a:xfrm>
          <a:prstGeom prst="rect">
            <a:avLst/>
          </a:prstGeom>
        </p:spPr>
        <p:txBody>
          <a:bodyPr wrap="square" anchor="t" anchorCtr="0">
            <a:spAutoFit/>
          </a:bodyPr>
          <a:lstStyle>
            <a:lvl1pPr algn="l">
              <a:defRPr kumimoji="0" sz="2800" b="1" i="0" u="none" strike="noStrike" cap="none" spc="0" normalizeH="0" baseline="0" dirty="0">
                <a:ln>
                  <a:noFill/>
                </a:ln>
                <a:solidFill>
                  <a:srgbClr val="00358E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r>
              <a:rPr lang="cs-CZ"/>
              <a:t>Nadpis</a:t>
            </a:r>
            <a:endParaRPr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3898223" y="2133001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pic>
        <p:nvPicPr>
          <p:cNvPr id="8" name="Graphic 6">
            <a:extLst>
              <a:ext uri="{FF2B5EF4-FFF2-40B4-BE49-F238E27FC236}">
                <a16:creationId xmlns:a16="http://schemas.microsoft.com/office/drawing/2014/main" id="{92EEF744-ADB9-8048-875F-EA523C218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18170" y="5605626"/>
            <a:ext cx="1938680" cy="862142"/>
          </a:xfrm>
          <a:prstGeom prst="rect">
            <a:avLst/>
          </a:prstGeom>
        </p:spPr>
      </p:pic>
      <p:sp>
        <p:nvSpPr>
          <p:cNvPr id="7" name="Body Level One…">
            <a:extLst>
              <a:ext uri="{FF2B5EF4-FFF2-40B4-BE49-F238E27FC236}">
                <a16:creationId xmlns:a16="http://schemas.microsoft.com/office/drawing/2014/main" id="{4402C530-4948-364A-B061-0C1F6D73DF73}"/>
              </a:ext>
            </a:extLst>
          </p:cNvPr>
          <p:cNvSpPr txBox="1">
            <a:spLocks noGrp="1"/>
          </p:cNvSpPr>
          <p:nvPr>
            <p:ph type="body" sz="quarter" idx="10" hasCustomPrompt="1"/>
          </p:nvPr>
        </p:nvSpPr>
        <p:spPr>
          <a:xfrm>
            <a:off x="7964461" y="2133000"/>
            <a:ext cx="3599857" cy="1762149"/>
          </a:xfrm>
          <a:prstGeom prst="rect">
            <a:avLst/>
          </a:prstGeom>
        </p:spPr>
        <p:txBody>
          <a:bodyPr wrap="square">
            <a:spAutoFit/>
          </a:bodyPr>
          <a:lstStyle>
            <a:lvl1pPr marL="0" indent="0" algn="l">
              <a:lnSpc>
                <a:spcPct val="125000"/>
              </a:lnSpc>
              <a:spcBef>
                <a:spcPts val="1800"/>
              </a:spcBef>
              <a:buSzPct val="110000"/>
              <a:buFontTx/>
              <a:buNone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2pPr>
            <a:lvl3pPr marL="540000" indent="-216000" algn="l">
              <a:lnSpc>
                <a:spcPct val="125000"/>
              </a:lnSpc>
              <a:spcBef>
                <a:spcPts val="600"/>
              </a:spcBef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defRPr sz="1400"/>
            </a:lvl3pPr>
            <a:lvl4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4pPr>
            <a:lvl5pPr marL="216000" indent="-216000" algn="l">
              <a:lnSpc>
                <a:spcPct val="125000"/>
              </a:lnSpc>
              <a:spcBef>
                <a:spcPts val="600"/>
              </a:spcBef>
              <a:buSzPct val="110000"/>
              <a:buFontTx/>
              <a:buBlip>
                <a:blip r:embed="rId2"/>
              </a:buBlip>
              <a:defRPr sz="1400"/>
            </a:lvl5pPr>
          </a:lstStyle>
          <a:p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graphicFrame>
        <p:nvGraphicFramePr>
          <p:cNvPr id="17" name="Tabulka 3">
            <a:extLst>
              <a:ext uri="{FF2B5EF4-FFF2-40B4-BE49-F238E27FC236}">
                <a16:creationId xmlns:a16="http://schemas.microsoft.com/office/drawing/2014/main" id="{7399B3F9-66A1-1A4A-ACA8-021BD5191F8C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37922982"/>
              </p:ext>
            </p:extLst>
          </p:nvPr>
        </p:nvGraphicFramePr>
        <p:xfrm>
          <a:off x="12240000" y="941705"/>
          <a:ext cx="1564640" cy="370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64640">
                  <a:extLst>
                    <a:ext uri="{9D8B030D-6E8A-4147-A177-3AD203B41FA5}">
                      <a16:colId xmlns:a16="http://schemas.microsoft.com/office/drawing/2014/main" val="2207472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sz="1000" cap="all" spc="200" baseline="0">
                          <a:solidFill>
                            <a:schemeClr val="bg2"/>
                          </a:solidFill>
                        </a:rPr>
                        <a:t>Hmatník</a:t>
                      </a:r>
                    </a:p>
                  </a:txBody>
                  <a:tcPr marR="648000" marT="90000" marB="9000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132854"/>
                  </a:ext>
                </a:extLst>
              </a:tr>
            </a:tbl>
          </a:graphicData>
        </a:graphic>
      </p:graphicFrame>
      <p:pic>
        <p:nvPicPr>
          <p:cNvPr id="9" name="Picture 2">
            <a:extLst>
              <a:ext uri="{FF2B5EF4-FFF2-40B4-BE49-F238E27FC236}">
                <a16:creationId xmlns:a16="http://schemas.microsoft.com/office/drawing/2014/main" id="{EFF8ECAB-E42D-4931-911E-0658055238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5" r="-595"/>
          <a:stretch/>
        </p:blipFill>
        <p:spPr>
          <a:xfrm>
            <a:off x="0" y="0"/>
            <a:ext cx="3028029" cy="3429000"/>
          </a:xfrm>
          <a:prstGeom prst="rect">
            <a:avLst/>
          </a:prstGeom>
        </p:spPr>
      </p:pic>
      <p:grpSp>
        <p:nvGrpSpPr>
          <p:cNvPr id="14" name="Skupina 13">
            <a:extLst>
              <a:ext uri="{FF2B5EF4-FFF2-40B4-BE49-F238E27FC236}">
                <a16:creationId xmlns:a16="http://schemas.microsoft.com/office/drawing/2014/main" id="{C21298F0-0230-6B47-B984-24F3E8D3686D}"/>
              </a:ext>
            </a:extLst>
          </p:cNvPr>
          <p:cNvGrpSpPr/>
          <p:nvPr userDrawn="1"/>
        </p:nvGrpSpPr>
        <p:grpSpPr>
          <a:xfrm>
            <a:off x="12264800" y="1548554"/>
            <a:ext cx="2516071" cy="4595071"/>
            <a:chOff x="12264800" y="1548554"/>
            <a:chExt cx="2516071" cy="4595071"/>
          </a:xfrm>
        </p:grpSpPr>
        <p:sp>
          <p:nvSpPr>
            <p:cNvPr id="15" name="TextovéPole 14">
              <a:extLst>
                <a:ext uri="{FF2B5EF4-FFF2-40B4-BE49-F238E27FC236}">
                  <a16:creationId xmlns:a16="http://schemas.microsoft.com/office/drawing/2014/main" id="{E51F316D-F7AE-F441-B61F-66E9FE93CFE5}"/>
                </a:ext>
              </a:extLst>
            </p:cNvPr>
            <p:cNvSpPr txBox="1"/>
            <p:nvPr userDrawn="1"/>
          </p:nvSpPr>
          <p:spPr>
            <a:xfrm>
              <a:off x="12264800" y="1548554"/>
              <a:ext cx="2516071" cy="4595071"/>
            </a:xfrm>
            <a:prstGeom prst="rect">
              <a:avLst/>
            </a:prstGeom>
            <a:solidFill>
              <a:srgbClr val="FFFF00"/>
            </a:solidFill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t">
              <a:noAutofit/>
            </a:bodyPr>
            <a:lstStyle/>
            <a:p>
              <a:pPr marL="0" indent="0">
                <a:buClr>
                  <a:schemeClr val="bg2"/>
                </a:buClr>
                <a:buFont typeface="+mj-lt"/>
                <a:buNone/>
              </a:pPr>
              <a:r>
                <a:rPr lang="cs-CZ" sz="1400" b="1" dirty="0"/>
                <a:t>NÁVOD: hmatníky</a:t>
              </a:r>
              <a:br>
                <a:rPr lang="cs-CZ" sz="1400" b="1" dirty="0"/>
              </a:br>
              <a:endParaRPr lang="cs-CZ" sz="1400" b="1" dirty="0"/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Ze snímku </a:t>
              </a:r>
              <a:r>
                <a:rPr lang="cs-CZ" sz="1400" b="1" dirty="0"/>
                <a:t>„Vzorové objekty“</a:t>
              </a:r>
              <a:r>
                <a:rPr lang="cs-CZ" sz="1400" dirty="0"/>
                <a:t>, který se nachází za </a:t>
              </a:r>
              <a:r>
                <a:rPr lang="cs-CZ" sz="1400" dirty="0" err="1"/>
                <a:t>celožlutým</a:t>
              </a:r>
              <a:r>
                <a:rPr lang="cs-CZ" sz="1400" dirty="0"/>
                <a:t> snímkem, si do schránky </a:t>
              </a:r>
              <a:r>
                <a:rPr lang="cs-CZ" sz="1400" b="1" dirty="0"/>
                <a:t>zkopírujte</a:t>
              </a:r>
              <a:br>
                <a:rPr lang="cs-CZ" sz="1400" b="1" dirty="0"/>
              </a:br>
              <a:r>
                <a:rPr lang="cs-CZ" sz="1400" b="1" dirty="0"/>
                <a:t>hmatník</a:t>
              </a:r>
              <a:r>
                <a:rPr lang="cs-CZ" sz="1400" dirty="0"/>
                <a:t> a vložte jej na požadovaný snímek.</a:t>
              </a:r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Upravte text hmatníku.</a:t>
              </a:r>
            </a:p>
            <a:p>
              <a:pPr marL="270900" indent="-270900">
                <a:buClr>
                  <a:schemeClr val="bg2"/>
                </a:buClr>
                <a:buFont typeface="+mj-lt"/>
                <a:buAutoNum type="arabicPeriod"/>
              </a:pPr>
              <a:r>
                <a:rPr lang="cs-CZ" sz="1400" dirty="0"/>
                <a:t>Tažením za editační bod na levé straně</a:t>
              </a:r>
              <a:br>
                <a:rPr lang="cs-CZ" sz="1400" dirty="0"/>
              </a:br>
              <a:r>
                <a:rPr lang="cs-CZ" sz="1400" dirty="0"/>
                <a:t>rámečku </a:t>
              </a:r>
              <a:r>
                <a:rPr lang="cs-CZ" sz="1400" b="1" dirty="0"/>
                <a:t>roztáhněte objekt</a:t>
              </a:r>
              <a:r>
                <a:rPr lang="cs-CZ" sz="1400" dirty="0"/>
                <a:t>, aby text</a:t>
              </a:r>
              <a:br>
                <a:rPr lang="cs-CZ" sz="1400" dirty="0"/>
              </a:br>
              <a:r>
                <a:rPr lang="cs-CZ" sz="1400" dirty="0"/>
                <a:t>byl již pouze na</a:t>
              </a:r>
              <a:br>
                <a:rPr lang="cs-CZ" sz="1400" dirty="0"/>
              </a:br>
              <a:r>
                <a:rPr lang="cs-CZ" sz="1400" dirty="0"/>
                <a:t>jednom řádku.</a:t>
              </a:r>
            </a:p>
          </p:txBody>
        </p:sp>
        <p:pic>
          <p:nvPicPr>
            <p:cNvPr id="16" name="Obrázek 15">
              <a:extLst>
                <a:ext uri="{FF2B5EF4-FFF2-40B4-BE49-F238E27FC236}">
                  <a16:creationId xmlns:a16="http://schemas.microsoft.com/office/drawing/2014/main" id="{26AA6EEB-DBC9-B841-9B94-40E52467DEB1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6"/>
            <a:srcRect l="4115"/>
            <a:stretch/>
          </p:blipFill>
          <p:spPr>
            <a:xfrm>
              <a:off x="12812217" y="5161126"/>
              <a:ext cx="1741364" cy="889000"/>
            </a:xfrm>
            <a:prstGeom prst="rect">
              <a:avLst/>
            </a:prstGeom>
          </p:spPr>
        </p:pic>
        <p:sp>
          <p:nvSpPr>
            <p:cNvPr id="18" name="Ovál 17">
              <a:extLst>
                <a:ext uri="{FF2B5EF4-FFF2-40B4-BE49-F238E27FC236}">
                  <a16:creationId xmlns:a16="http://schemas.microsoft.com/office/drawing/2014/main" id="{FF41019D-E7EF-7943-91B0-829FF006CD94}"/>
                </a:ext>
              </a:extLst>
            </p:cNvPr>
            <p:cNvSpPr/>
            <p:nvPr userDrawn="1"/>
          </p:nvSpPr>
          <p:spPr>
            <a:xfrm>
              <a:off x="12812217" y="5483233"/>
              <a:ext cx="279330" cy="244786"/>
            </a:xfrm>
            <a:prstGeom prst="ellipse">
              <a:avLst/>
            </a:prstGeom>
            <a:noFill/>
            <a:ln w="19050" cap="flat">
              <a:solidFill>
                <a:srgbClr val="FF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4" name="Oblouk 23">
              <a:extLst>
                <a:ext uri="{FF2B5EF4-FFF2-40B4-BE49-F238E27FC236}">
                  <a16:creationId xmlns:a16="http://schemas.microsoft.com/office/drawing/2014/main" id="{D50795BC-D49A-1F43-B2DE-739C4F355DE8}"/>
                </a:ext>
              </a:extLst>
            </p:cNvPr>
            <p:cNvSpPr/>
            <p:nvPr userDrawn="1"/>
          </p:nvSpPr>
          <p:spPr>
            <a:xfrm rot="12601296">
              <a:off x="12351048" y="4631199"/>
              <a:ext cx="1273860" cy="1000064"/>
            </a:xfrm>
            <a:prstGeom prst="arc">
              <a:avLst/>
            </a:prstGeom>
            <a:noFill/>
            <a:ln w="19050" cap="flat">
              <a:solidFill>
                <a:schemeClr val="bg2"/>
              </a:solidFill>
              <a:prstDash val="solid"/>
              <a:miter lim="800000"/>
              <a:headEnd type="triangle" w="lg" len="lg"/>
              <a:tailEnd type="none" w="lg" len="lg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91439" tIns="45719" rIns="91439" bIns="45719" numCol="1" spcCol="38100" rtlCol="0" anchor="t">
              <a:noAutofit/>
            </a:bodyPr>
            <a:lstStyle/>
            <a:p>
              <a: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cs-CZ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68477469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 anchor="ctr">
            <a:normAutofit/>
          </a:bodyPr>
          <a:lstStyle/>
          <a:p>
            <a:r>
              <a:rPr lang="cs-CZ" dirty="0"/>
              <a:t>Nadpis</a:t>
            </a:r>
            <a:endParaRPr dirty="0"/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45719" rIns="45719">
            <a:normAutofit/>
          </a:bodyPr>
          <a:lstStyle/>
          <a:p>
            <a:pPr lvl="0"/>
            <a:r>
              <a:rPr lang="cs-CZ" dirty="0"/>
              <a:t>Úroveň 1 - podnadpis</a:t>
            </a:r>
            <a:endParaRPr dirty="0"/>
          </a:p>
          <a:p>
            <a:pPr lvl="1"/>
            <a:r>
              <a:rPr lang="cs-CZ" dirty="0"/>
              <a:t>Úroveň 2 – běžný text</a:t>
            </a:r>
            <a:endParaRPr dirty="0"/>
          </a:p>
          <a:p>
            <a:pPr lvl="2"/>
            <a:r>
              <a:rPr lang="cs-CZ" dirty="0"/>
              <a:t>Úroveň 3 – odrážky</a:t>
            </a:r>
            <a:endParaRPr dirty="0"/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531601" y="6415504"/>
            <a:ext cx="574040" cy="307777"/>
          </a:xfrm>
          <a:prstGeom prst="rect">
            <a:avLst/>
          </a:prstGeom>
          <a:ln w="12700">
            <a:miter lim="400000"/>
          </a:ln>
        </p:spPr>
        <p:txBody>
          <a:bodyPr wrap="square" lIns="45719" rIns="45719" anchor="ctr">
            <a:spAutoFit/>
          </a:bodyPr>
          <a:lstStyle>
            <a:lvl1pPr algn="r">
              <a:defRPr sz="1400" b="1">
                <a:solidFill>
                  <a:schemeClr val="bg2"/>
                </a:solidFill>
              </a:defRPr>
            </a:lvl1pPr>
          </a:lstStyle>
          <a:p>
            <a:fld id="{86CB4B4D-7CA3-9044-876B-883B54F8677D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4" r:id="rId4"/>
    <p:sldLayoutId id="2147483667" r:id="rId5"/>
    <p:sldLayoutId id="2147483668" r:id="rId6"/>
    <p:sldLayoutId id="2147483660" r:id="rId7"/>
    <p:sldLayoutId id="2147483658" r:id="rId8"/>
    <p:sldLayoutId id="2147483659" r:id="rId9"/>
    <p:sldLayoutId id="2147483666" r:id="rId10"/>
    <p:sldLayoutId id="2147483649" r:id="rId11"/>
    <p:sldLayoutId id="2147483665" r:id="rId12"/>
    <p:sldLayoutId id="2147483663" r:id="rId13"/>
    <p:sldLayoutId id="2147483669" r:id="rId14"/>
    <p:sldLayoutId id="2147483670" r:id="rId15"/>
    <p:sldLayoutId id="2147483671" r:id="rId16"/>
  </p:sldLayoutIdLst>
  <p:transition spd="med"/>
  <p:hf hdr="0" ftr="0" dt="0"/>
  <p:txStyles>
    <p:titleStyle>
      <a:lvl1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kumimoji="0" sz="2800" b="1" i="0" u="none" strike="noStrike" cap="none" spc="0" normalizeH="0" baseline="0" dirty="0">
          <a:ln>
            <a:noFill/>
          </a:ln>
          <a:solidFill>
            <a:srgbClr val="00358E"/>
          </a:solidFill>
          <a:effectLst/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eaLnBrk="1" latinLnBrk="0" hangingPunct="1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0" marR="0" indent="0" algn="l" defTabSz="914400" rtl="0" eaLnBrk="1" latinLnBrk="0" hangingPunct="1">
        <a:lnSpc>
          <a:spcPct val="125000"/>
        </a:lnSpc>
        <a:spcBef>
          <a:spcPts val="1000"/>
        </a:spcBef>
        <a:spcAft>
          <a:spcPts val="0"/>
        </a:spcAft>
        <a:buClrTx/>
        <a:buSzPct val="100000"/>
        <a:buFont typeface="Arial"/>
        <a:buNone/>
        <a:tabLst/>
        <a:defRPr kumimoji="0" sz="1600" b="1" i="0" u="none" strike="noStrike" cap="none" spc="0" normalizeH="0" baseline="0" dirty="0">
          <a:ln>
            <a:noFill/>
          </a:ln>
          <a:solidFill>
            <a:schemeClr val="accent1"/>
          </a:solidFill>
          <a:effectLst/>
          <a:uFillTx/>
          <a:latin typeface="+mj-lt"/>
          <a:ea typeface="+mj-ea"/>
          <a:cs typeface="+mj-cs"/>
          <a:sym typeface="Calibri"/>
        </a:defRPr>
      </a:lvl1pPr>
      <a:lvl2pPr marL="216000" marR="0" indent="-216000" algn="l" defTabSz="9144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Tx/>
        <a:buSzPct val="110000"/>
        <a:buFontTx/>
        <a:buBlip>
          <a:blip r:embed="rId18"/>
        </a:buBlip>
        <a:tabLst/>
        <a:defRPr kumimoji="0" lang="cs-CZ" sz="1400" b="0" i="0" u="none" strike="noStrike" cap="none" spc="0" normalizeH="0" baseline="0" dirty="0" smtClean="0">
          <a:ln>
            <a:noFill/>
          </a:ln>
          <a:solidFill>
            <a:srgbClr val="000000"/>
          </a:solidFill>
          <a:effectLst/>
          <a:uFillTx/>
          <a:latin typeface="+mn-lt"/>
          <a:ea typeface="+mj-ea"/>
          <a:cs typeface="+mj-cs"/>
          <a:sym typeface="Calibri"/>
        </a:defRPr>
      </a:lvl2pPr>
      <a:lvl3pPr marL="540000" marR="0" indent="-216000" algn="l" defTabSz="9144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>
          <a:srgbClr val="E60514"/>
        </a:buClr>
        <a:buSzPct val="100000"/>
        <a:buFont typeface="Arial"/>
        <a:buChar char="•"/>
        <a:tabLst/>
        <a:defRPr kumimoji="0" sz="1400" b="0" i="0" u="none" strike="noStrike" cap="none" spc="0" normalizeH="0" baseline="0" dirty="0" smtClean="0">
          <a:ln>
            <a:noFill/>
          </a:ln>
          <a:solidFill>
            <a:srgbClr val="000000"/>
          </a:solidFill>
          <a:effectLst/>
          <a:uFillTx/>
          <a:latin typeface="+mn-lt"/>
          <a:ea typeface="+mj-ea"/>
          <a:cs typeface="+mj-cs"/>
          <a:sym typeface="Calibri"/>
        </a:defRPr>
      </a:lvl3pPr>
      <a:lvl4pPr marL="216000" marR="0" indent="-216000" algn="l" defTabSz="9144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kumimoji="0" sz="1400" b="0" i="0" u="none" strike="sngStrike" cap="none" spc="0" normalizeH="0" baseline="0" dirty="0">
          <a:ln>
            <a:noFill/>
          </a:ln>
          <a:solidFill>
            <a:srgbClr val="000000"/>
          </a:solidFill>
          <a:effectLst/>
          <a:uFillTx/>
          <a:latin typeface="+mn-lt"/>
          <a:ea typeface="+mj-ea"/>
          <a:cs typeface="+mj-cs"/>
          <a:sym typeface="Calibri"/>
        </a:defRPr>
      </a:lvl4pPr>
      <a:lvl5pPr marL="216000" marR="0" indent="-216000" algn="l" defTabSz="914400" rtl="0" eaLnBrk="1" latinLnBrk="0" hangingPunct="1">
        <a:lnSpc>
          <a:spcPct val="125000"/>
        </a:lnSpc>
        <a:spcBef>
          <a:spcPts val="600"/>
        </a:spcBef>
        <a:spcAft>
          <a:spcPts val="0"/>
        </a:spcAft>
        <a:buClrTx/>
        <a:buSzPct val="100000"/>
        <a:buFont typeface="Arial"/>
        <a:buChar char="•"/>
        <a:tabLst/>
        <a:defRPr kumimoji="0" sz="1400" b="0" i="0" u="none" strike="sngStrike" cap="none" spc="0" normalizeH="0" baseline="0" dirty="0">
          <a:ln>
            <a:noFill/>
          </a:ln>
          <a:solidFill>
            <a:srgbClr val="000000"/>
          </a:solidFill>
          <a:effectLst/>
          <a:uFillTx/>
          <a:latin typeface="+mn-lt"/>
          <a:ea typeface="+mj-ea"/>
          <a:cs typeface="+mj-cs"/>
          <a:sym typeface="Calibri"/>
        </a:defRPr>
      </a:lvl5pPr>
      <a:lvl6pPr marL="26416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15.pn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iff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Nadpis 7">
            <a:extLst>
              <a:ext uri="{FF2B5EF4-FFF2-40B4-BE49-F238E27FC236}">
                <a16:creationId xmlns:a16="http://schemas.microsoft.com/office/drawing/2014/main" id="{707E1530-83C1-E446-B4D3-3412C9F52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5326" y="2358736"/>
            <a:ext cx="6480000" cy="1839191"/>
          </a:xfrm>
        </p:spPr>
        <p:txBody>
          <a:bodyPr/>
          <a:lstStyle/>
          <a:p>
            <a:r>
              <a:rPr lang="cs-CZ" dirty="0" smtClean="0"/>
              <a:t>Možnosti financování sociálních podniků</a:t>
            </a:r>
            <a:endParaRPr lang="cs-CZ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A634222D-B3B1-A145-9555-B36213EE5D3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5324" y="5560342"/>
            <a:ext cx="6783777" cy="1297657"/>
          </a:xfrm>
        </p:spPr>
        <p:txBody>
          <a:bodyPr/>
          <a:lstStyle/>
          <a:p>
            <a:r>
              <a:rPr lang="cs-CZ" dirty="0" smtClean="0"/>
              <a:t>Přednáší: Aleš Trnka, ředitel pobočky NRB v Brně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351056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D08F0A-2FA1-6448-BBBE-ED402246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223" y="864000"/>
            <a:ext cx="7666095" cy="480131"/>
          </a:xfrm>
        </p:spPr>
        <p:txBody>
          <a:bodyPr/>
          <a:lstStyle/>
          <a:p>
            <a:r>
              <a:rPr lang="cs-CZ" dirty="0" smtClean="0"/>
              <a:t>Podpora dle GBER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1C66CE-03D7-3044-9FCA-3E14CBF3095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1" y="1968494"/>
            <a:ext cx="3599857" cy="2531590"/>
          </a:xfrm>
        </p:spPr>
        <p:txBody>
          <a:bodyPr/>
          <a:lstStyle/>
          <a:p>
            <a:pPr lvl="1"/>
            <a:r>
              <a:rPr lang="cs-CZ" dirty="0"/>
              <a:t>Omezení týkající se příjemce podpory</a:t>
            </a:r>
          </a:p>
          <a:p>
            <a:pPr lvl="2"/>
            <a:r>
              <a:rPr lang="cs-CZ" b="1" dirty="0"/>
              <a:t>drobný nebo malý podnik</a:t>
            </a:r>
          </a:p>
          <a:p>
            <a:pPr lvl="2"/>
            <a:r>
              <a:rPr lang="cs-CZ" dirty="0"/>
              <a:t>registrace max. 5 let před podáním Žádosti</a:t>
            </a:r>
          </a:p>
          <a:p>
            <a:pPr lvl="1"/>
            <a:r>
              <a:rPr lang="cs-CZ" dirty="0"/>
              <a:t>Není omezeno limitem</a:t>
            </a:r>
          </a:p>
          <a:p>
            <a:pPr lvl="1"/>
            <a:r>
              <a:rPr lang="cs-CZ" b="1" dirty="0"/>
              <a:t>Projekt nezahájen před podáním Žádosti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DACAF0F-AE3C-C348-AF07-1D7B6B437F4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10</a:t>
            </a:fld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1DB43FE-01C3-E742-B131-B73B1571B7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31744" y="2036974"/>
            <a:ext cx="3599857" cy="4185889"/>
          </a:xfrm>
        </p:spPr>
        <p:txBody>
          <a:bodyPr/>
          <a:lstStyle/>
          <a:p>
            <a:pPr lvl="1"/>
            <a:r>
              <a:rPr lang="cs-CZ" b="1" dirty="0"/>
              <a:t>Projekty mimo Prahu</a:t>
            </a:r>
          </a:p>
          <a:p>
            <a:pPr lvl="1"/>
            <a:r>
              <a:rPr lang="cs-CZ" b="1" dirty="0"/>
              <a:t>Počáteční investice</a:t>
            </a:r>
          </a:p>
          <a:p>
            <a:pPr lvl="2"/>
            <a:r>
              <a:rPr lang="cs-CZ" dirty="0"/>
              <a:t>nová provozovna</a:t>
            </a:r>
          </a:p>
          <a:p>
            <a:pPr lvl="2"/>
            <a:r>
              <a:rPr lang="cs-CZ" dirty="0"/>
              <a:t>rozšíření kapacity výroby/služeb</a:t>
            </a:r>
          </a:p>
          <a:p>
            <a:pPr lvl="2"/>
            <a:r>
              <a:rPr lang="cs-CZ" dirty="0"/>
              <a:t>rozšíření sortimentu produktů/služeb</a:t>
            </a:r>
          </a:p>
          <a:p>
            <a:pPr lvl="2"/>
            <a:r>
              <a:rPr lang="cs-CZ" dirty="0"/>
              <a:t>zásadní technologická změna</a:t>
            </a:r>
          </a:p>
          <a:p>
            <a:pPr lvl="1"/>
            <a:r>
              <a:rPr lang="cs-CZ" dirty="0"/>
              <a:t>Intenzita podpory dle velikosti klienta</a:t>
            </a:r>
          </a:p>
          <a:p>
            <a:pPr lvl="1"/>
            <a:r>
              <a:rPr lang="cs-CZ" b="1" dirty="0"/>
              <a:t>Min. 25 % </a:t>
            </a:r>
            <a:r>
              <a:rPr lang="cs-CZ" dirty="0"/>
              <a:t>způsobilých výdajů bez podpory</a:t>
            </a:r>
          </a:p>
          <a:p>
            <a:pPr lvl="1"/>
            <a:r>
              <a:rPr lang="cs-CZ" b="1" dirty="0"/>
              <a:t>Projekt nezahájen před podáním Žádosti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8B9E6A36-15BE-254F-9E87-CB72F848E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98222" y="1464369"/>
            <a:ext cx="3599857" cy="335348"/>
          </a:xfrm>
        </p:spPr>
        <p:txBody>
          <a:bodyPr/>
          <a:lstStyle/>
          <a:p>
            <a:r>
              <a:rPr lang="cs-CZ" dirty="0" smtClean="0"/>
              <a:t>Podpora podle čl. 22 GBER</a:t>
            </a:r>
            <a:endParaRPr lang="cs-CZ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FF673AC3-34CF-0E4D-A677-959D63F025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93707" y="1462949"/>
            <a:ext cx="3599857" cy="348813"/>
          </a:xfrm>
        </p:spPr>
        <p:txBody>
          <a:bodyPr/>
          <a:lstStyle/>
          <a:p>
            <a:r>
              <a:rPr lang="cs-CZ" dirty="0" smtClean="0"/>
              <a:t>Podpora podle čl. 14 GBER</a:t>
            </a:r>
            <a:endParaRPr lang="cs-CZ" dirty="0"/>
          </a:p>
        </p:txBody>
      </p:sp>
      <p:pic>
        <p:nvPicPr>
          <p:cNvPr id="15" name="Obrázek 14"/>
          <p:cNvPicPr/>
          <p:nvPr/>
        </p:nvPicPr>
        <p:blipFill>
          <a:blip r:embed="rId2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702949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99A5219-080B-1F47-93C7-7928B21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Co je zahájení projektu?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DE89B40-8811-DC46-A281-41D1D584F4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2708434"/>
          </a:xfrm>
        </p:spPr>
        <p:txBody>
          <a:bodyPr/>
          <a:lstStyle/>
          <a:p>
            <a:pPr lvl="1"/>
            <a:r>
              <a:rPr lang="cs-CZ" dirty="0"/>
              <a:t>Zahájení stavebních prací</a:t>
            </a:r>
          </a:p>
          <a:p>
            <a:pPr lvl="1"/>
            <a:r>
              <a:rPr lang="cs-CZ" dirty="0"/>
              <a:t>Uzavření kupní smlouvy, smlouvy o dílo, smlouvy o smlouvě budoucí, leasingové smlouvy atd.</a:t>
            </a:r>
          </a:p>
          <a:p>
            <a:pPr lvl="1"/>
            <a:r>
              <a:rPr lang="cs-CZ" dirty="0"/>
              <a:t>Za zahájení projektu </a:t>
            </a:r>
            <a:r>
              <a:rPr lang="cs-CZ" b="1" dirty="0"/>
              <a:t>se </a:t>
            </a:r>
            <a:r>
              <a:rPr lang="cs-CZ" b="1" dirty="0" smtClean="0"/>
              <a:t>nepovažuje:</a:t>
            </a:r>
            <a:endParaRPr lang="cs-CZ" b="1" dirty="0"/>
          </a:p>
          <a:p>
            <a:pPr lvl="2"/>
            <a:r>
              <a:rPr lang="cs-CZ" dirty="0"/>
              <a:t>výběrové řízení či smlouva, od které lze jednostranně odstoupit bez sankce</a:t>
            </a:r>
          </a:p>
          <a:p>
            <a:pPr lvl="2"/>
            <a:r>
              <a:rPr lang="cs-CZ" dirty="0"/>
              <a:t>pořízení nezastavěného pozemku, přípravné práce (povolení, studie)</a:t>
            </a:r>
          </a:p>
          <a:p>
            <a:pPr marL="0" lvl="1" indent="0">
              <a:buNone/>
            </a:pPr>
            <a:endParaRPr lang="cs-CZ" dirty="0"/>
          </a:p>
          <a:p>
            <a:pPr lvl="1"/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8DF8D8-9B97-AF4C-B7A1-507453D4A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11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4544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D258EA0-D2D3-794E-8325-8820CBA2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Podání žádosti</a:t>
            </a:r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B40A8C0-33FB-F346-9462-E5F36F425D3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1537778"/>
            <a:ext cx="7666095" cy="4708981"/>
          </a:xfrm>
        </p:spPr>
        <p:txBody>
          <a:bodyPr/>
          <a:lstStyle/>
          <a:p>
            <a:pPr lvl="1"/>
            <a:r>
              <a:rPr lang="cs-CZ" dirty="0" smtClean="0"/>
              <a:t>Žádost </a:t>
            </a:r>
            <a:r>
              <a:rPr lang="cs-CZ" dirty="0"/>
              <a:t>zahrnuje:</a:t>
            </a:r>
          </a:p>
          <a:p>
            <a:pPr lvl="2"/>
            <a:r>
              <a:rPr lang="cs-CZ" b="1" dirty="0"/>
              <a:t>samotnou žádost</a:t>
            </a:r>
          </a:p>
          <a:p>
            <a:pPr lvl="2"/>
            <a:r>
              <a:rPr lang="cs-CZ" dirty="0"/>
              <a:t>prohlášení o velikosti podniku</a:t>
            </a:r>
          </a:p>
          <a:p>
            <a:pPr lvl="2"/>
            <a:r>
              <a:rPr lang="cs-CZ" dirty="0"/>
              <a:t>popis záměru/projektu</a:t>
            </a:r>
          </a:p>
          <a:p>
            <a:pPr lvl="2"/>
            <a:r>
              <a:rPr lang="cs-CZ" dirty="0"/>
              <a:t>ekonomické výkazy</a:t>
            </a:r>
          </a:p>
          <a:p>
            <a:pPr lvl="2"/>
            <a:r>
              <a:rPr lang="cs-CZ" dirty="0"/>
              <a:t>přílohy podle typu podpory (</a:t>
            </a:r>
            <a:r>
              <a:rPr lang="cs-CZ" b="1" dirty="0"/>
              <a:t>až po dohodě</a:t>
            </a:r>
            <a:r>
              <a:rPr lang="cs-CZ" dirty="0"/>
              <a:t>)</a:t>
            </a:r>
          </a:p>
          <a:p>
            <a:pPr lvl="1"/>
            <a:r>
              <a:rPr lang="cs-CZ" dirty="0"/>
              <a:t>Vyhodnocení </a:t>
            </a:r>
            <a:r>
              <a:rPr lang="cs-CZ" b="1" dirty="0"/>
              <a:t>cca 4 týdny</a:t>
            </a:r>
            <a:r>
              <a:rPr lang="cs-CZ" dirty="0"/>
              <a:t>, dle připravenosti projektu</a:t>
            </a:r>
          </a:p>
          <a:p>
            <a:r>
              <a:rPr lang="cs-CZ" dirty="0" smtClean="0"/>
              <a:t>Spolupráce s NRB</a:t>
            </a:r>
          </a:p>
          <a:p>
            <a:pPr lvl="1"/>
            <a:r>
              <a:rPr lang="cs-CZ" dirty="0"/>
              <a:t>Vhodné podat žádost v rané fázi projektu</a:t>
            </a:r>
          </a:p>
          <a:p>
            <a:pPr lvl="2"/>
            <a:r>
              <a:rPr lang="cs-CZ" dirty="0"/>
              <a:t>širší možnosti podpory</a:t>
            </a:r>
          </a:p>
          <a:p>
            <a:pPr lvl="2"/>
            <a:r>
              <a:rPr lang="cs-CZ" dirty="0"/>
              <a:t>způsobilost výdajů</a:t>
            </a:r>
          </a:p>
          <a:p>
            <a:pPr lvl="1"/>
            <a:r>
              <a:rPr lang="cs-CZ" dirty="0"/>
              <a:t>Konzultace a pomoc s přípravou</a:t>
            </a:r>
          </a:p>
          <a:p>
            <a:pPr lvl="1"/>
            <a:r>
              <a:rPr lang="cs-CZ" b="1" dirty="0"/>
              <a:t>Podání, konzultace i storno bez poplatku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B18A01F3-5941-F246-9AA6-CA89E415DDC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12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19673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D258EA0-D2D3-794E-8325-8820CBA2B3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223" y="864000"/>
            <a:ext cx="7666095" cy="480131"/>
          </a:xfrm>
        </p:spPr>
        <p:txBody>
          <a:bodyPr/>
          <a:lstStyle/>
          <a:p>
            <a:r>
              <a:rPr lang="cs-CZ" dirty="0" smtClean="0"/>
              <a:t>Zajištění úvěru a povinnosti ze smlouvy</a:t>
            </a:r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B40A8C0-33FB-F346-9462-E5F36F425D3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958608" y="1475690"/>
            <a:ext cx="7666095" cy="4747453"/>
          </a:xfrm>
        </p:spPr>
        <p:txBody>
          <a:bodyPr/>
          <a:lstStyle/>
          <a:p>
            <a:r>
              <a:rPr lang="cs-CZ" dirty="0" smtClean="0"/>
              <a:t>Zajištění úvěru</a:t>
            </a:r>
            <a:endParaRPr lang="cs-CZ" dirty="0"/>
          </a:p>
          <a:p>
            <a:pPr lvl="1"/>
            <a:r>
              <a:rPr lang="cs-CZ" b="1" dirty="0"/>
              <a:t>Individuální</a:t>
            </a:r>
          </a:p>
          <a:p>
            <a:pPr lvl="1"/>
            <a:r>
              <a:rPr lang="cs-CZ" dirty="0"/>
              <a:t>Standardní zajišťovací instrumenty:</a:t>
            </a:r>
          </a:p>
          <a:p>
            <a:pPr lvl="2"/>
            <a:r>
              <a:rPr lang="cs-CZ" dirty="0"/>
              <a:t>blankosměnka s avalem</a:t>
            </a:r>
          </a:p>
          <a:p>
            <a:pPr lvl="2"/>
            <a:r>
              <a:rPr lang="cs-CZ" dirty="0"/>
              <a:t>nemovitost</a:t>
            </a:r>
          </a:p>
          <a:p>
            <a:pPr lvl="2"/>
            <a:r>
              <a:rPr lang="cs-CZ" dirty="0"/>
              <a:t>movité věci (notářský zápis)</a:t>
            </a:r>
          </a:p>
          <a:p>
            <a:r>
              <a:rPr lang="cs-CZ" dirty="0" smtClean="0"/>
              <a:t>Povinnosti z úvěrové smlouvy</a:t>
            </a:r>
            <a:endParaRPr lang="cs-CZ" dirty="0"/>
          </a:p>
          <a:p>
            <a:pPr lvl="1"/>
            <a:r>
              <a:rPr lang="cs-CZ" dirty="0"/>
              <a:t>Realizovat projekt</a:t>
            </a:r>
          </a:p>
          <a:p>
            <a:pPr lvl="1"/>
            <a:r>
              <a:rPr lang="cs-CZ" b="1" dirty="0"/>
              <a:t>Předat Informaci o ukončení realizace</a:t>
            </a:r>
          </a:p>
          <a:p>
            <a:pPr lvl="1"/>
            <a:r>
              <a:rPr lang="cs-CZ" b="1" dirty="0"/>
              <a:t>Plnit kritéria sociálního podniku (viz dále)</a:t>
            </a:r>
          </a:p>
          <a:p>
            <a:pPr lvl="1"/>
            <a:r>
              <a:rPr lang="cs-CZ" dirty="0"/>
              <a:t>Umožnit přístup a strpět kontroly</a:t>
            </a:r>
          </a:p>
          <a:p>
            <a:pPr lvl="1"/>
            <a:r>
              <a:rPr lang="cs-CZ" dirty="0"/>
              <a:t>Používat majetek k činnosti podpořené projektem</a:t>
            </a:r>
          </a:p>
          <a:p>
            <a:pPr lvl="1"/>
            <a:r>
              <a:rPr lang="cs-CZ" dirty="0"/>
              <a:t>Další povinnosti podle typu podpory</a:t>
            </a:r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B18A01F3-5941-F246-9AA6-CA89E415DDC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8522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99A5219-080B-1F47-93C7-7928B21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Plnění kritérií sociálního podniku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DE89B40-8811-DC46-A281-41D1D584F4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2069926"/>
          </a:xfrm>
        </p:spPr>
        <p:txBody>
          <a:bodyPr/>
          <a:lstStyle/>
          <a:p>
            <a:pPr lvl="1"/>
            <a:r>
              <a:rPr lang="cs-CZ" dirty="0"/>
              <a:t>Příjemce podpory musí plnit kritéria sociálního podniku ve sledovaném období = 12 měsíců po ukončení realizace projektu</a:t>
            </a:r>
          </a:p>
          <a:p>
            <a:pPr lvl="1"/>
            <a:r>
              <a:rPr lang="cs-CZ" dirty="0"/>
              <a:t>Při kontrole se předkládají zejména doklady</a:t>
            </a:r>
          </a:p>
          <a:p>
            <a:pPr lvl="2"/>
            <a:r>
              <a:rPr lang="cs-CZ" dirty="0"/>
              <a:t>k realizaci projektu</a:t>
            </a:r>
          </a:p>
          <a:p>
            <a:pPr lvl="2"/>
            <a:r>
              <a:rPr lang="cs-CZ" dirty="0"/>
              <a:t>k plnění kritérií SP</a:t>
            </a:r>
          </a:p>
          <a:p>
            <a:pPr lvl="2"/>
            <a:r>
              <a:rPr lang="cs-CZ" dirty="0"/>
              <a:t>prokazující příslušnost pracovníků ke znevýhodněným osobám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8DF8D8-9B97-AF4C-B7A1-507453D4A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11887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B89B47E7-9F0C-7B4A-B018-B77C7EEFD16C}"/>
              </a:ext>
            </a:extLst>
          </p:cNvPr>
          <p:cNvSpPr/>
          <p:nvPr/>
        </p:nvSpPr>
        <p:spPr>
          <a:xfrm>
            <a:off x="3906553" y="721694"/>
            <a:ext cx="4843846" cy="41036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lvl="0">
              <a:lnSpc>
                <a:spcPts val="3200"/>
              </a:lnSpc>
              <a:spcBef>
                <a:spcPts val="900"/>
              </a:spcBef>
              <a:defRPr sz="2400" b="1"/>
            </a:pPr>
            <a:r>
              <a:rPr lang="cs-CZ" sz="2800" b="1" dirty="0" smtClean="0">
                <a:solidFill>
                  <a:schemeClr val="bg1"/>
                </a:solidFill>
              </a:rPr>
              <a:t>Kontakty </a:t>
            </a:r>
            <a:endParaRPr lang="en-GB" sz="2800" b="1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79613AE-C133-554E-9494-0789BEBD0F3B}"/>
              </a:ext>
            </a:extLst>
          </p:cNvPr>
          <p:cNvSpPr txBox="1"/>
          <p:nvPr/>
        </p:nvSpPr>
        <p:spPr>
          <a:xfrm>
            <a:off x="601493" y="5915901"/>
            <a:ext cx="2472465" cy="23673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wrap="square" lIns="0" tIns="0" rIns="0" bIns="0">
            <a:spAutoFit/>
          </a:bodyPr>
          <a:lstStyle/>
          <a:p>
            <a:pPr>
              <a:lnSpc>
                <a:spcPts val="2000"/>
              </a:lnSpc>
              <a:buClr>
                <a:srgbClr val="FF0000"/>
              </a:buClr>
              <a:buSzPct val="110000"/>
              <a:defRPr sz="1700"/>
            </a:pPr>
            <a:r>
              <a:rPr lang="en-GB" sz="1400" dirty="0" smtClean="0">
                <a:solidFill>
                  <a:schemeClr val="bg1"/>
                </a:solidFill>
                <a:latin typeface="+mn-lt"/>
              </a:rPr>
              <a:t>www.nrb.cz</a:t>
            </a:r>
            <a:endParaRPr lang="en-GB" sz="14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3" name="Zástupný symbol pro číslo snímku 2">
            <a:extLst>
              <a:ext uri="{FF2B5EF4-FFF2-40B4-BE49-F238E27FC236}">
                <a16:creationId xmlns:a16="http://schemas.microsoft.com/office/drawing/2014/main" id="{E47DF89C-B764-A34C-B16D-28535527A53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15</a:t>
            </a:fld>
            <a:endParaRPr lang="cs-CZ"/>
          </a:p>
        </p:txBody>
      </p:sp>
      <p:sp>
        <p:nvSpPr>
          <p:cNvPr id="2" name="Obdélník 1"/>
          <p:cNvSpPr/>
          <p:nvPr/>
        </p:nvSpPr>
        <p:spPr>
          <a:xfrm>
            <a:off x="3850450" y="1587794"/>
            <a:ext cx="7208614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600" dirty="0">
                <a:solidFill>
                  <a:schemeClr val="bg1"/>
                </a:solidFill>
              </a:rPr>
              <a:t>pobočka Brno</a:t>
            </a:r>
          </a:p>
          <a:p>
            <a:r>
              <a:rPr lang="cs-CZ" sz="1600" dirty="0">
                <a:solidFill>
                  <a:schemeClr val="bg1"/>
                </a:solidFill>
              </a:rPr>
              <a:t>Hlinky 120/47, 603 00 Brno</a:t>
            </a:r>
          </a:p>
          <a:p>
            <a:r>
              <a:rPr lang="cs-CZ" sz="1600" dirty="0">
                <a:solidFill>
                  <a:schemeClr val="bg1"/>
                </a:solidFill>
              </a:rPr>
              <a:t> </a:t>
            </a:r>
          </a:p>
          <a:p>
            <a:r>
              <a:rPr lang="cs-CZ" sz="1600" dirty="0">
                <a:solidFill>
                  <a:schemeClr val="bg1"/>
                </a:solidFill>
              </a:rPr>
              <a:t>Aleš Trnka - ředitel pobočky</a:t>
            </a:r>
          </a:p>
          <a:p>
            <a:r>
              <a:rPr lang="cs-CZ" sz="1600" dirty="0">
                <a:solidFill>
                  <a:schemeClr val="bg1"/>
                </a:solidFill>
              </a:rPr>
              <a:t>538 </a:t>
            </a:r>
            <a:r>
              <a:rPr lang="cs-CZ" sz="1600" dirty="0" smtClean="0">
                <a:solidFill>
                  <a:schemeClr val="bg1"/>
                </a:solidFill>
              </a:rPr>
              <a:t>702 120</a:t>
            </a:r>
            <a:r>
              <a:rPr lang="cs-CZ" sz="1600" dirty="0">
                <a:solidFill>
                  <a:schemeClr val="bg1"/>
                </a:solidFill>
              </a:rPr>
              <a:t>, e-mail: </a:t>
            </a:r>
            <a:r>
              <a:rPr lang="cs-CZ" sz="1600" dirty="0" smtClean="0">
                <a:solidFill>
                  <a:schemeClr val="bg1"/>
                </a:solidFill>
              </a:rPr>
              <a:t>ales.trnka@nrb.cz</a:t>
            </a:r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 </a:t>
            </a:r>
          </a:p>
          <a:p>
            <a:r>
              <a:rPr lang="cs-CZ" sz="1600" dirty="0" smtClean="0">
                <a:solidFill>
                  <a:schemeClr val="bg1"/>
                </a:solidFill>
              </a:rPr>
              <a:t>Martina Chvátalová – zástupce ředitele pobočky</a:t>
            </a:r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 538 </a:t>
            </a:r>
            <a:r>
              <a:rPr lang="cs-CZ" sz="1600" dirty="0" smtClean="0">
                <a:solidFill>
                  <a:schemeClr val="bg1"/>
                </a:solidFill>
              </a:rPr>
              <a:t>702 107,  </a:t>
            </a:r>
            <a:r>
              <a:rPr lang="cs-CZ" sz="1600" dirty="0">
                <a:solidFill>
                  <a:schemeClr val="bg1"/>
                </a:solidFill>
              </a:rPr>
              <a:t>e-mail: </a:t>
            </a:r>
            <a:r>
              <a:rPr lang="cs-CZ" sz="1600" dirty="0" smtClean="0">
                <a:solidFill>
                  <a:schemeClr val="bg1"/>
                </a:solidFill>
              </a:rPr>
              <a:t>martina.chvatalova@nrb.cz</a:t>
            </a:r>
            <a:endParaRPr lang="cs-CZ" sz="1600" dirty="0">
              <a:solidFill>
                <a:schemeClr val="bg1"/>
              </a:solidFill>
            </a:endParaRPr>
          </a:p>
          <a:p>
            <a:r>
              <a:rPr lang="cs-CZ" sz="1600" dirty="0">
                <a:solidFill>
                  <a:schemeClr val="bg1"/>
                </a:solidFill>
              </a:rPr>
              <a:t> </a:t>
            </a:r>
          </a:p>
          <a:p>
            <a:r>
              <a:rPr lang="cs-CZ" sz="1600" dirty="0">
                <a:solidFill>
                  <a:schemeClr val="bg1"/>
                </a:solidFill>
              </a:rPr>
              <a:t>Obchodníci:</a:t>
            </a:r>
          </a:p>
          <a:p>
            <a:pPr>
              <a:tabLst>
                <a:tab pos="1974850" algn="l"/>
                <a:tab pos="3494088" algn="l"/>
              </a:tabLst>
            </a:pPr>
            <a:r>
              <a:rPr lang="cs-CZ" sz="1600" dirty="0" smtClean="0">
                <a:solidFill>
                  <a:schemeClr val="bg1"/>
                </a:solidFill>
              </a:rPr>
              <a:t>Marie </a:t>
            </a:r>
            <a:r>
              <a:rPr lang="cs-CZ" sz="1600" dirty="0">
                <a:solidFill>
                  <a:schemeClr val="bg1"/>
                </a:solidFill>
              </a:rPr>
              <a:t>Bezděková:	</a:t>
            </a:r>
            <a:r>
              <a:rPr lang="cs-CZ" sz="1600" dirty="0" smtClean="0">
                <a:solidFill>
                  <a:schemeClr val="bg1"/>
                </a:solidFill>
              </a:rPr>
              <a:t> 538 702 162  	marie.bezdekova@nrb.cz</a:t>
            </a:r>
            <a:endParaRPr lang="cs-CZ" sz="1600" dirty="0">
              <a:solidFill>
                <a:schemeClr val="bg1"/>
              </a:solidFill>
            </a:endParaRPr>
          </a:p>
          <a:p>
            <a:pPr>
              <a:tabLst>
                <a:tab pos="1974850" algn="l"/>
                <a:tab pos="3494088" algn="l"/>
              </a:tabLst>
            </a:pPr>
            <a:r>
              <a:rPr lang="cs-CZ" sz="1600" dirty="0" smtClean="0">
                <a:solidFill>
                  <a:schemeClr val="bg1"/>
                </a:solidFill>
              </a:rPr>
              <a:t>Karel Křepelka:</a:t>
            </a:r>
            <a:r>
              <a:rPr lang="cs-CZ" sz="1600" dirty="0">
                <a:solidFill>
                  <a:schemeClr val="bg1"/>
                </a:solidFill>
              </a:rPr>
              <a:t>	</a:t>
            </a:r>
            <a:r>
              <a:rPr lang="cs-CZ" sz="1600" dirty="0" smtClean="0">
                <a:solidFill>
                  <a:schemeClr val="bg1"/>
                </a:solidFill>
              </a:rPr>
              <a:t> 538 702 142	karel.krepelka@nrb.cz</a:t>
            </a:r>
            <a:endParaRPr lang="cs-CZ" sz="1600" dirty="0">
              <a:solidFill>
                <a:schemeClr val="bg1"/>
              </a:solidFill>
            </a:endParaRPr>
          </a:p>
          <a:p>
            <a:pPr>
              <a:tabLst>
                <a:tab pos="1974850" algn="l"/>
                <a:tab pos="3494088" algn="l"/>
              </a:tabLst>
            </a:pPr>
            <a:r>
              <a:rPr lang="cs-CZ" sz="1600" dirty="0" smtClean="0">
                <a:solidFill>
                  <a:schemeClr val="bg1"/>
                </a:solidFill>
              </a:rPr>
              <a:t>Vojtěch </a:t>
            </a:r>
            <a:r>
              <a:rPr lang="cs-CZ" sz="1600" dirty="0">
                <a:solidFill>
                  <a:schemeClr val="bg1"/>
                </a:solidFill>
              </a:rPr>
              <a:t>Hrabec:	</a:t>
            </a:r>
            <a:r>
              <a:rPr lang="cs-CZ" sz="1600" dirty="0" smtClean="0">
                <a:solidFill>
                  <a:schemeClr val="bg1"/>
                </a:solidFill>
              </a:rPr>
              <a:t> 538 702 125	vojtech.hrabec@nrb.cz</a:t>
            </a:r>
            <a:endParaRPr lang="cs-CZ" sz="1600" dirty="0">
              <a:solidFill>
                <a:schemeClr val="bg1"/>
              </a:solidFill>
            </a:endParaRPr>
          </a:p>
          <a:p>
            <a:pPr>
              <a:tabLst>
                <a:tab pos="1974850" algn="l"/>
                <a:tab pos="3494088" algn="l"/>
              </a:tabLst>
            </a:pPr>
            <a:r>
              <a:rPr lang="cs-CZ" sz="1600" dirty="0">
                <a:solidFill>
                  <a:schemeClr val="bg1"/>
                </a:solidFill>
              </a:rPr>
              <a:t>Lada </a:t>
            </a:r>
            <a:r>
              <a:rPr lang="cs-CZ" sz="1600" dirty="0" err="1">
                <a:solidFill>
                  <a:schemeClr val="bg1"/>
                </a:solidFill>
              </a:rPr>
              <a:t>Nevědělová</a:t>
            </a:r>
            <a:r>
              <a:rPr lang="cs-CZ" sz="1600" dirty="0">
                <a:solidFill>
                  <a:schemeClr val="bg1"/>
                </a:solidFill>
              </a:rPr>
              <a:t>:	</a:t>
            </a:r>
            <a:r>
              <a:rPr lang="cs-CZ" sz="1600" dirty="0" smtClean="0">
                <a:solidFill>
                  <a:schemeClr val="bg1"/>
                </a:solidFill>
              </a:rPr>
              <a:t> 538 702 109	lada.nevedelova@nrb.cz</a:t>
            </a:r>
            <a:endParaRPr lang="cs-CZ" sz="1600" dirty="0">
              <a:solidFill>
                <a:schemeClr val="bg1"/>
              </a:solidFill>
            </a:endParaRPr>
          </a:p>
          <a:p>
            <a:endParaRPr lang="cs-CZ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9253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3069333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26E3A78A-0689-5D4B-AC9E-CCAC9EF41D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Program S-podnik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B79E80B0-47EE-7146-9879-7084E80C1EE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2685479"/>
          </a:xfrm>
        </p:spPr>
        <p:txBody>
          <a:bodyPr>
            <a:spAutoFit/>
          </a:bodyPr>
          <a:lstStyle/>
          <a:p>
            <a:pPr lvl="1"/>
            <a:r>
              <a:rPr lang="cs-CZ" b="1" dirty="0"/>
              <a:t>Zdroj financování</a:t>
            </a:r>
            <a:r>
              <a:rPr lang="cs-CZ" dirty="0"/>
              <a:t>: OP Zaměstnanost</a:t>
            </a:r>
          </a:p>
          <a:p>
            <a:pPr lvl="1"/>
            <a:r>
              <a:rPr lang="cs-CZ" b="1" dirty="0"/>
              <a:t>Alokace</a:t>
            </a:r>
            <a:r>
              <a:rPr lang="cs-CZ" dirty="0"/>
              <a:t>: 380 mil. Kč, Evropský sociální fond</a:t>
            </a:r>
          </a:p>
          <a:p>
            <a:pPr lvl="1"/>
            <a:r>
              <a:rPr lang="cs-CZ" b="1" dirty="0"/>
              <a:t>Cíl</a:t>
            </a:r>
            <a:r>
              <a:rPr lang="cs-CZ" dirty="0"/>
              <a:t>: zahájení či rozvoj podnikatelské činnosti stávajících i začínajících sociálních podniků</a:t>
            </a:r>
          </a:p>
          <a:p>
            <a:pPr lvl="1"/>
            <a:r>
              <a:rPr lang="cs-CZ" b="1" dirty="0"/>
              <a:t>Forma podpory</a:t>
            </a:r>
            <a:r>
              <a:rPr lang="cs-CZ" dirty="0"/>
              <a:t>: zvýhodněný úvěr, bezplatné poradenství</a:t>
            </a:r>
          </a:p>
          <a:p>
            <a:pPr lvl="1"/>
            <a:r>
              <a:rPr lang="cs-CZ" b="1" dirty="0"/>
              <a:t>Výzva I</a:t>
            </a:r>
            <a:r>
              <a:rPr lang="cs-CZ" dirty="0"/>
              <a:t>: vyhlášena 30. 9. 2019, aktualizace 1. 8. 2020 </a:t>
            </a:r>
          </a:p>
          <a:p>
            <a:pPr lvl="1"/>
            <a:r>
              <a:rPr lang="cs-CZ" b="1" dirty="0"/>
              <a:t>Příjem žádostí</a:t>
            </a:r>
            <a:r>
              <a:rPr lang="cs-CZ" dirty="0"/>
              <a:t>: od 1. 12. 2019 do 30. 6. 2023</a:t>
            </a:r>
          </a:p>
          <a:p>
            <a:pPr lvl="1"/>
            <a:r>
              <a:rPr lang="cs-CZ" b="1" dirty="0"/>
              <a:t>Regiony</a:t>
            </a:r>
            <a:r>
              <a:rPr lang="cs-CZ" dirty="0"/>
              <a:t>: celá ČR včetně hl. m. Prahy</a:t>
            </a:r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65F67780-C4C7-C348-B666-94816D9ACB2E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2</a:t>
            </a:fld>
            <a:endParaRPr lang="cs-CZ"/>
          </a:p>
        </p:txBody>
      </p:sp>
      <p:pic>
        <p:nvPicPr>
          <p:cNvPr id="5" name="Obrázek 4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63970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>
            <a:extLst>
              <a:ext uri="{FF2B5EF4-FFF2-40B4-BE49-F238E27FC236}">
                <a16:creationId xmlns:a16="http://schemas.microsoft.com/office/drawing/2014/main" id="{3D258EA0-D2D3-794E-8325-8820CBA2B3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Příjemci podpory / Projekt</a:t>
            </a:r>
            <a:endParaRPr lang="cs-CZ" dirty="0"/>
          </a:p>
        </p:txBody>
      </p:sp>
      <p:sp>
        <p:nvSpPr>
          <p:cNvPr id="6" name="Zástupný text 5">
            <a:extLst>
              <a:ext uri="{FF2B5EF4-FFF2-40B4-BE49-F238E27FC236}">
                <a16:creationId xmlns:a16="http://schemas.microsoft.com/office/drawing/2014/main" id="{BB40A8C0-33FB-F346-9462-E5F36F425D3D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3978012"/>
          </a:xfrm>
        </p:spPr>
        <p:txBody>
          <a:bodyPr/>
          <a:lstStyle/>
          <a:p>
            <a:r>
              <a:rPr lang="cs-CZ" dirty="0" smtClean="0"/>
              <a:t>Příjemci podpory</a:t>
            </a:r>
            <a:endParaRPr lang="cs-CZ" dirty="0"/>
          </a:p>
          <a:p>
            <a:pPr lvl="1"/>
            <a:r>
              <a:rPr lang="cs-CZ" dirty="0" smtClean="0"/>
              <a:t>Malé, střední i velké podniky splňující definici sociálního podniku (viz principy sociálního podnikání dále)</a:t>
            </a:r>
            <a:endParaRPr lang="cs-CZ" dirty="0"/>
          </a:p>
          <a:p>
            <a:r>
              <a:rPr lang="cs-CZ" dirty="0" smtClean="0"/>
              <a:t>Projekt</a:t>
            </a:r>
            <a:endParaRPr lang="cs-CZ" dirty="0"/>
          </a:p>
          <a:p>
            <a:pPr lvl="1"/>
            <a:r>
              <a:rPr lang="cs-CZ" dirty="0"/>
              <a:t>Celá ČR včetně Prahy</a:t>
            </a:r>
          </a:p>
          <a:p>
            <a:pPr lvl="1"/>
            <a:r>
              <a:rPr lang="cs-CZ" b="1" dirty="0"/>
              <a:t>Investiční aktivity</a:t>
            </a:r>
          </a:p>
          <a:p>
            <a:pPr lvl="2"/>
            <a:r>
              <a:rPr lang="cs-CZ" dirty="0"/>
              <a:t>zahájení podnikání</a:t>
            </a:r>
          </a:p>
          <a:p>
            <a:pPr lvl="2"/>
            <a:r>
              <a:rPr lang="cs-CZ" dirty="0"/>
              <a:t>zavádění nových technologií</a:t>
            </a:r>
          </a:p>
          <a:p>
            <a:pPr lvl="2"/>
            <a:r>
              <a:rPr lang="cs-CZ" dirty="0"/>
              <a:t>modernizace výroby či služeb</a:t>
            </a:r>
          </a:p>
          <a:p>
            <a:pPr lvl="2"/>
            <a:r>
              <a:rPr lang="cs-CZ" dirty="0"/>
              <a:t>rozšíření kapacity výroby/služeb</a:t>
            </a:r>
          </a:p>
          <a:p>
            <a:pPr lvl="1"/>
            <a:r>
              <a:rPr lang="cs-CZ" b="1" dirty="0"/>
              <a:t>Podporovaná činnost (CZ-NACE) – </a:t>
            </a:r>
            <a:r>
              <a:rPr lang="cs-CZ" b="1" dirty="0" smtClean="0"/>
              <a:t>Výzva</a:t>
            </a:r>
            <a:endParaRPr lang="cs-CZ" b="1" dirty="0"/>
          </a:p>
        </p:txBody>
      </p:sp>
      <p:sp>
        <p:nvSpPr>
          <p:cNvPr id="8" name="Zástupný symbol pro číslo snímku 7">
            <a:extLst>
              <a:ext uri="{FF2B5EF4-FFF2-40B4-BE49-F238E27FC236}">
                <a16:creationId xmlns:a16="http://schemas.microsoft.com/office/drawing/2014/main" id="{B18A01F3-5941-F246-9AA6-CA89E415DDC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3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5534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99A5219-080B-1F47-93C7-7928B21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Principy sociálního podnikání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DE89B40-8811-DC46-A281-41D1D584F4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3477875"/>
          </a:xfrm>
        </p:spPr>
        <p:txBody>
          <a:bodyPr/>
          <a:lstStyle/>
          <a:p>
            <a:pPr lvl="1"/>
            <a:r>
              <a:rPr lang="cs-CZ" b="1" dirty="0"/>
              <a:t>Stanoveny Výzvou</a:t>
            </a:r>
          </a:p>
          <a:p>
            <a:pPr lvl="2"/>
            <a:r>
              <a:rPr lang="cs-CZ" dirty="0"/>
              <a:t>společenská prospěšnost zaměstnávání/začleňování</a:t>
            </a:r>
          </a:p>
          <a:p>
            <a:pPr lvl="2"/>
            <a:r>
              <a:rPr lang="cs-CZ" dirty="0"/>
              <a:t>min. 30 % zaměstnanců znevýhodněných na trhu práce</a:t>
            </a:r>
          </a:p>
          <a:p>
            <a:pPr lvl="2"/>
            <a:r>
              <a:rPr lang="cs-CZ" dirty="0"/>
              <a:t>nástroje pro integraci a rozvoj zaměstnanců</a:t>
            </a:r>
          </a:p>
          <a:p>
            <a:pPr lvl="2"/>
            <a:r>
              <a:rPr lang="cs-CZ" dirty="0"/>
              <a:t>zapojování zaměstnanců do řízení podniku</a:t>
            </a:r>
          </a:p>
          <a:p>
            <a:pPr lvl="2"/>
            <a:r>
              <a:rPr lang="cs-CZ" dirty="0"/>
              <a:t>reinvestice min. 51 % zisku</a:t>
            </a:r>
          </a:p>
          <a:p>
            <a:pPr lvl="2"/>
            <a:r>
              <a:rPr lang="cs-CZ" dirty="0"/>
              <a:t>nezávislost řízení na externích zřizovatelích</a:t>
            </a:r>
          </a:p>
          <a:p>
            <a:pPr lvl="2"/>
            <a:r>
              <a:rPr lang="cs-CZ" dirty="0"/>
              <a:t>lokalizace</a:t>
            </a:r>
          </a:p>
          <a:p>
            <a:pPr lvl="2"/>
            <a:r>
              <a:rPr lang="cs-CZ" dirty="0"/>
              <a:t>environmentální zodpovědnost</a:t>
            </a:r>
          </a:p>
          <a:p>
            <a:pPr lvl="1"/>
            <a:r>
              <a:rPr lang="cs-CZ" b="1" dirty="0"/>
              <a:t>Začínající sociální podnik – přihlásí se k principům</a:t>
            </a:r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8DF8D8-9B97-AF4C-B7A1-507453D4A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4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079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D08F0A-2FA1-6448-BBBE-ED402246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223" y="864000"/>
            <a:ext cx="7666095" cy="480131"/>
          </a:xfrm>
        </p:spPr>
        <p:txBody>
          <a:bodyPr/>
          <a:lstStyle/>
          <a:p>
            <a:r>
              <a:rPr lang="cs-CZ" dirty="0" smtClean="0"/>
              <a:t>Zvýhodněné úvěry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1C66CE-03D7-3044-9FCA-3E14CBF3095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2" y="3901806"/>
            <a:ext cx="3599857" cy="2685479"/>
          </a:xfrm>
        </p:spPr>
        <p:txBody>
          <a:bodyPr/>
          <a:lstStyle/>
          <a:p>
            <a:pPr lvl="1"/>
            <a:r>
              <a:rPr lang="cs-CZ" b="1" dirty="0"/>
              <a:t>až 90 % </a:t>
            </a:r>
            <a:r>
              <a:rPr lang="cs-CZ" dirty="0"/>
              <a:t>způsobilých výdajů projektu</a:t>
            </a:r>
          </a:p>
          <a:p>
            <a:pPr lvl="1"/>
            <a:r>
              <a:rPr lang="cs-CZ" b="1" dirty="0"/>
              <a:t>400 tis. – 25 mil. Kč</a:t>
            </a:r>
          </a:p>
          <a:p>
            <a:pPr lvl="1"/>
            <a:r>
              <a:rPr lang="cs-CZ" dirty="0"/>
              <a:t>Splatnost až 10 let / 12 let (převaha nemovitost)</a:t>
            </a:r>
          </a:p>
          <a:p>
            <a:pPr lvl="1"/>
            <a:r>
              <a:rPr lang="cs-CZ" dirty="0"/>
              <a:t>Odklad splácení až 3 roky</a:t>
            </a:r>
          </a:p>
          <a:p>
            <a:pPr lvl="1"/>
            <a:r>
              <a:rPr lang="cs-CZ" b="1" dirty="0"/>
              <a:t>Sazba 0 %</a:t>
            </a:r>
          </a:p>
          <a:p>
            <a:pPr lvl="1"/>
            <a:r>
              <a:rPr lang="cs-CZ" dirty="0"/>
              <a:t>Bez poplatků</a:t>
            </a:r>
          </a:p>
          <a:p>
            <a:pPr lvl="1"/>
            <a:r>
              <a:rPr lang="cs-CZ" dirty="0"/>
              <a:t>Předčasné </a:t>
            </a:r>
            <a:r>
              <a:rPr lang="cs-CZ" dirty="0" smtClean="0"/>
              <a:t>splacení</a:t>
            </a:r>
            <a:endParaRPr lang="cs-CZ" dirty="0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DACAF0F-AE3C-C348-AF07-1D7B6B437F4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5</a:t>
            </a:fld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1DB43FE-01C3-E742-B131-B73B1571B7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64461" y="3901806"/>
            <a:ext cx="3599857" cy="2092881"/>
          </a:xfrm>
        </p:spPr>
        <p:txBody>
          <a:bodyPr/>
          <a:lstStyle/>
          <a:p>
            <a:pPr lvl="1"/>
            <a:r>
              <a:rPr lang="cs-CZ" b="1" dirty="0"/>
              <a:t>400 tis. – 25 mil. Kč</a:t>
            </a:r>
          </a:p>
          <a:p>
            <a:pPr lvl="1"/>
            <a:r>
              <a:rPr lang="cs-CZ" dirty="0"/>
              <a:t>Splatnost až 2 roky</a:t>
            </a:r>
          </a:p>
          <a:p>
            <a:pPr lvl="1"/>
            <a:r>
              <a:rPr lang="cs-CZ" dirty="0"/>
              <a:t>Odklad splácení až 1 rok</a:t>
            </a:r>
          </a:p>
          <a:p>
            <a:pPr lvl="1"/>
            <a:r>
              <a:rPr lang="cs-CZ" b="1" dirty="0"/>
              <a:t>Sazba 0 %</a:t>
            </a:r>
          </a:p>
          <a:p>
            <a:pPr lvl="1"/>
            <a:r>
              <a:rPr lang="cs-CZ" dirty="0"/>
              <a:t>Bez poplatků</a:t>
            </a:r>
          </a:p>
          <a:p>
            <a:pPr lvl="1"/>
            <a:r>
              <a:rPr lang="cs-CZ" dirty="0"/>
              <a:t>Předčasné splacení</a:t>
            </a:r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8B9E6A36-15BE-254F-9E87-CB72F848E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98222" y="1464369"/>
            <a:ext cx="3599857" cy="335348"/>
          </a:xfrm>
        </p:spPr>
        <p:txBody>
          <a:bodyPr/>
          <a:lstStyle/>
          <a:p>
            <a:r>
              <a:rPr lang="cs-CZ" dirty="0" smtClean="0"/>
              <a:t>Investiční úvěr</a:t>
            </a:r>
            <a:endParaRPr lang="cs-CZ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FF673AC3-34CF-0E4D-A677-959D63F025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93707" y="1462949"/>
            <a:ext cx="3599857" cy="335348"/>
          </a:xfrm>
        </p:spPr>
        <p:txBody>
          <a:bodyPr/>
          <a:lstStyle/>
          <a:p>
            <a:r>
              <a:rPr lang="cs-CZ" dirty="0" smtClean="0"/>
              <a:t>Provozní úvěr</a:t>
            </a:r>
            <a:endParaRPr lang="cs-CZ" dirty="0"/>
          </a:p>
        </p:txBody>
      </p:sp>
      <p:pic>
        <p:nvPicPr>
          <p:cNvPr id="8" name="Zástupný symbol pro obrázek 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8" b="6928"/>
          <a:stretch>
            <a:fillRect/>
          </a:stretch>
        </p:blipFill>
        <p:spPr>
          <a:xfrm>
            <a:off x="3898222" y="1850053"/>
            <a:ext cx="3397890" cy="1951193"/>
          </a:xfrm>
        </p:spPr>
      </p:pic>
      <p:pic>
        <p:nvPicPr>
          <p:cNvPr id="13" name="Zástupný symbol pro obrázek 1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8" b="6948"/>
          <a:stretch>
            <a:fillRect/>
          </a:stretch>
        </p:blipFill>
        <p:spPr>
          <a:xfrm>
            <a:off x="7993707" y="1850053"/>
            <a:ext cx="3419039" cy="1963338"/>
          </a:xfrm>
        </p:spPr>
      </p:pic>
      <p:pic>
        <p:nvPicPr>
          <p:cNvPr id="14" name="Obrázek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500000">
            <a:off x="2120635" y="3661154"/>
            <a:ext cx="800196" cy="718065"/>
          </a:xfrm>
          <a:prstGeom prst="rect">
            <a:avLst/>
          </a:prstGeom>
        </p:spPr>
      </p:pic>
      <p:pic>
        <p:nvPicPr>
          <p:cNvPr id="15" name="Obrázek 14"/>
          <p:cNvPicPr/>
          <p:nvPr/>
        </p:nvPicPr>
        <p:blipFill>
          <a:blip r:embed="rId5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39406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A4D08F0A-2FA1-6448-BBBE-ED402246A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8223" y="864000"/>
            <a:ext cx="7666095" cy="480131"/>
          </a:xfrm>
        </p:spPr>
        <p:txBody>
          <a:bodyPr/>
          <a:lstStyle/>
          <a:p>
            <a:r>
              <a:rPr lang="cs-CZ" dirty="0" smtClean="0"/>
              <a:t>Způsobilé výdaje projektu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BC1C66CE-03D7-3044-9FCA-3E14CBF3095B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0" y="5041241"/>
            <a:ext cx="3599857" cy="954236"/>
          </a:xfrm>
        </p:spPr>
        <p:txBody>
          <a:bodyPr/>
          <a:lstStyle/>
          <a:p>
            <a:pPr lvl="1"/>
            <a:r>
              <a:rPr lang="cs-CZ" dirty="0"/>
              <a:t>stroje a </a:t>
            </a:r>
            <a:r>
              <a:rPr lang="cs-CZ" dirty="0" smtClean="0"/>
              <a:t>zařízení, pořízení </a:t>
            </a:r>
            <a:r>
              <a:rPr lang="cs-CZ" dirty="0"/>
              <a:t>a technické zhodnocení budov, SW, </a:t>
            </a:r>
            <a:r>
              <a:rPr lang="cs-CZ" dirty="0" smtClean="0"/>
              <a:t>licence</a:t>
            </a:r>
          </a:p>
          <a:p>
            <a:pPr lvl="1"/>
            <a:r>
              <a:rPr lang="cs-CZ" dirty="0" smtClean="0"/>
              <a:t>DPH </a:t>
            </a:r>
            <a:r>
              <a:rPr lang="cs-CZ" dirty="0"/>
              <a:t>i daň z nabytí nemovitosti</a:t>
            </a:r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DDACAF0F-AE3C-C348-AF07-1D7B6B437F4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6</a:t>
            </a:fld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A1DB43FE-01C3-E742-B131-B73B1571B79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7993707" y="4996310"/>
            <a:ext cx="3599857" cy="1300484"/>
          </a:xfrm>
        </p:spPr>
        <p:txBody>
          <a:bodyPr/>
          <a:lstStyle/>
          <a:p>
            <a:pPr lvl="1"/>
            <a:r>
              <a:rPr lang="cs-CZ" dirty="0" smtClean="0"/>
              <a:t>drobný </a:t>
            </a:r>
            <a:r>
              <a:rPr lang="cs-CZ" dirty="0"/>
              <a:t>majetek, </a:t>
            </a:r>
            <a:r>
              <a:rPr lang="cs-CZ" dirty="0" smtClean="0"/>
              <a:t>zásoby</a:t>
            </a:r>
          </a:p>
          <a:p>
            <a:pPr lvl="1"/>
            <a:r>
              <a:rPr lang="cs-CZ" dirty="0" smtClean="0"/>
              <a:t>jiné </a:t>
            </a:r>
            <a:r>
              <a:rPr lang="cs-CZ" dirty="0"/>
              <a:t>provozní výdaje kromě osobních a mzdových nákladů</a:t>
            </a:r>
          </a:p>
          <a:p>
            <a:pPr lvl="1"/>
            <a:endParaRPr lang="cs-CZ" dirty="0"/>
          </a:p>
        </p:txBody>
      </p:sp>
      <p:sp>
        <p:nvSpPr>
          <p:cNvPr id="7" name="Zástupný text 6">
            <a:extLst>
              <a:ext uri="{FF2B5EF4-FFF2-40B4-BE49-F238E27FC236}">
                <a16:creationId xmlns:a16="http://schemas.microsoft.com/office/drawing/2014/main" id="{8B9E6A36-15BE-254F-9E87-CB72F848E6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898221" y="2487153"/>
            <a:ext cx="3599857" cy="335348"/>
          </a:xfrm>
        </p:spPr>
        <p:txBody>
          <a:bodyPr/>
          <a:lstStyle/>
          <a:p>
            <a:r>
              <a:rPr lang="cs-CZ" dirty="0" smtClean="0"/>
              <a:t>Investiční úvěr</a:t>
            </a:r>
            <a:endParaRPr lang="cs-CZ" dirty="0"/>
          </a:p>
        </p:txBody>
      </p:sp>
      <p:sp>
        <p:nvSpPr>
          <p:cNvPr id="9" name="Zástupný text 8">
            <a:extLst>
              <a:ext uri="{FF2B5EF4-FFF2-40B4-BE49-F238E27FC236}">
                <a16:creationId xmlns:a16="http://schemas.microsoft.com/office/drawing/2014/main" id="{FF673AC3-34CF-0E4D-A677-959D63F0257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993707" y="2447466"/>
            <a:ext cx="3599857" cy="335348"/>
          </a:xfrm>
        </p:spPr>
        <p:txBody>
          <a:bodyPr/>
          <a:lstStyle/>
          <a:p>
            <a:r>
              <a:rPr lang="cs-CZ" dirty="0" smtClean="0"/>
              <a:t>Provozní úvěr</a:t>
            </a:r>
            <a:endParaRPr lang="cs-CZ" dirty="0"/>
          </a:p>
        </p:txBody>
      </p:sp>
      <p:pic>
        <p:nvPicPr>
          <p:cNvPr id="8" name="Zástupný symbol pro obrázek 7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28" b="6928"/>
          <a:stretch>
            <a:fillRect/>
          </a:stretch>
        </p:blipFill>
        <p:spPr>
          <a:xfrm>
            <a:off x="3898221" y="2916810"/>
            <a:ext cx="3397890" cy="1951193"/>
          </a:xfrm>
        </p:spPr>
      </p:pic>
      <p:pic>
        <p:nvPicPr>
          <p:cNvPr id="13" name="Zástupný symbol pro obrázek 12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48" b="6948"/>
          <a:stretch>
            <a:fillRect/>
          </a:stretch>
        </p:blipFill>
        <p:spPr>
          <a:xfrm>
            <a:off x="7993707" y="2904665"/>
            <a:ext cx="3419039" cy="1963338"/>
          </a:xfrm>
        </p:spPr>
      </p:pic>
      <p:sp>
        <p:nvSpPr>
          <p:cNvPr id="11" name="Zástupný text 2">
            <a:extLst>
              <a:ext uri="{FF2B5EF4-FFF2-40B4-BE49-F238E27FC236}">
                <a16:creationId xmlns:a16="http://schemas.microsoft.com/office/drawing/2014/main" id="{BC1C66CE-03D7-3044-9FCA-3E14CBF3095B}"/>
              </a:ext>
            </a:extLst>
          </p:cNvPr>
          <p:cNvSpPr txBox="1">
            <a:spLocks/>
          </p:cNvSpPr>
          <p:nvPr/>
        </p:nvSpPr>
        <p:spPr>
          <a:xfrm>
            <a:off x="3898221" y="1384103"/>
            <a:ext cx="7514525" cy="977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wrap="square" lIns="45719" rIns="45719">
            <a:spAutoFit/>
          </a:bodyPr>
          <a:lstStyle>
            <a:lvl1pPr marL="0" marR="0" indent="0" algn="l" defTabSz="914400" rtl="0" eaLnBrk="1" latinLnBrk="0" hangingPunct="1">
              <a:lnSpc>
                <a:spcPct val="125000"/>
              </a:lnSpc>
              <a:spcBef>
                <a:spcPts val="1800"/>
              </a:spcBef>
              <a:spcAft>
                <a:spcPts val="0"/>
              </a:spcAft>
              <a:buClrTx/>
              <a:buSzPct val="110000"/>
              <a:buFontTx/>
              <a:buNone/>
              <a:tabLst/>
              <a:defRPr kumimoji="0" sz="1600" b="1" i="0" u="none" strike="noStrike" cap="none" spc="0" normalizeH="0" baseline="0" dirty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216000" marR="0" indent="-216000" algn="l" defTabSz="914400" rtl="0" eaLnBrk="1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Tx/>
              <a:buSzPct val="110000"/>
              <a:buFontTx/>
              <a:buBlip>
                <a:blip r:embed="rId4"/>
              </a:buBlip>
              <a:tabLst/>
              <a:defRPr kumimoji="0" lang="cs-CZ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defRPr>
            </a:lvl2pPr>
            <a:lvl3pPr marL="540000" marR="0" indent="-216000" algn="l" defTabSz="914400" rtl="0" eaLnBrk="1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>
                <a:schemeClr val="bg2"/>
              </a:buClr>
              <a:buSzPct val="110000"/>
              <a:buFont typeface="Arial" panose="020B0604020202020204" pitchFamily="34" charset="0"/>
              <a:buChar char="•"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defRPr>
            </a:lvl3pPr>
            <a:lvl4pPr marL="216000" marR="0" indent="-216000" algn="l" defTabSz="914400" rtl="0" eaLnBrk="1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Tx/>
              <a:buSzPct val="110000"/>
              <a:buFontTx/>
              <a:buBlip>
                <a:blip r:embed="rId4"/>
              </a:buBlip>
              <a:tabLst/>
              <a:defRPr kumimoji="0" sz="1400" b="0" i="0" u="none" strike="sng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defRPr>
            </a:lvl4pPr>
            <a:lvl5pPr marL="216000" marR="0" indent="-216000" algn="l" defTabSz="914400" rtl="0" eaLnBrk="1" latinLnBrk="0" hangingPunct="1">
              <a:lnSpc>
                <a:spcPct val="125000"/>
              </a:lnSpc>
              <a:spcBef>
                <a:spcPts val="600"/>
              </a:spcBef>
              <a:spcAft>
                <a:spcPts val="0"/>
              </a:spcAft>
              <a:buClrTx/>
              <a:buSzPct val="110000"/>
              <a:buFontTx/>
              <a:buBlip>
                <a:blip r:embed="rId4"/>
              </a:buBlip>
              <a:tabLst/>
              <a:defRPr kumimoji="0" sz="1400" b="0" i="0" u="none" strike="sng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lvl="1"/>
            <a:r>
              <a:rPr lang="cs-CZ" dirty="0"/>
              <a:t>Souvislost s projektem, úhrada nejdříve v den podání Žádosti, do majetku příjemce </a:t>
            </a:r>
            <a:r>
              <a:rPr lang="cs-CZ" dirty="0" smtClean="0"/>
              <a:t>podpory</a:t>
            </a:r>
          </a:p>
          <a:p>
            <a:pPr lvl="1"/>
            <a:r>
              <a:rPr lang="cs-CZ" b="1" dirty="0"/>
              <a:t>Refinancování výdajů </a:t>
            </a:r>
            <a:r>
              <a:rPr lang="cs-CZ" b="1" dirty="0" smtClean="0"/>
              <a:t>nezpůsobilé</a:t>
            </a:r>
            <a:endParaRPr lang="cs-CZ" b="1" dirty="0"/>
          </a:p>
        </p:txBody>
      </p:sp>
      <p:pic>
        <p:nvPicPr>
          <p:cNvPr id="12" name="Obrázek 11"/>
          <p:cNvPicPr/>
          <p:nvPr/>
        </p:nvPicPr>
        <p:blipFill>
          <a:blip r:embed="rId5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64930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Zástupný symbol pro obrázek 5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93" r="17593"/>
          <a:stretch>
            <a:fillRect/>
          </a:stretch>
        </p:blipFill>
        <p:spPr/>
      </p:pic>
      <p:sp>
        <p:nvSpPr>
          <p:cNvPr id="3" name="Nadpis 2">
            <a:extLst>
              <a:ext uri="{FF2B5EF4-FFF2-40B4-BE49-F238E27FC236}">
                <a16:creationId xmlns:a16="http://schemas.microsoft.com/office/drawing/2014/main" id="{5C1325AB-A2B8-0F4A-89D6-65E66E7F8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5439" y="864000"/>
            <a:ext cx="4228879" cy="867930"/>
          </a:xfrm>
        </p:spPr>
        <p:txBody>
          <a:bodyPr/>
          <a:lstStyle/>
          <a:p>
            <a:r>
              <a:rPr lang="cs-CZ" dirty="0" smtClean="0"/>
              <a:t>Bezplatné poradenství</a:t>
            </a:r>
            <a:endParaRPr lang="cs-CZ" dirty="0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DBE86024-0446-AB45-9A04-085839C99198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7335439" y="2133001"/>
            <a:ext cx="4228879" cy="2762423"/>
          </a:xfrm>
        </p:spPr>
        <p:txBody>
          <a:bodyPr/>
          <a:lstStyle/>
          <a:p>
            <a:pPr lvl="1"/>
            <a:r>
              <a:rPr lang="cs-CZ" b="1" dirty="0" err="1"/>
              <a:t>Moore</a:t>
            </a:r>
            <a:r>
              <a:rPr lang="cs-CZ" b="1" dirty="0"/>
              <a:t> Czech Republic</a:t>
            </a:r>
          </a:p>
          <a:p>
            <a:pPr lvl="1"/>
            <a:r>
              <a:rPr lang="cs-CZ" dirty="0"/>
              <a:t>Oblasti poradenství</a:t>
            </a:r>
          </a:p>
          <a:p>
            <a:pPr lvl="2"/>
            <a:r>
              <a:rPr lang="cs-CZ" dirty="0"/>
              <a:t>Management</a:t>
            </a:r>
          </a:p>
          <a:p>
            <a:pPr lvl="2"/>
            <a:r>
              <a:rPr lang="cs-CZ" dirty="0"/>
              <a:t>Organizace</a:t>
            </a:r>
          </a:p>
          <a:p>
            <a:pPr lvl="2"/>
            <a:r>
              <a:rPr lang="cs-CZ" dirty="0"/>
              <a:t>PR</a:t>
            </a:r>
          </a:p>
          <a:p>
            <a:pPr lvl="2"/>
            <a:r>
              <a:rPr lang="cs-CZ" dirty="0"/>
              <a:t>finanční řízení</a:t>
            </a:r>
          </a:p>
          <a:p>
            <a:pPr lvl="1"/>
            <a:r>
              <a:rPr lang="cs-CZ" b="1" dirty="0"/>
              <a:t>Jen s úvěrem, do 50 % z výše úvěru</a:t>
            </a:r>
          </a:p>
          <a:p>
            <a:pPr lvl="1"/>
            <a:r>
              <a:rPr lang="cs-CZ" dirty="0"/>
              <a:t>Podpora de </a:t>
            </a:r>
            <a:r>
              <a:rPr lang="cs-CZ" dirty="0" err="1"/>
              <a:t>minimis</a:t>
            </a:r>
            <a:endParaRPr lang="cs-CZ" dirty="0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B0BFD46-2466-204A-86A6-CDB93F2879C5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7</a:t>
            </a:fld>
            <a:endParaRPr lang="cs-CZ"/>
          </a:p>
        </p:txBody>
      </p:sp>
      <p:pic>
        <p:nvPicPr>
          <p:cNvPr id="10" name="Obrázek 9">
            <a:extLst>
              <a:ext uri="{FF2B5EF4-FFF2-40B4-BE49-F238E27FC236}">
                <a16:creationId xmlns:a16="http://schemas.microsoft.com/office/drawing/2014/main" id="{51B0F250-7CAC-5442-8256-F25A177D99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6044551" cy="6858000"/>
          </a:xfrm>
          <a:prstGeom prst="rect">
            <a:avLst/>
          </a:prstGeom>
        </p:spPr>
      </p:pic>
      <p:pic>
        <p:nvPicPr>
          <p:cNvPr id="9" name="Obrázek 8"/>
          <p:cNvPicPr/>
          <p:nvPr/>
        </p:nvPicPr>
        <p:blipFill>
          <a:blip r:embed="rId4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58488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99A5219-080B-1F47-93C7-7928B21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Typy podpory – úvěr S-podnik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DE89B40-8811-DC46-A281-41D1D584F4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3477875"/>
          </a:xfrm>
        </p:spPr>
        <p:txBody>
          <a:bodyPr/>
          <a:lstStyle/>
          <a:p>
            <a:pPr lvl="1"/>
            <a:r>
              <a:rPr lang="cs-CZ" dirty="0"/>
              <a:t>P</a:t>
            </a:r>
            <a:r>
              <a:rPr lang="cs-CZ" dirty="0" smtClean="0"/>
              <a:t>odpora </a:t>
            </a:r>
            <a:r>
              <a:rPr lang="cs-CZ" dirty="0"/>
              <a:t>malého rozsahu (de </a:t>
            </a:r>
            <a:r>
              <a:rPr lang="cs-CZ" dirty="0" err="1"/>
              <a:t>minimis</a:t>
            </a:r>
            <a:r>
              <a:rPr lang="cs-CZ" dirty="0"/>
              <a:t>)</a:t>
            </a:r>
          </a:p>
          <a:p>
            <a:pPr lvl="1"/>
            <a:r>
              <a:rPr lang="cs-CZ" dirty="0" smtClean="0"/>
              <a:t>Podpora podle </a:t>
            </a:r>
            <a:r>
              <a:rPr lang="cs-CZ" dirty="0"/>
              <a:t>čl. 22 </a:t>
            </a:r>
            <a:r>
              <a:rPr lang="cs-CZ" dirty="0" smtClean="0"/>
              <a:t>GBER</a:t>
            </a:r>
            <a:r>
              <a:rPr lang="cs-CZ" baseline="30000" dirty="0" smtClean="0"/>
              <a:t>*)</a:t>
            </a:r>
            <a:r>
              <a:rPr lang="cs-CZ" dirty="0" smtClean="0"/>
              <a:t> </a:t>
            </a:r>
            <a:r>
              <a:rPr lang="cs-CZ" dirty="0"/>
              <a:t>(začínající </a:t>
            </a:r>
            <a:r>
              <a:rPr lang="cs-CZ" dirty="0" smtClean="0"/>
              <a:t>MSP)</a:t>
            </a:r>
          </a:p>
          <a:p>
            <a:pPr lvl="1"/>
            <a:r>
              <a:rPr lang="cs-CZ" dirty="0" smtClean="0"/>
              <a:t>Podpora podle </a:t>
            </a:r>
            <a:r>
              <a:rPr lang="cs-CZ" dirty="0"/>
              <a:t>čl. 14 </a:t>
            </a:r>
            <a:r>
              <a:rPr lang="cs-CZ" dirty="0" smtClean="0"/>
              <a:t>GBER</a:t>
            </a:r>
            <a:r>
              <a:rPr lang="cs-CZ" baseline="30000" dirty="0" smtClean="0"/>
              <a:t>)*</a:t>
            </a:r>
            <a:r>
              <a:rPr lang="cs-CZ" dirty="0" smtClean="0"/>
              <a:t> </a:t>
            </a:r>
            <a:r>
              <a:rPr lang="cs-CZ" dirty="0"/>
              <a:t>(regionální podpora)</a:t>
            </a:r>
          </a:p>
          <a:p>
            <a:pPr lvl="1"/>
            <a:endParaRPr lang="cs-CZ" dirty="0" smtClean="0"/>
          </a:p>
          <a:p>
            <a:pPr lvl="1"/>
            <a:r>
              <a:rPr lang="cs-CZ" dirty="0" smtClean="0"/>
              <a:t>Na </a:t>
            </a:r>
            <a:r>
              <a:rPr lang="cs-CZ" dirty="0"/>
              <a:t>výdaje hrazené úvěrem nelze další podporu, nelze předfinancovat dotaci apod.</a:t>
            </a:r>
          </a:p>
          <a:p>
            <a:pPr lvl="1"/>
            <a:r>
              <a:rPr lang="cs-CZ" b="1" dirty="0"/>
              <a:t>S volbou podpory pomůže </a:t>
            </a:r>
            <a:r>
              <a:rPr lang="cs-CZ" b="1" dirty="0" smtClean="0"/>
              <a:t>NRB</a:t>
            </a:r>
          </a:p>
          <a:p>
            <a:pPr lvl="1"/>
            <a:endParaRPr lang="cs-CZ" dirty="0"/>
          </a:p>
          <a:p>
            <a:pPr marL="0" lvl="1" indent="0">
              <a:buNone/>
            </a:pPr>
            <a:r>
              <a:rPr lang="cs-CZ" baseline="30000" dirty="0" smtClean="0"/>
              <a:t>*)</a:t>
            </a:r>
            <a:r>
              <a:rPr lang="cs-CZ" dirty="0" smtClean="0"/>
              <a:t> GBER </a:t>
            </a:r>
            <a:r>
              <a:rPr lang="cs-CZ" dirty="0"/>
              <a:t>= Obecné nařízení o blokových výjimkách </a:t>
            </a:r>
          </a:p>
          <a:p>
            <a:pPr marL="0" lvl="1" indent="0">
              <a:buNone/>
            </a:pPr>
            <a:endParaRPr lang="cs-CZ" dirty="0"/>
          </a:p>
          <a:p>
            <a:pPr lvl="1"/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8DF8D8-9B97-AF4C-B7A1-507453D4A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8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62239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>
            <a:extLst>
              <a:ext uri="{FF2B5EF4-FFF2-40B4-BE49-F238E27FC236}">
                <a16:creationId xmlns:a16="http://schemas.microsoft.com/office/drawing/2014/main" id="{199A5219-080B-1F47-93C7-7928B21E24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Podpora de </a:t>
            </a:r>
            <a:r>
              <a:rPr lang="cs-CZ" dirty="0" err="1" smtClean="0"/>
              <a:t>minimis</a:t>
            </a:r>
            <a:endParaRPr lang="cs-CZ" dirty="0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8DE89B40-8811-DC46-A281-41D1D584F402}"/>
              </a:ext>
            </a:extLst>
          </p:cNvPr>
          <p:cNvSpPr>
            <a:spLocks noGrp="1"/>
          </p:cNvSpPr>
          <p:nvPr>
            <p:ph type="body" sz="quarter" idx="1"/>
          </p:nvPr>
        </p:nvSpPr>
        <p:spPr>
          <a:xfrm>
            <a:off x="3898223" y="2133001"/>
            <a:ext cx="7666095" cy="3108672"/>
          </a:xfrm>
        </p:spPr>
        <p:txBody>
          <a:bodyPr/>
          <a:lstStyle/>
          <a:p>
            <a:pPr lvl="1"/>
            <a:r>
              <a:rPr lang="cs-CZ" b="1" dirty="0"/>
              <a:t>Limit podpory podle zaměření projektu</a:t>
            </a:r>
          </a:p>
          <a:p>
            <a:pPr lvl="2"/>
            <a:r>
              <a:rPr lang="cs-CZ" dirty="0"/>
              <a:t>zemědělství (20 tis. EUR)</a:t>
            </a:r>
          </a:p>
          <a:p>
            <a:pPr lvl="2"/>
            <a:r>
              <a:rPr lang="cs-CZ" dirty="0"/>
              <a:t>rybolov a akvakultura (30 tis. EUR)</a:t>
            </a:r>
          </a:p>
          <a:p>
            <a:pPr lvl="2"/>
            <a:r>
              <a:rPr lang="cs-CZ" dirty="0"/>
              <a:t>silniční doprava (100 tis. EUR)</a:t>
            </a:r>
          </a:p>
          <a:p>
            <a:pPr lvl="2"/>
            <a:r>
              <a:rPr lang="cs-CZ" dirty="0"/>
              <a:t>ostatní podporovaná odvětví (200 tis. EUR)</a:t>
            </a:r>
          </a:p>
          <a:p>
            <a:pPr lvl="1"/>
            <a:r>
              <a:rPr lang="cs-CZ" dirty="0"/>
              <a:t>Výše podpory = hrubý ekvivalent podpory (ne výše úvěru)</a:t>
            </a:r>
          </a:p>
          <a:p>
            <a:pPr lvl="1"/>
            <a:r>
              <a:rPr lang="cs-CZ" b="1" dirty="0"/>
              <a:t>I </a:t>
            </a:r>
            <a:r>
              <a:rPr lang="cs-CZ" b="1" dirty="0" smtClean="0"/>
              <a:t>na zahájené </a:t>
            </a:r>
            <a:r>
              <a:rPr lang="cs-CZ" b="1" dirty="0"/>
              <a:t>projekty</a:t>
            </a:r>
          </a:p>
          <a:p>
            <a:pPr marL="0" lvl="1" indent="0">
              <a:buNone/>
            </a:pPr>
            <a:endParaRPr lang="cs-CZ" dirty="0"/>
          </a:p>
          <a:p>
            <a:pPr lvl="1"/>
            <a:endParaRPr lang="cs-CZ" dirty="0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C48DF8D8-9B97-AF4C-B7A1-507453D4A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cs-CZ" smtClean="0"/>
              <a:t>9</a:t>
            </a:fld>
            <a:endParaRPr lang="cs-CZ"/>
          </a:p>
        </p:txBody>
      </p:sp>
      <p:pic>
        <p:nvPicPr>
          <p:cNvPr id="7" name="Obrázek 6"/>
          <p:cNvPicPr/>
          <p:nvPr/>
        </p:nvPicPr>
        <p:blipFill>
          <a:blip r:embed="rId3"/>
          <a:stretch>
            <a:fillRect/>
          </a:stretch>
        </p:blipFill>
        <p:spPr>
          <a:xfrm>
            <a:off x="9915417" y="442950"/>
            <a:ext cx="1903204" cy="421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29183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NRB">
      <a:dk1>
        <a:srgbClr val="000000"/>
      </a:dk1>
      <a:lt1>
        <a:srgbClr val="FFFFFF"/>
      </a:lt1>
      <a:dk2>
        <a:srgbClr val="A7A7A7"/>
      </a:dk2>
      <a:lt2>
        <a:srgbClr val="E60514"/>
      </a:lt2>
      <a:accent1>
        <a:srgbClr val="00358E"/>
      </a:accent1>
      <a:accent2>
        <a:srgbClr val="26539F"/>
      </a:accent2>
      <a:accent3>
        <a:srgbClr val="4C71B0"/>
      </a:accent3>
      <a:accent4>
        <a:srgbClr val="7390C1"/>
      </a:accent4>
      <a:accent5>
        <a:srgbClr val="99AED2"/>
      </a:accent5>
      <a:accent6>
        <a:srgbClr val="BFCCE3"/>
      </a:accent6>
      <a:hlink>
        <a:srgbClr val="0000FF"/>
      </a:hlink>
      <a:folHlink>
        <a:srgbClr val="FF00FF"/>
      </a:folHlink>
    </a:clrScheme>
    <a:fontScheme name="NRB">
      <a:majorFont>
        <a:latin typeface="Montserrat"/>
        <a:ea typeface="Calibri"/>
        <a:cs typeface="Calibri"/>
      </a:majorFont>
      <a:minorFont>
        <a:latin typeface="Montserrat"/>
        <a:ea typeface="Helvetica"/>
        <a:cs typeface="Helvetica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  <a:extLst>
    <a:ext uri="{05A4C25C-085E-4340-85A3-A5531E510DB2}">
      <thm15:themeFamily xmlns:thm15="http://schemas.microsoft.com/office/thememl/2012/main" name="2112_NRB_prezentace_v06_s_navodem.pptx" id="{507474C3-DBDA-4A72-985C-8A9D1C59955A}" vid="{3B90A4C7-A6AC-49B1-B00F-B6E057806406}"/>
    </a:ext>
  </a:extLst>
</a:theme>
</file>

<file path=ppt/theme/theme2.xml><?xml version="1.0" encoding="utf-8"?>
<a:theme xmlns:a="http://schemas.openxmlformats.org/drawingml/2006/main" name="Motiv Office">
  <a:themeElements>
    <a:clrScheme name="Motiv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0EB0D437558F94C90ED7F89C9188F24" ma:contentTypeVersion="13" ma:contentTypeDescription="Vytvoří nový dokument" ma:contentTypeScope="" ma:versionID="64a4fffc1d65dffba9b9dbc3eb65f4bc">
  <xsd:schema xmlns:xsd="http://www.w3.org/2001/XMLSchema" xmlns:xs="http://www.w3.org/2001/XMLSchema" xmlns:p="http://schemas.microsoft.com/office/2006/metadata/properties" xmlns:ns2="dd54cf0e-4037-4858-849f-427946f62730" xmlns:ns3="c0a32d9a-7055-4794-8206-b12343b2c90b" targetNamespace="http://schemas.microsoft.com/office/2006/metadata/properties" ma:root="true" ma:fieldsID="84346c10eaeffaac3c18b0317113b124" ns2:_="" ns3:_="">
    <xsd:import namespace="dd54cf0e-4037-4858-849f-427946f62730"/>
    <xsd:import namespace="c0a32d9a-7055-4794-8206-b12343b2c90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d54cf0e-4037-4858-849f-427946f6273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a32d9a-7055-4794-8206-b12343b2c90b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136E09-921C-4CA6-8F52-827A67006B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d54cf0e-4037-4858-849f-427946f62730"/>
    <ds:schemaRef ds:uri="c0a32d9a-7055-4794-8206-b12343b2c90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F7A747E-5BFD-4766-B683-EFDC447D9B96}">
  <ds:schemaRefs>
    <ds:schemaRef ds:uri="http://purl.org/dc/terms/"/>
    <ds:schemaRef ds:uri="http://schemas.openxmlformats.org/package/2006/metadata/core-properties"/>
    <ds:schemaRef ds:uri="http://purl.org/dc/dcmitype/"/>
    <ds:schemaRef ds:uri="dd54cf0e-4037-4858-849f-427946f62730"/>
    <ds:schemaRef ds:uri="c0a32d9a-7055-4794-8206-b12343b2c90b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9025E25-F741-4F87-8C86-205320BBFD2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NRB prezentace s navodem</Template>
  <TotalTime>198</TotalTime>
  <Words>835</Words>
  <Application>Microsoft Office PowerPoint</Application>
  <PresentationFormat>Širokoúhlá obrazovka</PresentationFormat>
  <Paragraphs>170</Paragraphs>
  <Slides>16</Slides>
  <Notes>11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Montserrat</vt:lpstr>
      <vt:lpstr>Montserrat Light</vt:lpstr>
      <vt:lpstr>Motiv Office</vt:lpstr>
      <vt:lpstr>Možnosti financování sociálních podniků</vt:lpstr>
      <vt:lpstr>Program S-podnik</vt:lpstr>
      <vt:lpstr>Příjemci podpory / Projekt</vt:lpstr>
      <vt:lpstr>Principy sociálního podnikání</vt:lpstr>
      <vt:lpstr>Zvýhodněné úvěry</vt:lpstr>
      <vt:lpstr>Způsobilé výdaje projektu</vt:lpstr>
      <vt:lpstr>Bezplatné poradenství</vt:lpstr>
      <vt:lpstr>Typy podpory – úvěr S-podnik</vt:lpstr>
      <vt:lpstr>Podpora de minimis</vt:lpstr>
      <vt:lpstr>Podpora dle GBER</vt:lpstr>
      <vt:lpstr>Co je zahájení projektu?</vt:lpstr>
      <vt:lpstr>Podání žádosti</vt:lpstr>
      <vt:lpstr>Zajištění úvěru a povinnosti ze smlouvy</vt:lpstr>
      <vt:lpstr>Plnění kritérií sociálního podniku</vt:lpstr>
      <vt:lpstr>Prezentace aplikace PowerPoint</vt:lpstr>
      <vt:lpstr>Prezentace aplikace PowerPoint</vt:lpstr>
    </vt:vector>
  </TitlesOfParts>
  <Company>CMZRB, a.s.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lafantova</dc:creator>
  <cp:lastModifiedBy>Paličková Markéta</cp:lastModifiedBy>
  <cp:revision>18</cp:revision>
  <dcterms:created xsi:type="dcterms:W3CDTF">2022-04-19T08:23:56Z</dcterms:created>
  <dcterms:modified xsi:type="dcterms:W3CDTF">2022-05-11T04:02:13Z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0x010100F0EB0D437558F94C90ED7F89C9188F24</vt:lpwstr>
  </property>
</Properties>
</file>