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  <p:cmAuthor id="1" name="Vláčilová Bronislava" initials="V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28" autoAdjust="0"/>
    <p:restoredTop sz="93979" autoAdjust="0"/>
  </p:normalViewPr>
  <p:slideViewPr>
    <p:cSldViewPr>
      <p:cViewPr varScale="1">
        <p:scale>
          <a:sx n="115" d="100"/>
          <a:sy n="115" d="100"/>
        </p:scale>
        <p:origin x="151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15.11.2019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0927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15.11.2019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15.11.2019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15.11.2019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15.11.2019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15.11.2019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15.11.2019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15.11.2019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15.11.2019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15.11.2019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15.11.2019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15.11.2019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01D97-FC29-45AD-892D-C2EA6D4FDBC3}" type="datetimeFigureOut">
              <a:rPr lang="cs-CZ" smtClean="0"/>
              <a:pPr/>
              <a:t>15.11.2019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b.vlacilova@olkraj.c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4" name="TextovéPole 3"/>
          <p:cNvSpPr txBox="1"/>
          <p:nvPr/>
        </p:nvSpPr>
        <p:spPr>
          <a:xfrm>
            <a:off x="0" y="1686306"/>
            <a:ext cx="9144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>
                <a:latin typeface="Calibri" panose="020F0502020204030204" pitchFamily="34" charset="0"/>
              </a:rPr>
              <a:t>Školská inkluzívní koncepce </a:t>
            </a:r>
          </a:p>
          <a:p>
            <a:pPr algn="ctr"/>
            <a:r>
              <a:rPr lang="cs-CZ" sz="3600" b="1" dirty="0" smtClean="0">
                <a:latin typeface="Calibri" panose="020F0502020204030204" pitchFamily="34" charset="0"/>
              </a:rPr>
              <a:t>Olomouckého kraje</a:t>
            </a:r>
          </a:p>
          <a:p>
            <a:pPr algn="ctr"/>
            <a:endParaRPr lang="cs-CZ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endParaRPr lang="cs-CZ" sz="36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endParaRPr lang="cs-CZ" sz="36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r>
              <a:rPr lang="cs-CZ" sz="2400" dirty="0" smtClean="0">
                <a:latin typeface="Calibri" panose="020F0502020204030204" pitchFamily="34" charset="0"/>
              </a:rPr>
              <a:t>RNDr. Bronislava Vláčilová, věcná manažerka projektu KAP</a:t>
            </a:r>
            <a:endParaRPr lang="cs-CZ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Proč ŠIKK ?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Rozhodnutí Evropské komise</a:t>
            </a:r>
          </a:p>
          <a:p>
            <a:r>
              <a:rPr lang="cs-CZ" dirty="0" smtClean="0"/>
              <a:t>Metodika rovných příležitostí (MŠMT)</a:t>
            </a:r>
          </a:p>
          <a:p>
            <a:r>
              <a:rPr lang="cs-CZ" dirty="0" smtClean="0"/>
              <a:t>Metodika „Postupy KAP“ našeho projektu</a:t>
            </a:r>
          </a:p>
          <a:p>
            <a:r>
              <a:rPr lang="cs-CZ" dirty="0" smtClean="0"/>
              <a:t>Krajský akční plán rozvoje vzdělávání Olomouckého kraje na období 2019-2021</a:t>
            </a:r>
          </a:p>
          <a:p>
            <a:r>
              <a:rPr lang="cs-CZ" dirty="0" smtClean="0"/>
              <a:t>projekt IKAP II a jeho povinné přílohy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85017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4000" b="1" dirty="0" smtClean="0"/>
              <a:t>Kdo tvořil ŠIKK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u="sng" dirty="0" smtClean="0"/>
              <a:t>PS pro rovné příležitosti</a:t>
            </a:r>
            <a:r>
              <a:rPr lang="cs-CZ" dirty="0" smtClean="0"/>
              <a:t>:</a:t>
            </a:r>
          </a:p>
          <a:p>
            <a:pPr>
              <a:buFontTx/>
              <a:buChar char="-"/>
            </a:pPr>
            <a:r>
              <a:rPr lang="cs-CZ" dirty="0" smtClean="0"/>
              <a:t>Zástupci RT KAP</a:t>
            </a:r>
          </a:p>
          <a:p>
            <a:pPr>
              <a:buFontTx/>
              <a:buChar char="-"/>
            </a:pPr>
            <a:r>
              <a:rPr lang="cs-CZ" dirty="0" smtClean="0"/>
              <a:t>Pracovníci OŠM</a:t>
            </a:r>
          </a:p>
          <a:p>
            <a:pPr>
              <a:buFontTx/>
              <a:buChar char="-"/>
            </a:pPr>
            <a:r>
              <a:rPr lang="cs-CZ" dirty="0" smtClean="0"/>
              <a:t>Zástupci škol běžných i speciálních</a:t>
            </a:r>
          </a:p>
          <a:p>
            <a:pPr>
              <a:buFontTx/>
              <a:buChar char="-"/>
            </a:pPr>
            <a:r>
              <a:rPr lang="cs-CZ" dirty="0" smtClean="0"/>
              <a:t>Zástupci poskytovatelů poradenských služeb, neziskových a zájmových organizací, zástupci ÚP, ASZ, sociálního odboru, ČŠI, …..</a:t>
            </a:r>
          </a:p>
          <a:p>
            <a:pPr marL="0" indent="0">
              <a:buNone/>
            </a:pPr>
            <a:r>
              <a:rPr lang="cs-CZ" dirty="0" smtClean="0"/>
              <a:t>PS má celkem 19 členů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2540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 smtClean="0"/>
              <a:t>Proces hodnocení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cs-CZ" dirty="0" smtClean="0"/>
              <a:t>Připomínkové řízení v PS pro rovné příležitosti</a:t>
            </a:r>
          </a:p>
          <a:p>
            <a:r>
              <a:rPr lang="cs-CZ" dirty="0" smtClean="0"/>
              <a:t>Konzultován s vybranými členy hodnotící platformy v projektu APIV B (NIDV)</a:t>
            </a:r>
          </a:p>
          <a:p>
            <a:r>
              <a:rPr lang="cs-CZ" dirty="0" smtClean="0"/>
              <a:t>K 1.11. 2019 byl dokument ŠIKK odeslán k předepsanému hodnocení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48121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Aktivity ŠIKK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Krajské centrum podpory ŠPP - prevence předčasných odchodů ze vzdělávání, kooperace PP škol běžného proudu a škol speciálních/praktických</a:t>
            </a:r>
          </a:p>
          <a:p>
            <a:r>
              <a:rPr lang="cs-CZ" dirty="0" smtClean="0"/>
              <a:t>Krajské metodické kabinety pro podporu gramotností – matematické, čtenářské a digitální</a:t>
            </a:r>
          </a:p>
          <a:p>
            <a:r>
              <a:rPr lang="cs-CZ" dirty="0" smtClean="0"/>
              <a:t>Regionální centrum Aplikovaných pohybových aktivit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91616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dirty="0" smtClean="0"/>
              <a:t>Zajištění aktivit ŠIKK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r>
              <a:rPr lang="cs-CZ" dirty="0" smtClean="0"/>
              <a:t>Výzvy z OP </a:t>
            </a:r>
            <a:r>
              <a:rPr lang="cs-CZ" dirty="0"/>
              <a:t>J</a:t>
            </a:r>
            <a:r>
              <a:rPr lang="cs-CZ" dirty="0" smtClean="0"/>
              <a:t>an Amos Komenský (2021-2027)</a:t>
            </a:r>
          </a:p>
          <a:p>
            <a:r>
              <a:rPr lang="cs-CZ" dirty="0" smtClean="0"/>
              <a:t>Aktivity projektu Krajský akční plán rozvoje vzdělávání</a:t>
            </a:r>
          </a:p>
          <a:p>
            <a:r>
              <a:rPr lang="cs-CZ" dirty="0" smtClean="0"/>
              <a:t>Podpora Olomouckého kraje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4248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2800" dirty="0" smtClean="0">
                <a:hlinkClick r:id="rId2"/>
              </a:rPr>
              <a:t>b.vlacilova@olkraj.cz</a:t>
            </a:r>
            <a:r>
              <a:rPr lang="cs-CZ" sz="2800" dirty="0" smtClean="0"/>
              <a:t> </a:t>
            </a:r>
            <a:endParaRPr lang="cs-CZ" sz="28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RNDr. Bronislava Vláčilová, věcná manažerka KAP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34038301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</TotalTime>
  <Words>197</Words>
  <Application>Microsoft Office PowerPoint</Application>
  <PresentationFormat>Předvádění na obrazovce (4:3)</PresentationFormat>
  <Paragraphs>34</Paragraphs>
  <Slides>7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0" baseType="lpstr">
      <vt:lpstr>Arial</vt:lpstr>
      <vt:lpstr>Calibri</vt:lpstr>
      <vt:lpstr>Motiv systému Office</vt:lpstr>
      <vt:lpstr>Prezentace aplikace PowerPoint</vt:lpstr>
      <vt:lpstr>Proč ŠIKK ?</vt:lpstr>
      <vt:lpstr>Kdo tvořil ŠIKK</vt:lpstr>
      <vt:lpstr>Proces hodnocení</vt:lpstr>
      <vt:lpstr>Aktivity ŠIKK</vt:lpstr>
      <vt:lpstr>Zajištění aktivit ŠIKK</vt:lpstr>
      <vt:lpstr>b.vlacilova@olkraj.cz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Vláčilová Bronislava</cp:lastModifiedBy>
  <cp:revision>554</cp:revision>
  <dcterms:created xsi:type="dcterms:W3CDTF">2015-08-27T07:44:55Z</dcterms:created>
  <dcterms:modified xsi:type="dcterms:W3CDTF">2019-11-15T09:22:59Z</dcterms:modified>
</cp:coreProperties>
</file>