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9" r:id="rId2"/>
    <p:sldId id="258" r:id="rId3"/>
    <p:sldId id="260" r:id="rId4"/>
    <p:sldId id="262" r:id="rId5"/>
    <p:sldId id="268" r:id="rId6"/>
    <p:sldId id="261" r:id="rId7"/>
    <p:sldId id="296" r:id="rId8"/>
    <p:sldId id="284" r:id="rId9"/>
    <p:sldId id="286" r:id="rId10"/>
    <p:sldId id="271" r:id="rId11"/>
    <p:sldId id="273" r:id="rId12"/>
    <p:sldId id="272" r:id="rId13"/>
    <p:sldId id="289" r:id="rId14"/>
    <p:sldId id="290" r:id="rId15"/>
    <p:sldId id="291" r:id="rId16"/>
    <p:sldId id="292" r:id="rId17"/>
    <p:sldId id="275" r:id="rId18"/>
    <p:sldId id="264" r:id="rId19"/>
    <p:sldId id="265" r:id="rId20"/>
    <p:sldId id="293" r:id="rId21"/>
    <p:sldId id="295" r:id="rId22"/>
    <p:sldId id="269" r:id="rId2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2A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54" d="100"/>
          <a:sy n="154" d="100"/>
        </p:scale>
        <p:origin x="53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285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Relationship Id="rId4" Type="http://schemas.openxmlformats.org/officeDocument/2006/relationships/image" Target="../media/image12.jpe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Relationship Id="rId4" Type="http://schemas.openxmlformats.org/officeDocument/2006/relationships/image" Target="../media/image16.pn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Relationship Id="rId4" Type="http://schemas.openxmlformats.org/officeDocument/2006/relationships/image" Target="../media/image24.pn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Relationship Id="rId4" Type="http://schemas.openxmlformats.org/officeDocument/2006/relationships/image" Target="../media/image12.jpe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Relationship Id="rId4" Type="http://schemas.openxmlformats.org/officeDocument/2006/relationships/image" Target="../media/image16.pn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Relationship Id="rId4" Type="http://schemas.openxmlformats.org/officeDocument/2006/relationships/image" Target="../media/image2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01A398-C3AB-4824-9DDD-418F665305AF}" type="doc">
      <dgm:prSet loTypeId="urn:microsoft.com/office/officeart/2005/8/layout/orgChart1" loCatId="hierarchy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cs-CZ"/>
        </a:p>
      </dgm:t>
    </dgm:pt>
    <dgm:pt modelId="{AB03D92E-7817-4E39-9720-7FF3AF854BF7}">
      <dgm:prSet phldrT="[Text]"/>
      <dgm:spPr/>
      <dgm:t>
        <a:bodyPr/>
        <a:lstStyle/>
        <a:p>
          <a:r>
            <a:rPr lang="cs-CZ" dirty="0">
              <a:solidFill>
                <a:schemeClr val="tx1"/>
              </a:solidFill>
            </a:rPr>
            <a:t>CKP</a:t>
          </a:r>
        </a:p>
      </dgm:t>
    </dgm:pt>
    <dgm:pt modelId="{995FB655-7D37-4D5A-A4E4-689E2099A7DA}" type="parTrans" cxnId="{40F8909F-1BAF-4212-86DF-F7F56EBFF4FC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3D9F6AA5-3CB9-47A7-A484-0065AA020C31}" type="sibTrans" cxnId="{40F8909F-1BAF-4212-86DF-F7F56EBFF4FC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61BA1AF1-2EDD-405E-A53D-ED3FDD268C95}">
      <dgm:prSet phldrT="[Text]"/>
      <dgm:spPr/>
      <dgm:t>
        <a:bodyPr/>
        <a:lstStyle/>
        <a:p>
          <a:r>
            <a:rPr lang="cs-CZ" dirty="0">
              <a:solidFill>
                <a:schemeClr val="tx1"/>
              </a:solidFill>
            </a:rPr>
            <a:t>PTV</a:t>
          </a:r>
        </a:p>
      </dgm:t>
    </dgm:pt>
    <dgm:pt modelId="{E064A499-4235-483A-8E2C-D609A24FA4DB}" type="parTrans" cxnId="{0607CC77-19BA-431E-8319-E3812CDEE183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318054EF-6DE0-4297-9CF4-0672D0B6A1D8}" type="sibTrans" cxnId="{0607CC77-19BA-431E-8319-E3812CDEE183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896863CA-3E2D-46B6-875F-454F2437C06A}">
      <dgm:prSet phldrT="[Text]"/>
      <dgm:spPr/>
      <dgm:t>
        <a:bodyPr/>
        <a:lstStyle/>
        <a:p>
          <a:r>
            <a:rPr lang="cs-CZ" dirty="0">
              <a:solidFill>
                <a:schemeClr val="tx1"/>
              </a:solidFill>
            </a:rPr>
            <a:t>KMK ICT</a:t>
          </a:r>
        </a:p>
      </dgm:t>
    </dgm:pt>
    <dgm:pt modelId="{E5B0CB68-C28D-4C46-9935-75B1357F2F94}" type="parTrans" cxnId="{7D06097A-BC97-45B2-9812-44BA885B9C34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6DF3B5C2-611E-4104-B877-34560FA5250D}" type="sibTrans" cxnId="{7D06097A-BC97-45B2-9812-44BA885B9C34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3ED698F7-55E5-4D7C-9F98-6531840008CF}">
      <dgm:prSet phldrT="[Text]"/>
      <dgm:spPr/>
      <dgm:t>
        <a:bodyPr/>
        <a:lstStyle/>
        <a:p>
          <a:r>
            <a:rPr lang="cs-CZ">
              <a:solidFill>
                <a:schemeClr val="tx1"/>
              </a:solidFill>
            </a:rPr>
            <a:t>KMK </a:t>
          </a:r>
          <a:r>
            <a:rPr lang="cs-CZ" dirty="0">
              <a:solidFill>
                <a:schemeClr val="tx1"/>
              </a:solidFill>
            </a:rPr>
            <a:t>DG</a:t>
          </a:r>
        </a:p>
      </dgm:t>
    </dgm:pt>
    <dgm:pt modelId="{6B1B4DBE-B3EA-4A3D-82C1-89A2B9D0EE28}" type="parTrans" cxnId="{C52A47E0-8085-46B2-8FDB-1B6621EFD6F6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4C300606-9090-49C8-8C30-83B99F22A730}" type="sibTrans" cxnId="{C52A47E0-8085-46B2-8FDB-1B6621EFD6F6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C78D6C6E-0C5D-4976-BF7C-B9A816B2C610}" type="pres">
      <dgm:prSet presAssocID="{D201A398-C3AB-4824-9DDD-418F665305A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7449FA7-FF89-4B09-9EA9-F943180E9546}" type="pres">
      <dgm:prSet presAssocID="{AB03D92E-7817-4E39-9720-7FF3AF854BF7}" presName="hierRoot1" presStyleCnt="0">
        <dgm:presLayoutVars>
          <dgm:hierBranch val="init"/>
        </dgm:presLayoutVars>
      </dgm:prSet>
      <dgm:spPr/>
    </dgm:pt>
    <dgm:pt modelId="{84AC817F-6039-458E-AFA2-76C0C650CE47}" type="pres">
      <dgm:prSet presAssocID="{AB03D92E-7817-4E39-9720-7FF3AF854BF7}" presName="rootComposite1" presStyleCnt="0"/>
      <dgm:spPr/>
    </dgm:pt>
    <dgm:pt modelId="{28D3A532-63C3-4B47-915A-67B6D3836A7A}" type="pres">
      <dgm:prSet presAssocID="{AB03D92E-7817-4E39-9720-7FF3AF854BF7}" presName="rootText1" presStyleLbl="node0" presStyleIdx="0" presStyleCnt="1">
        <dgm:presLayoutVars>
          <dgm:chPref val="3"/>
        </dgm:presLayoutVars>
      </dgm:prSet>
      <dgm:spPr/>
    </dgm:pt>
    <dgm:pt modelId="{BCB3551B-14C0-409D-84C3-3598680612E0}" type="pres">
      <dgm:prSet presAssocID="{AB03D92E-7817-4E39-9720-7FF3AF854BF7}" presName="rootConnector1" presStyleLbl="node1" presStyleIdx="0" presStyleCnt="0"/>
      <dgm:spPr/>
    </dgm:pt>
    <dgm:pt modelId="{8F001EAF-26D7-49EB-AAE5-653D02DF676A}" type="pres">
      <dgm:prSet presAssocID="{AB03D92E-7817-4E39-9720-7FF3AF854BF7}" presName="hierChild2" presStyleCnt="0"/>
      <dgm:spPr/>
    </dgm:pt>
    <dgm:pt modelId="{1B108BFD-F30B-4230-A4D9-4B160B558438}" type="pres">
      <dgm:prSet presAssocID="{E064A499-4235-483A-8E2C-D609A24FA4DB}" presName="Name37" presStyleLbl="parChTrans1D2" presStyleIdx="0" presStyleCnt="3"/>
      <dgm:spPr/>
    </dgm:pt>
    <dgm:pt modelId="{DDDB65AF-5A4B-4C1B-ACED-BD3D8EE9BF5C}" type="pres">
      <dgm:prSet presAssocID="{61BA1AF1-2EDD-405E-A53D-ED3FDD268C95}" presName="hierRoot2" presStyleCnt="0">
        <dgm:presLayoutVars>
          <dgm:hierBranch val="hang"/>
        </dgm:presLayoutVars>
      </dgm:prSet>
      <dgm:spPr/>
    </dgm:pt>
    <dgm:pt modelId="{8E97099E-0E33-4247-8606-60CFAD33436E}" type="pres">
      <dgm:prSet presAssocID="{61BA1AF1-2EDD-405E-A53D-ED3FDD268C95}" presName="rootComposite" presStyleCnt="0"/>
      <dgm:spPr/>
    </dgm:pt>
    <dgm:pt modelId="{4A5A1E02-14B2-46DA-96C9-806E7C7560CE}" type="pres">
      <dgm:prSet presAssocID="{61BA1AF1-2EDD-405E-A53D-ED3FDD268C95}" presName="rootText" presStyleLbl="node2" presStyleIdx="0" presStyleCnt="3">
        <dgm:presLayoutVars>
          <dgm:chPref val="3"/>
        </dgm:presLayoutVars>
      </dgm:prSet>
      <dgm:spPr/>
    </dgm:pt>
    <dgm:pt modelId="{09F1F8AA-EDC5-4171-B285-FE1FA321D5C7}" type="pres">
      <dgm:prSet presAssocID="{61BA1AF1-2EDD-405E-A53D-ED3FDD268C95}" presName="rootConnector" presStyleLbl="node2" presStyleIdx="0" presStyleCnt="3"/>
      <dgm:spPr/>
    </dgm:pt>
    <dgm:pt modelId="{8BEFEB3F-673A-48C1-9183-C67BFA2DDD24}" type="pres">
      <dgm:prSet presAssocID="{61BA1AF1-2EDD-405E-A53D-ED3FDD268C95}" presName="hierChild4" presStyleCnt="0"/>
      <dgm:spPr/>
    </dgm:pt>
    <dgm:pt modelId="{8010CEFB-447F-40A1-962C-AB2AE0069DC2}" type="pres">
      <dgm:prSet presAssocID="{61BA1AF1-2EDD-405E-A53D-ED3FDD268C95}" presName="hierChild5" presStyleCnt="0"/>
      <dgm:spPr/>
    </dgm:pt>
    <dgm:pt modelId="{D0868DE2-C141-40B7-9327-AD2FC9629F66}" type="pres">
      <dgm:prSet presAssocID="{6B1B4DBE-B3EA-4A3D-82C1-89A2B9D0EE28}" presName="Name37" presStyleLbl="parChTrans1D2" presStyleIdx="1" presStyleCnt="3"/>
      <dgm:spPr/>
    </dgm:pt>
    <dgm:pt modelId="{EABDCCF4-D6E6-44AB-9DE6-0D77C1C6873F}" type="pres">
      <dgm:prSet presAssocID="{3ED698F7-55E5-4D7C-9F98-6531840008CF}" presName="hierRoot2" presStyleCnt="0">
        <dgm:presLayoutVars>
          <dgm:hierBranch val="init"/>
        </dgm:presLayoutVars>
      </dgm:prSet>
      <dgm:spPr/>
    </dgm:pt>
    <dgm:pt modelId="{DD316D46-BADE-4156-A27D-6927F6D80425}" type="pres">
      <dgm:prSet presAssocID="{3ED698F7-55E5-4D7C-9F98-6531840008CF}" presName="rootComposite" presStyleCnt="0"/>
      <dgm:spPr/>
    </dgm:pt>
    <dgm:pt modelId="{92D3B17E-366F-4747-ADE2-6150C7487D65}" type="pres">
      <dgm:prSet presAssocID="{3ED698F7-55E5-4D7C-9F98-6531840008CF}" presName="rootText" presStyleLbl="node2" presStyleIdx="1" presStyleCnt="3">
        <dgm:presLayoutVars>
          <dgm:chPref val="3"/>
        </dgm:presLayoutVars>
      </dgm:prSet>
      <dgm:spPr/>
    </dgm:pt>
    <dgm:pt modelId="{14732FB0-C493-49C5-BBD8-B3E20273CBAF}" type="pres">
      <dgm:prSet presAssocID="{3ED698F7-55E5-4D7C-9F98-6531840008CF}" presName="rootConnector" presStyleLbl="node2" presStyleIdx="1" presStyleCnt="3"/>
      <dgm:spPr/>
    </dgm:pt>
    <dgm:pt modelId="{F3438934-69F1-4366-BC77-A6AC377028FC}" type="pres">
      <dgm:prSet presAssocID="{3ED698F7-55E5-4D7C-9F98-6531840008CF}" presName="hierChild4" presStyleCnt="0"/>
      <dgm:spPr/>
    </dgm:pt>
    <dgm:pt modelId="{1CF47DA6-DDD8-4C1A-81CB-BB479ED8BFC0}" type="pres">
      <dgm:prSet presAssocID="{3ED698F7-55E5-4D7C-9F98-6531840008CF}" presName="hierChild5" presStyleCnt="0"/>
      <dgm:spPr/>
    </dgm:pt>
    <dgm:pt modelId="{6A0AFAAC-5E83-481E-96E9-913C1646F827}" type="pres">
      <dgm:prSet presAssocID="{E5B0CB68-C28D-4C46-9935-75B1357F2F94}" presName="Name37" presStyleLbl="parChTrans1D2" presStyleIdx="2" presStyleCnt="3"/>
      <dgm:spPr/>
    </dgm:pt>
    <dgm:pt modelId="{B2D32CF9-FAFD-4B7F-A07D-5786EE4DA46F}" type="pres">
      <dgm:prSet presAssocID="{896863CA-3E2D-46B6-875F-454F2437C06A}" presName="hierRoot2" presStyleCnt="0">
        <dgm:presLayoutVars>
          <dgm:hierBranch val="init"/>
        </dgm:presLayoutVars>
      </dgm:prSet>
      <dgm:spPr/>
    </dgm:pt>
    <dgm:pt modelId="{3991E9EC-96EB-46F8-A072-CC50650275A7}" type="pres">
      <dgm:prSet presAssocID="{896863CA-3E2D-46B6-875F-454F2437C06A}" presName="rootComposite" presStyleCnt="0"/>
      <dgm:spPr/>
    </dgm:pt>
    <dgm:pt modelId="{4180E1F5-CEBB-4E3F-B2E6-AC7E2D847844}" type="pres">
      <dgm:prSet presAssocID="{896863CA-3E2D-46B6-875F-454F2437C06A}" presName="rootText" presStyleLbl="node2" presStyleIdx="2" presStyleCnt="3">
        <dgm:presLayoutVars>
          <dgm:chPref val="3"/>
        </dgm:presLayoutVars>
      </dgm:prSet>
      <dgm:spPr/>
    </dgm:pt>
    <dgm:pt modelId="{B4513CD2-AF10-47E2-8AB7-E0BF58BB3D90}" type="pres">
      <dgm:prSet presAssocID="{896863CA-3E2D-46B6-875F-454F2437C06A}" presName="rootConnector" presStyleLbl="node2" presStyleIdx="2" presStyleCnt="3"/>
      <dgm:spPr/>
    </dgm:pt>
    <dgm:pt modelId="{35EC8922-19CF-404F-A9D5-B718D0C690FE}" type="pres">
      <dgm:prSet presAssocID="{896863CA-3E2D-46B6-875F-454F2437C06A}" presName="hierChild4" presStyleCnt="0"/>
      <dgm:spPr/>
    </dgm:pt>
    <dgm:pt modelId="{B0D8FD95-BCC2-4194-9520-32166DBC4C82}" type="pres">
      <dgm:prSet presAssocID="{896863CA-3E2D-46B6-875F-454F2437C06A}" presName="hierChild5" presStyleCnt="0"/>
      <dgm:spPr/>
    </dgm:pt>
    <dgm:pt modelId="{E9B7DA70-93AC-477C-B1E9-A52F488F7B51}" type="pres">
      <dgm:prSet presAssocID="{AB03D92E-7817-4E39-9720-7FF3AF854BF7}" presName="hierChild3" presStyleCnt="0"/>
      <dgm:spPr/>
    </dgm:pt>
  </dgm:ptLst>
  <dgm:cxnLst>
    <dgm:cxn modelId="{6385850B-5709-4407-8227-C0FA346FC57D}" type="presOf" srcId="{D201A398-C3AB-4824-9DDD-418F665305AF}" destId="{C78D6C6E-0C5D-4976-BF7C-B9A816B2C610}" srcOrd="0" destOrd="0" presId="urn:microsoft.com/office/officeart/2005/8/layout/orgChart1"/>
    <dgm:cxn modelId="{3CB48C20-0D25-4336-9CB1-05DE3A4F237C}" type="presOf" srcId="{E5B0CB68-C28D-4C46-9935-75B1357F2F94}" destId="{6A0AFAAC-5E83-481E-96E9-913C1646F827}" srcOrd="0" destOrd="0" presId="urn:microsoft.com/office/officeart/2005/8/layout/orgChart1"/>
    <dgm:cxn modelId="{7B4D2425-16DD-47D2-8FE4-2BB7D93DCFEC}" type="presOf" srcId="{61BA1AF1-2EDD-405E-A53D-ED3FDD268C95}" destId="{4A5A1E02-14B2-46DA-96C9-806E7C7560CE}" srcOrd="0" destOrd="0" presId="urn:microsoft.com/office/officeart/2005/8/layout/orgChart1"/>
    <dgm:cxn modelId="{00FE9954-3431-4F6B-BE44-051E78CB5EB1}" type="presOf" srcId="{61BA1AF1-2EDD-405E-A53D-ED3FDD268C95}" destId="{09F1F8AA-EDC5-4171-B285-FE1FA321D5C7}" srcOrd="1" destOrd="0" presId="urn:microsoft.com/office/officeart/2005/8/layout/orgChart1"/>
    <dgm:cxn modelId="{2C999757-18DA-4121-939D-D47A7CE107A4}" type="presOf" srcId="{AB03D92E-7817-4E39-9720-7FF3AF854BF7}" destId="{BCB3551B-14C0-409D-84C3-3598680612E0}" srcOrd="1" destOrd="0" presId="urn:microsoft.com/office/officeart/2005/8/layout/orgChart1"/>
    <dgm:cxn modelId="{0607CC77-19BA-431E-8319-E3812CDEE183}" srcId="{AB03D92E-7817-4E39-9720-7FF3AF854BF7}" destId="{61BA1AF1-2EDD-405E-A53D-ED3FDD268C95}" srcOrd="0" destOrd="0" parTransId="{E064A499-4235-483A-8E2C-D609A24FA4DB}" sibTransId="{318054EF-6DE0-4297-9CF4-0672D0B6A1D8}"/>
    <dgm:cxn modelId="{7D06097A-BC97-45B2-9812-44BA885B9C34}" srcId="{AB03D92E-7817-4E39-9720-7FF3AF854BF7}" destId="{896863CA-3E2D-46B6-875F-454F2437C06A}" srcOrd="2" destOrd="0" parTransId="{E5B0CB68-C28D-4C46-9935-75B1357F2F94}" sibTransId="{6DF3B5C2-611E-4104-B877-34560FA5250D}"/>
    <dgm:cxn modelId="{07238292-0776-4CE3-B619-561F8FF17F8E}" type="presOf" srcId="{3ED698F7-55E5-4D7C-9F98-6531840008CF}" destId="{92D3B17E-366F-4747-ADE2-6150C7487D65}" srcOrd="0" destOrd="0" presId="urn:microsoft.com/office/officeart/2005/8/layout/orgChart1"/>
    <dgm:cxn modelId="{DAECB098-AE99-4276-BF00-8810380AB695}" type="presOf" srcId="{896863CA-3E2D-46B6-875F-454F2437C06A}" destId="{B4513CD2-AF10-47E2-8AB7-E0BF58BB3D90}" srcOrd="1" destOrd="0" presId="urn:microsoft.com/office/officeart/2005/8/layout/orgChart1"/>
    <dgm:cxn modelId="{40F8909F-1BAF-4212-86DF-F7F56EBFF4FC}" srcId="{D201A398-C3AB-4824-9DDD-418F665305AF}" destId="{AB03D92E-7817-4E39-9720-7FF3AF854BF7}" srcOrd="0" destOrd="0" parTransId="{995FB655-7D37-4D5A-A4E4-689E2099A7DA}" sibTransId="{3D9F6AA5-3CB9-47A7-A484-0065AA020C31}"/>
    <dgm:cxn modelId="{300C58BA-0AEA-41D8-A3D0-689B1C38EE9B}" type="presOf" srcId="{6B1B4DBE-B3EA-4A3D-82C1-89A2B9D0EE28}" destId="{D0868DE2-C141-40B7-9327-AD2FC9629F66}" srcOrd="0" destOrd="0" presId="urn:microsoft.com/office/officeart/2005/8/layout/orgChart1"/>
    <dgm:cxn modelId="{B14237D0-F071-455B-9AA1-85716D12D288}" type="presOf" srcId="{AB03D92E-7817-4E39-9720-7FF3AF854BF7}" destId="{28D3A532-63C3-4B47-915A-67B6D3836A7A}" srcOrd="0" destOrd="0" presId="urn:microsoft.com/office/officeart/2005/8/layout/orgChart1"/>
    <dgm:cxn modelId="{5B543BD5-AC7C-4370-AF87-08E4DA15B9F5}" type="presOf" srcId="{3ED698F7-55E5-4D7C-9F98-6531840008CF}" destId="{14732FB0-C493-49C5-BBD8-B3E20273CBAF}" srcOrd="1" destOrd="0" presId="urn:microsoft.com/office/officeart/2005/8/layout/orgChart1"/>
    <dgm:cxn modelId="{FB398EDD-FAE3-4867-87CA-9A2A673131F6}" type="presOf" srcId="{E064A499-4235-483A-8E2C-D609A24FA4DB}" destId="{1B108BFD-F30B-4230-A4D9-4B160B558438}" srcOrd="0" destOrd="0" presId="urn:microsoft.com/office/officeart/2005/8/layout/orgChart1"/>
    <dgm:cxn modelId="{C52A47E0-8085-46B2-8FDB-1B6621EFD6F6}" srcId="{AB03D92E-7817-4E39-9720-7FF3AF854BF7}" destId="{3ED698F7-55E5-4D7C-9F98-6531840008CF}" srcOrd="1" destOrd="0" parTransId="{6B1B4DBE-B3EA-4A3D-82C1-89A2B9D0EE28}" sibTransId="{4C300606-9090-49C8-8C30-83B99F22A730}"/>
    <dgm:cxn modelId="{76C2F5E0-BEC9-4620-88B6-F0D78235141B}" type="presOf" srcId="{896863CA-3E2D-46B6-875F-454F2437C06A}" destId="{4180E1F5-CEBB-4E3F-B2E6-AC7E2D847844}" srcOrd="0" destOrd="0" presId="urn:microsoft.com/office/officeart/2005/8/layout/orgChart1"/>
    <dgm:cxn modelId="{F97DDF0A-B7B7-43AD-AAB7-E9894FAD3C37}" type="presParOf" srcId="{C78D6C6E-0C5D-4976-BF7C-B9A816B2C610}" destId="{D7449FA7-FF89-4B09-9EA9-F943180E9546}" srcOrd="0" destOrd="0" presId="urn:microsoft.com/office/officeart/2005/8/layout/orgChart1"/>
    <dgm:cxn modelId="{5E08FA0C-D641-45A7-9489-3A0108735928}" type="presParOf" srcId="{D7449FA7-FF89-4B09-9EA9-F943180E9546}" destId="{84AC817F-6039-458E-AFA2-76C0C650CE47}" srcOrd="0" destOrd="0" presId="urn:microsoft.com/office/officeart/2005/8/layout/orgChart1"/>
    <dgm:cxn modelId="{46AE2CC9-1F9B-4CAA-B183-FAB81B21FEFB}" type="presParOf" srcId="{84AC817F-6039-458E-AFA2-76C0C650CE47}" destId="{28D3A532-63C3-4B47-915A-67B6D3836A7A}" srcOrd="0" destOrd="0" presId="urn:microsoft.com/office/officeart/2005/8/layout/orgChart1"/>
    <dgm:cxn modelId="{96DFCEEA-6648-454B-AA19-69B35FC1B773}" type="presParOf" srcId="{84AC817F-6039-458E-AFA2-76C0C650CE47}" destId="{BCB3551B-14C0-409D-84C3-3598680612E0}" srcOrd="1" destOrd="0" presId="urn:microsoft.com/office/officeart/2005/8/layout/orgChart1"/>
    <dgm:cxn modelId="{2E41B37C-64C2-42BA-959A-A47F568391E0}" type="presParOf" srcId="{D7449FA7-FF89-4B09-9EA9-F943180E9546}" destId="{8F001EAF-26D7-49EB-AAE5-653D02DF676A}" srcOrd="1" destOrd="0" presId="urn:microsoft.com/office/officeart/2005/8/layout/orgChart1"/>
    <dgm:cxn modelId="{EA996685-382A-4510-BAEC-80B7980A8672}" type="presParOf" srcId="{8F001EAF-26D7-49EB-AAE5-653D02DF676A}" destId="{1B108BFD-F30B-4230-A4D9-4B160B558438}" srcOrd="0" destOrd="0" presId="urn:microsoft.com/office/officeart/2005/8/layout/orgChart1"/>
    <dgm:cxn modelId="{F6F85A7A-D696-416D-979B-8A57F45BCE97}" type="presParOf" srcId="{8F001EAF-26D7-49EB-AAE5-653D02DF676A}" destId="{DDDB65AF-5A4B-4C1B-ACED-BD3D8EE9BF5C}" srcOrd="1" destOrd="0" presId="urn:microsoft.com/office/officeart/2005/8/layout/orgChart1"/>
    <dgm:cxn modelId="{28659703-BA54-4F39-9531-D3EC0216E4FD}" type="presParOf" srcId="{DDDB65AF-5A4B-4C1B-ACED-BD3D8EE9BF5C}" destId="{8E97099E-0E33-4247-8606-60CFAD33436E}" srcOrd="0" destOrd="0" presId="urn:microsoft.com/office/officeart/2005/8/layout/orgChart1"/>
    <dgm:cxn modelId="{1F262A40-EA30-4F22-BB9C-202CE1BEAD10}" type="presParOf" srcId="{8E97099E-0E33-4247-8606-60CFAD33436E}" destId="{4A5A1E02-14B2-46DA-96C9-806E7C7560CE}" srcOrd="0" destOrd="0" presId="urn:microsoft.com/office/officeart/2005/8/layout/orgChart1"/>
    <dgm:cxn modelId="{3B5E27DE-6454-42BA-8014-287BB8430AAB}" type="presParOf" srcId="{8E97099E-0E33-4247-8606-60CFAD33436E}" destId="{09F1F8AA-EDC5-4171-B285-FE1FA321D5C7}" srcOrd="1" destOrd="0" presId="urn:microsoft.com/office/officeart/2005/8/layout/orgChart1"/>
    <dgm:cxn modelId="{0B0878B7-0A3B-45F9-846E-6DDA49D84E52}" type="presParOf" srcId="{DDDB65AF-5A4B-4C1B-ACED-BD3D8EE9BF5C}" destId="{8BEFEB3F-673A-48C1-9183-C67BFA2DDD24}" srcOrd="1" destOrd="0" presId="urn:microsoft.com/office/officeart/2005/8/layout/orgChart1"/>
    <dgm:cxn modelId="{8905F168-666D-495F-9161-0A84B16495DD}" type="presParOf" srcId="{DDDB65AF-5A4B-4C1B-ACED-BD3D8EE9BF5C}" destId="{8010CEFB-447F-40A1-962C-AB2AE0069DC2}" srcOrd="2" destOrd="0" presId="urn:microsoft.com/office/officeart/2005/8/layout/orgChart1"/>
    <dgm:cxn modelId="{5D3A7289-BE2A-45A1-A31E-8DDCACEE3170}" type="presParOf" srcId="{8F001EAF-26D7-49EB-AAE5-653D02DF676A}" destId="{D0868DE2-C141-40B7-9327-AD2FC9629F66}" srcOrd="2" destOrd="0" presId="urn:microsoft.com/office/officeart/2005/8/layout/orgChart1"/>
    <dgm:cxn modelId="{AC61C482-9FAA-4AA9-9530-9FA0241672FC}" type="presParOf" srcId="{8F001EAF-26D7-49EB-AAE5-653D02DF676A}" destId="{EABDCCF4-D6E6-44AB-9DE6-0D77C1C6873F}" srcOrd="3" destOrd="0" presId="urn:microsoft.com/office/officeart/2005/8/layout/orgChart1"/>
    <dgm:cxn modelId="{528E96A3-C8AC-472E-ACA3-3F7C23926B7D}" type="presParOf" srcId="{EABDCCF4-D6E6-44AB-9DE6-0D77C1C6873F}" destId="{DD316D46-BADE-4156-A27D-6927F6D80425}" srcOrd="0" destOrd="0" presId="urn:microsoft.com/office/officeart/2005/8/layout/orgChart1"/>
    <dgm:cxn modelId="{A8F65883-0F76-43FD-B9DB-BEA7371B0CE8}" type="presParOf" srcId="{DD316D46-BADE-4156-A27D-6927F6D80425}" destId="{92D3B17E-366F-4747-ADE2-6150C7487D65}" srcOrd="0" destOrd="0" presId="urn:microsoft.com/office/officeart/2005/8/layout/orgChart1"/>
    <dgm:cxn modelId="{A96944D9-C2D2-4543-8C40-7E05EF9E6000}" type="presParOf" srcId="{DD316D46-BADE-4156-A27D-6927F6D80425}" destId="{14732FB0-C493-49C5-BBD8-B3E20273CBAF}" srcOrd="1" destOrd="0" presId="urn:microsoft.com/office/officeart/2005/8/layout/orgChart1"/>
    <dgm:cxn modelId="{56B806AB-BB80-41FD-8D89-8A0F96EB7267}" type="presParOf" srcId="{EABDCCF4-D6E6-44AB-9DE6-0D77C1C6873F}" destId="{F3438934-69F1-4366-BC77-A6AC377028FC}" srcOrd="1" destOrd="0" presId="urn:microsoft.com/office/officeart/2005/8/layout/orgChart1"/>
    <dgm:cxn modelId="{AC66CE83-C772-48E1-9645-39C138335115}" type="presParOf" srcId="{EABDCCF4-D6E6-44AB-9DE6-0D77C1C6873F}" destId="{1CF47DA6-DDD8-4C1A-81CB-BB479ED8BFC0}" srcOrd="2" destOrd="0" presId="urn:microsoft.com/office/officeart/2005/8/layout/orgChart1"/>
    <dgm:cxn modelId="{5DDC644C-E06C-4AAD-93F1-2D7489A6FFBC}" type="presParOf" srcId="{8F001EAF-26D7-49EB-AAE5-653D02DF676A}" destId="{6A0AFAAC-5E83-481E-96E9-913C1646F827}" srcOrd="4" destOrd="0" presId="urn:microsoft.com/office/officeart/2005/8/layout/orgChart1"/>
    <dgm:cxn modelId="{C0C82D4C-1F43-4861-8202-DD83FF9C039C}" type="presParOf" srcId="{8F001EAF-26D7-49EB-AAE5-653D02DF676A}" destId="{B2D32CF9-FAFD-4B7F-A07D-5786EE4DA46F}" srcOrd="5" destOrd="0" presId="urn:microsoft.com/office/officeart/2005/8/layout/orgChart1"/>
    <dgm:cxn modelId="{779D0928-C0A9-4E0E-A686-CEC0B5E2C253}" type="presParOf" srcId="{B2D32CF9-FAFD-4B7F-A07D-5786EE4DA46F}" destId="{3991E9EC-96EB-46F8-A072-CC50650275A7}" srcOrd="0" destOrd="0" presId="urn:microsoft.com/office/officeart/2005/8/layout/orgChart1"/>
    <dgm:cxn modelId="{56AE9C20-A813-4F24-B425-CFCEF79B494F}" type="presParOf" srcId="{3991E9EC-96EB-46F8-A072-CC50650275A7}" destId="{4180E1F5-CEBB-4E3F-B2E6-AC7E2D847844}" srcOrd="0" destOrd="0" presId="urn:microsoft.com/office/officeart/2005/8/layout/orgChart1"/>
    <dgm:cxn modelId="{F2CF9E98-176A-41DA-865E-2AD95A5FB267}" type="presParOf" srcId="{3991E9EC-96EB-46F8-A072-CC50650275A7}" destId="{B4513CD2-AF10-47E2-8AB7-E0BF58BB3D90}" srcOrd="1" destOrd="0" presId="urn:microsoft.com/office/officeart/2005/8/layout/orgChart1"/>
    <dgm:cxn modelId="{B0365551-E1D1-4636-A94B-E9D1FB4BC5DB}" type="presParOf" srcId="{B2D32CF9-FAFD-4B7F-A07D-5786EE4DA46F}" destId="{35EC8922-19CF-404F-A9D5-B718D0C690FE}" srcOrd="1" destOrd="0" presId="urn:microsoft.com/office/officeart/2005/8/layout/orgChart1"/>
    <dgm:cxn modelId="{216D0FF3-819B-46B9-978B-BF9A0AC39422}" type="presParOf" srcId="{B2D32CF9-FAFD-4B7F-A07D-5786EE4DA46F}" destId="{B0D8FD95-BCC2-4194-9520-32166DBC4C82}" srcOrd="2" destOrd="0" presId="urn:microsoft.com/office/officeart/2005/8/layout/orgChart1"/>
    <dgm:cxn modelId="{CE3757A6-3D43-4B7B-89D8-C690B1626563}" type="presParOf" srcId="{D7449FA7-FF89-4B09-9EA9-F943180E9546}" destId="{E9B7DA70-93AC-477C-B1E9-A52F488F7B5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814C9EF-D1DF-4883-ACC8-32955CDCFFED}" type="doc">
      <dgm:prSet loTypeId="urn:microsoft.com/office/officeart/2005/8/layout/orgChart1" loCatId="hierarchy" qsTypeId="urn:microsoft.com/office/officeart/2005/8/quickstyle/3d1" qsCatId="3D" csTypeId="urn:microsoft.com/office/officeart/2005/8/colors/colorful3" csCatId="colorful" phldr="1"/>
      <dgm:spPr>
        <a:scene3d>
          <a:camera prst="orthographicFront"/>
          <a:lightRig rig="flood" dir="t"/>
        </a:scene3d>
      </dgm:spPr>
      <dgm:t>
        <a:bodyPr/>
        <a:lstStyle/>
        <a:p>
          <a:endParaRPr lang="cs-CZ"/>
        </a:p>
      </dgm:t>
    </dgm:pt>
    <dgm:pt modelId="{1F7A9F76-3958-4B77-A451-F63D9FA291B4}">
      <dgm:prSet/>
      <dgm:spPr/>
      <dgm:t>
        <a:bodyPr/>
        <a:lstStyle/>
        <a:p>
          <a:r>
            <a:rPr lang="cs-CZ" i="0"/>
            <a:t>ZŠ Šumperk, Vrchlického 22</a:t>
          </a:r>
          <a:endParaRPr lang="cs-CZ" b="1" dirty="0"/>
        </a:p>
      </dgm:t>
    </dgm:pt>
    <dgm:pt modelId="{1D1C42B2-A18C-416D-8A60-62F66B3B95A8}" type="parTrans" cxnId="{AC838EB2-10CE-48B6-BA12-6D90D05598E1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3753A191-2EC4-412C-B5BD-9C5048F5F66C}" type="sibTrans" cxnId="{AC838EB2-10CE-48B6-BA12-6D90D05598E1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5E127D04-43EA-4E68-BCA0-106DDD66F242}">
      <dgm:prSet/>
      <dgm:spPr/>
      <dgm:t>
        <a:bodyPr/>
        <a:lstStyle/>
        <a:p>
          <a:r>
            <a:rPr lang="cs-CZ" i="0" dirty="0"/>
            <a:t>ZŠ Šumperk, Šumavská 21</a:t>
          </a:r>
          <a:endParaRPr lang="cs-CZ" b="1" dirty="0"/>
        </a:p>
      </dgm:t>
    </dgm:pt>
    <dgm:pt modelId="{BC6F2035-F345-4C16-8607-02124110795E}" type="parTrans" cxnId="{FFDEFD52-133C-4A01-AD2D-C5F500F4E7C6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96618891-12E7-43B6-9226-C87833030D44}" type="sibTrans" cxnId="{FFDEFD52-133C-4A01-AD2D-C5F500F4E7C6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C045B1A1-EDAE-46D0-AC26-09E3935C0AC0}">
      <dgm:prSet/>
      <dgm:spPr/>
      <dgm:t>
        <a:bodyPr/>
        <a:lstStyle/>
        <a:p>
          <a:r>
            <a:rPr lang="cs-CZ" i="0"/>
            <a:t>ZŠ Postřelmov, Školní 290</a:t>
          </a:r>
          <a:endParaRPr lang="cs-CZ" b="1" dirty="0"/>
        </a:p>
      </dgm:t>
    </dgm:pt>
    <dgm:pt modelId="{74C4E028-0777-4F68-AE63-C208C555DBE5}" type="parTrans" cxnId="{1FAE9AE6-2897-476D-9E82-DAB639E93FA7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43F8448F-E259-4954-9CAA-AB091CEE8AD7}" type="sibTrans" cxnId="{1FAE9AE6-2897-476D-9E82-DAB639E93FA7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6FE290F5-9E03-4E7F-B152-6C122271D239}">
      <dgm:prSet/>
      <dgm:spPr/>
      <dgm:t>
        <a:bodyPr/>
        <a:lstStyle/>
        <a:p>
          <a:r>
            <a:rPr lang="cs-CZ" i="0"/>
            <a:t>ZŠ a MŠ Údolí Desné, Šumperská 775, Rapotín</a:t>
          </a:r>
          <a:endParaRPr lang="cs-CZ" b="1" dirty="0"/>
        </a:p>
      </dgm:t>
    </dgm:pt>
    <dgm:pt modelId="{1CD5472B-A853-428E-AB2B-8CA2E51B5E1B}" type="parTrans" cxnId="{D76BAA5B-0CB0-435D-AA9E-B28FDF21CB1A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49A1F5A5-FD7B-4C04-8FD4-C77B4A54ABF7}" type="sibTrans" cxnId="{D76BAA5B-0CB0-435D-AA9E-B28FDF21CB1A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FFFB870F-07F0-4D3E-A2F3-188F983553B3}">
      <dgm:prSet/>
      <dgm:spPr/>
      <dgm:t>
        <a:bodyPr/>
        <a:lstStyle/>
        <a:p>
          <a:r>
            <a:rPr lang="cs-CZ" b="1"/>
            <a:t>VOŠ a SPŠ Šumperk</a:t>
          </a:r>
          <a:endParaRPr lang="cs-CZ" b="1" dirty="0"/>
        </a:p>
      </dgm:t>
    </dgm:pt>
    <dgm:pt modelId="{814C7D61-6712-4679-864F-473F7D58CA9B}" type="parTrans" cxnId="{736716C2-37E1-4AA2-B54F-F8956DEC94F8}">
      <dgm:prSet/>
      <dgm:spPr/>
      <dgm:t>
        <a:bodyPr/>
        <a:lstStyle/>
        <a:p>
          <a:endParaRPr lang="cs-CZ"/>
        </a:p>
      </dgm:t>
    </dgm:pt>
    <dgm:pt modelId="{F1871DE3-DC30-4AD6-94F6-D033346DE70E}" type="sibTrans" cxnId="{736716C2-37E1-4AA2-B54F-F8956DEC94F8}">
      <dgm:prSet/>
      <dgm:spPr/>
      <dgm:t>
        <a:bodyPr/>
        <a:lstStyle/>
        <a:p>
          <a:endParaRPr lang="cs-CZ"/>
        </a:p>
      </dgm:t>
    </dgm:pt>
    <dgm:pt modelId="{FAE16F40-979E-43BE-8B7E-4F6AFAA71890}" type="pres">
      <dgm:prSet presAssocID="{2814C9EF-D1DF-4883-ACC8-32955CDCFFE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406C4D42-1015-4624-9251-FDB437AC0E48}" type="pres">
      <dgm:prSet presAssocID="{FFFB870F-07F0-4D3E-A2F3-188F983553B3}" presName="hierRoot1" presStyleCnt="0">
        <dgm:presLayoutVars>
          <dgm:hierBranch val="init"/>
        </dgm:presLayoutVars>
      </dgm:prSet>
      <dgm:spPr/>
    </dgm:pt>
    <dgm:pt modelId="{EED4546F-A92E-472C-9929-459A69F3E612}" type="pres">
      <dgm:prSet presAssocID="{FFFB870F-07F0-4D3E-A2F3-188F983553B3}" presName="rootComposite1" presStyleCnt="0"/>
      <dgm:spPr/>
    </dgm:pt>
    <dgm:pt modelId="{E5BDBAEB-C034-4C19-871E-96614679BD99}" type="pres">
      <dgm:prSet presAssocID="{FFFB870F-07F0-4D3E-A2F3-188F983553B3}" presName="rootText1" presStyleLbl="node0" presStyleIdx="0" presStyleCnt="1">
        <dgm:presLayoutVars>
          <dgm:chPref val="3"/>
        </dgm:presLayoutVars>
      </dgm:prSet>
      <dgm:spPr/>
    </dgm:pt>
    <dgm:pt modelId="{B1A21EE7-EEDD-4D61-948A-8CAD418F53C7}" type="pres">
      <dgm:prSet presAssocID="{FFFB870F-07F0-4D3E-A2F3-188F983553B3}" presName="rootConnector1" presStyleLbl="node1" presStyleIdx="0" presStyleCnt="0"/>
      <dgm:spPr/>
    </dgm:pt>
    <dgm:pt modelId="{C86CAD6C-203C-4669-993E-6BBE3D52DAF7}" type="pres">
      <dgm:prSet presAssocID="{FFFB870F-07F0-4D3E-A2F3-188F983553B3}" presName="hierChild2" presStyleCnt="0"/>
      <dgm:spPr/>
    </dgm:pt>
    <dgm:pt modelId="{E3200DAC-297A-478D-91AB-B4359522C921}" type="pres">
      <dgm:prSet presAssocID="{1D1C42B2-A18C-416D-8A60-62F66B3B95A8}" presName="Name37" presStyleLbl="parChTrans1D2" presStyleIdx="0" presStyleCnt="4"/>
      <dgm:spPr/>
    </dgm:pt>
    <dgm:pt modelId="{54FAE40F-166E-4C98-9EDF-EDFAA1070BAE}" type="pres">
      <dgm:prSet presAssocID="{1F7A9F76-3958-4B77-A451-F63D9FA291B4}" presName="hierRoot2" presStyleCnt="0">
        <dgm:presLayoutVars>
          <dgm:hierBranch val="init"/>
        </dgm:presLayoutVars>
      </dgm:prSet>
      <dgm:spPr/>
    </dgm:pt>
    <dgm:pt modelId="{FC9447B6-717C-4C8E-AB77-2C6B825D5F0E}" type="pres">
      <dgm:prSet presAssocID="{1F7A9F76-3958-4B77-A451-F63D9FA291B4}" presName="rootComposite" presStyleCnt="0"/>
      <dgm:spPr/>
    </dgm:pt>
    <dgm:pt modelId="{9AF07341-8963-4845-9988-E6F37803ECE7}" type="pres">
      <dgm:prSet presAssocID="{1F7A9F76-3958-4B77-A451-F63D9FA291B4}" presName="rootText" presStyleLbl="node2" presStyleIdx="0" presStyleCnt="4">
        <dgm:presLayoutVars>
          <dgm:chPref val="3"/>
        </dgm:presLayoutVars>
      </dgm:prSet>
      <dgm:spPr/>
    </dgm:pt>
    <dgm:pt modelId="{499E4D49-440B-4D40-9871-77F166A3B8C9}" type="pres">
      <dgm:prSet presAssocID="{1F7A9F76-3958-4B77-A451-F63D9FA291B4}" presName="rootConnector" presStyleLbl="node2" presStyleIdx="0" presStyleCnt="4"/>
      <dgm:spPr/>
    </dgm:pt>
    <dgm:pt modelId="{49FF9897-01A5-4B77-BFC1-F91B036E11C4}" type="pres">
      <dgm:prSet presAssocID="{1F7A9F76-3958-4B77-A451-F63D9FA291B4}" presName="hierChild4" presStyleCnt="0"/>
      <dgm:spPr/>
    </dgm:pt>
    <dgm:pt modelId="{CBAA15DA-5064-464E-9DA7-2866AF6F5BB3}" type="pres">
      <dgm:prSet presAssocID="{1F7A9F76-3958-4B77-A451-F63D9FA291B4}" presName="hierChild5" presStyleCnt="0"/>
      <dgm:spPr/>
    </dgm:pt>
    <dgm:pt modelId="{0344E62B-C3F8-4DD8-98AE-44E7C223ACA5}" type="pres">
      <dgm:prSet presAssocID="{BC6F2035-F345-4C16-8607-02124110795E}" presName="Name37" presStyleLbl="parChTrans1D2" presStyleIdx="1" presStyleCnt="4"/>
      <dgm:spPr/>
    </dgm:pt>
    <dgm:pt modelId="{A3E25434-E905-4526-9C75-ADAECC93DF1E}" type="pres">
      <dgm:prSet presAssocID="{5E127D04-43EA-4E68-BCA0-106DDD66F242}" presName="hierRoot2" presStyleCnt="0">
        <dgm:presLayoutVars>
          <dgm:hierBranch val="init"/>
        </dgm:presLayoutVars>
      </dgm:prSet>
      <dgm:spPr/>
    </dgm:pt>
    <dgm:pt modelId="{50BD432B-5D9F-4AB7-B49C-C26CAA728B31}" type="pres">
      <dgm:prSet presAssocID="{5E127D04-43EA-4E68-BCA0-106DDD66F242}" presName="rootComposite" presStyleCnt="0"/>
      <dgm:spPr/>
    </dgm:pt>
    <dgm:pt modelId="{FEC5F791-3394-4759-8063-0860F146972E}" type="pres">
      <dgm:prSet presAssocID="{5E127D04-43EA-4E68-BCA0-106DDD66F242}" presName="rootText" presStyleLbl="node2" presStyleIdx="1" presStyleCnt="4">
        <dgm:presLayoutVars>
          <dgm:chPref val="3"/>
        </dgm:presLayoutVars>
      </dgm:prSet>
      <dgm:spPr/>
    </dgm:pt>
    <dgm:pt modelId="{273B8296-0DB2-43B7-ACDE-928F2B47D380}" type="pres">
      <dgm:prSet presAssocID="{5E127D04-43EA-4E68-BCA0-106DDD66F242}" presName="rootConnector" presStyleLbl="node2" presStyleIdx="1" presStyleCnt="4"/>
      <dgm:spPr/>
    </dgm:pt>
    <dgm:pt modelId="{17891514-EA25-443E-95A1-448237CC73EA}" type="pres">
      <dgm:prSet presAssocID="{5E127D04-43EA-4E68-BCA0-106DDD66F242}" presName="hierChild4" presStyleCnt="0"/>
      <dgm:spPr/>
    </dgm:pt>
    <dgm:pt modelId="{018A65E6-1E1D-4BEA-B9C2-8D47BA82F106}" type="pres">
      <dgm:prSet presAssocID="{5E127D04-43EA-4E68-BCA0-106DDD66F242}" presName="hierChild5" presStyleCnt="0"/>
      <dgm:spPr/>
    </dgm:pt>
    <dgm:pt modelId="{86B0A071-C9F0-440D-80AD-31430E17A540}" type="pres">
      <dgm:prSet presAssocID="{74C4E028-0777-4F68-AE63-C208C555DBE5}" presName="Name37" presStyleLbl="parChTrans1D2" presStyleIdx="2" presStyleCnt="4"/>
      <dgm:spPr/>
    </dgm:pt>
    <dgm:pt modelId="{DF6803C5-8D0C-46FE-9E8C-81080997BC4F}" type="pres">
      <dgm:prSet presAssocID="{C045B1A1-EDAE-46D0-AC26-09E3935C0AC0}" presName="hierRoot2" presStyleCnt="0">
        <dgm:presLayoutVars>
          <dgm:hierBranch val="init"/>
        </dgm:presLayoutVars>
      </dgm:prSet>
      <dgm:spPr/>
    </dgm:pt>
    <dgm:pt modelId="{79B348ED-E2BE-46BD-B6D9-90A94CD838D2}" type="pres">
      <dgm:prSet presAssocID="{C045B1A1-EDAE-46D0-AC26-09E3935C0AC0}" presName="rootComposite" presStyleCnt="0"/>
      <dgm:spPr/>
    </dgm:pt>
    <dgm:pt modelId="{8CC6B5C0-F149-4EBC-845C-5A73947D5492}" type="pres">
      <dgm:prSet presAssocID="{C045B1A1-EDAE-46D0-AC26-09E3935C0AC0}" presName="rootText" presStyleLbl="node2" presStyleIdx="2" presStyleCnt="4">
        <dgm:presLayoutVars>
          <dgm:chPref val="3"/>
        </dgm:presLayoutVars>
      </dgm:prSet>
      <dgm:spPr/>
    </dgm:pt>
    <dgm:pt modelId="{D0EB9EEA-CD61-4DE4-8BD4-A97959E60BE5}" type="pres">
      <dgm:prSet presAssocID="{C045B1A1-EDAE-46D0-AC26-09E3935C0AC0}" presName="rootConnector" presStyleLbl="node2" presStyleIdx="2" presStyleCnt="4"/>
      <dgm:spPr/>
    </dgm:pt>
    <dgm:pt modelId="{CEEA1FC3-C5B6-449C-91CD-CB5C7AEEAE7C}" type="pres">
      <dgm:prSet presAssocID="{C045B1A1-EDAE-46D0-AC26-09E3935C0AC0}" presName="hierChild4" presStyleCnt="0"/>
      <dgm:spPr/>
    </dgm:pt>
    <dgm:pt modelId="{2952E5F8-0D5A-4A88-908C-0F258587947B}" type="pres">
      <dgm:prSet presAssocID="{C045B1A1-EDAE-46D0-AC26-09E3935C0AC0}" presName="hierChild5" presStyleCnt="0"/>
      <dgm:spPr/>
    </dgm:pt>
    <dgm:pt modelId="{AF847BC9-C08A-499D-9613-AC780494C01F}" type="pres">
      <dgm:prSet presAssocID="{1CD5472B-A853-428E-AB2B-8CA2E51B5E1B}" presName="Name37" presStyleLbl="parChTrans1D2" presStyleIdx="3" presStyleCnt="4"/>
      <dgm:spPr/>
    </dgm:pt>
    <dgm:pt modelId="{830E117E-8594-4033-986C-E72291F811B3}" type="pres">
      <dgm:prSet presAssocID="{6FE290F5-9E03-4E7F-B152-6C122271D239}" presName="hierRoot2" presStyleCnt="0">
        <dgm:presLayoutVars>
          <dgm:hierBranch val="init"/>
        </dgm:presLayoutVars>
      </dgm:prSet>
      <dgm:spPr/>
    </dgm:pt>
    <dgm:pt modelId="{5439F3EA-50AF-4518-91FE-E26E5C7833CA}" type="pres">
      <dgm:prSet presAssocID="{6FE290F5-9E03-4E7F-B152-6C122271D239}" presName="rootComposite" presStyleCnt="0"/>
      <dgm:spPr/>
    </dgm:pt>
    <dgm:pt modelId="{2669D5A7-C8B0-4B26-B951-1F88F4814E49}" type="pres">
      <dgm:prSet presAssocID="{6FE290F5-9E03-4E7F-B152-6C122271D239}" presName="rootText" presStyleLbl="node2" presStyleIdx="3" presStyleCnt="4">
        <dgm:presLayoutVars>
          <dgm:chPref val="3"/>
        </dgm:presLayoutVars>
      </dgm:prSet>
      <dgm:spPr/>
    </dgm:pt>
    <dgm:pt modelId="{D8756179-BACA-43D1-9559-6769DB8E76FA}" type="pres">
      <dgm:prSet presAssocID="{6FE290F5-9E03-4E7F-B152-6C122271D239}" presName="rootConnector" presStyleLbl="node2" presStyleIdx="3" presStyleCnt="4"/>
      <dgm:spPr/>
    </dgm:pt>
    <dgm:pt modelId="{7C3AF79D-ED3A-47F1-BE2F-EB39F727F7F6}" type="pres">
      <dgm:prSet presAssocID="{6FE290F5-9E03-4E7F-B152-6C122271D239}" presName="hierChild4" presStyleCnt="0"/>
      <dgm:spPr/>
    </dgm:pt>
    <dgm:pt modelId="{F5A816D5-09B5-4962-A0E8-2B4761EEABA3}" type="pres">
      <dgm:prSet presAssocID="{6FE290F5-9E03-4E7F-B152-6C122271D239}" presName="hierChild5" presStyleCnt="0"/>
      <dgm:spPr/>
    </dgm:pt>
    <dgm:pt modelId="{EC5CF686-C0A3-4B22-BDFF-1EC3F46753EC}" type="pres">
      <dgm:prSet presAssocID="{FFFB870F-07F0-4D3E-A2F3-188F983553B3}" presName="hierChild3" presStyleCnt="0"/>
      <dgm:spPr/>
    </dgm:pt>
  </dgm:ptLst>
  <dgm:cxnLst>
    <dgm:cxn modelId="{3C3CEE00-9F7D-4442-8672-B63541BE000A}" type="presOf" srcId="{6FE290F5-9E03-4E7F-B152-6C122271D239}" destId="{D8756179-BACA-43D1-9559-6769DB8E76FA}" srcOrd="1" destOrd="0" presId="urn:microsoft.com/office/officeart/2005/8/layout/orgChart1"/>
    <dgm:cxn modelId="{8B235E0F-AA5E-4F38-99E8-1436B040CB7D}" type="presOf" srcId="{1CD5472B-A853-428E-AB2B-8CA2E51B5E1B}" destId="{AF847BC9-C08A-499D-9613-AC780494C01F}" srcOrd="0" destOrd="0" presId="urn:microsoft.com/office/officeart/2005/8/layout/orgChart1"/>
    <dgm:cxn modelId="{7090E824-61F6-47D2-8750-D050676C3075}" type="presOf" srcId="{5E127D04-43EA-4E68-BCA0-106DDD66F242}" destId="{273B8296-0DB2-43B7-ACDE-928F2B47D380}" srcOrd="1" destOrd="0" presId="urn:microsoft.com/office/officeart/2005/8/layout/orgChart1"/>
    <dgm:cxn modelId="{0FBEB133-ACCC-4036-A766-CC2865B14586}" type="presOf" srcId="{C045B1A1-EDAE-46D0-AC26-09E3935C0AC0}" destId="{8CC6B5C0-F149-4EBC-845C-5A73947D5492}" srcOrd="0" destOrd="0" presId="urn:microsoft.com/office/officeart/2005/8/layout/orgChart1"/>
    <dgm:cxn modelId="{B671093B-0E72-46C5-A6AB-6E03CF9654BB}" type="presOf" srcId="{BC6F2035-F345-4C16-8607-02124110795E}" destId="{0344E62B-C3F8-4DD8-98AE-44E7C223ACA5}" srcOrd="0" destOrd="0" presId="urn:microsoft.com/office/officeart/2005/8/layout/orgChart1"/>
    <dgm:cxn modelId="{D76BAA5B-0CB0-435D-AA9E-B28FDF21CB1A}" srcId="{FFFB870F-07F0-4D3E-A2F3-188F983553B3}" destId="{6FE290F5-9E03-4E7F-B152-6C122271D239}" srcOrd="3" destOrd="0" parTransId="{1CD5472B-A853-428E-AB2B-8CA2E51B5E1B}" sibTransId="{49A1F5A5-FD7B-4C04-8FD4-C77B4A54ABF7}"/>
    <dgm:cxn modelId="{7C6A3F60-3B09-4561-989F-D511C4B03C47}" type="presOf" srcId="{1D1C42B2-A18C-416D-8A60-62F66B3B95A8}" destId="{E3200DAC-297A-478D-91AB-B4359522C921}" srcOrd="0" destOrd="0" presId="urn:microsoft.com/office/officeart/2005/8/layout/orgChart1"/>
    <dgm:cxn modelId="{FFDEFD52-133C-4A01-AD2D-C5F500F4E7C6}" srcId="{FFFB870F-07F0-4D3E-A2F3-188F983553B3}" destId="{5E127D04-43EA-4E68-BCA0-106DDD66F242}" srcOrd="1" destOrd="0" parTransId="{BC6F2035-F345-4C16-8607-02124110795E}" sibTransId="{96618891-12E7-43B6-9226-C87833030D44}"/>
    <dgm:cxn modelId="{8E8B9253-8A88-4DF5-A16E-C9DEE71AE6E1}" type="presOf" srcId="{2814C9EF-D1DF-4883-ACC8-32955CDCFFED}" destId="{FAE16F40-979E-43BE-8B7E-4F6AFAA71890}" srcOrd="0" destOrd="0" presId="urn:microsoft.com/office/officeart/2005/8/layout/orgChart1"/>
    <dgm:cxn modelId="{E7972F54-39A4-4020-BF08-F0A14BDC1F4A}" type="presOf" srcId="{FFFB870F-07F0-4D3E-A2F3-188F983553B3}" destId="{E5BDBAEB-C034-4C19-871E-96614679BD99}" srcOrd="0" destOrd="0" presId="urn:microsoft.com/office/officeart/2005/8/layout/orgChart1"/>
    <dgm:cxn modelId="{C2422B7B-DB50-47A6-A8A3-A54888E90DEF}" type="presOf" srcId="{5E127D04-43EA-4E68-BCA0-106DDD66F242}" destId="{FEC5F791-3394-4759-8063-0860F146972E}" srcOrd="0" destOrd="0" presId="urn:microsoft.com/office/officeart/2005/8/layout/orgChart1"/>
    <dgm:cxn modelId="{604CD994-3285-4984-A8D4-F3C4007EC107}" type="presOf" srcId="{6FE290F5-9E03-4E7F-B152-6C122271D239}" destId="{2669D5A7-C8B0-4B26-B951-1F88F4814E49}" srcOrd="0" destOrd="0" presId="urn:microsoft.com/office/officeart/2005/8/layout/orgChart1"/>
    <dgm:cxn modelId="{13EE5A97-6C1B-4134-B677-CAF9B8FB3AA5}" type="presOf" srcId="{C045B1A1-EDAE-46D0-AC26-09E3935C0AC0}" destId="{D0EB9EEA-CD61-4DE4-8BD4-A97959E60BE5}" srcOrd="1" destOrd="0" presId="urn:microsoft.com/office/officeart/2005/8/layout/orgChart1"/>
    <dgm:cxn modelId="{AC838EB2-10CE-48B6-BA12-6D90D05598E1}" srcId="{FFFB870F-07F0-4D3E-A2F3-188F983553B3}" destId="{1F7A9F76-3958-4B77-A451-F63D9FA291B4}" srcOrd="0" destOrd="0" parTransId="{1D1C42B2-A18C-416D-8A60-62F66B3B95A8}" sibTransId="{3753A191-2EC4-412C-B5BD-9C5048F5F66C}"/>
    <dgm:cxn modelId="{63A715B7-ADBE-40EE-8B25-8A3C74DFC15D}" type="presOf" srcId="{1F7A9F76-3958-4B77-A451-F63D9FA291B4}" destId="{9AF07341-8963-4845-9988-E6F37803ECE7}" srcOrd="0" destOrd="0" presId="urn:microsoft.com/office/officeart/2005/8/layout/orgChart1"/>
    <dgm:cxn modelId="{428AC4BE-D24C-46A2-969B-6A6724C517DE}" type="presOf" srcId="{FFFB870F-07F0-4D3E-A2F3-188F983553B3}" destId="{B1A21EE7-EEDD-4D61-948A-8CAD418F53C7}" srcOrd="1" destOrd="0" presId="urn:microsoft.com/office/officeart/2005/8/layout/orgChart1"/>
    <dgm:cxn modelId="{736716C2-37E1-4AA2-B54F-F8956DEC94F8}" srcId="{2814C9EF-D1DF-4883-ACC8-32955CDCFFED}" destId="{FFFB870F-07F0-4D3E-A2F3-188F983553B3}" srcOrd="0" destOrd="0" parTransId="{814C7D61-6712-4679-864F-473F7D58CA9B}" sibTransId="{F1871DE3-DC30-4AD6-94F6-D033346DE70E}"/>
    <dgm:cxn modelId="{C97E7DD0-E302-4B64-AD3D-5F17B60C3E66}" type="presOf" srcId="{1F7A9F76-3958-4B77-A451-F63D9FA291B4}" destId="{499E4D49-440B-4D40-9871-77F166A3B8C9}" srcOrd="1" destOrd="0" presId="urn:microsoft.com/office/officeart/2005/8/layout/orgChart1"/>
    <dgm:cxn modelId="{78ED45E1-837C-4250-9B14-B10ADEC20E22}" type="presOf" srcId="{74C4E028-0777-4F68-AE63-C208C555DBE5}" destId="{86B0A071-C9F0-440D-80AD-31430E17A540}" srcOrd="0" destOrd="0" presId="urn:microsoft.com/office/officeart/2005/8/layout/orgChart1"/>
    <dgm:cxn modelId="{1FAE9AE6-2897-476D-9E82-DAB639E93FA7}" srcId="{FFFB870F-07F0-4D3E-A2F3-188F983553B3}" destId="{C045B1A1-EDAE-46D0-AC26-09E3935C0AC0}" srcOrd="2" destOrd="0" parTransId="{74C4E028-0777-4F68-AE63-C208C555DBE5}" sibTransId="{43F8448F-E259-4954-9CAA-AB091CEE8AD7}"/>
    <dgm:cxn modelId="{DB378049-D0C6-4A05-BD81-60B642CD654F}" type="presParOf" srcId="{FAE16F40-979E-43BE-8B7E-4F6AFAA71890}" destId="{406C4D42-1015-4624-9251-FDB437AC0E48}" srcOrd="0" destOrd="0" presId="urn:microsoft.com/office/officeart/2005/8/layout/orgChart1"/>
    <dgm:cxn modelId="{A03A503A-BA93-456E-BFDC-F204A0D18BE5}" type="presParOf" srcId="{406C4D42-1015-4624-9251-FDB437AC0E48}" destId="{EED4546F-A92E-472C-9929-459A69F3E612}" srcOrd="0" destOrd="0" presId="urn:microsoft.com/office/officeart/2005/8/layout/orgChart1"/>
    <dgm:cxn modelId="{AA75D794-95FE-4A7E-9601-4AD23C4FA35D}" type="presParOf" srcId="{EED4546F-A92E-472C-9929-459A69F3E612}" destId="{E5BDBAEB-C034-4C19-871E-96614679BD99}" srcOrd="0" destOrd="0" presId="urn:microsoft.com/office/officeart/2005/8/layout/orgChart1"/>
    <dgm:cxn modelId="{D25CC70B-A898-4923-B498-BCF579A93230}" type="presParOf" srcId="{EED4546F-A92E-472C-9929-459A69F3E612}" destId="{B1A21EE7-EEDD-4D61-948A-8CAD418F53C7}" srcOrd="1" destOrd="0" presId="urn:microsoft.com/office/officeart/2005/8/layout/orgChart1"/>
    <dgm:cxn modelId="{8724865F-F49B-47BB-958B-300A667642C0}" type="presParOf" srcId="{406C4D42-1015-4624-9251-FDB437AC0E48}" destId="{C86CAD6C-203C-4669-993E-6BBE3D52DAF7}" srcOrd="1" destOrd="0" presId="urn:microsoft.com/office/officeart/2005/8/layout/orgChart1"/>
    <dgm:cxn modelId="{D73BC879-8E14-41BD-A630-0F8659062D44}" type="presParOf" srcId="{C86CAD6C-203C-4669-993E-6BBE3D52DAF7}" destId="{E3200DAC-297A-478D-91AB-B4359522C921}" srcOrd="0" destOrd="0" presId="urn:microsoft.com/office/officeart/2005/8/layout/orgChart1"/>
    <dgm:cxn modelId="{3D44CCEC-09AC-4753-88B3-F988FF8098D9}" type="presParOf" srcId="{C86CAD6C-203C-4669-993E-6BBE3D52DAF7}" destId="{54FAE40F-166E-4C98-9EDF-EDFAA1070BAE}" srcOrd="1" destOrd="0" presId="urn:microsoft.com/office/officeart/2005/8/layout/orgChart1"/>
    <dgm:cxn modelId="{E33F7D07-B88A-4384-B977-D7A5817F79FA}" type="presParOf" srcId="{54FAE40F-166E-4C98-9EDF-EDFAA1070BAE}" destId="{FC9447B6-717C-4C8E-AB77-2C6B825D5F0E}" srcOrd="0" destOrd="0" presId="urn:microsoft.com/office/officeart/2005/8/layout/orgChart1"/>
    <dgm:cxn modelId="{AB49C60B-54FC-4243-96FB-1184121D856F}" type="presParOf" srcId="{FC9447B6-717C-4C8E-AB77-2C6B825D5F0E}" destId="{9AF07341-8963-4845-9988-E6F37803ECE7}" srcOrd="0" destOrd="0" presId="urn:microsoft.com/office/officeart/2005/8/layout/orgChart1"/>
    <dgm:cxn modelId="{7F4BC1B1-5902-4A8B-914B-34474978B494}" type="presParOf" srcId="{FC9447B6-717C-4C8E-AB77-2C6B825D5F0E}" destId="{499E4D49-440B-4D40-9871-77F166A3B8C9}" srcOrd="1" destOrd="0" presId="urn:microsoft.com/office/officeart/2005/8/layout/orgChart1"/>
    <dgm:cxn modelId="{B430B602-E44E-4121-97C3-2C2193E8819A}" type="presParOf" srcId="{54FAE40F-166E-4C98-9EDF-EDFAA1070BAE}" destId="{49FF9897-01A5-4B77-BFC1-F91B036E11C4}" srcOrd="1" destOrd="0" presId="urn:microsoft.com/office/officeart/2005/8/layout/orgChart1"/>
    <dgm:cxn modelId="{51D9B012-9487-4851-AA64-D38B965C236B}" type="presParOf" srcId="{54FAE40F-166E-4C98-9EDF-EDFAA1070BAE}" destId="{CBAA15DA-5064-464E-9DA7-2866AF6F5BB3}" srcOrd="2" destOrd="0" presId="urn:microsoft.com/office/officeart/2005/8/layout/orgChart1"/>
    <dgm:cxn modelId="{1F6EB916-1468-48A6-B1D6-C4BD49892F56}" type="presParOf" srcId="{C86CAD6C-203C-4669-993E-6BBE3D52DAF7}" destId="{0344E62B-C3F8-4DD8-98AE-44E7C223ACA5}" srcOrd="2" destOrd="0" presId="urn:microsoft.com/office/officeart/2005/8/layout/orgChart1"/>
    <dgm:cxn modelId="{D90F0BE6-5A5E-4B8B-A81E-C2667CCEC209}" type="presParOf" srcId="{C86CAD6C-203C-4669-993E-6BBE3D52DAF7}" destId="{A3E25434-E905-4526-9C75-ADAECC93DF1E}" srcOrd="3" destOrd="0" presId="urn:microsoft.com/office/officeart/2005/8/layout/orgChart1"/>
    <dgm:cxn modelId="{681FC286-5246-48FD-BFD0-C802E170A2DF}" type="presParOf" srcId="{A3E25434-E905-4526-9C75-ADAECC93DF1E}" destId="{50BD432B-5D9F-4AB7-B49C-C26CAA728B31}" srcOrd="0" destOrd="0" presId="urn:microsoft.com/office/officeart/2005/8/layout/orgChart1"/>
    <dgm:cxn modelId="{2EE2529B-184B-4DC4-B742-E0A7A114D37B}" type="presParOf" srcId="{50BD432B-5D9F-4AB7-B49C-C26CAA728B31}" destId="{FEC5F791-3394-4759-8063-0860F146972E}" srcOrd="0" destOrd="0" presId="urn:microsoft.com/office/officeart/2005/8/layout/orgChart1"/>
    <dgm:cxn modelId="{B1D14A12-0AB7-43C4-BC8D-F281741DD222}" type="presParOf" srcId="{50BD432B-5D9F-4AB7-B49C-C26CAA728B31}" destId="{273B8296-0DB2-43B7-ACDE-928F2B47D380}" srcOrd="1" destOrd="0" presId="urn:microsoft.com/office/officeart/2005/8/layout/orgChart1"/>
    <dgm:cxn modelId="{13AE27E5-30C9-4F1C-A494-04C00539EEE4}" type="presParOf" srcId="{A3E25434-E905-4526-9C75-ADAECC93DF1E}" destId="{17891514-EA25-443E-95A1-448237CC73EA}" srcOrd="1" destOrd="0" presId="urn:microsoft.com/office/officeart/2005/8/layout/orgChart1"/>
    <dgm:cxn modelId="{FA9100C5-93BE-4612-9F18-CC44F78CE179}" type="presParOf" srcId="{A3E25434-E905-4526-9C75-ADAECC93DF1E}" destId="{018A65E6-1E1D-4BEA-B9C2-8D47BA82F106}" srcOrd="2" destOrd="0" presId="urn:microsoft.com/office/officeart/2005/8/layout/orgChart1"/>
    <dgm:cxn modelId="{9CE3329C-9829-4F76-B9FF-843CADA5558B}" type="presParOf" srcId="{C86CAD6C-203C-4669-993E-6BBE3D52DAF7}" destId="{86B0A071-C9F0-440D-80AD-31430E17A540}" srcOrd="4" destOrd="0" presId="urn:microsoft.com/office/officeart/2005/8/layout/orgChart1"/>
    <dgm:cxn modelId="{2DF945DA-1BCC-46A4-A9DF-DC9463A21FF1}" type="presParOf" srcId="{C86CAD6C-203C-4669-993E-6BBE3D52DAF7}" destId="{DF6803C5-8D0C-46FE-9E8C-81080997BC4F}" srcOrd="5" destOrd="0" presId="urn:microsoft.com/office/officeart/2005/8/layout/orgChart1"/>
    <dgm:cxn modelId="{98F41B4C-98E4-40E6-899D-ED787CF05199}" type="presParOf" srcId="{DF6803C5-8D0C-46FE-9E8C-81080997BC4F}" destId="{79B348ED-E2BE-46BD-B6D9-90A94CD838D2}" srcOrd="0" destOrd="0" presId="urn:microsoft.com/office/officeart/2005/8/layout/orgChart1"/>
    <dgm:cxn modelId="{A112A70B-FCA9-4008-82E0-08E246884328}" type="presParOf" srcId="{79B348ED-E2BE-46BD-B6D9-90A94CD838D2}" destId="{8CC6B5C0-F149-4EBC-845C-5A73947D5492}" srcOrd="0" destOrd="0" presId="urn:microsoft.com/office/officeart/2005/8/layout/orgChart1"/>
    <dgm:cxn modelId="{6BA23D37-B83B-4BD5-A6D7-4938E7ABE4C0}" type="presParOf" srcId="{79B348ED-E2BE-46BD-B6D9-90A94CD838D2}" destId="{D0EB9EEA-CD61-4DE4-8BD4-A97959E60BE5}" srcOrd="1" destOrd="0" presId="urn:microsoft.com/office/officeart/2005/8/layout/orgChart1"/>
    <dgm:cxn modelId="{5A459F07-90EF-4944-A433-AEFFB45BCCE4}" type="presParOf" srcId="{DF6803C5-8D0C-46FE-9E8C-81080997BC4F}" destId="{CEEA1FC3-C5B6-449C-91CD-CB5C7AEEAE7C}" srcOrd="1" destOrd="0" presId="urn:microsoft.com/office/officeart/2005/8/layout/orgChart1"/>
    <dgm:cxn modelId="{291F56B6-D588-4408-80F5-92E5C3000560}" type="presParOf" srcId="{DF6803C5-8D0C-46FE-9E8C-81080997BC4F}" destId="{2952E5F8-0D5A-4A88-908C-0F258587947B}" srcOrd="2" destOrd="0" presId="urn:microsoft.com/office/officeart/2005/8/layout/orgChart1"/>
    <dgm:cxn modelId="{AF40E4A8-AF00-43EC-9EC2-77B6FAAF1C3E}" type="presParOf" srcId="{C86CAD6C-203C-4669-993E-6BBE3D52DAF7}" destId="{AF847BC9-C08A-499D-9613-AC780494C01F}" srcOrd="6" destOrd="0" presId="urn:microsoft.com/office/officeart/2005/8/layout/orgChart1"/>
    <dgm:cxn modelId="{96B1F0D2-18DC-42F9-A8D8-5CF1E7B99766}" type="presParOf" srcId="{C86CAD6C-203C-4669-993E-6BBE3D52DAF7}" destId="{830E117E-8594-4033-986C-E72291F811B3}" srcOrd="7" destOrd="0" presId="urn:microsoft.com/office/officeart/2005/8/layout/orgChart1"/>
    <dgm:cxn modelId="{E3C236B0-9132-4B4B-A5A3-E06496B7396C}" type="presParOf" srcId="{830E117E-8594-4033-986C-E72291F811B3}" destId="{5439F3EA-50AF-4518-91FE-E26E5C7833CA}" srcOrd="0" destOrd="0" presId="urn:microsoft.com/office/officeart/2005/8/layout/orgChart1"/>
    <dgm:cxn modelId="{8D7CFEDC-F8AE-4AC8-A420-BCCE34722105}" type="presParOf" srcId="{5439F3EA-50AF-4518-91FE-E26E5C7833CA}" destId="{2669D5A7-C8B0-4B26-B951-1F88F4814E49}" srcOrd="0" destOrd="0" presId="urn:microsoft.com/office/officeart/2005/8/layout/orgChart1"/>
    <dgm:cxn modelId="{4A65B874-E4C9-4778-A826-FC134A82B09C}" type="presParOf" srcId="{5439F3EA-50AF-4518-91FE-E26E5C7833CA}" destId="{D8756179-BACA-43D1-9559-6769DB8E76FA}" srcOrd="1" destOrd="0" presId="urn:microsoft.com/office/officeart/2005/8/layout/orgChart1"/>
    <dgm:cxn modelId="{433921EA-33F1-4D5A-BBE7-89BF6B21C993}" type="presParOf" srcId="{830E117E-8594-4033-986C-E72291F811B3}" destId="{7C3AF79D-ED3A-47F1-BE2F-EB39F727F7F6}" srcOrd="1" destOrd="0" presId="urn:microsoft.com/office/officeart/2005/8/layout/orgChart1"/>
    <dgm:cxn modelId="{D2018F02-D16C-4DC2-9D04-BAB9F3F72210}" type="presParOf" srcId="{830E117E-8594-4033-986C-E72291F811B3}" destId="{F5A816D5-09B5-4962-A0E8-2B4761EEABA3}" srcOrd="2" destOrd="0" presId="urn:microsoft.com/office/officeart/2005/8/layout/orgChart1"/>
    <dgm:cxn modelId="{8358B679-45C8-433A-9F9B-FF7273326EA7}" type="presParOf" srcId="{406C4D42-1015-4624-9251-FDB437AC0E48}" destId="{EC5CF686-C0A3-4B22-BDFF-1EC3F46753E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814C9EF-D1DF-4883-ACC8-32955CDCFFED}" type="doc">
      <dgm:prSet loTypeId="urn:microsoft.com/office/officeart/2005/8/layout/default" loCatId="list" qsTypeId="urn:microsoft.com/office/officeart/2005/8/quickstyle/3d1" qsCatId="3D" csTypeId="urn:microsoft.com/office/officeart/2005/8/colors/colorful4" csCatId="colorful" phldr="1"/>
      <dgm:spPr>
        <a:scene3d>
          <a:camera prst="orthographicFront"/>
          <a:lightRig rig="flood" dir="t"/>
        </a:scene3d>
      </dgm:spPr>
      <dgm:t>
        <a:bodyPr/>
        <a:lstStyle/>
        <a:p>
          <a:endParaRPr lang="cs-CZ"/>
        </a:p>
      </dgm:t>
    </dgm:pt>
    <dgm:pt modelId="{1F7A9F76-3958-4B77-A451-F63D9FA291B4}">
      <dgm:prSet/>
      <dgm:spPr/>
      <dgm:t>
        <a:bodyPr/>
        <a:lstStyle/>
        <a:p>
          <a:r>
            <a:rPr lang="cs-CZ" b="0" i="0" u="none" dirty="0"/>
            <a:t>Střední průmyslová škola strojnická Olomouc</a:t>
          </a:r>
          <a:endParaRPr lang="cs-CZ" b="1" dirty="0">
            <a:solidFill>
              <a:schemeClr val="tx1"/>
            </a:solidFill>
          </a:endParaRPr>
        </a:p>
      </dgm:t>
    </dgm:pt>
    <dgm:pt modelId="{1D1C42B2-A18C-416D-8A60-62F66B3B95A8}" type="parTrans" cxnId="{AC838EB2-10CE-48B6-BA12-6D90D05598E1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3753A191-2EC4-412C-B5BD-9C5048F5F66C}" type="sibTrans" cxnId="{AC838EB2-10CE-48B6-BA12-6D90D05598E1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03BBF9B8-336D-43DA-A3AC-76D7CF3067EE}">
      <dgm:prSet/>
      <dgm:spPr/>
      <dgm:t>
        <a:bodyPr/>
        <a:lstStyle/>
        <a:p>
          <a:r>
            <a:rPr lang="pl-PL" b="0" i="0" u="none"/>
            <a:t>SPŠ elektrotechnická a OA Mohelnice</a:t>
          </a:r>
          <a:endParaRPr lang="pl-PL" b="0"/>
        </a:p>
      </dgm:t>
    </dgm:pt>
    <dgm:pt modelId="{9C039C33-E1E0-4BEA-999C-7F3EC4981CCB}" type="parTrans" cxnId="{A2A2C28E-F1AE-4B1A-BCF7-E942F763BC43}">
      <dgm:prSet/>
      <dgm:spPr/>
      <dgm:t>
        <a:bodyPr/>
        <a:lstStyle/>
        <a:p>
          <a:endParaRPr lang="cs-CZ"/>
        </a:p>
      </dgm:t>
    </dgm:pt>
    <dgm:pt modelId="{7125FA10-0695-4826-803F-D465D95C1A99}" type="sibTrans" cxnId="{A2A2C28E-F1AE-4B1A-BCF7-E942F763BC43}">
      <dgm:prSet/>
      <dgm:spPr/>
      <dgm:t>
        <a:bodyPr/>
        <a:lstStyle/>
        <a:p>
          <a:endParaRPr lang="cs-CZ"/>
        </a:p>
      </dgm:t>
    </dgm:pt>
    <dgm:pt modelId="{FF25AA65-FB49-4CDC-A858-5E007397B53C}">
      <dgm:prSet/>
      <dgm:spPr/>
      <dgm:t>
        <a:bodyPr/>
        <a:lstStyle/>
        <a:p>
          <a:r>
            <a:rPr lang="cs-CZ" b="0" i="0" u="none" dirty="0"/>
            <a:t>VOŠ a SPŠ elektrotechnická, Olomouc, Božetěchova 3</a:t>
          </a:r>
          <a:endParaRPr lang="cs-CZ" b="0" dirty="0"/>
        </a:p>
      </dgm:t>
    </dgm:pt>
    <dgm:pt modelId="{A45757FA-9C52-40D9-806F-CB7FE073BB9C}" type="parTrans" cxnId="{8BED4633-BD20-4D6A-9A53-B493BF95EDFE}">
      <dgm:prSet/>
      <dgm:spPr/>
      <dgm:t>
        <a:bodyPr/>
        <a:lstStyle/>
        <a:p>
          <a:endParaRPr lang="cs-CZ"/>
        </a:p>
      </dgm:t>
    </dgm:pt>
    <dgm:pt modelId="{E6A10931-DEBB-47FB-AC31-8CE16D865862}" type="sibTrans" cxnId="{8BED4633-BD20-4D6A-9A53-B493BF95EDFE}">
      <dgm:prSet/>
      <dgm:spPr/>
      <dgm:t>
        <a:bodyPr/>
        <a:lstStyle/>
        <a:p>
          <a:endParaRPr lang="cs-CZ"/>
        </a:p>
      </dgm:t>
    </dgm:pt>
    <dgm:pt modelId="{28B39FE4-453C-4AA7-9450-B0FCFC927776}">
      <dgm:prSet/>
      <dgm:spPr/>
      <dgm:t>
        <a:bodyPr/>
        <a:lstStyle/>
        <a:p>
          <a:r>
            <a:rPr lang="cs-CZ" b="0" i="0" u="none" dirty="0"/>
            <a:t>Gymnázium, Olomouc, Čajkovského 9</a:t>
          </a:r>
          <a:endParaRPr lang="cs-CZ" b="0" dirty="0"/>
        </a:p>
      </dgm:t>
    </dgm:pt>
    <dgm:pt modelId="{B2D78B3D-40D8-4147-BA01-B6F53B508DE2}" type="parTrans" cxnId="{8BD1B2A9-38B0-41C4-B1E9-CEA3E5C46595}">
      <dgm:prSet/>
      <dgm:spPr/>
      <dgm:t>
        <a:bodyPr/>
        <a:lstStyle/>
        <a:p>
          <a:endParaRPr lang="cs-CZ"/>
        </a:p>
      </dgm:t>
    </dgm:pt>
    <dgm:pt modelId="{6A674E95-D3A0-4FF4-AACD-E3235FD161FD}" type="sibTrans" cxnId="{8BD1B2A9-38B0-41C4-B1E9-CEA3E5C46595}">
      <dgm:prSet/>
      <dgm:spPr/>
      <dgm:t>
        <a:bodyPr/>
        <a:lstStyle/>
        <a:p>
          <a:endParaRPr lang="cs-CZ"/>
        </a:p>
      </dgm:t>
    </dgm:pt>
    <dgm:pt modelId="{C9AD5F59-A8AF-44F6-BB8F-749E68F8CE85}">
      <dgm:prSet/>
      <dgm:spPr/>
      <dgm:t>
        <a:bodyPr/>
        <a:lstStyle/>
        <a:p>
          <a:r>
            <a:rPr lang="cs-CZ" b="0" i="0" u="none"/>
            <a:t>Gymnázium Jiřího Wolkera, Prostějov, Kollárova 3</a:t>
          </a:r>
          <a:endParaRPr lang="cs-CZ" b="0"/>
        </a:p>
      </dgm:t>
    </dgm:pt>
    <dgm:pt modelId="{44812793-EC85-4A53-A801-25ECC2E98BF0}" type="parTrans" cxnId="{4E6E174B-2F47-422E-9BB6-02FB0E8507F8}">
      <dgm:prSet/>
      <dgm:spPr/>
      <dgm:t>
        <a:bodyPr/>
        <a:lstStyle/>
        <a:p>
          <a:endParaRPr lang="cs-CZ"/>
        </a:p>
      </dgm:t>
    </dgm:pt>
    <dgm:pt modelId="{AB066C72-964C-451A-99AD-387C88A894E8}" type="sibTrans" cxnId="{4E6E174B-2F47-422E-9BB6-02FB0E8507F8}">
      <dgm:prSet/>
      <dgm:spPr/>
      <dgm:t>
        <a:bodyPr/>
        <a:lstStyle/>
        <a:p>
          <a:endParaRPr lang="cs-CZ"/>
        </a:p>
      </dgm:t>
    </dgm:pt>
    <dgm:pt modelId="{FFF85A74-0B94-41A3-A883-8BCBB8A6DCEF}">
      <dgm:prSet/>
      <dgm:spPr/>
      <dgm:t>
        <a:bodyPr/>
        <a:lstStyle/>
        <a:p>
          <a:r>
            <a:rPr lang="cs-CZ" b="0" i="0" u="none"/>
            <a:t>Gymnázium, Šumperk, Masarykovo náměstí 8</a:t>
          </a:r>
          <a:endParaRPr lang="cs-CZ" b="0"/>
        </a:p>
      </dgm:t>
    </dgm:pt>
    <dgm:pt modelId="{3E8F2FB2-FAA1-4BE2-9EC5-2F28ACED7D86}" type="parTrans" cxnId="{7F96D841-52F5-4189-81B4-29C55DB51AA8}">
      <dgm:prSet/>
      <dgm:spPr/>
      <dgm:t>
        <a:bodyPr/>
        <a:lstStyle/>
        <a:p>
          <a:endParaRPr lang="cs-CZ"/>
        </a:p>
      </dgm:t>
    </dgm:pt>
    <dgm:pt modelId="{27A1C790-C9CD-437E-8046-CBEE89E5D365}" type="sibTrans" cxnId="{7F96D841-52F5-4189-81B4-29C55DB51AA8}">
      <dgm:prSet/>
      <dgm:spPr/>
      <dgm:t>
        <a:bodyPr/>
        <a:lstStyle/>
        <a:p>
          <a:endParaRPr lang="cs-CZ"/>
        </a:p>
      </dgm:t>
    </dgm:pt>
    <dgm:pt modelId="{46E8938A-709B-499C-BD71-6AA994744362}">
      <dgm:prSet/>
      <dgm:spPr/>
      <dgm:t>
        <a:bodyPr/>
        <a:lstStyle/>
        <a:p>
          <a:r>
            <a:rPr lang="cs-CZ" b="0" i="0" u="none"/>
            <a:t>Gymnázium </a:t>
          </a:r>
          <a:r>
            <a:rPr lang="cs-CZ" b="0" i="0" u="none" dirty="0"/>
            <a:t>Uničov, Gymnazijní 257 783 91  Uničov</a:t>
          </a:r>
          <a:endParaRPr lang="cs-CZ" b="0" dirty="0"/>
        </a:p>
      </dgm:t>
    </dgm:pt>
    <dgm:pt modelId="{FAA53F37-6794-4861-9B77-E8EDF887E14B}" type="parTrans" cxnId="{1BDFA1A2-BF25-4150-AD01-479B682080B1}">
      <dgm:prSet/>
      <dgm:spPr/>
    </dgm:pt>
    <dgm:pt modelId="{0045747D-4567-4147-87EC-628FE4EE429A}" type="sibTrans" cxnId="{1BDFA1A2-BF25-4150-AD01-479B682080B1}">
      <dgm:prSet/>
      <dgm:spPr/>
    </dgm:pt>
    <dgm:pt modelId="{231B2607-4D09-4CB3-91DF-2235AF712358}" type="pres">
      <dgm:prSet presAssocID="{2814C9EF-D1DF-4883-ACC8-32955CDCFFED}" presName="diagram" presStyleCnt="0">
        <dgm:presLayoutVars>
          <dgm:dir/>
          <dgm:resizeHandles val="exact"/>
        </dgm:presLayoutVars>
      </dgm:prSet>
      <dgm:spPr/>
    </dgm:pt>
    <dgm:pt modelId="{0827E8A4-B00D-43EF-974D-7DF84BABD019}" type="pres">
      <dgm:prSet presAssocID="{1F7A9F76-3958-4B77-A451-F63D9FA291B4}" presName="node" presStyleLbl="node1" presStyleIdx="0" presStyleCnt="7">
        <dgm:presLayoutVars>
          <dgm:bulletEnabled val="1"/>
        </dgm:presLayoutVars>
      </dgm:prSet>
      <dgm:spPr/>
    </dgm:pt>
    <dgm:pt modelId="{39A3F559-CBD3-4556-AE0B-162D97BD2606}" type="pres">
      <dgm:prSet presAssocID="{3753A191-2EC4-412C-B5BD-9C5048F5F66C}" presName="sibTrans" presStyleCnt="0"/>
      <dgm:spPr/>
    </dgm:pt>
    <dgm:pt modelId="{C844851C-F4AB-4B24-8CFC-9513FE6E2F1C}" type="pres">
      <dgm:prSet presAssocID="{03BBF9B8-336D-43DA-A3AC-76D7CF3067EE}" presName="node" presStyleLbl="node1" presStyleIdx="1" presStyleCnt="7">
        <dgm:presLayoutVars>
          <dgm:bulletEnabled val="1"/>
        </dgm:presLayoutVars>
      </dgm:prSet>
      <dgm:spPr/>
    </dgm:pt>
    <dgm:pt modelId="{C441606E-2E12-4AEB-8238-78D3871E514E}" type="pres">
      <dgm:prSet presAssocID="{7125FA10-0695-4826-803F-D465D95C1A99}" presName="sibTrans" presStyleCnt="0"/>
      <dgm:spPr/>
    </dgm:pt>
    <dgm:pt modelId="{953CDF33-78B6-487C-90A8-7075D28FCA7A}" type="pres">
      <dgm:prSet presAssocID="{FF25AA65-FB49-4CDC-A858-5E007397B53C}" presName="node" presStyleLbl="node1" presStyleIdx="2" presStyleCnt="7">
        <dgm:presLayoutVars>
          <dgm:bulletEnabled val="1"/>
        </dgm:presLayoutVars>
      </dgm:prSet>
      <dgm:spPr/>
    </dgm:pt>
    <dgm:pt modelId="{6830198D-93E4-45BB-892E-FDC401CDE70B}" type="pres">
      <dgm:prSet presAssocID="{E6A10931-DEBB-47FB-AC31-8CE16D865862}" presName="sibTrans" presStyleCnt="0"/>
      <dgm:spPr/>
    </dgm:pt>
    <dgm:pt modelId="{61E0B0BC-99F5-4916-AC37-2AA03EFB1C28}" type="pres">
      <dgm:prSet presAssocID="{46E8938A-709B-499C-BD71-6AA994744362}" presName="node" presStyleLbl="node1" presStyleIdx="3" presStyleCnt="7">
        <dgm:presLayoutVars>
          <dgm:bulletEnabled val="1"/>
        </dgm:presLayoutVars>
      </dgm:prSet>
      <dgm:spPr/>
    </dgm:pt>
    <dgm:pt modelId="{A9A79190-F73C-4875-A20D-5FCB4DE12940}" type="pres">
      <dgm:prSet presAssocID="{0045747D-4567-4147-87EC-628FE4EE429A}" presName="sibTrans" presStyleCnt="0"/>
      <dgm:spPr/>
    </dgm:pt>
    <dgm:pt modelId="{99914AF7-A5FD-44BD-A207-C2D7D989AD48}" type="pres">
      <dgm:prSet presAssocID="{28B39FE4-453C-4AA7-9450-B0FCFC927776}" presName="node" presStyleLbl="node1" presStyleIdx="4" presStyleCnt="7">
        <dgm:presLayoutVars>
          <dgm:bulletEnabled val="1"/>
        </dgm:presLayoutVars>
      </dgm:prSet>
      <dgm:spPr/>
    </dgm:pt>
    <dgm:pt modelId="{BCCA5E75-888B-477F-8E1F-0B11BBB9755D}" type="pres">
      <dgm:prSet presAssocID="{6A674E95-D3A0-4FF4-AACD-E3235FD161FD}" presName="sibTrans" presStyleCnt="0"/>
      <dgm:spPr/>
    </dgm:pt>
    <dgm:pt modelId="{A612A066-CEFE-4906-BAF7-CAA656D20F8A}" type="pres">
      <dgm:prSet presAssocID="{C9AD5F59-A8AF-44F6-BB8F-749E68F8CE85}" presName="node" presStyleLbl="node1" presStyleIdx="5" presStyleCnt="7">
        <dgm:presLayoutVars>
          <dgm:bulletEnabled val="1"/>
        </dgm:presLayoutVars>
      </dgm:prSet>
      <dgm:spPr/>
    </dgm:pt>
    <dgm:pt modelId="{D3464644-4068-40BA-8E41-CADFFF0AC89A}" type="pres">
      <dgm:prSet presAssocID="{AB066C72-964C-451A-99AD-387C88A894E8}" presName="sibTrans" presStyleCnt="0"/>
      <dgm:spPr/>
    </dgm:pt>
    <dgm:pt modelId="{31E6DBA5-4568-4861-81E1-01E37A1EE5E1}" type="pres">
      <dgm:prSet presAssocID="{FFF85A74-0B94-41A3-A883-8BCBB8A6DCEF}" presName="node" presStyleLbl="node1" presStyleIdx="6" presStyleCnt="7">
        <dgm:presLayoutVars>
          <dgm:bulletEnabled val="1"/>
        </dgm:presLayoutVars>
      </dgm:prSet>
      <dgm:spPr/>
    </dgm:pt>
  </dgm:ptLst>
  <dgm:cxnLst>
    <dgm:cxn modelId="{8BED4633-BD20-4D6A-9A53-B493BF95EDFE}" srcId="{2814C9EF-D1DF-4883-ACC8-32955CDCFFED}" destId="{FF25AA65-FB49-4CDC-A858-5E007397B53C}" srcOrd="2" destOrd="0" parTransId="{A45757FA-9C52-40D9-806F-CB7FE073BB9C}" sibTransId="{E6A10931-DEBB-47FB-AC31-8CE16D865862}"/>
    <dgm:cxn modelId="{E4736E36-3176-403B-9F2B-A17ECF83D1C3}" type="presOf" srcId="{FFF85A74-0B94-41A3-A883-8BCBB8A6DCEF}" destId="{31E6DBA5-4568-4861-81E1-01E37A1EE5E1}" srcOrd="0" destOrd="0" presId="urn:microsoft.com/office/officeart/2005/8/layout/default"/>
    <dgm:cxn modelId="{7F96D841-52F5-4189-81B4-29C55DB51AA8}" srcId="{2814C9EF-D1DF-4883-ACC8-32955CDCFFED}" destId="{FFF85A74-0B94-41A3-A883-8BCBB8A6DCEF}" srcOrd="6" destOrd="0" parTransId="{3E8F2FB2-FAA1-4BE2-9EC5-2F28ACED7D86}" sibTransId="{27A1C790-C9CD-437E-8046-CBEE89E5D365}"/>
    <dgm:cxn modelId="{4E6E174B-2F47-422E-9BB6-02FB0E8507F8}" srcId="{2814C9EF-D1DF-4883-ACC8-32955CDCFFED}" destId="{C9AD5F59-A8AF-44F6-BB8F-749E68F8CE85}" srcOrd="5" destOrd="0" parTransId="{44812793-EC85-4A53-A801-25ECC2E98BF0}" sibTransId="{AB066C72-964C-451A-99AD-387C88A894E8}"/>
    <dgm:cxn modelId="{4D5D8E8B-E65C-48FB-A72F-5165DF37EDE8}" type="presOf" srcId="{C9AD5F59-A8AF-44F6-BB8F-749E68F8CE85}" destId="{A612A066-CEFE-4906-BAF7-CAA656D20F8A}" srcOrd="0" destOrd="0" presId="urn:microsoft.com/office/officeart/2005/8/layout/default"/>
    <dgm:cxn modelId="{A2A2C28E-F1AE-4B1A-BCF7-E942F763BC43}" srcId="{2814C9EF-D1DF-4883-ACC8-32955CDCFFED}" destId="{03BBF9B8-336D-43DA-A3AC-76D7CF3067EE}" srcOrd="1" destOrd="0" parTransId="{9C039C33-E1E0-4BEA-999C-7F3EC4981CCB}" sibTransId="{7125FA10-0695-4826-803F-D465D95C1A99}"/>
    <dgm:cxn modelId="{D4207495-FFF2-443B-A6A3-59F5C64EE902}" type="presOf" srcId="{1F7A9F76-3958-4B77-A451-F63D9FA291B4}" destId="{0827E8A4-B00D-43EF-974D-7DF84BABD019}" srcOrd="0" destOrd="0" presId="urn:microsoft.com/office/officeart/2005/8/layout/default"/>
    <dgm:cxn modelId="{1BDFA1A2-BF25-4150-AD01-479B682080B1}" srcId="{2814C9EF-D1DF-4883-ACC8-32955CDCFFED}" destId="{46E8938A-709B-499C-BD71-6AA994744362}" srcOrd="3" destOrd="0" parTransId="{FAA53F37-6794-4861-9B77-E8EDF887E14B}" sibTransId="{0045747D-4567-4147-87EC-628FE4EE429A}"/>
    <dgm:cxn modelId="{8BD1B2A9-38B0-41C4-B1E9-CEA3E5C46595}" srcId="{2814C9EF-D1DF-4883-ACC8-32955CDCFFED}" destId="{28B39FE4-453C-4AA7-9450-B0FCFC927776}" srcOrd="4" destOrd="0" parTransId="{B2D78B3D-40D8-4147-BA01-B6F53B508DE2}" sibTransId="{6A674E95-D3A0-4FF4-AACD-E3235FD161FD}"/>
    <dgm:cxn modelId="{AC838EB2-10CE-48B6-BA12-6D90D05598E1}" srcId="{2814C9EF-D1DF-4883-ACC8-32955CDCFFED}" destId="{1F7A9F76-3958-4B77-A451-F63D9FA291B4}" srcOrd="0" destOrd="0" parTransId="{1D1C42B2-A18C-416D-8A60-62F66B3B95A8}" sibTransId="{3753A191-2EC4-412C-B5BD-9C5048F5F66C}"/>
    <dgm:cxn modelId="{ECD130BC-5CF8-465D-8A6F-B49CCBE7C3BB}" type="presOf" srcId="{FF25AA65-FB49-4CDC-A858-5E007397B53C}" destId="{953CDF33-78B6-487C-90A8-7075D28FCA7A}" srcOrd="0" destOrd="0" presId="urn:microsoft.com/office/officeart/2005/8/layout/default"/>
    <dgm:cxn modelId="{AD706FD1-F1A5-4B20-AE29-42FE0D309FAE}" type="presOf" srcId="{2814C9EF-D1DF-4883-ACC8-32955CDCFFED}" destId="{231B2607-4D09-4CB3-91DF-2235AF712358}" srcOrd="0" destOrd="0" presId="urn:microsoft.com/office/officeart/2005/8/layout/default"/>
    <dgm:cxn modelId="{870FCCE3-3A43-4531-9129-C1C6B52EF9C9}" type="presOf" srcId="{46E8938A-709B-499C-BD71-6AA994744362}" destId="{61E0B0BC-99F5-4916-AC37-2AA03EFB1C28}" srcOrd="0" destOrd="0" presId="urn:microsoft.com/office/officeart/2005/8/layout/default"/>
    <dgm:cxn modelId="{D0175EF2-EFB2-452A-8898-911A25D48E7E}" type="presOf" srcId="{28B39FE4-453C-4AA7-9450-B0FCFC927776}" destId="{99914AF7-A5FD-44BD-A207-C2D7D989AD48}" srcOrd="0" destOrd="0" presId="urn:microsoft.com/office/officeart/2005/8/layout/default"/>
    <dgm:cxn modelId="{2B4D79F7-9D2D-4C20-B452-72FAF7913627}" type="presOf" srcId="{03BBF9B8-336D-43DA-A3AC-76D7CF3067EE}" destId="{C844851C-F4AB-4B24-8CFC-9513FE6E2F1C}" srcOrd="0" destOrd="0" presId="urn:microsoft.com/office/officeart/2005/8/layout/default"/>
    <dgm:cxn modelId="{C72B0A61-358D-493A-83DF-085646A6FDCF}" type="presParOf" srcId="{231B2607-4D09-4CB3-91DF-2235AF712358}" destId="{0827E8A4-B00D-43EF-974D-7DF84BABD019}" srcOrd="0" destOrd="0" presId="urn:microsoft.com/office/officeart/2005/8/layout/default"/>
    <dgm:cxn modelId="{06C9CB68-BD86-4CF4-8EEB-0E3F6A085B34}" type="presParOf" srcId="{231B2607-4D09-4CB3-91DF-2235AF712358}" destId="{39A3F559-CBD3-4556-AE0B-162D97BD2606}" srcOrd="1" destOrd="0" presId="urn:microsoft.com/office/officeart/2005/8/layout/default"/>
    <dgm:cxn modelId="{A5A213BC-CA70-4890-BC7B-1F33E79B554D}" type="presParOf" srcId="{231B2607-4D09-4CB3-91DF-2235AF712358}" destId="{C844851C-F4AB-4B24-8CFC-9513FE6E2F1C}" srcOrd="2" destOrd="0" presId="urn:microsoft.com/office/officeart/2005/8/layout/default"/>
    <dgm:cxn modelId="{201C93C8-FA07-411A-92E2-0CBFBB9859CE}" type="presParOf" srcId="{231B2607-4D09-4CB3-91DF-2235AF712358}" destId="{C441606E-2E12-4AEB-8238-78D3871E514E}" srcOrd="3" destOrd="0" presId="urn:microsoft.com/office/officeart/2005/8/layout/default"/>
    <dgm:cxn modelId="{327CC747-A289-4270-B1B4-59AED06EB779}" type="presParOf" srcId="{231B2607-4D09-4CB3-91DF-2235AF712358}" destId="{953CDF33-78B6-487C-90A8-7075D28FCA7A}" srcOrd="4" destOrd="0" presId="urn:microsoft.com/office/officeart/2005/8/layout/default"/>
    <dgm:cxn modelId="{424A068D-CD19-462F-91BF-5F7AF1621BF6}" type="presParOf" srcId="{231B2607-4D09-4CB3-91DF-2235AF712358}" destId="{6830198D-93E4-45BB-892E-FDC401CDE70B}" srcOrd="5" destOrd="0" presId="urn:microsoft.com/office/officeart/2005/8/layout/default"/>
    <dgm:cxn modelId="{5A5D0117-C881-4F2F-BAA6-FC7BF26EFD4A}" type="presParOf" srcId="{231B2607-4D09-4CB3-91DF-2235AF712358}" destId="{61E0B0BC-99F5-4916-AC37-2AA03EFB1C28}" srcOrd="6" destOrd="0" presId="urn:microsoft.com/office/officeart/2005/8/layout/default"/>
    <dgm:cxn modelId="{4D812F0E-4E30-4360-9E19-33A5587EEF2E}" type="presParOf" srcId="{231B2607-4D09-4CB3-91DF-2235AF712358}" destId="{A9A79190-F73C-4875-A20D-5FCB4DE12940}" srcOrd="7" destOrd="0" presId="urn:microsoft.com/office/officeart/2005/8/layout/default"/>
    <dgm:cxn modelId="{06810BB0-E8B4-44F2-B8D8-55EFA05295D8}" type="presParOf" srcId="{231B2607-4D09-4CB3-91DF-2235AF712358}" destId="{99914AF7-A5FD-44BD-A207-C2D7D989AD48}" srcOrd="8" destOrd="0" presId="urn:microsoft.com/office/officeart/2005/8/layout/default"/>
    <dgm:cxn modelId="{A8F9A7D0-D085-4924-B3B5-AF8CCDE998F0}" type="presParOf" srcId="{231B2607-4D09-4CB3-91DF-2235AF712358}" destId="{BCCA5E75-888B-477F-8E1F-0B11BBB9755D}" srcOrd="9" destOrd="0" presId="urn:microsoft.com/office/officeart/2005/8/layout/default"/>
    <dgm:cxn modelId="{EFF78AD5-3D7E-42DA-A29C-28F89C0BE663}" type="presParOf" srcId="{231B2607-4D09-4CB3-91DF-2235AF712358}" destId="{A612A066-CEFE-4906-BAF7-CAA656D20F8A}" srcOrd="10" destOrd="0" presId="urn:microsoft.com/office/officeart/2005/8/layout/default"/>
    <dgm:cxn modelId="{E00339EC-257D-48E0-9E10-1F1FD7B45896}" type="presParOf" srcId="{231B2607-4D09-4CB3-91DF-2235AF712358}" destId="{D3464644-4068-40BA-8E41-CADFFF0AC89A}" srcOrd="11" destOrd="0" presId="urn:microsoft.com/office/officeart/2005/8/layout/default"/>
    <dgm:cxn modelId="{3F0B2FA8-7FD7-4809-9FF7-95B94C223BDB}" type="presParOf" srcId="{231B2607-4D09-4CB3-91DF-2235AF712358}" destId="{31E6DBA5-4568-4861-81E1-01E37A1EE5E1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814C9EF-D1DF-4883-ACC8-32955CDCFFED}" type="doc">
      <dgm:prSet loTypeId="urn:microsoft.com/office/officeart/2005/8/layout/default" loCatId="list" qsTypeId="urn:microsoft.com/office/officeart/2005/8/quickstyle/3d1" qsCatId="3D" csTypeId="urn:microsoft.com/office/officeart/2005/8/colors/colorful4" csCatId="colorful" phldr="1"/>
      <dgm:spPr>
        <a:scene3d>
          <a:camera prst="orthographicFront"/>
          <a:lightRig rig="flood" dir="t"/>
        </a:scene3d>
      </dgm:spPr>
      <dgm:t>
        <a:bodyPr/>
        <a:lstStyle/>
        <a:p>
          <a:endParaRPr lang="cs-CZ"/>
        </a:p>
      </dgm:t>
    </dgm:pt>
    <dgm:pt modelId="{1F7A9F76-3958-4B77-A451-F63D9FA291B4}">
      <dgm:prSet/>
      <dgm:spPr/>
      <dgm:t>
        <a:bodyPr/>
        <a:lstStyle/>
        <a:p>
          <a:r>
            <a:rPr lang="cs-CZ" b="0" i="0" u="none" dirty="0"/>
            <a:t>Střední průmyslová škola Přerov, Havlíčkova 2</a:t>
          </a:r>
          <a:endParaRPr lang="cs-CZ" b="1" dirty="0">
            <a:solidFill>
              <a:schemeClr val="tx1"/>
            </a:solidFill>
          </a:endParaRPr>
        </a:p>
      </dgm:t>
    </dgm:pt>
    <dgm:pt modelId="{1D1C42B2-A18C-416D-8A60-62F66B3B95A8}" type="parTrans" cxnId="{AC838EB2-10CE-48B6-BA12-6D90D05598E1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3753A191-2EC4-412C-B5BD-9C5048F5F66C}" type="sibTrans" cxnId="{AC838EB2-10CE-48B6-BA12-6D90D05598E1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02680B9B-CFBF-4EA6-946B-4780239E14BA}">
      <dgm:prSet/>
      <dgm:spPr/>
      <dgm:t>
        <a:bodyPr/>
        <a:lstStyle/>
        <a:p>
          <a:r>
            <a:rPr lang="cs-CZ" b="0" i="0" u="none"/>
            <a:t>Střední průmyslová škola strojnická Olomouc</a:t>
          </a:r>
          <a:endParaRPr lang="cs-CZ" b="0"/>
        </a:p>
      </dgm:t>
    </dgm:pt>
    <dgm:pt modelId="{8A4BDAE0-47AD-4A97-B83C-25A50FECC7AB}" type="parTrans" cxnId="{2C51BFA5-8DF2-4546-91C1-B5FC255C128C}">
      <dgm:prSet/>
      <dgm:spPr/>
      <dgm:t>
        <a:bodyPr/>
        <a:lstStyle/>
        <a:p>
          <a:endParaRPr lang="cs-CZ"/>
        </a:p>
      </dgm:t>
    </dgm:pt>
    <dgm:pt modelId="{CCA49967-2F1D-4C20-96E3-D374B334E7D4}" type="sibTrans" cxnId="{2C51BFA5-8DF2-4546-91C1-B5FC255C128C}">
      <dgm:prSet/>
      <dgm:spPr/>
      <dgm:t>
        <a:bodyPr/>
        <a:lstStyle/>
        <a:p>
          <a:endParaRPr lang="cs-CZ"/>
        </a:p>
      </dgm:t>
    </dgm:pt>
    <dgm:pt modelId="{D1CFBC59-144A-46A3-BF40-B478AE9C734E}">
      <dgm:prSet/>
      <dgm:spPr/>
      <dgm:t>
        <a:bodyPr/>
        <a:lstStyle/>
        <a:p>
          <a:r>
            <a:rPr lang="cs-CZ" b="0" i="0" u="none"/>
            <a:t>Střední průmyslová škola Jeseník</a:t>
          </a:r>
          <a:endParaRPr lang="cs-CZ" b="0"/>
        </a:p>
      </dgm:t>
    </dgm:pt>
    <dgm:pt modelId="{D74659A0-9346-4252-9735-AA3DF6B0927E}" type="parTrans" cxnId="{B54C7C84-D7FF-42D6-81D3-F5EAD7F698F1}">
      <dgm:prSet/>
      <dgm:spPr/>
      <dgm:t>
        <a:bodyPr/>
        <a:lstStyle/>
        <a:p>
          <a:endParaRPr lang="cs-CZ"/>
        </a:p>
      </dgm:t>
    </dgm:pt>
    <dgm:pt modelId="{235F01AA-69F4-4BDA-AE51-52E12E75DA4F}" type="sibTrans" cxnId="{B54C7C84-D7FF-42D6-81D3-F5EAD7F698F1}">
      <dgm:prSet/>
      <dgm:spPr/>
      <dgm:t>
        <a:bodyPr/>
        <a:lstStyle/>
        <a:p>
          <a:endParaRPr lang="cs-CZ"/>
        </a:p>
      </dgm:t>
    </dgm:pt>
    <dgm:pt modelId="{145AD189-7BF6-42B1-A05B-E1D6C91C64AC}">
      <dgm:prSet/>
      <dgm:spPr/>
      <dgm:t>
        <a:bodyPr/>
        <a:lstStyle/>
        <a:p>
          <a:r>
            <a:rPr lang="cs-CZ" b="0" i="0" u="none"/>
            <a:t>Střední škola polytechnická, Olomouc, Rooseveltova 79</a:t>
          </a:r>
          <a:endParaRPr lang="cs-CZ" b="0"/>
        </a:p>
      </dgm:t>
    </dgm:pt>
    <dgm:pt modelId="{CF6A8842-895C-4BA3-8E55-FBCEC478C2BB}" type="parTrans" cxnId="{167B2453-4B12-4FE9-BBFA-E129975F9B5A}">
      <dgm:prSet/>
      <dgm:spPr/>
      <dgm:t>
        <a:bodyPr/>
        <a:lstStyle/>
        <a:p>
          <a:endParaRPr lang="cs-CZ"/>
        </a:p>
      </dgm:t>
    </dgm:pt>
    <dgm:pt modelId="{77E5B13E-7731-4A8C-B984-B68CC4BCE2C1}" type="sibTrans" cxnId="{167B2453-4B12-4FE9-BBFA-E129975F9B5A}">
      <dgm:prSet/>
      <dgm:spPr/>
      <dgm:t>
        <a:bodyPr/>
        <a:lstStyle/>
        <a:p>
          <a:endParaRPr lang="cs-CZ"/>
        </a:p>
      </dgm:t>
    </dgm:pt>
    <dgm:pt modelId="{AC617115-BF93-4F41-BAC7-30417ABB353C}">
      <dgm:prSet/>
      <dgm:spPr/>
      <dgm:t>
        <a:bodyPr/>
        <a:lstStyle/>
        <a:p>
          <a:r>
            <a:rPr lang="cs-CZ" b="0" i="0" u="none"/>
            <a:t>Střední průmyslová škola Hranice</a:t>
          </a:r>
          <a:endParaRPr lang="cs-CZ" b="0"/>
        </a:p>
      </dgm:t>
    </dgm:pt>
    <dgm:pt modelId="{A8AB6356-1EDF-4640-863A-668234C6679D}" type="parTrans" cxnId="{A49CA254-3153-4395-84DF-78FD4CFB50EC}">
      <dgm:prSet/>
      <dgm:spPr/>
      <dgm:t>
        <a:bodyPr/>
        <a:lstStyle/>
        <a:p>
          <a:endParaRPr lang="cs-CZ"/>
        </a:p>
      </dgm:t>
    </dgm:pt>
    <dgm:pt modelId="{6FCAA28B-3156-4889-A180-F40A9E88FDEB}" type="sibTrans" cxnId="{A49CA254-3153-4395-84DF-78FD4CFB50EC}">
      <dgm:prSet/>
      <dgm:spPr/>
      <dgm:t>
        <a:bodyPr/>
        <a:lstStyle/>
        <a:p>
          <a:endParaRPr lang="cs-CZ"/>
        </a:p>
      </dgm:t>
    </dgm:pt>
    <dgm:pt modelId="{16642F69-B9A9-40BC-8559-521EE129EE5F}">
      <dgm:prSet/>
      <dgm:spPr/>
      <dgm:t>
        <a:bodyPr/>
        <a:lstStyle/>
        <a:p>
          <a:r>
            <a:rPr lang="cs-CZ" b="0" i="0" u="none"/>
            <a:t>Gymnázium Jana Blahoslava a Střední pedagogická škola, Přerov, Denisova 3</a:t>
          </a:r>
          <a:endParaRPr lang="cs-CZ" b="0"/>
        </a:p>
      </dgm:t>
    </dgm:pt>
    <dgm:pt modelId="{029D7DAD-681A-406B-A4EC-1FA801F50B57}" type="parTrans" cxnId="{34ADAEEA-D4FC-4BE1-BD46-76ACE9D70510}">
      <dgm:prSet/>
      <dgm:spPr/>
      <dgm:t>
        <a:bodyPr/>
        <a:lstStyle/>
        <a:p>
          <a:endParaRPr lang="cs-CZ"/>
        </a:p>
      </dgm:t>
    </dgm:pt>
    <dgm:pt modelId="{2539B3E6-EF91-451B-BB24-EC3E7C9AD912}" type="sibTrans" cxnId="{34ADAEEA-D4FC-4BE1-BD46-76ACE9D70510}">
      <dgm:prSet/>
      <dgm:spPr/>
      <dgm:t>
        <a:bodyPr/>
        <a:lstStyle/>
        <a:p>
          <a:endParaRPr lang="cs-CZ"/>
        </a:p>
      </dgm:t>
    </dgm:pt>
    <dgm:pt modelId="{7ADC5CCF-827A-4DAC-9356-0F405E801BC2}">
      <dgm:prSet/>
      <dgm:spPr/>
      <dgm:t>
        <a:bodyPr/>
        <a:lstStyle/>
        <a:p>
          <a:r>
            <a:rPr lang="cs-CZ" b="0" i="0" u="none"/>
            <a:t>Střední odborná škola Šumperk, Zemědělská 3 </a:t>
          </a:r>
          <a:endParaRPr lang="cs-CZ" b="0"/>
        </a:p>
      </dgm:t>
    </dgm:pt>
    <dgm:pt modelId="{B1A20903-E21B-494E-94E1-B41966E12D91}" type="parTrans" cxnId="{02085284-290B-4DEE-B0D3-AA3558A84FA5}">
      <dgm:prSet/>
      <dgm:spPr/>
      <dgm:t>
        <a:bodyPr/>
        <a:lstStyle/>
        <a:p>
          <a:endParaRPr lang="cs-CZ"/>
        </a:p>
      </dgm:t>
    </dgm:pt>
    <dgm:pt modelId="{3BA6D948-564D-4658-916F-C707742BA583}" type="sibTrans" cxnId="{02085284-290B-4DEE-B0D3-AA3558A84FA5}">
      <dgm:prSet/>
      <dgm:spPr/>
      <dgm:t>
        <a:bodyPr/>
        <a:lstStyle/>
        <a:p>
          <a:endParaRPr lang="cs-CZ"/>
        </a:p>
      </dgm:t>
    </dgm:pt>
    <dgm:pt modelId="{5E2BB7D6-E4CA-4EEC-9460-85584343551F}">
      <dgm:prSet/>
      <dgm:spPr/>
      <dgm:t>
        <a:bodyPr/>
        <a:lstStyle/>
        <a:p>
          <a:r>
            <a:rPr lang="cs-CZ" b="0" i="0" u="none" dirty="0"/>
            <a:t>Střední odborná škola Hranice, školská právnická osoba</a:t>
          </a:r>
          <a:endParaRPr lang="cs-CZ" b="0" dirty="0"/>
        </a:p>
      </dgm:t>
    </dgm:pt>
    <dgm:pt modelId="{58ED4062-84BC-4A0E-A4C2-65DB03AE7DFC}" type="parTrans" cxnId="{56669427-963E-40F6-8C83-9DB4BF349717}">
      <dgm:prSet/>
      <dgm:spPr/>
      <dgm:t>
        <a:bodyPr/>
        <a:lstStyle/>
        <a:p>
          <a:endParaRPr lang="cs-CZ"/>
        </a:p>
      </dgm:t>
    </dgm:pt>
    <dgm:pt modelId="{0B313E35-9D74-4888-A878-06172C56536C}" type="sibTrans" cxnId="{56669427-963E-40F6-8C83-9DB4BF349717}">
      <dgm:prSet/>
      <dgm:spPr/>
      <dgm:t>
        <a:bodyPr/>
        <a:lstStyle/>
        <a:p>
          <a:endParaRPr lang="cs-CZ"/>
        </a:p>
      </dgm:t>
    </dgm:pt>
    <dgm:pt modelId="{231B2607-4D09-4CB3-91DF-2235AF712358}" type="pres">
      <dgm:prSet presAssocID="{2814C9EF-D1DF-4883-ACC8-32955CDCFFED}" presName="diagram" presStyleCnt="0">
        <dgm:presLayoutVars>
          <dgm:dir/>
          <dgm:resizeHandles val="exact"/>
        </dgm:presLayoutVars>
      </dgm:prSet>
      <dgm:spPr/>
    </dgm:pt>
    <dgm:pt modelId="{0827E8A4-B00D-43EF-974D-7DF84BABD019}" type="pres">
      <dgm:prSet presAssocID="{1F7A9F76-3958-4B77-A451-F63D9FA291B4}" presName="node" presStyleLbl="node1" presStyleIdx="0" presStyleCnt="8">
        <dgm:presLayoutVars>
          <dgm:bulletEnabled val="1"/>
        </dgm:presLayoutVars>
      </dgm:prSet>
      <dgm:spPr/>
    </dgm:pt>
    <dgm:pt modelId="{39A3F559-CBD3-4556-AE0B-162D97BD2606}" type="pres">
      <dgm:prSet presAssocID="{3753A191-2EC4-412C-B5BD-9C5048F5F66C}" presName="sibTrans" presStyleCnt="0"/>
      <dgm:spPr/>
    </dgm:pt>
    <dgm:pt modelId="{6B58AA1A-1EE3-4541-AA7F-0CD718E4C990}" type="pres">
      <dgm:prSet presAssocID="{02680B9B-CFBF-4EA6-946B-4780239E14BA}" presName="node" presStyleLbl="node1" presStyleIdx="1" presStyleCnt="8">
        <dgm:presLayoutVars>
          <dgm:bulletEnabled val="1"/>
        </dgm:presLayoutVars>
      </dgm:prSet>
      <dgm:spPr/>
    </dgm:pt>
    <dgm:pt modelId="{89D595D4-A915-44B3-B72A-1FF361AA08E7}" type="pres">
      <dgm:prSet presAssocID="{CCA49967-2F1D-4C20-96E3-D374B334E7D4}" presName="sibTrans" presStyleCnt="0"/>
      <dgm:spPr/>
    </dgm:pt>
    <dgm:pt modelId="{985B78D0-F02E-409E-A741-B82B695B0952}" type="pres">
      <dgm:prSet presAssocID="{D1CFBC59-144A-46A3-BF40-B478AE9C734E}" presName="node" presStyleLbl="node1" presStyleIdx="2" presStyleCnt="8">
        <dgm:presLayoutVars>
          <dgm:bulletEnabled val="1"/>
        </dgm:presLayoutVars>
      </dgm:prSet>
      <dgm:spPr/>
    </dgm:pt>
    <dgm:pt modelId="{4F823393-4563-40BA-91C1-A77472EDA37A}" type="pres">
      <dgm:prSet presAssocID="{235F01AA-69F4-4BDA-AE51-52E12E75DA4F}" presName="sibTrans" presStyleCnt="0"/>
      <dgm:spPr/>
    </dgm:pt>
    <dgm:pt modelId="{4E53DC01-549C-412F-B2D8-AEFD12F0D7A2}" type="pres">
      <dgm:prSet presAssocID="{145AD189-7BF6-42B1-A05B-E1D6C91C64AC}" presName="node" presStyleLbl="node1" presStyleIdx="3" presStyleCnt="8">
        <dgm:presLayoutVars>
          <dgm:bulletEnabled val="1"/>
        </dgm:presLayoutVars>
      </dgm:prSet>
      <dgm:spPr/>
    </dgm:pt>
    <dgm:pt modelId="{DA84E30F-729F-4B8C-8F0E-25B94CE13F27}" type="pres">
      <dgm:prSet presAssocID="{77E5B13E-7731-4A8C-B984-B68CC4BCE2C1}" presName="sibTrans" presStyleCnt="0"/>
      <dgm:spPr/>
    </dgm:pt>
    <dgm:pt modelId="{B4A2798F-4CFC-4653-AE4F-66B9AEC1C7FA}" type="pres">
      <dgm:prSet presAssocID="{AC617115-BF93-4F41-BAC7-30417ABB353C}" presName="node" presStyleLbl="node1" presStyleIdx="4" presStyleCnt="8">
        <dgm:presLayoutVars>
          <dgm:bulletEnabled val="1"/>
        </dgm:presLayoutVars>
      </dgm:prSet>
      <dgm:spPr/>
    </dgm:pt>
    <dgm:pt modelId="{47425888-1BF6-45EE-8128-F29BD2BC938E}" type="pres">
      <dgm:prSet presAssocID="{6FCAA28B-3156-4889-A180-F40A9E88FDEB}" presName="sibTrans" presStyleCnt="0"/>
      <dgm:spPr/>
    </dgm:pt>
    <dgm:pt modelId="{B11041A7-623E-4095-9445-48108C0AAF49}" type="pres">
      <dgm:prSet presAssocID="{16642F69-B9A9-40BC-8559-521EE129EE5F}" presName="node" presStyleLbl="node1" presStyleIdx="5" presStyleCnt="8">
        <dgm:presLayoutVars>
          <dgm:bulletEnabled val="1"/>
        </dgm:presLayoutVars>
      </dgm:prSet>
      <dgm:spPr/>
    </dgm:pt>
    <dgm:pt modelId="{E5BC61DA-AA38-47C6-98A0-54BF72CF2186}" type="pres">
      <dgm:prSet presAssocID="{2539B3E6-EF91-451B-BB24-EC3E7C9AD912}" presName="sibTrans" presStyleCnt="0"/>
      <dgm:spPr/>
    </dgm:pt>
    <dgm:pt modelId="{835572E4-0584-4932-83C1-A477D00FE4FF}" type="pres">
      <dgm:prSet presAssocID="{7ADC5CCF-827A-4DAC-9356-0F405E801BC2}" presName="node" presStyleLbl="node1" presStyleIdx="6" presStyleCnt="8">
        <dgm:presLayoutVars>
          <dgm:bulletEnabled val="1"/>
        </dgm:presLayoutVars>
      </dgm:prSet>
      <dgm:spPr/>
    </dgm:pt>
    <dgm:pt modelId="{42657080-4244-4B40-A819-9AD4C1F035D3}" type="pres">
      <dgm:prSet presAssocID="{3BA6D948-564D-4658-916F-C707742BA583}" presName="sibTrans" presStyleCnt="0"/>
      <dgm:spPr/>
    </dgm:pt>
    <dgm:pt modelId="{3F85436A-4D10-46CB-9FDD-3C74383AF521}" type="pres">
      <dgm:prSet presAssocID="{5E2BB7D6-E4CA-4EEC-9460-85584343551F}" presName="node" presStyleLbl="node1" presStyleIdx="7" presStyleCnt="8">
        <dgm:presLayoutVars>
          <dgm:bulletEnabled val="1"/>
        </dgm:presLayoutVars>
      </dgm:prSet>
      <dgm:spPr/>
    </dgm:pt>
  </dgm:ptLst>
  <dgm:cxnLst>
    <dgm:cxn modelId="{56669427-963E-40F6-8C83-9DB4BF349717}" srcId="{2814C9EF-D1DF-4883-ACC8-32955CDCFFED}" destId="{5E2BB7D6-E4CA-4EEC-9460-85584343551F}" srcOrd="7" destOrd="0" parTransId="{58ED4062-84BC-4A0E-A4C2-65DB03AE7DFC}" sibTransId="{0B313E35-9D74-4888-A878-06172C56536C}"/>
    <dgm:cxn modelId="{2C6B0E38-9AB0-4547-BFA9-494FF38A3444}" type="presOf" srcId="{AC617115-BF93-4F41-BAC7-30417ABB353C}" destId="{B4A2798F-4CFC-4653-AE4F-66B9AEC1C7FA}" srcOrd="0" destOrd="0" presId="urn:microsoft.com/office/officeart/2005/8/layout/default"/>
    <dgm:cxn modelId="{70D7F76C-D561-43D3-982F-547F0C26C473}" type="presOf" srcId="{02680B9B-CFBF-4EA6-946B-4780239E14BA}" destId="{6B58AA1A-1EE3-4541-AA7F-0CD718E4C990}" srcOrd="0" destOrd="0" presId="urn:microsoft.com/office/officeart/2005/8/layout/default"/>
    <dgm:cxn modelId="{167B2453-4B12-4FE9-BBFA-E129975F9B5A}" srcId="{2814C9EF-D1DF-4883-ACC8-32955CDCFFED}" destId="{145AD189-7BF6-42B1-A05B-E1D6C91C64AC}" srcOrd="3" destOrd="0" parTransId="{CF6A8842-895C-4BA3-8E55-FBCEC478C2BB}" sibTransId="{77E5B13E-7731-4A8C-B984-B68CC4BCE2C1}"/>
    <dgm:cxn modelId="{A49CA254-3153-4395-84DF-78FD4CFB50EC}" srcId="{2814C9EF-D1DF-4883-ACC8-32955CDCFFED}" destId="{AC617115-BF93-4F41-BAC7-30417ABB353C}" srcOrd="4" destOrd="0" parTransId="{A8AB6356-1EDF-4640-863A-668234C6679D}" sibTransId="{6FCAA28B-3156-4889-A180-F40A9E88FDEB}"/>
    <dgm:cxn modelId="{D8497A76-081F-4FE9-B746-9D9CEC343BEB}" type="presOf" srcId="{D1CFBC59-144A-46A3-BF40-B478AE9C734E}" destId="{985B78D0-F02E-409E-A741-B82B695B0952}" srcOrd="0" destOrd="0" presId="urn:microsoft.com/office/officeart/2005/8/layout/default"/>
    <dgm:cxn modelId="{02085284-290B-4DEE-B0D3-AA3558A84FA5}" srcId="{2814C9EF-D1DF-4883-ACC8-32955CDCFFED}" destId="{7ADC5CCF-827A-4DAC-9356-0F405E801BC2}" srcOrd="6" destOrd="0" parTransId="{B1A20903-E21B-494E-94E1-B41966E12D91}" sibTransId="{3BA6D948-564D-4658-916F-C707742BA583}"/>
    <dgm:cxn modelId="{B54C7C84-D7FF-42D6-81D3-F5EAD7F698F1}" srcId="{2814C9EF-D1DF-4883-ACC8-32955CDCFFED}" destId="{D1CFBC59-144A-46A3-BF40-B478AE9C734E}" srcOrd="2" destOrd="0" parTransId="{D74659A0-9346-4252-9735-AA3DF6B0927E}" sibTransId="{235F01AA-69F4-4BDA-AE51-52E12E75DA4F}"/>
    <dgm:cxn modelId="{D4207495-FFF2-443B-A6A3-59F5C64EE902}" type="presOf" srcId="{1F7A9F76-3958-4B77-A451-F63D9FA291B4}" destId="{0827E8A4-B00D-43EF-974D-7DF84BABD019}" srcOrd="0" destOrd="0" presId="urn:microsoft.com/office/officeart/2005/8/layout/default"/>
    <dgm:cxn modelId="{2C51BFA5-8DF2-4546-91C1-B5FC255C128C}" srcId="{2814C9EF-D1DF-4883-ACC8-32955CDCFFED}" destId="{02680B9B-CFBF-4EA6-946B-4780239E14BA}" srcOrd="1" destOrd="0" parTransId="{8A4BDAE0-47AD-4A97-B83C-25A50FECC7AB}" sibTransId="{CCA49967-2F1D-4C20-96E3-D374B334E7D4}"/>
    <dgm:cxn modelId="{AC838EB2-10CE-48B6-BA12-6D90D05598E1}" srcId="{2814C9EF-D1DF-4883-ACC8-32955CDCFFED}" destId="{1F7A9F76-3958-4B77-A451-F63D9FA291B4}" srcOrd="0" destOrd="0" parTransId="{1D1C42B2-A18C-416D-8A60-62F66B3B95A8}" sibTransId="{3753A191-2EC4-412C-B5BD-9C5048F5F66C}"/>
    <dgm:cxn modelId="{BFF5D8C0-4724-4FB1-8D60-FF1922B01302}" type="presOf" srcId="{5E2BB7D6-E4CA-4EEC-9460-85584343551F}" destId="{3F85436A-4D10-46CB-9FDD-3C74383AF521}" srcOrd="0" destOrd="0" presId="urn:microsoft.com/office/officeart/2005/8/layout/default"/>
    <dgm:cxn modelId="{9D4A50CC-92E9-4DD6-8761-88BC37FBB025}" type="presOf" srcId="{145AD189-7BF6-42B1-A05B-E1D6C91C64AC}" destId="{4E53DC01-549C-412F-B2D8-AEFD12F0D7A2}" srcOrd="0" destOrd="0" presId="urn:microsoft.com/office/officeart/2005/8/layout/default"/>
    <dgm:cxn modelId="{AD706FD1-F1A5-4B20-AE29-42FE0D309FAE}" type="presOf" srcId="{2814C9EF-D1DF-4883-ACC8-32955CDCFFED}" destId="{231B2607-4D09-4CB3-91DF-2235AF712358}" srcOrd="0" destOrd="0" presId="urn:microsoft.com/office/officeart/2005/8/layout/default"/>
    <dgm:cxn modelId="{526DD9E6-F755-4A3F-B405-F5A321E7B155}" type="presOf" srcId="{7ADC5CCF-827A-4DAC-9356-0F405E801BC2}" destId="{835572E4-0584-4932-83C1-A477D00FE4FF}" srcOrd="0" destOrd="0" presId="urn:microsoft.com/office/officeart/2005/8/layout/default"/>
    <dgm:cxn modelId="{34ADAEEA-D4FC-4BE1-BD46-76ACE9D70510}" srcId="{2814C9EF-D1DF-4883-ACC8-32955CDCFFED}" destId="{16642F69-B9A9-40BC-8559-521EE129EE5F}" srcOrd="5" destOrd="0" parTransId="{029D7DAD-681A-406B-A4EC-1FA801F50B57}" sibTransId="{2539B3E6-EF91-451B-BB24-EC3E7C9AD912}"/>
    <dgm:cxn modelId="{604820EB-CE47-4BB6-ACC8-F8E8A8E4CF9E}" type="presOf" srcId="{16642F69-B9A9-40BC-8559-521EE129EE5F}" destId="{B11041A7-623E-4095-9445-48108C0AAF49}" srcOrd="0" destOrd="0" presId="urn:microsoft.com/office/officeart/2005/8/layout/default"/>
    <dgm:cxn modelId="{C72B0A61-358D-493A-83DF-085646A6FDCF}" type="presParOf" srcId="{231B2607-4D09-4CB3-91DF-2235AF712358}" destId="{0827E8A4-B00D-43EF-974D-7DF84BABD019}" srcOrd="0" destOrd="0" presId="urn:microsoft.com/office/officeart/2005/8/layout/default"/>
    <dgm:cxn modelId="{06C9CB68-BD86-4CF4-8EEB-0E3F6A085B34}" type="presParOf" srcId="{231B2607-4D09-4CB3-91DF-2235AF712358}" destId="{39A3F559-CBD3-4556-AE0B-162D97BD2606}" srcOrd="1" destOrd="0" presId="urn:microsoft.com/office/officeart/2005/8/layout/default"/>
    <dgm:cxn modelId="{E1A54903-579E-4F3A-B4CF-A7E4350388F0}" type="presParOf" srcId="{231B2607-4D09-4CB3-91DF-2235AF712358}" destId="{6B58AA1A-1EE3-4541-AA7F-0CD718E4C990}" srcOrd="2" destOrd="0" presId="urn:microsoft.com/office/officeart/2005/8/layout/default"/>
    <dgm:cxn modelId="{CE8FE3FE-E68E-4EFC-8452-C0AEBF887B67}" type="presParOf" srcId="{231B2607-4D09-4CB3-91DF-2235AF712358}" destId="{89D595D4-A915-44B3-B72A-1FF361AA08E7}" srcOrd="3" destOrd="0" presId="urn:microsoft.com/office/officeart/2005/8/layout/default"/>
    <dgm:cxn modelId="{63B2D57E-CD69-4DF2-AC78-5485A56F843F}" type="presParOf" srcId="{231B2607-4D09-4CB3-91DF-2235AF712358}" destId="{985B78D0-F02E-409E-A741-B82B695B0952}" srcOrd="4" destOrd="0" presId="urn:microsoft.com/office/officeart/2005/8/layout/default"/>
    <dgm:cxn modelId="{072FAD86-084A-4C45-A2BF-B3D122CBBDF3}" type="presParOf" srcId="{231B2607-4D09-4CB3-91DF-2235AF712358}" destId="{4F823393-4563-40BA-91C1-A77472EDA37A}" srcOrd="5" destOrd="0" presId="urn:microsoft.com/office/officeart/2005/8/layout/default"/>
    <dgm:cxn modelId="{236ACCB6-3912-4DF6-B14A-DC8110B73CA6}" type="presParOf" srcId="{231B2607-4D09-4CB3-91DF-2235AF712358}" destId="{4E53DC01-549C-412F-B2D8-AEFD12F0D7A2}" srcOrd="6" destOrd="0" presId="urn:microsoft.com/office/officeart/2005/8/layout/default"/>
    <dgm:cxn modelId="{04B90CA2-C4B6-4EBC-86E7-84A45D60EA85}" type="presParOf" srcId="{231B2607-4D09-4CB3-91DF-2235AF712358}" destId="{DA84E30F-729F-4B8C-8F0E-25B94CE13F27}" srcOrd="7" destOrd="0" presId="urn:microsoft.com/office/officeart/2005/8/layout/default"/>
    <dgm:cxn modelId="{7A82AA94-FC6E-447B-B96B-F43DE86BC557}" type="presParOf" srcId="{231B2607-4D09-4CB3-91DF-2235AF712358}" destId="{B4A2798F-4CFC-4653-AE4F-66B9AEC1C7FA}" srcOrd="8" destOrd="0" presId="urn:microsoft.com/office/officeart/2005/8/layout/default"/>
    <dgm:cxn modelId="{98467825-8F8E-40B3-8999-606D812B5A38}" type="presParOf" srcId="{231B2607-4D09-4CB3-91DF-2235AF712358}" destId="{47425888-1BF6-45EE-8128-F29BD2BC938E}" srcOrd="9" destOrd="0" presId="urn:microsoft.com/office/officeart/2005/8/layout/default"/>
    <dgm:cxn modelId="{0D40852D-083C-4844-8D0C-9E5001F5D405}" type="presParOf" srcId="{231B2607-4D09-4CB3-91DF-2235AF712358}" destId="{B11041A7-623E-4095-9445-48108C0AAF49}" srcOrd="10" destOrd="0" presId="urn:microsoft.com/office/officeart/2005/8/layout/default"/>
    <dgm:cxn modelId="{FCE2C3C2-F5BE-4704-B7F1-52027BA94579}" type="presParOf" srcId="{231B2607-4D09-4CB3-91DF-2235AF712358}" destId="{E5BC61DA-AA38-47C6-98A0-54BF72CF2186}" srcOrd="11" destOrd="0" presId="urn:microsoft.com/office/officeart/2005/8/layout/default"/>
    <dgm:cxn modelId="{5E52D245-7AC0-4545-AEA8-BD1C8119788F}" type="presParOf" srcId="{231B2607-4D09-4CB3-91DF-2235AF712358}" destId="{835572E4-0584-4932-83C1-A477D00FE4FF}" srcOrd="12" destOrd="0" presId="urn:microsoft.com/office/officeart/2005/8/layout/default"/>
    <dgm:cxn modelId="{372470C7-9032-4292-A3B5-CFB4959E1B56}" type="presParOf" srcId="{231B2607-4D09-4CB3-91DF-2235AF712358}" destId="{42657080-4244-4B40-A819-9AD4C1F035D3}" srcOrd="13" destOrd="0" presId="urn:microsoft.com/office/officeart/2005/8/layout/default"/>
    <dgm:cxn modelId="{B1FF383B-CC53-42A8-A2DB-8FF3E1543176}" type="presParOf" srcId="{231B2607-4D09-4CB3-91DF-2235AF712358}" destId="{3F85436A-4D10-46CB-9FDD-3C74383AF521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2F1C374-D67F-4D45-9D43-5648E1BEE933}" type="doc">
      <dgm:prSet loTypeId="urn:microsoft.com/office/officeart/2005/8/layout/lProcess3" loCatId="process" qsTypeId="urn:microsoft.com/office/officeart/2005/8/quickstyle/3d9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</dgm:spPr>
      <dgm:t>
        <a:bodyPr/>
        <a:lstStyle/>
        <a:p>
          <a:endParaRPr lang="cs-CZ"/>
        </a:p>
      </dgm:t>
    </dgm:pt>
    <dgm:pt modelId="{8A016DBC-D694-488A-8D79-1E151038864F}">
      <dgm:prSet phldrT="[Text]" custT="1"/>
      <dgm:spPr>
        <a:solidFill>
          <a:srgbClr val="00833F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  <dgm:t>
        <a:bodyPr>
          <a:sp3d extrusionH="28000" prstMaterial="matte"/>
        </a:bodyPr>
        <a:lstStyle/>
        <a:p>
          <a:r>
            <a:rPr lang="cs-CZ" sz="19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Volnočasové aktivity</a:t>
          </a:r>
          <a:endParaRPr lang="cs-CZ" sz="19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43DE78C-1A42-4A83-8A73-A0D44D9AE39D}" type="parTrans" cxnId="{F3847F54-6F42-4E10-9066-2BD242AB7692}">
      <dgm:prSet/>
      <dgm:spPr/>
      <dgm:t>
        <a:bodyPr/>
        <a:lstStyle/>
        <a:p>
          <a:endParaRPr lang="cs-CZ"/>
        </a:p>
      </dgm:t>
    </dgm:pt>
    <dgm:pt modelId="{B25B4392-D33D-42A7-AB51-491A2BB5EB27}" type="sibTrans" cxnId="{F3847F54-6F42-4E10-9066-2BD242AB7692}">
      <dgm:prSet/>
      <dgm:spPr/>
      <dgm:t>
        <a:bodyPr/>
        <a:lstStyle/>
        <a:p>
          <a:endParaRPr lang="cs-CZ"/>
        </a:p>
      </dgm:t>
    </dgm:pt>
    <dgm:pt modelId="{C8EFF49B-569F-489D-8D68-06D05C2F6586}">
      <dgm:prSet phldrT="[Text]"/>
      <dgm:spPr>
        <a:solidFill>
          <a:schemeClr val="accent1">
            <a:lumMod val="40000"/>
            <a:lumOff val="60000"/>
            <a:alpha val="9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  <dgm:t>
        <a:bodyPr/>
        <a:lstStyle/>
        <a:p>
          <a:r>
            <a:rPr lang="cs-CZ" b="1" dirty="0"/>
            <a:t>Sdílení odborných pracovišť</a:t>
          </a:r>
        </a:p>
      </dgm:t>
    </dgm:pt>
    <dgm:pt modelId="{0CCE68B2-2D04-4D97-84D7-A6A00CF47670}" type="parTrans" cxnId="{1AA3A50D-9875-42EE-88E1-0042003ACDCB}">
      <dgm:prSet/>
      <dgm:spPr/>
      <dgm:t>
        <a:bodyPr/>
        <a:lstStyle/>
        <a:p>
          <a:endParaRPr lang="cs-CZ"/>
        </a:p>
      </dgm:t>
    </dgm:pt>
    <dgm:pt modelId="{7945A019-1C31-4A8D-8B82-0093B548DA8F}" type="sibTrans" cxnId="{1AA3A50D-9875-42EE-88E1-0042003ACDCB}">
      <dgm:prSet/>
      <dgm:spPr/>
      <dgm:t>
        <a:bodyPr/>
        <a:lstStyle/>
        <a:p>
          <a:endParaRPr lang="cs-CZ"/>
        </a:p>
      </dgm:t>
    </dgm:pt>
    <dgm:pt modelId="{1ABCCB32-3336-417A-A4E9-1C1A08E89718}">
      <dgm:prSet phldrT="[Text]"/>
      <dgm:spPr>
        <a:solidFill>
          <a:schemeClr val="accent1">
            <a:lumMod val="40000"/>
            <a:lumOff val="60000"/>
            <a:alpha val="9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  <dgm:t>
        <a:bodyPr/>
        <a:lstStyle/>
        <a:p>
          <a:r>
            <a:rPr lang="cs-CZ" b="1" dirty="0"/>
            <a:t>Soutěž k volbě povolání</a:t>
          </a:r>
        </a:p>
      </dgm:t>
    </dgm:pt>
    <dgm:pt modelId="{2A116619-E405-4590-92E0-C001FB03EE07}" type="parTrans" cxnId="{F34C216D-59DA-4B49-8505-1D1A67E83CB7}">
      <dgm:prSet/>
      <dgm:spPr/>
      <dgm:t>
        <a:bodyPr/>
        <a:lstStyle/>
        <a:p>
          <a:endParaRPr lang="cs-CZ"/>
        </a:p>
      </dgm:t>
    </dgm:pt>
    <dgm:pt modelId="{7C788131-1ABD-455A-9910-3346A6518166}" type="sibTrans" cxnId="{F34C216D-59DA-4B49-8505-1D1A67E83CB7}">
      <dgm:prSet/>
      <dgm:spPr/>
      <dgm:t>
        <a:bodyPr/>
        <a:lstStyle/>
        <a:p>
          <a:endParaRPr lang="cs-CZ"/>
        </a:p>
      </dgm:t>
    </dgm:pt>
    <dgm:pt modelId="{B37E2EAC-FAD5-4014-B8DF-609106C6D196}">
      <dgm:prSet phldrT="[Text]"/>
      <dgm:spPr>
        <a:solidFill>
          <a:schemeClr val="accent4">
            <a:lumMod val="60000"/>
            <a:lumOff val="40000"/>
            <a:alpha val="89804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  <dgm:t>
        <a:bodyPr/>
        <a:lstStyle/>
        <a:p>
          <a:r>
            <a:rPr lang="cs-CZ" b="1" dirty="0"/>
            <a:t>Databáze exkurzí podle oborů</a:t>
          </a:r>
        </a:p>
      </dgm:t>
    </dgm:pt>
    <dgm:pt modelId="{82CA1B1E-06FE-41D3-964F-FF0E63EF03BC}" type="parTrans" cxnId="{615D0235-BD6C-42D1-87E6-63D10E6E1705}">
      <dgm:prSet/>
      <dgm:spPr/>
      <dgm:t>
        <a:bodyPr/>
        <a:lstStyle/>
        <a:p>
          <a:endParaRPr lang="cs-CZ"/>
        </a:p>
      </dgm:t>
    </dgm:pt>
    <dgm:pt modelId="{CC8DB599-932B-4325-9E47-37372BCA2B84}" type="sibTrans" cxnId="{615D0235-BD6C-42D1-87E6-63D10E6E1705}">
      <dgm:prSet/>
      <dgm:spPr/>
      <dgm:t>
        <a:bodyPr/>
        <a:lstStyle/>
        <a:p>
          <a:endParaRPr lang="cs-CZ"/>
        </a:p>
      </dgm:t>
    </dgm:pt>
    <dgm:pt modelId="{89ABB816-1B79-402C-8548-CD6CDDCDC3CF}">
      <dgm:prSet phldrT="[Text]"/>
      <dgm:spPr>
        <a:solidFill>
          <a:srgbClr val="8CC953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  <dgm:t>
        <a:bodyPr>
          <a:sp3d extrusionH="28000" prstMaterial="matte"/>
        </a:bodyPr>
        <a:lstStyle/>
        <a:p>
          <a:r>
            <a:rPr lang="cs-CZ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Workshopy práce</a:t>
          </a:r>
          <a:endParaRPr lang="cs-CZ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62DEC47-84D2-486F-8AD3-CF3E20E376A1}" type="parTrans" cxnId="{E1F7049D-A136-4EDC-A9CB-574B83EF0CBF}">
      <dgm:prSet/>
      <dgm:spPr/>
      <dgm:t>
        <a:bodyPr/>
        <a:lstStyle/>
        <a:p>
          <a:endParaRPr lang="cs-CZ"/>
        </a:p>
      </dgm:t>
    </dgm:pt>
    <dgm:pt modelId="{BB89C87D-A804-4CDF-884F-85D2649560BA}" type="sibTrans" cxnId="{E1F7049D-A136-4EDC-A9CB-574B83EF0CBF}">
      <dgm:prSet/>
      <dgm:spPr/>
      <dgm:t>
        <a:bodyPr/>
        <a:lstStyle/>
        <a:p>
          <a:endParaRPr lang="cs-CZ"/>
        </a:p>
      </dgm:t>
    </dgm:pt>
    <dgm:pt modelId="{23573FD1-C311-48A5-8C28-22EE11E7FD15}">
      <dgm:prSet/>
      <dgm:spPr>
        <a:solidFill>
          <a:srgbClr val="D91B34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  <dgm:t>
        <a:bodyPr>
          <a:sp3d extrusionH="28000" prstMaterial="matte"/>
        </a:bodyPr>
        <a:lstStyle/>
        <a:p>
          <a:r>
            <a:rPr lang="cs-CZ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Soutěže</a:t>
          </a:r>
          <a:endParaRPr lang="cs-CZ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9BF35A6-D8A2-4DB8-B307-3E593F39B5C4}" type="parTrans" cxnId="{47C2DBF8-ABA2-471A-83B6-9575ACD0D348}">
      <dgm:prSet/>
      <dgm:spPr/>
      <dgm:t>
        <a:bodyPr/>
        <a:lstStyle/>
        <a:p>
          <a:endParaRPr lang="cs-CZ"/>
        </a:p>
      </dgm:t>
    </dgm:pt>
    <dgm:pt modelId="{908954EF-53F8-43E7-9043-A7BAB3E8020B}" type="sibTrans" cxnId="{47C2DBF8-ABA2-471A-83B6-9575ACD0D348}">
      <dgm:prSet/>
      <dgm:spPr/>
      <dgm:t>
        <a:bodyPr/>
        <a:lstStyle/>
        <a:p>
          <a:endParaRPr lang="cs-CZ"/>
        </a:p>
      </dgm:t>
    </dgm:pt>
    <dgm:pt modelId="{EB60BDBE-574E-40C3-BF5D-21DEFB33062F}">
      <dgm:prSet phldrT="[Text]"/>
      <dgm:spPr>
        <a:solidFill>
          <a:srgbClr val="1BB0E8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  <dgm:t>
        <a:bodyPr>
          <a:sp3d extrusionH="28000" prstMaterial="matte"/>
        </a:bodyPr>
        <a:lstStyle/>
        <a:p>
          <a:r>
            <a:rPr lang="cs-CZ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Projektové dny</a:t>
          </a:r>
          <a:endParaRPr lang="cs-CZ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65BF005-44A4-4706-8BD9-A7113FE27BB5}" type="parTrans" cxnId="{C15ACC6B-AC9B-4771-A593-CC4843464C45}">
      <dgm:prSet/>
      <dgm:spPr/>
      <dgm:t>
        <a:bodyPr/>
        <a:lstStyle/>
        <a:p>
          <a:endParaRPr lang="cs-CZ"/>
        </a:p>
      </dgm:t>
    </dgm:pt>
    <dgm:pt modelId="{A9CE47E5-DC8F-4844-BD58-A93C3099133E}" type="sibTrans" cxnId="{C15ACC6B-AC9B-4771-A593-CC4843464C45}">
      <dgm:prSet/>
      <dgm:spPr/>
      <dgm:t>
        <a:bodyPr/>
        <a:lstStyle/>
        <a:p>
          <a:endParaRPr lang="cs-CZ"/>
        </a:p>
      </dgm:t>
    </dgm:pt>
    <dgm:pt modelId="{41F3659E-EACC-4608-A601-93C3A54B34CF}">
      <dgm:prSet phldrT="[Text]"/>
      <dgm:spPr>
        <a:solidFill>
          <a:schemeClr val="accent1">
            <a:lumMod val="40000"/>
            <a:lumOff val="60000"/>
            <a:alpha val="9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  <dgm:t>
        <a:bodyPr/>
        <a:lstStyle/>
        <a:p>
          <a:r>
            <a:rPr lang="cs-CZ" b="1" dirty="0"/>
            <a:t>Den Středoškolákem</a:t>
          </a:r>
        </a:p>
      </dgm:t>
    </dgm:pt>
    <dgm:pt modelId="{191825CC-D5AC-4B80-8CC2-74F606EB6B6B}" type="parTrans" cxnId="{0F0D72D3-5C9C-4B6A-A27D-8EB6F3C03795}">
      <dgm:prSet/>
      <dgm:spPr/>
      <dgm:t>
        <a:bodyPr/>
        <a:lstStyle/>
        <a:p>
          <a:endParaRPr lang="cs-CZ"/>
        </a:p>
      </dgm:t>
    </dgm:pt>
    <dgm:pt modelId="{C34DE1C3-C6A8-4DDD-9527-357ABB13439C}" type="sibTrans" cxnId="{0F0D72D3-5C9C-4B6A-A27D-8EB6F3C03795}">
      <dgm:prSet/>
      <dgm:spPr/>
      <dgm:t>
        <a:bodyPr/>
        <a:lstStyle/>
        <a:p>
          <a:endParaRPr lang="cs-CZ"/>
        </a:p>
      </dgm:t>
    </dgm:pt>
    <dgm:pt modelId="{17D5DAB3-BB62-4186-A626-E4BA6C2B7793}">
      <dgm:prSet/>
      <dgm:spPr>
        <a:solidFill>
          <a:srgbClr val="ABD882">
            <a:alpha val="89804"/>
          </a:srgb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  <dgm:t>
        <a:bodyPr/>
        <a:lstStyle/>
        <a:p>
          <a:r>
            <a:rPr lang="cs-CZ" b="1" dirty="0"/>
            <a:t>Digitální bezpečnost</a:t>
          </a:r>
        </a:p>
      </dgm:t>
    </dgm:pt>
    <dgm:pt modelId="{ED43AF44-99F4-4869-A6AB-439F72220752}" type="parTrans" cxnId="{B1E03460-C11F-429A-8A8A-5364832AD13E}">
      <dgm:prSet/>
      <dgm:spPr/>
      <dgm:t>
        <a:bodyPr/>
        <a:lstStyle/>
        <a:p>
          <a:endParaRPr lang="cs-CZ"/>
        </a:p>
      </dgm:t>
    </dgm:pt>
    <dgm:pt modelId="{2E744085-F082-4CD0-A23A-B2895CC2C903}" type="sibTrans" cxnId="{B1E03460-C11F-429A-8A8A-5364832AD13E}">
      <dgm:prSet/>
      <dgm:spPr/>
      <dgm:t>
        <a:bodyPr/>
        <a:lstStyle/>
        <a:p>
          <a:endParaRPr lang="cs-CZ"/>
        </a:p>
      </dgm:t>
    </dgm:pt>
    <dgm:pt modelId="{14FA0D29-CDEF-40DF-A3A7-9C7F9BECD13C}">
      <dgm:prSet/>
      <dgm:spPr>
        <a:solidFill>
          <a:srgbClr val="FF7979">
            <a:alpha val="89804"/>
          </a:srgb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  <dgm:t>
        <a:bodyPr/>
        <a:lstStyle/>
        <a:p>
          <a:r>
            <a:rPr lang="cs-CZ" b="1" dirty="0" err="1"/>
            <a:t>Micro:bit</a:t>
          </a:r>
          <a:endParaRPr lang="cs-CZ" b="1" dirty="0"/>
        </a:p>
      </dgm:t>
    </dgm:pt>
    <dgm:pt modelId="{C9A5AE15-051C-4336-89B7-A3385159800D}" type="parTrans" cxnId="{BA52BB04-00A3-45A8-ADBC-588E4FBBB7C1}">
      <dgm:prSet/>
      <dgm:spPr/>
      <dgm:t>
        <a:bodyPr/>
        <a:lstStyle/>
        <a:p>
          <a:endParaRPr lang="cs-CZ"/>
        </a:p>
      </dgm:t>
    </dgm:pt>
    <dgm:pt modelId="{19316134-6AC2-4072-B275-7B14F189879E}" type="sibTrans" cxnId="{BA52BB04-00A3-45A8-ADBC-588E4FBBB7C1}">
      <dgm:prSet/>
      <dgm:spPr/>
      <dgm:t>
        <a:bodyPr/>
        <a:lstStyle/>
        <a:p>
          <a:endParaRPr lang="cs-CZ"/>
        </a:p>
      </dgm:t>
    </dgm:pt>
    <dgm:pt modelId="{81087045-F3C9-4AC4-8DFE-E426B9C830AC}">
      <dgm:prSet/>
      <dgm:spPr>
        <a:solidFill>
          <a:srgbClr val="ABD882">
            <a:alpha val="89804"/>
          </a:srgb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  <dgm:t>
        <a:bodyPr/>
        <a:lstStyle/>
        <a:p>
          <a:r>
            <a:rPr lang="cs-CZ" b="1" dirty="0"/>
            <a:t>Lego jako nástroj programování</a:t>
          </a:r>
        </a:p>
      </dgm:t>
    </dgm:pt>
    <dgm:pt modelId="{35857D66-A8B4-45EB-9B8B-B94044D9B6D2}" type="parTrans" cxnId="{844FA687-2F9F-4BF2-A8F5-2970E3F0D192}">
      <dgm:prSet/>
      <dgm:spPr/>
      <dgm:t>
        <a:bodyPr/>
        <a:lstStyle/>
        <a:p>
          <a:endParaRPr lang="cs-CZ"/>
        </a:p>
      </dgm:t>
    </dgm:pt>
    <dgm:pt modelId="{2FFCB950-11B9-4A85-B291-D66BDCBA5A1A}" type="sibTrans" cxnId="{844FA687-2F9F-4BF2-A8F5-2970E3F0D192}">
      <dgm:prSet/>
      <dgm:spPr/>
      <dgm:t>
        <a:bodyPr/>
        <a:lstStyle/>
        <a:p>
          <a:endParaRPr lang="cs-CZ"/>
        </a:p>
      </dgm:t>
    </dgm:pt>
    <dgm:pt modelId="{7ECD4935-2ED2-4369-8B02-2A0B6470BB9A}">
      <dgm:prSet/>
      <dgm:spPr>
        <a:solidFill>
          <a:srgbClr val="ABD882">
            <a:alpha val="89804"/>
          </a:srgb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  <dgm:t>
        <a:bodyPr/>
        <a:lstStyle/>
        <a:p>
          <a:r>
            <a:rPr lang="cs-CZ" b="1" dirty="0"/>
            <a:t>Veletrh dovedností</a:t>
          </a:r>
        </a:p>
      </dgm:t>
    </dgm:pt>
    <dgm:pt modelId="{75CE56A2-9ED8-49B3-91B3-0C9A7B55D9A2}" type="parTrans" cxnId="{102C340D-B0F6-4AEB-820E-46274AC3B4D5}">
      <dgm:prSet/>
      <dgm:spPr/>
      <dgm:t>
        <a:bodyPr/>
        <a:lstStyle/>
        <a:p>
          <a:endParaRPr lang="cs-CZ"/>
        </a:p>
      </dgm:t>
    </dgm:pt>
    <dgm:pt modelId="{CEBDD403-050B-48EA-BB23-B9984E7174D4}" type="sibTrans" cxnId="{102C340D-B0F6-4AEB-820E-46274AC3B4D5}">
      <dgm:prSet/>
      <dgm:spPr/>
      <dgm:t>
        <a:bodyPr/>
        <a:lstStyle/>
        <a:p>
          <a:endParaRPr lang="cs-CZ"/>
        </a:p>
      </dgm:t>
    </dgm:pt>
    <dgm:pt modelId="{91261ED3-655A-420E-BFA6-C7438144C62B}">
      <dgm:prSet/>
      <dgm:spPr>
        <a:solidFill>
          <a:srgbClr val="ABD882">
            <a:alpha val="89804"/>
          </a:srgb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  <dgm:t>
        <a:bodyPr/>
        <a:lstStyle/>
        <a:p>
          <a:r>
            <a:rPr lang="cs-CZ" b="1" dirty="0"/>
            <a:t>Digitální</a:t>
          </a:r>
          <a:br>
            <a:rPr lang="cs-CZ" b="1" dirty="0"/>
          </a:br>
          <a:r>
            <a:rPr lang="cs-CZ" b="1" dirty="0"/>
            <a:t>a finanční gramotnost</a:t>
          </a:r>
        </a:p>
      </dgm:t>
    </dgm:pt>
    <dgm:pt modelId="{9512B2F9-E765-4E1F-8F7E-D5F84F7656B3}" type="parTrans" cxnId="{D027FBB8-6D67-4B25-8438-9B2108DF9796}">
      <dgm:prSet/>
      <dgm:spPr/>
      <dgm:t>
        <a:bodyPr/>
        <a:lstStyle/>
        <a:p>
          <a:endParaRPr lang="cs-CZ"/>
        </a:p>
      </dgm:t>
    </dgm:pt>
    <dgm:pt modelId="{6FA26C45-038A-443F-A94B-D80860B62DD8}" type="sibTrans" cxnId="{D027FBB8-6D67-4B25-8438-9B2108DF9796}">
      <dgm:prSet/>
      <dgm:spPr/>
      <dgm:t>
        <a:bodyPr/>
        <a:lstStyle/>
        <a:p>
          <a:endParaRPr lang="cs-CZ"/>
        </a:p>
      </dgm:t>
    </dgm:pt>
    <dgm:pt modelId="{95FCDD64-2F17-4346-9102-BED98CB17754}">
      <dgm:prSet/>
      <dgm:spPr>
        <a:solidFill>
          <a:srgbClr val="FF7979">
            <a:alpha val="89804"/>
          </a:srgb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  <dgm:t>
        <a:bodyPr/>
        <a:lstStyle/>
        <a:p>
          <a:r>
            <a:rPr lang="cs-CZ" b="1" dirty="0"/>
            <a:t>Robotika</a:t>
          </a:r>
        </a:p>
      </dgm:t>
    </dgm:pt>
    <dgm:pt modelId="{586ACCF2-2B7D-4BBB-9C16-0CE7CBC19D0E}" type="parTrans" cxnId="{2FE053B8-0655-4D8E-9DBA-085A81B19C00}">
      <dgm:prSet/>
      <dgm:spPr/>
      <dgm:t>
        <a:bodyPr/>
        <a:lstStyle/>
        <a:p>
          <a:endParaRPr lang="cs-CZ"/>
        </a:p>
      </dgm:t>
    </dgm:pt>
    <dgm:pt modelId="{631469A1-B012-474E-BA48-7CB962485CFB}" type="sibTrans" cxnId="{2FE053B8-0655-4D8E-9DBA-085A81B19C00}">
      <dgm:prSet/>
      <dgm:spPr/>
      <dgm:t>
        <a:bodyPr/>
        <a:lstStyle/>
        <a:p>
          <a:endParaRPr lang="cs-CZ"/>
        </a:p>
      </dgm:t>
    </dgm:pt>
    <dgm:pt modelId="{467750C3-DA7F-439B-A145-04E2757CDC72}">
      <dgm:prSet/>
      <dgm:spPr>
        <a:solidFill>
          <a:srgbClr val="FF7979">
            <a:alpha val="89804"/>
          </a:srgb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  <dgm:t>
        <a:bodyPr/>
        <a:lstStyle/>
        <a:p>
          <a:r>
            <a:rPr lang="cs-CZ" b="1" dirty="0"/>
            <a:t> 3D modelování</a:t>
          </a:r>
        </a:p>
      </dgm:t>
    </dgm:pt>
    <dgm:pt modelId="{4951B5C0-D9BE-457A-9693-B4432BF6B3A5}" type="parTrans" cxnId="{25175916-D2D4-4D07-8804-E1ED44E51448}">
      <dgm:prSet/>
      <dgm:spPr/>
      <dgm:t>
        <a:bodyPr/>
        <a:lstStyle/>
        <a:p>
          <a:endParaRPr lang="cs-CZ"/>
        </a:p>
      </dgm:t>
    </dgm:pt>
    <dgm:pt modelId="{119F5E2E-010A-4396-B630-1597A581FB69}" type="sibTrans" cxnId="{25175916-D2D4-4D07-8804-E1ED44E51448}">
      <dgm:prSet/>
      <dgm:spPr/>
      <dgm:t>
        <a:bodyPr/>
        <a:lstStyle/>
        <a:p>
          <a:endParaRPr lang="cs-CZ"/>
        </a:p>
      </dgm:t>
    </dgm:pt>
    <dgm:pt modelId="{E01C3E48-3EB2-4913-8C33-122C2CD1EB8A}">
      <dgm:prSet/>
      <dgm:spPr>
        <a:solidFill>
          <a:srgbClr val="FF7979">
            <a:alpha val="89804"/>
          </a:srgb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  <dgm:t>
        <a:bodyPr/>
        <a:lstStyle/>
        <a:p>
          <a:r>
            <a:rPr lang="cs-CZ" b="1" dirty="0"/>
            <a:t>Volba povolání</a:t>
          </a:r>
        </a:p>
      </dgm:t>
    </dgm:pt>
    <dgm:pt modelId="{ADFE564F-E7CA-4B67-B19D-8AD3BD79084C}" type="parTrans" cxnId="{EAF6BBAF-0B2A-49CE-8D7E-02A48F8EBE41}">
      <dgm:prSet/>
      <dgm:spPr/>
      <dgm:t>
        <a:bodyPr/>
        <a:lstStyle/>
        <a:p>
          <a:endParaRPr lang="cs-CZ"/>
        </a:p>
      </dgm:t>
    </dgm:pt>
    <dgm:pt modelId="{E5DDF294-9E6A-472A-AB84-B7CDAAB27BA0}" type="sibTrans" cxnId="{EAF6BBAF-0B2A-49CE-8D7E-02A48F8EBE41}">
      <dgm:prSet/>
      <dgm:spPr/>
      <dgm:t>
        <a:bodyPr/>
        <a:lstStyle/>
        <a:p>
          <a:endParaRPr lang="cs-CZ"/>
        </a:p>
      </dgm:t>
    </dgm:pt>
    <dgm:pt modelId="{77D481C8-991C-4930-B590-BFD14DF092B0}">
      <dgm:prSet/>
      <dgm:spPr>
        <a:solidFill>
          <a:srgbClr val="FF7979">
            <a:alpha val="89804"/>
          </a:srgb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  <dgm:t>
        <a:bodyPr/>
        <a:lstStyle/>
        <a:p>
          <a:r>
            <a:rPr lang="cs-CZ" b="1" dirty="0"/>
            <a:t>Fiktivní konkurz</a:t>
          </a:r>
        </a:p>
      </dgm:t>
    </dgm:pt>
    <dgm:pt modelId="{C15D8285-B129-4214-993E-A91899A3EBB4}" type="parTrans" cxnId="{3D5B22E6-A782-4914-8DE8-4544AB2E24A3}">
      <dgm:prSet/>
      <dgm:spPr/>
      <dgm:t>
        <a:bodyPr/>
        <a:lstStyle/>
        <a:p>
          <a:endParaRPr lang="cs-CZ"/>
        </a:p>
      </dgm:t>
    </dgm:pt>
    <dgm:pt modelId="{40C88142-3BD1-45E4-B7FD-851D9DD8B794}" type="sibTrans" cxnId="{3D5B22E6-A782-4914-8DE8-4544AB2E24A3}">
      <dgm:prSet/>
      <dgm:spPr/>
      <dgm:t>
        <a:bodyPr/>
        <a:lstStyle/>
        <a:p>
          <a:endParaRPr lang="cs-CZ"/>
        </a:p>
      </dgm:t>
    </dgm:pt>
    <dgm:pt modelId="{D4927A7F-51AD-41A8-AF35-E0A77E97736F}">
      <dgm:prSet/>
      <dgm:spPr>
        <a:solidFill>
          <a:srgbClr val="FF7979">
            <a:alpha val="89804"/>
          </a:srgb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  <dgm:t>
        <a:bodyPr/>
        <a:lstStyle/>
        <a:p>
          <a:r>
            <a:rPr lang="cs-CZ" b="1" dirty="0"/>
            <a:t>Nejlepší organizátor polytechniky</a:t>
          </a:r>
        </a:p>
      </dgm:t>
    </dgm:pt>
    <dgm:pt modelId="{EE3CD94B-D9DD-4DDC-9724-B059721C6BEF}" type="parTrans" cxnId="{8B4C156B-1884-4AE9-A838-0141AB4AC968}">
      <dgm:prSet/>
      <dgm:spPr/>
      <dgm:t>
        <a:bodyPr/>
        <a:lstStyle/>
        <a:p>
          <a:endParaRPr lang="cs-CZ"/>
        </a:p>
      </dgm:t>
    </dgm:pt>
    <dgm:pt modelId="{6B76EAB8-8F7A-4E7D-BA16-EEE7BA4346E8}" type="sibTrans" cxnId="{8B4C156B-1884-4AE9-A838-0141AB4AC968}">
      <dgm:prSet/>
      <dgm:spPr/>
      <dgm:t>
        <a:bodyPr/>
        <a:lstStyle/>
        <a:p>
          <a:endParaRPr lang="cs-CZ"/>
        </a:p>
      </dgm:t>
    </dgm:pt>
    <dgm:pt modelId="{48F53094-E93E-43FE-A263-B5A784A2A1F1}">
      <dgm:prSet phldrT="[Text]"/>
      <dgm:spPr>
        <a:solidFill>
          <a:srgbClr val="FEB616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  <dgm:t>
        <a:bodyPr>
          <a:sp3d extrusionH="28000" prstMaterial="matte"/>
        </a:bodyPr>
        <a:lstStyle/>
        <a:p>
          <a:r>
            <a:rPr lang="cs-CZ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Exkurze</a:t>
          </a:r>
          <a:endParaRPr lang="cs-CZ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0BD8DC1-1D7B-413F-86DF-36BECDF16595}" type="sibTrans" cxnId="{754BD50A-4DC6-4BD4-BD3E-2B8E10005432}">
      <dgm:prSet/>
      <dgm:spPr/>
      <dgm:t>
        <a:bodyPr/>
        <a:lstStyle/>
        <a:p>
          <a:endParaRPr lang="cs-CZ"/>
        </a:p>
      </dgm:t>
    </dgm:pt>
    <dgm:pt modelId="{F4FDA472-0DF1-423F-BB94-1C3B210EB0A0}" type="parTrans" cxnId="{754BD50A-4DC6-4BD4-BD3E-2B8E10005432}">
      <dgm:prSet/>
      <dgm:spPr/>
      <dgm:t>
        <a:bodyPr/>
        <a:lstStyle/>
        <a:p>
          <a:endParaRPr lang="cs-CZ"/>
        </a:p>
      </dgm:t>
    </dgm:pt>
    <dgm:pt modelId="{6848754B-5E09-4CB5-980D-766531CBA5AB}">
      <dgm:prSet phldrT="[Text]"/>
      <dgm:spPr>
        <a:solidFill>
          <a:schemeClr val="accent4">
            <a:lumMod val="60000"/>
            <a:lumOff val="40000"/>
            <a:alpha val="89804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  <dgm:t>
        <a:bodyPr/>
        <a:lstStyle/>
        <a:p>
          <a:r>
            <a:rPr lang="cs-CZ" b="1" dirty="0"/>
            <a:t>Návod pro třídní učitele</a:t>
          </a:r>
        </a:p>
      </dgm:t>
    </dgm:pt>
    <dgm:pt modelId="{F727B87C-1FBD-47FB-BEEA-BD20E95CAC50}" type="parTrans" cxnId="{B71E237E-8AAD-4F40-B8D5-1703CE57EF38}">
      <dgm:prSet/>
      <dgm:spPr/>
      <dgm:t>
        <a:bodyPr/>
        <a:lstStyle/>
        <a:p>
          <a:endParaRPr lang="cs-CZ"/>
        </a:p>
      </dgm:t>
    </dgm:pt>
    <dgm:pt modelId="{1C1C9852-FD3F-4581-9463-7E009CE9649C}" type="sibTrans" cxnId="{B71E237E-8AAD-4F40-B8D5-1703CE57EF38}">
      <dgm:prSet/>
      <dgm:spPr/>
      <dgm:t>
        <a:bodyPr/>
        <a:lstStyle/>
        <a:p>
          <a:endParaRPr lang="cs-CZ"/>
        </a:p>
      </dgm:t>
    </dgm:pt>
    <dgm:pt modelId="{82A3063C-6CCB-46A9-9CD8-C760F27FE79D}">
      <dgm:prSet phldrT="[Text]"/>
      <dgm:spPr>
        <a:solidFill>
          <a:schemeClr val="accent4">
            <a:lumMod val="60000"/>
            <a:lumOff val="40000"/>
            <a:alpha val="89804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  <dgm:t>
        <a:bodyPr/>
        <a:lstStyle/>
        <a:p>
          <a:r>
            <a:rPr lang="cs-CZ" b="1" dirty="0"/>
            <a:t>Semináře</a:t>
          </a:r>
        </a:p>
      </dgm:t>
    </dgm:pt>
    <dgm:pt modelId="{0F161DE0-B99D-46B6-BD19-CB32E2F8E494}" type="parTrans" cxnId="{390DC563-6DA7-4C69-8A6E-1C32C74E873C}">
      <dgm:prSet/>
      <dgm:spPr/>
      <dgm:t>
        <a:bodyPr/>
        <a:lstStyle/>
        <a:p>
          <a:endParaRPr lang="cs-CZ"/>
        </a:p>
      </dgm:t>
    </dgm:pt>
    <dgm:pt modelId="{36A12528-1A56-480E-8E28-C36108CB98F4}" type="sibTrans" cxnId="{390DC563-6DA7-4C69-8A6E-1C32C74E873C}">
      <dgm:prSet/>
      <dgm:spPr/>
      <dgm:t>
        <a:bodyPr/>
        <a:lstStyle/>
        <a:p>
          <a:endParaRPr lang="cs-CZ"/>
        </a:p>
      </dgm:t>
    </dgm:pt>
    <dgm:pt modelId="{80862320-A0CF-4B9D-8897-3B765040A2D3}">
      <dgm:prSet phldrT="[Text]"/>
      <dgm:spPr>
        <a:solidFill>
          <a:schemeClr val="accent4">
            <a:lumMod val="60000"/>
            <a:lumOff val="40000"/>
            <a:alpha val="89804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  <dgm:t>
        <a:bodyPr/>
        <a:lstStyle/>
        <a:p>
          <a:r>
            <a:rPr lang="cs-CZ" b="1" dirty="0" err="1"/>
            <a:t>Moodle</a:t>
          </a:r>
          <a:endParaRPr lang="cs-CZ" b="1" dirty="0"/>
        </a:p>
      </dgm:t>
    </dgm:pt>
    <dgm:pt modelId="{704A021C-C208-45B1-ADD7-3C751756EF10}" type="parTrans" cxnId="{A1A00870-565E-43FA-938B-4A0A425D0DA6}">
      <dgm:prSet/>
      <dgm:spPr/>
      <dgm:t>
        <a:bodyPr/>
        <a:lstStyle/>
        <a:p>
          <a:endParaRPr lang="cs-CZ"/>
        </a:p>
      </dgm:t>
    </dgm:pt>
    <dgm:pt modelId="{5251538E-C499-4549-984C-CE9BD37FEC31}" type="sibTrans" cxnId="{A1A00870-565E-43FA-938B-4A0A425D0DA6}">
      <dgm:prSet/>
      <dgm:spPr/>
      <dgm:t>
        <a:bodyPr/>
        <a:lstStyle/>
        <a:p>
          <a:endParaRPr lang="cs-CZ"/>
        </a:p>
      </dgm:t>
    </dgm:pt>
    <dgm:pt modelId="{9CFA1865-8437-4922-8615-166283AC510E}">
      <dgm:prSet phldrT="[Text]"/>
      <dgm:spPr>
        <a:solidFill>
          <a:schemeClr val="accent4">
            <a:lumMod val="60000"/>
            <a:lumOff val="40000"/>
            <a:alpha val="89804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  <dgm:t>
        <a:bodyPr/>
        <a:lstStyle/>
        <a:p>
          <a:r>
            <a:rPr lang="cs-CZ" b="1" dirty="0"/>
            <a:t>Microsoft Office 365</a:t>
          </a:r>
        </a:p>
      </dgm:t>
    </dgm:pt>
    <dgm:pt modelId="{71A2A774-E99D-458C-886F-3128D1847C8F}" type="parTrans" cxnId="{0CAE3B6F-3907-40DE-8B7A-7990902B9C7C}">
      <dgm:prSet/>
      <dgm:spPr/>
      <dgm:t>
        <a:bodyPr/>
        <a:lstStyle/>
        <a:p>
          <a:endParaRPr lang="cs-CZ"/>
        </a:p>
      </dgm:t>
    </dgm:pt>
    <dgm:pt modelId="{28A9880F-10C0-4DEF-9617-54697A6D33A8}" type="sibTrans" cxnId="{0CAE3B6F-3907-40DE-8B7A-7990902B9C7C}">
      <dgm:prSet/>
      <dgm:spPr/>
      <dgm:t>
        <a:bodyPr/>
        <a:lstStyle/>
        <a:p>
          <a:endParaRPr lang="cs-CZ"/>
        </a:p>
      </dgm:t>
    </dgm:pt>
    <dgm:pt modelId="{596EE0B0-8FA5-429E-ACA3-B69365FF00E1}">
      <dgm:prSet phldrT="[Text]"/>
      <dgm:spPr>
        <a:solidFill>
          <a:schemeClr val="accent4">
            <a:lumMod val="60000"/>
            <a:lumOff val="40000"/>
            <a:alpha val="89804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  <dgm:t>
        <a:bodyPr/>
        <a:lstStyle/>
        <a:p>
          <a:r>
            <a:rPr lang="cs-CZ" b="1" dirty="0"/>
            <a:t>Google </a:t>
          </a:r>
          <a:r>
            <a:rPr lang="cs-CZ" b="1" dirty="0" err="1"/>
            <a:t>Workspace</a:t>
          </a:r>
          <a:endParaRPr lang="cs-CZ" b="1" dirty="0"/>
        </a:p>
      </dgm:t>
    </dgm:pt>
    <dgm:pt modelId="{EF09C7E5-08E0-40F2-A6AA-53324241AA79}" type="parTrans" cxnId="{CB3D328F-4E4F-4078-AF9E-49C91DFA11AD}">
      <dgm:prSet/>
      <dgm:spPr/>
      <dgm:t>
        <a:bodyPr/>
        <a:lstStyle/>
        <a:p>
          <a:endParaRPr lang="cs-CZ"/>
        </a:p>
      </dgm:t>
    </dgm:pt>
    <dgm:pt modelId="{029D6599-8B81-4996-9A3F-23E384FE194C}" type="sibTrans" cxnId="{CB3D328F-4E4F-4078-AF9E-49C91DFA11AD}">
      <dgm:prSet/>
      <dgm:spPr/>
      <dgm:t>
        <a:bodyPr/>
        <a:lstStyle/>
        <a:p>
          <a:endParaRPr lang="cs-CZ"/>
        </a:p>
      </dgm:t>
    </dgm:pt>
    <dgm:pt modelId="{FF408E43-BABB-4CF5-A3BC-E3E6430F4FF3}">
      <dgm:prSet phldrT="[Text]"/>
      <dgm:spPr>
        <a:solidFill>
          <a:schemeClr val="accent4">
            <a:lumMod val="60000"/>
            <a:lumOff val="40000"/>
            <a:alpha val="89804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  <dgm:t>
        <a:bodyPr/>
        <a:lstStyle/>
        <a:p>
          <a:r>
            <a:rPr lang="cs-CZ" b="1" dirty="0"/>
            <a:t>Linux</a:t>
          </a:r>
        </a:p>
      </dgm:t>
    </dgm:pt>
    <dgm:pt modelId="{2792E625-A4D3-4B3F-AB1F-EF7ACAB88E05}" type="parTrans" cxnId="{B0F66161-7D09-4900-BFE3-6CD8A80D1846}">
      <dgm:prSet/>
      <dgm:spPr/>
      <dgm:t>
        <a:bodyPr/>
        <a:lstStyle/>
        <a:p>
          <a:endParaRPr lang="cs-CZ"/>
        </a:p>
      </dgm:t>
    </dgm:pt>
    <dgm:pt modelId="{B70BBDFF-9B31-4C23-9E7D-CA1A523F1673}" type="sibTrans" cxnId="{B0F66161-7D09-4900-BFE3-6CD8A80D1846}">
      <dgm:prSet/>
      <dgm:spPr/>
      <dgm:t>
        <a:bodyPr/>
        <a:lstStyle/>
        <a:p>
          <a:endParaRPr lang="cs-CZ"/>
        </a:p>
      </dgm:t>
    </dgm:pt>
    <dgm:pt modelId="{FC6D9E23-1DED-49AD-B3C5-9F2767FC1872}">
      <dgm:prSet phldrT="[Text]"/>
      <dgm:spPr>
        <a:solidFill>
          <a:schemeClr val="accent4">
            <a:lumMod val="60000"/>
            <a:lumOff val="40000"/>
            <a:alpha val="89804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  <dgm:t>
        <a:bodyPr/>
        <a:lstStyle/>
        <a:p>
          <a:r>
            <a:rPr lang="cs-CZ" b="1" dirty="0"/>
            <a:t>Algoritmizace</a:t>
          </a:r>
        </a:p>
      </dgm:t>
    </dgm:pt>
    <dgm:pt modelId="{8D57FB15-2604-43A4-841B-15FD1B3614FD}" type="parTrans" cxnId="{3539F5C0-9265-4FAB-ADFA-7F02276CB047}">
      <dgm:prSet/>
      <dgm:spPr/>
      <dgm:t>
        <a:bodyPr/>
        <a:lstStyle/>
        <a:p>
          <a:endParaRPr lang="cs-CZ"/>
        </a:p>
      </dgm:t>
    </dgm:pt>
    <dgm:pt modelId="{2780F13F-0923-4951-AFC3-8A24578D16A0}" type="sibTrans" cxnId="{3539F5C0-9265-4FAB-ADFA-7F02276CB047}">
      <dgm:prSet/>
      <dgm:spPr/>
      <dgm:t>
        <a:bodyPr/>
        <a:lstStyle/>
        <a:p>
          <a:endParaRPr lang="cs-CZ"/>
        </a:p>
      </dgm:t>
    </dgm:pt>
    <dgm:pt modelId="{DE265EB8-0D70-4106-82A9-6585A59F32F2}">
      <dgm:prSet phldrT="[Text]"/>
      <dgm:spPr>
        <a:solidFill>
          <a:schemeClr val="accent4">
            <a:lumMod val="60000"/>
            <a:lumOff val="40000"/>
            <a:alpha val="89804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  <dgm:t>
        <a:bodyPr/>
        <a:lstStyle/>
        <a:p>
          <a:r>
            <a:rPr lang="cs-CZ" b="1" dirty="0"/>
            <a:t>3D tisk</a:t>
          </a:r>
        </a:p>
      </dgm:t>
    </dgm:pt>
    <dgm:pt modelId="{45D5EA6C-08A0-4DBC-8578-53EC9C062C30}" type="parTrans" cxnId="{B8501247-FEF3-4014-9581-4D3323133DBD}">
      <dgm:prSet/>
      <dgm:spPr/>
      <dgm:t>
        <a:bodyPr/>
        <a:lstStyle/>
        <a:p>
          <a:endParaRPr lang="cs-CZ"/>
        </a:p>
      </dgm:t>
    </dgm:pt>
    <dgm:pt modelId="{FC1ABF67-F798-4385-BAA4-82D77142A562}" type="sibTrans" cxnId="{B8501247-FEF3-4014-9581-4D3323133DBD}">
      <dgm:prSet/>
      <dgm:spPr/>
      <dgm:t>
        <a:bodyPr/>
        <a:lstStyle/>
        <a:p>
          <a:endParaRPr lang="cs-CZ"/>
        </a:p>
      </dgm:t>
    </dgm:pt>
    <dgm:pt modelId="{126EA0BD-7908-4C2F-AA4B-6A60576C52D1}">
      <dgm:prSet phldrT="[Text]"/>
      <dgm:spPr>
        <a:solidFill>
          <a:schemeClr val="accent6">
            <a:lumMod val="40000"/>
            <a:lumOff val="60000"/>
            <a:alpha val="9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  <dgm:t>
        <a:bodyPr/>
        <a:lstStyle/>
        <a:p>
          <a:r>
            <a:rPr lang="cs-CZ" b="1" dirty="0"/>
            <a:t>Kroužek Streamování</a:t>
          </a:r>
        </a:p>
      </dgm:t>
    </dgm:pt>
    <dgm:pt modelId="{5491AB18-79DF-437A-A9AB-1702004F99BC}" type="parTrans" cxnId="{A77449A0-F13C-4742-BF71-6986369F5573}">
      <dgm:prSet/>
      <dgm:spPr/>
      <dgm:t>
        <a:bodyPr/>
        <a:lstStyle/>
        <a:p>
          <a:endParaRPr lang="cs-CZ"/>
        </a:p>
      </dgm:t>
    </dgm:pt>
    <dgm:pt modelId="{C5D92C84-2018-4290-B013-05F77C484937}" type="sibTrans" cxnId="{A77449A0-F13C-4742-BF71-6986369F5573}">
      <dgm:prSet/>
      <dgm:spPr/>
      <dgm:t>
        <a:bodyPr/>
        <a:lstStyle/>
        <a:p>
          <a:endParaRPr lang="cs-CZ"/>
        </a:p>
      </dgm:t>
    </dgm:pt>
    <dgm:pt modelId="{818C4901-4A21-49D5-B78E-C2A9621E756A}">
      <dgm:prSet phldrT="[Text]"/>
      <dgm:spPr>
        <a:solidFill>
          <a:schemeClr val="accent6">
            <a:lumMod val="40000"/>
            <a:lumOff val="60000"/>
            <a:alpha val="9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  <dgm:t>
        <a:bodyPr/>
        <a:lstStyle/>
        <a:p>
          <a:r>
            <a:rPr lang="cs-CZ" b="1" dirty="0"/>
            <a:t>Kroužek Elektroniky</a:t>
          </a:r>
        </a:p>
      </dgm:t>
    </dgm:pt>
    <dgm:pt modelId="{E980DB8C-0820-43C5-AD9C-83415FAB147D}" type="parTrans" cxnId="{452FD095-E9F6-4243-B873-077EE0C16BDC}">
      <dgm:prSet/>
      <dgm:spPr/>
      <dgm:t>
        <a:bodyPr/>
        <a:lstStyle/>
        <a:p>
          <a:endParaRPr lang="cs-CZ"/>
        </a:p>
      </dgm:t>
    </dgm:pt>
    <dgm:pt modelId="{C49017A5-253B-4C49-AF5D-5703ECE1CF6B}" type="sibTrans" cxnId="{452FD095-E9F6-4243-B873-077EE0C16BDC}">
      <dgm:prSet/>
      <dgm:spPr/>
      <dgm:t>
        <a:bodyPr/>
        <a:lstStyle/>
        <a:p>
          <a:endParaRPr lang="cs-CZ"/>
        </a:p>
      </dgm:t>
    </dgm:pt>
    <dgm:pt modelId="{AAEA7883-1029-48FC-B309-53D504A6142D}">
      <dgm:prSet phldrT="[Text]"/>
      <dgm:spPr>
        <a:solidFill>
          <a:schemeClr val="accent6">
            <a:lumMod val="40000"/>
            <a:lumOff val="60000"/>
            <a:alpha val="9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  <dgm:t>
        <a:bodyPr/>
        <a:lstStyle/>
        <a:p>
          <a:r>
            <a:rPr lang="cs-CZ" b="1" dirty="0"/>
            <a:t>Kroužek 3D  modelování a 3D tisku</a:t>
          </a:r>
        </a:p>
      </dgm:t>
    </dgm:pt>
    <dgm:pt modelId="{4428B378-7530-48D0-8EBD-BB724407D96E}" type="parTrans" cxnId="{955EF99F-04DE-40A2-93BE-CBE665B1BC5E}">
      <dgm:prSet/>
      <dgm:spPr/>
      <dgm:t>
        <a:bodyPr/>
        <a:lstStyle/>
        <a:p>
          <a:endParaRPr lang="cs-CZ"/>
        </a:p>
      </dgm:t>
    </dgm:pt>
    <dgm:pt modelId="{7ED38794-1EAB-4C3D-9CAB-57C521689BFC}" type="sibTrans" cxnId="{955EF99F-04DE-40A2-93BE-CBE665B1BC5E}">
      <dgm:prSet/>
      <dgm:spPr/>
      <dgm:t>
        <a:bodyPr/>
        <a:lstStyle/>
        <a:p>
          <a:endParaRPr lang="cs-CZ"/>
        </a:p>
      </dgm:t>
    </dgm:pt>
    <dgm:pt modelId="{1AAAD636-2C65-4F65-A79F-E36373C9BF66}">
      <dgm:prSet phldrT="[Text]"/>
      <dgm:spPr>
        <a:solidFill>
          <a:schemeClr val="accent6">
            <a:lumMod val="40000"/>
            <a:lumOff val="60000"/>
            <a:alpha val="9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  <dgm:t>
        <a:bodyPr/>
        <a:lstStyle/>
        <a:p>
          <a:r>
            <a:rPr lang="cs-CZ" b="1" dirty="0"/>
            <a:t>Kroužek Polytechniky</a:t>
          </a:r>
        </a:p>
      </dgm:t>
    </dgm:pt>
    <dgm:pt modelId="{BC9743D7-8A59-49E0-9A62-9772D4476726}" type="parTrans" cxnId="{D8B694CC-E20F-4CF3-9239-D000BD4BE559}">
      <dgm:prSet/>
      <dgm:spPr/>
      <dgm:t>
        <a:bodyPr/>
        <a:lstStyle/>
        <a:p>
          <a:endParaRPr lang="cs-CZ"/>
        </a:p>
      </dgm:t>
    </dgm:pt>
    <dgm:pt modelId="{B935DEC5-74DA-4183-B9F6-22A2F9533F79}" type="sibTrans" cxnId="{D8B694CC-E20F-4CF3-9239-D000BD4BE559}">
      <dgm:prSet/>
      <dgm:spPr/>
      <dgm:t>
        <a:bodyPr/>
        <a:lstStyle/>
        <a:p>
          <a:endParaRPr lang="cs-CZ"/>
        </a:p>
      </dgm:t>
    </dgm:pt>
    <dgm:pt modelId="{B1736BAB-1A69-4D96-8C3F-B53FD36E1B93}" type="pres">
      <dgm:prSet presAssocID="{E2F1C374-D67F-4D45-9D43-5648E1BEE933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6FA83CAE-F139-45EA-9036-DA2C5983E0D0}" type="pres">
      <dgm:prSet presAssocID="{8A016DBC-D694-488A-8D79-1E151038864F}" presName="horFlow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</dgm:pt>
    <dgm:pt modelId="{6F476347-4C44-42EC-93EA-F83853529584}" type="pres">
      <dgm:prSet presAssocID="{8A016DBC-D694-488A-8D79-1E151038864F}" presName="bigChev" presStyleLbl="node1" presStyleIdx="0" presStyleCnt="6" custScaleX="136135"/>
      <dgm:spPr/>
    </dgm:pt>
    <dgm:pt modelId="{98D315C5-2F6F-42E1-A820-A2D1B5C51195}" type="pres">
      <dgm:prSet presAssocID="{5491AB18-79DF-437A-A9AB-1702004F99BC}" presName="parTrans" presStyleCnt="0"/>
      <dgm:spPr/>
    </dgm:pt>
    <dgm:pt modelId="{4017E1D7-C4FA-4A1B-BB80-15679BD34B5B}" type="pres">
      <dgm:prSet presAssocID="{126EA0BD-7908-4C2F-AA4B-6A60576C52D1}" presName="node" presStyleLbl="alignAccFollowNode1" presStyleIdx="0" presStyleCnt="25" custScaleX="128117">
        <dgm:presLayoutVars>
          <dgm:bulletEnabled val="1"/>
        </dgm:presLayoutVars>
      </dgm:prSet>
      <dgm:spPr/>
    </dgm:pt>
    <dgm:pt modelId="{CF4F6997-6E6C-48A6-A660-A7CB0728BCF3}" type="pres">
      <dgm:prSet presAssocID="{C5D92C84-2018-4290-B013-05F77C484937}" presName="sibTrans" presStyleCnt="0"/>
      <dgm:spPr/>
    </dgm:pt>
    <dgm:pt modelId="{C91F41B7-43F1-4AC9-B6D6-9E47D8DE60AE}" type="pres">
      <dgm:prSet presAssocID="{818C4901-4A21-49D5-B78E-C2A9621E756A}" presName="node" presStyleLbl="alignAccFollowNode1" presStyleIdx="1" presStyleCnt="25" custScaleX="128117">
        <dgm:presLayoutVars>
          <dgm:bulletEnabled val="1"/>
        </dgm:presLayoutVars>
      </dgm:prSet>
      <dgm:spPr/>
    </dgm:pt>
    <dgm:pt modelId="{24AE7456-9280-4475-87B2-D8F22C7EC078}" type="pres">
      <dgm:prSet presAssocID="{C49017A5-253B-4C49-AF5D-5703ECE1CF6B}" presName="sibTrans" presStyleCnt="0"/>
      <dgm:spPr/>
    </dgm:pt>
    <dgm:pt modelId="{74E7AAC8-2A98-47B3-BA83-C2FB56DC4E0E}" type="pres">
      <dgm:prSet presAssocID="{AAEA7883-1029-48FC-B309-53D504A6142D}" presName="node" presStyleLbl="alignAccFollowNode1" presStyleIdx="2" presStyleCnt="25" custScaleX="128117">
        <dgm:presLayoutVars>
          <dgm:bulletEnabled val="1"/>
        </dgm:presLayoutVars>
      </dgm:prSet>
      <dgm:spPr/>
    </dgm:pt>
    <dgm:pt modelId="{BCCD0EE0-3120-4E5B-81D8-03560C3255D3}" type="pres">
      <dgm:prSet presAssocID="{7ED38794-1EAB-4C3D-9CAB-57C521689BFC}" presName="sibTrans" presStyleCnt="0"/>
      <dgm:spPr/>
    </dgm:pt>
    <dgm:pt modelId="{1EED18D8-68CA-46E9-93F6-BB26709C4101}" type="pres">
      <dgm:prSet presAssocID="{1AAAD636-2C65-4F65-A79F-E36373C9BF66}" presName="node" presStyleLbl="alignAccFollowNode1" presStyleIdx="3" presStyleCnt="25" custScaleX="128117">
        <dgm:presLayoutVars>
          <dgm:bulletEnabled val="1"/>
        </dgm:presLayoutVars>
      </dgm:prSet>
      <dgm:spPr/>
    </dgm:pt>
    <dgm:pt modelId="{C7200ABE-08DD-4A17-8DC9-42964568386D}" type="pres">
      <dgm:prSet presAssocID="{8A016DBC-D694-488A-8D79-1E151038864F}" presName="vSp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</dgm:pt>
    <dgm:pt modelId="{49652174-49E6-4F80-ABC0-269AEFF60BBF}" type="pres">
      <dgm:prSet presAssocID="{EB60BDBE-574E-40C3-BF5D-21DEFB33062F}" presName="horFlow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</dgm:pt>
    <dgm:pt modelId="{4F362197-840C-4ED4-862D-6D53EC7E6EE2}" type="pres">
      <dgm:prSet presAssocID="{EB60BDBE-574E-40C3-BF5D-21DEFB33062F}" presName="bigChev" presStyleLbl="node1" presStyleIdx="1" presStyleCnt="6" custScaleX="136135"/>
      <dgm:spPr/>
    </dgm:pt>
    <dgm:pt modelId="{DAB30036-5A23-48A8-855B-C7DC360AA30B}" type="pres">
      <dgm:prSet presAssocID="{0CCE68B2-2D04-4D97-84D7-A6A00CF47670}" presName="parTrans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</dgm:pt>
    <dgm:pt modelId="{70CBB517-A724-4724-9CC5-B81849C210B0}" type="pres">
      <dgm:prSet presAssocID="{C8EFF49B-569F-489D-8D68-06D05C2F6586}" presName="node" presStyleLbl="alignAccFollowNode1" presStyleIdx="4" presStyleCnt="25" custScaleX="128117">
        <dgm:presLayoutVars>
          <dgm:bulletEnabled val="1"/>
        </dgm:presLayoutVars>
      </dgm:prSet>
      <dgm:spPr/>
    </dgm:pt>
    <dgm:pt modelId="{85269C22-1549-4548-8A2C-EFC8D7743EEB}" type="pres">
      <dgm:prSet presAssocID="{7945A019-1C31-4A8D-8B82-0093B548DA8F}" presName="sibTrans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</dgm:pt>
    <dgm:pt modelId="{B98CECFC-CFF7-4C8D-8434-F41040B151E7}" type="pres">
      <dgm:prSet presAssocID="{1ABCCB32-3336-417A-A4E9-1C1A08E89718}" presName="node" presStyleLbl="alignAccFollowNode1" presStyleIdx="5" presStyleCnt="25" custScaleX="128117">
        <dgm:presLayoutVars>
          <dgm:bulletEnabled val="1"/>
        </dgm:presLayoutVars>
      </dgm:prSet>
      <dgm:spPr/>
    </dgm:pt>
    <dgm:pt modelId="{89950B86-F36C-47E7-915B-4CF62FDC0399}" type="pres">
      <dgm:prSet presAssocID="{7C788131-1ABD-455A-9910-3346A6518166}" presName="sibTrans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</dgm:pt>
    <dgm:pt modelId="{3CA8C6DF-31C1-47A0-9C12-7D299C342A90}" type="pres">
      <dgm:prSet presAssocID="{41F3659E-EACC-4608-A601-93C3A54B34CF}" presName="node" presStyleLbl="alignAccFollowNode1" presStyleIdx="6" presStyleCnt="25" custScaleX="128117">
        <dgm:presLayoutVars>
          <dgm:bulletEnabled val="1"/>
        </dgm:presLayoutVars>
      </dgm:prSet>
      <dgm:spPr/>
    </dgm:pt>
    <dgm:pt modelId="{5146AB20-7C8B-42A2-8CC8-0F6786AF3FAC}" type="pres">
      <dgm:prSet presAssocID="{EB60BDBE-574E-40C3-BF5D-21DEFB33062F}" presName="vSp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</dgm:pt>
    <dgm:pt modelId="{B969190A-4184-488D-B871-CB9D84850038}" type="pres">
      <dgm:prSet presAssocID="{89ABB816-1B79-402C-8548-CD6CDDCDC3CF}" presName="horFlow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</dgm:pt>
    <dgm:pt modelId="{70DA1D0B-116F-40EA-82FA-9A92FB8B96AB}" type="pres">
      <dgm:prSet presAssocID="{89ABB816-1B79-402C-8548-CD6CDDCDC3CF}" presName="bigChev" presStyleLbl="node1" presStyleIdx="2" presStyleCnt="6" custScaleX="136135"/>
      <dgm:spPr/>
    </dgm:pt>
    <dgm:pt modelId="{9DFE1AA0-A9F0-4A8A-841B-298915EAE3AF}" type="pres">
      <dgm:prSet presAssocID="{ED43AF44-99F4-4869-A6AB-439F72220752}" presName="parTrans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</dgm:pt>
    <dgm:pt modelId="{52F4C4E2-FB54-4AD3-8425-90A6F8D2D78B}" type="pres">
      <dgm:prSet presAssocID="{17D5DAB3-BB62-4186-A626-E4BA6C2B7793}" presName="node" presStyleLbl="alignAccFollowNode1" presStyleIdx="7" presStyleCnt="25" custScaleX="128117">
        <dgm:presLayoutVars>
          <dgm:bulletEnabled val="1"/>
        </dgm:presLayoutVars>
      </dgm:prSet>
      <dgm:spPr/>
    </dgm:pt>
    <dgm:pt modelId="{F342CF43-E364-440D-95DA-7B2649DA08E6}" type="pres">
      <dgm:prSet presAssocID="{2E744085-F082-4CD0-A23A-B2895CC2C903}" presName="sibTrans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</dgm:pt>
    <dgm:pt modelId="{5D3394BE-6412-483A-94C8-8BC629CCE82E}" type="pres">
      <dgm:prSet presAssocID="{81087045-F3C9-4AC4-8DFE-E426B9C830AC}" presName="node" presStyleLbl="alignAccFollowNode1" presStyleIdx="8" presStyleCnt="25" custScaleX="128117">
        <dgm:presLayoutVars>
          <dgm:bulletEnabled val="1"/>
        </dgm:presLayoutVars>
      </dgm:prSet>
      <dgm:spPr/>
    </dgm:pt>
    <dgm:pt modelId="{6D2413E5-B858-4246-AE53-20CCAA0A0511}" type="pres">
      <dgm:prSet presAssocID="{2FFCB950-11B9-4A85-B291-D66BDCBA5A1A}" presName="sibTrans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</dgm:pt>
    <dgm:pt modelId="{2E6480B5-85BC-44ED-9E41-1D9E21A366D7}" type="pres">
      <dgm:prSet presAssocID="{7ECD4935-2ED2-4369-8B02-2A0B6470BB9A}" presName="node" presStyleLbl="alignAccFollowNode1" presStyleIdx="9" presStyleCnt="25" custScaleX="128117">
        <dgm:presLayoutVars>
          <dgm:bulletEnabled val="1"/>
        </dgm:presLayoutVars>
      </dgm:prSet>
      <dgm:spPr/>
    </dgm:pt>
    <dgm:pt modelId="{8A51F7AC-CBAF-4CDF-AFF9-2A76983A4351}" type="pres">
      <dgm:prSet presAssocID="{CEBDD403-050B-48EA-BB23-B9984E7174D4}" presName="sibTrans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</dgm:pt>
    <dgm:pt modelId="{B51B84CD-DDA7-47DF-AE84-68F9BF42026F}" type="pres">
      <dgm:prSet presAssocID="{91261ED3-655A-420E-BFA6-C7438144C62B}" presName="node" presStyleLbl="alignAccFollowNode1" presStyleIdx="10" presStyleCnt="25" custScaleX="128117">
        <dgm:presLayoutVars>
          <dgm:bulletEnabled val="1"/>
        </dgm:presLayoutVars>
      </dgm:prSet>
      <dgm:spPr/>
    </dgm:pt>
    <dgm:pt modelId="{C0CF024E-9015-47BE-8173-EFF54C561B8A}" type="pres">
      <dgm:prSet presAssocID="{89ABB816-1B79-402C-8548-CD6CDDCDC3CF}" presName="vSp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</dgm:pt>
    <dgm:pt modelId="{08C158E8-D67A-451F-998F-3B947694F9A7}" type="pres">
      <dgm:prSet presAssocID="{23573FD1-C311-48A5-8C28-22EE11E7FD15}" presName="horFlow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</dgm:pt>
    <dgm:pt modelId="{A19B908E-8216-41D6-891B-609BA561B039}" type="pres">
      <dgm:prSet presAssocID="{23573FD1-C311-48A5-8C28-22EE11E7FD15}" presName="bigChev" presStyleLbl="node1" presStyleIdx="3" presStyleCnt="6" custScaleX="135718"/>
      <dgm:spPr/>
    </dgm:pt>
    <dgm:pt modelId="{87CC77EF-367C-46DA-A090-24E7FFF22246}" type="pres">
      <dgm:prSet presAssocID="{C9A5AE15-051C-4336-89B7-A3385159800D}" presName="parTrans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</dgm:pt>
    <dgm:pt modelId="{E5021551-ABD3-489E-8FD5-2567A6ED8FEC}" type="pres">
      <dgm:prSet presAssocID="{14FA0D29-CDEF-40DF-A3A7-9C7F9BECD13C}" presName="node" presStyleLbl="alignAccFollowNode1" presStyleIdx="11" presStyleCnt="25" custScaleX="128117">
        <dgm:presLayoutVars>
          <dgm:bulletEnabled val="1"/>
        </dgm:presLayoutVars>
      </dgm:prSet>
      <dgm:spPr/>
    </dgm:pt>
    <dgm:pt modelId="{3A8387BA-1BDF-4B92-94C2-C76F5AF65F74}" type="pres">
      <dgm:prSet presAssocID="{19316134-6AC2-4072-B275-7B14F189879E}" presName="sibTrans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</dgm:pt>
    <dgm:pt modelId="{DC8BA8DE-B33C-446B-9D88-79DAD3510904}" type="pres">
      <dgm:prSet presAssocID="{95FCDD64-2F17-4346-9102-BED98CB17754}" presName="node" presStyleLbl="alignAccFollowNode1" presStyleIdx="12" presStyleCnt="25" custScaleX="128117">
        <dgm:presLayoutVars>
          <dgm:bulletEnabled val="1"/>
        </dgm:presLayoutVars>
      </dgm:prSet>
      <dgm:spPr/>
    </dgm:pt>
    <dgm:pt modelId="{087A852F-0417-4F14-948D-FC2BE5CFF56B}" type="pres">
      <dgm:prSet presAssocID="{631469A1-B012-474E-BA48-7CB962485CFB}" presName="sibTrans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</dgm:pt>
    <dgm:pt modelId="{49A9DDB7-FA05-43C4-B219-827ECDA6762D}" type="pres">
      <dgm:prSet presAssocID="{467750C3-DA7F-439B-A145-04E2757CDC72}" presName="node" presStyleLbl="alignAccFollowNode1" presStyleIdx="13" presStyleCnt="25" custScaleX="128117">
        <dgm:presLayoutVars>
          <dgm:bulletEnabled val="1"/>
        </dgm:presLayoutVars>
      </dgm:prSet>
      <dgm:spPr/>
    </dgm:pt>
    <dgm:pt modelId="{1EAED810-BE24-4489-A91D-D9E4750D7E90}" type="pres">
      <dgm:prSet presAssocID="{119F5E2E-010A-4396-B630-1597A581FB69}" presName="sibTrans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</dgm:pt>
    <dgm:pt modelId="{1F661EC1-F5EB-46B6-8398-730B054A1B24}" type="pres">
      <dgm:prSet presAssocID="{E01C3E48-3EB2-4913-8C33-122C2CD1EB8A}" presName="node" presStyleLbl="alignAccFollowNode1" presStyleIdx="14" presStyleCnt="25" custScaleX="128117">
        <dgm:presLayoutVars>
          <dgm:bulletEnabled val="1"/>
        </dgm:presLayoutVars>
      </dgm:prSet>
      <dgm:spPr/>
    </dgm:pt>
    <dgm:pt modelId="{096D13F5-E243-4166-8E8B-EAA508E5E9DF}" type="pres">
      <dgm:prSet presAssocID="{E5DDF294-9E6A-472A-AB84-B7CDAAB27BA0}" presName="sibTrans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</dgm:pt>
    <dgm:pt modelId="{53EA63A9-F93F-4111-9EB8-18ECD04C8439}" type="pres">
      <dgm:prSet presAssocID="{77D481C8-991C-4930-B590-BFD14DF092B0}" presName="node" presStyleLbl="alignAccFollowNode1" presStyleIdx="15" presStyleCnt="25" custScaleX="128117">
        <dgm:presLayoutVars>
          <dgm:bulletEnabled val="1"/>
        </dgm:presLayoutVars>
      </dgm:prSet>
      <dgm:spPr/>
    </dgm:pt>
    <dgm:pt modelId="{B9C19984-C9E3-42A4-AD24-F23FD1FB7FF5}" type="pres">
      <dgm:prSet presAssocID="{40C88142-3BD1-45E4-B7FD-851D9DD8B794}" presName="sibTrans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</dgm:pt>
    <dgm:pt modelId="{FBDE7B8A-B5D4-461B-9501-05EBCCE47E9D}" type="pres">
      <dgm:prSet presAssocID="{D4927A7F-51AD-41A8-AF35-E0A77E97736F}" presName="node" presStyleLbl="alignAccFollowNode1" presStyleIdx="16" presStyleCnt="25" custScaleX="128117">
        <dgm:presLayoutVars>
          <dgm:bulletEnabled val="1"/>
        </dgm:presLayoutVars>
      </dgm:prSet>
      <dgm:spPr/>
    </dgm:pt>
    <dgm:pt modelId="{B209AEC4-01C1-44A2-8A3B-DFCC71656D17}" type="pres">
      <dgm:prSet presAssocID="{23573FD1-C311-48A5-8C28-22EE11E7FD15}" presName="vSp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</dgm:pt>
    <dgm:pt modelId="{6DA257C9-B219-4822-9567-A55F68892534}" type="pres">
      <dgm:prSet presAssocID="{48F53094-E93E-43FE-A263-B5A784A2A1F1}" presName="horFlow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</dgm:pt>
    <dgm:pt modelId="{39607C55-F142-4E34-AA1B-77DF25F2B175}" type="pres">
      <dgm:prSet presAssocID="{48F53094-E93E-43FE-A263-B5A784A2A1F1}" presName="bigChev" presStyleLbl="node1" presStyleIdx="4" presStyleCnt="6" custScaleX="137372"/>
      <dgm:spPr/>
    </dgm:pt>
    <dgm:pt modelId="{F43CB1A9-4F64-419D-989C-6B9A168AAC7D}" type="pres">
      <dgm:prSet presAssocID="{82CA1B1E-06FE-41D3-964F-FF0E63EF03BC}" presName="parTrans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</dgm:pt>
    <dgm:pt modelId="{9E14EA1C-0293-4C81-A9D5-2D17C1C6FC58}" type="pres">
      <dgm:prSet presAssocID="{B37E2EAC-FAD5-4014-B8DF-609106C6D196}" presName="node" presStyleLbl="alignAccFollowNode1" presStyleIdx="17" presStyleCnt="25" custScaleX="128117">
        <dgm:presLayoutVars>
          <dgm:bulletEnabled val="1"/>
        </dgm:presLayoutVars>
      </dgm:prSet>
      <dgm:spPr/>
    </dgm:pt>
    <dgm:pt modelId="{959FB255-CE09-43B7-BC8A-CE1E0895127F}" type="pres">
      <dgm:prSet presAssocID="{CC8DB599-932B-4325-9E47-37372BCA2B84}" presName="sibTrans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gm:spPr>
    </dgm:pt>
    <dgm:pt modelId="{DB8C3C4A-C875-4D6D-AFEC-F6FCF4511DBB}" type="pres">
      <dgm:prSet presAssocID="{6848754B-5E09-4CB5-980D-766531CBA5AB}" presName="node" presStyleLbl="alignAccFollowNode1" presStyleIdx="18" presStyleCnt="25" custScaleX="128117">
        <dgm:presLayoutVars>
          <dgm:bulletEnabled val="1"/>
        </dgm:presLayoutVars>
      </dgm:prSet>
      <dgm:spPr/>
    </dgm:pt>
    <dgm:pt modelId="{530816D6-546E-4C54-B2F4-00A67E2583C2}" type="pres">
      <dgm:prSet presAssocID="{48F53094-E93E-43FE-A263-B5A784A2A1F1}" presName="vSp" presStyleCnt="0"/>
      <dgm:spPr/>
    </dgm:pt>
    <dgm:pt modelId="{0C1E235B-040C-4C68-90AD-E9D02EDC107E}" type="pres">
      <dgm:prSet presAssocID="{82A3063C-6CCB-46A9-9CD8-C760F27FE79D}" presName="horFlow" presStyleCnt="0"/>
      <dgm:spPr/>
    </dgm:pt>
    <dgm:pt modelId="{88B41592-D4E5-497A-9A43-856A573A53B0}" type="pres">
      <dgm:prSet presAssocID="{82A3063C-6CCB-46A9-9CD8-C760F27FE79D}" presName="bigChev" presStyleLbl="node1" presStyleIdx="5" presStyleCnt="6" custScaleX="121510"/>
      <dgm:spPr/>
    </dgm:pt>
    <dgm:pt modelId="{BCB755BB-8902-4DFF-9DBF-E398C0FFEE19}" type="pres">
      <dgm:prSet presAssocID="{704A021C-C208-45B1-ADD7-3C751756EF10}" presName="parTrans" presStyleCnt="0"/>
      <dgm:spPr/>
    </dgm:pt>
    <dgm:pt modelId="{6C291538-BFF5-4474-8FDA-8A080DDE7078}" type="pres">
      <dgm:prSet presAssocID="{80862320-A0CF-4B9D-8897-3B765040A2D3}" presName="node" presStyleLbl="alignAccFollowNode1" presStyleIdx="19" presStyleCnt="25">
        <dgm:presLayoutVars>
          <dgm:bulletEnabled val="1"/>
        </dgm:presLayoutVars>
      </dgm:prSet>
      <dgm:spPr/>
    </dgm:pt>
    <dgm:pt modelId="{7F65B99D-0C1E-4A2F-A894-5EF38013FEBA}" type="pres">
      <dgm:prSet presAssocID="{5251538E-C499-4549-984C-CE9BD37FEC31}" presName="sibTrans" presStyleCnt="0"/>
      <dgm:spPr/>
    </dgm:pt>
    <dgm:pt modelId="{444D2582-425F-4A6E-BC17-045A92B3508E}" type="pres">
      <dgm:prSet presAssocID="{9CFA1865-8437-4922-8615-166283AC510E}" presName="node" presStyleLbl="alignAccFollowNode1" presStyleIdx="20" presStyleCnt="25">
        <dgm:presLayoutVars>
          <dgm:bulletEnabled val="1"/>
        </dgm:presLayoutVars>
      </dgm:prSet>
      <dgm:spPr/>
    </dgm:pt>
    <dgm:pt modelId="{283840F0-40DB-43FD-8956-307CA4C20D47}" type="pres">
      <dgm:prSet presAssocID="{28A9880F-10C0-4DEF-9617-54697A6D33A8}" presName="sibTrans" presStyleCnt="0"/>
      <dgm:spPr/>
    </dgm:pt>
    <dgm:pt modelId="{DFA0E598-894F-4500-8A22-97CDEC45E86E}" type="pres">
      <dgm:prSet presAssocID="{596EE0B0-8FA5-429E-ACA3-B69365FF00E1}" presName="node" presStyleLbl="alignAccFollowNode1" presStyleIdx="21" presStyleCnt="25">
        <dgm:presLayoutVars>
          <dgm:bulletEnabled val="1"/>
        </dgm:presLayoutVars>
      </dgm:prSet>
      <dgm:spPr/>
    </dgm:pt>
    <dgm:pt modelId="{873C6C9E-0164-4D36-99C4-5369D112FD6B}" type="pres">
      <dgm:prSet presAssocID="{029D6599-8B81-4996-9A3F-23E384FE194C}" presName="sibTrans" presStyleCnt="0"/>
      <dgm:spPr/>
    </dgm:pt>
    <dgm:pt modelId="{B7A5B9C4-B566-4549-9D49-855C6227D954}" type="pres">
      <dgm:prSet presAssocID="{FF408E43-BABB-4CF5-A3BC-E3E6430F4FF3}" presName="node" presStyleLbl="alignAccFollowNode1" presStyleIdx="22" presStyleCnt="25">
        <dgm:presLayoutVars>
          <dgm:bulletEnabled val="1"/>
        </dgm:presLayoutVars>
      </dgm:prSet>
      <dgm:spPr/>
    </dgm:pt>
    <dgm:pt modelId="{65628571-F6AF-46D6-93E6-90B0E5084C02}" type="pres">
      <dgm:prSet presAssocID="{B70BBDFF-9B31-4C23-9E7D-CA1A523F1673}" presName="sibTrans" presStyleCnt="0"/>
      <dgm:spPr/>
    </dgm:pt>
    <dgm:pt modelId="{D54FC2FF-3016-462B-B34B-3DEBFEA6C25C}" type="pres">
      <dgm:prSet presAssocID="{FC6D9E23-1DED-49AD-B3C5-9F2767FC1872}" presName="node" presStyleLbl="alignAccFollowNode1" presStyleIdx="23" presStyleCnt="25">
        <dgm:presLayoutVars>
          <dgm:bulletEnabled val="1"/>
        </dgm:presLayoutVars>
      </dgm:prSet>
      <dgm:spPr/>
    </dgm:pt>
    <dgm:pt modelId="{DD95B850-2126-4EE7-97D6-DC8B084A7EE0}" type="pres">
      <dgm:prSet presAssocID="{2780F13F-0923-4951-AFC3-8A24578D16A0}" presName="sibTrans" presStyleCnt="0"/>
      <dgm:spPr/>
    </dgm:pt>
    <dgm:pt modelId="{F31D976F-4555-406C-8744-06E5744D1560}" type="pres">
      <dgm:prSet presAssocID="{DE265EB8-0D70-4106-82A9-6585A59F32F2}" presName="node" presStyleLbl="alignAccFollowNode1" presStyleIdx="24" presStyleCnt="25">
        <dgm:presLayoutVars>
          <dgm:bulletEnabled val="1"/>
        </dgm:presLayoutVars>
      </dgm:prSet>
      <dgm:spPr/>
    </dgm:pt>
  </dgm:ptLst>
  <dgm:cxnLst>
    <dgm:cxn modelId="{BA52BB04-00A3-45A8-ADBC-588E4FBBB7C1}" srcId="{23573FD1-C311-48A5-8C28-22EE11E7FD15}" destId="{14FA0D29-CDEF-40DF-A3A7-9C7F9BECD13C}" srcOrd="0" destOrd="0" parTransId="{C9A5AE15-051C-4336-89B7-A3385159800D}" sibTransId="{19316134-6AC2-4072-B275-7B14F189879E}"/>
    <dgm:cxn modelId="{A56ECD06-2405-4E04-8D41-67C42EFBE13C}" type="presOf" srcId="{818C4901-4A21-49D5-B78E-C2A9621E756A}" destId="{C91F41B7-43F1-4AC9-B6D6-9E47D8DE60AE}" srcOrd="0" destOrd="0" presId="urn:microsoft.com/office/officeart/2005/8/layout/lProcess3"/>
    <dgm:cxn modelId="{754BD50A-4DC6-4BD4-BD3E-2B8E10005432}" srcId="{E2F1C374-D67F-4D45-9D43-5648E1BEE933}" destId="{48F53094-E93E-43FE-A263-B5A784A2A1F1}" srcOrd="4" destOrd="0" parTransId="{F4FDA472-0DF1-423F-BB94-1C3B210EB0A0}" sibTransId="{00BD8DC1-1D7B-413F-86DF-36BECDF16595}"/>
    <dgm:cxn modelId="{102C340D-B0F6-4AEB-820E-46274AC3B4D5}" srcId="{89ABB816-1B79-402C-8548-CD6CDDCDC3CF}" destId="{7ECD4935-2ED2-4369-8B02-2A0B6470BB9A}" srcOrd="2" destOrd="0" parTransId="{75CE56A2-9ED8-49B3-91B3-0C9A7B55D9A2}" sibTransId="{CEBDD403-050B-48EA-BB23-B9984E7174D4}"/>
    <dgm:cxn modelId="{1AA3A50D-9875-42EE-88E1-0042003ACDCB}" srcId="{EB60BDBE-574E-40C3-BF5D-21DEFB33062F}" destId="{C8EFF49B-569F-489D-8D68-06D05C2F6586}" srcOrd="0" destOrd="0" parTransId="{0CCE68B2-2D04-4D97-84D7-A6A00CF47670}" sibTransId="{7945A019-1C31-4A8D-8B82-0093B548DA8F}"/>
    <dgm:cxn modelId="{CDB5D611-DEC5-4A01-A029-A3A15823C982}" type="presOf" srcId="{14FA0D29-CDEF-40DF-A3A7-9C7F9BECD13C}" destId="{E5021551-ABD3-489E-8FD5-2567A6ED8FEC}" srcOrd="0" destOrd="0" presId="urn:microsoft.com/office/officeart/2005/8/layout/lProcess3"/>
    <dgm:cxn modelId="{25175916-D2D4-4D07-8804-E1ED44E51448}" srcId="{23573FD1-C311-48A5-8C28-22EE11E7FD15}" destId="{467750C3-DA7F-439B-A145-04E2757CDC72}" srcOrd="2" destOrd="0" parTransId="{4951B5C0-D9BE-457A-9693-B4432BF6B3A5}" sibTransId="{119F5E2E-010A-4396-B630-1597A581FB69}"/>
    <dgm:cxn modelId="{3BAADF19-E208-408B-9E40-799C38F485BC}" type="presOf" srcId="{77D481C8-991C-4930-B590-BFD14DF092B0}" destId="{53EA63A9-F93F-4111-9EB8-18ECD04C8439}" srcOrd="0" destOrd="0" presId="urn:microsoft.com/office/officeart/2005/8/layout/lProcess3"/>
    <dgm:cxn modelId="{5ECA291A-179C-4EDD-B5C6-F8A3084C8D9F}" type="presOf" srcId="{1AAAD636-2C65-4F65-A79F-E36373C9BF66}" destId="{1EED18D8-68CA-46E9-93F6-BB26709C4101}" srcOrd="0" destOrd="0" presId="urn:microsoft.com/office/officeart/2005/8/layout/lProcess3"/>
    <dgm:cxn modelId="{43154A20-1F53-4C86-BABE-5B13D8490F9E}" type="presOf" srcId="{41F3659E-EACC-4608-A601-93C3A54B34CF}" destId="{3CA8C6DF-31C1-47A0-9C12-7D299C342A90}" srcOrd="0" destOrd="0" presId="urn:microsoft.com/office/officeart/2005/8/layout/lProcess3"/>
    <dgm:cxn modelId="{0B77B020-2CAD-4F1D-AF9D-60C61FD25B1F}" type="presOf" srcId="{8A016DBC-D694-488A-8D79-1E151038864F}" destId="{6F476347-4C44-42EC-93EA-F83853529584}" srcOrd="0" destOrd="0" presId="urn:microsoft.com/office/officeart/2005/8/layout/lProcess3"/>
    <dgm:cxn modelId="{CE481D23-59B7-46E9-8E12-52E10885C9C1}" type="presOf" srcId="{7ECD4935-2ED2-4369-8B02-2A0B6470BB9A}" destId="{2E6480B5-85BC-44ED-9E41-1D9E21A366D7}" srcOrd="0" destOrd="0" presId="urn:microsoft.com/office/officeart/2005/8/layout/lProcess3"/>
    <dgm:cxn modelId="{9FDB9527-322B-42BF-9648-141989407563}" type="presOf" srcId="{B37E2EAC-FAD5-4014-B8DF-609106C6D196}" destId="{9E14EA1C-0293-4C81-A9D5-2D17C1C6FC58}" srcOrd="0" destOrd="0" presId="urn:microsoft.com/office/officeart/2005/8/layout/lProcess3"/>
    <dgm:cxn modelId="{1E6D5831-078D-4808-869D-F88E970D603E}" type="presOf" srcId="{1ABCCB32-3336-417A-A4E9-1C1A08E89718}" destId="{B98CECFC-CFF7-4C8D-8434-F41040B151E7}" srcOrd="0" destOrd="0" presId="urn:microsoft.com/office/officeart/2005/8/layout/lProcess3"/>
    <dgm:cxn modelId="{8812E231-3A17-4DC3-BB8A-AB342D3593EA}" type="presOf" srcId="{C8EFF49B-569F-489D-8D68-06D05C2F6586}" destId="{70CBB517-A724-4724-9CC5-B81849C210B0}" srcOrd="0" destOrd="0" presId="urn:microsoft.com/office/officeart/2005/8/layout/lProcess3"/>
    <dgm:cxn modelId="{550F5133-B335-4028-8CF8-7D613FC8053B}" type="presOf" srcId="{126EA0BD-7908-4C2F-AA4B-6A60576C52D1}" destId="{4017E1D7-C4FA-4A1B-BB80-15679BD34B5B}" srcOrd="0" destOrd="0" presId="urn:microsoft.com/office/officeart/2005/8/layout/lProcess3"/>
    <dgm:cxn modelId="{615D0235-BD6C-42D1-87E6-63D10E6E1705}" srcId="{48F53094-E93E-43FE-A263-B5A784A2A1F1}" destId="{B37E2EAC-FAD5-4014-B8DF-609106C6D196}" srcOrd="0" destOrd="0" parTransId="{82CA1B1E-06FE-41D3-964F-FF0E63EF03BC}" sibTransId="{CC8DB599-932B-4325-9E47-37372BCA2B84}"/>
    <dgm:cxn modelId="{DFE89436-21E7-4FFB-8864-5E1B9D9DEA55}" type="presOf" srcId="{48F53094-E93E-43FE-A263-B5A784A2A1F1}" destId="{39607C55-F142-4E34-AA1B-77DF25F2B175}" srcOrd="0" destOrd="0" presId="urn:microsoft.com/office/officeart/2005/8/layout/lProcess3"/>
    <dgm:cxn modelId="{AFA7A139-658E-45CA-81A3-A7FC0715A6EC}" type="presOf" srcId="{D4927A7F-51AD-41A8-AF35-E0A77E97736F}" destId="{FBDE7B8A-B5D4-461B-9501-05EBCCE47E9D}" srcOrd="0" destOrd="0" presId="urn:microsoft.com/office/officeart/2005/8/layout/lProcess3"/>
    <dgm:cxn modelId="{B1E03460-C11F-429A-8A8A-5364832AD13E}" srcId="{89ABB816-1B79-402C-8548-CD6CDDCDC3CF}" destId="{17D5DAB3-BB62-4186-A626-E4BA6C2B7793}" srcOrd="0" destOrd="0" parTransId="{ED43AF44-99F4-4869-A6AB-439F72220752}" sibTransId="{2E744085-F082-4CD0-A23A-B2895CC2C903}"/>
    <dgm:cxn modelId="{B0F66161-7D09-4900-BFE3-6CD8A80D1846}" srcId="{82A3063C-6CCB-46A9-9CD8-C760F27FE79D}" destId="{FF408E43-BABB-4CF5-A3BC-E3E6430F4FF3}" srcOrd="3" destOrd="0" parTransId="{2792E625-A4D3-4B3F-AB1F-EF7ACAB88E05}" sibTransId="{B70BBDFF-9B31-4C23-9E7D-CA1A523F1673}"/>
    <dgm:cxn modelId="{336DAD61-4BFD-4212-9DAB-C432F0AF2901}" type="presOf" srcId="{80862320-A0CF-4B9D-8897-3B765040A2D3}" destId="{6C291538-BFF5-4474-8FDA-8A080DDE7078}" srcOrd="0" destOrd="0" presId="urn:microsoft.com/office/officeart/2005/8/layout/lProcess3"/>
    <dgm:cxn modelId="{BC8D3E63-4C3F-440C-B129-C3B61C58E6A0}" type="presOf" srcId="{E01C3E48-3EB2-4913-8C33-122C2CD1EB8A}" destId="{1F661EC1-F5EB-46B6-8398-730B054A1B24}" srcOrd="0" destOrd="0" presId="urn:microsoft.com/office/officeart/2005/8/layout/lProcess3"/>
    <dgm:cxn modelId="{2CDC9643-066C-46A5-9921-6A21E5138DD9}" type="presOf" srcId="{467750C3-DA7F-439B-A145-04E2757CDC72}" destId="{49A9DDB7-FA05-43C4-B219-827ECDA6762D}" srcOrd="0" destOrd="0" presId="urn:microsoft.com/office/officeart/2005/8/layout/lProcess3"/>
    <dgm:cxn modelId="{390DC563-6DA7-4C69-8A6E-1C32C74E873C}" srcId="{E2F1C374-D67F-4D45-9D43-5648E1BEE933}" destId="{82A3063C-6CCB-46A9-9CD8-C760F27FE79D}" srcOrd="5" destOrd="0" parTransId="{0F161DE0-B99D-46B6-BD19-CB32E2F8E494}" sibTransId="{36A12528-1A56-480E-8E28-C36108CB98F4}"/>
    <dgm:cxn modelId="{3CAD0345-4F6F-4453-B7B3-57B72D1D18CD}" type="presOf" srcId="{17D5DAB3-BB62-4186-A626-E4BA6C2B7793}" destId="{52F4C4E2-FB54-4AD3-8425-90A6F8D2D78B}" srcOrd="0" destOrd="0" presId="urn:microsoft.com/office/officeart/2005/8/layout/lProcess3"/>
    <dgm:cxn modelId="{B8501247-FEF3-4014-9581-4D3323133DBD}" srcId="{82A3063C-6CCB-46A9-9CD8-C760F27FE79D}" destId="{DE265EB8-0D70-4106-82A9-6585A59F32F2}" srcOrd="5" destOrd="0" parTransId="{45D5EA6C-08A0-4DBC-8578-53EC9C062C30}" sibTransId="{FC1ABF67-F798-4385-BAA4-82D77142A562}"/>
    <dgm:cxn modelId="{8B4C156B-1884-4AE9-A838-0141AB4AC968}" srcId="{23573FD1-C311-48A5-8C28-22EE11E7FD15}" destId="{D4927A7F-51AD-41A8-AF35-E0A77E97736F}" srcOrd="5" destOrd="0" parTransId="{EE3CD94B-D9DD-4DDC-9724-B059721C6BEF}" sibTransId="{6B76EAB8-8F7A-4E7D-BA16-EEE7BA4346E8}"/>
    <dgm:cxn modelId="{C15ACC6B-AC9B-4771-A593-CC4843464C45}" srcId="{E2F1C374-D67F-4D45-9D43-5648E1BEE933}" destId="{EB60BDBE-574E-40C3-BF5D-21DEFB33062F}" srcOrd="1" destOrd="0" parTransId="{A65BF005-44A4-4706-8BD9-A7113FE27BB5}" sibTransId="{A9CE47E5-DC8F-4844-BD58-A93C3099133E}"/>
    <dgm:cxn modelId="{F34C216D-59DA-4B49-8505-1D1A67E83CB7}" srcId="{EB60BDBE-574E-40C3-BF5D-21DEFB33062F}" destId="{1ABCCB32-3336-417A-A4E9-1C1A08E89718}" srcOrd="1" destOrd="0" parTransId="{2A116619-E405-4590-92E0-C001FB03EE07}" sibTransId="{7C788131-1ABD-455A-9910-3346A6518166}"/>
    <dgm:cxn modelId="{E20EF26D-8F8D-4591-AC77-D5185C4E6050}" type="presOf" srcId="{FC6D9E23-1DED-49AD-B3C5-9F2767FC1872}" destId="{D54FC2FF-3016-462B-B34B-3DEBFEA6C25C}" srcOrd="0" destOrd="0" presId="urn:microsoft.com/office/officeart/2005/8/layout/lProcess3"/>
    <dgm:cxn modelId="{7FD3136E-D8BC-4018-A8D7-1D343146CB72}" type="presOf" srcId="{E2F1C374-D67F-4D45-9D43-5648E1BEE933}" destId="{B1736BAB-1A69-4D96-8C3F-B53FD36E1B93}" srcOrd="0" destOrd="0" presId="urn:microsoft.com/office/officeart/2005/8/layout/lProcess3"/>
    <dgm:cxn modelId="{3223F44E-3F7A-44E1-B76F-9BA752CC4B24}" type="presOf" srcId="{DE265EB8-0D70-4106-82A9-6585A59F32F2}" destId="{F31D976F-4555-406C-8744-06E5744D1560}" srcOrd="0" destOrd="0" presId="urn:microsoft.com/office/officeart/2005/8/layout/lProcess3"/>
    <dgm:cxn modelId="{0CAE3B6F-3907-40DE-8B7A-7990902B9C7C}" srcId="{82A3063C-6CCB-46A9-9CD8-C760F27FE79D}" destId="{9CFA1865-8437-4922-8615-166283AC510E}" srcOrd="1" destOrd="0" parTransId="{71A2A774-E99D-458C-886F-3128D1847C8F}" sibTransId="{28A9880F-10C0-4DEF-9617-54697A6D33A8}"/>
    <dgm:cxn modelId="{A1A00870-565E-43FA-938B-4A0A425D0DA6}" srcId="{82A3063C-6CCB-46A9-9CD8-C760F27FE79D}" destId="{80862320-A0CF-4B9D-8897-3B765040A2D3}" srcOrd="0" destOrd="0" parTransId="{704A021C-C208-45B1-ADD7-3C751756EF10}" sibTransId="{5251538E-C499-4549-984C-CE9BD37FEC31}"/>
    <dgm:cxn modelId="{F3847F54-6F42-4E10-9066-2BD242AB7692}" srcId="{E2F1C374-D67F-4D45-9D43-5648E1BEE933}" destId="{8A016DBC-D694-488A-8D79-1E151038864F}" srcOrd="0" destOrd="0" parTransId="{743DE78C-1A42-4A83-8A73-A0D44D9AE39D}" sibTransId="{B25B4392-D33D-42A7-AB51-491A2BB5EB27}"/>
    <dgm:cxn modelId="{4178B057-C278-4179-974F-2A9CEB7E33F6}" type="presOf" srcId="{6848754B-5E09-4CB5-980D-766531CBA5AB}" destId="{DB8C3C4A-C875-4D6D-AFEC-F6FCF4511DBB}" srcOrd="0" destOrd="0" presId="urn:microsoft.com/office/officeart/2005/8/layout/lProcess3"/>
    <dgm:cxn modelId="{85544459-1D17-409F-A381-9BBE62F41B73}" type="presOf" srcId="{91261ED3-655A-420E-BFA6-C7438144C62B}" destId="{B51B84CD-DDA7-47DF-AE84-68F9BF42026F}" srcOrd="0" destOrd="0" presId="urn:microsoft.com/office/officeart/2005/8/layout/lProcess3"/>
    <dgm:cxn modelId="{B71E237E-8AAD-4F40-B8D5-1703CE57EF38}" srcId="{48F53094-E93E-43FE-A263-B5A784A2A1F1}" destId="{6848754B-5E09-4CB5-980D-766531CBA5AB}" srcOrd="1" destOrd="0" parTransId="{F727B87C-1FBD-47FB-BEEA-BD20E95CAC50}" sibTransId="{1C1C9852-FD3F-4581-9463-7E009CE9649C}"/>
    <dgm:cxn modelId="{476C4F86-AB73-40BB-A315-30F2D7383F7E}" type="presOf" srcId="{EB60BDBE-574E-40C3-BF5D-21DEFB33062F}" destId="{4F362197-840C-4ED4-862D-6D53EC7E6EE2}" srcOrd="0" destOrd="0" presId="urn:microsoft.com/office/officeart/2005/8/layout/lProcess3"/>
    <dgm:cxn modelId="{844FA687-2F9F-4BF2-A8F5-2970E3F0D192}" srcId="{89ABB816-1B79-402C-8548-CD6CDDCDC3CF}" destId="{81087045-F3C9-4AC4-8DFE-E426B9C830AC}" srcOrd="1" destOrd="0" parTransId="{35857D66-A8B4-45EB-9B8B-B94044D9B6D2}" sibTransId="{2FFCB950-11B9-4A85-B291-D66BDCBA5A1A}"/>
    <dgm:cxn modelId="{CB3D328F-4E4F-4078-AF9E-49C91DFA11AD}" srcId="{82A3063C-6CCB-46A9-9CD8-C760F27FE79D}" destId="{596EE0B0-8FA5-429E-ACA3-B69365FF00E1}" srcOrd="2" destOrd="0" parTransId="{EF09C7E5-08E0-40F2-A6AA-53324241AA79}" sibTransId="{029D6599-8B81-4996-9A3F-23E384FE194C}"/>
    <dgm:cxn modelId="{452FD095-E9F6-4243-B873-077EE0C16BDC}" srcId="{8A016DBC-D694-488A-8D79-1E151038864F}" destId="{818C4901-4A21-49D5-B78E-C2A9621E756A}" srcOrd="1" destOrd="0" parTransId="{E980DB8C-0820-43C5-AD9C-83415FAB147D}" sibTransId="{C49017A5-253B-4C49-AF5D-5703ECE1CF6B}"/>
    <dgm:cxn modelId="{83EFC19A-7880-4267-A752-9B481D23A2BC}" type="presOf" srcId="{23573FD1-C311-48A5-8C28-22EE11E7FD15}" destId="{A19B908E-8216-41D6-891B-609BA561B039}" srcOrd="0" destOrd="0" presId="urn:microsoft.com/office/officeart/2005/8/layout/lProcess3"/>
    <dgm:cxn modelId="{E1F7049D-A136-4EDC-A9CB-574B83EF0CBF}" srcId="{E2F1C374-D67F-4D45-9D43-5648E1BEE933}" destId="{89ABB816-1B79-402C-8548-CD6CDDCDC3CF}" srcOrd="2" destOrd="0" parTransId="{A62DEC47-84D2-486F-8AD3-CF3E20E376A1}" sibTransId="{BB89C87D-A804-4CDF-884F-85D2649560BA}"/>
    <dgm:cxn modelId="{955EF99F-04DE-40A2-93BE-CBE665B1BC5E}" srcId="{8A016DBC-D694-488A-8D79-1E151038864F}" destId="{AAEA7883-1029-48FC-B309-53D504A6142D}" srcOrd="2" destOrd="0" parTransId="{4428B378-7530-48D0-8EBD-BB724407D96E}" sibTransId="{7ED38794-1EAB-4C3D-9CAB-57C521689BFC}"/>
    <dgm:cxn modelId="{A77449A0-F13C-4742-BF71-6986369F5573}" srcId="{8A016DBC-D694-488A-8D79-1E151038864F}" destId="{126EA0BD-7908-4C2F-AA4B-6A60576C52D1}" srcOrd="0" destOrd="0" parTransId="{5491AB18-79DF-437A-A9AB-1702004F99BC}" sibTransId="{C5D92C84-2018-4290-B013-05F77C484937}"/>
    <dgm:cxn modelId="{D731FBA9-CED6-4A0C-9ABC-0830A6F571DF}" type="presOf" srcId="{82A3063C-6CCB-46A9-9CD8-C760F27FE79D}" destId="{88B41592-D4E5-497A-9A43-856A573A53B0}" srcOrd="0" destOrd="0" presId="urn:microsoft.com/office/officeart/2005/8/layout/lProcess3"/>
    <dgm:cxn modelId="{EAF6BBAF-0B2A-49CE-8D7E-02A48F8EBE41}" srcId="{23573FD1-C311-48A5-8C28-22EE11E7FD15}" destId="{E01C3E48-3EB2-4913-8C33-122C2CD1EB8A}" srcOrd="3" destOrd="0" parTransId="{ADFE564F-E7CA-4B67-B19D-8AD3BD79084C}" sibTransId="{E5DDF294-9E6A-472A-AB84-B7CDAAB27BA0}"/>
    <dgm:cxn modelId="{2FE053B8-0655-4D8E-9DBA-085A81B19C00}" srcId="{23573FD1-C311-48A5-8C28-22EE11E7FD15}" destId="{95FCDD64-2F17-4346-9102-BED98CB17754}" srcOrd="1" destOrd="0" parTransId="{586ACCF2-2B7D-4BBB-9C16-0CE7CBC19D0E}" sibTransId="{631469A1-B012-474E-BA48-7CB962485CFB}"/>
    <dgm:cxn modelId="{D027FBB8-6D67-4B25-8438-9B2108DF9796}" srcId="{89ABB816-1B79-402C-8548-CD6CDDCDC3CF}" destId="{91261ED3-655A-420E-BFA6-C7438144C62B}" srcOrd="3" destOrd="0" parTransId="{9512B2F9-E765-4E1F-8F7E-D5F84F7656B3}" sibTransId="{6FA26C45-038A-443F-A94B-D80860B62DD8}"/>
    <dgm:cxn modelId="{3539F5C0-9265-4FAB-ADFA-7F02276CB047}" srcId="{82A3063C-6CCB-46A9-9CD8-C760F27FE79D}" destId="{FC6D9E23-1DED-49AD-B3C5-9F2767FC1872}" srcOrd="4" destOrd="0" parTransId="{8D57FB15-2604-43A4-841B-15FD1B3614FD}" sibTransId="{2780F13F-0923-4951-AFC3-8A24578D16A0}"/>
    <dgm:cxn modelId="{90AF2BCB-16F1-4418-A038-25111C00FD4F}" type="presOf" srcId="{95FCDD64-2F17-4346-9102-BED98CB17754}" destId="{DC8BA8DE-B33C-446B-9D88-79DAD3510904}" srcOrd="0" destOrd="0" presId="urn:microsoft.com/office/officeart/2005/8/layout/lProcess3"/>
    <dgm:cxn modelId="{D8B694CC-E20F-4CF3-9239-D000BD4BE559}" srcId="{8A016DBC-D694-488A-8D79-1E151038864F}" destId="{1AAAD636-2C65-4F65-A79F-E36373C9BF66}" srcOrd="3" destOrd="0" parTransId="{BC9743D7-8A59-49E0-9A62-9772D4476726}" sibTransId="{B935DEC5-74DA-4183-B9F6-22A2F9533F79}"/>
    <dgm:cxn modelId="{69F7C3D2-93EF-49EA-87D7-4DE785AB2614}" type="presOf" srcId="{596EE0B0-8FA5-429E-ACA3-B69365FF00E1}" destId="{DFA0E598-894F-4500-8A22-97CDEC45E86E}" srcOrd="0" destOrd="0" presId="urn:microsoft.com/office/officeart/2005/8/layout/lProcess3"/>
    <dgm:cxn modelId="{0F0D72D3-5C9C-4B6A-A27D-8EB6F3C03795}" srcId="{EB60BDBE-574E-40C3-BF5D-21DEFB33062F}" destId="{41F3659E-EACC-4608-A601-93C3A54B34CF}" srcOrd="2" destOrd="0" parTransId="{191825CC-D5AC-4B80-8CC2-74F606EB6B6B}" sibTransId="{C34DE1C3-C6A8-4DDD-9527-357ABB13439C}"/>
    <dgm:cxn modelId="{E55C86D3-D028-484B-AE5F-E6808C690A5E}" type="presOf" srcId="{FF408E43-BABB-4CF5-A3BC-E3E6430F4FF3}" destId="{B7A5B9C4-B566-4549-9D49-855C6227D954}" srcOrd="0" destOrd="0" presId="urn:microsoft.com/office/officeart/2005/8/layout/lProcess3"/>
    <dgm:cxn modelId="{7678C9D5-01AF-45CC-AAF2-5B20B818C2C2}" type="presOf" srcId="{AAEA7883-1029-48FC-B309-53D504A6142D}" destId="{74E7AAC8-2A98-47B3-BA83-C2FB56DC4E0E}" srcOrd="0" destOrd="0" presId="urn:microsoft.com/office/officeart/2005/8/layout/lProcess3"/>
    <dgm:cxn modelId="{849F09E1-1A9F-4EE9-9DB1-8A88509ABA99}" type="presOf" srcId="{89ABB816-1B79-402C-8548-CD6CDDCDC3CF}" destId="{70DA1D0B-116F-40EA-82FA-9A92FB8B96AB}" srcOrd="0" destOrd="0" presId="urn:microsoft.com/office/officeart/2005/8/layout/lProcess3"/>
    <dgm:cxn modelId="{3D5B22E6-A782-4914-8DE8-4544AB2E24A3}" srcId="{23573FD1-C311-48A5-8C28-22EE11E7FD15}" destId="{77D481C8-991C-4930-B590-BFD14DF092B0}" srcOrd="4" destOrd="0" parTransId="{C15D8285-B129-4214-993E-A91899A3EBB4}" sibTransId="{40C88142-3BD1-45E4-B7FD-851D9DD8B794}"/>
    <dgm:cxn modelId="{253FA5EE-F6D4-41A1-809E-5A51708F5F13}" type="presOf" srcId="{81087045-F3C9-4AC4-8DFE-E426B9C830AC}" destId="{5D3394BE-6412-483A-94C8-8BC629CCE82E}" srcOrd="0" destOrd="0" presId="urn:microsoft.com/office/officeart/2005/8/layout/lProcess3"/>
    <dgm:cxn modelId="{EB947FF2-5E36-4C95-B3BC-91DC9B76A4E6}" type="presOf" srcId="{9CFA1865-8437-4922-8615-166283AC510E}" destId="{444D2582-425F-4A6E-BC17-045A92B3508E}" srcOrd="0" destOrd="0" presId="urn:microsoft.com/office/officeart/2005/8/layout/lProcess3"/>
    <dgm:cxn modelId="{47C2DBF8-ABA2-471A-83B6-9575ACD0D348}" srcId="{E2F1C374-D67F-4D45-9D43-5648E1BEE933}" destId="{23573FD1-C311-48A5-8C28-22EE11E7FD15}" srcOrd="3" destOrd="0" parTransId="{E9BF35A6-D8A2-4DB8-B307-3E593F39B5C4}" sibTransId="{908954EF-53F8-43E7-9043-A7BAB3E8020B}"/>
    <dgm:cxn modelId="{46EC00A0-AD01-4E67-B0AD-ED4DC984761E}" type="presParOf" srcId="{B1736BAB-1A69-4D96-8C3F-B53FD36E1B93}" destId="{6FA83CAE-F139-45EA-9036-DA2C5983E0D0}" srcOrd="0" destOrd="0" presId="urn:microsoft.com/office/officeart/2005/8/layout/lProcess3"/>
    <dgm:cxn modelId="{D5062671-A952-44F5-9DD2-EA3FCA9AA9B2}" type="presParOf" srcId="{6FA83CAE-F139-45EA-9036-DA2C5983E0D0}" destId="{6F476347-4C44-42EC-93EA-F83853529584}" srcOrd="0" destOrd="0" presId="urn:microsoft.com/office/officeart/2005/8/layout/lProcess3"/>
    <dgm:cxn modelId="{D3F448BD-18B9-4F92-A3BF-84A8C0BABA7A}" type="presParOf" srcId="{6FA83CAE-F139-45EA-9036-DA2C5983E0D0}" destId="{98D315C5-2F6F-42E1-A820-A2D1B5C51195}" srcOrd="1" destOrd="0" presId="urn:microsoft.com/office/officeart/2005/8/layout/lProcess3"/>
    <dgm:cxn modelId="{D0FFB183-8940-4155-AE24-9908ED0FBC39}" type="presParOf" srcId="{6FA83CAE-F139-45EA-9036-DA2C5983E0D0}" destId="{4017E1D7-C4FA-4A1B-BB80-15679BD34B5B}" srcOrd="2" destOrd="0" presId="urn:microsoft.com/office/officeart/2005/8/layout/lProcess3"/>
    <dgm:cxn modelId="{7293D632-FFDE-4F19-B94C-9C3B0EE6C363}" type="presParOf" srcId="{6FA83CAE-F139-45EA-9036-DA2C5983E0D0}" destId="{CF4F6997-6E6C-48A6-A660-A7CB0728BCF3}" srcOrd="3" destOrd="0" presId="urn:microsoft.com/office/officeart/2005/8/layout/lProcess3"/>
    <dgm:cxn modelId="{26D6B0EB-7899-4B1F-8D7F-FEAB624C7861}" type="presParOf" srcId="{6FA83CAE-F139-45EA-9036-DA2C5983E0D0}" destId="{C91F41B7-43F1-4AC9-B6D6-9E47D8DE60AE}" srcOrd="4" destOrd="0" presId="urn:microsoft.com/office/officeart/2005/8/layout/lProcess3"/>
    <dgm:cxn modelId="{23CA3D41-F44B-45B3-ADD2-5B016CB6837F}" type="presParOf" srcId="{6FA83CAE-F139-45EA-9036-DA2C5983E0D0}" destId="{24AE7456-9280-4475-87B2-D8F22C7EC078}" srcOrd="5" destOrd="0" presId="urn:microsoft.com/office/officeart/2005/8/layout/lProcess3"/>
    <dgm:cxn modelId="{9430CC31-4684-4B28-A159-7C274D88769B}" type="presParOf" srcId="{6FA83CAE-F139-45EA-9036-DA2C5983E0D0}" destId="{74E7AAC8-2A98-47B3-BA83-C2FB56DC4E0E}" srcOrd="6" destOrd="0" presId="urn:microsoft.com/office/officeart/2005/8/layout/lProcess3"/>
    <dgm:cxn modelId="{7A4BB77A-3546-4199-811C-FDC23F8B7469}" type="presParOf" srcId="{6FA83CAE-F139-45EA-9036-DA2C5983E0D0}" destId="{BCCD0EE0-3120-4E5B-81D8-03560C3255D3}" srcOrd="7" destOrd="0" presId="urn:microsoft.com/office/officeart/2005/8/layout/lProcess3"/>
    <dgm:cxn modelId="{E48FC46C-13DA-4B03-915B-CE9A7EF6A7C9}" type="presParOf" srcId="{6FA83CAE-F139-45EA-9036-DA2C5983E0D0}" destId="{1EED18D8-68CA-46E9-93F6-BB26709C4101}" srcOrd="8" destOrd="0" presId="urn:microsoft.com/office/officeart/2005/8/layout/lProcess3"/>
    <dgm:cxn modelId="{35C658B8-94E9-437D-B37E-60C3DC60F812}" type="presParOf" srcId="{B1736BAB-1A69-4D96-8C3F-B53FD36E1B93}" destId="{C7200ABE-08DD-4A17-8DC9-42964568386D}" srcOrd="1" destOrd="0" presId="urn:microsoft.com/office/officeart/2005/8/layout/lProcess3"/>
    <dgm:cxn modelId="{4121F245-DAD6-4740-A403-33A7E5F1B78A}" type="presParOf" srcId="{B1736BAB-1A69-4D96-8C3F-B53FD36E1B93}" destId="{49652174-49E6-4F80-ABC0-269AEFF60BBF}" srcOrd="2" destOrd="0" presId="urn:microsoft.com/office/officeart/2005/8/layout/lProcess3"/>
    <dgm:cxn modelId="{73148FBB-8B70-4AA4-B1BE-DF576AE2A305}" type="presParOf" srcId="{49652174-49E6-4F80-ABC0-269AEFF60BBF}" destId="{4F362197-840C-4ED4-862D-6D53EC7E6EE2}" srcOrd="0" destOrd="0" presId="urn:microsoft.com/office/officeart/2005/8/layout/lProcess3"/>
    <dgm:cxn modelId="{2E20D53D-F20C-4A4C-A9DC-BB02A336E0BA}" type="presParOf" srcId="{49652174-49E6-4F80-ABC0-269AEFF60BBF}" destId="{DAB30036-5A23-48A8-855B-C7DC360AA30B}" srcOrd="1" destOrd="0" presId="urn:microsoft.com/office/officeart/2005/8/layout/lProcess3"/>
    <dgm:cxn modelId="{A7868A3A-6663-44D4-BC59-2A34F184C78B}" type="presParOf" srcId="{49652174-49E6-4F80-ABC0-269AEFF60BBF}" destId="{70CBB517-A724-4724-9CC5-B81849C210B0}" srcOrd="2" destOrd="0" presId="urn:microsoft.com/office/officeart/2005/8/layout/lProcess3"/>
    <dgm:cxn modelId="{A416543A-B15A-4D8E-B185-D2813A17F77A}" type="presParOf" srcId="{49652174-49E6-4F80-ABC0-269AEFF60BBF}" destId="{85269C22-1549-4548-8A2C-EFC8D7743EEB}" srcOrd="3" destOrd="0" presId="urn:microsoft.com/office/officeart/2005/8/layout/lProcess3"/>
    <dgm:cxn modelId="{111AAEFB-DCD7-4DE7-9842-733D739C6284}" type="presParOf" srcId="{49652174-49E6-4F80-ABC0-269AEFF60BBF}" destId="{B98CECFC-CFF7-4C8D-8434-F41040B151E7}" srcOrd="4" destOrd="0" presId="urn:microsoft.com/office/officeart/2005/8/layout/lProcess3"/>
    <dgm:cxn modelId="{DCDDCB2B-0E4E-44E7-BEB9-74128E6546FD}" type="presParOf" srcId="{49652174-49E6-4F80-ABC0-269AEFF60BBF}" destId="{89950B86-F36C-47E7-915B-4CF62FDC0399}" srcOrd="5" destOrd="0" presId="urn:microsoft.com/office/officeart/2005/8/layout/lProcess3"/>
    <dgm:cxn modelId="{A3EE17C7-617C-4CCC-BF68-A6062D9C3278}" type="presParOf" srcId="{49652174-49E6-4F80-ABC0-269AEFF60BBF}" destId="{3CA8C6DF-31C1-47A0-9C12-7D299C342A90}" srcOrd="6" destOrd="0" presId="urn:microsoft.com/office/officeart/2005/8/layout/lProcess3"/>
    <dgm:cxn modelId="{E3922166-9F2A-4231-AC4F-49D1CC13BC70}" type="presParOf" srcId="{B1736BAB-1A69-4D96-8C3F-B53FD36E1B93}" destId="{5146AB20-7C8B-42A2-8CC8-0F6786AF3FAC}" srcOrd="3" destOrd="0" presId="urn:microsoft.com/office/officeart/2005/8/layout/lProcess3"/>
    <dgm:cxn modelId="{20CCFB88-0C4A-493F-8F9E-DE6B8BC1124D}" type="presParOf" srcId="{B1736BAB-1A69-4D96-8C3F-B53FD36E1B93}" destId="{B969190A-4184-488D-B871-CB9D84850038}" srcOrd="4" destOrd="0" presId="urn:microsoft.com/office/officeart/2005/8/layout/lProcess3"/>
    <dgm:cxn modelId="{542E04A0-51E0-427F-A02D-D3DDF8CDC83B}" type="presParOf" srcId="{B969190A-4184-488D-B871-CB9D84850038}" destId="{70DA1D0B-116F-40EA-82FA-9A92FB8B96AB}" srcOrd="0" destOrd="0" presId="urn:microsoft.com/office/officeart/2005/8/layout/lProcess3"/>
    <dgm:cxn modelId="{AE69D849-2C6E-43FC-AAF8-A85B668B9D34}" type="presParOf" srcId="{B969190A-4184-488D-B871-CB9D84850038}" destId="{9DFE1AA0-A9F0-4A8A-841B-298915EAE3AF}" srcOrd="1" destOrd="0" presId="urn:microsoft.com/office/officeart/2005/8/layout/lProcess3"/>
    <dgm:cxn modelId="{AECC5B46-1E2D-43C4-8312-FCF50A159F39}" type="presParOf" srcId="{B969190A-4184-488D-B871-CB9D84850038}" destId="{52F4C4E2-FB54-4AD3-8425-90A6F8D2D78B}" srcOrd="2" destOrd="0" presId="urn:microsoft.com/office/officeart/2005/8/layout/lProcess3"/>
    <dgm:cxn modelId="{6BA0EB9E-31EB-4D93-AD45-B600F7AFD453}" type="presParOf" srcId="{B969190A-4184-488D-B871-CB9D84850038}" destId="{F342CF43-E364-440D-95DA-7B2649DA08E6}" srcOrd="3" destOrd="0" presId="urn:microsoft.com/office/officeart/2005/8/layout/lProcess3"/>
    <dgm:cxn modelId="{62B3226B-AB6C-45CF-9047-7CDA4426D873}" type="presParOf" srcId="{B969190A-4184-488D-B871-CB9D84850038}" destId="{5D3394BE-6412-483A-94C8-8BC629CCE82E}" srcOrd="4" destOrd="0" presId="urn:microsoft.com/office/officeart/2005/8/layout/lProcess3"/>
    <dgm:cxn modelId="{FFF48DEC-4787-4B37-A9AC-46A8F9F55537}" type="presParOf" srcId="{B969190A-4184-488D-B871-CB9D84850038}" destId="{6D2413E5-B858-4246-AE53-20CCAA0A0511}" srcOrd="5" destOrd="0" presId="urn:microsoft.com/office/officeart/2005/8/layout/lProcess3"/>
    <dgm:cxn modelId="{F317FC14-9D6B-4A74-89C9-1A10F8086309}" type="presParOf" srcId="{B969190A-4184-488D-B871-CB9D84850038}" destId="{2E6480B5-85BC-44ED-9E41-1D9E21A366D7}" srcOrd="6" destOrd="0" presId="urn:microsoft.com/office/officeart/2005/8/layout/lProcess3"/>
    <dgm:cxn modelId="{3B9C67BD-57B1-4B79-9FA0-DE24F3DCD338}" type="presParOf" srcId="{B969190A-4184-488D-B871-CB9D84850038}" destId="{8A51F7AC-CBAF-4CDF-AFF9-2A76983A4351}" srcOrd="7" destOrd="0" presId="urn:microsoft.com/office/officeart/2005/8/layout/lProcess3"/>
    <dgm:cxn modelId="{902C3679-9747-4B82-8D76-21F0EEE5184A}" type="presParOf" srcId="{B969190A-4184-488D-B871-CB9D84850038}" destId="{B51B84CD-DDA7-47DF-AE84-68F9BF42026F}" srcOrd="8" destOrd="0" presId="urn:microsoft.com/office/officeart/2005/8/layout/lProcess3"/>
    <dgm:cxn modelId="{138188B8-3C80-4299-B053-D33B7E0F304E}" type="presParOf" srcId="{B1736BAB-1A69-4D96-8C3F-B53FD36E1B93}" destId="{C0CF024E-9015-47BE-8173-EFF54C561B8A}" srcOrd="5" destOrd="0" presId="urn:microsoft.com/office/officeart/2005/8/layout/lProcess3"/>
    <dgm:cxn modelId="{0E36AD1B-A7FE-4C08-9B27-F898BF912990}" type="presParOf" srcId="{B1736BAB-1A69-4D96-8C3F-B53FD36E1B93}" destId="{08C158E8-D67A-451F-998F-3B947694F9A7}" srcOrd="6" destOrd="0" presId="urn:microsoft.com/office/officeart/2005/8/layout/lProcess3"/>
    <dgm:cxn modelId="{DD93BF34-714F-4D67-A42B-A283839ABD68}" type="presParOf" srcId="{08C158E8-D67A-451F-998F-3B947694F9A7}" destId="{A19B908E-8216-41D6-891B-609BA561B039}" srcOrd="0" destOrd="0" presId="urn:microsoft.com/office/officeart/2005/8/layout/lProcess3"/>
    <dgm:cxn modelId="{229A1DC9-2268-48AC-AD0A-6AFD471EF10E}" type="presParOf" srcId="{08C158E8-D67A-451F-998F-3B947694F9A7}" destId="{87CC77EF-367C-46DA-A090-24E7FFF22246}" srcOrd="1" destOrd="0" presId="urn:microsoft.com/office/officeart/2005/8/layout/lProcess3"/>
    <dgm:cxn modelId="{CBE9E865-C5B8-4DAE-9F5B-1C40C1F0AA15}" type="presParOf" srcId="{08C158E8-D67A-451F-998F-3B947694F9A7}" destId="{E5021551-ABD3-489E-8FD5-2567A6ED8FEC}" srcOrd="2" destOrd="0" presId="urn:microsoft.com/office/officeart/2005/8/layout/lProcess3"/>
    <dgm:cxn modelId="{542A3EBE-5342-4EFF-80EA-B694166E2D5B}" type="presParOf" srcId="{08C158E8-D67A-451F-998F-3B947694F9A7}" destId="{3A8387BA-1BDF-4B92-94C2-C76F5AF65F74}" srcOrd="3" destOrd="0" presId="urn:microsoft.com/office/officeart/2005/8/layout/lProcess3"/>
    <dgm:cxn modelId="{BEC8258F-1B21-455A-9DDC-C913F9254C61}" type="presParOf" srcId="{08C158E8-D67A-451F-998F-3B947694F9A7}" destId="{DC8BA8DE-B33C-446B-9D88-79DAD3510904}" srcOrd="4" destOrd="0" presId="urn:microsoft.com/office/officeart/2005/8/layout/lProcess3"/>
    <dgm:cxn modelId="{7AB06BD9-950D-480E-9820-6EED8CCFF52F}" type="presParOf" srcId="{08C158E8-D67A-451F-998F-3B947694F9A7}" destId="{087A852F-0417-4F14-948D-FC2BE5CFF56B}" srcOrd="5" destOrd="0" presId="urn:microsoft.com/office/officeart/2005/8/layout/lProcess3"/>
    <dgm:cxn modelId="{F340F111-DD5E-4F91-99E5-DB99C3C9E3A7}" type="presParOf" srcId="{08C158E8-D67A-451F-998F-3B947694F9A7}" destId="{49A9DDB7-FA05-43C4-B219-827ECDA6762D}" srcOrd="6" destOrd="0" presId="urn:microsoft.com/office/officeart/2005/8/layout/lProcess3"/>
    <dgm:cxn modelId="{14702B78-7435-4164-83C7-E858E1C29097}" type="presParOf" srcId="{08C158E8-D67A-451F-998F-3B947694F9A7}" destId="{1EAED810-BE24-4489-A91D-D9E4750D7E90}" srcOrd="7" destOrd="0" presId="urn:microsoft.com/office/officeart/2005/8/layout/lProcess3"/>
    <dgm:cxn modelId="{6407687C-60C0-4D92-BD75-612AA428C24F}" type="presParOf" srcId="{08C158E8-D67A-451F-998F-3B947694F9A7}" destId="{1F661EC1-F5EB-46B6-8398-730B054A1B24}" srcOrd="8" destOrd="0" presId="urn:microsoft.com/office/officeart/2005/8/layout/lProcess3"/>
    <dgm:cxn modelId="{4E7B2056-59C8-4A62-B64C-99249A9C8437}" type="presParOf" srcId="{08C158E8-D67A-451F-998F-3B947694F9A7}" destId="{096D13F5-E243-4166-8E8B-EAA508E5E9DF}" srcOrd="9" destOrd="0" presId="urn:microsoft.com/office/officeart/2005/8/layout/lProcess3"/>
    <dgm:cxn modelId="{FF71795D-235D-4EF0-9B0D-4D74BB038B4E}" type="presParOf" srcId="{08C158E8-D67A-451F-998F-3B947694F9A7}" destId="{53EA63A9-F93F-4111-9EB8-18ECD04C8439}" srcOrd="10" destOrd="0" presId="urn:microsoft.com/office/officeart/2005/8/layout/lProcess3"/>
    <dgm:cxn modelId="{3AA3FE00-E845-48DB-BCEF-287EB002132E}" type="presParOf" srcId="{08C158E8-D67A-451F-998F-3B947694F9A7}" destId="{B9C19984-C9E3-42A4-AD24-F23FD1FB7FF5}" srcOrd="11" destOrd="0" presId="urn:microsoft.com/office/officeart/2005/8/layout/lProcess3"/>
    <dgm:cxn modelId="{7C6DD5C3-8527-4DC3-8504-F8A650987472}" type="presParOf" srcId="{08C158E8-D67A-451F-998F-3B947694F9A7}" destId="{FBDE7B8A-B5D4-461B-9501-05EBCCE47E9D}" srcOrd="12" destOrd="0" presId="urn:microsoft.com/office/officeart/2005/8/layout/lProcess3"/>
    <dgm:cxn modelId="{F4C6F793-81F0-400A-81A8-48D885EDD8A1}" type="presParOf" srcId="{B1736BAB-1A69-4D96-8C3F-B53FD36E1B93}" destId="{B209AEC4-01C1-44A2-8A3B-DFCC71656D17}" srcOrd="7" destOrd="0" presId="urn:microsoft.com/office/officeart/2005/8/layout/lProcess3"/>
    <dgm:cxn modelId="{AA87A0DC-BA34-441C-8E05-25D1884A0012}" type="presParOf" srcId="{B1736BAB-1A69-4D96-8C3F-B53FD36E1B93}" destId="{6DA257C9-B219-4822-9567-A55F68892534}" srcOrd="8" destOrd="0" presId="urn:microsoft.com/office/officeart/2005/8/layout/lProcess3"/>
    <dgm:cxn modelId="{E87F388F-1A2D-4FF7-AFBA-3FF793CCA38C}" type="presParOf" srcId="{6DA257C9-B219-4822-9567-A55F68892534}" destId="{39607C55-F142-4E34-AA1B-77DF25F2B175}" srcOrd="0" destOrd="0" presId="urn:microsoft.com/office/officeart/2005/8/layout/lProcess3"/>
    <dgm:cxn modelId="{64C6D2C7-31DB-4C4B-A4E2-03F59EA768D9}" type="presParOf" srcId="{6DA257C9-B219-4822-9567-A55F68892534}" destId="{F43CB1A9-4F64-419D-989C-6B9A168AAC7D}" srcOrd="1" destOrd="0" presId="urn:microsoft.com/office/officeart/2005/8/layout/lProcess3"/>
    <dgm:cxn modelId="{85274092-F782-4965-A3FF-985D1D186C6C}" type="presParOf" srcId="{6DA257C9-B219-4822-9567-A55F68892534}" destId="{9E14EA1C-0293-4C81-A9D5-2D17C1C6FC58}" srcOrd="2" destOrd="0" presId="urn:microsoft.com/office/officeart/2005/8/layout/lProcess3"/>
    <dgm:cxn modelId="{30806880-9DB8-4813-A94A-299F8E4EC15B}" type="presParOf" srcId="{6DA257C9-B219-4822-9567-A55F68892534}" destId="{959FB255-CE09-43B7-BC8A-CE1E0895127F}" srcOrd="3" destOrd="0" presId="urn:microsoft.com/office/officeart/2005/8/layout/lProcess3"/>
    <dgm:cxn modelId="{3E4E0BE5-A21F-4E90-8FB7-AA29F3684E6B}" type="presParOf" srcId="{6DA257C9-B219-4822-9567-A55F68892534}" destId="{DB8C3C4A-C875-4D6D-AFEC-F6FCF4511DBB}" srcOrd="4" destOrd="0" presId="urn:microsoft.com/office/officeart/2005/8/layout/lProcess3"/>
    <dgm:cxn modelId="{5E5CB5BD-ECFD-459A-9E13-9428094E9FC6}" type="presParOf" srcId="{B1736BAB-1A69-4D96-8C3F-B53FD36E1B93}" destId="{530816D6-546E-4C54-B2F4-00A67E2583C2}" srcOrd="9" destOrd="0" presId="urn:microsoft.com/office/officeart/2005/8/layout/lProcess3"/>
    <dgm:cxn modelId="{9905EA45-0490-4E48-9D15-813954CBED2B}" type="presParOf" srcId="{B1736BAB-1A69-4D96-8C3F-B53FD36E1B93}" destId="{0C1E235B-040C-4C68-90AD-E9D02EDC107E}" srcOrd="10" destOrd="0" presId="urn:microsoft.com/office/officeart/2005/8/layout/lProcess3"/>
    <dgm:cxn modelId="{4E892595-2DDC-4FC9-9463-AB775F158337}" type="presParOf" srcId="{0C1E235B-040C-4C68-90AD-E9D02EDC107E}" destId="{88B41592-D4E5-497A-9A43-856A573A53B0}" srcOrd="0" destOrd="0" presId="urn:microsoft.com/office/officeart/2005/8/layout/lProcess3"/>
    <dgm:cxn modelId="{5ADDD80D-6139-4BD7-AE90-834DDA307D8F}" type="presParOf" srcId="{0C1E235B-040C-4C68-90AD-E9D02EDC107E}" destId="{BCB755BB-8902-4DFF-9DBF-E398C0FFEE19}" srcOrd="1" destOrd="0" presId="urn:microsoft.com/office/officeart/2005/8/layout/lProcess3"/>
    <dgm:cxn modelId="{D0F3D915-2E47-4D88-9AC5-70841082F027}" type="presParOf" srcId="{0C1E235B-040C-4C68-90AD-E9D02EDC107E}" destId="{6C291538-BFF5-4474-8FDA-8A080DDE7078}" srcOrd="2" destOrd="0" presId="urn:microsoft.com/office/officeart/2005/8/layout/lProcess3"/>
    <dgm:cxn modelId="{F5986FE2-A45E-4EFD-A5FD-80167C1FFB5A}" type="presParOf" srcId="{0C1E235B-040C-4C68-90AD-E9D02EDC107E}" destId="{7F65B99D-0C1E-4A2F-A894-5EF38013FEBA}" srcOrd="3" destOrd="0" presId="urn:microsoft.com/office/officeart/2005/8/layout/lProcess3"/>
    <dgm:cxn modelId="{B605F280-35EA-4F96-AB34-08AB6429878C}" type="presParOf" srcId="{0C1E235B-040C-4C68-90AD-E9D02EDC107E}" destId="{444D2582-425F-4A6E-BC17-045A92B3508E}" srcOrd="4" destOrd="0" presId="urn:microsoft.com/office/officeart/2005/8/layout/lProcess3"/>
    <dgm:cxn modelId="{31697F73-0BC0-48C9-8C12-A1979D232BC3}" type="presParOf" srcId="{0C1E235B-040C-4C68-90AD-E9D02EDC107E}" destId="{283840F0-40DB-43FD-8956-307CA4C20D47}" srcOrd="5" destOrd="0" presId="urn:microsoft.com/office/officeart/2005/8/layout/lProcess3"/>
    <dgm:cxn modelId="{4B73E9E4-B141-4C2E-A500-75FEB2DC3FF2}" type="presParOf" srcId="{0C1E235B-040C-4C68-90AD-E9D02EDC107E}" destId="{DFA0E598-894F-4500-8A22-97CDEC45E86E}" srcOrd="6" destOrd="0" presId="urn:microsoft.com/office/officeart/2005/8/layout/lProcess3"/>
    <dgm:cxn modelId="{9C09FBD0-FE08-4AAB-B162-018035484070}" type="presParOf" srcId="{0C1E235B-040C-4C68-90AD-E9D02EDC107E}" destId="{873C6C9E-0164-4D36-99C4-5369D112FD6B}" srcOrd="7" destOrd="0" presId="urn:microsoft.com/office/officeart/2005/8/layout/lProcess3"/>
    <dgm:cxn modelId="{B94867B7-EED4-4C28-AF29-B76594AC3629}" type="presParOf" srcId="{0C1E235B-040C-4C68-90AD-E9D02EDC107E}" destId="{B7A5B9C4-B566-4549-9D49-855C6227D954}" srcOrd="8" destOrd="0" presId="urn:microsoft.com/office/officeart/2005/8/layout/lProcess3"/>
    <dgm:cxn modelId="{008BADA3-4DA7-4CED-BD03-7EDDE22F7E45}" type="presParOf" srcId="{0C1E235B-040C-4C68-90AD-E9D02EDC107E}" destId="{65628571-F6AF-46D6-93E6-90B0E5084C02}" srcOrd="9" destOrd="0" presId="urn:microsoft.com/office/officeart/2005/8/layout/lProcess3"/>
    <dgm:cxn modelId="{435939CA-17F1-41CD-A019-16B30F647859}" type="presParOf" srcId="{0C1E235B-040C-4C68-90AD-E9D02EDC107E}" destId="{D54FC2FF-3016-462B-B34B-3DEBFEA6C25C}" srcOrd="10" destOrd="0" presId="urn:microsoft.com/office/officeart/2005/8/layout/lProcess3"/>
    <dgm:cxn modelId="{FA085F81-7925-41D4-8015-356BA0BF4532}" type="presParOf" srcId="{0C1E235B-040C-4C68-90AD-E9D02EDC107E}" destId="{DD95B850-2126-4EE7-97D6-DC8B084A7EE0}" srcOrd="11" destOrd="0" presId="urn:microsoft.com/office/officeart/2005/8/layout/lProcess3"/>
    <dgm:cxn modelId="{B881D2BA-1084-4014-8633-6AE345AB4C8E}" type="presParOf" srcId="{0C1E235B-040C-4C68-90AD-E9D02EDC107E}" destId="{F31D976F-4555-406C-8744-06E5744D1560}" srcOrd="1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137F209-61FB-45C7-9AE1-F6C9C56CF2A4}" type="doc">
      <dgm:prSet loTypeId="urn:microsoft.com/office/officeart/2005/8/layout/pList1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29465413-109E-4BED-BC8C-CD4365263FF7}">
      <dgm:prSet/>
      <dgm:spPr/>
      <dgm:t>
        <a:bodyPr/>
        <a:lstStyle/>
        <a:p>
          <a:r>
            <a:rPr lang="cs-CZ" b="0" i="0" dirty="0"/>
            <a:t>Sdílený projektový den odborných předmětů pro ZŠ</a:t>
          </a:r>
          <a:endParaRPr lang="cs-CZ" b="0" dirty="0"/>
        </a:p>
      </dgm:t>
    </dgm:pt>
    <dgm:pt modelId="{E9F1E456-A83E-4D70-8EDC-84430C3AEE07}" type="parTrans" cxnId="{B0D889CE-5119-4862-9601-9EFB32F5093C}">
      <dgm:prSet/>
      <dgm:spPr/>
      <dgm:t>
        <a:bodyPr/>
        <a:lstStyle/>
        <a:p>
          <a:endParaRPr lang="cs-CZ"/>
        </a:p>
      </dgm:t>
    </dgm:pt>
    <dgm:pt modelId="{70F4E64B-BDA8-460D-9F83-F5A562FDCB79}" type="sibTrans" cxnId="{B0D889CE-5119-4862-9601-9EFB32F5093C}">
      <dgm:prSet/>
      <dgm:spPr/>
      <dgm:t>
        <a:bodyPr/>
        <a:lstStyle/>
        <a:p>
          <a:endParaRPr lang="cs-CZ"/>
        </a:p>
      </dgm:t>
    </dgm:pt>
    <dgm:pt modelId="{A80EA12C-FA90-4823-909E-9B331700C6A6}">
      <dgm:prSet/>
      <dgm:spPr/>
      <dgm:t>
        <a:bodyPr/>
        <a:lstStyle/>
        <a:p>
          <a:r>
            <a:rPr lang="cs-CZ" b="0" i="0" dirty="0"/>
            <a:t>Soutěž o nejlepší design robota </a:t>
          </a:r>
          <a:r>
            <a:rPr lang="cs-CZ" b="0" i="0" dirty="0" err="1"/>
            <a:t>micro:bit</a:t>
          </a:r>
          <a:r>
            <a:rPr lang="cs-CZ" b="0" i="0" dirty="0"/>
            <a:t> na ZŠ</a:t>
          </a:r>
          <a:endParaRPr lang="cs-CZ" dirty="0"/>
        </a:p>
      </dgm:t>
    </dgm:pt>
    <dgm:pt modelId="{D9596895-AB1F-4BEE-A996-3F9B4352F425}" type="parTrans" cxnId="{5F966471-E3CF-4088-9D03-1D565E031723}">
      <dgm:prSet/>
      <dgm:spPr/>
      <dgm:t>
        <a:bodyPr/>
        <a:lstStyle/>
        <a:p>
          <a:endParaRPr lang="cs-CZ"/>
        </a:p>
      </dgm:t>
    </dgm:pt>
    <dgm:pt modelId="{64190156-3E5E-46EF-B0C3-85BE0AD0E83A}" type="sibTrans" cxnId="{5F966471-E3CF-4088-9D03-1D565E031723}">
      <dgm:prSet/>
      <dgm:spPr/>
      <dgm:t>
        <a:bodyPr/>
        <a:lstStyle/>
        <a:p>
          <a:endParaRPr lang="cs-CZ"/>
        </a:p>
      </dgm:t>
    </dgm:pt>
    <dgm:pt modelId="{D16C0B67-9054-416A-AF7B-8B0F32CF61FE}">
      <dgm:prSet/>
      <dgm:spPr/>
      <dgm:t>
        <a:bodyPr/>
        <a:lstStyle/>
        <a:p>
          <a:r>
            <a:rPr lang="cs-CZ" b="0" i="0" dirty="0"/>
            <a:t>Soutěž pro žáky ZŠ v kroužku Robotika</a:t>
          </a:r>
          <a:endParaRPr lang="cs-CZ" dirty="0"/>
        </a:p>
      </dgm:t>
    </dgm:pt>
    <dgm:pt modelId="{0296F183-342D-4851-A290-83CF01A0AAF2}" type="parTrans" cxnId="{007F28DB-C6C3-4A4C-981B-D5B966AF2734}">
      <dgm:prSet/>
      <dgm:spPr/>
      <dgm:t>
        <a:bodyPr/>
        <a:lstStyle/>
        <a:p>
          <a:endParaRPr lang="cs-CZ"/>
        </a:p>
      </dgm:t>
    </dgm:pt>
    <dgm:pt modelId="{5D76DF68-8C5D-4496-815A-BEF84042B856}" type="sibTrans" cxnId="{007F28DB-C6C3-4A4C-981B-D5B966AF2734}">
      <dgm:prSet/>
      <dgm:spPr/>
      <dgm:t>
        <a:bodyPr/>
        <a:lstStyle/>
        <a:p>
          <a:endParaRPr lang="cs-CZ"/>
        </a:p>
      </dgm:t>
    </dgm:pt>
    <dgm:pt modelId="{513D6A23-8806-4D26-A92D-D28E0466C99C}">
      <dgm:prSet/>
      <dgm:spPr/>
      <dgm:t>
        <a:bodyPr/>
        <a:lstStyle/>
        <a:p>
          <a:r>
            <a:rPr lang="cs-CZ" dirty="0"/>
            <a:t>Den Středoškolákem</a:t>
          </a:r>
        </a:p>
      </dgm:t>
    </dgm:pt>
    <dgm:pt modelId="{C05C3F89-C3E0-4D69-B276-DF68643140E0}" type="parTrans" cxnId="{2DC7B56C-84E9-4243-95EB-ABA2C9DF8154}">
      <dgm:prSet/>
      <dgm:spPr/>
      <dgm:t>
        <a:bodyPr/>
        <a:lstStyle/>
        <a:p>
          <a:endParaRPr lang="cs-CZ"/>
        </a:p>
      </dgm:t>
    </dgm:pt>
    <dgm:pt modelId="{5A0E3BCC-309C-4B66-A95C-7941A1F9EC22}" type="sibTrans" cxnId="{2DC7B56C-84E9-4243-95EB-ABA2C9DF8154}">
      <dgm:prSet/>
      <dgm:spPr/>
      <dgm:t>
        <a:bodyPr/>
        <a:lstStyle/>
        <a:p>
          <a:endParaRPr lang="cs-CZ"/>
        </a:p>
      </dgm:t>
    </dgm:pt>
    <dgm:pt modelId="{C25C73C8-94F2-4655-A741-05FBCBF58753}" type="pres">
      <dgm:prSet presAssocID="{D137F209-61FB-45C7-9AE1-F6C9C56CF2A4}" presName="Name0" presStyleCnt="0">
        <dgm:presLayoutVars>
          <dgm:dir/>
          <dgm:resizeHandles val="exact"/>
        </dgm:presLayoutVars>
      </dgm:prSet>
      <dgm:spPr/>
    </dgm:pt>
    <dgm:pt modelId="{AB6C7694-52D1-4AFF-82A5-8D47EAD3E19E}" type="pres">
      <dgm:prSet presAssocID="{29465413-109E-4BED-BC8C-CD4365263FF7}" presName="compNode" presStyleCnt="0"/>
      <dgm:spPr/>
    </dgm:pt>
    <dgm:pt modelId="{543B603F-4248-493D-9577-16B8C2B37FA4}" type="pres">
      <dgm:prSet presAssocID="{29465413-109E-4BED-BC8C-CD4365263FF7}" presName="pictRect" presStyleLbl="node1" presStyleIdx="0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</dgm:spPr>
    </dgm:pt>
    <dgm:pt modelId="{ADF968CB-5031-40B6-9A2D-DEF3396B3ABA}" type="pres">
      <dgm:prSet presAssocID="{29465413-109E-4BED-BC8C-CD4365263FF7}" presName="textRect" presStyleLbl="revTx" presStyleIdx="0" presStyleCnt="4">
        <dgm:presLayoutVars>
          <dgm:bulletEnabled val="1"/>
        </dgm:presLayoutVars>
      </dgm:prSet>
      <dgm:spPr/>
    </dgm:pt>
    <dgm:pt modelId="{8A8BA1D9-C5A0-49CE-A750-08A5E7F920BB}" type="pres">
      <dgm:prSet presAssocID="{70F4E64B-BDA8-460D-9F83-F5A562FDCB79}" presName="sibTrans" presStyleLbl="sibTrans2D1" presStyleIdx="0" presStyleCnt="0"/>
      <dgm:spPr/>
    </dgm:pt>
    <dgm:pt modelId="{791EB7D1-C507-462E-9039-96EFD4B9763E}" type="pres">
      <dgm:prSet presAssocID="{A80EA12C-FA90-4823-909E-9B331700C6A6}" presName="compNode" presStyleCnt="0"/>
      <dgm:spPr/>
    </dgm:pt>
    <dgm:pt modelId="{872F8C62-4E18-4F48-B605-672B29BC299E}" type="pres">
      <dgm:prSet presAssocID="{A80EA12C-FA90-4823-909E-9B331700C6A6}" presName="pictRect" presStyleLbl="node1" presStyleIdx="1" presStyleCnt="4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</dgm:spPr>
    </dgm:pt>
    <dgm:pt modelId="{9279EC25-948D-4F09-8B9B-BCDB629FAECE}" type="pres">
      <dgm:prSet presAssocID="{A80EA12C-FA90-4823-909E-9B331700C6A6}" presName="textRect" presStyleLbl="revTx" presStyleIdx="1" presStyleCnt="4">
        <dgm:presLayoutVars>
          <dgm:bulletEnabled val="1"/>
        </dgm:presLayoutVars>
      </dgm:prSet>
      <dgm:spPr/>
    </dgm:pt>
    <dgm:pt modelId="{8992D843-1CFF-4E58-91E3-BFD595E2C433}" type="pres">
      <dgm:prSet presAssocID="{64190156-3E5E-46EF-B0C3-85BE0AD0E83A}" presName="sibTrans" presStyleLbl="sibTrans2D1" presStyleIdx="0" presStyleCnt="0"/>
      <dgm:spPr/>
    </dgm:pt>
    <dgm:pt modelId="{3EC35949-1D3B-4316-B349-43078A0F5D33}" type="pres">
      <dgm:prSet presAssocID="{D16C0B67-9054-416A-AF7B-8B0F32CF61FE}" presName="compNode" presStyleCnt="0"/>
      <dgm:spPr/>
    </dgm:pt>
    <dgm:pt modelId="{9588ACCF-90A2-40EF-8FD3-A7722090806F}" type="pres">
      <dgm:prSet presAssocID="{D16C0B67-9054-416A-AF7B-8B0F32CF61FE}" presName="pictRect" presStyleLbl="node1" presStyleIdx="2" presStyleCnt="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7000" b="-47000"/>
          </a:stretch>
        </a:blipFill>
      </dgm:spPr>
    </dgm:pt>
    <dgm:pt modelId="{EFE47695-CDE9-4C67-9AE2-B542E937D892}" type="pres">
      <dgm:prSet presAssocID="{D16C0B67-9054-416A-AF7B-8B0F32CF61FE}" presName="textRect" presStyleLbl="revTx" presStyleIdx="2" presStyleCnt="4">
        <dgm:presLayoutVars>
          <dgm:bulletEnabled val="1"/>
        </dgm:presLayoutVars>
      </dgm:prSet>
      <dgm:spPr/>
    </dgm:pt>
    <dgm:pt modelId="{E46090DE-6622-4B9A-AB3F-30D2D0FC3400}" type="pres">
      <dgm:prSet presAssocID="{5D76DF68-8C5D-4496-815A-BEF84042B856}" presName="sibTrans" presStyleLbl="sibTrans2D1" presStyleIdx="0" presStyleCnt="0"/>
      <dgm:spPr/>
    </dgm:pt>
    <dgm:pt modelId="{4AEBDCD0-790B-4DE7-91FD-40BCE79C32DB}" type="pres">
      <dgm:prSet presAssocID="{513D6A23-8806-4D26-A92D-D28E0466C99C}" presName="compNode" presStyleCnt="0"/>
      <dgm:spPr/>
    </dgm:pt>
    <dgm:pt modelId="{F19F71DE-97AE-4EBC-B2AA-DDEB9B1CF671}" type="pres">
      <dgm:prSet presAssocID="{513D6A23-8806-4D26-A92D-D28E0466C99C}" presName="pictRect" presStyleLbl="node1" presStyleIdx="3" presStyleCnt="4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0D2BBE04-FCBA-4A10-B711-68255A268943}" type="pres">
      <dgm:prSet presAssocID="{513D6A23-8806-4D26-A92D-D28E0466C99C}" presName="textRect" presStyleLbl="revTx" presStyleIdx="3" presStyleCnt="4">
        <dgm:presLayoutVars>
          <dgm:bulletEnabled val="1"/>
        </dgm:presLayoutVars>
      </dgm:prSet>
      <dgm:spPr/>
    </dgm:pt>
  </dgm:ptLst>
  <dgm:cxnLst>
    <dgm:cxn modelId="{DECDFB00-9FCC-4506-8C5E-54C824DE37C3}" type="presOf" srcId="{513D6A23-8806-4D26-A92D-D28E0466C99C}" destId="{0D2BBE04-FCBA-4A10-B711-68255A268943}" srcOrd="0" destOrd="0" presId="urn:microsoft.com/office/officeart/2005/8/layout/pList1"/>
    <dgm:cxn modelId="{2DC7B56C-84E9-4243-95EB-ABA2C9DF8154}" srcId="{D137F209-61FB-45C7-9AE1-F6C9C56CF2A4}" destId="{513D6A23-8806-4D26-A92D-D28E0466C99C}" srcOrd="3" destOrd="0" parTransId="{C05C3F89-C3E0-4D69-B276-DF68643140E0}" sibTransId="{5A0E3BCC-309C-4B66-A95C-7941A1F9EC22}"/>
    <dgm:cxn modelId="{5F966471-E3CF-4088-9D03-1D565E031723}" srcId="{D137F209-61FB-45C7-9AE1-F6C9C56CF2A4}" destId="{A80EA12C-FA90-4823-909E-9B331700C6A6}" srcOrd="1" destOrd="0" parTransId="{D9596895-AB1F-4BEE-A996-3F9B4352F425}" sibTransId="{64190156-3E5E-46EF-B0C3-85BE0AD0E83A}"/>
    <dgm:cxn modelId="{9C32AE51-01FF-4EE3-A027-77F058867D03}" type="presOf" srcId="{64190156-3E5E-46EF-B0C3-85BE0AD0E83A}" destId="{8992D843-1CFF-4E58-91E3-BFD595E2C433}" srcOrd="0" destOrd="0" presId="urn:microsoft.com/office/officeart/2005/8/layout/pList1"/>
    <dgm:cxn modelId="{80D1337A-681B-4D6B-AC40-1170EEDA7EAD}" type="presOf" srcId="{D16C0B67-9054-416A-AF7B-8B0F32CF61FE}" destId="{EFE47695-CDE9-4C67-9AE2-B542E937D892}" srcOrd="0" destOrd="0" presId="urn:microsoft.com/office/officeart/2005/8/layout/pList1"/>
    <dgm:cxn modelId="{0AA26294-12EC-450B-90E2-A56D2978323D}" type="presOf" srcId="{70F4E64B-BDA8-460D-9F83-F5A562FDCB79}" destId="{8A8BA1D9-C5A0-49CE-A750-08A5E7F920BB}" srcOrd="0" destOrd="0" presId="urn:microsoft.com/office/officeart/2005/8/layout/pList1"/>
    <dgm:cxn modelId="{76FDE19A-180F-441D-8282-B137DE3AF74E}" type="presOf" srcId="{A80EA12C-FA90-4823-909E-9B331700C6A6}" destId="{9279EC25-948D-4F09-8B9B-BCDB629FAECE}" srcOrd="0" destOrd="0" presId="urn:microsoft.com/office/officeart/2005/8/layout/pList1"/>
    <dgm:cxn modelId="{D69764A2-5FF1-49A6-86BA-8B39E3922B85}" type="presOf" srcId="{29465413-109E-4BED-BC8C-CD4365263FF7}" destId="{ADF968CB-5031-40B6-9A2D-DEF3396B3ABA}" srcOrd="0" destOrd="0" presId="urn:microsoft.com/office/officeart/2005/8/layout/pList1"/>
    <dgm:cxn modelId="{E9CE0EB8-D1B5-4452-992B-E2BD3232C947}" type="presOf" srcId="{D137F209-61FB-45C7-9AE1-F6C9C56CF2A4}" destId="{C25C73C8-94F2-4655-A741-05FBCBF58753}" srcOrd="0" destOrd="0" presId="urn:microsoft.com/office/officeart/2005/8/layout/pList1"/>
    <dgm:cxn modelId="{B0D889CE-5119-4862-9601-9EFB32F5093C}" srcId="{D137F209-61FB-45C7-9AE1-F6C9C56CF2A4}" destId="{29465413-109E-4BED-BC8C-CD4365263FF7}" srcOrd="0" destOrd="0" parTransId="{E9F1E456-A83E-4D70-8EDC-84430C3AEE07}" sibTransId="{70F4E64B-BDA8-460D-9F83-F5A562FDCB79}"/>
    <dgm:cxn modelId="{007F28DB-C6C3-4A4C-981B-D5B966AF2734}" srcId="{D137F209-61FB-45C7-9AE1-F6C9C56CF2A4}" destId="{D16C0B67-9054-416A-AF7B-8B0F32CF61FE}" srcOrd="2" destOrd="0" parTransId="{0296F183-342D-4851-A290-83CF01A0AAF2}" sibTransId="{5D76DF68-8C5D-4496-815A-BEF84042B856}"/>
    <dgm:cxn modelId="{DDB1A6F9-EFB9-4D65-9D7F-A42070C60CA4}" type="presOf" srcId="{5D76DF68-8C5D-4496-815A-BEF84042B856}" destId="{E46090DE-6622-4B9A-AB3F-30D2D0FC3400}" srcOrd="0" destOrd="0" presId="urn:microsoft.com/office/officeart/2005/8/layout/pList1"/>
    <dgm:cxn modelId="{F6201E58-3FA0-4ABA-AE17-9B4661A2CC63}" type="presParOf" srcId="{C25C73C8-94F2-4655-A741-05FBCBF58753}" destId="{AB6C7694-52D1-4AFF-82A5-8D47EAD3E19E}" srcOrd="0" destOrd="0" presId="urn:microsoft.com/office/officeart/2005/8/layout/pList1"/>
    <dgm:cxn modelId="{BD01B645-C8A2-4977-9D1B-34AE89C10226}" type="presParOf" srcId="{AB6C7694-52D1-4AFF-82A5-8D47EAD3E19E}" destId="{543B603F-4248-493D-9577-16B8C2B37FA4}" srcOrd="0" destOrd="0" presId="urn:microsoft.com/office/officeart/2005/8/layout/pList1"/>
    <dgm:cxn modelId="{2987A1C7-7BFC-4C00-B390-8D619E0AAE6F}" type="presParOf" srcId="{AB6C7694-52D1-4AFF-82A5-8D47EAD3E19E}" destId="{ADF968CB-5031-40B6-9A2D-DEF3396B3ABA}" srcOrd="1" destOrd="0" presId="urn:microsoft.com/office/officeart/2005/8/layout/pList1"/>
    <dgm:cxn modelId="{80BA4E99-D8B0-4D26-A84E-3CB515846C10}" type="presParOf" srcId="{C25C73C8-94F2-4655-A741-05FBCBF58753}" destId="{8A8BA1D9-C5A0-49CE-A750-08A5E7F920BB}" srcOrd="1" destOrd="0" presId="urn:microsoft.com/office/officeart/2005/8/layout/pList1"/>
    <dgm:cxn modelId="{E87DFD52-C651-426E-9275-662440E427E4}" type="presParOf" srcId="{C25C73C8-94F2-4655-A741-05FBCBF58753}" destId="{791EB7D1-C507-462E-9039-96EFD4B9763E}" srcOrd="2" destOrd="0" presId="urn:microsoft.com/office/officeart/2005/8/layout/pList1"/>
    <dgm:cxn modelId="{EE806F73-B6B3-47B4-BD00-654DB602A808}" type="presParOf" srcId="{791EB7D1-C507-462E-9039-96EFD4B9763E}" destId="{872F8C62-4E18-4F48-B605-672B29BC299E}" srcOrd="0" destOrd="0" presId="urn:microsoft.com/office/officeart/2005/8/layout/pList1"/>
    <dgm:cxn modelId="{DA9EC469-FFDB-4B4E-9466-50439246D587}" type="presParOf" srcId="{791EB7D1-C507-462E-9039-96EFD4B9763E}" destId="{9279EC25-948D-4F09-8B9B-BCDB629FAECE}" srcOrd="1" destOrd="0" presId="urn:microsoft.com/office/officeart/2005/8/layout/pList1"/>
    <dgm:cxn modelId="{6416D920-87AC-4E7F-99F9-7B3B11B5FDA2}" type="presParOf" srcId="{C25C73C8-94F2-4655-A741-05FBCBF58753}" destId="{8992D843-1CFF-4E58-91E3-BFD595E2C433}" srcOrd="3" destOrd="0" presId="urn:microsoft.com/office/officeart/2005/8/layout/pList1"/>
    <dgm:cxn modelId="{3A46AA91-5A31-4E2E-8141-B187CFD8FB24}" type="presParOf" srcId="{C25C73C8-94F2-4655-A741-05FBCBF58753}" destId="{3EC35949-1D3B-4316-B349-43078A0F5D33}" srcOrd="4" destOrd="0" presId="urn:microsoft.com/office/officeart/2005/8/layout/pList1"/>
    <dgm:cxn modelId="{EF9BD117-1047-490A-9387-89D9B06AFB41}" type="presParOf" srcId="{3EC35949-1D3B-4316-B349-43078A0F5D33}" destId="{9588ACCF-90A2-40EF-8FD3-A7722090806F}" srcOrd="0" destOrd="0" presId="urn:microsoft.com/office/officeart/2005/8/layout/pList1"/>
    <dgm:cxn modelId="{57106C44-BD3D-48DF-BAA7-C63522915370}" type="presParOf" srcId="{3EC35949-1D3B-4316-B349-43078A0F5D33}" destId="{EFE47695-CDE9-4C67-9AE2-B542E937D892}" srcOrd="1" destOrd="0" presId="urn:microsoft.com/office/officeart/2005/8/layout/pList1"/>
    <dgm:cxn modelId="{73480BB2-2F10-4548-BB2C-B32F82549352}" type="presParOf" srcId="{C25C73C8-94F2-4655-A741-05FBCBF58753}" destId="{E46090DE-6622-4B9A-AB3F-30D2D0FC3400}" srcOrd="5" destOrd="0" presId="urn:microsoft.com/office/officeart/2005/8/layout/pList1"/>
    <dgm:cxn modelId="{1F74F76C-A372-4A22-A9BD-9B1A6984DF2C}" type="presParOf" srcId="{C25C73C8-94F2-4655-A741-05FBCBF58753}" destId="{4AEBDCD0-790B-4DE7-91FD-40BCE79C32DB}" srcOrd="6" destOrd="0" presId="urn:microsoft.com/office/officeart/2005/8/layout/pList1"/>
    <dgm:cxn modelId="{59D79CA1-8695-4D23-A8B4-F2243233C658}" type="presParOf" srcId="{4AEBDCD0-790B-4DE7-91FD-40BCE79C32DB}" destId="{F19F71DE-97AE-4EBC-B2AA-DDEB9B1CF671}" srcOrd="0" destOrd="0" presId="urn:microsoft.com/office/officeart/2005/8/layout/pList1"/>
    <dgm:cxn modelId="{2452BB5B-27CE-4F0E-ACD9-B88B31D3493D}" type="presParOf" srcId="{4AEBDCD0-790B-4DE7-91FD-40BCE79C32DB}" destId="{0D2BBE04-FCBA-4A10-B711-68255A268943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137F209-61FB-45C7-9AE1-F6C9C56CF2A4}" type="doc">
      <dgm:prSet loTypeId="urn:microsoft.com/office/officeart/2005/8/layout/pList1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29465413-109E-4BED-BC8C-CD4365263FF7}">
      <dgm:prSet/>
      <dgm:spPr/>
      <dgm:t>
        <a:bodyPr/>
        <a:lstStyle/>
        <a:p>
          <a:r>
            <a:rPr lang="cs-CZ" b="0" i="0" dirty="0"/>
            <a:t>Online diskuse - Jak se dnes dělá web a software?</a:t>
          </a:r>
          <a:endParaRPr lang="cs-CZ" dirty="0"/>
        </a:p>
      </dgm:t>
    </dgm:pt>
    <dgm:pt modelId="{E9F1E456-A83E-4D70-8EDC-84430C3AEE07}" type="parTrans" cxnId="{B0D889CE-5119-4862-9601-9EFB32F5093C}">
      <dgm:prSet/>
      <dgm:spPr/>
      <dgm:t>
        <a:bodyPr/>
        <a:lstStyle/>
        <a:p>
          <a:endParaRPr lang="cs-CZ"/>
        </a:p>
      </dgm:t>
    </dgm:pt>
    <dgm:pt modelId="{70F4E64B-BDA8-460D-9F83-F5A562FDCB79}" type="sibTrans" cxnId="{B0D889CE-5119-4862-9601-9EFB32F5093C}">
      <dgm:prSet/>
      <dgm:spPr/>
      <dgm:t>
        <a:bodyPr/>
        <a:lstStyle/>
        <a:p>
          <a:endParaRPr lang="cs-CZ"/>
        </a:p>
      </dgm:t>
    </dgm:pt>
    <dgm:pt modelId="{A80EA12C-FA90-4823-909E-9B331700C6A6}">
      <dgm:prSet/>
      <dgm:spPr/>
      <dgm:t>
        <a:bodyPr/>
        <a:lstStyle/>
        <a:p>
          <a:r>
            <a:rPr lang="cs-CZ" dirty="0"/>
            <a:t>Záznam vzorové výuky - </a:t>
          </a:r>
          <a:r>
            <a:rPr lang="cs-CZ" b="0" i="0" dirty="0"/>
            <a:t>Připojení počítače do Internetu ve Windows, Linux</a:t>
          </a:r>
          <a:endParaRPr lang="cs-CZ" dirty="0"/>
        </a:p>
      </dgm:t>
    </dgm:pt>
    <dgm:pt modelId="{D9596895-AB1F-4BEE-A996-3F9B4352F425}" type="parTrans" cxnId="{5F966471-E3CF-4088-9D03-1D565E031723}">
      <dgm:prSet/>
      <dgm:spPr/>
      <dgm:t>
        <a:bodyPr/>
        <a:lstStyle/>
        <a:p>
          <a:endParaRPr lang="cs-CZ"/>
        </a:p>
      </dgm:t>
    </dgm:pt>
    <dgm:pt modelId="{64190156-3E5E-46EF-B0C3-85BE0AD0E83A}" type="sibTrans" cxnId="{5F966471-E3CF-4088-9D03-1D565E031723}">
      <dgm:prSet/>
      <dgm:spPr/>
      <dgm:t>
        <a:bodyPr/>
        <a:lstStyle/>
        <a:p>
          <a:endParaRPr lang="cs-CZ"/>
        </a:p>
      </dgm:t>
    </dgm:pt>
    <dgm:pt modelId="{D16C0B67-9054-416A-AF7B-8B0F32CF61FE}">
      <dgm:prSet/>
      <dgm:spPr/>
      <dgm:t>
        <a:bodyPr/>
        <a:lstStyle/>
        <a:p>
          <a:r>
            <a:rPr lang="cs-CZ" b="0" i="0" dirty="0"/>
            <a:t>Příklady dobré praxe - Využití kapesního počítače MICRO:BIT pro výuku základů robotiky</a:t>
          </a:r>
          <a:endParaRPr lang="cs-CZ" dirty="0"/>
        </a:p>
      </dgm:t>
    </dgm:pt>
    <dgm:pt modelId="{0296F183-342D-4851-A290-83CF01A0AAF2}" type="parTrans" cxnId="{007F28DB-C6C3-4A4C-981B-D5B966AF2734}">
      <dgm:prSet/>
      <dgm:spPr/>
      <dgm:t>
        <a:bodyPr/>
        <a:lstStyle/>
        <a:p>
          <a:endParaRPr lang="cs-CZ"/>
        </a:p>
      </dgm:t>
    </dgm:pt>
    <dgm:pt modelId="{5D76DF68-8C5D-4496-815A-BEF84042B856}" type="sibTrans" cxnId="{007F28DB-C6C3-4A4C-981B-D5B966AF2734}">
      <dgm:prSet/>
      <dgm:spPr/>
      <dgm:t>
        <a:bodyPr/>
        <a:lstStyle/>
        <a:p>
          <a:endParaRPr lang="cs-CZ"/>
        </a:p>
      </dgm:t>
    </dgm:pt>
    <dgm:pt modelId="{513D6A23-8806-4D26-A92D-D28E0466C99C}">
      <dgm:prSet/>
      <dgm:spPr/>
      <dgm:t>
        <a:bodyPr/>
        <a:lstStyle/>
        <a:p>
          <a:r>
            <a:rPr lang="cs-CZ" dirty="0"/>
            <a:t>Modelové výukové jednotky - Rytmus a melodie</a:t>
          </a:r>
        </a:p>
      </dgm:t>
    </dgm:pt>
    <dgm:pt modelId="{C05C3F89-C3E0-4D69-B276-DF68643140E0}" type="parTrans" cxnId="{2DC7B56C-84E9-4243-95EB-ABA2C9DF8154}">
      <dgm:prSet/>
      <dgm:spPr/>
      <dgm:t>
        <a:bodyPr/>
        <a:lstStyle/>
        <a:p>
          <a:endParaRPr lang="cs-CZ"/>
        </a:p>
      </dgm:t>
    </dgm:pt>
    <dgm:pt modelId="{5A0E3BCC-309C-4B66-A95C-7941A1F9EC22}" type="sibTrans" cxnId="{2DC7B56C-84E9-4243-95EB-ABA2C9DF8154}">
      <dgm:prSet/>
      <dgm:spPr/>
      <dgm:t>
        <a:bodyPr/>
        <a:lstStyle/>
        <a:p>
          <a:endParaRPr lang="cs-CZ"/>
        </a:p>
      </dgm:t>
    </dgm:pt>
    <dgm:pt modelId="{C25C73C8-94F2-4655-A741-05FBCBF58753}" type="pres">
      <dgm:prSet presAssocID="{D137F209-61FB-45C7-9AE1-F6C9C56CF2A4}" presName="Name0" presStyleCnt="0">
        <dgm:presLayoutVars>
          <dgm:dir/>
          <dgm:resizeHandles val="exact"/>
        </dgm:presLayoutVars>
      </dgm:prSet>
      <dgm:spPr/>
    </dgm:pt>
    <dgm:pt modelId="{AB6C7694-52D1-4AFF-82A5-8D47EAD3E19E}" type="pres">
      <dgm:prSet presAssocID="{29465413-109E-4BED-BC8C-CD4365263FF7}" presName="compNode" presStyleCnt="0"/>
      <dgm:spPr/>
    </dgm:pt>
    <dgm:pt modelId="{543B603F-4248-493D-9577-16B8C2B37FA4}" type="pres">
      <dgm:prSet presAssocID="{29465413-109E-4BED-BC8C-CD4365263FF7}" presName="pictRect" presStyleLbl="node1" presStyleIdx="0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</dgm:spPr>
    </dgm:pt>
    <dgm:pt modelId="{ADF968CB-5031-40B6-9A2D-DEF3396B3ABA}" type="pres">
      <dgm:prSet presAssocID="{29465413-109E-4BED-BC8C-CD4365263FF7}" presName="textRect" presStyleLbl="revTx" presStyleIdx="0" presStyleCnt="4" custScaleY="158387" custLinFactNeighborY="34944">
        <dgm:presLayoutVars>
          <dgm:bulletEnabled val="1"/>
        </dgm:presLayoutVars>
      </dgm:prSet>
      <dgm:spPr/>
    </dgm:pt>
    <dgm:pt modelId="{8A8BA1D9-C5A0-49CE-A750-08A5E7F920BB}" type="pres">
      <dgm:prSet presAssocID="{70F4E64B-BDA8-460D-9F83-F5A562FDCB79}" presName="sibTrans" presStyleLbl="sibTrans2D1" presStyleIdx="0" presStyleCnt="0"/>
      <dgm:spPr/>
    </dgm:pt>
    <dgm:pt modelId="{791EB7D1-C507-462E-9039-96EFD4B9763E}" type="pres">
      <dgm:prSet presAssocID="{A80EA12C-FA90-4823-909E-9B331700C6A6}" presName="compNode" presStyleCnt="0"/>
      <dgm:spPr/>
    </dgm:pt>
    <dgm:pt modelId="{872F8C62-4E18-4F48-B605-672B29BC299E}" type="pres">
      <dgm:prSet presAssocID="{A80EA12C-FA90-4823-909E-9B331700C6A6}" presName="pictRect" presStyleLbl="node1" presStyleIdx="1" presStyleCnt="4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9279EC25-948D-4F09-8B9B-BCDB629FAECE}" type="pres">
      <dgm:prSet presAssocID="{A80EA12C-FA90-4823-909E-9B331700C6A6}" presName="textRect" presStyleLbl="revTx" presStyleIdx="1" presStyleCnt="4" custScaleY="158387" custLinFactNeighborY="34944">
        <dgm:presLayoutVars>
          <dgm:bulletEnabled val="1"/>
        </dgm:presLayoutVars>
      </dgm:prSet>
      <dgm:spPr/>
    </dgm:pt>
    <dgm:pt modelId="{8992D843-1CFF-4E58-91E3-BFD595E2C433}" type="pres">
      <dgm:prSet presAssocID="{64190156-3E5E-46EF-B0C3-85BE0AD0E83A}" presName="sibTrans" presStyleLbl="sibTrans2D1" presStyleIdx="0" presStyleCnt="0"/>
      <dgm:spPr/>
    </dgm:pt>
    <dgm:pt modelId="{3EC35949-1D3B-4316-B349-43078A0F5D33}" type="pres">
      <dgm:prSet presAssocID="{D16C0B67-9054-416A-AF7B-8B0F32CF61FE}" presName="compNode" presStyleCnt="0"/>
      <dgm:spPr/>
    </dgm:pt>
    <dgm:pt modelId="{9588ACCF-90A2-40EF-8FD3-A7722090806F}" type="pres">
      <dgm:prSet presAssocID="{D16C0B67-9054-416A-AF7B-8B0F32CF61FE}" presName="pictRect" presStyleLbl="nod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1000" b="-11000"/>
          </a:stretch>
        </a:blipFill>
      </dgm:spPr>
    </dgm:pt>
    <dgm:pt modelId="{EFE47695-CDE9-4C67-9AE2-B542E937D892}" type="pres">
      <dgm:prSet presAssocID="{D16C0B67-9054-416A-AF7B-8B0F32CF61FE}" presName="textRect" presStyleLbl="revTx" presStyleIdx="2" presStyleCnt="4" custScaleY="158387" custLinFactNeighborY="34944">
        <dgm:presLayoutVars>
          <dgm:bulletEnabled val="1"/>
        </dgm:presLayoutVars>
      </dgm:prSet>
      <dgm:spPr/>
    </dgm:pt>
    <dgm:pt modelId="{E46090DE-6622-4B9A-AB3F-30D2D0FC3400}" type="pres">
      <dgm:prSet presAssocID="{5D76DF68-8C5D-4496-815A-BEF84042B856}" presName="sibTrans" presStyleLbl="sibTrans2D1" presStyleIdx="0" presStyleCnt="0"/>
      <dgm:spPr/>
    </dgm:pt>
    <dgm:pt modelId="{4AEBDCD0-790B-4DE7-91FD-40BCE79C32DB}" type="pres">
      <dgm:prSet presAssocID="{513D6A23-8806-4D26-A92D-D28E0466C99C}" presName="compNode" presStyleCnt="0"/>
      <dgm:spPr/>
    </dgm:pt>
    <dgm:pt modelId="{F19F71DE-97AE-4EBC-B2AA-DDEB9B1CF671}" type="pres">
      <dgm:prSet presAssocID="{513D6A23-8806-4D26-A92D-D28E0466C99C}" presName="pictRect" presStyleLbl="node1" presStyleIdx="3" presStyleCnt="4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</dgm:pt>
    <dgm:pt modelId="{0D2BBE04-FCBA-4A10-B711-68255A268943}" type="pres">
      <dgm:prSet presAssocID="{513D6A23-8806-4D26-A92D-D28E0466C99C}" presName="textRect" presStyleLbl="revTx" presStyleIdx="3" presStyleCnt="4" custScaleY="158387" custLinFactNeighborY="34944">
        <dgm:presLayoutVars>
          <dgm:bulletEnabled val="1"/>
        </dgm:presLayoutVars>
      </dgm:prSet>
      <dgm:spPr/>
    </dgm:pt>
  </dgm:ptLst>
  <dgm:cxnLst>
    <dgm:cxn modelId="{DECDFB00-9FCC-4506-8C5E-54C824DE37C3}" type="presOf" srcId="{513D6A23-8806-4D26-A92D-D28E0466C99C}" destId="{0D2BBE04-FCBA-4A10-B711-68255A268943}" srcOrd="0" destOrd="0" presId="urn:microsoft.com/office/officeart/2005/8/layout/pList1"/>
    <dgm:cxn modelId="{2DC7B56C-84E9-4243-95EB-ABA2C9DF8154}" srcId="{D137F209-61FB-45C7-9AE1-F6C9C56CF2A4}" destId="{513D6A23-8806-4D26-A92D-D28E0466C99C}" srcOrd="3" destOrd="0" parTransId="{C05C3F89-C3E0-4D69-B276-DF68643140E0}" sibTransId="{5A0E3BCC-309C-4B66-A95C-7941A1F9EC22}"/>
    <dgm:cxn modelId="{5F966471-E3CF-4088-9D03-1D565E031723}" srcId="{D137F209-61FB-45C7-9AE1-F6C9C56CF2A4}" destId="{A80EA12C-FA90-4823-909E-9B331700C6A6}" srcOrd="1" destOrd="0" parTransId="{D9596895-AB1F-4BEE-A996-3F9B4352F425}" sibTransId="{64190156-3E5E-46EF-B0C3-85BE0AD0E83A}"/>
    <dgm:cxn modelId="{9C32AE51-01FF-4EE3-A027-77F058867D03}" type="presOf" srcId="{64190156-3E5E-46EF-B0C3-85BE0AD0E83A}" destId="{8992D843-1CFF-4E58-91E3-BFD595E2C433}" srcOrd="0" destOrd="0" presId="urn:microsoft.com/office/officeart/2005/8/layout/pList1"/>
    <dgm:cxn modelId="{80D1337A-681B-4D6B-AC40-1170EEDA7EAD}" type="presOf" srcId="{D16C0B67-9054-416A-AF7B-8B0F32CF61FE}" destId="{EFE47695-CDE9-4C67-9AE2-B542E937D892}" srcOrd="0" destOrd="0" presId="urn:microsoft.com/office/officeart/2005/8/layout/pList1"/>
    <dgm:cxn modelId="{0AA26294-12EC-450B-90E2-A56D2978323D}" type="presOf" srcId="{70F4E64B-BDA8-460D-9F83-F5A562FDCB79}" destId="{8A8BA1D9-C5A0-49CE-A750-08A5E7F920BB}" srcOrd="0" destOrd="0" presId="urn:microsoft.com/office/officeart/2005/8/layout/pList1"/>
    <dgm:cxn modelId="{76FDE19A-180F-441D-8282-B137DE3AF74E}" type="presOf" srcId="{A80EA12C-FA90-4823-909E-9B331700C6A6}" destId="{9279EC25-948D-4F09-8B9B-BCDB629FAECE}" srcOrd="0" destOrd="0" presId="urn:microsoft.com/office/officeart/2005/8/layout/pList1"/>
    <dgm:cxn modelId="{D69764A2-5FF1-49A6-86BA-8B39E3922B85}" type="presOf" srcId="{29465413-109E-4BED-BC8C-CD4365263FF7}" destId="{ADF968CB-5031-40B6-9A2D-DEF3396B3ABA}" srcOrd="0" destOrd="0" presId="urn:microsoft.com/office/officeart/2005/8/layout/pList1"/>
    <dgm:cxn modelId="{E9CE0EB8-D1B5-4452-992B-E2BD3232C947}" type="presOf" srcId="{D137F209-61FB-45C7-9AE1-F6C9C56CF2A4}" destId="{C25C73C8-94F2-4655-A741-05FBCBF58753}" srcOrd="0" destOrd="0" presId="urn:microsoft.com/office/officeart/2005/8/layout/pList1"/>
    <dgm:cxn modelId="{B0D889CE-5119-4862-9601-9EFB32F5093C}" srcId="{D137F209-61FB-45C7-9AE1-F6C9C56CF2A4}" destId="{29465413-109E-4BED-BC8C-CD4365263FF7}" srcOrd="0" destOrd="0" parTransId="{E9F1E456-A83E-4D70-8EDC-84430C3AEE07}" sibTransId="{70F4E64B-BDA8-460D-9F83-F5A562FDCB79}"/>
    <dgm:cxn modelId="{007F28DB-C6C3-4A4C-981B-D5B966AF2734}" srcId="{D137F209-61FB-45C7-9AE1-F6C9C56CF2A4}" destId="{D16C0B67-9054-416A-AF7B-8B0F32CF61FE}" srcOrd="2" destOrd="0" parTransId="{0296F183-342D-4851-A290-83CF01A0AAF2}" sibTransId="{5D76DF68-8C5D-4496-815A-BEF84042B856}"/>
    <dgm:cxn modelId="{DDB1A6F9-EFB9-4D65-9D7F-A42070C60CA4}" type="presOf" srcId="{5D76DF68-8C5D-4496-815A-BEF84042B856}" destId="{E46090DE-6622-4B9A-AB3F-30D2D0FC3400}" srcOrd="0" destOrd="0" presId="urn:microsoft.com/office/officeart/2005/8/layout/pList1"/>
    <dgm:cxn modelId="{F6201E58-3FA0-4ABA-AE17-9B4661A2CC63}" type="presParOf" srcId="{C25C73C8-94F2-4655-A741-05FBCBF58753}" destId="{AB6C7694-52D1-4AFF-82A5-8D47EAD3E19E}" srcOrd="0" destOrd="0" presId="urn:microsoft.com/office/officeart/2005/8/layout/pList1"/>
    <dgm:cxn modelId="{BD01B645-C8A2-4977-9D1B-34AE89C10226}" type="presParOf" srcId="{AB6C7694-52D1-4AFF-82A5-8D47EAD3E19E}" destId="{543B603F-4248-493D-9577-16B8C2B37FA4}" srcOrd="0" destOrd="0" presId="urn:microsoft.com/office/officeart/2005/8/layout/pList1"/>
    <dgm:cxn modelId="{2987A1C7-7BFC-4C00-B390-8D619E0AAE6F}" type="presParOf" srcId="{AB6C7694-52D1-4AFF-82A5-8D47EAD3E19E}" destId="{ADF968CB-5031-40B6-9A2D-DEF3396B3ABA}" srcOrd="1" destOrd="0" presId="urn:microsoft.com/office/officeart/2005/8/layout/pList1"/>
    <dgm:cxn modelId="{80BA4E99-D8B0-4D26-A84E-3CB515846C10}" type="presParOf" srcId="{C25C73C8-94F2-4655-A741-05FBCBF58753}" destId="{8A8BA1D9-C5A0-49CE-A750-08A5E7F920BB}" srcOrd="1" destOrd="0" presId="urn:microsoft.com/office/officeart/2005/8/layout/pList1"/>
    <dgm:cxn modelId="{E87DFD52-C651-426E-9275-662440E427E4}" type="presParOf" srcId="{C25C73C8-94F2-4655-A741-05FBCBF58753}" destId="{791EB7D1-C507-462E-9039-96EFD4B9763E}" srcOrd="2" destOrd="0" presId="urn:microsoft.com/office/officeart/2005/8/layout/pList1"/>
    <dgm:cxn modelId="{EE806F73-B6B3-47B4-BD00-654DB602A808}" type="presParOf" srcId="{791EB7D1-C507-462E-9039-96EFD4B9763E}" destId="{872F8C62-4E18-4F48-B605-672B29BC299E}" srcOrd="0" destOrd="0" presId="urn:microsoft.com/office/officeart/2005/8/layout/pList1"/>
    <dgm:cxn modelId="{DA9EC469-FFDB-4B4E-9466-50439246D587}" type="presParOf" srcId="{791EB7D1-C507-462E-9039-96EFD4B9763E}" destId="{9279EC25-948D-4F09-8B9B-BCDB629FAECE}" srcOrd="1" destOrd="0" presId="urn:microsoft.com/office/officeart/2005/8/layout/pList1"/>
    <dgm:cxn modelId="{6416D920-87AC-4E7F-99F9-7B3B11B5FDA2}" type="presParOf" srcId="{C25C73C8-94F2-4655-A741-05FBCBF58753}" destId="{8992D843-1CFF-4E58-91E3-BFD595E2C433}" srcOrd="3" destOrd="0" presId="urn:microsoft.com/office/officeart/2005/8/layout/pList1"/>
    <dgm:cxn modelId="{3A46AA91-5A31-4E2E-8141-B187CFD8FB24}" type="presParOf" srcId="{C25C73C8-94F2-4655-A741-05FBCBF58753}" destId="{3EC35949-1D3B-4316-B349-43078A0F5D33}" srcOrd="4" destOrd="0" presId="urn:microsoft.com/office/officeart/2005/8/layout/pList1"/>
    <dgm:cxn modelId="{EF9BD117-1047-490A-9387-89D9B06AFB41}" type="presParOf" srcId="{3EC35949-1D3B-4316-B349-43078A0F5D33}" destId="{9588ACCF-90A2-40EF-8FD3-A7722090806F}" srcOrd="0" destOrd="0" presId="urn:microsoft.com/office/officeart/2005/8/layout/pList1"/>
    <dgm:cxn modelId="{57106C44-BD3D-48DF-BAA7-C63522915370}" type="presParOf" srcId="{3EC35949-1D3B-4316-B349-43078A0F5D33}" destId="{EFE47695-CDE9-4C67-9AE2-B542E937D892}" srcOrd="1" destOrd="0" presId="urn:microsoft.com/office/officeart/2005/8/layout/pList1"/>
    <dgm:cxn modelId="{73480BB2-2F10-4548-BB2C-B32F82549352}" type="presParOf" srcId="{C25C73C8-94F2-4655-A741-05FBCBF58753}" destId="{E46090DE-6622-4B9A-AB3F-30D2D0FC3400}" srcOrd="5" destOrd="0" presId="urn:microsoft.com/office/officeart/2005/8/layout/pList1"/>
    <dgm:cxn modelId="{1F74F76C-A372-4A22-A9BD-9B1A6984DF2C}" type="presParOf" srcId="{C25C73C8-94F2-4655-A741-05FBCBF58753}" destId="{4AEBDCD0-790B-4DE7-91FD-40BCE79C32DB}" srcOrd="6" destOrd="0" presId="urn:microsoft.com/office/officeart/2005/8/layout/pList1"/>
    <dgm:cxn modelId="{59D79CA1-8695-4D23-A8B4-F2243233C658}" type="presParOf" srcId="{4AEBDCD0-790B-4DE7-91FD-40BCE79C32DB}" destId="{F19F71DE-97AE-4EBC-B2AA-DDEB9B1CF671}" srcOrd="0" destOrd="0" presId="urn:microsoft.com/office/officeart/2005/8/layout/pList1"/>
    <dgm:cxn modelId="{2452BB5B-27CE-4F0E-ACD9-B88B31D3493D}" type="presParOf" srcId="{4AEBDCD0-790B-4DE7-91FD-40BCE79C32DB}" destId="{0D2BBE04-FCBA-4A10-B711-68255A268943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137F209-61FB-45C7-9AE1-F6C9C56CF2A4}" type="doc">
      <dgm:prSet loTypeId="urn:microsoft.com/office/officeart/2005/8/layout/pList1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DFA606F2-05F8-4A4A-8893-6DFB54142656}">
      <dgm:prSet phldrT="[Text]"/>
      <dgm:spPr/>
      <dgm:t>
        <a:bodyPr/>
        <a:lstStyle/>
        <a:p>
          <a:r>
            <a:rPr lang="cs-CZ" dirty="0"/>
            <a:t>Online diskuse – Nástroje Google </a:t>
          </a:r>
        </a:p>
      </dgm:t>
    </dgm:pt>
    <dgm:pt modelId="{623611E7-C4C2-46BD-841A-A9D2D7A818C7}" type="parTrans" cxnId="{0D29007E-D5C1-421B-A913-B3795D80A0A0}">
      <dgm:prSet/>
      <dgm:spPr/>
      <dgm:t>
        <a:bodyPr/>
        <a:lstStyle/>
        <a:p>
          <a:endParaRPr lang="cs-CZ"/>
        </a:p>
      </dgm:t>
    </dgm:pt>
    <dgm:pt modelId="{53A3E7E1-8F87-4461-85D4-5124841DC4F4}" type="sibTrans" cxnId="{0D29007E-D5C1-421B-A913-B3795D80A0A0}">
      <dgm:prSet/>
      <dgm:spPr/>
      <dgm:t>
        <a:bodyPr/>
        <a:lstStyle/>
        <a:p>
          <a:endParaRPr lang="cs-CZ"/>
        </a:p>
      </dgm:t>
    </dgm:pt>
    <dgm:pt modelId="{FB0AA951-BBAE-4C77-B9A4-712933DE68BF}">
      <dgm:prSet phldrT="[Text]"/>
      <dgm:spPr/>
      <dgm:t>
        <a:bodyPr/>
        <a:lstStyle/>
        <a:p>
          <a:r>
            <a:rPr lang="cs-CZ" dirty="0"/>
            <a:t>Záznam vzorové výuky – ICT v MAT</a:t>
          </a:r>
        </a:p>
      </dgm:t>
    </dgm:pt>
    <dgm:pt modelId="{B6BB0579-A6DF-4E4A-A5B9-3B71548EAC04}" type="parTrans" cxnId="{B1348836-D9C9-4AD1-8A28-4D84CD5F564D}">
      <dgm:prSet/>
      <dgm:spPr/>
      <dgm:t>
        <a:bodyPr/>
        <a:lstStyle/>
        <a:p>
          <a:endParaRPr lang="cs-CZ"/>
        </a:p>
      </dgm:t>
    </dgm:pt>
    <dgm:pt modelId="{E7DBB056-BD2F-4C4B-AEF7-5182463DD15B}" type="sibTrans" cxnId="{B1348836-D9C9-4AD1-8A28-4D84CD5F564D}">
      <dgm:prSet/>
      <dgm:spPr/>
      <dgm:t>
        <a:bodyPr/>
        <a:lstStyle/>
        <a:p>
          <a:endParaRPr lang="cs-CZ"/>
        </a:p>
      </dgm:t>
    </dgm:pt>
    <dgm:pt modelId="{38EEB340-7DED-42AB-BC3F-616512E4CA3B}">
      <dgm:prSet phldrT="[Text]"/>
      <dgm:spPr/>
      <dgm:t>
        <a:bodyPr/>
        <a:lstStyle/>
        <a:p>
          <a:r>
            <a:rPr lang="cs-CZ" dirty="0"/>
            <a:t>Příklady dobré praxe - Excel v chemii</a:t>
          </a:r>
        </a:p>
      </dgm:t>
    </dgm:pt>
    <dgm:pt modelId="{6805A640-AE64-42C5-8F9F-CB7786CB1A36}" type="parTrans" cxnId="{FD8F32F0-E9D4-412D-AF90-7ADFD829DFB4}">
      <dgm:prSet/>
      <dgm:spPr/>
      <dgm:t>
        <a:bodyPr/>
        <a:lstStyle/>
        <a:p>
          <a:endParaRPr lang="cs-CZ"/>
        </a:p>
      </dgm:t>
    </dgm:pt>
    <dgm:pt modelId="{4166D6FB-653E-4BE8-97C5-4DFD63D52644}" type="sibTrans" cxnId="{FD8F32F0-E9D4-412D-AF90-7ADFD829DFB4}">
      <dgm:prSet/>
      <dgm:spPr/>
      <dgm:t>
        <a:bodyPr/>
        <a:lstStyle/>
        <a:p>
          <a:endParaRPr lang="cs-CZ"/>
        </a:p>
      </dgm:t>
    </dgm:pt>
    <dgm:pt modelId="{66690443-32BB-44E2-8A3D-FCF719F3E3A2}">
      <dgm:prSet phldrT="[Text]"/>
      <dgm:spPr/>
      <dgm:t>
        <a:bodyPr/>
        <a:lstStyle/>
        <a:p>
          <a:r>
            <a:rPr lang="cs-CZ" dirty="0"/>
            <a:t>Pracovní jednání -  workshop v </a:t>
          </a:r>
          <a:r>
            <a:rPr lang="cs-CZ" dirty="0" err="1"/>
            <a:t>DigiDoupěti</a:t>
          </a:r>
          <a:r>
            <a:rPr lang="cs-CZ" dirty="0"/>
            <a:t> na UPOL</a:t>
          </a:r>
        </a:p>
      </dgm:t>
    </dgm:pt>
    <dgm:pt modelId="{7973EBDA-4B20-4345-BCEE-64F0E9AC4B4A}" type="sibTrans" cxnId="{78DA4562-9ACD-4E11-9D66-EE690A4450FB}">
      <dgm:prSet/>
      <dgm:spPr/>
      <dgm:t>
        <a:bodyPr/>
        <a:lstStyle/>
        <a:p>
          <a:endParaRPr lang="cs-CZ"/>
        </a:p>
      </dgm:t>
    </dgm:pt>
    <dgm:pt modelId="{5A168AFB-BE61-4C75-9360-AC85675FB4D1}" type="parTrans" cxnId="{78DA4562-9ACD-4E11-9D66-EE690A4450FB}">
      <dgm:prSet/>
      <dgm:spPr/>
      <dgm:t>
        <a:bodyPr/>
        <a:lstStyle/>
        <a:p>
          <a:endParaRPr lang="cs-CZ"/>
        </a:p>
      </dgm:t>
    </dgm:pt>
    <dgm:pt modelId="{EC5C5FE4-1A7F-4506-90FC-94C0B72CB0BB}" type="pres">
      <dgm:prSet presAssocID="{D137F209-61FB-45C7-9AE1-F6C9C56CF2A4}" presName="Name0" presStyleCnt="0">
        <dgm:presLayoutVars>
          <dgm:dir/>
          <dgm:resizeHandles val="exact"/>
        </dgm:presLayoutVars>
      </dgm:prSet>
      <dgm:spPr/>
    </dgm:pt>
    <dgm:pt modelId="{C532F467-BAB9-4124-A158-3E4D6C0259E7}" type="pres">
      <dgm:prSet presAssocID="{DFA606F2-05F8-4A4A-8893-6DFB54142656}" presName="compNode" presStyleCnt="0"/>
      <dgm:spPr/>
    </dgm:pt>
    <dgm:pt modelId="{3EEA2158-F749-40CE-B831-F7935F46121A}" type="pres">
      <dgm:prSet presAssocID="{DFA606F2-05F8-4A4A-8893-6DFB54142656}" presName="pictRect" presStyleLbl="node1" presStyleIdx="0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  <dgm:pt modelId="{E4F09A79-43E4-454E-A6A7-DF4D927639CB}" type="pres">
      <dgm:prSet presAssocID="{DFA606F2-05F8-4A4A-8893-6DFB54142656}" presName="textRect" presStyleLbl="revTx" presStyleIdx="0" presStyleCnt="4">
        <dgm:presLayoutVars>
          <dgm:bulletEnabled val="1"/>
        </dgm:presLayoutVars>
      </dgm:prSet>
      <dgm:spPr/>
    </dgm:pt>
    <dgm:pt modelId="{BB476CF9-EF2A-4491-ABD3-1E50870C9D48}" type="pres">
      <dgm:prSet presAssocID="{53A3E7E1-8F87-4461-85D4-5124841DC4F4}" presName="sibTrans" presStyleLbl="sibTrans2D1" presStyleIdx="0" presStyleCnt="0"/>
      <dgm:spPr/>
    </dgm:pt>
    <dgm:pt modelId="{F8E75F9F-A769-4956-ACE9-F67C0CA4F88C}" type="pres">
      <dgm:prSet presAssocID="{FB0AA951-BBAE-4C77-B9A4-712933DE68BF}" presName="compNode" presStyleCnt="0"/>
      <dgm:spPr/>
    </dgm:pt>
    <dgm:pt modelId="{179D7892-86E9-42D6-A7F3-F7C52857B676}" type="pres">
      <dgm:prSet presAssocID="{FB0AA951-BBAE-4C77-B9A4-712933DE68BF}" presName="pictRect" presStyleLbl="node1" presStyleIdx="1" presStyleCnt="4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C76AB3C9-5B41-41AC-A817-26C36E158630}" type="pres">
      <dgm:prSet presAssocID="{FB0AA951-BBAE-4C77-B9A4-712933DE68BF}" presName="textRect" presStyleLbl="revTx" presStyleIdx="1" presStyleCnt="4">
        <dgm:presLayoutVars>
          <dgm:bulletEnabled val="1"/>
        </dgm:presLayoutVars>
      </dgm:prSet>
      <dgm:spPr/>
    </dgm:pt>
    <dgm:pt modelId="{04D9E68E-2D99-42CD-A5E9-E726EAD63FEA}" type="pres">
      <dgm:prSet presAssocID="{E7DBB056-BD2F-4C4B-AEF7-5182463DD15B}" presName="sibTrans" presStyleLbl="sibTrans2D1" presStyleIdx="0" presStyleCnt="0"/>
      <dgm:spPr/>
    </dgm:pt>
    <dgm:pt modelId="{AD18B009-EDEA-4844-8415-A8B249A6FBB5}" type="pres">
      <dgm:prSet presAssocID="{38EEB340-7DED-42AB-BC3F-616512E4CA3B}" presName="compNode" presStyleCnt="0"/>
      <dgm:spPr/>
    </dgm:pt>
    <dgm:pt modelId="{312CBEEB-79E8-4931-B68E-B84049892DA3}" type="pres">
      <dgm:prSet presAssocID="{38EEB340-7DED-42AB-BC3F-616512E4CA3B}" presName="pictRect" presStyleLbl="nod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</dgm:spPr>
    </dgm:pt>
    <dgm:pt modelId="{42509FA1-E7C0-4492-90C7-1AEFB8BFFE8E}" type="pres">
      <dgm:prSet presAssocID="{38EEB340-7DED-42AB-BC3F-616512E4CA3B}" presName="textRect" presStyleLbl="revTx" presStyleIdx="2" presStyleCnt="4">
        <dgm:presLayoutVars>
          <dgm:bulletEnabled val="1"/>
        </dgm:presLayoutVars>
      </dgm:prSet>
      <dgm:spPr/>
    </dgm:pt>
    <dgm:pt modelId="{A9162449-350C-4E6E-8602-06519A5420C8}" type="pres">
      <dgm:prSet presAssocID="{4166D6FB-653E-4BE8-97C5-4DFD63D52644}" presName="sibTrans" presStyleLbl="sibTrans2D1" presStyleIdx="0" presStyleCnt="0"/>
      <dgm:spPr/>
    </dgm:pt>
    <dgm:pt modelId="{5B5EB864-C31D-4B79-A48D-6BBFD91266F4}" type="pres">
      <dgm:prSet presAssocID="{66690443-32BB-44E2-8A3D-FCF719F3E3A2}" presName="compNode" presStyleCnt="0"/>
      <dgm:spPr/>
    </dgm:pt>
    <dgm:pt modelId="{D70BB9FC-6ADC-4DEC-95CF-ADBC17755D6A}" type="pres">
      <dgm:prSet presAssocID="{66690443-32BB-44E2-8A3D-FCF719F3E3A2}" presName="pictRect" presStyleLbl="node1" presStyleIdx="3" presStyleCnt="4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</dgm:spPr>
    </dgm:pt>
    <dgm:pt modelId="{C312AC7E-B51B-49F4-8462-F6BF5243EF58}" type="pres">
      <dgm:prSet presAssocID="{66690443-32BB-44E2-8A3D-FCF719F3E3A2}" presName="textRect" presStyleLbl="revTx" presStyleIdx="3" presStyleCnt="4">
        <dgm:presLayoutVars>
          <dgm:bulletEnabled val="1"/>
        </dgm:presLayoutVars>
      </dgm:prSet>
      <dgm:spPr/>
    </dgm:pt>
  </dgm:ptLst>
  <dgm:cxnLst>
    <dgm:cxn modelId="{DBD20F11-91C0-4A66-9879-FF8107AEFA6D}" type="presOf" srcId="{E7DBB056-BD2F-4C4B-AEF7-5182463DD15B}" destId="{04D9E68E-2D99-42CD-A5E9-E726EAD63FEA}" srcOrd="0" destOrd="0" presId="urn:microsoft.com/office/officeart/2005/8/layout/pList1"/>
    <dgm:cxn modelId="{B1348836-D9C9-4AD1-8A28-4D84CD5F564D}" srcId="{D137F209-61FB-45C7-9AE1-F6C9C56CF2A4}" destId="{FB0AA951-BBAE-4C77-B9A4-712933DE68BF}" srcOrd="1" destOrd="0" parTransId="{B6BB0579-A6DF-4E4A-A5B9-3B71548EAC04}" sibTransId="{E7DBB056-BD2F-4C4B-AEF7-5182463DD15B}"/>
    <dgm:cxn modelId="{78DA4562-9ACD-4E11-9D66-EE690A4450FB}" srcId="{D137F209-61FB-45C7-9AE1-F6C9C56CF2A4}" destId="{66690443-32BB-44E2-8A3D-FCF719F3E3A2}" srcOrd="3" destOrd="0" parTransId="{5A168AFB-BE61-4C75-9360-AC85675FB4D1}" sibTransId="{7973EBDA-4B20-4345-BCEE-64F0E9AC4B4A}"/>
    <dgm:cxn modelId="{C7E3446E-DA47-465A-8EEB-4B2C91C8972F}" type="presOf" srcId="{53A3E7E1-8F87-4461-85D4-5124841DC4F4}" destId="{BB476CF9-EF2A-4491-ABD3-1E50870C9D48}" srcOrd="0" destOrd="0" presId="urn:microsoft.com/office/officeart/2005/8/layout/pList1"/>
    <dgm:cxn modelId="{6B371556-6A12-496C-B07B-42FA1CADDAAF}" type="presOf" srcId="{D137F209-61FB-45C7-9AE1-F6C9C56CF2A4}" destId="{EC5C5FE4-1A7F-4506-90FC-94C0B72CB0BB}" srcOrd="0" destOrd="0" presId="urn:microsoft.com/office/officeart/2005/8/layout/pList1"/>
    <dgm:cxn modelId="{0D29007E-D5C1-421B-A913-B3795D80A0A0}" srcId="{D137F209-61FB-45C7-9AE1-F6C9C56CF2A4}" destId="{DFA606F2-05F8-4A4A-8893-6DFB54142656}" srcOrd="0" destOrd="0" parTransId="{623611E7-C4C2-46BD-841A-A9D2D7A818C7}" sibTransId="{53A3E7E1-8F87-4461-85D4-5124841DC4F4}"/>
    <dgm:cxn modelId="{2D1C5486-3E34-4359-B417-05BBC15EE1DE}" type="presOf" srcId="{4166D6FB-653E-4BE8-97C5-4DFD63D52644}" destId="{A9162449-350C-4E6E-8602-06519A5420C8}" srcOrd="0" destOrd="0" presId="urn:microsoft.com/office/officeart/2005/8/layout/pList1"/>
    <dgm:cxn modelId="{65B65595-DEFA-4E16-87CF-B7C135C6D596}" type="presOf" srcId="{66690443-32BB-44E2-8A3D-FCF719F3E3A2}" destId="{C312AC7E-B51B-49F4-8462-F6BF5243EF58}" srcOrd="0" destOrd="0" presId="urn:microsoft.com/office/officeart/2005/8/layout/pList1"/>
    <dgm:cxn modelId="{3D22D2A6-F688-47FB-9E27-15E0653A96AB}" type="presOf" srcId="{FB0AA951-BBAE-4C77-B9A4-712933DE68BF}" destId="{C76AB3C9-5B41-41AC-A817-26C36E158630}" srcOrd="0" destOrd="0" presId="urn:microsoft.com/office/officeart/2005/8/layout/pList1"/>
    <dgm:cxn modelId="{BA8AA3CA-057A-4C3E-8030-BE66F989B443}" type="presOf" srcId="{DFA606F2-05F8-4A4A-8893-6DFB54142656}" destId="{E4F09A79-43E4-454E-A6A7-DF4D927639CB}" srcOrd="0" destOrd="0" presId="urn:microsoft.com/office/officeart/2005/8/layout/pList1"/>
    <dgm:cxn modelId="{685AC4DB-D203-40D2-BD76-1DF60393BA2E}" type="presOf" srcId="{38EEB340-7DED-42AB-BC3F-616512E4CA3B}" destId="{42509FA1-E7C0-4492-90C7-1AEFB8BFFE8E}" srcOrd="0" destOrd="0" presId="urn:microsoft.com/office/officeart/2005/8/layout/pList1"/>
    <dgm:cxn modelId="{FD8F32F0-E9D4-412D-AF90-7ADFD829DFB4}" srcId="{D137F209-61FB-45C7-9AE1-F6C9C56CF2A4}" destId="{38EEB340-7DED-42AB-BC3F-616512E4CA3B}" srcOrd="2" destOrd="0" parTransId="{6805A640-AE64-42C5-8F9F-CB7786CB1A36}" sibTransId="{4166D6FB-653E-4BE8-97C5-4DFD63D52644}"/>
    <dgm:cxn modelId="{4DC3E6F3-A016-4A80-8126-24F1AE0A8C30}" type="presParOf" srcId="{EC5C5FE4-1A7F-4506-90FC-94C0B72CB0BB}" destId="{C532F467-BAB9-4124-A158-3E4D6C0259E7}" srcOrd="0" destOrd="0" presId="urn:microsoft.com/office/officeart/2005/8/layout/pList1"/>
    <dgm:cxn modelId="{83A9C902-1A03-41AE-8A97-563B471CA783}" type="presParOf" srcId="{C532F467-BAB9-4124-A158-3E4D6C0259E7}" destId="{3EEA2158-F749-40CE-B831-F7935F46121A}" srcOrd="0" destOrd="0" presId="urn:microsoft.com/office/officeart/2005/8/layout/pList1"/>
    <dgm:cxn modelId="{A7FDB7FF-2444-40C8-B95B-D1DFB5897918}" type="presParOf" srcId="{C532F467-BAB9-4124-A158-3E4D6C0259E7}" destId="{E4F09A79-43E4-454E-A6A7-DF4D927639CB}" srcOrd="1" destOrd="0" presId="urn:microsoft.com/office/officeart/2005/8/layout/pList1"/>
    <dgm:cxn modelId="{609C03D0-B0F6-4A98-8DCB-4C2D7C33DC74}" type="presParOf" srcId="{EC5C5FE4-1A7F-4506-90FC-94C0B72CB0BB}" destId="{BB476CF9-EF2A-4491-ABD3-1E50870C9D48}" srcOrd="1" destOrd="0" presId="urn:microsoft.com/office/officeart/2005/8/layout/pList1"/>
    <dgm:cxn modelId="{68459093-BBA0-4300-9685-223888E220C4}" type="presParOf" srcId="{EC5C5FE4-1A7F-4506-90FC-94C0B72CB0BB}" destId="{F8E75F9F-A769-4956-ACE9-F67C0CA4F88C}" srcOrd="2" destOrd="0" presId="urn:microsoft.com/office/officeart/2005/8/layout/pList1"/>
    <dgm:cxn modelId="{A8DC1676-BA48-420D-90C6-2903E9FC0F52}" type="presParOf" srcId="{F8E75F9F-A769-4956-ACE9-F67C0CA4F88C}" destId="{179D7892-86E9-42D6-A7F3-F7C52857B676}" srcOrd="0" destOrd="0" presId="urn:microsoft.com/office/officeart/2005/8/layout/pList1"/>
    <dgm:cxn modelId="{B14847A1-97F4-424A-BFA5-3AE8D04DAACB}" type="presParOf" srcId="{F8E75F9F-A769-4956-ACE9-F67C0CA4F88C}" destId="{C76AB3C9-5B41-41AC-A817-26C36E158630}" srcOrd="1" destOrd="0" presId="urn:microsoft.com/office/officeart/2005/8/layout/pList1"/>
    <dgm:cxn modelId="{52D11988-DE53-4812-9450-4D54D10C1624}" type="presParOf" srcId="{EC5C5FE4-1A7F-4506-90FC-94C0B72CB0BB}" destId="{04D9E68E-2D99-42CD-A5E9-E726EAD63FEA}" srcOrd="3" destOrd="0" presId="urn:microsoft.com/office/officeart/2005/8/layout/pList1"/>
    <dgm:cxn modelId="{F6346938-91BA-4F2D-816C-857107182486}" type="presParOf" srcId="{EC5C5FE4-1A7F-4506-90FC-94C0B72CB0BB}" destId="{AD18B009-EDEA-4844-8415-A8B249A6FBB5}" srcOrd="4" destOrd="0" presId="urn:microsoft.com/office/officeart/2005/8/layout/pList1"/>
    <dgm:cxn modelId="{A525E674-F471-4D7D-A9E6-2D6053DD28D4}" type="presParOf" srcId="{AD18B009-EDEA-4844-8415-A8B249A6FBB5}" destId="{312CBEEB-79E8-4931-B68E-B84049892DA3}" srcOrd="0" destOrd="0" presId="urn:microsoft.com/office/officeart/2005/8/layout/pList1"/>
    <dgm:cxn modelId="{97EA9FE0-2827-403B-BC1E-6605D8E314A2}" type="presParOf" srcId="{AD18B009-EDEA-4844-8415-A8B249A6FBB5}" destId="{42509FA1-E7C0-4492-90C7-1AEFB8BFFE8E}" srcOrd="1" destOrd="0" presId="urn:microsoft.com/office/officeart/2005/8/layout/pList1"/>
    <dgm:cxn modelId="{842AA9AF-284B-4F73-9688-453A9DD00BB1}" type="presParOf" srcId="{EC5C5FE4-1A7F-4506-90FC-94C0B72CB0BB}" destId="{A9162449-350C-4E6E-8602-06519A5420C8}" srcOrd="5" destOrd="0" presId="urn:microsoft.com/office/officeart/2005/8/layout/pList1"/>
    <dgm:cxn modelId="{D71BD973-92F6-4DCE-AA18-B469943D81C5}" type="presParOf" srcId="{EC5C5FE4-1A7F-4506-90FC-94C0B72CB0BB}" destId="{5B5EB864-C31D-4B79-A48D-6BBFD91266F4}" srcOrd="6" destOrd="0" presId="urn:microsoft.com/office/officeart/2005/8/layout/pList1"/>
    <dgm:cxn modelId="{FD51F84F-3A0C-4AF0-8BF2-69B047604AF7}" type="presParOf" srcId="{5B5EB864-C31D-4B79-A48D-6BBFD91266F4}" destId="{D70BB9FC-6ADC-4DEC-95CF-ADBC17755D6A}" srcOrd="0" destOrd="0" presId="urn:microsoft.com/office/officeart/2005/8/layout/pList1"/>
    <dgm:cxn modelId="{029C1DEB-743D-4087-96F5-17941B0B5939}" type="presParOf" srcId="{5B5EB864-C31D-4B79-A48D-6BBFD91266F4}" destId="{C312AC7E-B51B-49F4-8462-F6BF5243EF58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0AFAAC-5E83-481E-96E9-913C1646F827}">
      <dsp:nvSpPr>
        <dsp:cNvPr id="0" name=""/>
        <dsp:cNvSpPr/>
      </dsp:nvSpPr>
      <dsp:spPr>
        <a:xfrm>
          <a:off x="6096000" y="2160971"/>
          <a:ext cx="4312964" cy="7485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4265"/>
              </a:lnTo>
              <a:lnTo>
                <a:pt x="4312964" y="374265"/>
              </a:lnTo>
              <a:lnTo>
                <a:pt x="4312964" y="748531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868DE2-C141-40B7-9327-AD2FC9629F66}">
      <dsp:nvSpPr>
        <dsp:cNvPr id="0" name=""/>
        <dsp:cNvSpPr/>
      </dsp:nvSpPr>
      <dsp:spPr>
        <a:xfrm>
          <a:off x="6050280" y="2160971"/>
          <a:ext cx="91440" cy="74853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48531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108BFD-F30B-4230-A4D9-4B160B558438}">
      <dsp:nvSpPr>
        <dsp:cNvPr id="0" name=""/>
        <dsp:cNvSpPr/>
      </dsp:nvSpPr>
      <dsp:spPr>
        <a:xfrm>
          <a:off x="1783035" y="2160971"/>
          <a:ext cx="4312964" cy="748531"/>
        </a:xfrm>
        <a:custGeom>
          <a:avLst/>
          <a:gdLst/>
          <a:ahLst/>
          <a:cxnLst/>
          <a:rect l="0" t="0" r="0" b="0"/>
          <a:pathLst>
            <a:path>
              <a:moveTo>
                <a:pt x="4312964" y="0"/>
              </a:moveTo>
              <a:lnTo>
                <a:pt x="4312964" y="374265"/>
              </a:lnTo>
              <a:lnTo>
                <a:pt x="0" y="374265"/>
              </a:lnTo>
              <a:lnTo>
                <a:pt x="0" y="748531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D3A532-63C3-4B47-915A-67B6D3836A7A}">
      <dsp:nvSpPr>
        <dsp:cNvPr id="0" name=""/>
        <dsp:cNvSpPr/>
      </dsp:nvSpPr>
      <dsp:spPr>
        <a:xfrm>
          <a:off x="4313783" y="378755"/>
          <a:ext cx="3564433" cy="178221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6500" kern="1200" dirty="0">
              <a:solidFill>
                <a:schemeClr val="tx1"/>
              </a:solidFill>
            </a:rPr>
            <a:t>CKP</a:t>
          </a:r>
        </a:p>
      </dsp:txBody>
      <dsp:txXfrm>
        <a:off x="4313783" y="378755"/>
        <a:ext cx="3564433" cy="1782216"/>
      </dsp:txXfrm>
    </dsp:sp>
    <dsp:sp modelId="{4A5A1E02-14B2-46DA-96C9-806E7C7560CE}">
      <dsp:nvSpPr>
        <dsp:cNvPr id="0" name=""/>
        <dsp:cNvSpPr/>
      </dsp:nvSpPr>
      <dsp:spPr>
        <a:xfrm>
          <a:off x="818" y="2909503"/>
          <a:ext cx="3564433" cy="178221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6500" kern="1200" dirty="0">
              <a:solidFill>
                <a:schemeClr val="tx1"/>
              </a:solidFill>
            </a:rPr>
            <a:t>PTV</a:t>
          </a:r>
        </a:p>
      </dsp:txBody>
      <dsp:txXfrm>
        <a:off x="818" y="2909503"/>
        <a:ext cx="3564433" cy="1782216"/>
      </dsp:txXfrm>
    </dsp:sp>
    <dsp:sp modelId="{92D3B17E-366F-4747-ADE2-6150C7487D65}">
      <dsp:nvSpPr>
        <dsp:cNvPr id="0" name=""/>
        <dsp:cNvSpPr/>
      </dsp:nvSpPr>
      <dsp:spPr>
        <a:xfrm>
          <a:off x="4313783" y="2909503"/>
          <a:ext cx="3564433" cy="178221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6500" kern="1200">
              <a:solidFill>
                <a:schemeClr val="tx1"/>
              </a:solidFill>
            </a:rPr>
            <a:t>KMK </a:t>
          </a:r>
          <a:r>
            <a:rPr lang="cs-CZ" sz="6500" kern="1200" dirty="0">
              <a:solidFill>
                <a:schemeClr val="tx1"/>
              </a:solidFill>
            </a:rPr>
            <a:t>DG</a:t>
          </a:r>
        </a:p>
      </dsp:txBody>
      <dsp:txXfrm>
        <a:off x="4313783" y="2909503"/>
        <a:ext cx="3564433" cy="1782216"/>
      </dsp:txXfrm>
    </dsp:sp>
    <dsp:sp modelId="{4180E1F5-CEBB-4E3F-B2E6-AC7E2D847844}">
      <dsp:nvSpPr>
        <dsp:cNvPr id="0" name=""/>
        <dsp:cNvSpPr/>
      </dsp:nvSpPr>
      <dsp:spPr>
        <a:xfrm>
          <a:off x="8626747" y="2909503"/>
          <a:ext cx="3564433" cy="178221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6500" kern="1200" dirty="0">
              <a:solidFill>
                <a:schemeClr val="tx1"/>
              </a:solidFill>
            </a:rPr>
            <a:t>KMK ICT</a:t>
          </a:r>
        </a:p>
      </dsp:txBody>
      <dsp:txXfrm>
        <a:off x="8626747" y="2909503"/>
        <a:ext cx="3564433" cy="17822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847BC9-C08A-499D-9613-AC780494C01F}">
      <dsp:nvSpPr>
        <dsp:cNvPr id="0" name=""/>
        <dsp:cNvSpPr/>
      </dsp:nvSpPr>
      <dsp:spPr>
        <a:xfrm>
          <a:off x="6096000" y="2259031"/>
          <a:ext cx="4774424" cy="5524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6206"/>
              </a:lnTo>
              <a:lnTo>
                <a:pt x="4774424" y="276206"/>
              </a:lnTo>
              <a:lnTo>
                <a:pt x="4774424" y="552412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ood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B0A071-C9F0-440D-80AD-31430E17A540}">
      <dsp:nvSpPr>
        <dsp:cNvPr id="0" name=""/>
        <dsp:cNvSpPr/>
      </dsp:nvSpPr>
      <dsp:spPr>
        <a:xfrm>
          <a:off x="6096000" y="2259031"/>
          <a:ext cx="1591474" cy="5524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6206"/>
              </a:lnTo>
              <a:lnTo>
                <a:pt x="1591474" y="276206"/>
              </a:lnTo>
              <a:lnTo>
                <a:pt x="1591474" y="552412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ood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44E62B-C3F8-4DD8-98AE-44E7C223ACA5}">
      <dsp:nvSpPr>
        <dsp:cNvPr id="0" name=""/>
        <dsp:cNvSpPr/>
      </dsp:nvSpPr>
      <dsp:spPr>
        <a:xfrm>
          <a:off x="4504525" y="2259031"/>
          <a:ext cx="1591474" cy="552412"/>
        </a:xfrm>
        <a:custGeom>
          <a:avLst/>
          <a:gdLst/>
          <a:ahLst/>
          <a:cxnLst/>
          <a:rect l="0" t="0" r="0" b="0"/>
          <a:pathLst>
            <a:path>
              <a:moveTo>
                <a:pt x="1591474" y="0"/>
              </a:moveTo>
              <a:lnTo>
                <a:pt x="1591474" y="276206"/>
              </a:lnTo>
              <a:lnTo>
                <a:pt x="0" y="276206"/>
              </a:lnTo>
              <a:lnTo>
                <a:pt x="0" y="552412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ood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200DAC-297A-478D-91AB-B4359522C921}">
      <dsp:nvSpPr>
        <dsp:cNvPr id="0" name=""/>
        <dsp:cNvSpPr/>
      </dsp:nvSpPr>
      <dsp:spPr>
        <a:xfrm>
          <a:off x="1321575" y="2259031"/>
          <a:ext cx="4774424" cy="552412"/>
        </a:xfrm>
        <a:custGeom>
          <a:avLst/>
          <a:gdLst/>
          <a:ahLst/>
          <a:cxnLst/>
          <a:rect l="0" t="0" r="0" b="0"/>
          <a:pathLst>
            <a:path>
              <a:moveTo>
                <a:pt x="4774424" y="0"/>
              </a:moveTo>
              <a:lnTo>
                <a:pt x="4774424" y="276206"/>
              </a:lnTo>
              <a:lnTo>
                <a:pt x="0" y="276206"/>
              </a:lnTo>
              <a:lnTo>
                <a:pt x="0" y="552412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ood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BDBAEB-C034-4C19-871E-96614679BD99}">
      <dsp:nvSpPr>
        <dsp:cNvPr id="0" name=""/>
        <dsp:cNvSpPr/>
      </dsp:nvSpPr>
      <dsp:spPr>
        <a:xfrm>
          <a:off x="4780731" y="943762"/>
          <a:ext cx="2630537" cy="131526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ood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700" b="1" kern="1200"/>
            <a:t>VOŠ a SPŠ Šumperk</a:t>
          </a:r>
          <a:endParaRPr lang="cs-CZ" sz="2700" b="1" kern="1200" dirty="0"/>
        </a:p>
      </dsp:txBody>
      <dsp:txXfrm>
        <a:off x="4780731" y="943762"/>
        <a:ext cx="2630537" cy="1315268"/>
      </dsp:txXfrm>
    </dsp:sp>
    <dsp:sp modelId="{9AF07341-8963-4845-9988-E6F37803ECE7}">
      <dsp:nvSpPr>
        <dsp:cNvPr id="0" name=""/>
        <dsp:cNvSpPr/>
      </dsp:nvSpPr>
      <dsp:spPr>
        <a:xfrm>
          <a:off x="6306" y="2811443"/>
          <a:ext cx="2630537" cy="131526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ood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700" i="0" kern="1200"/>
            <a:t>ZŠ Šumperk, Vrchlického 22</a:t>
          </a:r>
          <a:endParaRPr lang="cs-CZ" sz="2700" b="1" kern="1200" dirty="0"/>
        </a:p>
      </dsp:txBody>
      <dsp:txXfrm>
        <a:off x="6306" y="2811443"/>
        <a:ext cx="2630537" cy="1315268"/>
      </dsp:txXfrm>
    </dsp:sp>
    <dsp:sp modelId="{FEC5F791-3394-4759-8063-0860F146972E}">
      <dsp:nvSpPr>
        <dsp:cNvPr id="0" name=""/>
        <dsp:cNvSpPr/>
      </dsp:nvSpPr>
      <dsp:spPr>
        <a:xfrm>
          <a:off x="3189256" y="2811443"/>
          <a:ext cx="2630537" cy="131526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ood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700" i="0" kern="1200" dirty="0"/>
            <a:t>ZŠ Šumperk, Šumavská 21</a:t>
          </a:r>
          <a:endParaRPr lang="cs-CZ" sz="2700" b="1" kern="1200" dirty="0"/>
        </a:p>
      </dsp:txBody>
      <dsp:txXfrm>
        <a:off x="3189256" y="2811443"/>
        <a:ext cx="2630537" cy="1315268"/>
      </dsp:txXfrm>
    </dsp:sp>
    <dsp:sp modelId="{8CC6B5C0-F149-4EBC-845C-5A73947D5492}">
      <dsp:nvSpPr>
        <dsp:cNvPr id="0" name=""/>
        <dsp:cNvSpPr/>
      </dsp:nvSpPr>
      <dsp:spPr>
        <a:xfrm>
          <a:off x="6372206" y="2811443"/>
          <a:ext cx="2630537" cy="131526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ood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700" i="0" kern="1200"/>
            <a:t>ZŠ Postřelmov, Školní 290</a:t>
          </a:r>
          <a:endParaRPr lang="cs-CZ" sz="2700" b="1" kern="1200" dirty="0"/>
        </a:p>
      </dsp:txBody>
      <dsp:txXfrm>
        <a:off x="6372206" y="2811443"/>
        <a:ext cx="2630537" cy="1315268"/>
      </dsp:txXfrm>
    </dsp:sp>
    <dsp:sp modelId="{2669D5A7-C8B0-4B26-B951-1F88F4814E49}">
      <dsp:nvSpPr>
        <dsp:cNvPr id="0" name=""/>
        <dsp:cNvSpPr/>
      </dsp:nvSpPr>
      <dsp:spPr>
        <a:xfrm>
          <a:off x="9555156" y="2811443"/>
          <a:ext cx="2630537" cy="131526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ood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700" i="0" kern="1200"/>
            <a:t>ZŠ a MŠ Údolí Desné, Šumperská 775, Rapotín</a:t>
          </a:r>
          <a:endParaRPr lang="cs-CZ" sz="2700" b="1" kern="1200" dirty="0"/>
        </a:p>
      </dsp:txBody>
      <dsp:txXfrm>
        <a:off x="9555156" y="2811443"/>
        <a:ext cx="2630537" cy="131526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27E8A4-B00D-43EF-974D-7DF84BABD019}">
      <dsp:nvSpPr>
        <dsp:cNvPr id="0" name=""/>
        <dsp:cNvSpPr/>
      </dsp:nvSpPr>
      <dsp:spPr>
        <a:xfrm>
          <a:off x="3571" y="693340"/>
          <a:ext cx="2833687" cy="170021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ood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600" b="0" i="0" u="none" kern="1200" dirty="0"/>
            <a:t>Střední průmyslová škola strojnická Olomouc</a:t>
          </a:r>
          <a:endParaRPr lang="cs-CZ" sz="2600" b="1" kern="1200" dirty="0">
            <a:solidFill>
              <a:schemeClr val="tx1"/>
            </a:solidFill>
          </a:endParaRPr>
        </a:p>
      </dsp:txBody>
      <dsp:txXfrm>
        <a:off x="3571" y="693340"/>
        <a:ext cx="2833687" cy="1700212"/>
      </dsp:txXfrm>
    </dsp:sp>
    <dsp:sp modelId="{C844851C-F4AB-4B24-8CFC-9513FE6E2F1C}">
      <dsp:nvSpPr>
        <dsp:cNvPr id="0" name=""/>
        <dsp:cNvSpPr/>
      </dsp:nvSpPr>
      <dsp:spPr>
        <a:xfrm>
          <a:off x="3120628" y="693340"/>
          <a:ext cx="2833687" cy="1700212"/>
        </a:xfrm>
        <a:prstGeom prst="rect">
          <a:avLst/>
        </a:prstGeom>
        <a:gradFill rotWithShape="0">
          <a:gsLst>
            <a:gs pos="0">
              <a:schemeClr val="accent4">
                <a:hueOff val="1732615"/>
                <a:satOff val="-7995"/>
                <a:lumOff val="29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732615"/>
                <a:satOff val="-7995"/>
                <a:lumOff val="29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732615"/>
                <a:satOff val="-7995"/>
                <a:lumOff val="29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ood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600" b="0" i="0" u="none" kern="1200"/>
            <a:t>SPŠ elektrotechnická a OA Mohelnice</a:t>
          </a:r>
          <a:endParaRPr lang="pl-PL" sz="2600" b="0" kern="1200"/>
        </a:p>
      </dsp:txBody>
      <dsp:txXfrm>
        <a:off x="3120628" y="693340"/>
        <a:ext cx="2833687" cy="1700212"/>
      </dsp:txXfrm>
    </dsp:sp>
    <dsp:sp modelId="{953CDF33-78B6-487C-90A8-7075D28FCA7A}">
      <dsp:nvSpPr>
        <dsp:cNvPr id="0" name=""/>
        <dsp:cNvSpPr/>
      </dsp:nvSpPr>
      <dsp:spPr>
        <a:xfrm>
          <a:off x="6237684" y="693340"/>
          <a:ext cx="2833687" cy="1700212"/>
        </a:xfrm>
        <a:prstGeom prst="rect">
          <a:avLst/>
        </a:prstGeom>
        <a:gradFill rotWithShape="0">
          <a:gsLst>
            <a:gs pos="0">
              <a:schemeClr val="accent4">
                <a:hueOff val="3465231"/>
                <a:satOff val="-15989"/>
                <a:lumOff val="58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3465231"/>
                <a:satOff val="-15989"/>
                <a:lumOff val="58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3465231"/>
                <a:satOff val="-15989"/>
                <a:lumOff val="58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ood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600" b="0" i="0" u="none" kern="1200" dirty="0"/>
            <a:t>VOŠ a SPŠ elektrotechnická, Olomouc, Božetěchova 3</a:t>
          </a:r>
          <a:endParaRPr lang="cs-CZ" sz="2600" b="0" kern="1200" dirty="0"/>
        </a:p>
      </dsp:txBody>
      <dsp:txXfrm>
        <a:off x="6237684" y="693340"/>
        <a:ext cx="2833687" cy="1700212"/>
      </dsp:txXfrm>
    </dsp:sp>
    <dsp:sp modelId="{61E0B0BC-99F5-4916-AC37-2AA03EFB1C28}">
      <dsp:nvSpPr>
        <dsp:cNvPr id="0" name=""/>
        <dsp:cNvSpPr/>
      </dsp:nvSpPr>
      <dsp:spPr>
        <a:xfrm>
          <a:off x="9354740" y="693340"/>
          <a:ext cx="2833687" cy="1700212"/>
        </a:xfrm>
        <a:prstGeom prst="rect">
          <a:avLst/>
        </a:prstGeom>
        <a:gradFill rotWithShape="0">
          <a:gsLst>
            <a:gs pos="0">
              <a:schemeClr val="accent4">
                <a:hueOff val="5197846"/>
                <a:satOff val="-23984"/>
                <a:lumOff val="88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5197846"/>
                <a:satOff val="-23984"/>
                <a:lumOff val="88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5197846"/>
                <a:satOff val="-23984"/>
                <a:lumOff val="88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ood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600" b="0" i="0" u="none" kern="1200"/>
            <a:t>Gymnázium </a:t>
          </a:r>
          <a:r>
            <a:rPr lang="cs-CZ" sz="2600" b="0" i="0" u="none" kern="1200" dirty="0"/>
            <a:t>Uničov, Gymnazijní 257 783 91  Uničov</a:t>
          </a:r>
          <a:endParaRPr lang="cs-CZ" sz="2600" b="0" kern="1200" dirty="0"/>
        </a:p>
      </dsp:txBody>
      <dsp:txXfrm>
        <a:off x="9354740" y="693340"/>
        <a:ext cx="2833687" cy="1700212"/>
      </dsp:txXfrm>
    </dsp:sp>
    <dsp:sp modelId="{99914AF7-A5FD-44BD-A207-C2D7D989AD48}">
      <dsp:nvSpPr>
        <dsp:cNvPr id="0" name=""/>
        <dsp:cNvSpPr/>
      </dsp:nvSpPr>
      <dsp:spPr>
        <a:xfrm>
          <a:off x="1562100" y="2676921"/>
          <a:ext cx="2833687" cy="1700212"/>
        </a:xfrm>
        <a:prstGeom prst="rect">
          <a:avLst/>
        </a:prstGeom>
        <a:gradFill rotWithShape="0">
          <a:gsLst>
            <a:gs pos="0">
              <a:schemeClr val="accent4">
                <a:hueOff val="6930461"/>
                <a:satOff val="-31979"/>
                <a:lumOff val="117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6930461"/>
                <a:satOff val="-31979"/>
                <a:lumOff val="117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6930461"/>
                <a:satOff val="-31979"/>
                <a:lumOff val="117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ood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600" b="0" i="0" u="none" kern="1200" dirty="0"/>
            <a:t>Gymnázium, Olomouc, Čajkovského 9</a:t>
          </a:r>
          <a:endParaRPr lang="cs-CZ" sz="2600" b="0" kern="1200" dirty="0"/>
        </a:p>
      </dsp:txBody>
      <dsp:txXfrm>
        <a:off x="1562100" y="2676921"/>
        <a:ext cx="2833687" cy="1700212"/>
      </dsp:txXfrm>
    </dsp:sp>
    <dsp:sp modelId="{A612A066-CEFE-4906-BAF7-CAA656D20F8A}">
      <dsp:nvSpPr>
        <dsp:cNvPr id="0" name=""/>
        <dsp:cNvSpPr/>
      </dsp:nvSpPr>
      <dsp:spPr>
        <a:xfrm>
          <a:off x="4679156" y="2676921"/>
          <a:ext cx="2833687" cy="1700212"/>
        </a:xfrm>
        <a:prstGeom prst="rect">
          <a:avLst/>
        </a:prstGeom>
        <a:gradFill rotWithShape="0">
          <a:gsLst>
            <a:gs pos="0">
              <a:schemeClr val="accent4">
                <a:hueOff val="8663077"/>
                <a:satOff val="-39973"/>
                <a:lumOff val="147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8663077"/>
                <a:satOff val="-39973"/>
                <a:lumOff val="147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8663077"/>
                <a:satOff val="-39973"/>
                <a:lumOff val="147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ood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600" b="0" i="0" u="none" kern="1200"/>
            <a:t>Gymnázium Jiřího Wolkera, Prostějov, Kollárova 3</a:t>
          </a:r>
          <a:endParaRPr lang="cs-CZ" sz="2600" b="0" kern="1200"/>
        </a:p>
      </dsp:txBody>
      <dsp:txXfrm>
        <a:off x="4679156" y="2676921"/>
        <a:ext cx="2833687" cy="1700212"/>
      </dsp:txXfrm>
    </dsp:sp>
    <dsp:sp modelId="{31E6DBA5-4568-4861-81E1-01E37A1EE5E1}">
      <dsp:nvSpPr>
        <dsp:cNvPr id="0" name=""/>
        <dsp:cNvSpPr/>
      </dsp:nvSpPr>
      <dsp:spPr>
        <a:xfrm>
          <a:off x="7796212" y="2676921"/>
          <a:ext cx="2833687" cy="1700212"/>
        </a:xfrm>
        <a:prstGeom prst="rect">
          <a:avLst/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ood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600" b="0" i="0" u="none" kern="1200"/>
            <a:t>Gymnázium, Šumperk, Masarykovo náměstí 8</a:t>
          </a:r>
          <a:endParaRPr lang="cs-CZ" sz="2600" b="0" kern="1200"/>
        </a:p>
      </dsp:txBody>
      <dsp:txXfrm>
        <a:off x="7796212" y="2676921"/>
        <a:ext cx="2833687" cy="170021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27E8A4-B00D-43EF-974D-7DF84BABD019}">
      <dsp:nvSpPr>
        <dsp:cNvPr id="0" name=""/>
        <dsp:cNvSpPr/>
      </dsp:nvSpPr>
      <dsp:spPr>
        <a:xfrm>
          <a:off x="3571" y="693340"/>
          <a:ext cx="2833687" cy="170021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ood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500" b="0" i="0" u="none" kern="1200" dirty="0"/>
            <a:t>Střední průmyslová škola Přerov, Havlíčkova 2</a:t>
          </a:r>
          <a:endParaRPr lang="cs-CZ" sz="2500" b="1" kern="1200" dirty="0">
            <a:solidFill>
              <a:schemeClr val="tx1"/>
            </a:solidFill>
          </a:endParaRPr>
        </a:p>
      </dsp:txBody>
      <dsp:txXfrm>
        <a:off x="3571" y="693340"/>
        <a:ext cx="2833687" cy="1700212"/>
      </dsp:txXfrm>
    </dsp:sp>
    <dsp:sp modelId="{6B58AA1A-1EE3-4541-AA7F-0CD718E4C990}">
      <dsp:nvSpPr>
        <dsp:cNvPr id="0" name=""/>
        <dsp:cNvSpPr/>
      </dsp:nvSpPr>
      <dsp:spPr>
        <a:xfrm>
          <a:off x="3120628" y="693340"/>
          <a:ext cx="2833687" cy="1700212"/>
        </a:xfrm>
        <a:prstGeom prst="rect">
          <a:avLst/>
        </a:prstGeom>
        <a:gradFill rotWithShape="0">
          <a:gsLst>
            <a:gs pos="0">
              <a:schemeClr val="accent4">
                <a:hueOff val="1485099"/>
                <a:satOff val="-6853"/>
                <a:lumOff val="25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485099"/>
                <a:satOff val="-6853"/>
                <a:lumOff val="25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485099"/>
                <a:satOff val="-6853"/>
                <a:lumOff val="25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ood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500" b="0" i="0" u="none" kern="1200"/>
            <a:t>Střední průmyslová škola strojnická Olomouc</a:t>
          </a:r>
          <a:endParaRPr lang="cs-CZ" sz="2500" b="0" kern="1200"/>
        </a:p>
      </dsp:txBody>
      <dsp:txXfrm>
        <a:off x="3120628" y="693340"/>
        <a:ext cx="2833687" cy="1700212"/>
      </dsp:txXfrm>
    </dsp:sp>
    <dsp:sp modelId="{985B78D0-F02E-409E-A741-B82B695B0952}">
      <dsp:nvSpPr>
        <dsp:cNvPr id="0" name=""/>
        <dsp:cNvSpPr/>
      </dsp:nvSpPr>
      <dsp:spPr>
        <a:xfrm>
          <a:off x="6237684" y="693340"/>
          <a:ext cx="2833687" cy="1700212"/>
        </a:xfrm>
        <a:prstGeom prst="rect">
          <a:avLst/>
        </a:prstGeom>
        <a:gradFill rotWithShape="0">
          <a:gsLst>
            <a:gs pos="0">
              <a:schemeClr val="accent4">
                <a:hueOff val="2970198"/>
                <a:satOff val="-13705"/>
                <a:lumOff val="50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2970198"/>
                <a:satOff val="-13705"/>
                <a:lumOff val="50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2970198"/>
                <a:satOff val="-13705"/>
                <a:lumOff val="50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ood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500" b="0" i="0" u="none" kern="1200"/>
            <a:t>Střední průmyslová škola Jeseník</a:t>
          </a:r>
          <a:endParaRPr lang="cs-CZ" sz="2500" b="0" kern="1200"/>
        </a:p>
      </dsp:txBody>
      <dsp:txXfrm>
        <a:off x="6237684" y="693340"/>
        <a:ext cx="2833687" cy="1700212"/>
      </dsp:txXfrm>
    </dsp:sp>
    <dsp:sp modelId="{4E53DC01-549C-412F-B2D8-AEFD12F0D7A2}">
      <dsp:nvSpPr>
        <dsp:cNvPr id="0" name=""/>
        <dsp:cNvSpPr/>
      </dsp:nvSpPr>
      <dsp:spPr>
        <a:xfrm>
          <a:off x="9354740" y="693340"/>
          <a:ext cx="2833687" cy="1700212"/>
        </a:xfrm>
        <a:prstGeom prst="rect">
          <a:avLst/>
        </a:prstGeom>
        <a:gradFill rotWithShape="0">
          <a:gsLst>
            <a:gs pos="0">
              <a:schemeClr val="accent4">
                <a:hueOff val="4455297"/>
                <a:satOff val="-20558"/>
                <a:lumOff val="75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4455297"/>
                <a:satOff val="-20558"/>
                <a:lumOff val="75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4455297"/>
                <a:satOff val="-20558"/>
                <a:lumOff val="75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ood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500" b="0" i="0" u="none" kern="1200"/>
            <a:t>Střední škola polytechnická, Olomouc, Rooseveltova 79</a:t>
          </a:r>
          <a:endParaRPr lang="cs-CZ" sz="2500" b="0" kern="1200"/>
        </a:p>
      </dsp:txBody>
      <dsp:txXfrm>
        <a:off x="9354740" y="693340"/>
        <a:ext cx="2833687" cy="1700212"/>
      </dsp:txXfrm>
    </dsp:sp>
    <dsp:sp modelId="{B4A2798F-4CFC-4653-AE4F-66B9AEC1C7FA}">
      <dsp:nvSpPr>
        <dsp:cNvPr id="0" name=""/>
        <dsp:cNvSpPr/>
      </dsp:nvSpPr>
      <dsp:spPr>
        <a:xfrm>
          <a:off x="3571" y="2676921"/>
          <a:ext cx="2833687" cy="1700212"/>
        </a:xfrm>
        <a:prstGeom prst="rect">
          <a:avLst/>
        </a:prstGeom>
        <a:gradFill rotWithShape="0">
          <a:gsLst>
            <a:gs pos="0">
              <a:schemeClr val="accent4">
                <a:hueOff val="5940396"/>
                <a:satOff val="-27410"/>
                <a:lumOff val="100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5940396"/>
                <a:satOff val="-27410"/>
                <a:lumOff val="100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5940396"/>
                <a:satOff val="-27410"/>
                <a:lumOff val="100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ood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500" b="0" i="0" u="none" kern="1200"/>
            <a:t>Střední průmyslová škola Hranice</a:t>
          </a:r>
          <a:endParaRPr lang="cs-CZ" sz="2500" b="0" kern="1200"/>
        </a:p>
      </dsp:txBody>
      <dsp:txXfrm>
        <a:off x="3571" y="2676921"/>
        <a:ext cx="2833687" cy="1700212"/>
      </dsp:txXfrm>
    </dsp:sp>
    <dsp:sp modelId="{B11041A7-623E-4095-9445-48108C0AAF49}">
      <dsp:nvSpPr>
        <dsp:cNvPr id="0" name=""/>
        <dsp:cNvSpPr/>
      </dsp:nvSpPr>
      <dsp:spPr>
        <a:xfrm>
          <a:off x="3120628" y="2676921"/>
          <a:ext cx="2833687" cy="1700212"/>
        </a:xfrm>
        <a:prstGeom prst="rect">
          <a:avLst/>
        </a:prstGeom>
        <a:gradFill rotWithShape="0">
          <a:gsLst>
            <a:gs pos="0">
              <a:schemeClr val="accent4">
                <a:hueOff val="7425494"/>
                <a:satOff val="-34263"/>
                <a:lumOff val="12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7425494"/>
                <a:satOff val="-34263"/>
                <a:lumOff val="12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7425494"/>
                <a:satOff val="-34263"/>
                <a:lumOff val="12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ood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500" b="0" i="0" u="none" kern="1200"/>
            <a:t>Gymnázium Jana Blahoslava a Střední pedagogická škola, Přerov, Denisova 3</a:t>
          </a:r>
          <a:endParaRPr lang="cs-CZ" sz="2500" b="0" kern="1200"/>
        </a:p>
      </dsp:txBody>
      <dsp:txXfrm>
        <a:off x="3120628" y="2676921"/>
        <a:ext cx="2833687" cy="1700212"/>
      </dsp:txXfrm>
    </dsp:sp>
    <dsp:sp modelId="{835572E4-0584-4932-83C1-A477D00FE4FF}">
      <dsp:nvSpPr>
        <dsp:cNvPr id="0" name=""/>
        <dsp:cNvSpPr/>
      </dsp:nvSpPr>
      <dsp:spPr>
        <a:xfrm>
          <a:off x="6237684" y="2676921"/>
          <a:ext cx="2833687" cy="1700212"/>
        </a:xfrm>
        <a:prstGeom prst="rect">
          <a:avLst/>
        </a:prstGeom>
        <a:gradFill rotWithShape="0">
          <a:gsLst>
            <a:gs pos="0">
              <a:schemeClr val="accent4">
                <a:hueOff val="8910593"/>
                <a:satOff val="-41115"/>
                <a:lumOff val="151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8910593"/>
                <a:satOff val="-41115"/>
                <a:lumOff val="151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8910593"/>
                <a:satOff val="-41115"/>
                <a:lumOff val="151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ood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500" b="0" i="0" u="none" kern="1200"/>
            <a:t>Střední odborná škola Šumperk, Zemědělská 3 </a:t>
          </a:r>
          <a:endParaRPr lang="cs-CZ" sz="2500" b="0" kern="1200"/>
        </a:p>
      </dsp:txBody>
      <dsp:txXfrm>
        <a:off x="6237684" y="2676921"/>
        <a:ext cx="2833687" cy="1700212"/>
      </dsp:txXfrm>
    </dsp:sp>
    <dsp:sp modelId="{3F85436A-4D10-46CB-9FDD-3C74383AF521}">
      <dsp:nvSpPr>
        <dsp:cNvPr id="0" name=""/>
        <dsp:cNvSpPr/>
      </dsp:nvSpPr>
      <dsp:spPr>
        <a:xfrm>
          <a:off x="9354740" y="2676921"/>
          <a:ext cx="2833687" cy="1700212"/>
        </a:xfrm>
        <a:prstGeom prst="rect">
          <a:avLst/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ood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500" b="0" i="0" u="none" kern="1200" dirty="0"/>
            <a:t>Střední odborná škola Hranice, školská právnická osoba</a:t>
          </a:r>
          <a:endParaRPr lang="cs-CZ" sz="2500" b="0" kern="1200" dirty="0"/>
        </a:p>
      </dsp:txBody>
      <dsp:txXfrm>
        <a:off x="9354740" y="2676921"/>
        <a:ext cx="2833687" cy="170021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476347-4C44-42EC-93EA-F83853529584}">
      <dsp:nvSpPr>
        <dsp:cNvPr id="0" name=""/>
        <dsp:cNvSpPr/>
      </dsp:nvSpPr>
      <dsp:spPr>
        <a:xfrm>
          <a:off x="9869" y="195589"/>
          <a:ext cx="2358347" cy="692943"/>
        </a:xfrm>
        <a:prstGeom prst="chevron">
          <a:avLst/>
        </a:prstGeom>
        <a:solidFill>
          <a:srgbClr val="00833F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12065" rIns="0" bIns="12065" numCol="1" spcCol="1270" anchor="ctr" anchorCtr="0">
          <a:noAutofit/>
          <a:sp3d extrusionH="28000" prstMaterial="matte"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90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Volnočasové aktivity</a:t>
          </a:r>
          <a:endParaRPr lang="cs-CZ" sz="19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56341" y="195589"/>
        <a:ext cx="1665404" cy="692943"/>
      </dsp:txXfrm>
    </dsp:sp>
    <dsp:sp modelId="{4017E1D7-C4FA-4A1B-BB80-15679BD34B5B}">
      <dsp:nvSpPr>
        <dsp:cNvPr id="0" name=""/>
        <dsp:cNvSpPr/>
      </dsp:nvSpPr>
      <dsp:spPr>
        <a:xfrm>
          <a:off x="2143010" y="254489"/>
          <a:ext cx="1842140" cy="575143"/>
        </a:xfrm>
        <a:prstGeom prst="chevron">
          <a:avLst/>
        </a:prstGeom>
        <a:solidFill>
          <a:schemeClr val="accent6">
            <a:lumMod val="40000"/>
            <a:lumOff val="60000"/>
            <a:alpha val="9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6985" rIns="0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100" b="1" kern="1200" dirty="0"/>
            <a:t>Kroužek Streamování</a:t>
          </a:r>
        </a:p>
      </dsp:txBody>
      <dsp:txXfrm>
        <a:off x="2430582" y="254489"/>
        <a:ext cx="1266997" cy="575143"/>
      </dsp:txXfrm>
    </dsp:sp>
    <dsp:sp modelId="{C91F41B7-43F1-4AC9-B6D6-9E47D8DE60AE}">
      <dsp:nvSpPr>
        <dsp:cNvPr id="0" name=""/>
        <dsp:cNvSpPr/>
      </dsp:nvSpPr>
      <dsp:spPr>
        <a:xfrm>
          <a:off x="3783850" y="254489"/>
          <a:ext cx="1842140" cy="575143"/>
        </a:xfrm>
        <a:prstGeom prst="chevron">
          <a:avLst/>
        </a:prstGeom>
        <a:solidFill>
          <a:schemeClr val="accent6">
            <a:lumMod val="40000"/>
            <a:lumOff val="60000"/>
            <a:alpha val="9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6985" rIns="0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100" b="1" kern="1200" dirty="0"/>
            <a:t>Kroužek Elektroniky</a:t>
          </a:r>
        </a:p>
      </dsp:txBody>
      <dsp:txXfrm>
        <a:off x="4071422" y="254489"/>
        <a:ext cx="1266997" cy="575143"/>
      </dsp:txXfrm>
    </dsp:sp>
    <dsp:sp modelId="{74E7AAC8-2A98-47B3-BA83-C2FB56DC4E0E}">
      <dsp:nvSpPr>
        <dsp:cNvPr id="0" name=""/>
        <dsp:cNvSpPr/>
      </dsp:nvSpPr>
      <dsp:spPr>
        <a:xfrm>
          <a:off x="5424691" y="254489"/>
          <a:ext cx="1842140" cy="575143"/>
        </a:xfrm>
        <a:prstGeom prst="chevron">
          <a:avLst/>
        </a:prstGeom>
        <a:solidFill>
          <a:schemeClr val="accent6">
            <a:lumMod val="40000"/>
            <a:lumOff val="60000"/>
            <a:alpha val="9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6985" rIns="0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100" b="1" kern="1200" dirty="0"/>
            <a:t>Kroužek 3D  modelování a 3D tisku</a:t>
          </a:r>
        </a:p>
      </dsp:txBody>
      <dsp:txXfrm>
        <a:off x="5712263" y="254489"/>
        <a:ext cx="1266997" cy="575143"/>
      </dsp:txXfrm>
    </dsp:sp>
    <dsp:sp modelId="{1EED18D8-68CA-46E9-93F6-BB26709C4101}">
      <dsp:nvSpPr>
        <dsp:cNvPr id="0" name=""/>
        <dsp:cNvSpPr/>
      </dsp:nvSpPr>
      <dsp:spPr>
        <a:xfrm>
          <a:off x="7065532" y="254489"/>
          <a:ext cx="1842140" cy="575143"/>
        </a:xfrm>
        <a:prstGeom prst="chevron">
          <a:avLst/>
        </a:prstGeom>
        <a:solidFill>
          <a:schemeClr val="accent6">
            <a:lumMod val="40000"/>
            <a:lumOff val="60000"/>
            <a:alpha val="9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6985" rIns="0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100" b="1" kern="1200" dirty="0"/>
            <a:t>Kroužek Polytechniky</a:t>
          </a:r>
        </a:p>
      </dsp:txBody>
      <dsp:txXfrm>
        <a:off x="7353104" y="254489"/>
        <a:ext cx="1266997" cy="575143"/>
      </dsp:txXfrm>
    </dsp:sp>
    <dsp:sp modelId="{4F362197-840C-4ED4-862D-6D53EC7E6EE2}">
      <dsp:nvSpPr>
        <dsp:cNvPr id="0" name=""/>
        <dsp:cNvSpPr/>
      </dsp:nvSpPr>
      <dsp:spPr>
        <a:xfrm>
          <a:off x="9869" y="985545"/>
          <a:ext cx="2358347" cy="692943"/>
        </a:xfrm>
        <a:prstGeom prst="chevron">
          <a:avLst/>
        </a:prstGeom>
        <a:solidFill>
          <a:srgbClr val="1BB0E8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14605" rIns="0" bIns="14605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3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Projektové dny</a:t>
          </a:r>
          <a:endParaRPr lang="cs-CZ" sz="23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56341" y="985545"/>
        <a:ext cx="1665404" cy="692943"/>
      </dsp:txXfrm>
    </dsp:sp>
    <dsp:sp modelId="{70CBB517-A724-4724-9CC5-B81849C210B0}">
      <dsp:nvSpPr>
        <dsp:cNvPr id="0" name=""/>
        <dsp:cNvSpPr/>
      </dsp:nvSpPr>
      <dsp:spPr>
        <a:xfrm>
          <a:off x="2143010" y="1044445"/>
          <a:ext cx="1842140" cy="575143"/>
        </a:xfrm>
        <a:prstGeom prst="chevron">
          <a:avLst/>
        </a:prstGeom>
        <a:solidFill>
          <a:schemeClr val="accent1">
            <a:lumMod val="40000"/>
            <a:lumOff val="60000"/>
            <a:alpha val="9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6985" rIns="0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100" b="1" kern="1200" dirty="0"/>
            <a:t>Sdílení odborných pracovišť</a:t>
          </a:r>
        </a:p>
      </dsp:txBody>
      <dsp:txXfrm>
        <a:off x="2430582" y="1044445"/>
        <a:ext cx="1266997" cy="575143"/>
      </dsp:txXfrm>
    </dsp:sp>
    <dsp:sp modelId="{B98CECFC-CFF7-4C8D-8434-F41040B151E7}">
      <dsp:nvSpPr>
        <dsp:cNvPr id="0" name=""/>
        <dsp:cNvSpPr/>
      </dsp:nvSpPr>
      <dsp:spPr>
        <a:xfrm>
          <a:off x="3783850" y="1044445"/>
          <a:ext cx="1842140" cy="575143"/>
        </a:xfrm>
        <a:prstGeom prst="chevron">
          <a:avLst/>
        </a:prstGeom>
        <a:solidFill>
          <a:schemeClr val="accent1">
            <a:lumMod val="40000"/>
            <a:lumOff val="60000"/>
            <a:alpha val="9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6985" rIns="0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100" b="1" kern="1200" dirty="0"/>
            <a:t>Soutěž k volbě povolání</a:t>
          </a:r>
        </a:p>
      </dsp:txBody>
      <dsp:txXfrm>
        <a:off x="4071422" y="1044445"/>
        <a:ext cx="1266997" cy="575143"/>
      </dsp:txXfrm>
    </dsp:sp>
    <dsp:sp modelId="{3CA8C6DF-31C1-47A0-9C12-7D299C342A90}">
      <dsp:nvSpPr>
        <dsp:cNvPr id="0" name=""/>
        <dsp:cNvSpPr/>
      </dsp:nvSpPr>
      <dsp:spPr>
        <a:xfrm>
          <a:off x="5424691" y="1044445"/>
          <a:ext cx="1842140" cy="575143"/>
        </a:xfrm>
        <a:prstGeom prst="chevron">
          <a:avLst/>
        </a:prstGeom>
        <a:solidFill>
          <a:schemeClr val="accent1">
            <a:lumMod val="40000"/>
            <a:lumOff val="60000"/>
            <a:alpha val="9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6985" rIns="0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100" b="1" kern="1200" dirty="0"/>
            <a:t>Den Středoškolákem</a:t>
          </a:r>
        </a:p>
      </dsp:txBody>
      <dsp:txXfrm>
        <a:off x="5712263" y="1044445"/>
        <a:ext cx="1266997" cy="575143"/>
      </dsp:txXfrm>
    </dsp:sp>
    <dsp:sp modelId="{70DA1D0B-116F-40EA-82FA-9A92FB8B96AB}">
      <dsp:nvSpPr>
        <dsp:cNvPr id="0" name=""/>
        <dsp:cNvSpPr/>
      </dsp:nvSpPr>
      <dsp:spPr>
        <a:xfrm>
          <a:off x="9869" y="1775501"/>
          <a:ext cx="2358347" cy="692943"/>
        </a:xfrm>
        <a:prstGeom prst="chevron">
          <a:avLst/>
        </a:prstGeom>
        <a:solidFill>
          <a:srgbClr val="8CC953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14605" rIns="0" bIns="14605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3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Workshopy práce</a:t>
          </a:r>
          <a:endParaRPr lang="cs-CZ" sz="23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56341" y="1775501"/>
        <a:ext cx="1665404" cy="692943"/>
      </dsp:txXfrm>
    </dsp:sp>
    <dsp:sp modelId="{52F4C4E2-FB54-4AD3-8425-90A6F8D2D78B}">
      <dsp:nvSpPr>
        <dsp:cNvPr id="0" name=""/>
        <dsp:cNvSpPr/>
      </dsp:nvSpPr>
      <dsp:spPr>
        <a:xfrm>
          <a:off x="2143010" y="1834401"/>
          <a:ext cx="1842140" cy="575143"/>
        </a:xfrm>
        <a:prstGeom prst="chevron">
          <a:avLst/>
        </a:prstGeom>
        <a:solidFill>
          <a:srgbClr val="ABD882">
            <a:alpha val="89804"/>
          </a:srgb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6985" rIns="0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100" b="1" kern="1200" dirty="0"/>
            <a:t>Digitální bezpečnost</a:t>
          </a:r>
        </a:p>
      </dsp:txBody>
      <dsp:txXfrm>
        <a:off x="2430582" y="1834401"/>
        <a:ext cx="1266997" cy="575143"/>
      </dsp:txXfrm>
    </dsp:sp>
    <dsp:sp modelId="{5D3394BE-6412-483A-94C8-8BC629CCE82E}">
      <dsp:nvSpPr>
        <dsp:cNvPr id="0" name=""/>
        <dsp:cNvSpPr/>
      </dsp:nvSpPr>
      <dsp:spPr>
        <a:xfrm>
          <a:off x="3783850" y="1834401"/>
          <a:ext cx="1842140" cy="575143"/>
        </a:xfrm>
        <a:prstGeom prst="chevron">
          <a:avLst/>
        </a:prstGeom>
        <a:solidFill>
          <a:srgbClr val="ABD882">
            <a:alpha val="89804"/>
          </a:srgb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6985" rIns="0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100" b="1" kern="1200" dirty="0"/>
            <a:t>Lego jako nástroj programování</a:t>
          </a:r>
        </a:p>
      </dsp:txBody>
      <dsp:txXfrm>
        <a:off x="4071422" y="1834401"/>
        <a:ext cx="1266997" cy="575143"/>
      </dsp:txXfrm>
    </dsp:sp>
    <dsp:sp modelId="{2E6480B5-85BC-44ED-9E41-1D9E21A366D7}">
      <dsp:nvSpPr>
        <dsp:cNvPr id="0" name=""/>
        <dsp:cNvSpPr/>
      </dsp:nvSpPr>
      <dsp:spPr>
        <a:xfrm>
          <a:off x="5424691" y="1834401"/>
          <a:ext cx="1842140" cy="575143"/>
        </a:xfrm>
        <a:prstGeom prst="chevron">
          <a:avLst/>
        </a:prstGeom>
        <a:solidFill>
          <a:srgbClr val="ABD882">
            <a:alpha val="89804"/>
          </a:srgb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6985" rIns="0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100" b="1" kern="1200" dirty="0"/>
            <a:t>Veletrh dovedností</a:t>
          </a:r>
        </a:p>
      </dsp:txBody>
      <dsp:txXfrm>
        <a:off x="5712263" y="1834401"/>
        <a:ext cx="1266997" cy="575143"/>
      </dsp:txXfrm>
    </dsp:sp>
    <dsp:sp modelId="{B51B84CD-DDA7-47DF-AE84-68F9BF42026F}">
      <dsp:nvSpPr>
        <dsp:cNvPr id="0" name=""/>
        <dsp:cNvSpPr/>
      </dsp:nvSpPr>
      <dsp:spPr>
        <a:xfrm>
          <a:off x="7065532" y="1834401"/>
          <a:ext cx="1842140" cy="575143"/>
        </a:xfrm>
        <a:prstGeom prst="chevron">
          <a:avLst/>
        </a:prstGeom>
        <a:solidFill>
          <a:srgbClr val="ABD882">
            <a:alpha val="89804"/>
          </a:srgb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6985" rIns="0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100" b="1" kern="1200" dirty="0"/>
            <a:t>Digitální</a:t>
          </a:r>
          <a:br>
            <a:rPr lang="cs-CZ" sz="1100" b="1" kern="1200" dirty="0"/>
          </a:br>
          <a:r>
            <a:rPr lang="cs-CZ" sz="1100" b="1" kern="1200" dirty="0"/>
            <a:t>a finanční gramotnost</a:t>
          </a:r>
        </a:p>
      </dsp:txBody>
      <dsp:txXfrm>
        <a:off x="7353104" y="1834401"/>
        <a:ext cx="1266997" cy="575143"/>
      </dsp:txXfrm>
    </dsp:sp>
    <dsp:sp modelId="{A19B908E-8216-41D6-891B-609BA561B039}">
      <dsp:nvSpPr>
        <dsp:cNvPr id="0" name=""/>
        <dsp:cNvSpPr/>
      </dsp:nvSpPr>
      <dsp:spPr>
        <a:xfrm>
          <a:off x="9869" y="2565457"/>
          <a:ext cx="2351123" cy="692943"/>
        </a:xfrm>
        <a:prstGeom prst="chevron">
          <a:avLst/>
        </a:prstGeom>
        <a:solidFill>
          <a:srgbClr val="D91B34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14605" rIns="0" bIns="14605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3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Soutěže</a:t>
          </a:r>
          <a:endParaRPr lang="cs-CZ" sz="23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56341" y="2565457"/>
        <a:ext cx="1658180" cy="692943"/>
      </dsp:txXfrm>
    </dsp:sp>
    <dsp:sp modelId="{E5021551-ABD3-489E-8FD5-2567A6ED8FEC}">
      <dsp:nvSpPr>
        <dsp:cNvPr id="0" name=""/>
        <dsp:cNvSpPr/>
      </dsp:nvSpPr>
      <dsp:spPr>
        <a:xfrm>
          <a:off x="2135786" y="2624357"/>
          <a:ext cx="1842140" cy="575143"/>
        </a:xfrm>
        <a:prstGeom prst="chevron">
          <a:avLst/>
        </a:prstGeom>
        <a:solidFill>
          <a:srgbClr val="FF7979">
            <a:alpha val="89804"/>
          </a:srgb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6985" rIns="0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100" b="1" kern="1200" dirty="0" err="1"/>
            <a:t>Micro:bit</a:t>
          </a:r>
          <a:endParaRPr lang="cs-CZ" sz="1100" b="1" kern="1200" dirty="0"/>
        </a:p>
      </dsp:txBody>
      <dsp:txXfrm>
        <a:off x="2423358" y="2624357"/>
        <a:ext cx="1266997" cy="575143"/>
      </dsp:txXfrm>
    </dsp:sp>
    <dsp:sp modelId="{DC8BA8DE-B33C-446B-9D88-79DAD3510904}">
      <dsp:nvSpPr>
        <dsp:cNvPr id="0" name=""/>
        <dsp:cNvSpPr/>
      </dsp:nvSpPr>
      <dsp:spPr>
        <a:xfrm>
          <a:off x="3776626" y="2624357"/>
          <a:ext cx="1842140" cy="575143"/>
        </a:xfrm>
        <a:prstGeom prst="chevron">
          <a:avLst/>
        </a:prstGeom>
        <a:solidFill>
          <a:srgbClr val="FF7979">
            <a:alpha val="89804"/>
          </a:srgb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6985" rIns="0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100" b="1" kern="1200" dirty="0"/>
            <a:t>Robotika</a:t>
          </a:r>
        </a:p>
      </dsp:txBody>
      <dsp:txXfrm>
        <a:off x="4064198" y="2624357"/>
        <a:ext cx="1266997" cy="575143"/>
      </dsp:txXfrm>
    </dsp:sp>
    <dsp:sp modelId="{49A9DDB7-FA05-43C4-B219-827ECDA6762D}">
      <dsp:nvSpPr>
        <dsp:cNvPr id="0" name=""/>
        <dsp:cNvSpPr/>
      </dsp:nvSpPr>
      <dsp:spPr>
        <a:xfrm>
          <a:off x="5417467" y="2624357"/>
          <a:ext cx="1842140" cy="575143"/>
        </a:xfrm>
        <a:prstGeom prst="chevron">
          <a:avLst/>
        </a:prstGeom>
        <a:solidFill>
          <a:srgbClr val="FF7979">
            <a:alpha val="89804"/>
          </a:srgb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6985" rIns="0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100" b="1" kern="1200" dirty="0"/>
            <a:t> 3D modelování</a:t>
          </a:r>
        </a:p>
      </dsp:txBody>
      <dsp:txXfrm>
        <a:off x="5705039" y="2624357"/>
        <a:ext cx="1266997" cy="575143"/>
      </dsp:txXfrm>
    </dsp:sp>
    <dsp:sp modelId="{1F661EC1-F5EB-46B6-8398-730B054A1B24}">
      <dsp:nvSpPr>
        <dsp:cNvPr id="0" name=""/>
        <dsp:cNvSpPr/>
      </dsp:nvSpPr>
      <dsp:spPr>
        <a:xfrm>
          <a:off x="7058308" y="2624357"/>
          <a:ext cx="1842140" cy="575143"/>
        </a:xfrm>
        <a:prstGeom prst="chevron">
          <a:avLst/>
        </a:prstGeom>
        <a:solidFill>
          <a:srgbClr val="FF7979">
            <a:alpha val="89804"/>
          </a:srgb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6985" rIns="0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100" b="1" kern="1200" dirty="0"/>
            <a:t>Volba povolání</a:t>
          </a:r>
        </a:p>
      </dsp:txBody>
      <dsp:txXfrm>
        <a:off x="7345880" y="2624357"/>
        <a:ext cx="1266997" cy="575143"/>
      </dsp:txXfrm>
    </dsp:sp>
    <dsp:sp modelId="{53EA63A9-F93F-4111-9EB8-18ECD04C8439}">
      <dsp:nvSpPr>
        <dsp:cNvPr id="0" name=""/>
        <dsp:cNvSpPr/>
      </dsp:nvSpPr>
      <dsp:spPr>
        <a:xfrm>
          <a:off x="8699149" y="2624357"/>
          <a:ext cx="1842140" cy="575143"/>
        </a:xfrm>
        <a:prstGeom prst="chevron">
          <a:avLst/>
        </a:prstGeom>
        <a:solidFill>
          <a:srgbClr val="FF7979">
            <a:alpha val="89804"/>
          </a:srgb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6985" rIns="0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100" b="1" kern="1200" dirty="0"/>
            <a:t>Fiktivní konkurz</a:t>
          </a:r>
        </a:p>
      </dsp:txBody>
      <dsp:txXfrm>
        <a:off x="8986721" y="2624357"/>
        <a:ext cx="1266997" cy="575143"/>
      </dsp:txXfrm>
    </dsp:sp>
    <dsp:sp modelId="{FBDE7B8A-B5D4-461B-9501-05EBCCE47E9D}">
      <dsp:nvSpPr>
        <dsp:cNvPr id="0" name=""/>
        <dsp:cNvSpPr/>
      </dsp:nvSpPr>
      <dsp:spPr>
        <a:xfrm>
          <a:off x="10339989" y="2624357"/>
          <a:ext cx="1842140" cy="575143"/>
        </a:xfrm>
        <a:prstGeom prst="chevron">
          <a:avLst/>
        </a:prstGeom>
        <a:solidFill>
          <a:srgbClr val="FF7979">
            <a:alpha val="89804"/>
          </a:srgb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6985" rIns="0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100" b="1" kern="1200" dirty="0"/>
            <a:t>Nejlepší organizátor polytechniky</a:t>
          </a:r>
        </a:p>
      </dsp:txBody>
      <dsp:txXfrm>
        <a:off x="10627561" y="2624357"/>
        <a:ext cx="1266997" cy="575143"/>
      </dsp:txXfrm>
    </dsp:sp>
    <dsp:sp modelId="{39607C55-F142-4E34-AA1B-77DF25F2B175}">
      <dsp:nvSpPr>
        <dsp:cNvPr id="0" name=""/>
        <dsp:cNvSpPr/>
      </dsp:nvSpPr>
      <dsp:spPr>
        <a:xfrm>
          <a:off x="9869" y="3355412"/>
          <a:ext cx="2379776" cy="692943"/>
        </a:xfrm>
        <a:prstGeom prst="chevron">
          <a:avLst/>
        </a:prstGeom>
        <a:solidFill>
          <a:srgbClr val="FEB616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14605" rIns="0" bIns="14605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3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Exkurze</a:t>
          </a:r>
          <a:endParaRPr lang="cs-CZ" sz="23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56341" y="3355412"/>
        <a:ext cx="1686833" cy="692943"/>
      </dsp:txXfrm>
    </dsp:sp>
    <dsp:sp modelId="{9E14EA1C-0293-4C81-A9D5-2D17C1C6FC58}">
      <dsp:nvSpPr>
        <dsp:cNvPr id="0" name=""/>
        <dsp:cNvSpPr/>
      </dsp:nvSpPr>
      <dsp:spPr>
        <a:xfrm>
          <a:off x="2164439" y="3414313"/>
          <a:ext cx="1842140" cy="575143"/>
        </a:xfrm>
        <a:prstGeom prst="chevron">
          <a:avLst/>
        </a:prstGeom>
        <a:solidFill>
          <a:schemeClr val="accent4">
            <a:lumMod val="60000"/>
            <a:lumOff val="40000"/>
            <a:alpha val="89804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6985" rIns="0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100" b="1" kern="1200" dirty="0"/>
            <a:t>Databáze exkurzí podle oborů</a:t>
          </a:r>
        </a:p>
      </dsp:txBody>
      <dsp:txXfrm>
        <a:off x="2452011" y="3414313"/>
        <a:ext cx="1266997" cy="575143"/>
      </dsp:txXfrm>
    </dsp:sp>
    <dsp:sp modelId="{DB8C3C4A-C875-4D6D-AFEC-F6FCF4511DBB}">
      <dsp:nvSpPr>
        <dsp:cNvPr id="0" name=""/>
        <dsp:cNvSpPr/>
      </dsp:nvSpPr>
      <dsp:spPr>
        <a:xfrm>
          <a:off x="3805280" y="3414313"/>
          <a:ext cx="1842140" cy="575143"/>
        </a:xfrm>
        <a:prstGeom prst="chevron">
          <a:avLst/>
        </a:prstGeom>
        <a:solidFill>
          <a:schemeClr val="accent4">
            <a:lumMod val="60000"/>
            <a:lumOff val="40000"/>
            <a:alpha val="89804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6985" rIns="0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100" b="1" kern="1200" dirty="0"/>
            <a:t>Návod pro třídní učitele</a:t>
          </a:r>
        </a:p>
      </dsp:txBody>
      <dsp:txXfrm>
        <a:off x="4092852" y="3414313"/>
        <a:ext cx="1266997" cy="575143"/>
      </dsp:txXfrm>
    </dsp:sp>
    <dsp:sp modelId="{88B41592-D4E5-497A-9A43-856A573A53B0}">
      <dsp:nvSpPr>
        <dsp:cNvPr id="0" name=""/>
        <dsp:cNvSpPr/>
      </dsp:nvSpPr>
      <dsp:spPr>
        <a:xfrm>
          <a:off x="9869" y="4145368"/>
          <a:ext cx="2104989" cy="692943"/>
        </a:xfrm>
        <a:prstGeom prst="chevron">
          <a:avLst/>
        </a:prstGeom>
        <a:solidFill>
          <a:schemeClr val="accent4">
            <a:lumMod val="60000"/>
            <a:lumOff val="40000"/>
            <a:alpha val="89804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14605" rIns="0" bIns="14605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300" b="1" kern="1200" dirty="0"/>
            <a:t>Semináře</a:t>
          </a:r>
        </a:p>
      </dsp:txBody>
      <dsp:txXfrm>
        <a:off x="356341" y="4145368"/>
        <a:ext cx="1412046" cy="692943"/>
      </dsp:txXfrm>
    </dsp:sp>
    <dsp:sp modelId="{6C291538-BFF5-4474-8FDA-8A080DDE7078}">
      <dsp:nvSpPr>
        <dsp:cNvPr id="0" name=""/>
        <dsp:cNvSpPr/>
      </dsp:nvSpPr>
      <dsp:spPr>
        <a:xfrm>
          <a:off x="1889652" y="4204269"/>
          <a:ext cx="1437858" cy="575143"/>
        </a:xfrm>
        <a:prstGeom prst="chevron">
          <a:avLst/>
        </a:prstGeom>
        <a:solidFill>
          <a:schemeClr val="accent4">
            <a:lumMod val="60000"/>
            <a:lumOff val="40000"/>
            <a:alpha val="89804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6985" rIns="0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100" b="1" kern="1200" dirty="0" err="1"/>
            <a:t>Moodle</a:t>
          </a:r>
          <a:endParaRPr lang="cs-CZ" sz="1100" b="1" kern="1200" dirty="0"/>
        </a:p>
      </dsp:txBody>
      <dsp:txXfrm>
        <a:off x="2177224" y="4204269"/>
        <a:ext cx="862715" cy="575143"/>
      </dsp:txXfrm>
    </dsp:sp>
    <dsp:sp modelId="{444D2582-425F-4A6E-BC17-045A92B3508E}">
      <dsp:nvSpPr>
        <dsp:cNvPr id="0" name=""/>
        <dsp:cNvSpPr/>
      </dsp:nvSpPr>
      <dsp:spPr>
        <a:xfrm>
          <a:off x="3126210" y="4204269"/>
          <a:ext cx="1437858" cy="575143"/>
        </a:xfrm>
        <a:prstGeom prst="chevron">
          <a:avLst/>
        </a:prstGeom>
        <a:solidFill>
          <a:schemeClr val="accent4">
            <a:lumMod val="60000"/>
            <a:lumOff val="40000"/>
            <a:alpha val="89804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6985" rIns="0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100" b="1" kern="1200" dirty="0"/>
            <a:t>Microsoft Office 365</a:t>
          </a:r>
        </a:p>
      </dsp:txBody>
      <dsp:txXfrm>
        <a:off x="3413782" y="4204269"/>
        <a:ext cx="862715" cy="575143"/>
      </dsp:txXfrm>
    </dsp:sp>
    <dsp:sp modelId="{DFA0E598-894F-4500-8A22-97CDEC45E86E}">
      <dsp:nvSpPr>
        <dsp:cNvPr id="0" name=""/>
        <dsp:cNvSpPr/>
      </dsp:nvSpPr>
      <dsp:spPr>
        <a:xfrm>
          <a:off x="4362768" y="4204269"/>
          <a:ext cx="1437858" cy="575143"/>
        </a:xfrm>
        <a:prstGeom prst="chevron">
          <a:avLst/>
        </a:prstGeom>
        <a:solidFill>
          <a:schemeClr val="accent4">
            <a:lumMod val="60000"/>
            <a:lumOff val="40000"/>
            <a:alpha val="89804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6985" rIns="0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100" b="1" kern="1200" dirty="0"/>
            <a:t>Google </a:t>
          </a:r>
          <a:r>
            <a:rPr lang="cs-CZ" sz="1100" b="1" kern="1200" dirty="0" err="1"/>
            <a:t>Workspace</a:t>
          </a:r>
          <a:endParaRPr lang="cs-CZ" sz="1100" b="1" kern="1200" dirty="0"/>
        </a:p>
      </dsp:txBody>
      <dsp:txXfrm>
        <a:off x="4650340" y="4204269"/>
        <a:ext cx="862715" cy="575143"/>
      </dsp:txXfrm>
    </dsp:sp>
    <dsp:sp modelId="{B7A5B9C4-B566-4549-9D49-855C6227D954}">
      <dsp:nvSpPr>
        <dsp:cNvPr id="0" name=""/>
        <dsp:cNvSpPr/>
      </dsp:nvSpPr>
      <dsp:spPr>
        <a:xfrm>
          <a:off x="5599326" y="4204269"/>
          <a:ext cx="1437858" cy="575143"/>
        </a:xfrm>
        <a:prstGeom prst="chevron">
          <a:avLst/>
        </a:prstGeom>
        <a:solidFill>
          <a:schemeClr val="accent4">
            <a:lumMod val="60000"/>
            <a:lumOff val="40000"/>
            <a:alpha val="89804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6985" rIns="0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100" b="1" kern="1200" dirty="0"/>
            <a:t>Linux</a:t>
          </a:r>
        </a:p>
      </dsp:txBody>
      <dsp:txXfrm>
        <a:off x="5886898" y="4204269"/>
        <a:ext cx="862715" cy="575143"/>
      </dsp:txXfrm>
    </dsp:sp>
    <dsp:sp modelId="{D54FC2FF-3016-462B-B34B-3DEBFEA6C25C}">
      <dsp:nvSpPr>
        <dsp:cNvPr id="0" name=""/>
        <dsp:cNvSpPr/>
      </dsp:nvSpPr>
      <dsp:spPr>
        <a:xfrm>
          <a:off x="6835884" y="4204269"/>
          <a:ext cx="1437858" cy="575143"/>
        </a:xfrm>
        <a:prstGeom prst="chevron">
          <a:avLst/>
        </a:prstGeom>
        <a:solidFill>
          <a:schemeClr val="accent4">
            <a:lumMod val="60000"/>
            <a:lumOff val="40000"/>
            <a:alpha val="89804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6985" rIns="0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100" b="1" kern="1200" dirty="0"/>
            <a:t>Algoritmizace</a:t>
          </a:r>
        </a:p>
      </dsp:txBody>
      <dsp:txXfrm>
        <a:off x="7123456" y="4204269"/>
        <a:ext cx="862715" cy="575143"/>
      </dsp:txXfrm>
    </dsp:sp>
    <dsp:sp modelId="{F31D976F-4555-406C-8744-06E5744D1560}">
      <dsp:nvSpPr>
        <dsp:cNvPr id="0" name=""/>
        <dsp:cNvSpPr/>
      </dsp:nvSpPr>
      <dsp:spPr>
        <a:xfrm>
          <a:off x="8072443" y="4204269"/>
          <a:ext cx="1437858" cy="575143"/>
        </a:xfrm>
        <a:prstGeom prst="chevron">
          <a:avLst/>
        </a:prstGeom>
        <a:solidFill>
          <a:schemeClr val="accent4">
            <a:lumMod val="60000"/>
            <a:lumOff val="40000"/>
            <a:alpha val="89804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  <a:backdrop>
            <a:anchor x="0" y="0" z="-210000"/>
            <a:norm dx="0" dy="0" dz="914400"/>
            <a:up dx="0" dy="914400" dz="0"/>
          </a:backdrop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6985" rIns="0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100" b="1" kern="1200" dirty="0"/>
            <a:t>3D tisk</a:t>
          </a:r>
        </a:p>
      </dsp:txBody>
      <dsp:txXfrm>
        <a:off x="8360015" y="4204269"/>
        <a:ext cx="862715" cy="57514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3B603F-4248-493D-9577-16B8C2B37FA4}">
      <dsp:nvSpPr>
        <dsp:cNvPr id="0" name=""/>
        <dsp:cNvSpPr/>
      </dsp:nvSpPr>
      <dsp:spPr>
        <a:xfrm>
          <a:off x="5952" y="720323"/>
          <a:ext cx="2832497" cy="1951590"/>
        </a:xfrm>
        <a:prstGeom prst="round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DF968CB-5031-40B6-9A2D-DEF3396B3ABA}">
      <dsp:nvSpPr>
        <dsp:cNvPr id="0" name=""/>
        <dsp:cNvSpPr/>
      </dsp:nvSpPr>
      <dsp:spPr>
        <a:xfrm>
          <a:off x="5952" y="2671914"/>
          <a:ext cx="2832497" cy="10508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0" numCol="1" spcCol="1270" anchor="t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b="0" i="0" kern="1200" dirty="0"/>
            <a:t>Sdílený projektový den odborných předmětů pro ZŠ</a:t>
          </a:r>
          <a:endParaRPr lang="cs-CZ" sz="2100" b="0" kern="1200" dirty="0"/>
        </a:p>
      </dsp:txBody>
      <dsp:txXfrm>
        <a:off x="5952" y="2671914"/>
        <a:ext cx="2832497" cy="1050856"/>
      </dsp:txXfrm>
    </dsp:sp>
    <dsp:sp modelId="{872F8C62-4E18-4F48-B605-672B29BC299E}">
      <dsp:nvSpPr>
        <dsp:cNvPr id="0" name=""/>
        <dsp:cNvSpPr/>
      </dsp:nvSpPr>
      <dsp:spPr>
        <a:xfrm>
          <a:off x="3121818" y="720323"/>
          <a:ext cx="2832497" cy="1951590"/>
        </a:xfrm>
        <a:prstGeom prst="roundRect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279EC25-948D-4F09-8B9B-BCDB629FAECE}">
      <dsp:nvSpPr>
        <dsp:cNvPr id="0" name=""/>
        <dsp:cNvSpPr/>
      </dsp:nvSpPr>
      <dsp:spPr>
        <a:xfrm>
          <a:off x="3121818" y="2671914"/>
          <a:ext cx="2832497" cy="10508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0" numCol="1" spcCol="1270" anchor="t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b="0" i="0" kern="1200" dirty="0"/>
            <a:t>Soutěž o nejlepší design robota </a:t>
          </a:r>
          <a:r>
            <a:rPr lang="cs-CZ" sz="2100" b="0" i="0" kern="1200" dirty="0" err="1"/>
            <a:t>micro:bit</a:t>
          </a:r>
          <a:r>
            <a:rPr lang="cs-CZ" sz="2100" b="0" i="0" kern="1200" dirty="0"/>
            <a:t> na ZŠ</a:t>
          </a:r>
          <a:endParaRPr lang="cs-CZ" sz="2100" kern="1200" dirty="0"/>
        </a:p>
      </dsp:txBody>
      <dsp:txXfrm>
        <a:off x="3121818" y="2671914"/>
        <a:ext cx="2832497" cy="1050856"/>
      </dsp:txXfrm>
    </dsp:sp>
    <dsp:sp modelId="{9588ACCF-90A2-40EF-8FD3-A7722090806F}">
      <dsp:nvSpPr>
        <dsp:cNvPr id="0" name=""/>
        <dsp:cNvSpPr/>
      </dsp:nvSpPr>
      <dsp:spPr>
        <a:xfrm>
          <a:off x="6237684" y="720323"/>
          <a:ext cx="2832497" cy="1951590"/>
        </a:xfrm>
        <a:prstGeom prst="round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7000" b="-47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FE47695-CDE9-4C67-9AE2-B542E937D892}">
      <dsp:nvSpPr>
        <dsp:cNvPr id="0" name=""/>
        <dsp:cNvSpPr/>
      </dsp:nvSpPr>
      <dsp:spPr>
        <a:xfrm>
          <a:off x="6237684" y="2671914"/>
          <a:ext cx="2832497" cy="10508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0" numCol="1" spcCol="1270" anchor="t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b="0" i="0" kern="1200" dirty="0"/>
            <a:t>Soutěž pro žáky ZŠ v kroužku Robotika</a:t>
          </a:r>
          <a:endParaRPr lang="cs-CZ" sz="2100" kern="1200" dirty="0"/>
        </a:p>
      </dsp:txBody>
      <dsp:txXfrm>
        <a:off x="6237684" y="2671914"/>
        <a:ext cx="2832497" cy="1050856"/>
      </dsp:txXfrm>
    </dsp:sp>
    <dsp:sp modelId="{F19F71DE-97AE-4EBC-B2AA-DDEB9B1CF671}">
      <dsp:nvSpPr>
        <dsp:cNvPr id="0" name=""/>
        <dsp:cNvSpPr/>
      </dsp:nvSpPr>
      <dsp:spPr>
        <a:xfrm>
          <a:off x="9353550" y="720323"/>
          <a:ext cx="2832497" cy="1951590"/>
        </a:xfrm>
        <a:prstGeom prst="roundRect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D2BBE04-FCBA-4A10-B711-68255A268943}">
      <dsp:nvSpPr>
        <dsp:cNvPr id="0" name=""/>
        <dsp:cNvSpPr/>
      </dsp:nvSpPr>
      <dsp:spPr>
        <a:xfrm>
          <a:off x="9353550" y="2671914"/>
          <a:ext cx="2832497" cy="10508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0" numCol="1" spcCol="1270" anchor="t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kern="1200" dirty="0"/>
            <a:t>Den Středoškolákem</a:t>
          </a:r>
        </a:p>
      </dsp:txBody>
      <dsp:txXfrm>
        <a:off x="9353550" y="2671914"/>
        <a:ext cx="2832497" cy="105085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3B603F-4248-493D-9577-16B8C2B37FA4}">
      <dsp:nvSpPr>
        <dsp:cNvPr id="0" name=""/>
        <dsp:cNvSpPr/>
      </dsp:nvSpPr>
      <dsp:spPr>
        <a:xfrm>
          <a:off x="5952" y="566933"/>
          <a:ext cx="2832497" cy="1951590"/>
        </a:xfrm>
        <a:prstGeom prst="round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DF968CB-5031-40B6-9A2D-DEF3396B3ABA}">
      <dsp:nvSpPr>
        <dsp:cNvPr id="0" name=""/>
        <dsp:cNvSpPr/>
      </dsp:nvSpPr>
      <dsp:spPr>
        <a:xfrm>
          <a:off x="5952" y="2578953"/>
          <a:ext cx="2832497" cy="16644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0" numCol="1" spcCol="1270" anchor="t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b="0" i="0" kern="1200" dirty="0"/>
            <a:t>Online diskuse - Jak se dnes dělá web a software?</a:t>
          </a:r>
          <a:endParaRPr lang="cs-CZ" sz="2100" kern="1200" dirty="0"/>
        </a:p>
      </dsp:txBody>
      <dsp:txXfrm>
        <a:off x="5952" y="2578953"/>
        <a:ext cx="2832497" cy="1664420"/>
      </dsp:txXfrm>
    </dsp:sp>
    <dsp:sp modelId="{872F8C62-4E18-4F48-B605-672B29BC299E}">
      <dsp:nvSpPr>
        <dsp:cNvPr id="0" name=""/>
        <dsp:cNvSpPr/>
      </dsp:nvSpPr>
      <dsp:spPr>
        <a:xfrm>
          <a:off x="3121818" y="566933"/>
          <a:ext cx="2832497" cy="1951590"/>
        </a:xfrm>
        <a:prstGeom prst="roundRect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279EC25-948D-4F09-8B9B-BCDB629FAECE}">
      <dsp:nvSpPr>
        <dsp:cNvPr id="0" name=""/>
        <dsp:cNvSpPr/>
      </dsp:nvSpPr>
      <dsp:spPr>
        <a:xfrm>
          <a:off x="3121818" y="2578953"/>
          <a:ext cx="2832497" cy="16644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0" numCol="1" spcCol="1270" anchor="t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kern="1200" dirty="0"/>
            <a:t>Záznam vzorové výuky - </a:t>
          </a:r>
          <a:r>
            <a:rPr lang="cs-CZ" sz="2100" b="0" i="0" kern="1200" dirty="0"/>
            <a:t>Připojení počítače do Internetu ve Windows, Linux</a:t>
          </a:r>
          <a:endParaRPr lang="cs-CZ" sz="2100" kern="1200" dirty="0"/>
        </a:p>
      </dsp:txBody>
      <dsp:txXfrm>
        <a:off x="3121818" y="2578953"/>
        <a:ext cx="2832497" cy="1664420"/>
      </dsp:txXfrm>
    </dsp:sp>
    <dsp:sp modelId="{9588ACCF-90A2-40EF-8FD3-A7722090806F}">
      <dsp:nvSpPr>
        <dsp:cNvPr id="0" name=""/>
        <dsp:cNvSpPr/>
      </dsp:nvSpPr>
      <dsp:spPr>
        <a:xfrm>
          <a:off x="6237684" y="566933"/>
          <a:ext cx="2832497" cy="1951590"/>
        </a:xfrm>
        <a:prstGeom prst="round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1000" b="-11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FE47695-CDE9-4C67-9AE2-B542E937D892}">
      <dsp:nvSpPr>
        <dsp:cNvPr id="0" name=""/>
        <dsp:cNvSpPr/>
      </dsp:nvSpPr>
      <dsp:spPr>
        <a:xfrm>
          <a:off x="6237684" y="2578953"/>
          <a:ext cx="2832497" cy="16644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0" numCol="1" spcCol="1270" anchor="t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b="0" i="0" kern="1200" dirty="0"/>
            <a:t>Příklady dobré praxe - Využití kapesního počítače MICRO:BIT pro výuku základů robotiky</a:t>
          </a:r>
          <a:endParaRPr lang="cs-CZ" sz="2100" kern="1200" dirty="0"/>
        </a:p>
      </dsp:txBody>
      <dsp:txXfrm>
        <a:off x="6237684" y="2578953"/>
        <a:ext cx="2832497" cy="1664420"/>
      </dsp:txXfrm>
    </dsp:sp>
    <dsp:sp modelId="{F19F71DE-97AE-4EBC-B2AA-DDEB9B1CF671}">
      <dsp:nvSpPr>
        <dsp:cNvPr id="0" name=""/>
        <dsp:cNvSpPr/>
      </dsp:nvSpPr>
      <dsp:spPr>
        <a:xfrm>
          <a:off x="9353550" y="566933"/>
          <a:ext cx="2832497" cy="1951590"/>
        </a:xfrm>
        <a:prstGeom prst="roundRect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D2BBE04-FCBA-4A10-B711-68255A268943}">
      <dsp:nvSpPr>
        <dsp:cNvPr id="0" name=""/>
        <dsp:cNvSpPr/>
      </dsp:nvSpPr>
      <dsp:spPr>
        <a:xfrm>
          <a:off x="9353550" y="2578953"/>
          <a:ext cx="2832497" cy="16644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0" numCol="1" spcCol="1270" anchor="t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kern="1200" dirty="0"/>
            <a:t>Modelové výukové jednotky - Rytmus a melodie</a:t>
          </a:r>
        </a:p>
      </dsp:txBody>
      <dsp:txXfrm>
        <a:off x="9353550" y="2578953"/>
        <a:ext cx="2832497" cy="166442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EA2158-F749-40CE-B831-F7935F46121A}">
      <dsp:nvSpPr>
        <dsp:cNvPr id="0" name=""/>
        <dsp:cNvSpPr/>
      </dsp:nvSpPr>
      <dsp:spPr>
        <a:xfrm>
          <a:off x="5952" y="720323"/>
          <a:ext cx="2832497" cy="1951590"/>
        </a:xfrm>
        <a:prstGeom prst="round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4F09A79-43E4-454E-A6A7-DF4D927639CB}">
      <dsp:nvSpPr>
        <dsp:cNvPr id="0" name=""/>
        <dsp:cNvSpPr/>
      </dsp:nvSpPr>
      <dsp:spPr>
        <a:xfrm>
          <a:off x="5952" y="2671914"/>
          <a:ext cx="2832497" cy="10508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0" numCol="1" spcCol="1270" anchor="t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kern="1200" dirty="0"/>
            <a:t>Online diskuse – Nástroje Google </a:t>
          </a:r>
        </a:p>
      </dsp:txBody>
      <dsp:txXfrm>
        <a:off x="5952" y="2671914"/>
        <a:ext cx="2832497" cy="1050856"/>
      </dsp:txXfrm>
    </dsp:sp>
    <dsp:sp modelId="{179D7892-86E9-42D6-A7F3-F7C52857B676}">
      <dsp:nvSpPr>
        <dsp:cNvPr id="0" name=""/>
        <dsp:cNvSpPr/>
      </dsp:nvSpPr>
      <dsp:spPr>
        <a:xfrm>
          <a:off x="3121818" y="720323"/>
          <a:ext cx="2832497" cy="1951590"/>
        </a:xfrm>
        <a:prstGeom prst="roundRect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76AB3C9-5B41-41AC-A817-26C36E158630}">
      <dsp:nvSpPr>
        <dsp:cNvPr id="0" name=""/>
        <dsp:cNvSpPr/>
      </dsp:nvSpPr>
      <dsp:spPr>
        <a:xfrm>
          <a:off x="3121818" y="2671914"/>
          <a:ext cx="2832497" cy="10508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0" numCol="1" spcCol="1270" anchor="t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kern="1200" dirty="0"/>
            <a:t>Záznam vzorové výuky – ICT v MAT</a:t>
          </a:r>
        </a:p>
      </dsp:txBody>
      <dsp:txXfrm>
        <a:off x="3121818" y="2671914"/>
        <a:ext cx="2832497" cy="1050856"/>
      </dsp:txXfrm>
    </dsp:sp>
    <dsp:sp modelId="{312CBEEB-79E8-4931-B68E-B84049892DA3}">
      <dsp:nvSpPr>
        <dsp:cNvPr id="0" name=""/>
        <dsp:cNvSpPr/>
      </dsp:nvSpPr>
      <dsp:spPr>
        <a:xfrm>
          <a:off x="6237684" y="720323"/>
          <a:ext cx="2832497" cy="1951590"/>
        </a:xfrm>
        <a:prstGeom prst="round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2509FA1-E7C0-4492-90C7-1AEFB8BFFE8E}">
      <dsp:nvSpPr>
        <dsp:cNvPr id="0" name=""/>
        <dsp:cNvSpPr/>
      </dsp:nvSpPr>
      <dsp:spPr>
        <a:xfrm>
          <a:off x="6237684" y="2671914"/>
          <a:ext cx="2832497" cy="10508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0" numCol="1" spcCol="1270" anchor="t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kern="1200" dirty="0"/>
            <a:t>Příklady dobré praxe - Excel v chemii</a:t>
          </a:r>
        </a:p>
      </dsp:txBody>
      <dsp:txXfrm>
        <a:off x="6237684" y="2671914"/>
        <a:ext cx="2832497" cy="1050856"/>
      </dsp:txXfrm>
    </dsp:sp>
    <dsp:sp modelId="{D70BB9FC-6ADC-4DEC-95CF-ADBC17755D6A}">
      <dsp:nvSpPr>
        <dsp:cNvPr id="0" name=""/>
        <dsp:cNvSpPr/>
      </dsp:nvSpPr>
      <dsp:spPr>
        <a:xfrm>
          <a:off x="9353550" y="720323"/>
          <a:ext cx="2832497" cy="1951590"/>
        </a:xfrm>
        <a:prstGeom prst="roundRect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312AC7E-B51B-49F4-8462-F6BF5243EF58}">
      <dsp:nvSpPr>
        <dsp:cNvPr id="0" name=""/>
        <dsp:cNvSpPr/>
      </dsp:nvSpPr>
      <dsp:spPr>
        <a:xfrm>
          <a:off x="9353550" y="2671914"/>
          <a:ext cx="2832497" cy="10508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0" numCol="1" spcCol="1270" anchor="t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kern="1200" dirty="0"/>
            <a:t>Pracovní jednání -  workshop v </a:t>
          </a:r>
          <a:r>
            <a:rPr lang="cs-CZ" sz="2100" kern="1200" dirty="0" err="1"/>
            <a:t>DigiDoupěti</a:t>
          </a:r>
          <a:r>
            <a:rPr lang="cs-CZ" sz="2100" kern="1200" dirty="0"/>
            <a:t> na UPOL</a:t>
          </a:r>
        </a:p>
      </dsp:txBody>
      <dsp:txXfrm>
        <a:off x="9353550" y="2671914"/>
        <a:ext cx="2832497" cy="10508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5B9222-8B96-4403-A9C5-E83FD36A5CC4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E6A1F6-BF1D-4883-AB14-B57C5F8A48A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61986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4334BE-D8EF-4FE4-A5D7-E27B3498DBE3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1AACEE-F7B7-4B5A-B9E2-AAE81728350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40882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Aktivity jsou částečně z IKAP I, navazují IKAP II v hodně aktivitách se I+II prolíná – aktivity na sebe navazují a pokračují ve (rozvíjí) spolupráci, dovednosti, …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1AACEE-F7B7-4B5A-B9E2-AAE817283509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46497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pPr/>
              <a:t>29.11.2021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7" name="Skupina 6"/>
          <p:cNvGrpSpPr/>
          <p:nvPr userDrawn="1"/>
        </p:nvGrpSpPr>
        <p:grpSpPr>
          <a:xfrm>
            <a:off x="-14514" y="-20638"/>
            <a:ext cx="12206514" cy="6878637"/>
            <a:chOff x="-14514" y="-20638"/>
            <a:chExt cx="12206514" cy="6878637"/>
          </a:xfrm>
        </p:grpSpPr>
        <p:pic>
          <p:nvPicPr>
            <p:cNvPr id="8" name="Obrázek 7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4514" y="-20638"/>
              <a:ext cx="12206514" cy="6878637"/>
            </a:xfrm>
            <a:prstGeom prst="rect">
              <a:avLst/>
            </a:prstGeom>
          </p:spPr>
        </p:pic>
        <p:pic>
          <p:nvPicPr>
            <p:cNvPr id="9" name="Obrázek 8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9009743" y="287337"/>
              <a:ext cx="1534893" cy="762190"/>
            </a:xfrm>
            <a:prstGeom prst="rect">
              <a:avLst/>
            </a:prstGeom>
          </p:spPr>
        </p:pic>
      </p:grpSp>
      <p:pic>
        <p:nvPicPr>
          <p:cNvPr id="15" name="Obrázek 14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5486400"/>
            <a:ext cx="12192000" cy="1371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709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01170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31442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068447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45381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05434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0935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8445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Skupina 11"/>
          <p:cNvGrpSpPr/>
          <p:nvPr userDrawn="1"/>
        </p:nvGrpSpPr>
        <p:grpSpPr>
          <a:xfrm>
            <a:off x="-14515" y="-20638"/>
            <a:ext cx="12206515" cy="6943953"/>
            <a:chOff x="-14515" y="-20638"/>
            <a:chExt cx="12206515" cy="6943953"/>
          </a:xfrm>
        </p:grpSpPr>
        <p:pic>
          <p:nvPicPr>
            <p:cNvPr id="8" name="Obrázek 7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4514" y="-20638"/>
              <a:ext cx="12206514" cy="6878637"/>
            </a:xfrm>
            <a:prstGeom prst="rect">
              <a:avLst/>
            </a:prstGeom>
          </p:spPr>
        </p:pic>
        <p:pic>
          <p:nvPicPr>
            <p:cNvPr id="9" name="Obrázek 8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9009743" y="287337"/>
              <a:ext cx="1534893" cy="762190"/>
            </a:xfrm>
            <a:prstGeom prst="rect">
              <a:avLst/>
            </a:prstGeom>
          </p:spPr>
        </p:pic>
        <p:pic>
          <p:nvPicPr>
            <p:cNvPr id="10" name="Obrázek 9"/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21788" b="2153"/>
            <a:stretch/>
          </p:blipFill>
          <p:spPr>
            <a:xfrm>
              <a:off x="-14515" y="6311900"/>
              <a:ext cx="12206515" cy="611415"/>
            </a:xfrm>
            <a:prstGeom prst="rect">
              <a:avLst/>
            </a:prstGeom>
          </p:spPr>
        </p:pic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365126"/>
            <a:ext cx="7852229" cy="684402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181098"/>
            <a:ext cx="12192000" cy="507092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2257325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  <p:grpSp>
        <p:nvGrpSpPr>
          <p:cNvPr id="7" name="Skupina 6"/>
          <p:cNvGrpSpPr/>
          <p:nvPr userDrawn="1"/>
        </p:nvGrpSpPr>
        <p:grpSpPr>
          <a:xfrm>
            <a:off x="-14514" y="-20638"/>
            <a:ext cx="12206514" cy="6878637"/>
            <a:chOff x="-14514" y="-20638"/>
            <a:chExt cx="12206514" cy="6878637"/>
          </a:xfrm>
        </p:grpSpPr>
        <p:pic>
          <p:nvPicPr>
            <p:cNvPr id="8" name="Obrázek 7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4514" y="-20638"/>
              <a:ext cx="12206514" cy="6878637"/>
            </a:xfrm>
            <a:prstGeom prst="rect">
              <a:avLst/>
            </a:prstGeom>
          </p:spPr>
        </p:pic>
        <p:pic>
          <p:nvPicPr>
            <p:cNvPr id="9" name="Obrázek 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09743" y="287337"/>
              <a:ext cx="1534893" cy="762190"/>
            </a:xfrm>
            <a:prstGeom prst="rect">
              <a:avLst/>
            </a:prstGeom>
          </p:spPr>
        </p:pic>
      </p:grpSp>
      <p:pic>
        <p:nvPicPr>
          <p:cNvPr id="15" name="Obrázek 14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5486400"/>
            <a:ext cx="12192000" cy="1371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709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Skupina 11"/>
          <p:cNvGrpSpPr/>
          <p:nvPr userDrawn="1"/>
        </p:nvGrpSpPr>
        <p:grpSpPr>
          <a:xfrm>
            <a:off x="-14515" y="-20638"/>
            <a:ext cx="12206515" cy="6943953"/>
            <a:chOff x="-14515" y="-20638"/>
            <a:chExt cx="12206515" cy="6943953"/>
          </a:xfrm>
        </p:grpSpPr>
        <p:pic>
          <p:nvPicPr>
            <p:cNvPr id="8" name="Obrázek 7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4514" y="-20638"/>
              <a:ext cx="12206514" cy="6878637"/>
            </a:xfrm>
            <a:prstGeom prst="rect">
              <a:avLst/>
            </a:prstGeom>
          </p:spPr>
        </p:pic>
        <p:pic>
          <p:nvPicPr>
            <p:cNvPr id="9" name="Obrázek 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09743" y="287337"/>
              <a:ext cx="1534893" cy="762190"/>
            </a:xfrm>
            <a:prstGeom prst="rect">
              <a:avLst/>
            </a:prstGeom>
          </p:spPr>
        </p:pic>
        <p:pic>
          <p:nvPicPr>
            <p:cNvPr id="10" name="Obrázek 9"/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/>
            <a:stretch/>
          </p:blipFill>
          <p:spPr>
            <a:xfrm>
              <a:off x="-14515" y="6311900"/>
              <a:ext cx="12206515" cy="611415"/>
            </a:xfrm>
            <a:prstGeom prst="rect">
              <a:avLst/>
            </a:prstGeom>
          </p:spPr>
        </p:pic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365126"/>
            <a:ext cx="7852229" cy="684402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181098"/>
            <a:ext cx="12192000" cy="507092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2257325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  <p:grpSp>
        <p:nvGrpSpPr>
          <p:cNvPr id="7" name="Skupina 6"/>
          <p:cNvGrpSpPr/>
          <p:nvPr userDrawn="1"/>
        </p:nvGrpSpPr>
        <p:grpSpPr>
          <a:xfrm>
            <a:off x="-14514" y="-20638"/>
            <a:ext cx="12206514" cy="6878637"/>
            <a:chOff x="-14514" y="-20638"/>
            <a:chExt cx="12206514" cy="6878637"/>
          </a:xfrm>
        </p:grpSpPr>
        <p:pic>
          <p:nvPicPr>
            <p:cNvPr id="8" name="Obrázek 7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4514" y="-20638"/>
              <a:ext cx="12206514" cy="6878637"/>
            </a:xfrm>
            <a:prstGeom prst="rect">
              <a:avLst/>
            </a:prstGeom>
          </p:spPr>
        </p:pic>
        <p:pic>
          <p:nvPicPr>
            <p:cNvPr id="9" name="Obrázek 8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9009743" y="287337"/>
              <a:ext cx="1534893" cy="762190"/>
            </a:xfrm>
            <a:prstGeom prst="rect">
              <a:avLst/>
            </a:prstGeom>
          </p:spPr>
        </p:pic>
      </p:grpSp>
      <p:pic>
        <p:nvPicPr>
          <p:cNvPr id="15" name="Obrázek 14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5486400"/>
            <a:ext cx="12192000" cy="1371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709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Skupina 11"/>
          <p:cNvGrpSpPr/>
          <p:nvPr userDrawn="1"/>
        </p:nvGrpSpPr>
        <p:grpSpPr>
          <a:xfrm>
            <a:off x="-14515" y="-20638"/>
            <a:ext cx="12206515" cy="6943953"/>
            <a:chOff x="-14515" y="-20638"/>
            <a:chExt cx="12206515" cy="6943953"/>
          </a:xfrm>
        </p:grpSpPr>
        <p:pic>
          <p:nvPicPr>
            <p:cNvPr id="8" name="Obrázek 7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4514" y="-20638"/>
              <a:ext cx="12206514" cy="6878637"/>
            </a:xfrm>
            <a:prstGeom prst="rect">
              <a:avLst/>
            </a:prstGeom>
          </p:spPr>
        </p:pic>
        <p:pic>
          <p:nvPicPr>
            <p:cNvPr id="9" name="Obrázek 8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9009743" y="287337"/>
              <a:ext cx="1534893" cy="762190"/>
            </a:xfrm>
            <a:prstGeom prst="rect">
              <a:avLst/>
            </a:prstGeom>
          </p:spPr>
        </p:pic>
        <p:pic>
          <p:nvPicPr>
            <p:cNvPr id="10" name="Obrázek 9"/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21788" b="2153"/>
            <a:stretch/>
          </p:blipFill>
          <p:spPr>
            <a:xfrm>
              <a:off x="-14515" y="6311900"/>
              <a:ext cx="12206515" cy="611415"/>
            </a:xfrm>
            <a:prstGeom prst="rect">
              <a:avLst/>
            </a:prstGeom>
          </p:spPr>
        </p:pic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365126"/>
            <a:ext cx="7852229" cy="684402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181098"/>
            <a:ext cx="12192000" cy="507092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pic>
        <p:nvPicPr>
          <p:cNvPr id="11" name="Picture 2" descr="Střední odborná škola Hranice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3238" y="4882455"/>
            <a:ext cx="996342" cy="1213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7325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Skupina 11"/>
          <p:cNvGrpSpPr/>
          <p:nvPr userDrawn="1"/>
        </p:nvGrpSpPr>
        <p:grpSpPr>
          <a:xfrm>
            <a:off x="-14515" y="-20638"/>
            <a:ext cx="12206515" cy="6943953"/>
            <a:chOff x="-14515" y="-20638"/>
            <a:chExt cx="12206515" cy="6943953"/>
          </a:xfrm>
        </p:grpSpPr>
        <p:pic>
          <p:nvPicPr>
            <p:cNvPr id="8" name="Obrázek 7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4514" y="-20638"/>
              <a:ext cx="12206514" cy="6878637"/>
            </a:xfrm>
            <a:prstGeom prst="rect">
              <a:avLst/>
            </a:prstGeom>
          </p:spPr>
        </p:pic>
        <p:pic>
          <p:nvPicPr>
            <p:cNvPr id="9" name="Obrázek 8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9009743" y="287337"/>
              <a:ext cx="1534893" cy="762190"/>
            </a:xfrm>
            <a:prstGeom prst="rect">
              <a:avLst/>
            </a:prstGeom>
          </p:spPr>
        </p:pic>
        <p:pic>
          <p:nvPicPr>
            <p:cNvPr id="10" name="Obrázek 9"/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21788" b="2153"/>
            <a:stretch/>
          </p:blipFill>
          <p:spPr>
            <a:xfrm>
              <a:off x="-14515" y="6311900"/>
              <a:ext cx="12206515" cy="611415"/>
            </a:xfrm>
            <a:prstGeom prst="rect">
              <a:avLst/>
            </a:prstGeom>
          </p:spPr>
        </p:pic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365126"/>
            <a:ext cx="7852229" cy="684402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181098"/>
            <a:ext cx="12192000" cy="507092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2257325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95666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452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255C2-9B2B-456E-9663-B2AAE2467F97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6831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1" r:id="rId3"/>
    <p:sldLayoutId id="2147483662" r:id="rId4"/>
    <p:sldLayoutId id="2147483649" r:id="rId5"/>
    <p:sldLayoutId id="2147483660" r:id="rId6"/>
    <p:sldLayoutId id="2147483650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hyperlink" Target="https://ikap1.ikap.cz/krajske-metodicke-kabinety/digitalni-gramotnost" TargetMode="Externa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hyperlink" Target="https://ikap1.ikap.cz/centra-kolegialni-podpory/ckp-3" TargetMode="Externa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hyperlink" Target="https://ikap1.ikap.cz/krajske-metodicke-kabinety/ict" TargetMode="Externa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999184" y="1867019"/>
            <a:ext cx="10499134" cy="1911732"/>
          </a:xfrm>
        </p:spPr>
        <p:txBody>
          <a:bodyPr>
            <a:normAutofit fontScale="90000"/>
          </a:bodyPr>
          <a:lstStyle/>
          <a:p>
            <a:r>
              <a:rPr lang="cs-CZ" sz="4000" b="0" i="0" dirty="0">
                <a:solidFill>
                  <a:srgbClr val="2222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VOŠ a SPŠ Šumperk</a:t>
            </a:r>
            <a:br>
              <a:rPr lang="cs-CZ" sz="4000" b="0" i="0" dirty="0">
                <a:solidFill>
                  <a:srgbClr val="2222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</a:br>
            <a:r>
              <a:rPr lang="cs-CZ" sz="4000" b="0" i="0" dirty="0">
                <a:solidFill>
                  <a:srgbClr val="2222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Výstupy z projektu IKAP I,</a:t>
            </a:r>
            <a:br>
              <a:rPr lang="cs-CZ" sz="4000" b="0" i="0" dirty="0">
                <a:solidFill>
                  <a:srgbClr val="2222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</a:br>
            <a:r>
              <a:rPr lang="cs-CZ" sz="4000" b="0" i="0" dirty="0">
                <a:solidFill>
                  <a:srgbClr val="2222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záměry a cíle v navazujícím projektu IKAP OK II</a:t>
            </a:r>
            <a:endParaRPr lang="cs-CZ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4327041"/>
            <a:ext cx="9144000" cy="1306585"/>
          </a:xfrm>
        </p:spPr>
        <p:txBody>
          <a:bodyPr>
            <a:normAutofit lnSpcReduction="10000"/>
          </a:bodyPr>
          <a:lstStyle/>
          <a:p>
            <a:r>
              <a:rPr lang="cs-CZ" sz="2400" dirty="0"/>
              <a:t>Mgr. Ondřej </a:t>
            </a:r>
            <a:r>
              <a:rPr lang="cs-CZ" sz="2400" dirty="0" err="1"/>
              <a:t>Šanovec</a:t>
            </a:r>
            <a:r>
              <a:rPr lang="cs-CZ" sz="2400" dirty="0"/>
              <a:t>, koordinátor věcných aktivit CKP 03</a:t>
            </a:r>
          </a:p>
          <a:p>
            <a:r>
              <a:rPr lang="cs-CZ" sz="2400" dirty="0"/>
              <a:t>Mgr. Jakub Mrázek, vedoucí KMK DG</a:t>
            </a:r>
          </a:p>
          <a:p>
            <a:r>
              <a:rPr lang="cs-CZ" dirty="0"/>
              <a:t>Mgr. Zdeněk Přikryl, vedoucí KMK ICT</a:t>
            </a:r>
            <a:endParaRPr lang="cs-CZ" sz="24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173529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cs-CZ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KMK Informačních technologií</a:t>
            </a:r>
          </a:p>
        </p:txBody>
      </p:sp>
      <p:sp>
        <p:nvSpPr>
          <p:cNvPr id="4" name="Zástupný symbol pro obsah 8">
            <a:extLst>
              <a:ext uri="{FF2B5EF4-FFF2-40B4-BE49-F238E27FC236}">
                <a16:creationId xmlns:a16="http://schemas.microsoft.com/office/drawing/2014/main" id="{231A0FBB-6027-4951-967A-C3ED8A059714}"/>
              </a:ext>
            </a:extLst>
          </p:cNvPr>
          <p:cNvSpPr txBox="1">
            <a:spLocks/>
          </p:cNvSpPr>
          <p:nvPr/>
        </p:nvSpPr>
        <p:spPr>
          <a:xfrm>
            <a:off x="67112" y="1397787"/>
            <a:ext cx="12063369" cy="4080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cs-CZ"/>
          </a:p>
          <a:p>
            <a:pPr>
              <a:buFontTx/>
              <a:buChar char="-"/>
            </a:pPr>
            <a:endParaRPr lang="cs-CZ"/>
          </a:p>
          <a:p>
            <a:pPr>
              <a:buFontTx/>
              <a:buChar char="-"/>
            </a:pPr>
            <a:endParaRPr lang="cs-CZ" dirty="0"/>
          </a:p>
        </p:txBody>
      </p:sp>
      <p:sp>
        <p:nvSpPr>
          <p:cNvPr id="6" name="Zástupný symbol pro obsah 2">
            <a:extLst>
              <a:ext uri="{FF2B5EF4-FFF2-40B4-BE49-F238E27FC236}">
                <a16:creationId xmlns:a16="http://schemas.microsoft.com/office/drawing/2014/main" id="{4CC2F871-053B-4B41-AEC5-98962C5738EC}"/>
              </a:ext>
            </a:extLst>
          </p:cNvPr>
          <p:cNvSpPr txBox="1">
            <a:spLocks/>
          </p:cNvSpPr>
          <p:nvPr/>
        </p:nvSpPr>
        <p:spPr>
          <a:xfrm>
            <a:off x="838201" y="1538818"/>
            <a:ext cx="10442680" cy="578224"/>
          </a:xfrm>
          <a:prstGeom prst="rect">
            <a:avLst/>
          </a:prstGeom>
          <a:solidFill>
            <a:srgbClr val="003F7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cs-CZ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NOVINKY Z OBORU, PŘÍKLADY DOBRÉ PRAXE, STÁŽE PRO PEDAGOGY</a:t>
            </a:r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1B26D145-3156-4B9B-8333-2E3CC8158DBA}"/>
              </a:ext>
            </a:extLst>
          </p:cNvPr>
          <p:cNvSpPr/>
          <p:nvPr/>
        </p:nvSpPr>
        <p:spPr>
          <a:xfrm>
            <a:off x="838201" y="2272121"/>
            <a:ext cx="2490616" cy="3469342"/>
          </a:xfrm>
          <a:prstGeom prst="rect">
            <a:avLst/>
          </a:prstGeom>
          <a:solidFill>
            <a:srgbClr val="007E3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KYBERÚTOKY</a:t>
            </a:r>
          </a:p>
          <a:p>
            <a:pPr algn="ctr"/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BEZPEČNOST, UMĚLÁ INTELIGENCE, VÝVOJOVÁ PROSTŘEDÍ,</a:t>
            </a:r>
          </a:p>
          <a:p>
            <a:pPr algn="ctr"/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3D TISK</a:t>
            </a:r>
          </a:p>
        </p:txBody>
      </p:sp>
      <p:sp>
        <p:nvSpPr>
          <p:cNvPr id="8" name="Obdélník 7">
            <a:extLst>
              <a:ext uri="{FF2B5EF4-FFF2-40B4-BE49-F238E27FC236}">
                <a16:creationId xmlns:a16="http://schemas.microsoft.com/office/drawing/2014/main" id="{A97F0547-9952-45CF-BA43-3DEB368C58C0}"/>
              </a:ext>
            </a:extLst>
          </p:cNvPr>
          <p:cNvSpPr/>
          <p:nvPr/>
        </p:nvSpPr>
        <p:spPr>
          <a:xfrm>
            <a:off x="3464487" y="2272121"/>
            <a:ext cx="2495843" cy="346934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ROBOTIKA, AUTONOMNÍ VOZIDLA, PC HARDWARE, 5G SÍTĚ, TĚŽBA KRYPTOMĚN, OPERAČNÍ SYSTÉMY</a:t>
            </a:r>
          </a:p>
          <a:p>
            <a:pPr algn="ctr"/>
            <a:endParaRPr lang="cs-CZ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Obdélník 8">
            <a:extLst>
              <a:ext uri="{FF2B5EF4-FFF2-40B4-BE49-F238E27FC236}">
                <a16:creationId xmlns:a16="http://schemas.microsoft.com/office/drawing/2014/main" id="{D76F9A76-43C1-439F-A940-E3AAD1B286A7}"/>
              </a:ext>
            </a:extLst>
          </p:cNvPr>
          <p:cNvSpPr/>
          <p:nvPr/>
        </p:nvSpPr>
        <p:spPr>
          <a:xfrm>
            <a:off x="6096001" y="2272121"/>
            <a:ext cx="2495844" cy="3469342"/>
          </a:xfrm>
          <a:prstGeom prst="rect">
            <a:avLst/>
          </a:prstGeom>
          <a:solidFill>
            <a:srgbClr val="8CC95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 fontAlgn="base"/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JAK NA PŘÍPRAVU VÝUKOVÝCH HER, ZPRACOVÁNÍ</a:t>
            </a:r>
          </a:p>
          <a:p>
            <a:pPr marL="0" lvl="1" algn="ctr" fontAlgn="base"/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TVORBA ER DIAGRAMU,</a:t>
            </a:r>
          </a:p>
          <a:p>
            <a:pPr marL="0" lvl="1" algn="ctr" fontAlgn="base"/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NÁSTROJE PRO VÝUKU PRG</a:t>
            </a:r>
          </a:p>
          <a:p>
            <a:pPr algn="ctr"/>
            <a:endParaRPr lang="cs-CZ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Obdélník 10">
            <a:extLst>
              <a:ext uri="{FF2B5EF4-FFF2-40B4-BE49-F238E27FC236}">
                <a16:creationId xmlns:a16="http://schemas.microsoft.com/office/drawing/2014/main" id="{E5027ADA-3FE1-4807-BD58-3D9D10CCF0DF}"/>
              </a:ext>
            </a:extLst>
          </p:cNvPr>
          <p:cNvSpPr/>
          <p:nvPr/>
        </p:nvSpPr>
        <p:spPr>
          <a:xfrm>
            <a:off x="8727516" y="2272121"/>
            <a:ext cx="2553365" cy="3469342"/>
          </a:xfrm>
          <a:prstGeom prst="rect">
            <a:avLst/>
          </a:prstGeom>
          <a:solidFill>
            <a:srgbClr val="F5AF14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 fontAlgn="base"/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OLC SYSTEMS</a:t>
            </a:r>
          </a:p>
          <a:p>
            <a:pPr marL="0" lvl="1" algn="ctr" fontAlgn="base"/>
            <a:endParaRPr lang="cs-CZ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algn="ctr" fontAlgn="base"/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ASD SOFTWARE</a:t>
            </a:r>
          </a:p>
          <a:p>
            <a:pPr marL="0" lvl="1" algn="ctr" fontAlgn="base"/>
            <a:endParaRPr lang="cs-CZ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algn="ctr" fontAlgn="base"/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HELLA AUTOTECHNIK</a:t>
            </a:r>
          </a:p>
          <a:p>
            <a:pPr marL="0" lvl="1" algn="ctr" fontAlgn="base"/>
            <a:endParaRPr lang="cs-CZ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algn="ctr" fontAlgn="base"/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DORMER PRAMET</a:t>
            </a:r>
          </a:p>
          <a:p>
            <a:pPr marL="0" lvl="1" algn="ctr" fontAlgn="base"/>
            <a:endParaRPr lang="cs-CZ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813179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KMK Informačních technologií</a:t>
            </a:r>
            <a:endParaRPr lang="cs-CZ" dirty="0"/>
          </a:p>
        </p:txBody>
      </p:sp>
      <p:sp>
        <p:nvSpPr>
          <p:cNvPr id="4" name="Zástupný symbol pro obsah 8">
            <a:extLst>
              <a:ext uri="{FF2B5EF4-FFF2-40B4-BE49-F238E27FC236}">
                <a16:creationId xmlns:a16="http://schemas.microsoft.com/office/drawing/2014/main" id="{231A0FBB-6027-4951-967A-C3ED8A059714}"/>
              </a:ext>
            </a:extLst>
          </p:cNvPr>
          <p:cNvSpPr txBox="1">
            <a:spLocks/>
          </p:cNvSpPr>
          <p:nvPr/>
        </p:nvSpPr>
        <p:spPr>
          <a:xfrm>
            <a:off x="67112" y="1397787"/>
            <a:ext cx="12063369" cy="4080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cs-CZ"/>
          </a:p>
          <a:p>
            <a:pPr>
              <a:buFontTx/>
              <a:buChar char="-"/>
            </a:pPr>
            <a:endParaRPr lang="cs-CZ"/>
          </a:p>
          <a:p>
            <a:pPr>
              <a:buFontTx/>
              <a:buChar char="-"/>
            </a:pPr>
            <a:endParaRPr lang="cs-CZ" dirty="0"/>
          </a:p>
        </p:txBody>
      </p:sp>
      <p:sp>
        <p:nvSpPr>
          <p:cNvPr id="6" name="Zástupný symbol pro obsah 2">
            <a:extLst>
              <a:ext uri="{FF2B5EF4-FFF2-40B4-BE49-F238E27FC236}">
                <a16:creationId xmlns:a16="http://schemas.microsoft.com/office/drawing/2014/main" id="{4CC2F871-053B-4B41-AEC5-98962C5738EC}"/>
              </a:ext>
            </a:extLst>
          </p:cNvPr>
          <p:cNvSpPr txBox="1">
            <a:spLocks/>
          </p:cNvSpPr>
          <p:nvPr/>
        </p:nvSpPr>
        <p:spPr>
          <a:xfrm>
            <a:off x="838201" y="1538818"/>
            <a:ext cx="10442680" cy="578224"/>
          </a:xfrm>
          <a:prstGeom prst="rect">
            <a:avLst/>
          </a:prstGeom>
          <a:solidFill>
            <a:srgbClr val="003F7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cs-CZ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SEMINÁŘE A WORKSHOPY</a:t>
            </a:r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1B26D145-3156-4B9B-8333-2E3CC8158DBA}"/>
              </a:ext>
            </a:extLst>
          </p:cNvPr>
          <p:cNvSpPr/>
          <p:nvPr/>
        </p:nvSpPr>
        <p:spPr>
          <a:xfrm>
            <a:off x="838201" y="2272121"/>
            <a:ext cx="2490616" cy="3469342"/>
          </a:xfrm>
          <a:prstGeom prst="rect">
            <a:avLst/>
          </a:prstGeom>
          <a:solidFill>
            <a:srgbClr val="007E3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cs-CZ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cs-CZ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REALIZOVALI JSME SEMINÁŘE SE ZAMĚŘENÍM NA NOVINKY</a:t>
            </a:r>
          </a:p>
          <a:p>
            <a:pPr algn="ctr"/>
            <a:endParaRPr lang="cs-CZ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TECHNOLOGIE STREAMOVÁNÍ </a:t>
            </a:r>
          </a:p>
          <a:p>
            <a:pPr algn="ctr"/>
            <a:endParaRPr lang="cs-CZ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JARO 2021</a:t>
            </a:r>
          </a:p>
          <a:p>
            <a:pPr algn="ctr"/>
            <a:endParaRPr lang="cs-CZ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cs-CZ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Obdélník 7">
            <a:extLst>
              <a:ext uri="{FF2B5EF4-FFF2-40B4-BE49-F238E27FC236}">
                <a16:creationId xmlns:a16="http://schemas.microsoft.com/office/drawing/2014/main" id="{A97F0547-9952-45CF-BA43-3DEB368C58C0}"/>
              </a:ext>
            </a:extLst>
          </p:cNvPr>
          <p:cNvSpPr/>
          <p:nvPr/>
        </p:nvSpPr>
        <p:spPr>
          <a:xfrm>
            <a:off x="3464487" y="2272121"/>
            <a:ext cx="2495843" cy="346934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PŘIPRAVUJEME SEMINÁŘ SE ZAMĚŘENÍM NA KRYPTOMĚNY</a:t>
            </a:r>
          </a:p>
          <a:p>
            <a:pPr algn="ctr"/>
            <a:endParaRPr lang="cs-CZ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PROSINEC </a:t>
            </a:r>
          </a:p>
          <a:p>
            <a:pPr algn="ctr"/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2021</a:t>
            </a:r>
          </a:p>
        </p:txBody>
      </p:sp>
      <p:sp>
        <p:nvSpPr>
          <p:cNvPr id="9" name="Obdélník 8">
            <a:extLst>
              <a:ext uri="{FF2B5EF4-FFF2-40B4-BE49-F238E27FC236}">
                <a16:creationId xmlns:a16="http://schemas.microsoft.com/office/drawing/2014/main" id="{D76F9A76-43C1-439F-A940-E3AAD1B286A7}"/>
              </a:ext>
            </a:extLst>
          </p:cNvPr>
          <p:cNvSpPr/>
          <p:nvPr/>
        </p:nvSpPr>
        <p:spPr>
          <a:xfrm>
            <a:off x="6096000" y="2272121"/>
            <a:ext cx="2495844" cy="3469342"/>
          </a:xfrm>
          <a:prstGeom prst="rect">
            <a:avLst/>
          </a:prstGeom>
          <a:solidFill>
            <a:srgbClr val="8CC95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 fontAlgn="base"/>
            <a:endParaRPr lang="cs-CZ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algn="ctr" fontAlgn="base"/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PŘIPRAVUJEME SEMINÁŘE SE ZAMĚŘENÍM NA VÝUKU PROGRAMOVÁNÍ</a:t>
            </a:r>
          </a:p>
          <a:p>
            <a:pPr marL="0" lvl="1" algn="ctr" fontAlgn="base"/>
            <a:endParaRPr lang="cs-CZ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algn="ctr" fontAlgn="base"/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JARO 2022</a:t>
            </a:r>
          </a:p>
          <a:p>
            <a:pPr algn="ctr"/>
            <a:endParaRPr lang="cs-CZ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Obdélník 10">
            <a:extLst>
              <a:ext uri="{FF2B5EF4-FFF2-40B4-BE49-F238E27FC236}">
                <a16:creationId xmlns:a16="http://schemas.microsoft.com/office/drawing/2014/main" id="{E5027ADA-3FE1-4807-BD58-3D9D10CCF0DF}"/>
              </a:ext>
            </a:extLst>
          </p:cNvPr>
          <p:cNvSpPr/>
          <p:nvPr/>
        </p:nvSpPr>
        <p:spPr>
          <a:xfrm>
            <a:off x="8727516" y="2272121"/>
            <a:ext cx="2553365" cy="3469342"/>
          </a:xfrm>
          <a:prstGeom prst="rect">
            <a:avLst/>
          </a:prstGeom>
          <a:solidFill>
            <a:srgbClr val="F5AF14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 fontAlgn="base"/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DEN OBOROVÉ DIDAKTIKY</a:t>
            </a:r>
          </a:p>
          <a:p>
            <a:pPr marL="0" lvl="1" algn="ctr" fontAlgn="base"/>
            <a:endParaRPr lang="cs-CZ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algn="ctr" fontAlgn="base"/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LISTOPAD 2021</a:t>
            </a:r>
          </a:p>
          <a:p>
            <a:pPr marL="0" lvl="1" algn="ctr" fontAlgn="base"/>
            <a:endParaRPr lang="cs-CZ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82029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KMK Informačních technologií</a:t>
            </a:r>
            <a:endParaRPr lang="cs-CZ" dirty="0"/>
          </a:p>
        </p:txBody>
      </p:sp>
      <p:sp>
        <p:nvSpPr>
          <p:cNvPr id="4" name="Zástupný symbol pro obsah 8">
            <a:extLst>
              <a:ext uri="{FF2B5EF4-FFF2-40B4-BE49-F238E27FC236}">
                <a16:creationId xmlns:a16="http://schemas.microsoft.com/office/drawing/2014/main" id="{231A0FBB-6027-4951-967A-C3ED8A059714}"/>
              </a:ext>
            </a:extLst>
          </p:cNvPr>
          <p:cNvSpPr txBox="1">
            <a:spLocks/>
          </p:cNvSpPr>
          <p:nvPr/>
        </p:nvSpPr>
        <p:spPr>
          <a:xfrm>
            <a:off x="67112" y="1397787"/>
            <a:ext cx="12063369" cy="4080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cs-CZ"/>
          </a:p>
          <a:p>
            <a:pPr>
              <a:buFontTx/>
              <a:buChar char="-"/>
            </a:pPr>
            <a:endParaRPr lang="cs-CZ"/>
          </a:p>
          <a:p>
            <a:pPr>
              <a:buFontTx/>
              <a:buChar char="-"/>
            </a:pPr>
            <a:endParaRPr lang="cs-CZ" dirty="0"/>
          </a:p>
        </p:txBody>
      </p:sp>
      <p:sp>
        <p:nvSpPr>
          <p:cNvPr id="6" name="Zástupný symbol pro obsah 2">
            <a:extLst>
              <a:ext uri="{FF2B5EF4-FFF2-40B4-BE49-F238E27FC236}">
                <a16:creationId xmlns:a16="http://schemas.microsoft.com/office/drawing/2014/main" id="{4CC2F871-053B-4B41-AEC5-98962C5738EC}"/>
              </a:ext>
            </a:extLst>
          </p:cNvPr>
          <p:cNvSpPr txBox="1">
            <a:spLocks/>
          </p:cNvSpPr>
          <p:nvPr/>
        </p:nvSpPr>
        <p:spPr>
          <a:xfrm>
            <a:off x="838201" y="1538818"/>
            <a:ext cx="10442680" cy="578224"/>
          </a:xfrm>
          <a:prstGeom prst="rect">
            <a:avLst/>
          </a:prstGeom>
          <a:solidFill>
            <a:srgbClr val="003F7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cs-CZ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UKÁZKY Z UČEBNÍCH JEDNOTEK – VIDEA, WEBINÁŘE</a:t>
            </a:r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1B26D145-3156-4B9B-8333-2E3CC8158DBA}"/>
              </a:ext>
            </a:extLst>
          </p:cNvPr>
          <p:cNvSpPr/>
          <p:nvPr/>
        </p:nvSpPr>
        <p:spPr>
          <a:xfrm>
            <a:off x="838201" y="2272121"/>
            <a:ext cx="1980000" cy="3469342"/>
          </a:xfrm>
          <a:prstGeom prst="rect">
            <a:avLst/>
          </a:prstGeom>
          <a:solidFill>
            <a:srgbClr val="007E3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3D TISK</a:t>
            </a:r>
          </a:p>
          <a:p>
            <a:pPr algn="ctr"/>
            <a:endParaRPr lang="cs-CZ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Gymnázium Šumperk</a:t>
            </a:r>
          </a:p>
          <a:p>
            <a:pPr algn="ctr"/>
            <a:endParaRPr lang="cs-CZ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Obdélník 7">
            <a:extLst>
              <a:ext uri="{FF2B5EF4-FFF2-40B4-BE49-F238E27FC236}">
                <a16:creationId xmlns:a16="http://schemas.microsoft.com/office/drawing/2014/main" id="{A97F0547-9952-45CF-BA43-3DEB368C58C0}"/>
              </a:ext>
            </a:extLst>
          </p:cNvPr>
          <p:cNvSpPr/>
          <p:nvPr/>
        </p:nvSpPr>
        <p:spPr>
          <a:xfrm>
            <a:off x="2953871" y="2272121"/>
            <a:ext cx="1980000" cy="346934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POKROČILÁ PRÁCE </a:t>
            </a:r>
          </a:p>
          <a:p>
            <a:pPr algn="ctr"/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TABULKOVÝM PROCESOREM</a:t>
            </a:r>
          </a:p>
          <a:p>
            <a:pPr algn="ctr"/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SPŠ Strojnická Olomouc</a:t>
            </a:r>
          </a:p>
          <a:p>
            <a:pPr algn="ctr"/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Gymnázium Uničov</a:t>
            </a:r>
          </a:p>
          <a:p>
            <a:pPr algn="ctr"/>
            <a:endParaRPr lang="cs-CZ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Obdélník 8">
            <a:extLst>
              <a:ext uri="{FF2B5EF4-FFF2-40B4-BE49-F238E27FC236}">
                <a16:creationId xmlns:a16="http://schemas.microsoft.com/office/drawing/2014/main" id="{D76F9A76-43C1-439F-A940-E3AAD1B286A7}"/>
              </a:ext>
            </a:extLst>
          </p:cNvPr>
          <p:cNvSpPr/>
          <p:nvPr/>
        </p:nvSpPr>
        <p:spPr>
          <a:xfrm>
            <a:off x="5069541" y="2272121"/>
            <a:ext cx="1980000" cy="3469342"/>
          </a:xfrm>
          <a:prstGeom prst="rect">
            <a:avLst/>
          </a:prstGeom>
          <a:solidFill>
            <a:srgbClr val="8CC95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 fontAlgn="base"/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AUDIO HARDWARE</a:t>
            </a:r>
          </a:p>
          <a:p>
            <a:pPr marL="0" lvl="1" algn="ctr" fontAlgn="base"/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SOFTWARE</a:t>
            </a:r>
          </a:p>
          <a:p>
            <a:pPr marL="0" lvl="1" algn="ctr" fontAlgn="base"/>
            <a:endParaRPr lang="cs-CZ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algn="ctr" fontAlgn="base"/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VOŠ a SPŠ Šumperk</a:t>
            </a:r>
          </a:p>
          <a:p>
            <a:pPr algn="ctr"/>
            <a:endParaRPr lang="cs-CZ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Obdélník 9">
            <a:extLst>
              <a:ext uri="{FF2B5EF4-FFF2-40B4-BE49-F238E27FC236}">
                <a16:creationId xmlns:a16="http://schemas.microsoft.com/office/drawing/2014/main" id="{97A18B5F-9C1F-4BAB-B03E-5857204A3719}"/>
              </a:ext>
            </a:extLst>
          </p:cNvPr>
          <p:cNvSpPr/>
          <p:nvPr/>
        </p:nvSpPr>
        <p:spPr>
          <a:xfrm>
            <a:off x="7185211" y="2272121"/>
            <a:ext cx="1980000" cy="3469342"/>
          </a:xfrm>
          <a:prstGeom prst="rect">
            <a:avLst/>
          </a:prstGeom>
          <a:solidFill>
            <a:srgbClr val="D11A3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 fontAlgn="base"/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PROGRAMOVÁNÍ</a:t>
            </a:r>
          </a:p>
          <a:p>
            <a:pPr marL="0" lvl="1" algn="ctr" fontAlgn="base"/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A ALGORITMIZACE</a:t>
            </a:r>
          </a:p>
          <a:p>
            <a:pPr marL="0" lvl="1" algn="ctr" fontAlgn="base"/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  <a:p>
            <a:pPr marL="0" lvl="1" algn="ctr" fontAlgn="base"/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VOŠ a SPŠ </a:t>
            </a:r>
          </a:p>
          <a:p>
            <a:pPr marL="0" lvl="1" algn="ctr" fontAlgn="base"/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Šumperk</a:t>
            </a:r>
          </a:p>
        </p:txBody>
      </p:sp>
      <p:sp>
        <p:nvSpPr>
          <p:cNvPr id="11" name="Obdélník 10">
            <a:extLst>
              <a:ext uri="{FF2B5EF4-FFF2-40B4-BE49-F238E27FC236}">
                <a16:creationId xmlns:a16="http://schemas.microsoft.com/office/drawing/2014/main" id="{E5027ADA-3FE1-4807-BD58-3D9D10CCF0DF}"/>
              </a:ext>
            </a:extLst>
          </p:cNvPr>
          <p:cNvSpPr/>
          <p:nvPr/>
        </p:nvSpPr>
        <p:spPr>
          <a:xfrm>
            <a:off x="9300881" y="2272121"/>
            <a:ext cx="1980000" cy="3469342"/>
          </a:xfrm>
          <a:prstGeom prst="rect">
            <a:avLst/>
          </a:prstGeom>
          <a:solidFill>
            <a:srgbClr val="F5AF14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 fontAlgn="base"/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TECHNOLOGIE ŽIVÉHO VYSÍLÁNÍ</a:t>
            </a:r>
          </a:p>
          <a:p>
            <a:pPr marL="0" lvl="1" algn="ctr" fontAlgn="base"/>
            <a:endParaRPr lang="cs-CZ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algn="ctr" fontAlgn="base"/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VOŠ a SPŠ</a:t>
            </a:r>
          </a:p>
          <a:p>
            <a:pPr marL="0" lvl="1" algn="ctr" fontAlgn="base"/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Šumperk</a:t>
            </a:r>
          </a:p>
        </p:txBody>
      </p:sp>
    </p:spTree>
    <p:extLst>
      <p:ext uri="{BB962C8B-B14F-4D97-AF65-F5344CB8AC3E}">
        <p14:creationId xmlns:p14="http://schemas.microsoft.com/office/powerpoint/2010/main" val="36306882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B32ADB2-00A3-4E1F-9B13-C4448E7CA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6"/>
            <a:ext cx="8398412" cy="68440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z="35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Návaznost práce KMK ICT v IKAP I do IKAP OK II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39F98969-2991-448E-A87B-514298CACF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81098"/>
            <a:ext cx="5964702" cy="5070927"/>
          </a:xfrm>
        </p:spPr>
        <p:txBody>
          <a:bodyPr>
            <a:normAutofit/>
          </a:bodyPr>
          <a:lstStyle/>
          <a:p>
            <a:r>
              <a:rPr lang="cs-CZ" dirty="0"/>
              <a:t>IKAP I – popularizace programování</a:t>
            </a:r>
          </a:p>
          <a:p>
            <a:pPr lvl="1"/>
            <a:r>
              <a:rPr lang="cs-CZ" dirty="0" err="1"/>
              <a:t>Micro:bit</a:t>
            </a:r>
            <a:r>
              <a:rPr lang="cs-CZ" dirty="0"/>
              <a:t> – různé akce</a:t>
            </a:r>
          </a:p>
          <a:p>
            <a:pPr lvl="2"/>
            <a:r>
              <a:rPr lang="cs-CZ" sz="2400" dirty="0"/>
              <a:t>Semináře, </a:t>
            </a:r>
            <a:r>
              <a:rPr lang="cs-CZ" sz="2400" dirty="0" err="1"/>
              <a:t>webináře</a:t>
            </a:r>
            <a:r>
              <a:rPr lang="cs-CZ" sz="2400" dirty="0"/>
              <a:t>, metodické dny oborové didaktiky, workshopy – metodicky ZŠ, SŠ </a:t>
            </a:r>
          </a:p>
          <a:p>
            <a:pPr lvl="1"/>
            <a:r>
              <a:rPr lang="cs-CZ" dirty="0"/>
              <a:t>Výstupy z IKAP I jsou stále aktuální a využívané</a:t>
            </a:r>
          </a:p>
          <a:p>
            <a:pPr lvl="1"/>
            <a:r>
              <a:rPr lang="cs-CZ" dirty="0"/>
              <a:t>Základy jsou využitelné i pro ne-IT obory </a:t>
            </a:r>
          </a:p>
          <a:p>
            <a:pPr lvl="2"/>
            <a:endParaRPr lang="cs-CZ" dirty="0"/>
          </a:p>
          <a:p>
            <a:pPr lvl="2"/>
            <a:endParaRPr lang="cs-CZ" dirty="0"/>
          </a:p>
          <a:p>
            <a:pPr lvl="2"/>
            <a:endParaRPr lang="en-US" dirty="0"/>
          </a:p>
          <a:p>
            <a:pPr marL="914400" lvl="2" indent="0">
              <a:buNone/>
            </a:pPr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B4404CAC-A8D1-45A7-A53E-DD4BCA2E23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7300" y="1603717"/>
            <a:ext cx="5579758" cy="4236615"/>
          </a:xfrm>
          <a:prstGeom prst="roundRect">
            <a:avLst>
              <a:gd name="adj" fmla="val 8034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8411677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B32ADB2-00A3-4E1F-9B13-C4448E7CA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6"/>
            <a:ext cx="8398412" cy="68440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z="35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Návaznost práce KMK ICT v IKAP I do IKAP OK II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39F98969-2991-448E-A87B-514298CACF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81098"/>
            <a:ext cx="5992837" cy="5070927"/>
          </a:xfrm>
        </p:spPr>
        <p:txBody>
          <a:bodyPr/>
          <a:lstStyle/>
          <a:p>
            <a:r>
              <a:rPr lang="cs-CZ" dirty="0"/>
              <a:t>IKAP OK II – navazujeme metodikou výuky PRG ve vyšších jazycích</a:t>
            </a:r>
          </a:p>
          <a:p>
            <a:pPr lvl="1"/>
            <a:r>
              <a:rPr lang="cs-CZ" dirty="0"/>
              <a:t>proběhly stáže v SW firmách (ASD Software)</a:t>
            </a:r>
          </a:p>
          <a:p>
            <a:pPr lvl="1"/>
            <a:r>
              <a:rPr lang="cs-CZ" dirty="0"/>
              <a:t>Připravujeme další stáže (např. OLC Systems)</a:t>
            </a:r>
          </a:p>
          <a:p>
            <a:pPr lvl="1"/>
            <a:r>
              <a:rPr lang="cs-CZ" dirty="0"/>
              <a:t>Využití ve výuce programování</a:t>
            </a:r>
          </a:p>
          <a:p>
            <a:pPr lvl="1"/>
            <a:r>
              <a:rPr lang="cs-CZ" dirty="0"/>
              <a:t>V IKAP OK II připravujeme </a:t>
            </a:r>
            <a:r>
              <a:rPr lang="cs-CZ" dirty="0" err="1"/>
              <a:t>webináře</a:t>
            </a:r>
            <a:r>
              <a:rPr lang="cs-CZ" dirty="0"/>
              <a:t> </a:t>
            </a:r>
          </a:p>
          <a:p>
            <a:pPr marL="457200" lvl="1" indent="0">
              <a:buNone/>
            </a:pPr>
            <a:endParaRPr lang="en-US" dirty="0"/>
          </a:p>
          <a:p>
            <a:pPr lvl="2"/>
            <a:endParaRPr lang="cs-CZ" dirty="0"/>
          </a:p>
          <a:p>
            <a:pPr lvl="2"/>
            <a:endParaRPr lang="cs-CZ" dirty="0"/>
          </a:p>
          <a:p>
            <a:pPr lvl="2"/>
            <a:endParaRPr lang="en-US" dirty="0"/>
          </a:p>
          <a:p>
            <a:pPr lvl="2"/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73E3F95A-C839-4782-A39D-C61490C44A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482330"/>
            <a:ext cx="5790761" cy="4468461"/>
          </a:xfrm>
          <a:prstGeom prst="roundRect">
            <a:avLst>
              <a:gd name="adj" fmla="val 8034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8904243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B32ADB2-00A3-4E1F-9B13-C4448E7CA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6"/>
            <a:ext cx="8398412" cy="68440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z="35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Návaznost práce KMK ICT v IKAP I do IKAP OK II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39F98969-2991-448E-A87B-514298CACF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81098"/>
            <a:ext cx="5964702" cy="5070927"/>
          </a:xfrm>
        </p:spPr>
        <p:txBody>
          <a:bodyPr>
            <a:normAutofit/>
          </a:bodyPr>
          <a:lstStyle/>
          <a:p>
            <a:r>
              <a:rPr lang="cs-CZ" dirty="0"/>
              <a:t>IKAP I – mobilní studio a AV vybavení</a:t>
            </a:r>
          </a:p>
          <a:p>
            <a:pPr lvl="1"/>
            <a:r>
              <a:rPr lang="cs-CZ" dirty="0"/>
              <a:t>Mobilní TV Studio</a:t>
            </a:r>
          </a:p>
          <a:p>
            <a:pPr lvl="2"/>
            <a:r>
              <a:rPr lang="cs-CZ" dirty="0"/>
              <a:t>3x reportážní kamera</a:t>
            </a:r>
          </a:p>
          <a:p>
            <a:pPr lvl="2"/>
            <a:r>
              <a:rPr lang="cs-CZ" dirty="0"/>
              <a:t>Televizní produkční systém </a:t>
            </a:r>
            <a:r>
              <a:rPr lang="cs-CZ" dirty="0" err="1"/>
              <a:t>TriCaster</a:t>
            </a:r>
            <a:r>
              <a:rPr lang="cs-CZ" dirty="0"/>
              <a:t> </a:t>
            </a:r>
          </a:p>
          <a:p>
            <a:pPr lvl="2"/>
            <a:r>
              <a:rPr lang="cs-CZ" dirty="0"/>
              <a:t>Světla</a:t>
            </a:r>
          </a:p>
          <a:p>
            <a:pPr lvl="2"/>
            <a:r>
              <a:rPr lang="cs-CZ" dirty="0"/>
              <a:t>Klíčovací pozadí</a:t>
            </a:r>
          </a:p>
          <a:p>
            <a:pPr lvl="1"/>
            <a:r>
              <a:rPr lang="cs-CZ" dirty="0"/>
              <a:t>Audio vybavení</a:t>
            </a:r>
          </a:p>
          <a:p>
            <a:pPr lvl="2"/>
            <a:r>
              <a:rPr lang="cs-CZ" dirty="0"/>
              <a:t>Internetové rádio</a:t>
            </a:r>
          </a:p>
          <a:p>
            <a:pPr lvl="2"/>
            <a:r>
              <a:rPr lang="cs-CZ" dirty="0"/>
              <a:t>Mixáž a záznam zvuku</a:t>
            </a:r>
          </a:p>
          <a:p>
            <a:r>
              <a:rPr lang="cs-CZ" dirty="0"/>
              <a:t>IKAP I – Metodická podpora k využívání dostupné AV techniky</a:t>
            </a:r>
          </a:p>
          <a:p>
            <a:pPr lvl="2"/>
            <a:endParaRPr lang="cs-CZ" dirty="0"/>
          </a:p>
          <a:p>
            <a:pPr lvl="2"/>
            <a:endParaRPr lang="cs-CZ" dirty="0"/>
          </a:p>
          <a:p>
            <a:pPr lvl="2"/>
            <a:endParaRPr lang="en-US" dirty="0"/>
          </a:p>
          <a:p>
            <a:pPr marL="914400" lvl="2" indent="0">
              <a:buNone/>
            </a:pPr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72027017-09EB-4FDB-A096-AE47C7D6DF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4701" y="1599040"/>
            <a:ext cx="5995491" cy="4235042"/>
          </a:xfrm>
          <a:prstGeom prst="roundRect">
            <a:avLst>
              <a:gd name="adj" fmla="val 8034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8560113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B32ADB2-00A3-4E1F-9B13-C4448E7CA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6"/>
            <a:ext cx="8398412" cy="68440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z="35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Návaznost práce KMK ICT v IKAP I do IKAP OK II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39F98969-2991-448E-A87B-514298CACF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81098"/>
            <a:ext cx="5992837" cy="5070927"/>
          </a:xfrm>
        </p:spPr>
        <p:txBody>
          <a:bodyPr/>
          <a:lstStyle/>
          <a:p>
            <a:r>
              <a:rPr lang="cs-CZ" dirty="0"/>
              <a:t>IKAP OK II – využití techniky</a:t>
            </a:r>
          </a:p>
          <a:p>
            <a:pPr lvl="1"/>
            <a:r>
              <a:rPr lang="cs-CZ" dirty="0"/>
              <a:t>Výuka nových předmětů</a:t>
            </a:r>
          </a:p>
          <a:p>
            <a:pPr lvl="2"/>
            <a:r>
              <a:rPr lang="cs-CZ" dirty="0"/>
              <a:t>Semináře audio a TV studio  - Technologie </a:t>
            </a:r>
            <a:r>
              <a:rPr lang="cs-CZ" dirty="0" err="1"/>
              <a:t>streamování</a:t>
            </a:r>
            <a:endParaRPr lang="cs-CZ" dirty="0"/>
          </a:p>
          <a:p>
            <a:pPr lvl="1"/>
            <a:r>
              <a:rPr lang="cs-CZ" dirty="0"/>
              <a:t>Využití na VOŠ v předmětech</a:t>
            </a:r>
          </a:p>
          <a:p>
            <a:pPr lvl="2"/>
            <a:r>
              <a:rPr lang="cs-CZ" dirty="0"/>
              <a:t>Audiovizuální tvorba</a:t>
            </a:r>
          </a:p>
          <a:p>
            <a:pPr lvl="2"/>
            <a:r>
              <a:rPr lang="cs-CZ" dirty="0"/>
              <a:t>Základy multimédií a internetu</a:t>
            </a:r>
          </a:p>
          <a:p>
            <a:pPr lvl="1"/>
            <a:r>
              <a:rPr lang="cs-CZ" dirty="0"/>
              <a:t>Kroužky v IKAP OK II</a:t>
            </a:r>
          </a:p>
          <a:p>
            <a:pPr lvl="1"/>
            <a:r>
              <a:rPr lang="cs-CZ" dirty="0"/>
              <a:t>Popularizace polytechniky</a:t>
            </a:r>
          </a:p>
          <a:p>
            <a:pPr lvl="1"/>
            <a:r>
              <a:rPr lang="cs-CZ" dirty="0"/>
              <a:t>Prezentace školy v online prostředí</a:t>
            </a:r>
          </a:p>
          <a:p>
            <a:pPr marL="914400" lvl="2" indent="0">
              <a:buNone/>
            </a:pPr>
            <a:r>
              <a:rPr lang="cs-CZ" dirty="0"/>
              <a:t>(propagační videa, Setkání s ředitelem školy pro zájemce o studium na SPŠ)</a:t>
            </a:r>
          </a:p>
          <a:p>
            <a:pPr marL="914400" lvl="2" indent="0">
              <a:buNone/>
            </a:pPr>
            <a:endParaRPr lang="en-US" dirty="0"/>
          </a:p>
          <a:p>
            <a:pPr lvl="2"/>
            <a:endParaRPr lang="cs-CZ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9E8E8614-1A58-409B-8B59-D5D2955C47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9165" y="1561513"/>
            <a:ext cx="5711965" cy="4448489"/>
          </a:xfrm>
          <a:prstGeom prst="roundRect">
            <a:avLst>
              <a:gd name="adj" fmla="val 8034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3086750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8A25365-45A6-448B-AB4A-B1430FFF3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Výstupy IKAP I – KMK DG 03 – ukázky</a:t>
            </a:r>
          </a:p>
        </p:txBody>
      </p:sp>
      <p:graphicFrame>
        <p:nvGraphicFramePr>
          <p:cNvPr id="4" name="Zástupný obsah 3">
            <a:extLst>
              <a:ext uri="{FF2B5EF4-FFF2-40B4-BE49-F238E27FC236}">
                <a16:creationId xmlns:a16="http://schemas.microsoft.com/office/drawing/2014/main" id="{71226800-10E5-4EA1-BBC0-E2C8B3D9665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3486684"/>
              </p:ext>
            </p:extLst>
          </p:nvPr>
        </p:nvGraphicFramePr>
        <p:xfrm>
          <a:off x="0" y="1808480"/>
          <a:ext cx="12192000" cy="44430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ovéPole 4">
            <a:extLst>
              <a:ext uri="{FF2B5EF4-FFF2-40B4-BE49-F238E27FC236}">
                <a16:creationId xmlns:a16="http://schemas.microsoft.com/office/drawing/2014/main" id="{1C0CB798-79CE-4A70-BCDF-489E3FC572A0}"/>
              </a:ext>
            </a:extLst>
          </p:cNvPr>
          <p:cNvSpPr txBox="1"/>
          <p:nvPr/>
        </p:nvSpPr>
        <p:spPr>
          <a:xfrm>
            <a:off x="2854960" y="1363413"/>
            <a:ext cx="6482080" cy="646986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hlinkClick r:id="rId7"/>
              </a:rPr>
              <a:t>Web – IKAP I – aktivity KMK DG 03</a:t>
            </a:r>
            <a:endParaRPr lang="cs-CZ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397181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KMK Digitální gramotnosti</a:t>
            </a:r>
            <a:endParaRPr lang="cs-CZ" dirty="0"/>
          </a:p>
        </p:txBody>
      </p:sp>
      <p:sp>
        <p:nvSpPr>
          <p:cNvPr id="4" name="Zástupný symbol pro obsah 8">
            <a:extLst>
              <a:ext uri="{FF2B5EF4-FFF2-40B4-BE49-F238E27FC236}">
                <a16:creationId xmlns:a16="http://schemas.microsoft.com/office/drawing/2014/main" id="{231A0FBB-6027-4951-967A-C3ED8A059714}"/>
              </a:ext>
            </a:extLst>
          </p:cNvPr>
          <p:cNvSpPr txBox="1">
            <a:spLocks/>
          </p:cNvSpPr>
          <p:nvPr/>
        </p:nvSpPr>
        <p:spPr>
          <a:xfrm>
            <a:off x="67112" y="1397787"/>
            <a:ext cx="12063369" cy="4080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cs-CZ"/>
          </a:p>
          <a:p>
            <a:pPr>
              <a:buFontTx/>
              <a:buChar char="-"/>
            </a:pPr>
            <a:endParaRPr lang="cs-CZ"/>
          </a:p>
          <a:p>
            <a:pPr>
              <a:buFontTx/>
              <a:buChar char="-"/>
            </a:pPr>
            <a:endParaRPr lang="cs-CZ" dirty="0"/>
          </a:p>
        </p:txBody>
      </p:sp>
      <p:sp>
        <p:nvSpPr>
          <p:cNvPr id="6" name="Zástupný symbol pro obsah 2">
            <a:extLst>
              <a:ext uri="{FF2B5EF4-FFF2-40B4-BE49-F238E27FC236}">
                <a16:creationId xmlns:a16="http://schemas.microsoft.com/office/drawing/2014/main" id="{4CC2F871-053B-4B41-AEC5-98962C5738EC}"/>
              </a:ext>
            </a:extLst>
          </p:cNvPr>
          <p:cNvSpPr txBox="1">
            <a:spLocks/>
          </p:cNvSpPr>
          <p:nvPr/>
        </p:nvSpPr>
        <p:spPr>
          <a:xfrm>
            <a:off x="838201" y="1538818"/>
            <a:ext cx="10442680" cy="578224"/>
          </a:xfrm>
          <a:prstGeom prst="rect">
            <a:avLst/>
          </a:prstGeom>
          <a:solidFill>
            <a:srgbClr val="003F7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cs-CZ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SDÍLENÍ ZKUŠENOSTÍ A PŘÍKLADŮ DOBRÉ PRAXE</a:t>
            </a:r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1B26D145-3156-4B9B-8333-2E3CC8158DBA}"/>
              </a:ext>
            </a:extLst>
          </p:cNvPr>
          <p:cNvSpPr/>
          <p:nvPr/>
        </p:nvSpPr>
        <p:spPr>
          <a:xfrm>
            <a:off x="838201" y="2272121"/>
            <a:ext cx="1980000" cy="3469342"/>
          </a:xfrm>
          <a:prstGeom prst="rect">
            <a:avLst/>
          </a:prstGeom>
          <a:solidFill>
            <a:srgbClr val="007E3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PC/MOBILNÍ APLIKACE A ONLINE PORTÁLY VE VÝUCE NE-ICT PŘEDMĚTŮ</a:t>
            </a:r>
            <a:b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MATEMATIKY, CIZÍCH JAZYKŮ, ČESKÉHO JAZYKA a další</a:t>
            </a:r>
          </a:p>
          <a:p>
            <a:pPr algn="ctr"/>
            <a:endParaRPr lang="cs-CZ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Obdélník 7">
            <a:extLst>
              <a:ext uri="{FF2B5EF4-FFF2-40B4-BE49-F238E27FC236}">
                <a16:creationId xmlns:a16="http://schemas.microsoft.com/office/drawing/2014/main" id="{A97F0547-9952-45CF-BA43-3DEB368C58C0}"/>
              </a:ext>
            </a:extLst>
          </p:cNvPr>
          <p:cNvSpPr/>
          <p:nvPr/>
        </p:nvSpPr>
        <p:spPr>
          <a:xfrm>
            <a:off x="2953871" y="2272121"/>
            <a:ext cx="1980000" cy="346934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MOTIVAČNÍ NÁSTROJE PRO VÝUKU</a:t>
            </a:r>
            <a:b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KAHOOT, STUDYSTACK</a:t>
            </a:r>
          </a:p>
          <a:p>
            <a:pPr algn="ctr"/>
            <a:endParaRPr lang="cs-CZ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Obdélník 8">
            <a:extLst>
              <a:ext uri="{FF2B5EF4-FFF2-40B4-BE49-F238E27FC236}">
                <a16:creationId xmlns:a16="http://schemas.microsoft.com/office/drawing/2014/main" id="{D76F9A76-43C1-439F-A940-E3AAD1B286A7}"/>
              </a:ext>
            </a:extLst>
          </p:cNvPr>
          <p:cNvSpPr/>
          <p:nvPr/>
        </p:nvSpPr>
        <p:spPr>
          <a:xfrm>
            <a:off x="5069541" y="2272121"/>
            <a:ext cx="1980000" cy="3469342"/>
          </a:xfrm>
          <a:prstGeom prst="rect">
            <a:avLst/>
          </a:prstGeom>
          <a:solidFill>
            <a:srgbClr val="8CC95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 fontAlgn="base"/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DIGITÁLNÍ TECHNOLOGIE JAKO PODPORA VEDENÍ VÝUKY</a:t>
            </a:r>
            <a:b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GOOGLE CLASSROOM, MS TEAMS, MOODLE</a:t>
            </a:r>
          </a:p>
          <a:p>
            <a:pPr algn="ctr"/>
            <a:endParaRPr lang="cs-CZ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Obdélník 9">
            <a:extLst>
              <a:ext uri="{FF2B5EF4-FFF2-40B4-BE49-F238E27FC236}">
                <a16:creationId xmlns:a16="http://schemas.microsoft.com/office/drawing/2014/main" id="{97A18B5F-9C1F-4BAB-B03E-5857204A3719}"/>
              </a:ext>
            </a:extLst>
          </p:cNvPr>
          <p:cNvSpPr/>
          <p:nvPr/>
        </p:nvSpPr>
        <p:spPr>
          <a:xfrm>
            <a:off x="7185211" y="2272121"/>
            <a:ext cx="1980000" cy="3469342"/>
          </a:xfrm>
          <a:prstGeom prst="rect">
            <a:avLst/>
          </a:prstGeom>
          <a:solidFill>
            <a:srgbClr val="D11A3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 fontAlgn="base"/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CLOUDOVÉ APLIKACE PRO PODPORU VÝUKY </a:t>
            </a:r>
            <a:b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</a:br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I SPOLUPRÁCI MEZI VEDENÍM, PEDAGOGY</a:t>
            </a:r>
            <a:b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</a:br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A ŽÁKY</a:t>
            </a:r>
            <a:b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</a:br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– MS OFFICE 365, GOOGLE WORKSPACE</a:t>
            </a:r>
          </a:p>
        </p:txBody>
      </p:sp>
      <p:sp>
        <p:nvSpPr>
          <p:cNvPr id="11" name="Obdélník 10">
            <a:extLst>
              <a:ext uri="{FF2B5EF4-FFF2-40B4-BE49-F238E27FC236}">
                <a16:creationId xmlns:a16="http://schemas.microsoft.com/office/drawing/2014/main" id="{E5027ADA-3FE1-4807-BD58-3D9D10CCF0DF}"/>
              </a:ext>
            </a:extLst>
          </p:cNvPr>
          <p:cNvSpPr/>
          <p:nvPr/>
        </p:nvSpPr>
        <p:spPr>
          <a:xfrm>
            <a:off x="9300881" y="2272121"/>
            <a:ext cx="1980000" cy="3469342"/>
          </a:xfrm>
          <a:prstGeom prst="rect">
            <a:avLst/>
          </a:prstGeom>
          <a:solidFill>
            <a:srgbClr val="F5AF14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 fontAlgn="base"/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NÁSTROJE A TECHNOLOGIE PRO VÝUKU ZÁKLADŮ ALGORITMIZACE ROBOTIKY</a:t>
            </a:r>
          </a:p>
        </p:txBody>
      </p:sp>
    </p:spTree>
    <p:extLst>
      <p:ext uri="{BB962C8B-B14F-4D97-AF65-F5344CB8AC3E}">
        <p14:creationId xmlns:p14="http://schemas.microsoft.com/office/powerpoint/2010/main" val="39944393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KMK Digitální gramotnosti</a:t>
            </a:r>
            <a:endParaRPr lang="cs-CZ" dirty="0"/>
          </a:p>
        </p:txBody>
      </p:sp>
      <p:grpSp>
        <p:nvGrpSpPr>
          <p:cNvPr id="4" name="Skupina 3">
            <a:extLst>
              <a:ext uri="{FF2B5EF4-FFF2-40B4-BE49-F238E27FC236}">
                <a16:creationId xmlns:a16="http://schemas.microsoft.com/office/drawing/2014/main" id="{BCD95FA6-BCE0-4FFE-8134-D750DF28C79D}"/>
              </a:ext>
            </a:extLst>
          </p:cNvPr>
          <p:cNvGrpSpPr/>
          <p:nvPr/>
        </p:nvGrpSpPr>
        <p:grpSpPr>
          <a:xfrm>
            <a:off x="946513" y="1376984"/>
            <a:ext cx="10349016" cy="4497796"/>
            <a:chOff x="871221" y="1680446"/>
            <a:chExt cx="10409660" cy="4698918"/>
          </a:xfrm>
        </p:grpSpPr>
        <p:sp>
          <p:nvSpPr>
            <p:cNvPr id="5" name="Obdélník 4">
              <a:extLst>
                <a:ext uri="{FF2B5EF4-FFF2-40B4-BE49-F238E27FC236}">
                  <a16:creationId xmlns:a16="http://schemas.microsoft.com/office/drawing/2014/main" id="{F53147E2-94A2-4636-86DC-AF85482904F0}"/>
                </a:ext>
              </a:extLst>
            </p:cNvPr>
            <p:cNvSpPr/>
            <p:nvPr/>
          </p:nvSpPr>
          <p:spPr>
            <a:xfrm>
              <a:off x="2986891" y="1680446"/>
              <a:ext cx="1980000" cy="1639812"/>
            </a:xfrm>
            <a:prstGeom prst="rect">
              <a:avLst/>
            </a:prstGeom>
            <a:solidFill>
              <a:srgbClr val="1AA9E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r>
                <a:rPr lang="cs-CZ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WORKSHOPY SDÍLENÍ NOVINEK V DG</a:t>
              </a:r>
              <a:endParaRPr lang="cs-CZ" sz="1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" name="Obdélník 5">
              <a:extLst>
                <a:ext uri="{FF2B5EF4-FFF2-40B4-BE49-F238E27FC236}">
                  <a16:creationId xmlns:a16="http://schemas.microsoft.com/office/drawing/2014/main" id="{06A49D34-5234-4C83-9AC4-CAF26B2B5039}"/>
                </a:ext>
              </a:extLst>
            </p:cNvPr>
            <p:cNvSpPr/>
            <p:nvPr/>
          </p:nvSpPr>
          <p:spPr>
            <a:xfrm>
              <a:off x="5086051" y="1680446"/>
              <a:ext cx="1980000" cy="1639812"/>
            </a:xfrm>
            <a:prstGeom prst="rect">
              <a:avLst/>
            </a:prstGeom>
            <a:solidFill>
              <a:srgbClr val="8CC953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METODICKÁ VIDEA</a:t>
              </a:r>
            </a:p>
          </p:txBody>
        </p:sp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D6F131E2-B121-4E98-B475-5937BC047E4B}"/>
                </a:ext>
              </a:extLst>
            </p:cNvPr>
            <p:cNvSpPr/>
            <p:nvPr/>
          </p:nvSpPr>
          <p:spPr>
            <a:xfrm>
              <a:off x="871221" y="1680446"/>
              <a:ext cx="1980000" cy="4698918"/>
            </a:xfrm>
            <a:prstGeom prst="rect">
              <a:avLst/>
            </a:prstGeom>
            <a:solidFill>
              <a:srgbClr val="007E3C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lvl="1" algn="ctr" fontAlgn="base"/>
              <a:r>
                <a:rPr lang="cs-CZ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WEBINÁŘE, SEMINÁŘE, WORKSHOPY</a:t>
              </a:r>
              <a:br>
                <a:rPr lang="cs-CZ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cs-CZ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– PRO PEDAGOGY </a:t>
              </a:r>
              <a:br>
                <a:rPr lang="cs-CZ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cs-CZ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ZŠ I SŠ</a:t>
              </a:r>
            </a:p>
          </p:txBody>
        </p:sp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4B5AC3D3-1018-4289-A41A-D1BA4CD3C9BA}"/>
                </a:ext>
              </a:extLst>
            </p:cNvPr>
            <p:cNvSpPr/>
            <p:nvPr/>
          </p:nvSpPr>
          <p:spPr>
            <a:xfrm>
              <a:off x="7185211" y="1680446"/>
              <a:ext cx="1980000" cy="1639812"/>
            </a:xfrm>
            <a:prstGeom prst="rect">
              <a:avLst/>
            </a:prstGeom>
            <a:solidFill>
              <a:srgbClr val="D11A32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lvl="1" algn="ctr" fontAlgn="base"/>
              <a:r>
                <a:rPr lang="cs-CZ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anose="020B0604020202020204" pitchFamily="34" charset="0"/>
                </a:rPr>
                <a:t>METODICKÉ DNY DG</a:t>
              </a:r>
            </a:p>
          </p:txBody>
        </p:sp>
        <p:sp>
          <p:nvSpPr>
            <p:cNvPr id="9" name="Obdélník 8">
              <a:extLst>
                <a:ext uri="{FF2B5EF4-FFF2-40B4-BE49-F238E27FC236}">
                  <a16:creationId xmlns:a16="http://schemas.microsoft.com/office/drawing/2014/main" id="{46066867-8AD9-4DFF-B57E-5EC61FC27448}"/>
                </a:ext>
              </a:extLst>
            </p:cNvPr>
            <p:cNvSpPr/>
            <p:nvPr/>
          </p:nvSpPr>
          <p:spPr>
            <a:xfrm>
              <a:off x="9300881" y="1680446"/>
              <a:ext cx="1980000" cy="807921"/>
            </a:xfrm>
            <a:prstGeom prst="rect">
              <a:avLst/>
            </a:prstGeom>
            <a:solidFill>
              <a:srgbClr val="F5AF14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lvl="1" algn="ctr" fontAlgn="base"/>
              <a:r>
                <a:rPr lang="cs-CZ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MICROSOFT</a:t>
              </a:r>
            </a:p>
          </p:txBody>
        </p:sp>
        <p:sp>
          <p:nvSpPr>
            <p:cNvPr id="10" name="Obdélník 9">
              <a:extLst>
                <a:ext uri="{FF2B5EF4-FFF2-40B4-BE49-F238E27FC236}">
                  <a16:creationId xmlns:a16="http://schemas.microsoft.com/office/drawing/2014/main" id="{EDDE5D2D-CD72-43A4-AD24-1B1D58D0FE3E}"/>
                </a:ext>
              </a:extLst>
            </p:cNvPr>
            <p:cNvSpPr/>
            <p:nvPr/>
          </p:nvSpPr>
          <p:spPr>
            <a:xfrm>
              <a:off x="9284371" y="2629676"/>
              <a:ext cx="1980000" cy="807921"/>
            </a:xfrm>
            <a:prstGeom prst="rect">
              <a:avLst/>
            </a:prstGeom>
            <a:solidFill>
              <a:srgbClr val="F5AF14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lvl="1" algn="ctr" fontAlgn="base"/>
              <a:r>
                <a:rPr lang="cs-CZ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GOOGLE</a:t>
              </a:r>
            </a:p>
          </p:txBody>
        </p:sp>
        <p:sp>
          <p:nvSpPr>
            <p:cNvPr id="11" name="Obdélník 10">
              <a:extLst>
                <a:ext uri="{FF2B5EF4-FFF2-40B4-BE49-F238E27FC236}">
                  <a16:creationId xmlns:a16="http://schemas.microsoft.com/office/drawing/2014/main" id="{78A8726D-7F41-47A1-B159-C264E6504FB1}"/>
                </a:ext>
              </a:extLst>
            </p:cNvPr>
            <p:cNvSpPr/>
            <p:nvPr/>
          </p:nvSpPr>
          <p:spPr>
            <a:xfrm>
              <a:off x="9284371" y="3583776"/>
              <a:ext cx="1980000" cy="807921"/>
            </a:xfrm>
            <a:prstGeom prst="rect">
              <a:avLst/>
            </a:prstGeom>
            <a:solidFill>
              <a:srgbClr val="F5AF14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lvl="1" algn="ctr" fontAlgn="base"/>
              <a:r>
                <a:rPr lang="cs-CZ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LINUX</a:t>
              </a:r>
            </a:p>
          </p:txBody>
        </p:sp>
        <p:sp>
          <p:nvSpPr>
            <p:cNvPr id="12" name="Obdélník 11">
              <a:extLst>
                <a:ext uri="{FF2B5EF4-FFF2-40B4-BE49-F238E27FC236}">
                  <a16:creationId xmlns:a16="http://schemas.microsoft.com/office/drawing/2014/main" id="{303D3583-B3A8-4049-850C-4E3C4D67F26A}"/>
                </a:ext>
              </a:extLst>
            </p:cNvPr>
            <p:cNvSpPr/>
            <p:nvPr/>
          </p:nvSpPr>
          <p:spPr>
            <a:xfrm>
              <a:off x="9284371" y="4577609"/>
              <a:ext cx="1980000" cy="807921"/>
            </a:xfrm>
            <a:prstGeom prst="rect">
              <a:avLst/>
            </a:prstGeom>
            <a:solidFill>
              <a:srgbClr val="F5AF14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lvl="1" algn="ctr" fontAlgn="base"/>
              <a:r>
                <a:rPr lang="cs-CZ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ALGORITMIZACE</a:t>
              </a:r>
            </a:p>
          </p:txBody>
        </p:sp>
        <p:sp>
          <p:nvSpPr>
            <p:cNvPr id="13" name="Obdélník 12">
              <a:extLst>
                <a:ext uri="{FF2B5EF4-FFF2-40B4-BE49-F238E27FC236}">
                  <a16:creationId xmlns:a16="http://schemas.microsoft.com/office/drawing/2014/main" id="{00DC0DED-4806-4CAE-AFA1-6B60C2458628}"/>
                </a:ext>
              </a:extLst>
            </p:cNvPr>
            <p:cNvSpPr/>
            <p:nvPr/>
          </p:nvSpPr>
          <p:spPr>
            <a:xfrm>
              <a:off x="9284371" y="5571443"/>
              <a:ext cx="1980000" cy="807921"/>
            </a:xfrm>
            <a:prstGeom prst="rect">
              <a:avLst/>
            </a:prstGeom>
            <a:solidFill>
              <a:srgbClr val="F5AF14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lvl="1" algn="ctr" fontAlgn="base"/>
              <a:r>
                <a:rPr lang="cs-CZ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MOODLE</a:t>
              </a:r>
            </a:p>
          </p:txBody>
        </p:sp>
      </p:grpSp>
      <p:pic>
        <p:nvPicPr>
          <p:cNvPr id="14" name="Obrázek 13">
            <a:extLst>
              <a:ext uri="{FF2B5EF4-FFF2-40B4-BE49-F238E27FC236}">
                <a16:creationId xmlns:a16="http://schemas.microsoft.com/office/drawing/2014/main" id="{208E3144-F584-479C-BEAA-95A6D0CFD63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96" b="3440"/>
          <a:stretch/>
        </p:blipFill>
        <p:spPr>
          <a:xfrm>
            <a:off x="3049858" y="3042871"/>
            <a:ext cx="6142326" cy="2831910"/>
          </a:xfrm>
          <a:prstGeom prst="rect">
            <a:avLst/>
          </a:prstGeom>
          <a:solidFill>
            <a:srgbClr val="1AA9E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763757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CKP 03 VOŠ A SPŠ ŠUMPERK</a:t>
            </a:r>
            <a:endParaRPr lang="cs-CZ" dirty="0"/>
          </a:p>
        </p:txBody>
      </p:sp>
      <p:graphicFrame>
        <p:nvGraphicFramePr>
          <p:cNvPr id="5" name="Zástupný obsah 4">
            <a:extLst>
              <a:ext uri="{FF2B5EF4-FFF2-40B4-BE49-F238E27FC236}">
                <a16:creationId xmlns:a16="http://schemas.microsoft.com/office/drawing/2014/main" id="{3E1E5898-2D67-45E5-9EF7-3D22196E18B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5152023"/>
              </p:ext>
            </p:extLst>
          </p:nvPr>
        </p:nvGraphicFramePr>
        <p:xfrm>
          <a:off x="0" y="1181100"/>
          <a:ext cx="12192000" cy="50704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260453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365126"/>
            <a:ext cx="8290560" cy="684402"/>
          </a:xfrm>
        </p:spPr>
        <p:txBody>
          <a:bodyPr>
            <a:noAutofit/>
          </a:bodyPr>
          <a:lstStyle/>
          <a:p>
            <a:r>
              <a:rPr lang="cs-CZ" sz="34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Návaznost práce KMK DG</a:t>
            </a:r>
            <a:r>
              <a:rPr lang="cs-CZ" sz="3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34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 IKAP I do IKAP  OK II</a:t>
            </a:r>
            <a:endParaRPr lang="cs-CZ" sz="3400" dirty="0"/>
          </a:p>
        </p:txBody>
      </p:sp>
      <p:sp>
        <p:nvSpPr>
          <p:cNvPr id="18" name="Zástupný symbol pro obsah 2">
            <a:extLst>
              <a:ext uri="{FF2B5EF4-FFF2-40B4-BE49-F238E27FC236}">
                <a16:creationId xmlns:a16="http://schemas.microsoft.com/office/drawing/2014/main" id="{8A8AAF96-6B94-48AE-A44A-F1123913AA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12669"/>
            <a:ext cx="5992837" cy="456165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b="1" dirty="0"/>
              <a:t>Podpora distanční výuky</a:t>
            </a:r>
          </a:p>
          <a:p>
            <a:pPr lvl="1"/>
            <a:r>
              <a:rPr lang="cs-CZ" sz="3200" dirty="0"/>
              <a:t>První seminář na Google </a:t>
            </a:r>
            <a:r>
              <a:rPr lang="cs-CZ" sz="3200" dirty="0" err="1"/>
              <a:t>Classroom</a:t>
            </a:r>
            <a:r>
              <a:rPr lang="cs-CZ" sz="3200" dirty="0"/>
              <a:t> v IKAP I proběhl 18.6.2018 (2 roky před Covidem)</a:t>
            </a:r>
          </a:p>
          <a:p>
            <a:pPr lvl="1"/>
            <a:r>
              <a:rPr lang="cs-CZ" sz="3200" dirty="0"/>
              <a:t>Google Meet využit v projektu IKAP I</a:t>
            </a:r>
          </a:p>
          <a:p>
            <a:pPr lvl="1"/>
            <a:r>
              <a:rPr lang="cs-CZ" sz="3200" dirty="0"/>
              <a:t>Podpora Google, Microsoft i dalších technologií pro distanční výuku</a:t>
            </a:r>
          </a:p>
          <a:p>
            <a:pPr lvl="2"/>
            <a:endParaRPr lang="en-US" dirty="0"/>
          </a:p>
          <a:p>
            <a:pPr lvl="2"/>
            <a:endParaRPr lang="cs-CZ" dirty="0"/>
          </a:p>
        </p:txBody>
      </p:sp>
      <p:sp>
        <p:nvSpPr>
          <p:cNvPr id="25" name="Zástupný symbol pro obsah 2">
            <a:extLst>
              <a:ext uri="{FF2B5EF4-FFF2-40B4-BE49-F238E27FC236}">
                <a16:creationId xmlns:a16="http://schemas.microsoft.com/office/drawing/2014/main" id="{9A79277C-D02A-4D8F-82B8-7011EC05B200}"/>
              </a:ext>
            </a:extLst>
          </p:cNvPr>
          <p:cNvSpPr txBox="1">
            <a:spLocks/>
          </p:cNvSpPr>
          <p:nvPr/>
        </p:nvSpPr>
        <p:spPr>
          <a:xfrm>
            <a:off x="5992837" y="1312669"/>
            <a:ext cx="5992837" cy="42326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/>
              <a:t>IKAP OK II – návaznost </a:t>
            </a:r>
          </a:p>
          <a:p>
            <a:pPr lvl="1"/>
            <a:r>
              <a:rPr lang="cs-CZ" sz="3200" dirty="0"/>
              <a:t>Pokračování seminářů na Google (2x), Microsoft (2x), </a:t>
            </a:r>
            <a:r>
              <a:rPr lang="cs-CZ" sz="3200" dirty="0" err="1"/>
              <a:t>Moodle</a:t>
            </a:r>
            <a:r>
              <a:rPr lang="cs-CZ" sz="3200" dirty="0"/>
              <a:t> (2x) apod.</a:t>
            </a:r>
          </a:p>
          <a:p>
            <a:pPr lvl="1"/>
            <a:r>
              <a:rPr lang="cs-CZ" sz="3200" dirty="0"/>
              <a:t>Až 100+ účastníků na online seminářích</a:t>
            </a:r>
          </a:p>
          <a:p>
            <a:pPr lvl="1"/>
            <a:r>
              <a:rPr lang="cs-CZ" sz="3200" dirty="0"/>
              <a:t>Další nástroje ICT pro podporu výuky – workshopy novinek a příkladů dobré praxe</a:t>
            </a:r>
          </a:p>
        </p:txBody>
      </p:sp>
    </p:spTree>
    <p:extLst>
      <p:ext uri="{BB962C8B-B14F-4D97-AF65-F5344CB8AC3E}">
        <p14:creationId xmlns:p14="http://schemas.microsoft.com/office/powerpoint/2010/main" val="22439925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365126"/>
            <a:ext cx="8290560" cy="684402"/>
          </a:xfrm>
        </p:spPr>
        <p:txBody>
          <a:bodyPr>
            <a:normAutofit fontScale="90000"/>
          </a:bodyPr>
          <a:lstStyle/>
          <a:p>
            <a:r>
              <a:rPr lang="cs-CZ" b="1" dirty="0">
                <a:solidFill>
                  <a:srgbClr val="222A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Návaznost práce KMK DG v IKAP I do IKAP II</a:t>
            </a:r>
            <a:endParaRPr lang="cs-CZ" dirty="0">
              <a:solidFill>
                <a:srgbClr val="222A35"/>
              </a:solidFill>
            </a:endParaRPr>
          </a:p>
        </p:txBody>
      </p:sp>
      <p:sp>
        <p:nvSpPr>
          <p:cNvPr id="18" name="Zástupný symbol pro obsah 2">
            <a:extLst>
              <a:ext uri="{FF2B5EF4-FFF2-40B4-BE49-F238E27FC236}">
                <a16:creationId xmlns:a16="http://schemas.microsoft.com/office/drawing/2014/main" id="{8A8AAF96-6B94-48AE-A44A-F1123913AA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12670"/>
            <a:ext cx="11856720" cy="10952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/>
              <a:t>Využíváme vybavení z IKAP I</a:t>
            </a:r>
          </a:p>
          <a:p>
            <a:pPr lvl="1"/>
            <a:r>
              <a:rPr lang="cs-CZ" dirty="0"/>
              <a:t>Ukázka z online semináře „Algoritmizace pro ZŠ a SŠ“</a:t>
            </a:r>
          </a:p>
          <a:p>
            <a:pPr lvl="2"/>
            <a:endParaRPr lang="en-US" dirty="0"/>
          </a:p>
          <a:p>
            <a:pPr lvl="2"/>
            <a:endParaRPr lang="cs-CZ" dirty="0"/>
          </a:p>
        </p:txBody>
      </p:sp>
      <p:pic>
        <p:nvPicPr>
          <p:cNvPr id="6" name="Obrázek 5" descr="Obsah obrázku text, interiér, displej&#10;&#10;Popis byl vytvořen automaticky">
            <a:extLst>
              <a:ext uri="{FF2B5EF4-FFF2-40B4-BE49-F238E27FC236}">
                <a16:creationId xmlns:a16="http://schemas.microsoft.com/office/drawing/2014/main" id="{8183C89D-FB38-45CB-B504-B34EC1B9A9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1" y="2293356"/>
            <a:ext cx="5709920" cy="3209323"/>
          </a:xfrm>
          <a:prstGeom prst="roundRect">
            <a:avLst>
              <a:gd name="adj" fmla="val 7803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34418118-D6A6-438A-86D0-534A940251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874" y="2293356"/>
            <a:ext cx="5705463" cy="3209323"/>
          </a:xfrm>
          <a:prstGeom prst="roundRect">
            <a:avLst>
              <a:gd name="adj" fmla="val 7803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F2DF4437-0182-4F24-AC14-9BFBBE6D430B}"/>
              </a:ext>
            </a:extLst>
          </p:cNvPr>
          <p:cNvSpPr txBox="1"/>
          <p:nvPr/>
        </p:nvSpPr>
        <p:spPr>
          <a:xfrm>
            <a:off x="254000" y="5533159"/>
            <a:ext cx="5709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/>
              <a:t>Jak to bylo vidět na YouTube</a:t>
            </a: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BE27C4E6-EF5A-4194-B274-C6EF5A845F94}"/>
              </a:ext>
            </a:extLst>
          </p:cNvPr>
          <p:cNvSpPr txBox="1"/>
          <p:nvPr/>
        </p:nvSpPr>
        <p:spPr>
          <a:xfrm>
            <a:off x="6233874" y="5533159"/>
            <a:ext cx="57054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/>
              <a:t>Jak to bylo ve skutečnosti</a:t>
            </a:r>
          </a:p>
        </p:txBody>
      </p:sp>
    </p:spTree>
    <p:extLst>
      <p:ext uri="{BB962C8B-B14F-4D97-AF65-F5344CB8AC3E}">
        <p14:creationId xmlns:p14="http://schemas.microsoft.com/office/powerpoint/2010/main" val="29778268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1">
            <a:extLst>
              <a:ext uri="{FF2B5EF4-FFF2-40B4-BE49-F238E27FC236}">
                <a16:creationId xmlns:a16="http://schemas.microsoft.com/office/drawing/2014/main" id="{F24ECFFD-035E-404F-86AE-11E18C533B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7640" y="1594802"/>
            <a:ext cx="11780520" cy="2432253"/>
          </a:xfrm>
        </p:spPr>
        <p:txBody>
          <a:bodyPr anchor="ctr">
            <a:normAutofit/>
          </a:bodyPr>
          <a:lstStyle/>
          <a:p>
            <a:r>
              <a:rPr lang="cs-CZ" dirty="0"/>
              <a:t>Děkuji za pozornost.</a:t>
            </a:r>
          </a:p>
        </p:txBody>
      </p:sp>
      <p:sp>
        <p:nvSpPr>
          <p:cNvPr id="9" name="Podnadpis 2">
            <a:extLst>
              <a:ext uri="{FF2B5EF4-FFF2-40B4-BE49-F238E27FC236}">
                <a16:creationId xmlns:a16="http://schemas.microsoft.com/office/drawing/2014/main" id="{821000B7-E888-4D07-9C1F-D1DCE5A38E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7640" y="4223657"/>
            <a:ext cx="11780520" cy="1125583"/>
          </a:xfrm>
        </p:spPr>
        <p:txBody>
          <a:bodyPr>
            <a:normAutofit/>
          </a:bodyPr>
          <a:lstStyle/>
          <a:p>
            <a:r>
              <a:rPr lang="cs-CZ" sz="3200" dirty="0"/>
              <a:t>Mgr. Ondřej Šanovec</a:t>
            </a:r>
          </a:p>
          <a:p>
            <a:r>
              <a:rPr lang="cs-CZ" sz="3000" dirty="0"/>
              <a:t>kontakt: sekretar@vsps-su.cz</a:t>
            </a:r>
          </a:p>
          <a:p>
            <a:endParaRPr lang="cs-CZ" dirty="0"/>
          </a:p>
        </p:txBody>
      </p:sp>
      <p:sp>
        <p:nvSpPr>
          <p:cNvPr id="10" name="Nadpis 1">
            <a:extLst>
              <a:ext uri="{FF2B5EF4-FFF2-40B4-BE49-F238E27FC236}">
                <a16:creationId xmlns:a16="http://schemas.microsoft.com/office/drawing/2014/main" id="{0C79631F-80B2-42DC-B0B3-B948A85AB58B}"/>
              </a:ext>
            </a:extLst>
          </p:cNvPr>
          <p:cNvSpPr txBox="1">
            <a:spLocks/>
          </p:cNvSpPr>
          <p:nvPr/>
        </p:nvSpPr>
        <p:spPr>
          <a:xfrm>
            <a:off x="0" y="365126"/>
            <a:ext cx="7852229" cy="68440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b="1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CKP 03 VOŠ A SPŠ ŠUMPERK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14659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CKP 03 – zapojené školy</a:t>
            </a:r>
            <a:endParaRPr lang="cs-CZ" dirty="0"/>
          </a:p>
        </p:txBody>
      </p:sp>
      <p:graphicFrame>
        <p:nvGraphicFramePr>
          <p:cNvPr id="4" name="Zástupný symbol pro obsah 5">
            <a:extLst>
              <a:ext uri="{FF2B5EF4-FFF2-40B4-BE49-F238E27FC236}">
                <a16:creationId xmlns:a16="http://schemas.microsoft.com/office/drawing/2014/main" id="{1944EE0C-9EFB-471B-8F0E-5050D298EE7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0032130"/>
              </p:ext>
            </p:extLst>
          </p:nvPr>
        </p:nvGraphicFramePr>
        <p:xfrm>
          <a:off x="0" y="1181100"/>
          <a:ext cx="12192000" cy="50704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99345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KMK ICT – zapojené školy</a:t>
            </a:r>
            <a:endParaRPr lang="cs-CZ" dirty="0"/>
          </a:p>
        </p:txBody>
      </p:sp>
      <p:graphicFrame>
        <p:nvGraphicFramePr>
          <p:cNvPr id="5" name="Zástupný symbol pro obsah 5">
            <a:extLst>
              <a:ext uri="{FF2B5EF4-FFF2-40B4-BE49-F238E27FC236}">
                <a16:creationId xmlns:a16="http://schemas.microsoft.com/office/drawing/2014/main" id="{024263FB-21E7-44F1-BFC7-5AAF603929D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7321947"/>
              </p:ext>
            </p:extLst>
          </p:nvPr>
        </p:nvGraphicFramePr>
        <p:xfrm>
          <a:off x="0" y="1181100"/>
          <a:ext cx="12192000" cy="50704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83596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KMK DG – zapojené školy</a:t>
            </a:r>
            <a:endParaRPr lang="cs-CZ" dirty="0"/>
          </a:p>
        </p:txBody>
      </p:sp>
      <p:graphicFrame>
        <p:nvGraphicFramePr>
          <p:cNvPr id="5" name="Zástupný symbol pro obsah 5">
            <a:extLst>
              <a:ext uri="{FF2B5EF4-FFF2-40B4-BE49-F238E27FC236}">
                <a16:creationId xmlns:a16="http://schemas.microsoft.com/office/drawing/2014/main" id="{024263FB-21E7-44F1-BFC7-5AAF603929D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6873974"/>
              </p:ext>
            </p:extLst>
          </p:nvPr>
        </p:nvGraphicFramePr>
        <p:xfrm>
          <a:off x="0" y="1181100"/>
          <a:ext cx="12192000" cy="50704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23459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CKP 03 VOŠ A SPŠ ŠUMPERK</a:t>
            </a:r>
            <a:endParaRPr lang="cs-CZ" dirty="0"/>
          </a:p>
        </p:txBody>
      </p:sp>
      <p:sp>
        <p:nvSpPr>
          <p:cNvPr id="5" name="Zástupný symbol pro obsah 8">
            <a:extLst>
              <a:ext uri="{FF2B5EF4-FFF2-40B4-BE49-F238E27FC236}">
                <a16:creationId xmlns:a16="http://schemas.microsoft.com/office/drawing/2014/main" id="{5C3CAECB-70B8-4031-8AAA-28D0C0F6E5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12" y="1166070"/>
            <a:ext cx="12063369" cy="9899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KA2 - PODPORA ROZVOJE GRAMOTNOSTÍ – CKP03 + KMK DG 03</a:t>
            </a:r>
          </a:p>
          <a:p>
            <a:pPr marL="0" indent="0">
              <a:buNone/>
            </a:pPr>
            <a:r>
              <a:rPr lang="cs-CZ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KA3 – PODPORA POLYTECHNICKÉHO VZDĚLÁVÁNÍ – CKP03 + KMK ICT 03</a:t>
            </a:r>
            <a:endParaRPr lang="cs-CZ" dirty="0"/>
          </a:p>
          <a:p>
            <a:pPr>
              <a:buFontTx/>
              <a:buChar char="-"/>
            </a:pPr>
            <a:endParaRPr lang="cs-CZ" dirty="0"/>
          </a:p>
          <a:p>
            <a:pPr>
              <a:buFontTx/>
              <a:buChar char="-"/>
            </a:pPr>
            <a:endParaRPr lang="cs-CZ" dirty="0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1E53DDAC-1EE9-4449-814A-7018D9C3B73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40444086"/>
              </p:ext>
            </p:extLst>
          </p:nvPr>
        </p:nvGraphicFramePr>
        <p:xfrm>
          <a:off x="0" y="1921080"/>
          <a:ext cx="12192000" cy="50339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16948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Aktivity IKAP I – CKP, KMK ICT, KMK DG</a:t>
            </a:r>
            <a:endParaRPr lang="cs-CZ" dirty="0"/>
          </a:p>
        </p:txBody>
      </p:sp>
      <p:sp>
        <p:nvSpPr>
          <p:cNvPr id="4" name="Zástupný symbol pro obsah 8">
            <a:extLst>
              <a:ext uri="{FF2B5EF4-FFF2-40B4-BE49-F238E27FC236}">
                <a16:creationId xmlns:a16="http://schemas.microsoft.com/office/drawing/2014/main" id="{231A0FBB-6027-4951-967A-C3ED8A059714}"/>
              </a:ext>
            </a:extLst>
          </p:cNvPr>
          <p:cNvSpPr txBox="1">
            <a:spLocks/>
          </p:cNvSpPr>
          <p:nvPr/>
        </p:nvSpPr>
        <p:spPr>
          <a:xfrm>
            <a:off x="67112" y="1397787"/>
            <a:ext cx="12063369" cy="4080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cs-CZ"/>
          </a:p>
          <a:p>
            <a:pPr>
              <a:buFontTx/>
              <a:buChar char="-"/>
            </a:pPr>
            <a:endParaRPr lang="cs-CZ"/>
          </a:p>
          <a:p>
            <a:pPr>
              <a:buFontTx/>
              <a:buChar char="-"/>
            </a:pPr>
            <a:endParaRPr lang="cs-CZ" dirty="0"/>
          </a:p>
        </p:txBody>
      </p:sp>
      <p:sp>
        <p:nvSpPr>
          <p:cNvPr id="6" name="Zástupný symbol pro obsah 2">
            <a:extLst>
              <a:ext uri="{FF2B5EF4-FFF2-40B4-BE49-F238E27FC236}">
                <a16:creationId xmlns:a16="http://schemas.microsoft.com/office/drawing/2014/main" id="{4CC2F871-053B-4B41-AEC5-98962C5738EC}"/>
              </a:ext>
            </a:extLst>
          </p:cNvPr>
          <p:cNvSpPr txBox="1">
            <a:spLocks/>
          </p:cNvSpPr>
          <p:nvPr/>
        </p:nvSpPr>
        <p:spPr>
          <a:xfrm>
            <a:off x="838201" y="1538818"/>
            <a:ext cx="10442680" cy="578224"/>
          </a:xfrm>
          <a:prstGeom prst="rect">
            <a:avLst/>
          </a:prstGeom>
          <a:solidFill>
            <a:srgbClr val="003F7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cs-CZ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Typy aktivit </a:t>
            </a:r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1B26D145-3156-4B9B-8333-2E3CC8158DBA}"/>
              </a:ext>
            </a:extLst>
          </p:cNvPr>
          <p:cNvSpPr/>
          <p:nvPr/>
        </p:nvSpPr>
        <p:spPr>
          <a:xfrm>
            <a:off x="838201" y="2272121"/>
            <a:ext cx="2490616" cy="3469342"/>
          </a:xfrm>
          <a:prstGeom prst="rect">
            <a:avLst/>
          </a:prstGeom>
          <a:solidFill>
            <a:srgbClr val="007E3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cs-CZ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cs-CZ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cs-CZ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CKP </a:t>
            </a:r>
          </a:p>
          <a:p>
            <a:pPr algn="ctr"/>
            <a:endParaRPr lang="cs-CZ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Pracovní jednání,</a:t>
            </a:r>
          </a:p>
          <a:p>
            <a:pPr algn="ctr"/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semináře, projektové dny, workshopy, soutěže pro žáky,</a:t>
            </a:r>
          </a:p>
          <a:p>
            <a:pPr algn="ctr"/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kroužky a aktivity pro žáky  SŠ a ZŠ</a:t>
            </a:r>
          </a:p>
          <a:p>
            <a:pPr algn="ctr"/>
            <a:endParaRPr lang="cs-CZ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cs-CZ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cs-CZ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cs-CZ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Obdélník 7">
            <a:extLst>
              <a:ext uri="{FF2B5EF4-FFF2-40B4-BE49-F238E27FC236}">
                <a16:creationId xmlns:a16="http://schemas.microsoft.com/office/drawing/2014/main" id="{A97F0547-9952-45CF-BA43-3DEB368C58C0}"/>
              </a:ext>
            </a:extLst>
          </p:cNvPr>
          <p:cNvSpPr/>
          <p:nvPr/>
        </p:nvSpPr>
        <p:spPr>
          <a:xfrm>
            <a:off x="3464485" y="2272121"/>
            <a:ext cx="2495843" cy="346934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KMK ICT</a:t>
            </a:r>
          </a:p>
          <a:p>
            <a:pPr algn="ctr"/>
            <a:endParaRPr lang="cs-CZ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Pracovní setkání, semináře, příklady dobré praxe, </a:t>
            </a:r>
            <a:r>
              <a:rPr lang="cs-CZ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webináře</a:t>
            </a:r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metodické dny oborové didaktiky</a:t>
            </a:r>
          </a:p>
        </p:txBody>
      </p:sp>
      <p:sp>
        <p:nvSpPr>
          <p:cNvPr id="9" name="Obdélník 8">
            <a:extLst>
              <a:ext uri="{FF2B5EF4-FFF2-40B4-BE49-F238E27FC236}">
                <a16:creationId xmlns:a16="http://schemas.microsoft.com/office/drawing/2014/main" id="{D76F9A76-43C1-439F-A940-E3AAD1B286A7}"/>
              </a:ext>
            </a:extLst>
          </p:cNvPr>
          <p:cNvSpPr/>
          <p:nvPr/>
        </p:nvSpPr>
        <p:spPr>
          <a:xfrm>
            <a:off x="6096001" y="2272121"/>
            <a:ext cx="2495844" cy="3469342"/>
          </a:xfrm>
          <a:prstGeom prst="rect">
            <a:avLst/>
          </a:prstGeom>
          <a:solidFill>
            <a:srgbClr val="8CC95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cs-CZ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cs-CZ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KMK DG</a:t>
            </a:r>
          </a:p>
          <a:p>
            <a:pPr algn="ctr"/>
            <a:endParaRPr lang="cs-CZ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Pracovní setkání, novinky z oboru, příklady dobré praxe, semináře a workshopy, </a:t>
            </a:r>
            <a:r>
              <a:rPr lang="cs-CZ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webináře</a:t>
            </a:r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metodické dny oborové didaktiky</a:t>
            </a:r>
          </a:p>
          <a:p>
            <a:pPr algn="ctr"/>
            <a:endParaRPr lang="cs-CZ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cs-CZ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Obdélník 10">
            <a:extLst>
              <a:ext uri="{FF2B5EF4-FFF2-40B4-BE49-F238E27FC236}">
                <a16:creationId xmlns:a16="http://schemas.microsoft.com/office/drawing/2014/main" id="{E5027ADA-3FE1-4807-BD58-3D9D10CCF0DF}"/>
              </a:ext>
            </a:extLst>
          </p:cNvPr>
          <p:cNvSpPr/>
          <p:nvPr/>
        </p:nvSpPr>
        <p:spPr>
          <a:xfrm>
            <a:off x="8727516" y="2272121"/>
            <a:ext cx="2553365" cy="3469342"/>
          </a:xfrm>
          <a:prstGeom prst="rect">
            <a:avLst/>
          </a:prstGeom>
          <a:solidFill>
            <a:srgbClr val="F5AF14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Velké množství aktivit</a:t>
            </a:r>
          </a:p>
          <a:p>
            <a:pPr algn="ctr"/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Prezenčně, online</a:t>
            </a:r>
          </a:p>
          <a:p>
            <a:pPr algn="ctr"/>
            <a:r>
              <a:rPr lang="cs-CZ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minimálně 200 </a:t>
            </a:r>
          </a:p>
        </p:txBody>
      </p:sp>
    </p:spTree>
    <p:extLst>
      <p:ext uri="{BB962C8B-B14F-4D97-AF65-F5344CB8AC3E}">
        <p14:creationId xmlns:p14="http://schemas.microsoft.com/office/powerpoint/2010/main" val="37276666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8A25365-45A6-448B-AB4A-B1430FFF3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cs-CZ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Výstupy IKAP I – CKP - ukázky</a:t>
            </a:r>
          </a:p>
        </p:txBody>
      </p:sp>
      <p:graphicFrame>
        <p:nvGraphicFramePr>
          <p:cNvPr id="4" name="Zástupný obsah 3">
            <a:extLst>
              <a:ext uri="{FF2B5EF4-FFF2-40B4-BE49-F238E27FC236}">
                <a16:creationId xmlns:a16="http://schemas.microsoft.com/office/drawing/2014/main" id="{71226800-10E5-4EA1-BBC0-E2C8B3D9665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3268031"/>
              </p:ext>
            </p:extLst>
          </p:nvPr>
        </p:nvGraphicFramePr>
        <p:xfrm>
          <a:off x="0" y="1808480"/>
          <a:ext cx="12192000" cy="44430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ovéPole 2">
            <a:extLst>
              <a:ext uri="{FF2B5EF4-FFF2-40B4-BE49-F238E27FC236}">
                <a16:creationId xmlns:a16="http://schemas.microsoft.com/office/drawing/2014/main" id="{BCD40930-BCD3-429F-BEE2-3191BCA02C2C}"/>
              </a:ext>
            </a:extLst>
          </p:cNvPr>
          <p:cNvSpPr txBox="1"/>
          <p:nvPr/>
        </p:nvSpPr>
        <p:spPr>
          <a:xfrm>
            <a:off x="3403600" y="1363413"/>
            <a:ext cx="5384800" cy="646986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hlinkClick r:id="rId7"/>
              </a:rPr>
              <a:t>Web – IKAP I – aktivity CKP 03</a:t>
            </a:r>
            <a:endParaRPr lang="cs-CZ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326000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8A25365-45A6-448B-AB4A-B1430FFF3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cs-CZ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Výstupy IKAP I – KMK ICT 03 – ukázky</a:t>
            </a:r>
          </a:p>
        </p:txBody>
      </p:sp>
      <p:graphicFrame>
        <p:nvGraphicFramePr>
          <p:cNvPr id="4" name="Zástupný obsah 3">
            <a:extLst>
              <a:ext uri="{FF2B5EF4-FFF2-40B4-BE49-F238E27FC236}">
                <a16:creationId xmlns:a16="http://schemas.microsoft.com/office/drawing/2014/main" id="{71226800-10E5-4EA1-BBC0-E2C8B3D9665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0911584"/>
              </p:ext>
            </p:extLst>
          </p:nvPr>
        </p:nvGraphicFramePr>
        <p:xfrm>
          <a:off x="0" y="1808480"/>
          <a:ext cx="12192000" cy="44430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ovéPole 4">
            <a:extLst>
              <a:ext uri="{FF2B5EF4-FFF2-40B4-BE49-F238E27FC236}">
                <a16:creationId xmlns:a16="http://schemas.microsoft.com/office/drawing/2014/main" id="{8629EBAB-B510-4CC6-B4D7-CE32135574CA}"/>
              </a:ext>
            </a:extLst>
          </p:cNvPr>
          <p:cNvSpPr txBox="1"/>
          <p:nvPr/>
        </p:nvSpPr>
        <p:spPr>
          <a:xfrm>
            <a:off x="2854960" y="1363413"/>
            <a:ext cx="6482080" cy="646986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hlinkClick r:id="rId7"/>
              </a:rPr>
              <a:t>Web – IKAP I – aktivity KMK ICT 03</a:t>
            </a:r>
            <a:endParaRPr lang="cs-CZ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23731224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1474</TotalTime>
  <Words>1136</Words>
  <Application>Microsoft Office PowerPoint</Application>
  <PresentationFormat>Širokoúhlá obrazovka</PresentationFormat>
  <Paragraphs>252</Paragraphs>
  <Slides>22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Motiv Office</vt:lpstr>
      <vt:lpstr>VOŠ a SPŠ Šumperk  Výstupy z projektu IKAP I, záměry a cíle v navazujícím projektu IKAP OK II</vt:lpstr>
      <vt:lpstr>CKP 03 VOŠ A SPŠ ŠUMPERK</vt:lpstr>
      <vt:lpstr>CKP 03 – zapojené školy</vt:lpstr>
      <vt:lpstr>KMK ICT – zapojené školy</vt:lpstr>
      <vt:lpstr>KMK DG – zapojené školy</vt:lpstr>
      <vt:lpstr>CKP 03 VOŠ A SPŠ ŠUMPERK</vt:lpstr>
      <vt:lpstr>Aktivity IKAP I – CKP, KMK ICT, KMK DG</vt:lpstr>
      <vt:lpstr>Výstupy IKAP I – CKP - ukázky</vt:lpstr>
      <vt:lpstr>Výstupy IKAP I – KMK ICT 03 – ukázky</vt:lpstr>
      <vt:lpstr>KMK Informačních technologií</vt:lpstr>
      <vt:lpstr>KMK Informačních technologií</vt:lpstr>
      <vt:lpstr>KMK Informačních technologií</vt:lpstr>
      <vt:lpstr>Návaznost práce KMK ICT v IKAP I do IKAP OK II</vt:lpstr>
      <vt:lpstr>Návaznost práce KMK ICT v IKAP I do IKAP OK II</vt:lpstr>
      <vt:lpstr>Návaznost práce KMK ICT v IKAP I do IKAP OK II</vt:lpstr>
      <vt:lpstr>Návaznost práce KMK ICT v IKAP I do IKAP OK II</vt:lpstr>
      <vt:lpstr>Výstupy IKAP I – KMK DG 03 – ukázky</vt:lpstr>
      <vt:lpstr>KMK Digitální gramotnosti</vt:lpstr>
      <vt:lpstr>KMK Digitální gramotnosti</vt:lpstr>
      <vt:lpstr>Návaznost práce KMK DG v IKAP I do IKAP  OK II</vt:lpstr>
      <vt:lpstr>Návaznost práce KMK DG v IKAP I do IKAP II</vt:lpstr>
      <vt:lpstr>Děkuji za pozornost.</vt:lpstr>
    </vt:vector>
  </TitlesOfParts>
  <Company>AQE advisors, a.s.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Martin Sedláček</dc:creator>
  <cp:lastModifiedBy>Šanovec Ondřej</cp:lastModifiedBy>
  <cp:revision>47</cp:revision>
  <dcterms:created xsi:type="dcterms:W3CDTF">2021-01-19T15:31:23Z</dcterms:created>
  <dcterms:modified xsi:type="dcterms:W3CDTF">2021-11-29T13:59:45Z</dcterms:modified>
</cp:coreProperties>
</file>