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72" r:id="rId1"/>
    <p:sldMasterId id="2147483673" r:id="rId2"/>
  </p:sldMasterIdLst>
  <p:notesMasterIdLst>
    <p:notesMasterId r:id="rId32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</p:sldIdLst>
  <p:sldSz cx="9144000" cy="5143500" type="screen16x9"/>
  <p:notesSz cx="6858000" cy="9144000"/>
  <p:embeddedFontLst>
    <p:embeddedFont>
      <p:font typeface="Century Gothic" panose="020B0502020202020204" pitchFamily="34" charset="0"/>
      <p:regular r:id="rId33"/>
      <p:bold r:id="rId34"/>
      <p:italic r:id="rId35"/>
      <p:boldItalic r:id="rId36"/>
    </p:embeddedFont>
    <p:embeddedFont>
      <p:font typeface="Trebuchet MS" panose="020B0603020202020204" pitchFamily="34" charset="0"/>
      <p:regular r:id="rId37"/>
      <p:bold r:id="rId38"/>
      <p:italic r:id="rId39"/>
      <p:boldItalic r:id="rId40"/>
    </p:embeddedFont>
    <p:embeddedFont>
      <p:font typeface="Calibri" panose="020F0502020204030204" pitchFamily="34" charset="0"/>
      <p:regular r:id="rId41"/>
      <p:bold r:id="rId42"/>
      <p:italic r:id="rId43"/>
      <p:boldItalic r:id="rId44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9" d="100"/>
          <a:sy n="109" d="100"/>
        </p:scale>
        <p:origin x="78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font" Target="fonts/font7.fntdata"/><Relationship Id="rId21" Type="http://schemas.openxmlformats.org/officeDocument/2006/relationships/slide" Target="slides/slide19.xml"/><Relationship Id="rId34" Type="http://schemas.openxmlformats.org/officeDocument/2006/relationships/font" Target="fonts/font2.fntdata"/><Relationship Id="rId42" Type="http://schemas.openxmlformats.org/officeDocument/2006/relationships/font" Target="fonts/font10.fntdata"/><Relationship Id="rId47" Type="http://schemas.openxmlformats.org/officeDocument/2006/relationships/theme" Target="theme/theme1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notesMaster" Target="notesMasters/notesMaster1.xml"/><Relationship Id="rId37" Type="http://schemas.openxmlformats.org/officeDocument/2006/relationships/font" Target="fonts/font5.fntdata"/><Relationship Id="rId40" Type="http://schemas.openxmlformats.org/officeDocument/2006/relationships/font" Target="fonts/font8.fntdata"/><Relationship Id="rId45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font" Target="fonts/font4.fntdata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font" Target="fonts/font12.fntdata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font" Target="fonts/font3.fntdata"/><Relationship Id="rId43" Type="http://schemas.openxmlformats.org/officeDocument/2006/relationships/font" Target="fonts/font11.fntdata"/><Relationship Id="rId48" Type="http://schemas.openxmlformats.org/officeDocument/2006/relationships/tableStyles" Target="tableStyles.xml"/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font" Target="fonts/font1.fntdata"/><Relationship Id="rId38" Type="http://schemas.openxmlformats.org/officeDocument/2006/relationships/font" Target="fonts/font6.fntdata"/><Relationship Id="rId46" Type="http://schemas.openxmlformats.org/officeDocument/2006/relationships/viewProps" Target="viewProps.xml"/><Relationship Id="rId20" Type="http://schemas.openxmlformats.org/officeDocument/2006/relationships/slide" Target="slides/slide18.xml"/><Relationship Id="rId41" Type="http://schemas.openxmlformats.org/officeDocument/2006/relationships/font" Target="fonts/font9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lvl="0">
              <a:spcBef>
                <a:spcPts val="0"/>
              </a:spcBef>
              <a:buChar char="●"/>
              <a:defRPr sz="1100"/>
            </a:lvl1pPr>
            <a:lvl2pPr lvl="1">
              <a:spcBef>
                <a:spcPts val="0"/>
              </a:spcBef>
              <a:buChar char="○"/>
              <a:defRPr sz="1100"/>
            </a:lvl2pPr>
            <a:lvl3pPr lvl="2">
              <a:spcBef>
                <a:spcPts val="0"/>
              </a:spcBef>
              <a:buChar char="■"/>
              <a:defRPr sz="1100"/>
            </a:lvl3pPr>
            <a:lvl4pPr lvl="3">
              <a:spcBef>
                <a:spcPts val="0"/>
              </a:spcBef>
              <a:buChar char="●"/>
              <a:defRPr sz="1100"/>
            </a:lvl4pPr>
            <a:lvl5pPr lvl="4">
              <a:spcBef>
                <a:spcPts val="0"/>
              </a:spcBef>
              <a:buChar char="○"/>
              <a:defRPr sz="1100"/>
            </a:lvl5pPr>
            <a:lvl6pPr lvl="5">
              <a:spcBef>
                <a:spcPts val="0"/>
              </a:spcBef>
              <a:buChar char="■"/>
              <a:defRPr sz="1100"/>
            </a:lvl6pPr>
            <a:lvl7pPr lvl="6">
              <a:spcBef>
                <a:spcPts val="0"/>
              </a:spcBef>
              <a:buChar char="●"/>
              <a:defRPr sz="1100"/>
            </a:lvl7pPr>
            <a:lvl8pPr lvl="7">
              <a:spcBef>
                <a:spcPts val="0"/>
              </a:spcBef>
              <a:buChar char="○"/>
              <a:defRPr sz="1100"/>
            </a:lvl8pPr>
            <a:lvl9pPr lvl="8">
              <a:spcBef>
                <a:spcPts val="0"/>
              </a:spcBef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7" name="Shape 11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Shape 198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9" name="Shape 19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Shape 206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7" name="Shape 20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Shape 21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4" name="Shape 21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Shape 23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4" name="Shape 23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Shape 24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2" name="Shape 24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Školy se objevují postupně, na kliknutí, postupně se u nich objevují i vlajky - u třetí školy připomenout, že v SE stačí 2 školy, knihovna reprezentuje ostatní instituce, podnik pro odborné vzdělávání </a:t>
            </a: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" name="Shape 257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8" name="Shape 25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" name="Shape 264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5" name="Shape 26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0" name="Shape 280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1" name="Shape 28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" name="Shape 287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8" name="Shape 28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" name="Shape 297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8" name="Shape 29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Shape 12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6" name="Shape 12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Obr. 1 - společné téma                                                      Obr. 5 - nebo raději víc                        Obrázky se objevují na kliknutí</a:t>
            </a:r>
          </a:p>
          <a:p>
            <a:pPr lvl="0">
              <a:spcBef>
                <a:spcPts val="0"/>
              </a:spcBef>
              <a:buNone/>
            </a:pPr>
            <a:r>
              <a:rPr lang="en"/>
              <a:t>Obr. 2 - doplněné znalostí cizího jazyka                            Obr. 6 partnery</a:t>
            </a:r>
          </a:p>
          <a:p>
            <a:pPr lvl="0">
              <a:spcBef>
                <a:spcPts val="0"/>
              </a:spcBef>
              <a:buNone/>
            </a:pPr>
            <a:r>
              <a:rPr lang="en"/>
              <a:t>Obr. 3 - nadšeného učitele</a:t>
            </a:r>
          </a:p>
          <a:p>
            <a:pPr lvl="0">
              <a:spcBef>
                <a:spcPts val="0"/>
              </a:spcBef>
              <a:buNone/>
            </a:pPr>
            <a:r>
              <a:rPr lang="en"/>
              <a:t>Obr. 4 - motivované žáky</a:t>
            </a:r>
          </a:p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5" name="Shape 30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06" name="Shape 30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11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4" name="Shape 314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15" name="Shape 31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11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4" name="Shape 324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25" name="Shape 32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11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4" name="Shape 334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35" name="Shape 33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11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4" name="Shape 344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45" name="Shape 34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11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3" name="Shape 35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54" name="Shape 35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9" name="Shape 35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60" name="Shape 36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6" name="Shape 366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67" name="Shape 36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2" name="Shape 37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73" name="Shape 37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1" name="Shape 38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82" name="Shape 38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Shape 137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38" name="Shape 13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r>
              <a:rPr lang="en" sz="1100">
                <a:solidFill>
                  <a:schemeClr val="dk1"/>
                </a:solidFill>
              </a:rPr>
              <a:t>Logo ERA+ na kliknutí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Shape 146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7" name="Shape 14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Shape 15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3" name="Shape 15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Shape 158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9" name="Shape 15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Shape 16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6" name="Shape 16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Shape 17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4" name="Shape 17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Shape 186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7" name="Shape 18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wrap="square" lIns="91425" tIns="91425" rIns="91425" bIns="91425" anchor="b" anchorCtr="0"/>
          <a:lstStyle>
            <a:lvl1pPr lvl="0" algn="ctr" rtl="0">
              <a:spcBef>
                <a:spcPts val="0"/>
              </a:spcBef>
              <a:buSzPct val="100000"/>
              <a:defRPr sz="5200"/>
            </a:lvl1pPr>
            <a:lvl2pPr lvl="1" algn="ctr" rtl="0">
              <a:spcBef>
                <a:spcPts val="0"/>
              </a:spcBef>
              <a:buSzPct val="100000"/>
              <a:defRPr sz="5200"/>
            </a:lvl2pPr>
            <a:lvl3pPr lvl="2" algn="ctr" rtl="0">
              <a:spcBef>
                <a:spcPts val="0"/>
              </a:spcBef>
              <a:buSzPct val="100000"/>
              <a:defRPr sz="5200"/>
            </a:lvl3pPr>
            <a:lvl4pPr lvl="3" algn="ctr" rtl="0">
              <a:spcBef>
                <a:spcPts val="0"/>
              </a:spcBef>
              <a:buSzPct val="100000"/>
              <a:defRPr sz="5200"/>
            </a:lvl4pPr>
            <a:lvl5pPr lvl="4" algn="ctr" rtl="0">
              <a:spcBef>
                <a:spcPts val="0"/>
              </a:spcBef>
              <a:buSzPct val="100000"/>
              <a:defRPr sz="5200"/>
            </a:lvl5pPr>
            <a:lvl6pPr lvl="5" algn="ctr" rtl="0">
              <a:spcBef>
                <a:spcPts val="0"/>
              </a:spcBef>
              <a:buSzPct val="100000"/>
              <a:defRPr sz="5200"/>
            </a:lvl6pPr>
            <a:lvl7pPr lvl="6" algn="ctr" rtl="0">
              <a:spcBef>
                <a:spcPts val="0"/>
              </a:spcBef>
              <a:buSzPct val="100000"/>
              <a:defRPr sz="5200"/>
            </a:lvl7pPr>
            <a:lvl8pPr lvl="7" algn="ctr" rtl="0">
              <a:spcBef>
                <a:spcPts val="0"/>
              </a:spcBef>
              <a:buSzPct val="100000"/>
              <a:defRPr sz="5200"/>
            </a:lvl8pPr>
            <a:lvl9pPr lvl="8" algn="ctr" rtl="0">
              <a:spcBef>
                <a:spcPts val="0"/>
              </a:spcBef>
              <a:buSzPct val="100000"/>
              <a:defRPr sz="5200"/>
            </a:lvl9pPr>
          </a:lstStyle>
          <a:p>
            <a:endParaRPr/>
          </a:p>
        </p:txBody>
      </p:sp>
      <p:sp>
        <p:nvSpPr>
          <p:cNvPr id="11" name="Shape 11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wrap="square" lIns="91425" tIns="91425" rIns="91425" bIns="91425" anchor="t" anchorCtr="0"/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9pPr>
          </a:lstStyle>
          <a:p>
            <a:endParaRPr/>
          </a:p>
        </p:txBody>
      </p:sp>
      <p:sp>
        <p:nvSpPr>
          <p:cNvPr id="12" name="Shape 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wrap="square"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Big 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 txBox="1">
            <a:spLocks noGrp="1"/>
          </p:cNvSpPr>
          <p:nvPr>
            <p:ph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wrap="square" lIns="91425" tIns="91425" rIns="91425" bIns="91425" anchor="b" anchorCtr="0"/>
          <a:lstStyle>
            <a:lvl1pPr lvl="0" algn="ctr" rtl="0">
              <a:spcBef>
                <a:spcPts val="0"/>
              </a:spcBef>
              <a:buSzPct val="100000"/>
              <a:defRPr sz="12000"/>
            </a:lvl1pPr>
            <a:lvl2pPr lvl="1" algn="ctr" rtl="0">
              <a:spcBef>
                <a:spcPts val="0"/>
              </a:spcBef>
              <a:buSzPct val="100000"/>
              <a:defRPr sz="12000"/>
            </a:lvl2pPr>
            <a:lvl3pPr lvl="2" algn="ctr" rtl="0">
              <a:spcBef>
                <a:spcPts val="0"/>
              </a:spcBef>
              <a:buSzPct val="100000"/>
              <a:defRPr sz="12000"/>
            </a:lvl3pPr>
            <a:lvl4pPr lvl="3" algn="ctr" rtl="0">
              <a:spcBef>
                <a:spcPts val="0"/>
              </a:spcBef>
              <a:buSzPct val="100000"/>
              <a:defRPr sz="12000"/>
            </a:lvl4pPr>
            <a:lvl5pPr lvl="4" algn="ctr" rtl="0">
              <a:spcBef>
                <a:spcPts val="0"/>
              </a:spcBef>
              <a:buSzPct val="100000"/>
              <a:defRPr sz="12000"/>
            </a:lvl5pPr>
            <a:lvl6pPr lvl="5" algn="ctr" rtl="0">
              <a:spcBef>
                <a:spcPts val="0"/>
              </a:spcBef>
              <a:buSzPct val="100000"/>
              <a:defRPr sz="12000"/>
            </a:lvl6pPr>
            <a:lvl7pPr lvl="6" algn="ctr" rtl="0">
              <a:spcBef>
                <a:spcPts val="0"/>
              </a:spcBef>
              <a:buSzPct val="100000"/>
              <a:defRPr sz="12000"/>
            </a:lvl7pPr>
            <a:lvl8pPr lvl="7" algn="ctr" rtl="0">
              <a:spcBef>
                <a:spcPts val="0"/>
              </a:spcBef>
              <a:buSzPct val="100000"/>
              <a:defRPr sz="12000"/>
            </a:lvl8pPr>
            <a:lvl9pPr lvl="8" algn="ctr" rtl="0">
              <a:spcBef>
                <a:spcPts val="0"/>
              </a:spcBef>
              <a:buSzPct val="100000"/>
              <a:defRPr sz="12000"/>
            </a:lvl9pPr>
          </a:lstStyle>
          <a:p>
            <a:endParaRPr/>
          </a:p>
        </p:txBody>
      </p:sp>
      <p:sp>
        <p:nvSpPr>
          <p:cNvPr id="46" name="Shape 46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wrap="square" lIns="91425" tIns="91425" rIns="91425" bIns="91425" anchor="t" anchorCtr="0"/>
          <a:lstStyle>
            <a:lvl1pPr lvl="0" algn="ctr" rtl="0">
              <a:spcBef>
                <a:spcPts val="0"/>
              </a:spcBef>
              <a:defRPr/>
            </a:lvl1pPr>
            <a:lvl2pPr lvl="1" algn="ctr" rtl="0">
              <a:spcBef>
                <a:spcPts val="0"/>
              </a:spcBef>
              <a:defRPr/>
            </a:lvl2pPr>
            <a:lvl3pPr lvl="2" algn="ctr" rtl="0">
              <a:spcBef>
                <a:spcPts val="0"/>
              </a:spcBef>
              <a:defRPr/>
            </a:lvl3pPr>
            <a:lvl4pPr lvl="3" algn="ctr" rtl="0">
              <a:spcBef>
                <a:spcPts val="0"/>
              </a:spcBef>
              <a:defRPr/>
            </a:lvl4pPr>
            <a:lvl5pPr lvl="4" algn="ctr" rtl="0">
              <a:spcBef>
                <a:spcPts val="0"/>
              </a:spcBef>
              <a:defRPr/>
            </a:lvl5pPr>
            <a:lvl6pPr lvl="5" algn="ctr" rtl="0">
              <a:spcBef>
                <a:spcPts val="0"/>
              </a:spcBef>
              <a:defRPr/>
            </a:lvl6pPr>
            <a:lvl7pPr lvl="6" algn="ctr" rtl="0">
              <a:spcBef>
                <a:spcPts val="0"/>
              </a:spcBef>
              <a:defRPr/>
            </a:lvl7pPr>
            <a:lvl8pPr lvl="7" algn="ctr" rtl="0">
              <a:spcBef>
                <a:spcPts val="0"/>
              </a:spcBef>
              <a:defRPr/>
            </a:lvl8pPr>
            <a:lvl9pPr lvl="8" algn="ctr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7" name="Shape 4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wrap="square"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wrap="square"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ustom layout">
    <p:bg>
      <p:bgPr>
        <a:solidFill>
          <a:srgbClr val="FFFFFF"/>
        </a:solidFill>
        <a:effectLst/>
      </p:bgPr>
    </p:bg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Shape 51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3F3F3F"/>
          </a:solidFill>
          <a:ln>
            <a:noFill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52" name="Shape 52"/>
          <p:cNvSpPr/>
          <p:nvPr/>
        </p:nvSpPr>
        <p:spPr>
          <a:xfrm>
            <a:off x="0" y="3638550"/>
            <a:ext cx="9144000" cy="15048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53" name="Shape 53"/>
          <p:cNvSpPr/>
          <p:nvPr/>
        </p:nvSpPr>
        <p:spPr>
          <a:xfrm>
            <a:off x="958725" y="740650"/>
            <a:ext cx="57000" cy="753900"/>
          </a:xfrm>
          <a:prstGeom prst="rect">
            <a:avLst/>
          </a:prstGeom>
          <a:solidFill>
            <a:srgbClr val="EE2214"/>
          </a:solidFill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54" name="Shape 54"/>
          <p:cNvSpPr txBox="1">
            <a:spLocks noGrp="1"/>
          </p:cNvSpPr>
          <p:nvPr>
            <p:ph type="ctrTitle"/>
          </p:nvPr>
        </p:nvSpPr>
        <p:spPr>
          <a:xfrm>
            <a:off x="1264150" y="662525"/>
            <a:ext cx="6279600" cy="2671200"/>
          </a:xfrm>
          <a:prstGeom prst="rect">
            <a:avLst/>
          </a:prstGeom>
          <a:noFill/>
        </p:spPr>
        <p:txBody>
          <a:bodyPr wrap="square" lIns="91425" tIns="91425" rIns="91425" bIns="91425" anchor="t" anchorCtr="0"/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100000"/>
              <a:buNone/>
              <a:defRPr sz="4800">
                <a:solidFill>
                  <a:srgbClr val="FFFFFF"/>
                </a:solidFill>
              </a:defRPr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100000"/>
              <a:buNone/>
              <a:defRPr sz="4800">
                <a:solidFill>
                  <a:srgbClr val="FFFFFF"/>
                </a:solidFill>
              </a:defRPr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100000"/>
              <a:buNone/>
              <a:defRPr sz="4800">
                <a:solidFill>
                  <a:srgbClr val="FFFFFF"/>
                </a:solidFill>
              </a:defRPr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100000"/>
              <a:buNone/>
              <a:defRPr sz="4800">
                <a:solidFill>
                  <a:srgbClr val="FFFFFF"/>
                </a:solidFill>
              </a:defRPr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100000"/>
              <a:buNone/>
              <a:defRPr sz="4800">
                <a:solidFill>
                  <a:srgbClr val="FFFFFF"/>
                </a:solidFill>
              </a:defRPr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100000"/>
              <a:buNone/>
              <a:defRPr sz="4800">
                <a:solidFill>
                  <a:srgbClr val="FFFFFF"/>
                </a:solidFill>
              </a:defRPr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100000"/>
              <a:buNone/>
              <a:defRPr sz="4800">
                <a:solidFill>
                  <a:srgbClr val="FFFFFF"/>
                </a:solidFill>
              </a:defRPr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100000"/>
              <a:buNone/>
              <a:defRPr sz="4800">
                <a:solidFill>
                  <a:srgbClr val="FFFFFF"/>
                </a:solidFill>
              </a:defRPr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100000"/>
              <a:buNone/>
              <a:defRPr sz="4800">
                <a:solidFill>
                  <a:srgbClr val="FFFFFF"/>
                </a:solidFill>
              </a:defRPr>
            </a:lvl9pPr>
          </a:lstStyle>
          <a:p>
            <a:endParaRPr/>
          </a:p>
        </p:txBody>
      </p:sp>
      <p:sp>
        <p:nvSpPr>
          <p:cNvPr id="55" name="Shape 55"/>
          <p:cNvSpPr txBox="1">
            <a:spLocks noGrp="1"/>
          </p:cNvSpPr>
          <p:nvPr>
            <p:ph type="subTitle" idx="1"/>
          </p:nvPr>
        </p:nvSpPr>
        <p:spPr>
          <a:xfrm>
            <a:off x="1264150" y="4117950"/>
            <a:ext cx="6279600" cy="545400"/>
          </a:xfrm>
          <a:prstGeom prst="rect">
            <a:avLst/>
          </a:prstGeom>
          <a:noFill/>
        </p:spPr>
        <p:txBody>
          <a:bodyPr wrap="square" lIns="91425" tIns="91425" rIns="91425" bIns="91425" anchor="t" anchorCtr="0"/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16161"/>
              </a:buClr>
              <a:buSzPct val="100000"/>
              <a:buNone/>
              <a:defRPr sz="2000">
                <a:solidFill>
                  <a:srgbClr val="616161"/>
                </a:solidFill>
              </a:defRPr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16161"/>
              </a:buClr>
              <a:buSzPct val="100000"/>
              <a:buNone/>
              <a:defRPr sz="2000">
                <a:solidFill>
                  <a:srgbClr val="616161"/>
                </a:solidFill>
              </a:defRPr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16161"/>
              </a:buClr>
              <a:buSzPct val="100000"/>
              <a:buNone/>
              <a:defRPr sz="2000">
                <a:solidFill>
                  <a:srgbClr val="616161"/>
                </a:solidFill>
              </a:defRPr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16161"/>
              </a:buClr>
              <a:buSzPct val="100000"/>
              <a:buNone/>
              <a:defRPr sz="2000">
                <a:solidFill>
                  <a:srgbClr val="616161"/>
                </a:solidFill>
              </a:defRPr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16161"/>
              </a:buClr>
              <a:buSzPct val="100000"/>
              <a:buNone/>
              <a:defRPr sz="2000">
                <a:solidFill>
                  <a:srgbClr val="616161"/>
                </a:solidFill>
              </a:defRPr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16161"/>
              </a:buClr>
              <a:buSzPct val="100000"/>
              <a:buNone/>
              <a:defRPr sz="2000">
                <a:solidFill>
                  <a:srgbClr val="616161"/>
                </a:solidFill>
              </a:defRPr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16161"/>
              </a:buClr>
              <a:buSzPct val="100000"/>
              <a:buNone/>
              <a:defRPr sz="2000">
                <a:solidFill>
                  <a:srgbClr val="616161"/>
                </a:solidFill>
              </a:defRPr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16161"/>
              </a:buClr>
              <a:buSzPct val="100000"/>
              <a:buNone/>
              <a:defRPr sz="2000">
                <a:solidFill>
                  <a:srgbClr val="616161"/>
                </a:solidFill>
              </a:defRPr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16161"/>
              </a:buClr>
              <a:buSzPct val="100000"/>
              <a:buNone/>
              <a:defRPr sz="2000">
                <a:solidFill>
                  <a:srgbClr val="616161"/>
                </a:solidFill>
              </a:defRPr>
            </a:lvl9pPr>
          </a:lstStyle>
          <a:p>
            <a:endParaRPr/>
          </a:p>
        </p:txBody>
      </p:sp>
      <p:sp>
        <p:nvSpPr>
          <p:cNvPr id="56" name="Shape 5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</p:spPr>
        <p:txBody>
          <a:bodyPr wrap="square" lIns="91425" tIns="91425" rIns="91425" bIns="91425" anchor="ctr" anchorCtr="0">
            <a:noAutofit/>
          </a:bodyPr>
          <a:lstStyle/>
          <a:p>
            <a: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1000">
                <a:solidFill>
                  <a:srgbClr val="616161"/>
                </a:solidFill>
              </a:rPr>
              <a:t>‹#›</a:t>
            </a:fld>
            <a:endParaRPr lang="en" sz="1000">
              <a:solidFill>
                <a:srgbClr val="616161"/>
              </a:solidFill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ustom layout 3">
    <p:bg>
      <p:bgPr>
        <a:solidFill>
          <a:srgbClr val="FFFFFF"/>
        </a:solidFill>
        <a:effectLst/>
      </p:bgPr>
    </p:bg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Shape 58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59" name="Shape 59"/>
          <p:cNvSpPr/>
          <p:nvPr/>
        </p:nvSpPr>
        <p:spPr>
          <a:xfrm>
            <a:off x="0" y="0"/>
            <a:ext cx="3585000" cy="5143500"/>
          </a:xfrm>
          <a:prstGeom prst="rect">
            <a:avLst/>
          </a:prstGeom>
          <a:solidFill>
            <a:srgbClr val="212121"/>
          </a:solidFill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60" name="Shape 60"/>
          <p:cNvSpPr/>
          <p:nvPr/>
        </p:nvSpPr>
        <p:spPr>
          <a:xfrm>
            <a:off x="4108825" y="636500"/>
            <a:ext cx="1944900" cy="57900"/>
          </a:xfrm>
          <a:prstGeom prst="rect">
            <a:avLst/>
          </a:prstGeom>
          <a:solidFill>
            <a:srgbClr val="E0E0E0"/>
          </a:solidFill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61" name="Shape 61"/>
          <p:cNvSpPr/>
          <p:nvPr/>
        </p:nvSpPr>
        <p:spPr>
          <a:xfrm>
            <a:off x="388425" y="636500"/>
            <a:ext cx="2789700" cy="57900"/>
          </a:xfrm>
          <a:prstGeom prst="rect">
            <a:avLst/>
          </a:prstGeom>
          <a:solidFill>
            <a:srgbClr val="FF9800"/>
          </a:solidFill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62" name="Shape 62"/>
          <p:cNvSpPr txBox="1">
            <a:spLocks noGrp="1"/>
          </p:cNvSpPr>
          <p:nvPr>
            <p:ph type="title"/>
          </p:nvPr>
        </p:nvSpPr>
        <p:spPr>
          <a:xfrm>
            <a:off x="308775" y="770525"/>
            <a:ext cx="2866800" cy="3753600"/>
          </a:xfrm>
          <a:prstGeom prst="rect">
            <a:avLst/>
          </a:prstGeom>
          <a:noFill/>
        </p:spPr>
        <p:txBody>
          <a:bodyPr wrap="square" lIns="91425" tIns="91425" rIns="91425" bIns="91425" anchor="t" anchorCtr="0"/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100000"/>
              <a:buNone/>
              <a:defRPr sz="2800" b="1">
                <a:solidFill>
                  <a:srgbClr val="FFFFFF"/>
                </a:solidFill>
              </a:defRPr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100000"/>
              <a:buNone/>
              <a:defRPr sz="2800" b="1">
                <a:solidFill>
                  <a:srgbClr val="FFFFFF"/>
                </a:solidFill>
              </a:defRPr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100000"/>
              <a:buNone/>
              <a:defRPr sz="2800" b="1">
                <a:solidFill>
                  <a:srgbClr val="FFFFFF"/>
                </a:solidFill>
              </a:defRPr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100000"/>
              <a:buNone/>
              <a:defRPr sz="2800" b="1">
                <a:solidFill>
                  <a:srgbClr val="FFFFFF"/>
                </a:solidFill>
              </a:defRPr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100000"/>
              <a:buNone/>
              <a:defRPr sz="2800" b="1">
                <a:solidFill>
                  <a:srgbClr val="FFFFFF"/>
                </a:solidFill>
              </a:defRPr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100000"/>
              <a:buNone/>
              <a:defRPr sz="2800" b="1">
                <a:solidFill>
                  <a:srgbClr val="FFFFFF"/>
                </a:solidFill>
              </a:defRPr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100000"/>
              <a:buNone/>
              <a:defRPr sz="2800" b="1">
                <a:solidFill>
                  <a:srgbClr val="FFFFFF"/>
                </a:solidFill>
              </a:defRPr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100000"/>
              <a:buNone/>
              <a:defRPr sz="2800" b="1">
                <a:solidFill>
                  <a:srgbClr val="FFFFFF"/>
                </a:solidFill>
              </a:defRPr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100000"/>
              <a:buNone/>
              <a:defRPr sz="2800" b="1">
                <a:solidFill>
                  <a:srgbClr val="FFFFFF"/>
                </a:solidFill>
              </a:defRPr>
            </a:lvl9pPr>
          </a:lstStyle>
          <a:p>
            <a:endParaRPr/>
          </a:p>
        </p:txBody>
      </p:sp>
      <p:sp>
        <p:nvSpPr>
          <p:cNvPr id="63" name="Shape 63"/>
          <p:cNvSpPr txBox="1">
            <a:spLocks noGrp="1"/>
          </p:cNvSpPr>
          <p:nvPr>
            <p:ph type="body" idx="1"/>
          </p:nvPr>
        </p:nvSpPr>
        <p:spPr>
          <a:xfrm>
            <a:off x="4022850" y="770525"/>
            <a:ext cx="4919400" cy="3811800"/>
          </a:xfrm>
          <a:prstGeom prst="rect">
            <a:avLst/>
          </a:prstGeom>
          <a:noFill/>
        </p:spPr>
        <p:txBody>
          <a:bodyPr wrap="square" lIns="91425" tIns="91425" rIns="91425" bIns="91425" anchor="t" anchorCtr="0"/>
          <a:lstStyle>
            <a:lvl1pPr lvl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rgbClr val="434343"/>
              </a:buClr>
              <a:buSzPct val="100000"/>
              <a:defRPr sz="1400">
                <a:solidFill>
                  <a:srgbClr val="434343"/>
                </a:solidFill>
              </a:defRPr>
            </a:lvl1pPr>
            <a:lvl2pPr lvl="1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rgbClr val="434343"/>
              </a:buClr>
              <a:buSzPct val="100000"/>
              <a:defRPr sz="1200">
                <a:solidFill>
                  <a:srgbClr val="434343"/>
                </a:solidFill>
              </a:defRPr>
            </a:lvl2pPr>
            <a:lvl3pPr lvl="2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rgbClr val="434343"/>
              </a:buClr>
              <a:buSzPct val="100000"/>
              <a:defRPr sz="1200">
                <a:solidFill>
                  <a:srgbClr val="434343"/>
                </a:solidFill>
              </a:defRPr>
            </a:lvl3pPr>
            <a:lvl4pPr lvl="3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rgbClr val="434343"/>
              </a:buClr>
              <a:buSzPct val="100000"/>
              <a:defRPr sz="1200">
                <a:solidFill>
                  <a:srgbClr val="434343"/>
                </a:solidFill>
              </a:defRPr>
            </a:lvl4pPr>
            <a:lvl5pPr lvl="4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rgbClr val="434343"/>
              </a:buClr>
              <a:buSzPct val="100000"/>
              <a:defRPr sz="1200">
                <a:solidFill>
                  <a:srgbClr val="434343"/>
                </a:solidFill>
              </a:defRPr>
            </a:lvl5pPr>
            <a:lvl6pPr lvl="5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rgbClr val="434343"/>
              </a:buClr>
              <a:buSzPct val="100000"/>
              <a:defRPr sz="1200">
                <a:solidFill>
                  <a:srgbClr val="434343"/>
                </a:solidFill>
              </a:defRPr>
            </a:lvl6pPr>
            <a:lvl7pPr lvl="6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rgbClr val="434343"/>
              </a:buClr>
              <a:buSzPct val="100000"/>
              <a:defRPr sz="1200">
                <a:solidFill>
                  <a:srgbClr val="434343"/>
                </a:solidFill>
              </a:defRPr>
            </a:lvl7pPr>
            <a:lvl8pPr lvl="7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rgbClr val="434343"/>
              </a:buClr>
              <a:buSzPct val="100000"/>
              <a:defRPr sz="1200">
                <a:solidFill>
                  <a:srgbClr val="434343"/>
                </a:solidFill>
              </a:defRPr>
            </a:lvl8pPr>
            <a:lvl9pPr lvl="8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rgbClr val="434343"/>
              </a:buClr>
              <a:buSzPct val="100000"/>
              <a:defRPr sz="1200">
                <a:solidFill>
                  <a:srgbClr val="434343"/>
                </a:solidFill>
              </a:defRPr>
            </a:lvl9pPr>
          </a:lstStyle>
          <a:p>
            <a:endParaRPr/>
          </a:p>
        </p:txBody>
      </p:sp>
      <p:sp>
        <p:nvSpPr>
          <p:cNvPr id="64" name="Shape 6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</p:spPr>
        <p:txBody>
          <a:bodyPr wrap="square" lIns="91425" tIns="91425" rIns="91425" bIns="91425" anchor="ctr" anchorCtr="0">
            <a:noAutofit/>
          </a:bodyPr>
          <a:lstStyle/>
          <a:p>
            <a: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1000">
                <a:solidFill>
                  <a:srgbClr val="666666"/>
                </a:solidFill>
              </a:rPr>
              <a:t>‹#›</a:t>
            </a:fld>
            <a:endParaRPr lang="en" sz="1000">
              <a:solidFill>
                <a:srgbClr val="666666"/>
              </a:solidFill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ustom layout 2"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Shape 66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EFEFEF"/>
          </a:solidFill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67" name="Shape 67"/>
          <p:cNvSpPr/>
          <p:nvPr/>
        </p:nvSpPr>
        <p:spPr>
          <a:xfrm>
            <a:off x="3341300" y="314875"/>
            <a:ext cx="5486400" cy="45132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68" name="Shape 68"/>
          <p:cNvSpPr/>
          <p:nvPr/>
        </p:nvSpPr>
        <p:spPr>
          <a:xfrm>
            <a:off x="0" y="0"/>
            <a:ext cx="3048000" cy="5143500"/>
          </a:xfrm>
          <a:prstGeom prst="rect">
            <a:avLst/>
          </a:prstGeom>
          <a:solidFill>
            <a:srgbClr val="4285F4"/>
          </a:solidFill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69" name="Shape 69"/>
          <p:cNvSpPr/>
          <p:nvPr/>
        </p:nvSpPr>
        <p:spPr>
          <a:xfrm>
            <a:off x="3341300" y="314875"/>
            <a:ext cx="5486400" cy="113400"/>
          </a:xfrm>
          <a:prstGeom prst="rect">
            <a:avLst/>
          </a:prstGeom>
          <a:solidFill>
            <a:srgbClr val="4285F4"/>
          </a:solidFill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70" name="Shape 70"/>
          <p:cNvSpPr txBox="1">
            <a:spLocks noGrp="1"/>
          </p:cNvSpPr>
          <p:nvPr>
            <p:ph type="title"/>
          </p:nvPr>
        </p:nvSpPr>
        <p:spPr>
          <a:xfrm>
            <a:off x="348300" y="428200"/>
            <a:ext cx="2351400" cy="4399800"/>
          </a:xfrm>
          <a:prstGeom prst="rect">
            <a:avLst/>
          </a:prstGeom>
          <a:noFill/>
        </p:spPr>
        <p:txBody>
          <a:bodyPr wrap="square" lIns="91425" tIns="91425" rIns="91425" bIns="91425" anchor="t" anchorCtr="0"/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100000"/>
              <a:buNone/>
              <a:defRPr sz="2800" b="1">
                <a:solidFill>
                  <a:srgbClr val="FFFFFF"/>
                </a:solidFill>
              </a:defRPr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100000"/>
              <a:buNone/>
              <a:defRPr sz="2800" b="1">
                <a:solidFill>
                  <a:srgbClr val="FFFFFF"/>
                </a:solidFill>
              </a:defRPr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100000"/>
              <a:buNone/>
              <a:defRPr sz="2800" b="1">
                <a:solidFill>
                  <a:srgbClr val="FFFFFF"/>
                </a:solidFill>
              </a:defRPr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100000"/>
              <a:buNone/>
              <a:defRPr sz="2800" b="1">
                <a:solidFill>
                  <a:srgbClr val="FFFFFF"/>
                </a:solidFill>
              </a:defRPr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100000"/>
              <a:buNone/>
              <a:defRPr sz="2800" b="1">
                <a:solidFill>
                  <a:srgbClr val="FFFFFF"/>
                </a:solidFill>
              </a:defRPr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100000"/>
              <a:buNone/>
              <a:defRPr sz="2800" b="1">
                <a:solidFill>
                  <a:srgbClr val="FFFFFF"/>
                </a:solidFill>
              </a:defRPr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100000"/>
              <a:buNone/>
              <a:defRPr sz="2800" b="1">
                <a:solidFill>
                  <a:srgbClr val="FFFFFF"/>
                </a:solidFill>
              </a:defRPr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100000"/>
              <a:buNone/>
              <a:defRPr sz="2800" b="1">
                <a:solidFill>
                  <a:srgbClr val="FFFFFF"/>
                </a:solidFill>
              </a:defRPr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100000"/>
              <a:buNone/>
              <a:defRPr sz="2800" b="1">
                <a:solidFill>
                  <a:srgbClr val="FFFFFF"/>
                </a:solidFill>
              </a:defRPr>
            </a:lvl9pPr>
          </a:lstStyle>
          <a:p>
            <a:endParaRPr/>
          </a:p>
        </p:txBody>
      </p:sp>
      <p:sp>
        <p:nvSpPr>
          <p:cNvPr id="71" name="Shape 71"/>
          <p:cNvSpPr txBox="1">
            <a:spLocks noGrp="1"/>
          </p:cNvSpPr>
          <p:nvPr>
            <p:ph type="body" idx="1"/>
          </p:nvPr>
        </p:nvSpPr>
        <p:spPr>
          <a:xfrm>
            <a:off x="3539325" y="593900"/>
            <a:ext cx="5090400" cy="4011600"/>
          </a:xfrm>
          <a:prstGeom prst="rect">
            <a:avLst/>
          </a:prstGeom>
          <a:noFill/>
        </p:spPr>
        <p:txBody>
          <a:bodyPr wrap="square" lIns="91425" tIns="91425" rIns="91425" bIns="91425" anchor="t" anchorCtr="0"/>
          <a:lstStyle>
            <a:lvl1pPr lvl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rgbClr val="666666"/>
              </a:buClr>
              <a:buSzPct val="100000"/>
              <a:defRPr sz="1400">
                <a:solidFill>
                  <a:srgbClr val="666666"/>
                </a:solidFill>
              </a:defRPr>
            </a:lvl1pPr>
            <a:lvl2pPr lvl="1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rgbClr val="666666"/>
              </a:buClr>
              <a:buSzPct val="100000"/>
              <a:defRPr sz="1200">
                <a:solidFill>
                  <a:srgbClr val="666666"/>
                </a:solidFill>
              </a:defRPr>
            </a:lvl2pPr>
            <a:lvl3pPr lvl="2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rgbClr val="666666"/>
              </a:buClr>
              <a:buSzPct val="100000"/>
              <a:defRPr sz="1200">
                <a:solidFill>
                  <a:srgbClr val="666666"/>
                </a:solidFill>
              </a:defRPr>
            </a:lvl3pPr>
            <a:lvl4pPr lvl="3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rgbClr val="666666"/>
              </a:buClr>
              <a:buSzPct val="100000"/>
              <a:defRPr sz="1200">
                <a:solidFill>
                  <a:srgbClr val="666666"/>
                </a:solidFill>
              </a:defRPr>
            </a:lvl4pPr>
            <a:lvl5pPr lvl="4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rgbClr val="666666"/>
              </a:buClr>
              <a:buSzPct val="100000"/>
              <a:defRPr sz="1200">
                <a:solidFill>
                  <a:srgbClr val="666666"/>
                </a:solidFill>
              </a:defRPr>
            </a:lvl5pPr>
            <a:lvl6pPr lvl="5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rgbClr val="666666"/>
              </a:buClr>
              <a:buSzPct val="100000"/>
              <a:defRPr sz="1200">
                <a:solidFill>
                  <a:srgbClr val="666666"/>
                </a:solidFill>
              </a:defRPr>
            </a:lvl6pPr>
            <a:lvl7pPr lvl="6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rgbClr val="666666"/>
              </a:buClr>
              <a:buSzPct val="100000"/>
              <a:defRPr sz="1200">
                <a:solidFill>
                  <a:srgbClr val="666666"/>
                </a:solidFill>
              </a:defRPr>
            </a:lvl7pPr>
            <a:lvl8pPr lvl="7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rgbClr val="666666"/>
              </a:buClr>
              <a:buSzPct val="100000"/>
              <a:defRPr sz="1200">
                <a:solidFill>
                  <a:srgbClr val="666666"/>
                </a:solidFill>
              </a:defRPr>
            </a:lvl8pPr>
            <a:lvl9pPr lvl="8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rgbClr val="666666"/>
              </a:buClr>
              <a:buSzPct val="100000"/>
              <a:defRPr sz="1200">
                <a:solidFill>
                  <a:srgbClr val="666666"/>
                </a:solidFill>
              </a:defRPr>
            </a:lvl9pPr>
          </a:lstStyle>
          <a:p>
            <a:endParaRPr/>
          </a:p>
        </p:txBody>
      </p:sp>
      <p:sp>
        <p:nvSpPr>
          <p:cNvPr id="72" name="Shape 7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</p:spPr>
        <p:txBody>
          <a:bodyPr wrap="square" lIns="91425" tIns="91425" rIns="91425" bIns="91425" anchor="ctr" anchorCtr="0">
            <a:noAutofit/>
          </a:bodyPr>
          <a:lstStyle/>
          <a:p>
            <a: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1000">
                <a:solidFill>
                  <a:srgbClr val="666666"/>
                </a:solidFill>
              </a:rPr>
              <a:t>‹#›</a:t>
            </a:fld>
            <a:endParaRPr lang="en" sz="1000">
              <a:solidFill>
                <a:srgbClr val="666666"/>
              </a:solidFill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b" anchorCtr="0"/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indent="0" algn="ctr" rtl="0">
              <a:spcBef>
                <a:spcPts val="0"/>
              </a:spcBef>
              <a:buClr>
                <a:schemeClr val="dk1"/>
              </a:buClr>
              <a:buFont typeface="Arial"/>
              <a:buNone/>
              <a:defRPr sz="5200">
                <a:solidFill>
                  <a:schemeClr val="dk1"/>
                </a:solidFill>
              </a:defRPr>
            </a:lvl2pPr>
            <a:lvl3pPr lvl="2" indent="0" algn="ctr" rtl="0">
              <a:spcBef>
                <a:spcPts val="0"/>
              </a:spcBef>
              <a:buClr>
                <a:schemeClr val="dk1"/>
              </a:buClr>
              <a:buFont typeface="Arial"/>
              <a:buNone/>
              <a:defRPr sz="5200">
                <a:solidFill>
                  <a:schemeClr val="dk1"/>
                </a:solidFill>
              </a:defRPr>
            </a:lvl3pPr>
            <a:lvl4pPr lvl="3" indent="0" algn="ctr" rtl="0">
              <a:spcBef>
                <a:spcPts val="0"/>
              </a:spcBef>
              <a:buClr>
                <a:schemeClr val="dk1"/>
              </a:buClr>
              <a:buFont typeface="Arial"/>
              <a:buNone/>
              <a:defRPr sz="5200">
                <a:solidFill>
                  <a:schemeClr val="dk1"/>
                </a:solidFill>
              </a:defRPr>
            </a:lvl4pPr>
            <a:lvl5pPr lvl="4" indent="0" algn="ctr" rtl="0">
              <a:spcBef>
                <a:spcPts val="0"/>
              </a:spcBef>
              <a:buClr>
                <a:schemeClr val="dk1"/>
              </a:buClr>
              <a:buFont typeface="Arial"/>
              <a:buNone/>
              <a:defRPr sz="5200">
                <a:solidFill>
                  <a:schemeClr val="dk1"/>
                </a:solidFill>
              </a:defRPr>
            </a:lvl5pPr>
            <a:lvl6pPr lvl="5" indent="0" algn="ctr" rtl="0">
              <a:spcBef>
                <a:spcPts val="0"/>
              </a:spcBef>
              <a:buClr>
                <a:schemeClr val="dk1"/>
              </a:buClr>
              <a:buFont typeface="Arial"/>
              <a:buNone/>
              <a:defRPr sz="5200">
                <a:solidFill>
                  <a:schemeClr val="dk1"/>
                </a:solidFill>
              </a:defRPr>
            </a:lvl6pPr>
            <a:lvl7pPr lvl="6" indent="0" algn="ctr" rtl="0">
              <a:spcBef>
                <a:spcPts val="0"/>
              </a:spcBef>
              <a:buClr>
                <a:schemeClr val="dk1"/>
              </a:buClr>
              <a:buFont typeface="Arial"/>
              <a:buNone/>
              <a:defRPr sz="5200">
                <a:solidFill>
                  <a:schemeClr val="dk1"/>
                </a:solidFill>
              </a:defRPr>
            </a:lvl7pPr>
            <a:lvl8pPr lvl="7" indent="0" algn="ctr" rtl="0">
              <a:spcBef>
                <a:spcPts val="0"/>
              </a:spcBef>
              <a:buClr>
                <a:schemeClr val="dk1"/>
              </a:buClr>
              <a:buFont typeface="Arial"/>
              <a:buNone/>
              <a:defRPr sz="5200">
                <a:solidFill>
                  <a:schemeClr val="dk1"/>
                </a:solidFill>
              </a:defRPr>
            </a:lvl8pPr>
            <a:lvl9pPr lvl="8" indent="0" algn="ctr" rtl="0">
              <a:spcBef>
                <a:spcPts val="0"/>
              </a:spcBef>
              <a:buClr>
                <a:schemeClr val="dk1"/>
              </a:buClr>
              <a:buFont typeface="Arial"/>
              <a:buNone/>
              <a:defRPr sz="52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9" name="Shape 79"/>
          <p:cNvSpPr txBox="1">
            <a:spLocks noGrp="1"/>
          </p:cNvSpPr>
          <p:nvPr>
            <p:ph type="subTitle" idx="1"/>
          </p:nvPr>
        </p:nvSpPr>
        <p:spPr>
          <a:xfrm>
            <a:off x="311700" y="2834124"/>
            <a:ext cx="8520600" cy="7926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0" name="Shape 80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lang="en"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Shape 82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indent="0" rtl="0">
              <a:spcBef>
                <a:spcPts val="0"/>
              </a:spcBef>
              <a:buClr>
                <a:schemeClr val="dk1"/>
              </a:buClr>
              <a:buFont typeface="Arial"/>
              <a:buNone/>
              <a:defRPr sz="2800">
                <a:solidFill>
                  <a:schemeClr val="dk1"/>
                </a:solidFill>
              </a:defRPr>
            </a:lvl2pPr>
            <a:lvl3pPr lvl="2" indent="0" rtl="0">
              <a:spcBef>
                <a:spcPts val="0"/>
              </a:spcBef>
              <a:buClr>
                <a:schemeClr val="dk1"/>
              </a:buClr>
              <a:buFont typeface="Arial"/>
              <a:buNone/>
              <a:defRPr sz="2800">
                <a:solidFill>
                  <a:schemeClr val="dk1"/>
                </a:solidFill>
              </a:defRPr>
            </a:lvl3pPr>
            <a:lvl4pPr lvl="3" indent="0" rtl="0">
              <a:spcBef>
                <a:spcPts val="0"/>
              </a:spcBef>
              <a:buClr>
                <a:schemeClr val="dk1"/>
              </a:buClr>
              <a:buFont typeface="Arial"/>
              <a:buNone/>
              <a:defRPr sz="2800">
                <a:solidFill>
                  <a:schemeClr val="dk1"/>
                </a:solidFill>
              </a:defRPr>
            </a:lvl4pPr>
            <a:lvl5pPr lvl="4" indent="0" rtl="0">
              <a:spcBef>
                <a:spcPts val="0"/>
              </a:spcBef>
              <a:buClr>
                <a:schemeClr val="dk1"/>
              </a:buClr>
              <a:buFont typeface="Arial"/>
              <a:buNone/>
              <a:defRPr sz="2800">
                <a:solidFill>
                  <a:schemeClr val="dk1"/>
                </a:solidFill>
              </a:defRPr>
            </a:lvl5pPr>
            <a:lvl6pPr lvl="5" indent="0" rtl="0">
              <a:spcBef>
                <a:spcPts val="0"/>
              </a:spcBef>
              <a:buClr>
                <a:schemeClr val="dk1"/>
              </a:buClr>
              <a:buFont typeface="Arial"/>
              <a:buNone/>
              <a:defRPr sz="2800">
                <a:solidFill>
                  <a:schemeClr val="dk1"/>
                </a:solidFill>
              </a:defRPr>
            </a:lvl6pPr>
            <a:lvl7pPr lvl="6" indent="0" rtl="0">
              <a:spcBef>
                <a:spcPts val="0"/>
              </a:spcBef>
              <a:buClr>
                <a:schemeClr val="dk1"/>
              </a:buClr>
              <a:buFont typeface="Arial"/>
              <a:buNone/>
              <a:defRPr sz="2800">
                <a:solidFill>
                  <a:schemeClr val="dk1"/>
                </a:solidFill>
              </a:defRPr>
            </a:lvl7pPr>
            <a:lvl8pPr lvl="7" indent="0" rtl="0">
              <a:spcBef>
                <a:spcPts val="0"/>
              </a:spcBef>
              <a:buClr>
                <a:schemeClr val="dk1"/>
              </a:buClr>
              <a:buFont typeface="Arial"/>
              <a:buNone/>
              <a:defRPr sz="2800">
                <a:solidFill>
                  <a:schemeClr val="dk1"/>
                </a:solidFill>
              </a:defRPr>
            </a:lvl8pPr>
            <a:lvl9pPr lvl="8" indent="0" rtl="0">
              <a:spcBef>
                <a:spcPts val="0"/>
              </a:spcBef>
              <a:buClr>
                <a:schemeClr val="dk1"/>
              </a:buClr>
              <a:buFont typeface="Arial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83" name="Shape 83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Arial"/>
              <a:buNone/>
              <a:defRPr sz="1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Arial"/>
              <a:buNone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Arial"/>
              <a:buNone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Arial"/>
              <a:buNone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Arial"/>
              <a:buNone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Arial"/>
              <a:buNone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Arial"/>
              <a:buNone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Arial"/>
              <a:buNone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Arial"/>
              <a:buNone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4" name="Shape 84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lang="en"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>
  <p:cSld name="Title and two columns"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Shape 8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indent="0" rtl="0">
              <a:spcBef>
                <a:spcPts val="0"/>
              </a:spcBef>
              <a:buClr>
                <a:schemeClr val="dk1"/>
              </a:buClr>
              <a:buFont typeface="Arial"/>
              <a:buNone/>
              <a:defRPr sz="2800">
                <a:solidFill>
                  <a:schemeClr val="dk1"/>
                </a:solidFill>
              </a:defRPr>
            </a:lvl2pPr>
            <a:lvl3pPr lvl="2" indent="0" rtl="0">
              <a:spcBef>
                <a:spcPts val="0"/>
              </a:spcBef>
              <a:buClr>
                <a:schemeClr val="dk1"/>
              </a:buClr>
              <a:buFont typeface="Arial"/>
              <a:buNone/>
              <a:defRPr sz="2800">
                <a:solidFill>
                  <a:schemeClr val="dk1"/>
                </a:solidFill>
              </a:defRPr>
            </a:lvl3pPr>
            <a:lvl4pPr lvl="3" indent="0" rtl="0">
              <a:spcBef>
                <a:spcPts val="0"/>
              </a:spcBef>
              <a:buClr>
                <a:schemeClr val="dk1"/>
              </a:buClr>
              <a:buFont typeface="Arial"/>
              <a:buNone/>
              <a:defRPr sz="2800">
                <a:solidFill>
                  <a:schemeClr val="dk1"/>
                </a:solidFill>
              </a:defRPr>
            </a:lvl4pPr>
            <a:lvl5pPr lvl="4" indent="0" rtl="0">
              <a:spcBef>
                <a:spcPts val="0"/>
              </a:spcBef>
              <a:buClr>
                <a:schemeClr val="dk1"/>
              </a:buClr>
              <a:buFont typeface="Arial"/>
              <a:buNone/>
              <a:defRPr sz="2800">
                <a:solidFill>
                  <a:schemeClr val="dk1"/>
                </a:solidFill>
              </a:defRPr>
            </a:lvl5pPr>
            <a:lvl6pPr lvl="5" indent="0" rtl="0">
              <a:spcBef>
                <a:spcPts val="0"/>
              </a:spcBef>
              <a:buClr>
                <a:schemeClr val="dk1"/>
              </a:buClr>
              <a:buFont typeface="Arial"/>
              <a:buNone/>
              <a:defRPr sz="2800">
                <a:solidFill>
                  <a:schemeClr val="dk1"/>
                </a:solidFill>
              </a:defRPr>
            </a:lvl6pPr>
            <a:lvl7pPr lvl="6" indent="0" rtl="0">
              <a:spcBef>
                <a:spcPts val="0"/>
              </a:spcBef>
              <a:buClr>
                <a:schemeClr val="dk1"/>
              </a:buClr>
              <a:buFont typeface="Arial"/>
              <a:buNone/>
              <a:defRPr sz="2800">
                <a:solidFill>
                  <a:schemeClr val="dk1"/>
                </a:solidFill>
              </a:defRPr>
            </a:lvl7pPr>
            <a:lvl8pPr lvl="7" indent="0" rtl="0">
              <a:spcBef>
                <a:spcPts val="0"/>
              </a:spcBef>
              <a:buClr>
                <a:schemeClr val="dk1"/>
              </a:buClr>
              <a:buFont typeface="Arial"/>
              <a:buNone/>
              <a:defRPr sz="2800">
                <a:solidFill>
                  <a:schemeClr val="dk1"/>
                </a:solidFill>
              </a:defRPr>
            </a:lvl8pPr>
            <a:lvl9pPr lvl="8" indent="0" rtl="0">
              <a:spcBef>
                <a:spcPts val="0"/>
              </a:spcBef>
              <a:buClr>
                <a:schemeClr val="dk1"/>
              </a:buClr>
              <a:buFont typeface="Arial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87" name="Shape 87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Arial"/>
              <a:buNone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Arial"/>
              <a:buNone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Arial"/>
              <a:buNone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Arial"/>
              <a:buNone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Arial"/>
              <a:buNone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Arial"/>
              <a:buNone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Arial"/>
              <a:buNone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Arial"/>
              <a:buNone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Arial"/>
              <a:buNone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8" name="Shape 88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Arial"/>
              <a:buNone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Arial"/>
              <a:buNone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Arial"/>
              <a:buNone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Arial"/>
              <a:buNone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Arial"/>
              <a:buNone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Arial"/>
              <a:buNone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Arial"/>
              <a:buNone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Arial"/>
              <a:buNone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Arial"/>
              <a:buNone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9" name="Shape 89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lang="en"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Shape 9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indent="0" rtl="0">
              <a:spcBef>
                <a:spcPts val="0"/>
              </a:spcBef>
              <a:buClr>
                <a:schemeClr val="dk1"/>
              </a:buClr>
              <a:buFont typeface="Arial"/>
              <a:buNone/>
              <a:defRPr sz="2800">
                <a:solidFill>
                  <a:schemeClr val="dk1"/>
                </a:solidFill>
              </a:defRPr>
            </a:lvl2pPr>
            <a:lvl3pPr lvl="2" indent="0" rtl="0">
              <a:spcBef>
                <a:spcPts val="0"/>
              </a:spcBef>
              <a:buClr>
                <a:schemeClr val="dk1"/>
              </a:buClr>
              <a:buFont typeface="Arial"/>
              <a:buNone/>
              <a:defRPr sz="2800">
                <a:solidFill>
                  <a:schemeClr val="dk1"/>
                </a:solidFill>
              </a:defRPr>
            </a:lvl3pPr>
            <a:lvl4pPr lvl="3" indent="0" rtl="0">
              <a:spcBef>
                <a:spcPts val="0"/>
              </a:spcBef>
              <a:buClr>
                <a:schemeClr val="dk1"/>
              </a:buClr>
              <a:buFont typeface="Arial"/>
              <a:buNone/>
              <a:defRPr sz="2800">
                <a:solidFill>
                  <a:schemeClr val="dk1"/>
                </a:solidFill>
              </a:defRPr>
            </a:lvl4pPr>
            <a:lvl5pPr lvl="4" indent="0" rtl="0">
              <a:spcBef>
                <a:spcPts val="0"/>
              </a:spcBef>
              <a:buClr>
                <a:schemeClr val="dk1"/>
              </a:buClr>
              <a:buFont typeface="Arial"/>
              <a:buNone/>
              <a:defRPr sz="2800">
                <a:solidFill>
                  <a:schemeClr val="dk1"/>
                </a:solidFill>
              </a:defRPr>
            </a:lvl5pPr>
            <a:lvl6pPr lvl="5" indent="0" rtl="0">
              <a:spcBef>
                <a:spcPts val="0"/>
              </a:spcBef>
              <a:buClr>
                <a:schemeClr val="dk1"/>
              </a:buClr>
              <a:buFont typeface="Arial"/>
              <a:buNone/>
              <a:defRPr sz="2800">
                <a:solidFill>
                  <a:schemeClr val="dk1"/>
                </a:solidFill>
              </a:defRPr>
            </a:lvl6pPr>
            <a:lvl7pPr lvl="6" indent="0" rtl="0">
              <a:spcBef>
                <a:spcPts val="0"/>
              </a:spcBef>
              <a:buClr>
                <a:schemeClr val="dk1"/>
              </a:buClr>
              <a:buFont typeface="Arial"/>
              <a:buNone/>
              <a:defRPr sz="2800">
                <a:solidFill>
                  <a:schemeClr val="dk1"/>
                </a:solidFill>
              </a:defRPr>
            </a:lvl7pPr>
            <a:lvl8pPr lvl="7" indent="0" rtl="0">
              <a:spcBef>
                <a:spcPts val="0"/>
              </a:spcBef>
              <a:buClr>
                <a:schemeClr val="dk1"/>
              </a:buClr>
              <a:buFont typeface="Arial"/>
              <a:buNone/>
              <a:defRPr sz="2800">
                <a:solidFill>
                  <a:schemeClr val="dk1"/>
                </a:solidFill>
              </a:defRPr>
            </a:lvl8pPr>
            <a:lvl9pPr lvl="8" indent="0" rtl="0">
              <a:spcBef>
                <a:spcPts val="0"/>
              </a:spcBef>
              <a:buClr>
                <a:schemeClr val="dk1"/>
              </a:buClr>
              <a:buFont typeface="Arial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92" name="Shape 92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lang="en"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One column text"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Shape 94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b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indent="0" rtl="0">
              <a:spcBef>
                <a:spcPts val="0"/>
              </a:spcBef>
              <a:buClr>
                <a:schemeClr val="dk1"/>
              </a:buClr>
              <a:buFont typeface="Arial"/>
              <a:buNone/>
              <a:defRPr sz="2400">
                <a:solidFill>
                  <a:schemeClr val="dk1"/>
                </a:solidFill>
              </a:defRPr>
            </a:lvl2pPr>
            <a:lvl3pPr lvl="2" indent="0" rtl="0">
              <a:spcBef>
                <a:spcPts val="0"/>
              </a:spcBef>
              <a:buClr>
                <a:schemeClr val="dk1"/>
              </a:buClr>
              <a:buFont typeface="Arial"/>
              <a:buNone/>
              <a:defRPr sz="2400">
                <a:solidFill>
                  <a:schemeClr val="dk1"/>
                </a:solidFill>
              </a:defRPr>
            </a:lvl3pPr>
            <a:lvl4pPr lvl="3" indent="0" rtl="0">
              <a:spcBef>
                <a:spcPts val="0"/>
              </a:spcBef>
              <a:buClr>
                <a:schemeClr val="dk1"/>
              </a:buClr>
              <a:buFont typeface="Arial"/>
              <a:buNone/>
              <a:defRPr sz="2400">
                <a:solidFill>
                  <a:schemeClr val="dk1"/>
                </a:solidFill>
              </a:defRPr>
            </a:lvl4pPr>
            <a:lvl5pPr lvl="4" indent="0" rtl="0">
              <a:spcBef>
                <a:spcPts val="0"/>
              </a:spcBef>
              <a:buClr>
                <a:schemeClr val="dk1"/>
              </a:buClr>
              <a:buFont typeface="Arial"/>
              <a:buNone/>
              <a:defRPr sz="2400">
                <a:solidFill>
                  <a:schemeClr val="dk1"/>
                </a:solidFill>
              </a:defRPr>
            </a:lvl5pPr>
            <a:lvl6pPr lvl="5" indent="0" rtl="0">
              <a:spcBef>
                <a:spcPts val="0"/>
              </a:spcBef>
              <a:buClr>
                <a:schemeClr val="dk1"/>
              </a:buClr>
              <a:buFont typeface="Arial"/>
              <a:buNone/>
              <a:defRPr sz="2400">
                <a:solidFill>
                  <a:schemeClr val="dk1"/>
                </a:solidFill>
              </a:defRPr>
            </a:lvl6pPr>
            <a:lvl7pPr lvl="6" indent="0" rtl="0">
              <a:spcBef>
                <a:spcPts val="0"/>
              </a:spcBef>
              <a:buClr>
                <a:schemeClr val="dk1"/>
              </a:buClr>
              <a:buFont typeface="Arial"/>
              <a:buNone/>
              <a:defRPr sz="2400">
                <a:solidFill>
                  <a:schemeClr val="dk1"/>
                </a:solidFill>
              </a:defRPr>
            </a:lvl7pPr>
            <a:lvl8pPr lvl="7" indent="0" rtl="0">
              <a:spcBef>
                <a:spcPts val="0"/>
              </a:spcBef>
              <a:buClr>
                <a:schemeClr val="dk1"/>
              </a:buClr>
              <a:buFont typeface="Arial"/>
              <a:buNone/>
              <a:defRPr sz="2400">
                <a:solidFill>
                  <a:schemeClr val="dk1"/>
                </a:solidFill>
              </a:defRPr>
            </a:lvl8pPr>
            <a:lvl9pPr lvl="8" indent="0" rtl="0">
              <a:spcBef>
                <a:spcPts val="0"/>
              </a:spcBef>
              <a:buClr>
                <a:schemeClr val="dk1"/>
              </a:buClr>
              <a:buFont typeface="Arial"/>
              <a:buNone/>
              <a:defRPr sz="24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95" name="Shape 95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Arial"/>
              <a:buNone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Arial"/>
              <a:buNone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Arial"/>
              <a:buNone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Arial"/>
              <a:buNone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Arial"/>
              <a:buNone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Arial"/>
              <a:buNone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Arial"/>
              <a:buNone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Arial"/>
              <a:buNone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Arial"/>
              <a:buNone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6" name="Shape 96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lang="en"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on 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wrap="square" lIns="91425" tIns="91425" rIns="91425" bIns="91425" anchor="ctr" anchorCtr="0"/>
          <a:lstStyle>
            <a:lvl1pPr lvl="0" algn="ctr" rtl="0">
              <a:spcBef>
                <a:spcPts val="0"/>
              </a:spcBef>
              <a:buSzPct val="100000"/>
              <a:defRPr sz="3600"/>
            </a:lvl1pPr>
            <a:lvl2pPr lvl="1" algn="ctr" rtl="0">
              <a:spcBef>
                <a:spcPts val="0"/>
              </a:spcBef>
              <a:buSzPct val="100000"/>
              <a:defRPr sz="3600"/>
            </a:lvl2pPr>
            <a:lvl3pPr lvl="2" algn="ctr" rtl="0">
              <a:spcBef>
                <a:spcPts val="0"/>
              </a:spcBef>
              <a:buSzPct val="100000"/>
              <a:defRPr sz="3600"/>
            </a:lvl3pPr>
            <a:lvl4pPr lvl="3" algn="ctr" rtl="0">
              <a:spcBef>
                <a:spcPts val="0"/>
              </a:spcBef>
              <a:buSzPct val="100000"/>
              <a:defRPr sz="3600"/>
            </a:lvl4pPr>
            <a:lvl5pPr lvl="4" algn="ctr" rtl="0">
              <a:spcBef>
                <a:spcPts val="0"/>
              </a:spcBef>
              <a:buSzPct val="100000"/>
              <a:defRPr sz="3600"/>
            </a:lvl5pPr>
            <a:lvl6pPr lvl="5" algn="ctr" rtl="0">
              <a:spcBef>
                <a:spcPts val="0"/>
              </a:spcBef>
              <a:buSzPct val="100000"/>
              <a:defRPr sz="3600"/>
            </a:lvl6pPr>
            <a:lvl7pPr lvl="6" algn="ctr" rtl="0">
              <a:spcBef>
                <a:spcPts val="0"/>
              </a:spcBef>
              <a:buSzPct val="100000"/>
              <a:defRPr sz="3600"/>
            </a:lvl7pPr>
            <a:lvl8pPr lvl="7" algn="ctr" rtl="0">
              <a:spcBef>
                <a:spcPts val="0"/>
              </a:spcBef>
              <a:buSzPct val="100000"/>
              <a:defRPr sz="3600"/>
            </a:lvl8pPr>
            <a:lvl9pPr lvl="8" algn="ctr" rtl="0">
              <a:spcBef>
                <a:spcPts val="0"/>
              </a:spcBef>
              <a:buSzPct val="100000"/>
              <a:defRPr sz="3600"/>
            </a:lvl9pPr>
          </a:lstStyle>
          <a:p>
            <a:endParaRPr/>
          </a:p>
        </p:txBody>
      </p:sp>
      <p:sp>
        <p:nvSpPr>
          <p:cNvPr id="15" name="Shape 1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wrap="square"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Main point"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Shape 9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4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indent="0" rtl="0">
              <a:spcBef>
                <a:spcPts val="0"/>
              </a:spcBef>
              <a:buClr>
                <a:schemeClr val="dk1"/>
              </a:buClr>
              <a:buFont typeface="Arial"/>
              <a:buNone/>
              <a:defRPr sz="4800">
                <a:solidFill>
                  <a:schemeClr val="dk1"/>
                </a:solidFill>
              </a:defRPr>
            </a:lvl2pPr>
            <a:lvl3pPr lvl="2" indent="0" rtl="0">
              <a:spcBef>
                <a:spcPts val="0"/>
              </a:spcBef>
              <a:buClr>
                <a:schemeClr val="dk1"/>
              </a:buClr>
              <a:buFont typeface="Arial"/>
              <a:buNone/>
              <a:defRPr sz="4800">
                <a:solidFill>
                  <a:schemeClr val="dk1"/>
                </a:solidFill>
              </a:defRPr>
            </a:lvl3pPr>
            <a:lvl4pPr lvl="3" indent="0" rtl="0">
              <a:spcBef>
                <a:spcPts val="0"/>
              </a:spcBef>
              <a:buClr>
                <a:schemeClr val="dk1"/>
              </a:buClr>
              <a:buFont typeface="Arial"/>
              <a:buNone/>
              <a:defRPr sz="4800">
                <a:solidFill>
                  <a:schemeClr val="dk1"/>
                </a:solidFill>
              </a:defRPr>
            </a:lvl4pPr>
            <a:lvl5pPr lvl="4" indent="0" rtl="0">
              <a:spcBef>
                <a:spcPts val="0"/>
              </a:spcBef>
              <a:buClr>
                <a:schemeClr val="dk1"/>
              </a:buClr>
              <a:buFont typeface="Arial"/>
              <a:buNone/>
              <a:defRPr sz="4800">
                <a:solidFill>
                  <a:schemeClr val="dk1"/>
                </a:solidFill>
              </a:defRPr>
            </a:lvl5pPr>
            <a:lvl6pPr lvl="5" indent="0" rtl="0">
              <a:spcBef>
                <a:spcPts val="0"/>
              </a:spcBef>
              <a:buClr>
                <a:schemeClr val="dk1"/>
              </a:buClr>
              <a:buFont typeface="Arial"/>
              <a:buNone/>
              <a:defRPr sz="4800">
                <a:solidFill>
                  <a:schemeClr val="dk1"/>
                </a:solidFill>
              </a:defRPr>
            </a:lvl6pPr>
            <a:lvl7pPr lvl="6" indent="0" rtl="0">
              <a:spcBef>
                <a:spcPts val="0"/>
              </a:spcBef>
              <a:buClr>
                <a:schemeClr val="dk1"/>
              </a:buClr>
              <a:buFont typeface="Arial"/>
              <a:buNone/>
              <a:defRPr sz="4800">
                <a:solidFill>
                  <a:schemeClr val="dk1"/>
                </a:solidFill>
              </a:defRPr>
            </a:lvl7pPr>
            <a:lvl8pPr lvl="7" indent="0" rtl="0">
              <a:spcBef>
                <a:spcPts val="0"/>
              </a:spcBef>
              <a:buClr>
                <a:schemeClr val="dk1"/>
              </a:buClr>
              <a:buFont typeface="Arial"/>
              <a:buNone/>
              <a:defRPr sz="4800">
                <a:solidFill>
                  <a:schemeClr val="dk1"/>
                </a:solidFill>
              </a:defRPr>
            </a:lvl8pPr>
            <a:lvl9pPr lvl="8" indent="0" rtl="0">
              <a:spcBef>
                <a:spcPts val="0"/>
              </a:spcBef>
              <a:buClr>
                <a:schemeClr val="dk1"/>
              </a:buClr>
              <a:buFont typeface="Arial"/>
              <a:buNone/>
              <a:defRPr sz="4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99" name="Shape 99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lang="en"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Section title and description"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Shape 101"/>
          <p:cNvSpPr/>
          <p:nvPr/>
        </p:nvSpPr>
        <p:spPr>
          <a:xfrm>
            <a:off x="4572000" y="-124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2" name="Shape 102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b" anchorCtr="0"/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4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indent="0" algn="ctr" rtl="0">
              <a:spcBef>
                <a:spcPts val="0"/>
              </a:spcBef>
              <a:buClr>
                <a:schemeClr val="dk1"/>
              </a:buClr>
              <a:buFont typeface="Arial"/>
              <a:buNone/>
              <a:defRPr sz="4200">
                <a:solidFill>
                  <a:schemeClr val="dk1"/>
                </a:solidFill>
              </a:defRPr>
            </a:lvl2pPr>
            <a:lvl3pPr lvl="2" indent="0" algn="ctr" rtl="0">
              <a:spcBef>
                <a:spcPts val="0"/>
              </a:spcBef>
              <a:buClr>
                <a:schemeClr val="dk1"/>
              </a:buClr>
              <a:buFont typeface="Arial"/>
              <a:buNone/>
              <a:defRPr sz="4200">
                <a:solidFill>
                  <a:schemeClr val="dk1"/>
                </a:solidFill>
              </a:defRPr>
            </a:lvl3pPr>
            <a:lvl4pPr lvl="3" indent="0" algn="ctr" rtl="0">
              <a:spcBef>
                <a:spcPts val="0"/>
              </a:spcBef>
              <a:buClr>
                <a:schemeClr val="dk1"/>
              </a:buClr>
              <a:buFont typeface="Arial"/>
              <a:buNone/>
              <a:defRPr sz="4200">
                <a:solidFill>
                  <a:schemeClr val="dk1"/>
                </a:solidFill>
              </a:defRPr>
            </a:lvl4pPr>
            <a:lvl5pPr lvl="4" indent="0" algn="ctr" rtl="0">
              <a:spcBef>
                <a:spcPts val="0"/>
              </a:spcBef>
              <a:buClr>
                <a:schemeClr val="dk1"/>
              </a:buClr>
              <a:buFont typeface="Arial"/>
              <a:buNone/>
              <a:defRPr sz="4200">
                <a:solidFill>
                  <a:schemeClr val="dk1"/>
                </a:solidFill>
              </a:defRPr>
            </a:lvl5pPr>
            <a:lvl6pPr lvl="5" indent="0" algn="ctr" rtl="0">
              <a:spcBef>
                <a:spcPts val="0"/>
              </a:spcBef>
              <a:buClr>
                <a:schemeClr val="dk1"/>
              </a:buClr>
              <a:buFont typeface="Arial"/>
              <a:buNone/>
              <a:defRPr sz="4200">
                <a:solidFill>
                  <a:schemeClr val="dk1"/>
                </a:solidFill>
              </a:defRPr>
            </a:lvl6pPr>
            <a:lvl7pPr lvl="6" indent="0" algn="ctr" rtl="0">
              <a:spcBef>
                <a:spcPts val="0"/>
              </a:spcBef>
              <a:buClr>
                <a:schemeClr val="dk1"/>
              </a:buClr>
              <a:buFont typeface="Arial"/>
              <a:buNone/>
              <a:defRPr sz="4200">
                <a:solidFill>
                  <a:schemeClr val="dk1"/>
                </a:solidFill>
              </a:defRPr>
            </a:lvl7pPr>
            <a:lvl8pPr lvl="7" indent="0" algn="ctr" rtl="0">
              <a:spcBef>
                <a:spcPts val="0"/>
              </a:spcBef>
              <a:buClr>
                <a:schemeClr val="dk1"/>
              </a:buClr>
              <a:buFont typeface="Arial"/>
              <a:buNone/>
              <a:defRPr sz="4200">
                <a:solidFill>
                  <a:schemeClr val="dk1"/>
                </a:solidFill>
              </a:defRPr>
            </a:lvl8pPr>
            <a:lvl9pPr lvl="8" indent="0" algn="ctr" rtl="0">
              <a:spcBef>
                <a:spcPts val="0"/>
              </a:spcBef>
              <a:buClr>
                <a:schemeClr val="dk1"/>
              </a:buClr>
              <a:buFont typeface="Arial"/>
              <a:buNone/>
              <a:defRPr sz="42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103" name="Shape 103"/>
          <p:cNvSpPr txBox="1">
            <a:spLocks noGrp="1"/>
          </p:cNvSpPr>
          <p:nvPr>
            <p:ph type="subTitle" idx="1"/>
          </p:nvPr>
        </p:nvSpPr>
        <p:spPr>
          <a:xfrm>
            <a:off x="265500" y="2803074"/>
            <a:ext cx="4045200" cy="12351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2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2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2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2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2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2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2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2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2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4" name="Shape 104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Arial"/>
              <a:buNone/>
              <a:defRPr sz="1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Arial"/>
              <a:buNone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Arial"/>
              <a:buNone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Arial"/>
              <a:buNone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Arial"/>
              <a:buNone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Arial"/>
              <a:buNone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Arial"/>
              <a:buNone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Arial"/>
              <a:buNone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Arial"/>
              <a:buNone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5" name="Shape 105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lang="en"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aption"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Shape 107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1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Arial"/>
              <a:buNone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Arial"/>
              <a:buNone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Arial"/>
              <a:buNone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Arial"/>
              <a:buNone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Arial"/>
              <a:buNone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Arial"/>
              <a:buNone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Arial"/>
              <a:buNone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Arial"/>
              <a:buNone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8" name="Shape 108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lang="en"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Big number"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hape 110"/>
          <p:cNvSpPr txBox="1">
            <a:spLocks noGrp="1"/>
          </p:cNvSpPr>
          <p:nvPr>
            <p:ph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b" anchorCtr="0"/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1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indent="0" algn="ctr" rtl="0">
              <a:spcBef>
                <a:spcPts val="0"/>
              </a:spcBef>
              <a:buClr>
                <a:schemeClr val="dk1"/>
              </a:buClr>
              <a:buFont typeface="Arial"/>
              <a:buNone/>
              <a:defRPr sz="12000">
                <a:solidFill>
                  <a:schemeClr val="dk1"/>
                </a:solidFill>
              </a:defRPr>
            </a:lvl2pPr>
            <a:lvl3pPr lvl="2" indent="0" algn="ctr" rtl="0">
              <a:spcBef>
                <a:spcPts val="0"/>
              </a:spcBef>
              <a:buClr>
                <a:schemeClr val="dk1"/>
              </a:buClr>
              <a:buFont typeface="Arial"/>
              <a:buNone/>
              <a:defRPr sz="12000">
                <a:solidFill>
                  <a:schemeClr val="dk1"/>
                </a:solidFill>
              </a:defRPr>
            </a:lvl3pPr>
            <a:lvl4pPr lvl="3" indent="0" algn="ctr" rtl="0">
              <a:spcBef>
                <a:spcPts val="0"/>
              </a:spcBef>
              <a:buClr>
                <a:schemeClr val="dk1"/>
              </a:buClr>
              <a:buFont typeface="Arial"/>
              <a:buNone/>
              <a:defRPr sz="12000">
                <a:solidFill>
                  <a:schemeClr val="dk1"/>
                </a:solidFill>
              </a:defRPr>
            </a:lvl4pPr>
            <a:lvl5pPr lvl="4" indent="0" algn="ctr" rtl="0">
              <a:spcBef>
                <a:spcPts val="0"/>
              </a:spcBef>
              <a:buClr>
                <a:schemeClr val="dk1"/>
              </a:buClr>
              <a:buFont typeface="Arial"/>
              <a:buNone/>
              <a:defRPr sz="12000">
                <a:solidFill>
                  <a:schemeClr val="dk1"/>
                </a:solidFill>
              </a:defRPr>
            </a:lvl5pPr>
            <a:lvl6pPr lvl="5" indent="0" algn="ctr" rtl="0">
              <a:spcBef>
                <a:spcPts val="0"/>
              </a:spcBef>
              <a:buClr>
                <a:schemeClr val="dk1"/>
              </a:buClr>
              <a:buFont typeface="Arial"/>
              <a:buNone/>
              <a:defRPr sz="12000">
                <a:solidFill>
                  <a:schemeClr val="dk1"/>
                </a:solidFill>
              </a:defRPr>
            </a:lvl6pPr>
            <a:lvl7pPr lvl="6" indent="0" algn="ctr" rtl="0">
              <a:spcBef>
                <a:spcPts val="0"/>
              </a:spcBef>
              <a:buClr>
                <a:schemeClr val="dk1"/>
              </a:buClr>
              <a:buFont typeface="Arial"/>
              <a:buNone/>
              <a:defRPr sz="12000">
                <a:solidFill>
                  <a:schemeClr val="dk1"/>
                </a:solidFill>
              </a:defRPr>
            </a:lvl7pPr>
            <a:lvl8pPr lvl="7" indent="0" algn="ctr" rtl="0">
              <a:spcBef>
                <a:spcPts val="0"/>
              </a:spcBef>
              <a:buClr>
                <a:schemeClr val="dk1"/>
              </a:buClr>
              <a:buFont typeface="Arial"/>
              <a:buNone/>
              <a:defRPr sz="12000">
                <a:solidFill>
                  <a:schemeClr val="dk1"/>
                </a:solidFill>
              </a:defRPr>
            </a:lvl8pPr>
            <a:lvl9pPr lvl="8" indent="0" algn="ctr" rtl="0">
              <a:spcBef>
                <a:spcPts val="0"/>
              </a:spcBef>
              <a:buClr>
                <a:schemeClr val="dk1"/>
              </a:buClr>
              <a:buFont typeface="Arial"/>
              <a:buNone/>
              <a:defRPr sz="120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111" name="Shape 1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marL="0" marR="0" lvl="0" indent="0" algn="ctr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Arial"/>
              <a:buNone/>
              <a:defRPr sz="1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ctr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Arial"/>
              <a:buNone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ctr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Arial"/>
              <a:buNone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ctr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Arial"/>
              <a:buNone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ctr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Arial"/>
              <a:buNone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ctr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Arial"/>
              <a:buNone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ctr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Arial"/>
              <a:buNone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ctr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Arial"/>
              <a:buNone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ctr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Arial"/>
              <a:buNone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2" name="Shape 112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lang="en"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Shape 114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lang="en"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wrap="square" lIns="91425" tIns="91425" rIns="91425" bIns="91425" anchor="t" anchorCtr="0"/>
          <a:lstStyle>
            <a:lvl1pPr lvl="0" rtl="0">
              <a:spcBef>
                <a:spcPts val="0"/>
              </a:spcBef>
              <a:defRPr/>
            </a:lvl1pPr>
            <a:lvl2pPr lvl="1" rtl="0">
              <a:spcBef>
                <a:spcPts val="0"/>
              </a:spcBef>
              <a:defRPr/>
            </a:lvl2pPr>
            <a:lvl3pPr lvl="2" rtl="0">
              <a:spcBef>
                <a:spcPts val="0"/>
              </a:spcBef>
              <a:defRPr/>
            </a:lvl3pPr>
            <a:lvl4pPr lvl="3" rtl="0">
              <a:spcBef>
                <a:spcPts val="0"/>
              </a:spcBef>
              <a:defRPr/>
            </a:lvl4pPr>
            <a:lvl5pPr lvl="4" rtl="0">
              <a:spcBef>
                <a:spcPts val="0"/>
              </a:spcBef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8" name="Shape 18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wrap="square" lIns="91425" tIns="91425" rIns="91425" bIns="91425" anchor="t" anchorCtr="0"/>
          <a:lstStyle>
            <a:lvl1pPr lvl="0" rtl="0">
              <a:spcBef>
                <a:spcPts val="0"/>
              </a:spcBef>
              <a:defRPr/>
            </a:lvl1pPr>
            <a:lvl2pPr lvl="1" rtl="0">
              <a:spcBef>
                <a:spcPts val="0"/>
              </a:spcBef>
              <a:defRPr/>
            </a:lvl2pPr>
            <a:lvl3pPr lvl="2" rtl="0">
              <a:spcBef>
                <a:spcPts val="0"/>
              </a:spcBef>
              <a:defRPr/>
            </a:lvl3pPr>
            <a:lvl4pPr lvl="3" rtl="0">
              <a:spcBef>
                <a:spcPts val="0"/>
              </a:spcBef>
              <a:defRPr/>
            </a:lvl4pPr>
            <a:lvl5pPr lvl="4" rtl="0">
              <a:spcBef>
                <a:spcPts val="0"/>
              </a:spcBef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9" name="Shape 1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wrap="square"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>
  <p:cSld name="Title and two 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wrap="square" lIns="91425" tIns="91425" rIns="91425" bIns="91425" anchor="t" anchorCtr="0"/>
          <a:lstStyle>
            <a:lvl1pPr lvl="0" rtl="0">
              <a:spcBef>
                <a:spcPts val="0"/>
              </a:spcBef>
              <a:defRPr/>
            </a:lvl1pPr>
            <a:lvl2pPr lvl="1" rtl="0">
              <a:spcBef>
                <a:spcPts val="0"/>
              </a:spcBef>
              <a:defRPr/>
            </a:lvl2pPr>
            <a:lvl3pPr lvl="2" rtl="0">
              <a:spcBef>
                <a:spcPts val="0"/>
              </a:spcBef>
              <a:defRPr/>
            </a:lvl3pPr>
            <a:lvl4pPr lvl="3" rtl="0">
              <a:spcBef>
                <a:spcPts val="0"/>
              </a:spcBef>
              <a:defRPr/>
            </a:lvl4pPr>
            <a:lvl5pPr lvl="4" rtl="0">
              <a:spcBef>
                <a:spcPts val="0"/>
              </a:spcBef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2" name="Shape 22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wrap="square" lIns="91425" tIns="91425" rIns="91425" bIns="91425" anchor="t" anchorCtr="0"/>
          <a:lstStyle>
            <a:lvl1pPr lvl="0" rtl="0">
              <a:spcBef>
                <a:spcPts val="0"/>
              </a:spcBef>
              <a:buSzPct val="100000"/>
              <a:defRPr sz="1400"/>
            </a:lvl1pPr>
            <a:lvl2pPr lvl="1" rtl="0">
              <a:spcBef>
                <a:spcPts val="0"/>
              </a:spcBef>
              <a:buSzPct val="100000"/>
              <a:defRPr sz="1200"/>
            </a:lvl2pPr>
            <a:lvl3pPr lvl="2" rtl="0">
              <a:spcBef>
                <a:spcPts val="0"/>
              </a:spcBef>
              <a:buSzPct val="100000"/>
              <a:defRPr sz="1200"/>
            </a:lvl3pPr>
            <a:lvl4pPr lvl="3" rtl="0">
              <a:spcBef>
                <a:spcPts val="0"/>
              </a:spcBef>
              <a:buSzPct val="100000"/>
              <a:defRPr sz="1200"/>
            </a:lvl4pPr>
            <a:lvl5pPr lvl="4" rtl="0">
              <a:spcBef>
                <a:spcPts val="0"/>
              </a:spcBef>
              <a:buSzPct val="100000"/>
              <a:defRPr sz="1200"/>
            </a:lvl5pPr>
            <a:lvl6pPr lvl="5" rtl="0">
              <a:spcBef>
                <a:spcPts val="0"/>
              </a:spcBef>
              <a:buSzPct val="100000"/>
              <a:defRPr sz="1200"/>
            </a:lvl6pPr>
            <a:lvl7pPr lvl="6" rtl="0">
              <a:spcBef>
                <a:spcPts val="0"/>
              </a:spcBef>
              <a:buSzPct val="100000"/>
              <a:defRPr sz="1200"/>
            </a:lvl7pPr>
            <a:lvl8pPr lvl="7" rtl="0">
              <a:spcBef>
                <a:spcPts val="0"/>
              </a:spcBef>
              <a:buSzPct val="100000"/>
              <a:defRPr sz="1200"/>
            </a:lvl8pPr>
            <a:lvl9pPr lvl="8" rtl="0">
              <a:spcBef>
                <a:spcPts val="0"/>
              </a:spcBef>
              <a:buSzPct val="100000"/>
              <a:defRPr sz="1200"/>
            </a:lvl9pPr>
          </a:lstStyle>
          <a:p>
            <a:endParaRPr/>
          </a:p>
        </p:txBody>
      </p:sp>
      <p:sp>
        <p:nvSpPr>
          <p:cNvPr id="23" name="Shape 23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wrap="square" lIns="91425" tIns="91425" rIns="91425" bIns="91425" anchor="t" anchorCtr="0"/>
          <a:lstStyle>
            <a:lvl1pPr lvl="0" rtl="0">
              <a:spcBef>
                <a:spcPts val="0"/>
              </a:spcBef>
              <a:buSzPct val="100000"/>
              <a:defRPr sz="1400"/>
            </a:lvl1pPr>
            <a:lvl2pPr lvl="1" rtl="0">
              <a:spcBef>
                <a:spcPts val="0"/>
              </a:spcBef>
              <a:buSzPct val="100000"/>
              <a:defRPr sz="1200"/>
            </a:lvl2pPr>
            <a:lvl3pPr lvl="2" rtl="0">
              <a:spcBef>
                <a:spcPts val="0"/>
              </a:spcBef>
              <a:buSzPct val="100000"/>
              <a:defRPr sz="1200"/>
            </a:lvl3pPr>
            <a:lvl4pPr lvl="3" rtl="0">
              <a:spcBef>
                <a:spcPts val="0"/>
              </a:spcBef>
              <a:buSzPct val="100000"/>
              <a:defRPr sz="1200"/>
            </a:lvl4pPr>
            <a:lvl5pPr lvl="4" rtl="0">
              <a:spcBef>
                <a:spcPts val="0"/>
              </a:spcBef>
              <a:buSzPct val="100000"/>
              <a:defRPr sz="1200"/>
            </a:lvl5pPr>
            <a:lvl6pPr lvl="5" rtl="0">
              <a:spcBef>
                <a:spcPts val="0"/>
              </a:spcBef>
              <a:buSzPct val="100000"/>
              <a:defRPr sz="1200"/>
            </a:lvl6pPr>
            <a:lvl7pPr lvl="6" rtl="0">
              <a:spcBef>
                <a:spcPts val="0"/>
              </a:spcBef>
              <a:buSzPct val="100000"/>
              <a:defRPr sz="1200"/>
            </a:lvl7pPr>
            <a:lvl8pPr lvl="7" rtl="0">
              <a:spcBef>
                <a:spcPts val="0"/>
              </a:spcBef>
              <a:buSzPct val="100000"/>
              <a:defRPr sz="1200"/>
            </a:lvl8pPr>
            <a:lvl9pPr lvl="8" rtl="0">
              <a:spcBef>
                <a:spcPts val="0"/>
              </a:spcBef>
              <a:buSzPct val="100000"/>
              <a:defRPr sz="1200"/>
            </a:lvl9pPr>
          </a:lstStyle>
          <a:p>
            <a:endParaRPr/>
          </a:p>
        </p:txBody>
      </p:sp>
      <p:sp>
        <p:nvSpPr>
          <p:cNvPr id="24" name="Shape 2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wrap="square"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wrap="square" lIns="91425" tIns="91425" rIns="91425" bIns="91425" anchor="t" anchorCtr="0"/>
          <a:lstStyle>
            <a:lvl1pPr lvl="0" rtl="0">
              <a:spcBef>
                <a:spcPts val="0"/>
              </a:spcBef>
              <a:defRPr/>
            </a:lvl1pPr>
            <a:lvl2pPr lvl="1" rtl="0">
              <a:spcBef>
                <a:spcPts val="0"/>
              </a:spcBef>
              <a:defRPr/>
            </a:lvl2pPr>
            <a:lvl3pPr lvl="2" rtl="0">
              <a:spcBef>
                <a:spcPts val="0"/>
              </a:spcBef>
              <a:defRPr/>
            </a:lvl3pPr>
            <a:lvl4pPr lvl="3" rtl="0">
              <a:spcBef>
                <a:spcPts val="0"/>
              </a:spcBef>
              <a:defRPr/>
            </a:lvl4pPr>
            <a:lvl5pPr lvl="4" rtl="0">
              <a:spcBef>
                <a:spcPts val="0"/>
              </a:spcBef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wrap="square"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One column 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wrap="square" lIns="91425" tIns="91425" rIns="91425" bIns="91425" anchor="b" anchorCtr="0"/>
          <a:lstStyle>
            <a:lvl1pPr lvl="0" rtl="0">
              <a:spcBef>
                <a:spcPts val="0"/>
              </a:spcBef>
              <a:buSzPct val="100000"/>
              <a:defRPr sz="2400"/>
            </a:lvl1pPr>
            <a:lvl2pPr lvl="1" rtl="0">
              <a:spcBef>
                <a:spcPts val="0"/>
              </a:spcBef>
              <a:buSzPct val="100000"/>
              <a:defRPr sz="2400"/>
            </a:lvl2pPr>
            <a:lvl3pPr lvl="2" rtl="0">
              <a:spcBef>
                <a:spcPts val="0"/>
              </a:spcBef>
              <a:buSzPct val="100000"/>
              <a:defRPr sz="2400"/>
            </a:lvl3pPr>
            <a:lvl4pPr lvl="3" rtl="0">
              <a:spcBef>
                <a:spcPts val="0"/>
              </a:spcBef>
              <a:buSzPct val="100000"/>
              <a:defRPr sz="2400"/>
            </a:lvl4pPr>
            <a:lvl5pPr lvl="4" rtl="0">
              <a:spcBef>
                <a:spcPts val="0"/>
              </a:spcBef>
              <a:buSzPct val="100000"/>
              <a:defRPr sz="2400"/>
            </a:lvl5pPr>
            <a:lvl6pPr lvl="5" rtl="0">
              <a:spcBef>
                <a:spcPts val="0"/>
              </a:spcBef>
              <a:buSzPct val="100000"/>
              <a:defRPr sz="2400"/>
            </a:lvl6pPr>
            <a:lvl7pPr lvl="6" rtl="0">
              <a:spcBef>
                <a:spcPts val="0"/>
              </a:spcBef>
              <a:buSzPct val="100000"/>
              <a:defRPr sz="2400"/>
            </a:lvl7pPr>
            <a:lvl8pPr lvl="7" rtl="0">
              <a:spcBef>
                <a:spcPts val="0"/>
              </a:spcBef>
              <a:buSzPct val="100000"/>
              <a:defRPr sz="2400"/>
            </a:lvl8pPr>
            <a:lvl9pPr lvl="8" rtl="0">
              <a:spcBef>
                <a:spcPts val="0"/>
              </a:spcBef>
              <a:buSzPct val="100000"/>
              <a:defRPr sz="2400"/>
            </a:lvl9pPr>
          </a:lstStyle>
          <a:p>
            <a:endParaRPr/>
          </a:p>
        </p:txBody>
      </p:sp>
      <p:sp>
        <p:nvSpPr>
          <p:cNvPr id="30" name="Shape 30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wrap="square" lIns="91425" tIns="91425" rIns="91425" bIns="91425" anchor="t" anchorCtr="0"/>
          <a:lstStyle>
            <a:lvl1pPr lvl="0" rtl="0">
              <a:spcBef>
                <a:spcPts val="0"/>
              </a:spcBef>
              <a:buSzPct val="100000"/>
              <a:defRPr sz="1200"/>
            </a:lvl1pPr>
            <a:lvl2pPr lvl="1" rtl="0">
              <a:spcBef>
                <a:spcPts val="0"/>
              </a:spcBef>
              <a:buSzPct val="100000"/>
              <a:defRPr sz="1200"/>
            </a:lvl2pPr>
            <a:lvl3pPr lvl="2" rtl="0">
              <a:spcBef>
                <a:spcPts val="0"/>
              </a:spcBef>
              <a:buSzPct val="100000"/>
              <a:defRPr sz="1200"/>
            </a:lvl3pPr>
            <a:lvl4pPr lvl="3" rtl="0">
              <a:spcBef>
                <a:spcPts val="0"/>
              </a:spcBef>
              <a:buSzPct val="100000"/>
              <a:defRPr sz="1200"/>
            </a:lvl4pPr>
            <a:lvl5pPr lvl="4" rtl="0">
              <a:spcBef>
                <a:spcPts val="0"/>
              </a:spcBef>
              <a:buSzPct val="100000"/>
              <a:defRPr sz="1200"/>
            </a:lvl5pPr>
            <a:lvl6pPr lvl="5" rtl="0">
              <a:spcBef>
                <a:spcPts val="0"/>
              </a:spcBef>
              <a:buSzPct val="100000"/>
              <a:defRPr sz="1200"/>
            </a:lvl6pPr>
            <a:lvl7pPr lvl="6" rtl="0">
              <a:spcBef>
                <a:spcPts val="0"/>
              </a:spcBef>
              <a:buSzPct val="100000"/>
              <a:defRPr sz="1200"/>
            </a:lvl7pPr>
            <a:lvl8pPr lvl="7" rtl="0">
              <a:spcBef>
                <a:spcPts val="0"/>
              </a:spcBef>
              <a:buSzPct val="100000"/>
              <a:defRPr sz="1200"/>
            </a:lvl8pPr>
            <a:lvl9pPr lvl="8" rtl="0">
              <a:spcBef>
                <a:spcPts val="0"/>
              </a:spcBef>
              <a:buSzPct val="100000"/>
              <a:defRPr sz="1200"/>
            </a:lvl9pPr>
          </a:lstStyle>
          <a:p>
            <a:endParaRPr/>
          </a:p>
        </p:txBody>
      </p:sp>
      <p:sp>
        <p:nvSpPr>
          <p:cNvPr id="31" name="Shape 3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wrap="square"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Main 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wrap="square" lIns="91425" tIns="91425" rIns="91425" bIns="91425" anchor="ctr" anchorCtr="0"/>
          <a:lstStyle>
            <a:lvl1pPr lvl="0" rtl="0">
              <a:spcBef>
                <a:spcPts val="0"/>
              </a:spcBef>
              <a:buSzPct val="100000"/>
              <a:defRPr sz="4800"/>
            </a:lvl1pPr>
            <a:lvl2pPr lvl="1" rtl="0">
              <a:spcBef>
                <a:spcPts val="0"/>
              </a:spcBef>
              <a:buSzPct val="100000"/>
              <a:defRPr sz="4800"/>
            </a:lvl2pPr>
            <a:lvl3pPr lvl="2" rtl="0">
              <a:spcBef>
                <a:spcPts val="0"/>
              </a:spcBef>
              <a:buSzPct val="100000"/>
              <a:defRPr sz="4800"/>
            </a:lvl3pPr>
            <a:lvl4pPr lvl="3" rtl="0">
              <a:spcBef>
                <a:spcPts val="0"/>
              </a:spcBef>
              <a:buSzPct val="100000"/>
              <a:defRPr sz="4800"/>
            </a:lvl4pPr>
            <a:lvl5pPr lvl="4" rtl="0">
              <a:spcBef>
                <a:spcPts val="0"/>
              </a:spcBef>
              <a:buSzPct val="100000"/>
              <a:defRPr sz="4800"/>
            </a:lvl5pPr>
            <a:lvl6pPr lvl="5" rtl="0">
              <a:spcBef>
                <a:spcPts val="0"/>
              </a:spcBef>
              <a:buSzPct val="100000"/>
              <a:defRPr sz="4800"/>
            </a:lvl6pPr>
            <a:lvl7pPr lvl="6" rtl="0">
              <a:spcBef>
                <a:spcPts val="0"/>
              </a:spcBef>
              <a:buSzPct val="100000"/>
              <a:defRPr sz="4800"/>
            </a:lvl7pPr>
            <a:lvl8pPr lvl="7" rtl="0">
              <a:spcBef>
                <a:spcPts val="0"/>
              </a:spcBef>
              <a:buSzPct val="100000"/>
              <a:defRPr sz="4800"/>
            </a:lvl8pPr>
            <a:lvl9pPr lvl="8" rtl="0">
              <a:spcBef>
                <a:spcPts val="0"/>
              </a:spcBef>
              <a:buSzPct val="100000"/>
              <a:defRPr sz="4800"/>
            </a:lvl9pPr>
          </a:lstStyle>
          <a:p>
            <a:endParaRPr/>
          </a:p>
        </p:txBody>
      </p:sp>
      <p:sp>
        <p:nvSpPr>
          <p:cNvPr id="34" name="Shape 3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wrap="square"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Section title and 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7" name="Shape 37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wrap="square" lIns="91425" tIns="91425" rIns="91425" bIns="91425" anchor="b" anchorCtr="0"/>
          <a:lstStyle>
            <a:lvl1pPr lvl="0" algn="ctr" rtl="0">
              <a:spcBef>
                <a:spcPts val="0"/>
              </a:spcBef>
              <a:buSzPct val="100000"/>
              <a:defRPr sz="4200"/>
            </a:lvl1pPr>
            <a:lvl2pPr lvl="1" algn="ctr" rtl="0">
              <a:spcBef>
                <a:spcPts val="0"/>
              </a:spcBef>
              <a:buSzPct val="100000"/>
              <a:defRPr sz="4200"/>
            </a:lvl2pPr>
            <a:lvl3pPr lvl="2" algn="ctr" rtl="0">
              <a:spcBef>
                <a:spcPts val="0"/>
              </a:spcBef>
              <a:buSzPct val="100000"/>
              <a:defRPr sz="4200"/>
            </a:lvl3pPr>
            <a:lvl4pPr lvl="3" algn="ctr" rtl="0">
              <a:spcBef>
                <a:spcPts val="0"/>
              </a:spcBef>
              <a:buSzPct val="100000"/>
              <a:defRPr sz="4200"/>
            </a:lvl4pPr>
            <a:lvl5pPr lvl="4" algn="ctr" rtl="0">
              <a:spcBef>
                <a:spcPts val="0"/>
              </a:spcBef>
              <a:buSzPct val="100000"/>
              <a:defRPr sz="4200"/>
            </a:lvl5pPr>
            <a:lvl6pPr lvl="5" algn="ctr" rtl="0">
              <a:spcBef>
                <a:spcPts val="0"/>
              </a:spcBef>
              <a:buSzPct val="100000"/>
              <a:defRPr sz="4200"/>
            </a:lvl6pPr>
            <a:lvl7pPr lvl="6" algn="ctr" rtl="0">
              <a:spcBef>
                <a:spcPts val="0"/>
              </a:spcBef>
              <a:buSzPct val="100000"/>
              <a:defRPr sz="4200"/>
            </a:lvl7pPr>
            <a:lvl8pPr lvl="7" algn="ctr" rtl="0">
              <a:spcBef>
                <a:spcPts val="0"/>
              </a:spcBef>
              <a:buSzPct val="100000"/>
              <a:defRPr sz="4200"/>
            </a:lvl8pPr>
            <a:lvl9pPr lvl="8" algn="ctr" rtl="0">
              <a:spcBef>
                <a:spcPts val="0"/>
              </a:spcBef>
              <a:buSzPct val="100000"/>
              <a:defRPr sz="4200"/>
            </a:lvl9pPr>
          </a:lstStyle>
          <a:p>
            <a:endParaRPr/>
          </a:p>
        </p:txBody>
      </p:sp>
      <p:sp>
        <p:nvSpPr>
          <p:cNvPr id="38" name="Shape 38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wrap="square" lIns="91425" tIns="91425" rIns="91425" bIns="91425" anchor="t" anchorCtr="0"/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9pPr>
          </a:lstStyle>
          <a:p>
            <a:endParaRPr/>
          </a:p>
        </p:txBody>
      </p:sp>
      <p:sp>
        <p:nvSpPr>
          <p:cNvPr id="39" name="Shape 3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wrap="square" lIns="91425" tIns="91425" rIns="91425" bIns="91425" anchor="ctr" anchorCtr="0"/>
          <a:lstStyle>
            <a:lvl1pPr lvl="0" rtl="0">
              <a:spcBef>
                <a:spcPts val="0"/>
              </a:spcBef>
              <a:defRPr/>
            </a:lvl1pPr>
            <a:lvl2pPr lvl="1" rtl="0">
              <a:spcBef>
                <a:spcPts val="0"/>
              </a:spcBef>
              <a:defRPr/>
            </a:lvl2pPr>
            <a:lvl3pPr lvl="2" rtl="0">
              <a:spcBef>
                <a:spcPts val="0"/>
              </a:spcBef>
              <a:defRPr/>
            </a:lvl3pPr>
            <a:lvl4pPr lvl="3" rtl="0">
              <a:spcBef>
                <a:spcPts val="0"/>
              </a:spcBef>
              <a:defRPr/>
            </a:lvl4pPr>
            <a:lvl5pPr lvl="4" rtl="0">
              <a:spcBef>
                <a:spcPts val="0"/>
              </a:spcBef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0" name="Shape 4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wrap="square"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aption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42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wrap="square" lIns="91425" tIns="91425" rIns="91425" bIns="91425" anchor="ctr" anchorCtr="0"/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</a:lstStyle>
          <a:p>
            <a:endParaRPr/>
          </a:p>
        </p:txBody>
      </p:sp>
      <p:sp>
        <p:nvSpPr>
          <p:cNvPr id="43" name="Shape 4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wrap="square"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theme" Target="../theme/theme2.xml"/><Relationship Id="rId5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lvl="0" rtl="0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2pPr>
            <a:lvl3pPr lvl="2" rtl="0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3pPr>
            <a:lvl4pPr lvl="3" rtl="0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4pPr>
            <a:lvl5pPr lvl="4" rtl="0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5pPr>
            <a:lvl6pPr lvl="5" rtl="0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6pPr>
            <a:lvl7pPr lvl="6" rtl="0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7pPr>
            <a:lvl8pPr lvl="7" rtl="0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8pPr>
            <a:lvl9pPr lvl="8" rtl="0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lvl="0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buChar char="●"/>
              <a:defRPr sz="1800">
                <a:solidFill>
                  <a:schemeClr val="dk2"/>
                </a:solidFill>
              </a:defRPr>
            </a:lvl1pPr>
            <a:lvl2pPr lvl="1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Char char="○"/>
              <a:defRPr>
                <a:solidFill>
                  <a:schemeClr val="dk2"/>
                </a:solidFill>
              </a:defRPr>
            </a:lvl2pPr>
            <a:lvl3pPr lvl="2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Char char="■"/>
              <a:defRPr>
                <a:solidFill>
                  <a:schemeClr val="dk2"/>
                </a:solidFill>
              </a:defRPr>
            </a:lvl3pPr>
            <a:lvl4pPr lvl="3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Char char="●"/>
              <a:defRPr>
                <a:solidFill>
                  <a:schemeClr val="dk2"/>
                </a:solidFill>
              </a:defRPr>
            </a:lvl4pPr>
            <a:lvl5pPr lvl="4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Char char="○"/>
              <a:defRPr>
                <a:solidFill>
                  <a:schemeClr val="dk2"/>
                </a:solidFill>
              </a:defRPr>
            </a:lvl5pPr>
            <a:lvl6pPr lvl="5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Char char="■"/>
              <a:defRPr>
                <a:solidFill>
                  <a:schemeClr val="dk2"/>
                </a:solidFill>
              </a:defRPr>
            </a:lvl6pPr>
            <a:lvl7pPr lvl="6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Char char="●"/>
              <a:defRPr>
                <a:solidFill>
                  <a:schemeClr val="dk2"/>
                </a:solidFill>
              </a:defRPr>
            </a:lvl7pPr>
            <a:lvl8pPr lvl="7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Char char="○"/>
              <a:defRPr>
                <a:solidFill>
                  <a:schemeClr val="dk2"/>
                </a:solidFill>
              </a:defRPr>
            </a:lvl8pPr>
            <a:lvl9pPr lvl="8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 algn="r" rtl="0">
              <a:spcBef>
                <a:spcPts val="0"/>
              </a:spcBef>
              <a:buNone/>
            </a:pPr>
            <a:fld id="{00000000-1234-1234-1234-123412341234}" type="slidenum">
              <a:rPr lang="en" sz="1000">
                <a:solidFill>
                  <a:schemeClr val="dk2"/>
                </a:solidFill>
              </a:rPr>
              <a:t>‹#›</a:t>
            </a:fld>
            <a:endParaRPr lang="en" sz="1000">
              <a:solidFill>
                <a:schemeClr val="dk2"/>
              </a:solidFill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Shape 7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indent="0" rtl="0">
              <a:spcBef>
                <a:spcPts val="0"/>
              </a:spcBef>
              <a:buClr>
                <a:schemeClr val="dk1"/>
              </a:buClr>
              <a:buFont typeface="Arial"/>
              <a:buNone/>
              <a:defRPr sz="2800">
                <a:solidFill>
                  <a:schemeClr val="dk1"/>
                </a:solidFill>
              </a:defRPr>
            </a:lvl2pPr>
            <a:lvl3pPr lvl="2" indent="0" rtl="0">
              <a:spcBef>
                <a:spcPts val="0"/>
              </a:spcBef>
              <a:buClr>
                <a:schemeClr val="dk1"/>
              </a:buClr>
              <a:buFont typeface="Arial"/>
              <a:buNone/>
              <a:defRPr sz="2800">
                <a:solidFill>
                  <a:schemeClr val="dk1"/>
                </a:solidFill>
              </a:defRPr>
            </a:lvl3pPr>
            <a:lvl4pPr lvl="3" indent="0" rtl="0">
              <a:spcBef>
                <a:spcPts val="0"/>
              </a:spcBef>
              <a:buClr>
                <a:schemeClr val="dk1"/>
              </a:buClr>
              <a:buFont typeface="Arial"/>
              <a:buNone/>
              <a:defRPr sz="2800">
                <a:solidFill>
                  <a:schemeClr val="dk1"/>
                </a:solidFill>
              </a:defRPr>
            </a:lvl4pPr>
            <a:lvl5pPr lvl="4" indent="0" rtl="0">
              <a:spcBef>
                <a:spcPts val="0"/>
              </a:spcBef>
              <a:buClr>
                <a:schemeClr val="dk1"/>
              </a:buClr>
              <a:buFont typeface="Arial"/>
              <a:buNone/>
              <a:defRPr sz="2800">
                <a:solidFill>
                  <a:schemeClr val="dk1"/>
                </a:solidFill>
              </a:defRPr>
            </a:lvl5pPr>
            <a:lvl6pPr lvl="5" indent="0" rtl="0">
              <a:spcBef>
                <a:spcPts val="0"/>
              </a:spcBef>
              <a:buClr>
                <a:schemeClr val="dk1"/>
              </a:buClr>
              <a:buFont typeface="Arial"/>
              <a:buNone/>
              <a:defRPr sz="2800">
                <a:solidFill>
                  <a:schemeClr val="dk1"/>
                </a:solidFill>
              </a:defRPr>
            </a:lvl6pPr>
            <a:lvl7pPr lvl="6" indent="0" rtl="0">
              <a:spcBef>
                <a:spcPts val="0"/>
              </a:spcBef>
              <a:buClr>
                <a:schemeClr val="dk1"/>
              </a:buClr>
              <a:buFont typeface="Arial"/>
              <a:buNone/>
              <a:defRPr sz="2800">
                <a:solidFill>
                  <a:schemeClr val="dk1"/>
                </a:solidFill>
              </a:defRPr>
            </a:lvl7pPr>
            <a:lvl8pPr lvl="7" indent="0" rtl="0">
              <a:spcBef>
                <a:spcPts val="0"/>
              </a:spcBef>
              <a:buClr>
                <a:schemeClr val="dk1"/>
              </a:buClr>
              <a:buFont typeface="Arial"/>
              <a:buNone/>
              <a:defRPr sz="2800">
                <a:solidFill>
                  <a:schemeClr val="dk1"/>
                </a:solidFill>
              </a:defRPr>
            </a:lvl8pPr>
            <a:lvl9pPr lvl="8" indent="0" rtl="0">
              <a:spcBef>
                <a:spcPts val="0"/>
              </a:spcBef>
              <a:buClr>
                <a:schemeClr val="dk1"/>
              </a:buClr>
              <a:buFont typeface="Arial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5" name="Shape 7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Arial"/>
              <a:buChar char="●"/>
              <a:defRPr sz="1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6" name="Shape 76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lang="en" sz="1000" b="0" i="0" u="none" strike="noStrike" cap="non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3.jpg"/><Relationship Id="rId4" Type="http://schemas.openxmlformats.org/officeDocument/2006/relationships/image" Target="../media/image2.jp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1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3.jpg"/><Relationship Id="rId7" Type="http://schemas.openxmlformats.org/officeDocument/2006/relationships/image" Target="../media/image20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10" Type="http://schemas.openxmlformats.org/officeDocument/2006/relationships/image" Target="../media/image12.png"/><Relationship Id="rId4" Type="http://schemas.openxmlformats.org/officeDocument/2006/relationships/image" Target="../media/image17.png"/><Relationship Id="rId9" Type="http://schemas.openxmlformats.org/officeDocument/2006/relationships/image" Target="../media/image2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23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3" Type="http://schemas.openxmlformats.org/officeDocument/2006/relationships/image" Target="../media/image3.jpg"/><Relationship Id="rId7" Type="http://schemas.openxmlformats.org/officeDocument/2006/relationships/image" Target="../media/image27.gi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26.gif"/><Relationship Id="rId5" Type="http://schemas.openxmlformats.org/officeDocument/2006/relationships/image" Target="../media/image25.gif"/><Relationship Id="rId10" Type="http://schemas.openxmlformats.org/officeDocument/2006/relationships/image" Target="../media/image30.png"/><Relationship Id="rId4" Type="http://schemas.openxmlformats.org/officeDocument/2006/relationships/image" Target="../media/image24.png"/><Relationship Id="rId9" Type="http://schemas.openxmlformats.org/officeDocument/2006/relationships/image" Target="../media/image29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7" Type="http://schemas.openxmlformats.org/officeDocument/2006/relationships/image" Target="../media/image19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22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4" Type="http://schemas.openxmlformats.org/officeDocument/2006/relationships/image" Target="../media/image3.jp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naerasmusplus.cz/cz/o-programu/kontaktni-seminare" TargetMode="Externa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34.png"/><Relationship Id="rId4" Type="http://schemas.openxmlformats.org/officeDocument/2006/relationships/image" Target="../media/image3.jp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jp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jp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35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5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5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5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5.xml"/><Relationship Id="rId5" Type="http://schemas.openxmlformats.org/officeDocument/2006/relationships/image" Target="../media/image36.jpg"/><Relationship Id="rId4" Type="http://schemas.openxmlformats.org/officeDocument/2006/relationships/hyperlink" Target="https://drive.google.com/file/d/0B1dZbfKEO4uydjFpNThpLVVnNWM/view" TargetMode="Externa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4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uroguidance.cz/" TargetMode="External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7.png"/><Relationship Id="rId5" Type="http://schemas.openxmlformats.org/officeDocument/2006/relationships/hyperlink" Target="http://www.zahranici-stipendium.cz" TargetMode="External"/><Relationship Id="rId4" Type="http://schemas.openxmlformats.org/officeDocument/2006/relationships/hyperlink" Target="http://www.dzs.cz/cz/akademicka-informacni-agentura/" TargetMode="Externa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ujerasmus.cz/" TargetMode="External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3.xml"/><Relationship Id="rId6" Type="http://schemas.openxmlformats.org/officeDocument/2006/relationships/hyperlink" Target="http://www.naerasmusplus.cz" TargetMode="External"/><Relationship Id="rId5" Type="http://schemas.openxmlformats.org/officeDocument/2006/relationships/hyperlink" Target="https://www.etwinning.cz/panenky-jdou-sveta-etwinningem-nejen-nim/" TargetMode="External"/><Relationship Id="rId4" Type="http://schemas.openxmlformats.org/officeDocument/2006/relationships/hyperlink" Target="http://www.mujerasmus.cz/panenky" TargetMode="Externa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naerasmusplus.cz" TargetMode="External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40.png"/><Relationship Id="rId5" Type="http://schemas.openxmlformats.org/officeDocument/2006/relationships/image" Target="../media/image39.png"/><Relationship Id="rId4" Type="http://schemas.openxmlformats.org/officeDocument/2006/relationships/image" Target="../media/image38.jp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hyperlink" Target="mailto:helena.slivkova@dzs.cz" TargetMode="External"/><Relationship Id="rId7" Type="http://schemas.openxmlformats.org/officeDocument/2006/relationships/image" Target="../media/image3.jp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.jpg"/><Relationship Id="rId5" Type="http://schemas.openxmlformats.org/officeDocument/2006/relationships/image" Target="../media/image1.jpg"/><Relationship Id="rId4" Type="http://schemas.openxmlformats.org/officeDocument/2006/relationships/hyperlink" Target="mailto:pavla.sabatkova@dzs.cz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3.jp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http://www.dzs.cz/" TargetMode="External"/><Relationship Id="rId3" Type="http://schemas.openxmlformats.org/officeDocument/2006/relationships/hyperlink" Target="http://www.naerasmusplus.cz/" TargetMode="External"/><Relationship Id="rId7" Type="http://schemas.openxmlformats.org/officeDocument/2006/relationships/hyperlink" Target="http://ec.europa.eu/programmes/erasmus-plus/documents/erasmus-plus-programme-guide_en.pdf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Relationship Id="rId6" Type="http://schemas.openxmlformats.org/officeDocument/2006/relationships/hyperlink" Target="http://ec.europa.eu/education/" TargetMode="External"/><Relationship Id="rId5" Type="http://schemas.openxmlformats.org/officeDocument/2006/relationships/hyperlink" Target="http://eacea.ec.europa.eu/index_en.php" TargetMode="External"/><Relationship Id="rId4" Type="http://schemas.openxmlformats.org/officeDocument/2006/relationships/hyperlink" Target="http://www.dzs.cz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Shape 119"/>
          <p:cNvSpPr txBox="1">
            <a:spLocks noGrp="1"/>
          </p:cNvSpPr>
          <p:nvPr>
            <p:ph type="ctrTitle"/>
          </p:nvPr>
        </p:nvSpPr>
        <p:spPr>
          <a:xfrm>
            <a:off x="1264150" y="662525"/>
            <a:ext cx="6279600" cy="26712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b="1"/>
              <a:t>Internacionalizace  škol </a:t>
            </a:r>
          </a:p>
          <a:p>
            <a:pPr lvl="0">
              <a:spcBef>
                <a:spcPts val="0"/>
              </a:spcBef>
              <a:buNone/>
            </a:pPr>
            <a:r>
              <a:rPr lang="en" b="1"/>
              <a:t>v aktivitách DZS</a:t>
            </a:r>
          </a:p>
        </p:txBody>
      </p:sp>
      <p:sp>
        <p:nvSpPr>
          <p:cNvPr id="120" name="Shape 120"/>
          <p:cNvSpPr txBox="1">
            <a:spLocks noGrp="1"/>
          </p:cNvSpPr>
          <p:nvPr>
            <p:ph type="subTitle" idx="1"/>
          </p:nvPr>
        </p:nvSpPr>
        <p:spPr>
          <a:xfrm>
            <a:off x="1264150" y="4117950"/>
            <a:ext cx="6279600" cy="5454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pic>
        <p:nvPicPr>
          <p:cNvPr id="121" name="Shape 121" descr="DZS_logo 2014.jp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42725" y="3930325"/>
            <a:ext cx="1613250" cy="1143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2" name="Shape 122" descr="MSMT_logo_bez_textu_grey.jp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007625" y="4270700"/>
            <a:ext cx="1058325" cy="545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3" name="Shape 123" descr="EU flag-Erasmus+_vect_POS.jpg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953525" y="4000500"/>
            <a:ext cx="2413000" cy="815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Shape 201"/>
          <p:cNvSpPr txBox="1">
            <a:spLocks noGrp="1"/>
          </p:cNvSpPr>
          <p:nvPr>
            <p:ph type="title"/>
          </p:nvPr>
        </p:nvSpPr>
        <p:spPr>
          <a:xfrm>
            <a:off x="348300" y="428200"/>
            <a:ext cx="2351400" cy="4399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Mobilita žáků v odborném vzdělávání a přípravě</a:t>
            </a:r>
          </a:p>
        </p:txBody>
      </p:sp>
      <p:sp>
        <p:nvSpPr>
          <p:cNvPr id="202" name="Shape 202"/>
          <p:cNvSpPr txBox="1">
            <a:spLocks noGrp="1"/>
          </p:cNvSpPr>
          <p:nvPr>
            <p:ph type="body" idx="1"/>
          </p:nvPr>
        </p:nvSpPr>
        <p:spPr>
          <a:xfrm>
            <a:off x="3410325" y="351925"/>
            <a:ext cx="5226600" cy="40116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Typ mobility:</a:t>
            </a:r>
          </a:p>
          <a:p>
            <a:pPr marL="457200" lvl="0" indent="-323850" rtl="0"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en" sz="1500" b="1"/>
              <a:t>Mobilita žáků - stáž v organizaci VET a/nebo podniku v zahraničí v trvání od 2 týdnů do méně než 3 měsíců;  </a:t>
            </a:r>
          </a:p>
          <a:p>
            <a:pPr marL="457200" lvl="0" indent="-323850" rtl="0">
              <a:spcBef>
                <a:spcPts val="0"/>
              </a:spcBef>
              <a:buSzPct val="100000"/>
              <a:buChar char="●"/>
            </a:pPr>
            <a:r>
              <a:rPr lang="en" sz="1500" b="1"/>
              <a:t>Dlouhodobá mobilita žáků - stáž v organizaci VET a/nebo podniku v zahraničí (ErasmusPro) v trvání od 3 do 12 měsíců;   </a:t>
            </a:r>
          </a:p>
          <a:p>
            <a:pPr lvl="0" rtl="0">
              <a:spcBef>
                <a:spcPts val="0"/>
              </a:spcBef>
              <a:buNone/>
            </a:pPr>
            <a:r>
              <a:rPr lang="en"/>
              <a:t>Určeno pro: žáky středních odborných škol a učilišť, vyšších odborných škol, čerstvé absolventy (do 1 roku od konce studia)</a:t>
            </a:r>
          </a:p>
          <a:p>
            <a:pPr lvl="0">
              <a:spcBef>
                <a:spcPts val="0"/>
              </a:spcBef>
              <a:buNone/>
            </a:pPr>
            <a:r>
              <a:rPr lang="en">
                <a:solidFill>
                  <a:srgbClr val="333333"/>
                </a:solidFill>
                <a:highlight>
                  <a:srgbClr val="FFFFFF"/>
                </a:highlight>
              </a:rPr>
              <a:t>V rámci ErasmusPRO lze požádat o </a:t>
            </a:r>
            <a:r>
              <a:rPr lang="en" b="1">
                <a:solidFill>
                  <a:srgbClr val="333333"/>
                </a:solidFill>
                <a:highlight>
                  <a:srgbClr val="FFFFFF"/>
                </a:highlight>
              </a:rPr>
              <a:t>předvýjezdovou plánovací návštěvu</a:t>
            </a:r>
            <a:r>
              <a:rPr lang="en" sz="1050" b="1">
                <a:solidFill>
                  <a:srgbClr val="333333"/>
                </a:solidFill>
                <a:highlight>
                  <a:srgbClr val="FFFFFF"/>
                </a:highlight>
              </a:rPr>
              <a:t> </a:t>
            </a:r>
          </a:p>
        </p:txBody>
      </p:sp>
      <p:pic>
        <p:nvPicPr>
          <p:cNvPr id="203" name="Shape 20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64925" y="2923500"/>
            <a:ext cx="1138775" cy="11501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04" name="Shape 20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403700" y="4073675"/>
            <a:ext cx="1400350" cy="9486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Shape 209"/>
          <p:cNvSpPr txBox="1">
            <a:spLocks noGrp="1"/>
          </p:cNvSpPr>
          <p:nvPr>
            <p:ph type="body" idx="1"/>
          </p:nvPr>
        </p:nvSpPr>
        <p:spPr>
          <a:xfrm>
            <a:off x="3539325" y="593900"/>
            <a:ext cx="5090400" cy="40116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lvl="0" rtl="0">
              <a:spcBef>
                <a:spcPts val="400"/>
              </a:spcBef>
              <a:spcAft>
                <a:spcPts val="0"/>
              </a:spcAft>
              <a:buNone/>
            </a:pPr>
            <a:r>
              <a:rPr lang="en" sz="2000" b="1">
                <a:solidFill>
                  <a:schemeClr val="dk1"/>
                </a:solidFill>
              </a:rPr>
              <a:t>Profesní rozvoj pracovníků</a:t>
            </a:r>
          </a:p>
          <a:p>
            <a:pPr lvl="0" rtl="0">
              <a:spcBef>
                <a:spcPts val="40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(stínování, praktická pracovní stáž, stínování, výměna zkušeností v podniku nebo v organizaci OVP)</a:t>
            </a:r>
          </a:p>
          <a:p>
            <a:pPr lvl="0" rtl="0">
              <a:spcBef>
                <a:spcPts val="400"/>
              </a:spcBef>
              <a:spcAft>
                <a:spcPts val="0"/>
              </a:spcAft>
              <a:buNone/>
            </a:pPr>
            <a:endParaRPr sz="2000" b="1">
              <a:solidFill>
                <a:schemeClr val="dk1"/>
              </a:solidFill>
            </a:endParaRPr>
          </a:p>
          <a:p>
            <a:pPr lvl="0" rtl="0">
              <a:spcBef>
                <a:spcPts val="400"/>
              </a:spcBef>
              <a:spcAft>
                <a:spcPts val="0"/>
              </a:spcAft>
              <a:buNone/>
            </a:pPr>
            <a:r>
              <a:rPr lang="en" sz="2000" b="1">
                <a:solidFill>
                  <a:schemeClr val="dk1"/>
                </a:solidFill>
              </a:rPr>
              <a:t>Výukové/školicí pobyty v zahraničí</a:t>
            </a:r>
            <a:r>
              <a:rPr lang="en" sz="2400" b="1">
                <a:solidFill>
                  <a:schemeClr val="dk1"/>
                </a:solidFill>
              </a:rPr>
              <a:t> </a:t>
            </a:r>
          </a:p>
          <a:p>
            <a:pPr lvl="0" rtl="0">
              <a:spcBef>
                <a:spcPts val="40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(vyučování na partnerské škole)</a:t>
            </a:r>
          </a:p>
          <a:p>
            <a:pPr lvl="0" rtl="0">
              <a:spcBef>
                <a:spcPts val="400"/>
              </a:spcBef>
              <a:spcAft>
                <a:spcPts val="0"/>
              </a:spcAft>
              <a:buNone/>
            </a:pPr>
            <a:r>
              <a:rPr lang="en" sz="1050">
                <a:solidFill>
                  <a:srgbClr val="333333"/>
                </a:solidFill>
                <a:highlight>
                  <a:srgbClr val="FFFFFF"/>
                </a:highlight>
              </a:rPr>
              <a:t>V rámci této aktivity také možné, aby žadatel pozval školitele </a:t>
            </a:r>
            <a:r>
              <a:rPr lang="en" sz="1050" b="1">
                <a:solidFill>
                  <a:srgbClr val="333333"/>
                </a:solidFill>
                <a:highlight>
                  <a:srgbClr val="FFFFFF"/>
                </a:highlight>
              </a:rPr>
              <a:t>z podniku</a:t>
            </a:r>
            <a:r>
              <a:rPr lang="en" sz="1050">
                <a:solidFill>
                  <a:srgbClr val="333333"/>
                </a:solidFill>
                <a:highlight>
                  <a:srgbClr val="FFFFFF"/>
                </a:highlight>
              </a:rPr>
              <a:t> z jiné programové země, aby vyučoval v jejich organizaci.</a:t>
            </a:r>
          </a:p>
          <a:p>
            <a:pPr lvl="0" rtl="0">
              <a:spcBef>
                <a:spcPts val="400"/>
              </a:spcBef>
              <a:spcAft>
                <a:spcPts val="0"/>
              </a:spcAft>
              <a:buNone/>
            </a:pPr>
            <a:endParaRPr sz="1200" b="1">
              <a:solidFill>
                <a:schemeClr val="dk1"/>
              </a:solidFill>
            </a:endParaRPr>
          </a:p>
          <a:p>
            <a:pPr lvl="0" rtl="0">
              <a:spcBef>
                <a:spcPts val="400"/>
              </a:spcBef>
              <a:spcAft>
                <a:spcPts val="0"/>
              </a:spcAft>
              <a:buNone/>
            </a:pPr>
            <a:endParaRPr sz="1200" b="1">
              <a:solidFill>
                <a:schemeClr val="dk1"/>
              </a:solidFill>
            </a:endParaRPr>
          </a:p>
          <a:p>
            <a:pPr lvl="0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91666"/>
              <a:buFont typeface="Arial"/>
              <a:buNone/>
            </a:pPr>
            <a:r>
              <a:rPr lang="en" sz="1200" b="1">
                <a:solidFill>
                  <a:schemeClr val="dk1"/>
                </a:solidFill>
              </a:rPr>
              <a:t>Možnost doby trvání mobility:</a:t>
            </a:r>
            <a:r>
              <a:rPr lang="en" sz="1200">
                <a:solidFill>
                  <a:schemeClr val="dk1"/>
                </a:solidFill>
              </a:rPr>
              <a:t> 2 dny (bez cesty) – 2 měsíce</a:t>
            </a:r>
          </a:p>
          <a:p>
            <a:pPr lvl="0" rtl="0">
              <a:spcBef>
                <a:spcPts val="400"/>
              </a:spcBef>
              <a:spcAft>
                <a:spcPts val="0"/>
              </a:spcAft>
              <a:buNone/>
            </a:pPr>
            <a:r>
              <a:rPr lang="en" sz="1200" b="1">
                <a:solidFill>
                  <a:schemeClr val="dk1"/>
                </a:solidFill>
              </a:rPr>
              <a:t>Cílová skupina:</a:t>
            </a:r>
            <a:r>
              <a:rPr lang="en" sz="1200">
                <a:solidFill>
                  <a:schemeClr val="dk1"/>
                </a:solidFill>
              </a:rPr>
              <a:t> pracovníci v odborném vzdělávání a přípravě </a:t>
            </a:r>
          </a:p>
          <a:p>
            <a:pPr lvl="0" rtl="0">
              <a:spcBef>
                <a:spcPts val="400"/>
              </a:spcBef>
              <a:spcAft>
                <a:spcPts val="0"/>
              </a:spcAft>
              <a:buNone/>
            </a:pP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lvl="0" rtl="0">
              <a:spcBef>
                <a:spcPts val="400"/>
              </a:spcBef>
              <a:spcAft>
                <a:spcPts val="0"/>
              </a:spcAft>
              <a:buNone/>
            </a:pP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lvl="0" rtl="0">
              <a:spcBef>
                <a:spcPts val="400"/>
              </a:spcBef>
              <a:spcAft>
                <a:spcPts val="0"/>
              </a:spcAft>
              <a:buNone/>
            </a:pP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lvl="0" rtl="0">
              <a:spcBef>
                <a:spcPts val="400"/>
              </a:spcBef>
              <a:spcAft>
                <a:spcPts val="0"/>
              </a:spcAft>
              <a:buNone/>
            </a:pP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10" name="Shape 210"/>
          <p:cNvSpPr txBox="1"/>
          <p:nvPr/>
        </p:nvSpPr>
        <p:spPr>
          <a:xfrm>
            <a:off x="303800" y="70675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2800" b="1">
                <a:solidFill>
                  <a:schemeClr val="lt1"/>
                </a:solidFill>
              </a:rPr>
              <a:t>Mobilita pracovníků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2800" b="1">
                <a:solidFill>
                  <a:schemeClr val="lt1"/>
                </a:solidFill>
              </a:rPr>
              <a:t>v odborném vzdělávání a přípravě</a:t>
            </a:r>
          </a:p>
        </p:txBody>
      </p:sp>
      <p:pic>
        <p:nvPicPr>
          <p:cNvPr id="211" name="Shape 21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17872" y="2971750"/>
            <a:ext cx="1747927" cy="18103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Shape 216"/>
          <p:cNvSpPr txBox="1">
            <a:spLocks noGrp="1"/>
          </p:cNvSpPr>
          <p:nvPr>
            <p:ph type="title"/>
          </p:nvPr>
        </p:nvSpPr>
        <p:spPr>
          <a:xfrm>
            <a:off x="311700" y="322263"/>
            <a:ext cx="8520600" cy="572700"/>
          </a:xfrm>
          <a:prstGeom prst="rect">
            <a:avLst/>
          </a:prstGeom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sz="3000" b="1">
                <a:solidFill>
                  <a:srgbClr val="000000"/>
                </a:solidFill>
              </a:rPr>
              <a:t>KA1 - Financování</a:t>
            </a:r>
            <a:r>
              <a:rPr lang="en" sz="3000" b="1">
                <a:solidFill>
                  <a:srgbClr val="FF0000"/>
                </a:solidFill>
              </a:rPr>
              <a:t> </a:t>
            </a:r>
          </a:p>
          <a:p>
            <a:pPr lvl="0" rtl="0">
              <a:spcBef>
                <a:spcPts val="0"/>
              </a:spcBef>
              <a:buNone/>
            </a:pPr>
            <a:endParaRPr/>
          </a:p>
        </p:txBody>
      </p:sp>
      <p:sp>
        <p:nvSpPr>
          <p:cNvPr id="217" name="Shape 217"/>
          <p:cNvSpPr txBox="1"/>
          <p:nvPr/>
        </p:nvSpPr>
        <p:spPr>
          <a:xfrm>
            <a:off x="4457000" y="1121250"/>
            <a:ext cx="4633200" cy="37512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                  </a:t>
            </a:r>
          </a:p>
          <a:p>
            <a:pPr lvl="0">
              <a:spcBef>
                <a:spcPts val="0"/>
              </a:spcBef>
              <a:buNone/>
            </a:pPr>
            <a:endParaRPr/>
          </a:p>
          <a:p>
            <a:pPr lvl="0">
              <a:spcBef>
                <a:spcPts val="0"/>
              </a:spcBef>
              <a:buNone/>
            </a:pPr>
            <a:endParaRPr/>
          </a:p>
          <a:p>
            <a:pPr marL="457200" lvl="0" indent="457200">
              <a:spcBef>
                <a:spcPts val="0"/>
              </a:spcBef>
              <a:buNone/>
            </a:pPr>
            <a:r>
              <a:rPr lang="en"/>
              <a:t> Náklady na organizaci mobilit</a:t>
            </a:r>
          </a:p>
          <a:p>
            <a:pPr lvl="0">
              <a:spcBef>
                <a:spcPts val="0"/>
              </a:spcBef>
              <a:buNone/>
            </a:pPr>
            <a:endParaRPr/>
          </a:p>
          <a:p>
            <a:pPr lvl="0">
              <a:spcBef>
                <a:spcPts val="0"/>
              </a:spcBef>
              <a:buNone/>
            </a:pPr>
            <a:endParaRPr/>
          </a:p>
          <a:p>
            <a:pPr marL="457200" lvl="0" indent="457200">
              <a:spcBef>
                <a:spcPts val="0"/>
              </a:spcBef>
              <a:buNone/>
            </a:pPr>
            <a:r>
              <a:rPr lang="en"/>
              <a:t>Cestovní náklady         </a:t>
            </a:r>
          </a:p>
          <a:p>
            <a:pPr lvl="0">
              <a:spcBef>
                <a:spcPts val="0"/>
              </a:spcBef>
              <a:buNone/>
            </a:pPr>
            <a:endParaRPr/>
          </a:p>
          <a:p>
            <a:pPr lvl="0">
              <a:spcBef>
                <a:spcPts val="0"/>
              </a:spcBef>
              <a:buNone/>
            </a:pPr>
            <a:endParaRPr/>
          </a:p>
          <a:p>
            <a:pPr lvl="0" rtl="0">
              <a:spcBef>
                <a:spcPts val="0"/>
              </a:spcBef>
              <a:buNone/>
            </a:pPr>
            <a:r>
              <a:rPr lang="en"/>
              <a:t>                     Pobytové náklady</a:t>
            </a:r>
          </a:p>
          <a:p>
            <a:pPr lvl="0">
              <a:spcBef>
                <a:spcPts val="0"/>
              </a:spcBef>
              <a:buNone/>
            </a:pPr>
            <a:endParaRPr/>
          </a:p>
          <a:p>
            <a:pPr lvl="0">
              <a:spcBef>
                <a:spcPts val="0"/>
              </a:spcBef>
              <a:buNone/>
            </a:pPr>
            <a:r>
              <a:rPr lang="en"/>
              <a:t>                	</a:t>
            </a:r>
          </a:p>
          <a:p>
            <a:pPr marL="457200" lvl="0" indent="457200">
              <a:spcBef>
                <a:spcPts val="0"/>
              </a:spcBef>
              <a:buNone/>
            </a:pPr>
            <a:r>
              <a:rPr lang="en"/>
              <a:t>Kurzovné</a:t>
            </a:r>
          </a:p>
          <a:p>
            <a:pPr lvl="0">
              <a:spcBef>
                <a:spcPts val="0"/>
              </a:spcBef>
              <a:buNone/>
            </a:pPr>
            <a:endParaRPr>
              <a:solidFill>
                <a:schemeClr val="dk1"/>
              </a:solidFill>
            </a:endParaRPr>
          </a:p>
          <a:p>
            <a:pPr lvl="0">
              <a:spcBef>
                <a:spcPts val="0"/>
              </a:spcBef>
              <a:buNone/>
            </a:pPr>
            <a:endParaRPr>
              <a:solidFill>
                <a:schemeClr val="dk1"/>
              </a:solidFill>
            </a:endParaRPr>
          </a:p>
          <a:p>
            <a:pPr marL="914400" lvl="0" indent="-69850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r>
              <a:rPr lang="en">
                <a:solidFill>
                  <a:schemeClr val="dk1"/>
                </a:solidFill>
              </a:rPr>
              <a:t>Náklady na účastníky se specifickými potřebami</a:t>
            </a:r>
          </a:p>
          <a:p>
            <a:pPr lv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>
              <a:solidFill>
                <a:schemeClr val="dk1"/>
              </a:solidFill>
            </a:endParaRPr>
          </a:p>
          <a:p>
            <a:pPr lv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r>
              <a:rPr lang="en">
                <a:solidFill>
                  <a:schemeClr val="dk1"/>
                </a:solidFill>
              </a:rPr>
              <a:t>            Mimořádné náklady</a:t>
            </a:r>
          </a:p>
          <a:p>
            <a:pPr lvl="0" rtl="0">
              <a:spcBef>
                <a:spcPts val="0"/>
              </a:spcBef>
              <a:buNone/>
            </a:pPr>
            <a:endParaRPr/>
          </a:p>
        </p:txBody>
      </p:sp>
      <p:pic>
        <p:nvPicPr>
          <p:cNvPr id="218" name="Shape 218" descr="EU flag-Erasmus+_vect_POS.jp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576350" y="324781"/>
            <a:ext cx="1987293" cy="567656"/>
          </a:xfrm>
          <a:prstGeom prst="rect">
            <a:avLst/>
          </a:prstGeom>
          <a:noFill/>
          <a:ln>
            <a:noFill/>
          </a:ln>
        </p:spPr>
      </p:pic>
      <p:pic>
        <p:nvPicPr>
          <p:cNvPr id="219" name="Shape 2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20600" y="1666956"/>
            <a:ext cx="1987294" cy="2260556"/>
          </a:xfrm>
          <a:prstGeom prst="rect">
            <a:avLst/>
          </a:prstGeom>
          <a:noFill/>
          <a:ln>
            <a:noFill/>
          </a:ln>
        </p:spPr>
      </p:pic>
      <p:sp>
        <p:nvSpPr>
          <p:cNvPr id="220" name="Shape 220"/>
          <p:cNvSpPr/>
          <p:nvPr/>
        </p:nvSpPr>
        <p:spPr>
          <a:xfrm rot="-959888">
            <a:off x="2409308" y="1351038"/>
            <a:ext cx="2014833" cy="633328"/>
          </a:xfrm>
          <a:prstGeom prst="stripedRightArrow">
            <a:avLst>
              <a:gd name="adj1" fmla="val 50000"/>
              <a:gd name="adj2" fmla="val 50000"/>
            </a:avLst>
          </a:prstGeom>
          <a:gradFill>
            <a:gsLst>
              <a:gs pos="0">
                <a:srgbClr val="DCECD5"/>
              </a:gs>
              <a:gs pos="100000">
                <a:srgbClr val="93BC81"/>
              </a:gs>
            </a:gsLst>
            <a:path path="circle">
              <a:fillToRect l="50000" t="50000" r="50000" b="50000"/>
            </a:path>
            <a:tileRect/>
          </a:gra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  <p:pic>
        <p:nvPicPr>
          <p:cNvPr id="221" name="Shape 221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457000" y="1976013"/>
            <a:ext cx="988500" cy="3249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22" name="Shape 222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4832750" y="1265176"/>
            <a:ext cx="430284" cy="401776"/>
          </a:xfrm>
          <a:prstGeom prst="rect">
            <a:avLst/>
          </a:prstGeom>
          <a:noFill/>
          <a:ln>
            <a:noFill/>
          </a:ln>
        </p:spPr>
      </p:pic>
      <p:sp>
        <p:nvSpPr>
          <p:cNvPr id="223" name="Shape 223"/>
          <p:cNvSpPr/>
          <p:nvPr/>
        </p:nvSpPr>
        <p:spPr>
          <a:xfrm rot="-686658">
            <a:off x="2626197" y="1967929"/>
            <a:ext cx="1906607" cy="564474"/>
          </a:xfrm>
          <a:prstGeom prst="stripedRightArrow">
            <a:avLst>
              <a:gd name="adj1" fmla="val 50000"/>
              <a:gd name="adj2" fmla="val 50000"/>
            </a:avLst>
          </a:prstGeom>
          <a:gradFill>
            <a:gsLst>
              <a:gs pos="0">
                <a:srgbClr val="F5D0D0"/>
              </a:gs>
              <a:gs pos="100000">
                <a:srgbClr val="D96868"/>
              </a:gs>
            </a:gsLst>
            <a:path path="circle">
              <a:fillToRect l="50000" t="50000" r="50000" b="50000"/>
            </a:path>
            <a:tileRect/>
          </a:gra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pic>
        <p:nvPicPr>
          <p:cNvPr id="224" name="Shape 224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4690488" y="3735072"/>
            <a:ext cx="521528" cy="572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25" name="Shape 225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4388962" y="4426241"/>
            <a:ext cx="521525" cy="595522"/>
          </a:xfrm>
          <a:prstGeom prst="rect">
            <a:avLst/>
          </a:prstGeom>
          <a:noFill/>
          <a:ln>
            <a:noFill/>
          </a:ln>
        </p:spPr>
      </p:pic>
      <p:sp>
        <p:nvSpPr>
          <p:cNvPr id="226" name="Shape 226"/>
          <p:cNvSpPr/>
          <p:nvPr/>
        </p:nvSpPr>
        <p:spPr>
          <a:xfrm rot="-39705">
            <a:off x="2657388" y="2482571"/>
            <a:ext cx="1844223" cy="558658"/>
          </a:xfrm>
          <a:prstGeom prst="stripedRightArrow">
            <a:avLst>
              <a:gd name="adj1" fmla="val 50000"/>
              <a:gd name="adj2" fmla="val 50000"/>
            </a:avLst>
          </a:prstGeom>
          <a:gradFill>
            <a:gsLst>
              <a:gs pos="0">
                <a:srgbClr val="FFF6DB"/>
              </a:gs>
              <a:gs pos="100000">
                <a:srgbClr val="FAD25C"/>
              </a:gs>
            </a:gsLst>
            <a:path path="circle">
              <a:fillToRect l="50000" t="50000" r="50000" b="50000"/>
            </a:path>
            <a:tileRect/>
          </a:gra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27" name="Shape 227"/>
          <p:cNvSpPr/>
          <p:nvPr/>
        </p:nvSpPr>
        <p:spPr>
          <a:xfrm rot="164639">
            <a:off x="2677115" y="3039850"/>
            <a:ext cx="1804769" cy="560675"/>
          </a:xfrm>
          <a:prstGeom prst="stripedRightArrow">
            <a:avLst>
              <a:gd name="adj1" fmla="val 50000"/>
              <a:gd name="adj2" fmla="val 50000"/>
            </a:avLst>
          </a:prstGeom>
          <a:gradFill>
            <a:gsLst>
              <a:gs pos="0">
                <a:srgbClr val="DFE9FB"/>
              </a:gs>
              <a:gs pos="100000">
                <a:srgbClr val="6E9BE7"/>
              </a:gs>
            </a:gsLst>
            <a:path path="circle">
              <a:fillToRect l="50000" t="50000" r="50000" b="50000"/>
            </a:path>
            <a:tileRect/>
          </a:gra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  <p:pic>
        <p:nvPicPr>
          <p:cNvPr id="228" name="Shape 228"/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>
            <a:off x="4679813" y="2537126"/>
            <a:ext cx="797450" cy="449550"/>
          </a:xfrm>
          <a:prstGeom prst="rect">
            <a:avLst/>
          </a:prstGeom>
          <a:noFill/>
          <a:ln>
            <a:noFill/>
          </a:ln>
        </p:spPr>
      </p:pic>
      <p:sp>
        <p:nvSpPr>
          <p:cNvPr id="229" name="Shape 229"/>
          <p:cNvSpPr/>
          <p:nvPr/>
        </p:nvSpPr>
        <p:spPr>
          <a:xfrm rot="402055">
            <a:off x="2537782" y="3568548"/>
            <a:ext cx="1915384" cy="560554"/>
          </a:xfrm>
          <a:prstGeom prst="stripedRightArrow">
            <a:avLst>
              <a:gd name="adj1" fmla="val 50000"/>
              <a:gd name="adj2" fmla="val 50000"/>
            </a:avLst>
          </a:prstGeom>
          <a:gradFill>
            <a:gsLst>
              <a:gs pos="0">
                <a:srgbClr val="DBD4EB"/>
              </a:gs>
              <a:gs pos="100000">
                <a:srgbClr val="9180BB"/>
              </a:gs>
            </a:gsLst>
            <a:lin ang="5400012" scaled="0"/>
          </a:gra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  <p:sp>
        <p:nvSpPr>
          <p:cNvPr id="230" name="Shape 230"/>
          <p:cNvSpPr/>
          <p:nvPr/>
        </p:nvSpPr>
        <p:spPr>
          <a:xfrm rot="1024478">
            <a:off x="2444073" y="4062968"/>
            <a:ext cx="1574499" cy="558538"/>
          </a:xfrm>
          <a:prstGeom prst="stripedRightArrow">
            <a:avLst>
              <a:gd name="adj1" fmla="val 50000"/>
              <a:gd name="adj2" fmla="val 50000"/>
            </a:avLst>
          </a:prstGeom>
          <a:gradFill>
            <a:gsLst>
              <a:gs pos="0">
                <a:srgbClr val="FFF6DB"/>
              </a:gs>
              <a:gs pos="100000">
                <a:srgbClr val="FAD25C"/>
              </a:gs>
            </a:gsLst>
            <a:path path="circle">
              <a:fillToRect l="50000" t="50000" r="50000" b="50000"/>
            </a:path>
            <a:tileRect/>
          </a:gradFill>
          <a:ln w="9525" cap="flat" cmpd="sng">
            <a:solidFill>
              <a:srgbClr val="595959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pic>
        <p:nvPicPr>
          <p:cNvPr id="231" name="Shape 231"/>
          <p:cNvPicPr preferRelativeResize="0"/>
          <p:nvPr/>
        </p:nvPicPr>
        <p:blipFill>
          <a:blip r:embed="rId10">
            <a:alphaModFix/>
          </a:blip>
          <a:stretch>
            <a:fillRect/>
          </a:stretch>
        </p:blipFill>
        <p:spPr>
          <a:xfrm>
            <a:off x="4600125" y="3022275"/>
            <a:ext cx="760317" cy="5676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6" name="Shape 236" descr="EU flag-Erasmus+_vect_POS.jp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054225" y="240131"/>
            <a:ext cx="1987293" cy="567656"/>
          </a:xfrm>
          <a:prstGeom prst="rect">
            <a:avLst/>
          </a:prstGeom>
          <a:noFill/>
          <a:ln>
            <a:noFill/>
          </a:ln>
        </p:spPr>
      </p:pic>
      <p:sp>
        <p:nvSpPr>
          <p:cNvPr id="237" name="Shape 237"/>
          <p:cNvSpPr txBox="1"/>
          <p:nvPr/>
        </p:nvSpPr>
        <p:spPr>
          <a:xfrm>
            <a:off x="527075" y="383531"/>
            <a:ext cx="3450900" cy="5541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2400" b="1"/>
              <a:t>Klíčová akce 2</a:t>
            </a:r>
          </a:p>
        </p:txBody>
      </p:sp>
      <p:sp>
        <p:nvSpPr>
          <p:cNvPr id="238" name="Shape 238"/>
          <p:cNvSpPr txBox="1"/>
          <p:nvPr/>
        </p:nvSpPr>
        <p:spPr>
          <a:xfrm>
            <a:off x="2884400" y="2828925"/>
            <a:ext cx="5809200" cy="5082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pic>
        <p:nvPicPr>
          <p:cNvPr id="239" name="Shape 239" descr="Word Art (1).pn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994500" y="1566713"/>
            <a:ext cx="6265840" cy="31235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4" name="Shape 244" descr="EU flag-Erasmus+_vect_POS.jp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054225" y="240131"/>
            <a:ext cx="1987293" cy="567656"/>
          </a:xfrm>
          <a:prstGeom prst="rect">
            <a:avLst/>
          </a:prstGeom>
          <a:noFill/>
          <a:ln>
            <a:noFill/>
          </a:ln>
        </p:spPr>
      </p:pic>
      <p:sp>
        <p:nvSpPr>
          <p:cNvPr id="245" name="Shape 245"/>
          <p:cNvSpPr txBox="1"/>
          <p:nvPr/>
        </p:nvSpPr>
        <p:spPr>
          <a:xfrm>
            <a:off x="527075" y="383531"/>
            <a:ext cx="3450900" cy="5541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9600">
                <a:solidFill>
                  <a:srgbClr val="1C4587"/>
                </a:solidFill>
              </a:rPr>
              <a:t>KA2</a:t>
            </a:r>
          </a:p>
        </p:txBody>
      </p:sp>
      <p:pic>
        <p:nvPicPr>
          <p:cNvPr id="246" name="Shape 24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48650" y="2326863"/>
            <a:ext cx="1811942" cy="928630"/>
          </a:xfrm>
          <a:prstGeom prst="rect">
            <a:avLst/>
          </a:prstGeom>
          <a:noFill/>
          <a:ln>
            <a:noFill/>
          </a:ln>
        </p:spPr>
      </p:pic>
      <p:pic>
        <p:nvPicPr>
          <p:cNvPr id="247" name="Shape 24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229575" y="2026382"/>
            <a:ext cx="1811942" cy="928630"/>
          </a:xfrm>
          <a:prstGeom prst="rect">
            <a:avLst/>
          </a:prstGeom>
          <a:noFill/>
          <a:ln>
            <a:noFill/>
          </a:ln>
        </p:spPr>
      </p:pic>
      <p:pic>
        <p:nvPicPr>
          <p:cNvPr id="248" name="Shape 24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158750" y="3520699"/>
            <a:ext cx="1811926" cy="10090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49" name="Shape 249" descr="cr.gif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819037" y="2954991"/>
            <a:ext cx="491362" cy="481001"/>
          </a:xfrm>
          <a:prstGeom prst="rect">
            <a:avLst/>
          </a:prstGeom>
          <a:noFill/>
          <a:ln>
            <a:noFill/>
          </a:ln>
        </p:spPr>
      </p:pic>
      <p:pic>
        <p:nvPicPr>
          <p:cNvPr id="250" name="Shape 250" descr="norsko.gif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1319225" y="1765200"/>
            <a:ext cx="443344" cy="443344"/>
          </a:xfrm>
          <a:prstGeom prst="rect">
            <a:avLst/>
          </a:prstGeom>
          <a:noFill/>
          <a:ln>
            <a:noFill/>
          </a:ln>
        </p:spPr>
      </p:pic>
      <p:pic>
        <p:nvPicPr>
          <p:cNvPr id="251" name="Shape 251" descr="francie.gif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6986601" y="1498389"/>
            <a:ext cx="443344" cy="443344"/>
          </a:xfrm>
          <a:prstGeom prst="rect">
            <a:avLst/>
          </a:prstGeom>
          <a:noFill/>
          <a:ln>
            <a:noFill/>
          </a:ln>
        </p:spPr>
      </p:pic>
      <p:pic>
        <p:nvPicPr>
          <p:cNvPr id="252" name="Shape 252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2956425" y="1301725"/>
            <a:ext cx="2836325" cy="1727875"/>
          </a:xfrm>
          <a:prstGeom prst="rect">
            <a:avLst/>
          </a:prstGeom>
          <a:noFill/>
          <a:ln>
            <a:noFill/>
          </a:ln>
        </p:spPr>
      </p:pic>
      <p:sp>
        <p:nvSpPr>
          <p:cNvPr id="253" name="Shape 253"/>
          <p:cNvSpPr txBox="1"/>
          <p:nvPr/>
        </p:nvSpPr>
        <p:spPr>
          <a:xfrm flipH="1">
            <a:off x="7695875" y="1941725"/>
            <a:ext cx="56400" cy="903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pic>
        <p:nvPicPr>
          <p:cNvPr id="254" name="Shape 254"/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>
            <a:off x="6008975" y="3255500"/>
            <a:ext cx="2518000" cy="14463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55" name="Shape 255"/>
          <p:cNvPicPr preferRelativeResize="0"/>
          <p:nvPr/>
        </p:nvPicPr>
        <p:blipFill>
          <a:blip r:embed="rId10">
            <a:alphaModFix/>
          </a:blip>
          <a:stretch>
            <a:fillRect/>
          </a:stretch>
        </p:blipFill>
        <p:spPr>
          <a:xfrm>
            <a:off x="151000" y="3548950"/>
            <a:ext cx="2720500" cy="11994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Shape 260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sz="2400" b="1"/>
              <a:t>Klíčová akce 2 ve školním vzdělávání</a:t>
            </a:r>
          </a:p>
        </p:txBody>
      </p:sp>
      <p:sp>
        <p:nvSpPr>
          <p:cNvPr id="261" name="Shape 261"/>
          <p:cNvSpPr txBox="1">
            <a:spLocks noGrp="1"/>
          </p:cNvSpPr>
          <p:nvPr>
            <p:ph type="body" idx="1"/>
          </p:nvPr>
        </p:nvSpPr>
        <p:spPr>
          <a:xfrm>
            <a:off x="311700" y="910425"/>
            <a:ext cx="8520600" cy="41019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457200" lvl="0" indent="-3175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Char char="-"/>
            </a:pPr>
            <a:r>
              <a:rPr lang="en" sz="1400">
                <a:solidFill>
                  <a:srgbClr val="000000"/>
                </a:solidFill>
              </a:rPr>
              <a:t>MŠ, ZŠ, SŠ, ZUŠ</a:t>
            </a:r>
          </a:p>
          <a:p>
            <a:pPr marL="457200" lvl="0" indent="-3175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Char char="-"/>
            </a:pPr>
            <a:r>
              <a:rPr lang="en" sz="1400">
                <a:solidFill>
                  <a:schemeClr val="dk1"/>
                </a:solidFill>
              </a:rPr>
              <a:t>DALŠÍ INSTITUCE s působností ve školním vzdělávání </a:t>
            </a:r>
          </a:p>
          <a:p>
            <a:pPr lvl="0" rtl="0">
              <a:spcBef>
                <a:spcPts val="700"/>
              </a:spcBef>
              <a:spcAft>
                <a:spcPts val="0"/>
              </a:spcAft>
              <a:buNone/>
            </a:pPr>
            <a:r>
              <a:rPr lang="en" sz="1400">
                <a:solidFill>
                  <a:srgbClr val="000000"/>
                </a:solidFill>
              </a:rPr>
              <a:t>Nový typ projektů pro školy - </a:t>
            </a:r>
            <a:r>
              <a:rPr lang="en" sz="1400" b="1">
                <a:solidFill>
                  <a:srgbClr val="000000"/>
                </a:solidFill>
              </a:rPr>
              <a:t>“Partnerství škol” </a:t>
            </a:r>
          </a:p>
          <a:p>
            <a:pPr marL="914400" lvl="1" indent="-317500" rtl="0"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ct val="100000"/>
              <a:buChar char="-"/>
            </a:pPr>
            <a:r>
              <a:rPr lang="en">
                <a:solidFill>
                  <a:srgbClr val="000000"/>
                </a:solidFill>
              </a:rPr>
              <a:t>spolupráce škol ze 2 až 6 zemí</a:t>
            </a:r>
          </a:p>
          <a:p>
            <a:pPr marL="914400" lvl="1" indent="-3175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Char char="-"/>
            </a:pPr>
            <a:r>
              <a:rPr lang="en" sz="1400">
                <a:solidFill>
                  <a:srgbClr val="000000"/>
                </a:solidFill>
              </a:rPr>
              <a:t>sdílení a porovnávání myšlenek, nápadů a metod,</a:t>
            </a:r>
            <a:r>
              <a:rPr lang="en">
                <a:solidFill>
                  <a:srgbClr val="000000"/>
                </a:solidFill>
              </a:rPr>
              <a:t> tvorba společných výstupů</a:t>
            </a:r>
          </a:p>
          <a:p>
            <a:pPr marL="914400" lvl="1" indent="-3175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Char char="-"/>
            </a:pPr>
            <a:r>
              <a:rPr lang="en">
                <a:solidFill>
                  <a:srgbClr val="000000"/>
                </a:solidFill>
              </a:rPr>
              <a:t>důraz na podporu mobilit žáků a učitelů</a:t>
            </a:r>
          </a:p>
          <a:p>
            <a:pPr marL="914400" lvl="1" indent="-3175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Char char="-"/>
            </a:pPr>
            <a:r>
              <a:rPr lang="en" sz="1400">
                <a:solidFill>
                  <a:srgbClr val="000000"/>
                </a:solidFill>
              </a:rPr>
              <a:t>12 - </a:t>
            </a:r>
            <a:r>
              <a:rPr lang="en">
                <a:solidFill>
                  <a:srgbClr val="000000"/>
                </a:solidFill>
              </a:rPr>
              <a:t>24</a:t>
            </a:r>
            <a:r>
              <a:rPr lang="en" sz="1400">
                <a:solidFill>
                  <a:srgbClr val="000000"/>
                </a:solidFill>
              </a:rPr>
              <a:t> měsíců, </a:t>
            </a:r>
            <a:r>
              <a:rPr lang="en">
                <a:solidFill>
                  <a:srgbClr val="000000"/>
                </a:solidFill>
              </a:rPr>
              <a:t>v případě dlouhodobých mobilit až 36 měsíců</a:t>
            </a:r>
          </a:p>
          <a:p>
            <a:pPr marL="914400" lvl="1" indent="-3175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Char char="-"/>
            </a:pPr>
            <a:r>
              <a:rPr lang="en">
                <a:solidFill>
                  <a:srgbClr val="000000"/>
                </a:solidFill>
              </a:rPr>
              <a:t>zjednodušená žádost o grant; každá škola má svou smlouvu a spravuje svůj rozpočet</a:t>
            </a:r>
          </a:p>
          <a:p>
            <a:pPr lvl="0" rtl="0">
              <a:spcBef>
                <a:spcPts val="700"/>
              </a:spcBef>
              <a:spcAft>
                <a:spcPts val="0"/>
              </a:spcAft>
              <a:buNone/>
            </a:pPr>
            <a:r>
              <a:rPr lang="en" sz="1400">
                <a:solidFill>
                  <a:srgbClr val="000000"/>
                </a:solidFill>
              </a:rPr>
              <a:t>Projekty škol a dalších institucí: </a:t>
            </a:r>
          </a:p>
          <a:p>
            <a:pPr marL="457200" lvl="0" indent="-317500" rtl="0"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ct val="100000"/>
              <a:buChar char="-"/>
            </a:pPr>
            <a:r>
              <a:rPr lang="en" sz="1400">
                <a:solidFill>
                  <a:srgbClr val="000000"/>
                </a:solidFill>
              </a:rPr>
              <a:t>12 - 36 měsíců, až 10 partnerů, </a:t>
            </a:r>
          </a:p>
          <a:p>
            <a:pPr marL="457200" lvl="0" indent="-3175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Char char="-"/>
            </a:pPr>
            <a:r>
              <a:rPr lang="en" sz="1400">
                <a:solidFill>
                  <a:srgbClr val="000000"/>
                </a:solidFill>
              </a:rPr>
              <a:t>více možností v rámci financování, ale koordinátor spravuje celý grant!</a:t>
            </a:r>
          </a:p>
          <a:p>
            <a:pPr marL="914400" lvl="1" indent="-3175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Char char="-"/>
            </a:pPr>
            <a:r>
              <a:rPr lang="en" sz="1400">
                <a:solidFill>
                  <a:srgbClr val="000000"/>
                </a:solidFill>
              </a:rPr>
              <a:t>Strategická partnerství za účelem vzájemné výměny postupů a dobré praxe</a:t>
            </a:r>
          </a:p>
          <a:p>
            <a:pPr marL="914400" lvl="1" indent="-3175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Char char="-"/>
            </a:pPr>
            <a:r>
              <a:rPr lang="en" sz="1400">
                <a:solidFill>
                  <a:srgbClr val="000000"/>
                </a:solidFill>
              </a:rPr>
              <a:t>Strategická partnerství pro podporu a rozvoj inovací (tvorba zásadních výstupů - metodiky, IT nástroje, učebnice, nástroje pro e</a:t>
            </a:r>
            <a:r>
              <a:rPr lang="en">
                <a:solidFill>
                  <a:srgbClr val="000000"/>
                </a:solidFill>
              </a:rPr>
              <a:t>valuaci učitelů/žáků, apod.)</a:t>
            </a:r>
          </a:p>
          <a:p>
            <a:pPr lvl="0" rtl="0">
              <a:spcBef>
                <a:spcPts val="700"/>
              </a:spcBef>
              <a:spcAft>
                <a:spcPts val="0"/>
              </a:spcAft>
              <a:buNone/>
            </a:pPr>
            <a:endParaRPr sz="1400">
              <a:solidFill>
                <a:schemeClr val="dk1"/>
              </a:solidFill>
            </a:endParaRPr>
          </a:p>
          <a:p>
            <a:pPr lvl="0" rtl="0">
              <a:spcBef>
                <a:spcPts val="700"/>
              </a:spcBef>
              <a:spcAft>
                <a:spcPts val="0"/>
              </a:spcAft>
              <a:buNone/>
            </a:pPr>
            <a:endParaRPr sz="1400">
              <a:solidFill>
                <a:srgbClr val="000000"/>
              </a:solidFill>
            </a:endParaRPr>
          </a:p>
          <a:p>
            <a:pPr lvl="0" algn="just" rtl="0"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55000"/>
              <a:buFont typeface="Arial"/>
              <a:buNone/>
            </a:pPr>
            <a:endParaRPr sz="20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lvl="0" rtl="0">
              <a:spcBef>
                <a:spcPts val="700"/>
              </a:spcBef>
              <a:spcAft>
                <a:spcPts val="0"/>
              </a:spcAft>
              <a:buNone/>
            </a:pPr>
            <a:endParaRPr sz="1400">
              <a:solidFill>
                <a:srgbClr val="000000"/>
              </a:solidFill>
            </a:endParaRPr>
          </a:p>
        </p:txBody>
      </p:sp>
      <p:pic>
        <p:nvPicPr>
          <p:cNvPr id="262" name="Shape 262" descr="EU flag-Erasmus+_vect_POS.jp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077300" y="202606"/>
            <a:ext cx="1987293" cy="56765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7" name="Shape 267" descr="EU flag-Erasmus+_vect_POS.jp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054225" y="240131"/>
            <a:ext cx="1987293" cy="567656"/>
          </a:xfrm>
          <a:prstGeom prst="rect">
            <a:avLst/>
          </a:prstGeom>
          <a:noFill/>
          <a:ln>
            <a:noFill/>
          </a:ln>
        </p:spPr>
      </p:pic>
      <p:sp>
        <p:nvSpPr>
          <p:cNvPr id="268" name="Shape 268"/>
          <p:cNvSpPr txBox="1"/>
          <p:nvPr/>
        </p:nvSpPr>
        <p:spPr>
          <a:xfrm>
            <a:off x="527075" y="383525"/>
            <a:ext cx="2569200" cy="13197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9600">
                <a:solidFill>
                  <a:srgbClr val="1C4587"/>
                </a:solidFill>
              </a:rPr>
              <a:t>KA2 </a:t>
            </a:r>
          </a:p>
        </p:txBody>
      </p:sp>
      <p:pic>
        <p:nvPicPr>
          <p:cNvPr id="269" name="Shape 26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882875" y="1632731"/>
            <a:ext cx="1987294" cy="2260556"/>
          </a:xfrm>
          <a:prstGeom prst="rect">
            <a:avLst/>
          </a:prstGeom>
          <a:noFill/>
          <a:ln>
            <a:noFill/>
          </a:ln>
        </p:spPr>
      </p:pic>
      <p:sp>
        <p:nvSpPr>
          <p:cNvPr id="270" name="Shape 270"/>
          <p:cNvSpPr/>
          <p:nvPr/>
        </p:nvSpPr>
        <p:spPr>
          <a:xfrm rot="-1867406">
            <a:off x="3422929" y="1904134"/>
            <a:ext cx="1439976" cy="633182"/>
          </a:xfrm>
          <a:prstGeom prst="stripedRightArrow">
            <a:avLst>
              <a:gd name="adj1" fmla="val 50000"/>
              <a:gd name="adj2" fmla="val 50000"/>
            </a:avLst>
          </a:prstGeom>
          <a:gradFill>
            <a:gsLst>
              <a:gs pos="0">
                <a:srgbClr val="DCECD5"/>
              </a:gs>
              <a:gs pos="100000">
                <a:srgbClr val="93BC81"/>
              </a:gs>
            </a:gsLst>
            <a:path path="circle">
              <a:fillToRect l="50000" t="50000" r="50000" b="50000"/>
            </a:path>
            <a:tileRect/>
          </a:gra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  <p:sp>
        <p:nvSpPr>
          <p:cNvPr id="271" name="Shape 271"/>
          <p:cNvSpPr/>
          <p:nvPr/>
        </p:nvSpPr>
        <p:spPr>
          <a:xfrm rot="652">
            <a:off x="3532609" y="2772794"/>
            <a:ext cx="1582500" cy="554100"/>
          </a:xfrm>
          <a:prstGeom prst="stripedRightArrow">
            <a:avLst>
              <a:gd name="adj1" fmla="val 50000"/>
              <a:gd name="adj2" fmla="val 50000"/>
            </a:avLst>
          </a:prstGeom>
          <a:gradFill>
            <a:gsLst>
              <a:gs pos="0">
                <a:srgbClr val="F5D0D0"/>
              </a:gs>
              <a:gs pos="100000">
                <a:srgbClr val="D96868"/>
              </a:gs>
            </a:gsLst>
            <a:path path="circle">
              <a:fillToRect l="50000" t="50000" r="50000" b="50000"/>
            </a:path>
            <a:tileRect/>
          </a:gra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72" name="Shape 272"/>
          <p:cNvSpPr txBox="1"/>
          <p:nvPr/>
        </p:nvSpPr>
        <p:spPr>
          <a:xfrm>
            <a:off x="5921600" y="3049378"/>
            <a:ext cx="1674900" cy="2775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500"/>
              <a:t>Cestovní náklady</a:t>
            </a:r>
          </a:p>
        </p:txBody>
      </p:sp>
      <p:sp>
        <p:nvSpPr>
          <p:cNvPr id="273" name="Shape 273"/>
          <p:cNvSpPr/>
          <p:nvPr/>
        </p:nvSpPr>
        <p:spPr>
          <a:xfrm rot="1035818">
            <a:off x="3558115" y="3516984"/>
            <a:ext cx="1531495" cy="588075"/>
          </a:xfrm>
          <a:prstGeom prst="stripedRightArrow">
            <a:avLst>
              <a:gd name="adj1" fmla="val 50000"/>
              <a:gd name="adj2" fmla="val 50000"/>
            </a:avLst>
          </a:prstGeom>
          <a:gradFill>
            <a:gsLst>
              <a:gs pos="0">
                <a:srgbClr val="DFE9FB"/>
              </a:gs>
              <a:gs pos="100000">
                <a:srgbClr val="6E9BE7"/>
              </a:gs>
            </a:gsLst>
            <a:path path="circle">
              <a:fillToRect l="50000" t="50000" r="50000" b="50000"/>
            </a:path>
            <a:tileRect/>
          </a:gra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  <p:sp>
        <p:nvSpPr>
          <p:cNvPr id="274" name="Shape 274"/>
          <p:cNvSpPr txBox="1"/>
          <p:nvPr/>
        </p:nvSpPr>
        <p:spPr>
          <a:xfrm>
            <a:off x="6054224" y="4593225"/>
            <a:ext cx="1739700" cy="3399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600"/>
              <a:t>Projektové řízení</a:t>
            </a:r>
          </a:p>
        </p:txBody>
      </p:sp>
      <p:pic>
        <p:nvPicPr>
          <p:cNvPr id="275" name="Shape 275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607962" y="2481733"/>
            <a:ext cx="1726670" cy="567657"/>
          </a:xfrm>
          <a:prstGeom prst="rect">
            <a:avLst/>
          </a:prstGeom>
          <a:noFill/>
          <a:ln>
            <a:noFill/>
          </a:ln>
        </p:spPr>
      </p:pic>
      <p:pic>
        <p:nvPicPr>
          <p:cNvPr id="276" name="Shape 276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5716200" y="1215317"/>
            <a:ext cx="1006926" cy="567657"/>
          </a:xfrm>
          <a:prstGeom prst="rect">
            <a:avLst/>
          </a:prstGeom>
          <a:noFill/>
          <a:ln>
            <a:noFill/>
          </a:ln>
        </p:spPr>
      </p:pic>
      <p:sp>
        <p:nvSpPr>
          <p:cNvPr id="277" name="Shape 277"/>
          <p:cNvSpPr txBox="1"/>
          <p:nvPr/>
        </p:nvSpPr>
        <p:spPr>
          <a:xfrm>
            <a:off x="5669154" y="1703250"/>
            <a:ext cx="2179800" cy="2775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500"/>
              <a:t>Pobytové náklady</a:t>
            </a:r>
          </a:p>
        </p:txBody>
      </p:sp>
      <p:pic>
        <p:nvPicPr>
          <p:cNvPr id="278" name="Shape 278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6183787" y="3713175"/>
            <a:ext cx="862904" cy="8057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" name="Shape 283"/>
          <p:cNvSpPr txBox="1">
            <a:spLocks noGrp="1"/>
          </p:cNvSpPr>
          <p:nvPr>
            <p:ph type="title"/>
          </p:nvPr>
        </p:nvSpPr>
        <p:spPr>
          <a:xfrm>
            <a:off x="187650" y="353075"/>
            <a:ext cx="8520600" cy="4509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sz="2400" b="1"/>
              <a:t>Klíčová akce 2 v odborném vzdělávání a přípravě</a:t>
            </a:r>
          </a:p>
        </p:txBody>
      </p:sp>
      <p:sp>
        <p:nvSpPr>
          <p:cNvPr id="284" name="Shape 284"/>
          <p:cNvSpPr txBox="1">
            <a:spLocks noGrp="1"/>
          </p:cNvSpPr>
          <p:nvPr>
            <p:ph type="body" idx="1"/>
          </p:nvPr>
        </p:nvSpPr>
        <p:spPr>
          <a:xfrm>
            <a:off x="159425" y="803975"/>
            <a:ext cx="8768700" cy="42267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lvl="0" rtl="0">
              <a:spcBef>
                <a:spcPts val="400"/>
              </a:spcBef>
              <a:spcAft>
                <a:spcPts val="0"/>
              </a:spcAft>
              <a:buNone/>
            </a:pPr>
            <a:r>
              <a:rPr lang="en" sz="1200" dirty="0">
                <a:solidFill>
                  <a:schemeClr val="dk1"/>
                </a:solidFill>
              </a:rPr>
              <a:t>projekty trvající 12 - 36 měsíců</a:t>
            </a:r>
          </a:p>
          <a:p>
            <a:pPr lvl="0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91666"/>
              <a:buFont typeface="Arial"/>
              <a:buNone/>
            </a:pPr>
            <a:r>
              <a:rPr lang="en" sz="1200" dirty="0">
                <a:solidFill>
                  <a:schemeClr val="dk1"/>
                </a:solidFill>
              </a:rPr>
              <a:t>maximální grant EU: </a:t>
            </a:r>
            <a:r>
              <a:rPr lang="en" sz="1200" b="1" dirty="0">
                <a:solidFill>
                  <a:schemeClr val="dk1"/>
                </a:solidFill>
              </a:rPr>
              <a:t>150 000 EUR/ 1 rok </a:t>
            </a:r>
            <a:r>
              <a:rPr lang="en" sz="1200" dirty="0">
                <a:solidFill>
                  <a:schemeClr val="dk1"/>
                </a:solidFill>
              </a:rPr>
              <a:t>pro všechny organizace v rámci partnerství</a:t>
            </a:r>
          </a:p>
          <a:p>
            <a:pPr lvl="0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91666"/>
              <a:buFont typeface="Arial"/>
              <a:buNone/>
            </a:pPr>
            <a:r>
              <a:rPr lang="en" sz="1200" b="1" dirty="0">
                <a:solidFill>
                  <a:srgbClr val="1155CC"/>
                </a:solidFill>
              </a:rPr>
              <a:t>minimálně 3 organizace</a:t>
            </a:r>
            <a:r>
              <a:rPr lang="en" sz="1200" b="1" dirty="0">
                <a:solidFill>
                  <a:schemeClr val="dk1"/>
                </a:solidFill>
              </a:rPr>
              <a:t> </a:t>
            </a:r>
            <a:r>
              <a:rPr lang="en" sz="1200" dirty="0">
                <a:solidFill>
                  <a:schemeClr val="dk1"/>
                </a:solidFill>
              </a:rPr>
              <a:t>(tj. minimálně 1 koordinátor a 2 partneři</a:t>
            </a:r>
            <a:r>
              <a:rPr lang="en" sz="1200" b="1" dirty="0">
                <a:solidFill>
                  <a:schemeClr val="dk1"/>
                </a:solidFill>
              </a:rPr>
              <a:t>)  </a:t>
            </a:r>
            <a:r>
              <a:rPr lang="en" sz="1200" b="1" dirty="0">
                <a:solidFill>
                  <a:srgbClr val="1155CC"/>
                </a:solidFill>
              </a:rPr>
              <a:t>ze 3 různých programových zemí</a:t>
            </a:r>
            <a:r>
              <a:rPr lang="en" sz="1200" b="1" dirty="0">
                <a:solidFill>
                  <a:schemeClr val="dk1"/>
                </a:solidFill>
              </a:rPr>
              <a:t> </a:t>
            </a:r>
            <a:r>
              <a:rPr lang="en" sz="1200" dirty="0">
                <a:solidFill>
                  <a:schemeClr val="dk1"/>
                </a:solidFill>
              </a:rPr>
              <a:t>zapojených do programu Erasmus+</a:t>
            </a:r>
          </a:p>
          <a:p>
            <a:pPr lvl="0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91666"/>
              <a:buFont typeface="Arial"/>
              <a:buNone/>
            </a:pPr>
            <a:endParaRPr sz="1200" dirty="0">
              <a:solidFill>
                <a:schemeClr val="dk1"/>
              </a:solidFill>
            </a:endParaRPr>
          </a:p>
          <a:p>
            <a:pPr lvl="0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91666"/>
              <a:buFont typeface="Arial"/>
              <a:buNone/>
            </a:pPr>
            <a:r>
              <a:rPr lang="en" sz="1200" dirty="0">
                <a:solidFill>
                  <a:schemeClr val="dk1"/>
                </a:solidFill>
              </a:rPr>
              <a:t>Typy partnerství</a:t>
            </a:r>
          </a:p>
          <a:p>
            <a:pPr lvl="0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91666"/>
              <a:buFont typeface="Arial"/>
              <a:buNone/>
            </a:pPr>
            <a:r>
              <a:rPr lang="en" sz="1200" b="1" dirty="0">
                <a:solidFill>
                  <a:srgbClr val="E46C0A"/>
                </a:solidFill>
              </a:rPr>
              <a:t>Strategická partnerství pro inovace </a:t>
            </a:r>
            <a:r>
              <a:rPr lang="en" sz="1200" dirty="0">
                <a:solidFill>
                  <a:schemeClr val="dk1"/>
                </a:solidFill>
              </a:rPr>
              <a:t>(partnerství většího rozsahu, vytvoření </a:t>
            </a:r>
            <a:r>
              <a:rPr lang="en" sz="1200" b="1" dirty="0">
                <a:solidFill>
                  <a:schemeClr val="dk1"/>
                </a:solidFill>
              </a:rPr>
              <a:t>zásadního</a:t>
            </a:r>
            <a:r>
              <a:rPr lang="en" sz="1200" dirty="0">
                <a:solidFill>
                  <a:schemeClr val="dk1"/>
                </a:solidFill>
              </a:rPr>
              <a:t> výstupu a rozsáhlá diseminace)</a:t>
            </a:r>
          </a:p>
          <a:p>
            <a:pPr lvl="0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91666"/>
              <a:buFont typeface="Arial"/>
              <a:buNone/>
            </a:pPr>
            <a:r>
              <a:rPr lang="en" sz="1200" b="1" dirty="0">
                <a:solidFill>
                  <a:srgbClr val="E46C0A"/>
                </a:solidFill>
              </a:rPr>
              <a:t>Strategická partnerství podporující výměnu zkušeností </a:t>
            </a:r>
            <a:r>
              <a:rPr lang="en" sz="1200" dirty="0">
                <a:solidFill>
                  <a:schemeClr val="dk1"/>
                </a:solidFill>
              </a:rPr>
              <a:t>(partnerství menšího rozsahu, bez </a:t>
            </a:r>
            <a:r>
              <a:rPr lang="en" sz="1200" b="1" dirty="0">
                <a:solidFill>
                  <a:schemeClr val="dk1"/>
                </a:solidFill>
              </a:rPr>
              <a:t>zásadních</a:t>
            </a:r>
            <a:r>
              <a:rPr lang="en" sz="1200" dirty="0">
                <a:solidFill>
                  <a:schemeClr val="dk1"/>
                </a:solidFill>
              </a:rPr>
              <a:t> </a:t>
            </a:r>
            <a:r>
              <a:rPr lang="en" sz="1200" dirty="0" smtClean="0">
                <a:solidFill>
                  <a:schemeClr val="dk1"/>
                </a:solidFill>
              </a:rPr>
              <a:t>výstupů)</a:t>
            </a:r>
            <a:endParaRPr lang="en" sz="1200" dirty="0">
              <a:solidFill>
                <a:schemeClr val="dk1"/>
              </a:solidFill>
            </a:endParaRPr>
          </a:p>
          <a:p>
            <a:pPr lvl="0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91666"/>
              <a:buFont typeface="Arial"/>
              <a:buNone/>
            </a:pPr>
            <a:endParaRPr sz="1200" dirty="0">
              <a:solidFill>
                <a:schemeClr val="dk1"/>
              </a:solidFill>
            </a:endParaRPr>
          </a:p>
          <a:p>
            <a:pPr lvl="0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91666"/>
              <a:buFont typeface="Arial"/>
              <a:buNone/>
            </a:pPr>
            <a:r>
              <a:rPr lang="en" sz="1200" b="1" dirty="0">
                <a:solidFill>
                  <a:srgbClr val="000000"/>
                </a:solidFill>
              </a:rPr>
              <a:t>Cíle/Příklady zaměření projektu</a:t>
            </a:r>
          </a:p>
          <a:p>
            <a:pPr marL="457200" lvl="0" indent="-304800" rtl="0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Char char="-"/>
            </a:pPr>
            <a:r>
              <a:rPr lang="en" sz="1200" dirty="0">
                <a:solidFill>
                  <a:schemeClr val="dk1"/>
                </a:solidFill>
              </a:rPr>
              <a:t>výměna zkušeností, vzájemná inspirace, příklady dobré praxe</a:t>
            </a:r>
          </a:p>
          <a:p>
            <a:pPr marL="457200" lvl="0" indent="-304800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Char char="-"/>
            </a:pPr>
            <a:r>
              <a:rPr lang="en" sz="1200" dirty="0">
                <a:solidFill>
                  <a:schemeClr val="dk1"/>
                </a:solidFill>
              </a:rPr>
              <a:t>zvýšení kvality vzdělávacích aktivit a mezinárodního rozměru odborného vzdělávání</a:t>
            </a:r>
          </a:p>
          <a:p>
            <a:pPr marL="457200" lvl="0" indent="-304800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Char char="-"/>
            </a:pPr>
            <a:r>
              <a:rPr lang="en" sz="1200" dirty="0">
                <a:solidFill>
                  <a:schemeClr val="dk1"/>
                </a:solidFill>
              </a:rPr>
              <a:t>spolupráce pro inovace, nové přístupy k odbornému vzdělávání</a:t>
            </a:r>
          </a:p>
          <a:p>
            <a:pPr marL="457200" lvl="0" indent="-304800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Char char="-"/>
            </a:pPr>
            <a:r>
              <a:rPr lang="en" sz="1200" dirty="0">
                <a:solidFill>
                  <a:schemeClr val="dk1"/>
                </a:solidFill>
              </a:rPr>
              <a:t>tvorba společných vzdělávacích programů, metodik a kurzů</a:t>
            </a:r>
          </a:p>
          <a:p>
            <a:pPr marL="457200" lvl="0" indent="-304800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Char char="-"/>
            </a:pPr>
            <a:r>
              <a:rPr lang="en" sz="1200" dirty="0">
                <a:solidFill>
                  <a:schemeClr val="dk1"/>
                </a:solidFill>
              </a:rPr>
              <a:t>spolupráce napříč sektory vzdělávání</a:t>
            </a:r>
          </a:p>
          <a:p>
            <a:pPr marL="457200" lvl="0" indent="-304800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Char char="-"/>
            </a:pPr>
            <a:r>
              <a:rPr lang="en" sz="1200" dirty="0">
                <a:solidFill>
                  <a:schemeClr val="dk1"/>
                </a:solidFill>
              </a:rPr>
              <a:t>spolupráce se sektorem zaměstnavatelů, podnikání</a:t>
            </a:r>
          </a:p>
          <a:p>
            <a:pPr lvl="0">
              <a:spcBef>
                <a:spcPts val="0"/>
              </a:spcBef>
              <a:buNone/>
            </a:pPr>
            <a:endParaRPr dirty="0"/>
          </a:p>
        </p:txBody>
      </p:sp>
      <p:pic>
        <p:nvPicPr>
          <p:cNvPr id="285" name="Shape 285" descr="EU flag-Erasmus+_vect_POS.jp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219225" y="0"/>
            <a:ext cx="1859476" cy="53115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" name="Shape 290"/>
          <p:cNvSpPr txBox="1">
            <a:spLocks noGrp="1"/>
          </p:cNvSpPr>
          <p:nvPr>
            <p:ph type="title"/>
          </p:nvPr>
        </p:nvSpPr>
        <p:spPr>
          <a:xfrm>
            <a:off x="244000" y="324813"/>
            <a:ext cx="8520600" cy="5676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800"/>
              <a:t>KA2 - odborné vzdělávání a příprava </a:t>
            </a:r>
          </a:p>
        </p:txBody>
      </p:sp>
      <p:sp>
        <p:nvSpPr>
          <p:cNvPr id="291" name="Shape 291"/>
          <p:cNvSpPr txBox="1"/>
          <p:nvPr/>
        </p:nvSpPr>
        <p:spPr>
          <a:xfrm>
            <a:off x="488850" y="1270600"/>
            <a:ext cx="7764000" cy="33744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  <p:pic>
        <p:nvPicPr>
          <p:cNvPr id="292" name="Shape 29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44000" y="998325"/>
            <a:ext cx="5899675" cy="40366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93" name="Shape 293" descr="EU flag-Erasmus+_vect_POS.jp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576350" y="324781"/>
            <a:ext cx="1987293" cy="567656"/>
          </a:xfrm>
          <a:prstGeom prst="rect">
            <a:avLst/>
          </a:prstGeom>
          <a:noFill/>
          <a:ln>
            <a:noFill/>
          </a:ln>
        </p:spPr>
      </p:pic>
      <p:pic>
        <p:nvPicPr>
          <p:cNvPr id="294" name="Shape 294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 rot="2344900">
            <a:off x="5670402" y="1043472"/>
            <a:ext cx="1822623" cy="1025209"/>
          </a:xfrm>
          <a:prstGeom prst="rect">
            <a:avLst/>
          </a:prstGeom>
          <a:noFill/>
          <a:ln>
            <a:noFill/>
          </a:ln>
        </p:spPr>
      </p:pic>
      <p:pic>
        <p:nvPicPr>
          <p:cNvPr id="295" name="Shape 295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6712325" y="2915400"/>
            <a:ext cx="1593425" cy="1196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0" name="Shape 300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sz="2400" b="1"/>
              <a:t>Kde najít partnera?</a:t>
            </a:r>
          </a:p>
        </p:txBody>
      </p:sp>
      <p:sp>
        <p:nvSpPr>
          <p:cNvPr id="301" name="Shape 301"/>
          <p:cNvSpPr txBox="1">
            <a:spLocks noGrp="1"/>
          </p:cNvSpPr>
          <p:nvPr>
            <p:ph type="body" idx="1"/>
          </p:nvPr>
        </p:nvSpPr>
        <p:spPr>
          <a:xfrm>
            <a:off x="311700" y="1279475"/>
            <a:ext cx="8520600" cy="34164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lvl="0" rtl="0">
              <a:lnSpc>
                <a:spcPct val="20909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ct val="45833"/>
              <a:buFont typeface="Arial"/>
              <a:buNone/>
            </a:pPr>
            <a:r>
              <a:rPr lang="en" sz="24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Mezinárodní aktivity v rámci spolupráce národních agentur</a:t>
            </a:r>
          </a:p>
          <a:p>
            <a:pPr lvl="0" rtl="0">
              <a:lnSpc>
                <a:spcPct val="20909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55000"/>
              <a:buFont typeface="Arial"/>
              <a:buNone/>
            </a:pPr>
            <a:r>
              <a:rPr lang="en" sz="20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(TCA - Transnational Cooperation Activities between National Agencies)</a:t>
            </a:r>
          </a:p>
          <a:p>
            <a:pPr lvl="0" rtl="0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ct val="45833"/>
              <a:buFont typeface="Arial"/>
              <a:buNone/>
            </a:pPr>
            <a:r>
              <a:rPr lang="en" sz="2400">
                <a:solidFill>
                  <a:srgbClr val="E46C0A"/>
                </a:solidFill>
              </a:rPr>
              <a:t>-</a:t>
            </a:r>
            <a:r>
              <a:rPr lang="en"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mezinárodní školení, podpora a kontaktní semináře</a:t>
            </a:r>
          </a:p>
          <a:p>
            <a:pPr lvl="0" rtl="0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ct val="45833"/>
              <a:buFont typeface="Arial"/>
              <a:buNone/>
            </a:pPr>
            <a:r>
              <a:rPr lang="en" sz="2400">
                <a:solidFill>
                  <a:srgbClr val="E46C0A"/>
                </a:solidFill>
              </a:rPr>
              <a:t>-</a:t>
            </a:r>
            <a:r>
              <a:rPr lang="en"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mezinárodní vzdělávací aktivity na dané téma.</a:t>
            </a:r>
          </a:p>
          <a:p>
            <a:pPr lvl="0" rtl="0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ct val="45833"/>
              <a:buFont typeface="Arial"/>
              <a:buNone/>
            </a:pPr>
            <a:r>
              <a:rPr lang="en" sz="2400" u="sng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3"/>
              </a:rPr>
              <a:t>http://www.naerasmusplus.cz/cz/o-programu/kontaktni-seminare</a:t>
            </a:r>
          </a:p>
          <a:p>
            <a:pPr lvl="0">
              <a:spcBef>
                <a:spcPts val="0"/>
              </a:spcBef>
              <a:buNone/>
            </a:pPr>
            <a:endParaRPr/>
          </a:p>
        </p:txBody>
      </p:sp>
      <p:pic>
        <p:nvPicPr>
          <p:cNvPr id="302" name="Shape 302" descr="EU flag-Erasmus+_vect_POS.jp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682175" y="336656"/>
            <a:ext cx="1987293" cy="567656"/>
          </a:xfrm>
          <a:prstGeom prst="rect">
            <a:avLst/>
          </a:prstGeom>
          <a:noFill/>
          <a:ln>
            <a:noFill/>
          </a:ln>
        </p:spPr>
      </p:pic>
      <p:pic>
        <p:nvPicPr>
          <p:cNvPr id="303" name="Shape 30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268150" y="121057"/>
            <a:ext cx="2503297" cy="12206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Shape 128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Clr>
                <a:schemeClr val="dk1"/>
              </a:buClr>
              <a:buSzPct val="39285"/>
              <a:buFont typeface="Arial"/>
              <a:buNone/>
            </a:pPr>
            <a:r>
              <a:rPr lang="en" b="1"/>
              <a:t>Co potřebujeme pro mezinárodní spolupráci?</a:t>
            </a:r>
          </a:p>
        </p:txBody>
      </p:sp>
      <p:sp>
        <p:nvSpPr>
          <p:cNvPr id="129" name="Shape 129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pic>
        <p:nvPicPr>
          <p:cNvPr id="130" name="Shape 130" descr="misa02.jp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288050" y="2508450"/>
            <a:ext cx="4136400" cy="2284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1" name="Shape 13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751023" y="2405988"/>
            <a:ext cx="4848900" cy="2489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2" name="Shape 132" descr="1284294829.png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0" y="1151250"/>
            <a:ext cx="1893950" cy="2284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3" name="Shape 133" descr="Oli.png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 rot="8">
            <a:off x="5450025" y="982977"/>
            <a:ext cx="1302650" cy="1500572"/>
          </a:xfrm>
          <a:prstGeom prst="rect">
            <a:avLst/>
          </a:prstGeom>
          <a:noFill/>
          <a:ln>
            <a:noFill/>
          </a:ln>
        </p:spPr>
      </p:pic>
      <p:pic>
        <p:nvPicPr>
          <p:cNvPr id="134" name="Shape 134" descr="Tini.png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6752670" y="1109693"/>
            <a:ext cx="1054312" cy="1398768"/>
          </a:xfrm>
          <a:prstGeom prst="rect">
            <a:avLst/>
          </a:prstGeom>
          <a:noFill/>
          <a:ln>
            <a:noFill/>
          </a:ln>
        </p:spPr>
      </p:pic>
      <p:pic>
        <p:nvPicPr>
          <p:cNvPr id="135" name="Shape 135" descr="Classroom.png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6818545" y="3148788"/>
            <a:ext cx="1931738" cy="147296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" name="Shape 308"/>
          <p:cNvSpPr txBox="1"/>
          <p:nvPr/>
        </p:nvSpPr>
        <p:spPr>
          <a:xfrm>
            <a:off x="322125" y="492875"/>
            <a:ext cx="7850100" cy="6216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6618C"/>
              </a:buClr>
              <a:buSzPct val="25000"/>
              <a:buFont typeface="Arial"/>
              <a:buNone/>
            </a:pPr>
            <a:r>
              <a:rPr lang="en" sz="3000"/>
              <a:t>Kde najít partnera ?</a:t>
            </a:r>
          </a:p>
        </p:txBody>
      </p:sp>
      <p:pic>
        <p:nvPicPr>
          <p:cNvPr id="309" name="Shape 30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22125" y="1114475"/>
            <a:ext cx="8231700" cy="3429000"/>
          </a:xfrm>
          <a:prstGeom prst="rect">
            <a:avLst/>
          </a:prstGeom>
          <a:noFill/>
          <a:ln>
            <a:noFill/>
          </a:ln>
        </p:spPr>
      </p:pic>
      <p:sp>
        <p:nvSpPr>
          <p:cNvPr id="310" name="Shape 310"/>
          <p:cNvSpPr txBox="1"/>
          <p:nvPr/>
        </p:nvSpPr>
        <p:spPr>
          <a:xfrm flipH="1">
            <a:off x="6678950" y="4614543"/>
            <a:ext cx="2286000" cy="3162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lang="en" sz="1400" b="0" i="0" u="none" strike="noStrike" cap="none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rPr>
              <a:t>WWW.ETWINNING.NET</a:t>
            </a:r>
          </a:p>
        </p:txBody>
      </p:sp>
      <p:pic>
        <p:nvPicPr>
          <p:cNvPr id="311" name="Shape 311" descr="eTwinning-Logo_CMYK.png"/>
          <p:cNvPicPr preferRelativeResize="0"/>
          <p:nvPr/>
        </p:nvPicPr>
        <p:blipFill rotWithShape="1">
          <a:blip r:embed="rId4">
            <a:alphaModFix amt="47000"/>
          </a:blip>
          <a:srcRect/>
          <a:stretch/>
        </p:blipFill>
        <p:spPr>
          <a:xfrm>
            <a:off x="5643575" y="249675"/>
            <a:ext cx="3124200" cy="1507800"/>
          </a:xfrm>
          <a:prstGeom prst="rect">
            <a:avLst/>
          </a:prstGeom>
          <a:noFill/>
          <a:ln>
            <a:noFill/>
          </a:ln>
        </p:spPr>
      </p:pic>
      <p:sp>
        <p:nvSpPr>
          <p:cNvPr id="312" name="Shape 312"/>
          <p:cNvSpPr txBox="1"/>
          <p:nvPr/>
        </p:nvSpPr>
        <p:spPr>
          <a:xfrm>
            <a:off x="395275" y="4614544"/>
            <a:ext cx="2286000" cy="3162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lang="en" sz="1400" b="0" i="0" u="none" strike="noStrike" cap="none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rPr>
              <a:t>WWW.ETWINNING.CZ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" name="Shape 317"/>
          <p:cNvSpPr txBox="1"/>
          <p:nvPr/>
        </p:nvSpPr>
        <p:spPr>
          <a:xfrm>
            <a:off x="2588250" y="3114694"/>
            <a:ext cx="3967500" cy="8748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6618C"/>
              </a:buClr>
              <a:buSzPct val="25000"/>
              <a:buFont typeface="Arial"/>
              <a:buNone/>
            </a:pPr>
            <a:r>
              <a:rPr lang="en" sz="8000" b="0" i="0" u="none" strike="noStrike" cap="none">
                <a:solidFill>
                  <a:srgbClr val="26618C"/>
                </a:solidFill>
                <a:latin typeface="Arial"/>
                <a:ea typeface="Arial"/>
                <a:cs typeface="Arial"/>
                <a:sym typeface="Arial"/>
              </a:rPr>
              <a:t>učitelů</a:t>
            </a:r>
          </a:p>
        </p:txBody>
      </p:sp>
      <p:sp>
        <p:nvSpPr>
          <p:cNvPr id="318" name="Shape 318"/>
          <p:cNvSpPr txBox="1"/>
          <p:nvPr/>
        </p:nvSpPr>
        <p:spPr>
          <a:xfrm>
            <a:off x="1266091" y="2460482"/>
            <a:ext cx="6699600" cy="727800"/>
          </a:xfrm>
          <a:prstGeom prst="rect">
            <a:avLst/>
          </a:prstGeom>
          <a:noFill/>
          <a:ln>
            <a:noFill/>
          </a:ln>
          <a:effectLst>
            <a:outerShdw blurRad="50799">
              <a:srgbClr val="000000">
                <a:alpha val="60000"/>
              </a:srgbClr>
            </a:outerShdw>
          </a:effectLst>
        </p:spPr>
        <p:txBody>
          <a:bodyPr wrap="square" lIns="91425" tIns="45700" rIns="91425" bIns="45700" anchor="b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B5394"/>
              </a:buClr>
              <a:buSzPct val="25000"/>
              <a:buFont typeface="Century Gothic"/>
              <a:buNone/>
            </a:pPr>
            <a:r>
              <a:rPr lang="en" sz="13000" b="1">
                <a:solidFill>
                  <a:srgbClr val="0B5394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500</a:t>
            </a:r>
            <a:r>
              <a:rPr lang="en" sz="13000" b="1" i="0" u="none" strike="noStrike" cap="none">
                <a:solidFill>
                  <a:srgbClr val="0B5394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 000</a:t>
            </a:r>
          </a:p>
        </p:txBody>
      </p:sp>
      <p:sp>
        <p:nvSpPr>
          <p:cNvPr id="319" name="Shape 319"/>
          <p:cNvSpPr txBox="1"/>
          <p:nvPr/>
        </p:nvSpPr>
        <p:spPr>
          <a:xfrm>
            <a:off x="6669550" y="4614544"/>
            <a:ext cx="2286000" cy="3162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lang="en" sz="1400" b="0" i="0" u="none" strike="noStrike" cap="none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rPr>
              <a:t>WWW.ETWINNING.NET</a:t>
            </a:r>
          </a:p>
        </p:txBody>
      </p:sp>
      <p:pic>
        <p:nvPicPr>
          <p:cNvPr id="320" name="Shape 320" descr="eTwinning-Logo_CMYK.png"/>
          <p:cNvPicPr preferRelativeResize="0"/>
          <p:nvPr/>
        </p:nvPicPr>
        <p:blipFill rotWithShape="1">
          <a:blip r:embed="rId3">
            <a:alphaModFix amt="47000"/>
          </a:blip>
          <a:srcRect/>
          <a:stretch/>
        </p:blipFill>
        <p:spPr>
          <a:xfrm>
            <a:off x="7572252" y="188924"/>
            <a:ext cx="1209900" cy="621600"/>
          </a:xfrm>
          <a:prstGeom prst="rect">
            <a:avLst/>
          </a:prstGeom>
          <a:noFill/>
          <a:ln>
            <a:noFill/>
          </a:ln>
        </p:spPr>
      </p:pic>
      <p:sp>
        <p:nvSpPr>
          <p:cNvPr id="321" name="Shape 321"/>
          <p:cNvSpPr txBox="1"/>
          <p:nvPr/>
        </p:nvSpPr>
        <p:spPr>
          <a:xfrm>
            <a:off x="395275" y="4614544"/>
            <a:ext cx="2286000" cy="3162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lang="en" sz="1400" b="0" i="0" u="none" strike="noStrike" cap="none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rPr>
              <a:t>WWW.ETWINNING.CZ</a:t>
            </a:r>
          </a:p>
        </p:txBody>
      </p:sp>
      <p:sp>
        <p:nvSpPr>
          <p:cNvPr id="322" name="Shape 322"/>
          <p:cNvSpPr txBox="1"/>
          <p:nvPr/>
        </p:nvSpPr>
        <p:spPr>
          <a:xfrm>
            <a:off x="740150" y="385744"/>
            <a:ext cx="7564800" cy="6216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6618C"/>
              </a:buClr>
              <a:buSzPct val="25000"/>
              <a:buFont typeface="Arial"/>
              <a:buNone/>
            </a:pPr>
            <a:r>
              <a:rPr lang="en" sz="4000" b="0" i="0" u="none" strike="noStrike" cap="none">
                <a:solidFill>
                  <a:srgbClr val="26618C"/>
                </a:solidFill>
                <a:latin typeface="Arial"/>
                <a:ea typeface="Arial"/>
                <a:cs typeface="Arial"/>
                <a:sym typeface="Arial"/>
              </a:rPr>
              <a:t>eTwinning vám dodá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" name="Shape 327"/>
          <p:cNvSpPr txBox="1"/>
          <p:nvPr/>
        </p:nvSpPr>
        <p:spPr>
          <a:xfrm>
            <a:off x="3313649" y="3115519"/>
            <a:ext cx="2499300" cy="6216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6618C"/>
              </a:buClr>
              <a:buSzPct val="25000"/>
              <a:buFont typeface="Arial"/>
              <a:buNone/>
            </a:pPr>
            <a:r>
              <a:rPr lang="en" sz="8000" b="0" i="0" u="none" strike="noStrike" cap="none">
                <a:solidFill>
                  <a:srgbClr val="26618C"/>
                </a:solidFill>
                <a:latin typeface="Arial"/>
                <a:ea typeface="Arial"/>
                <a:cs typeface="Arial"/>
                <a:sym typeface="Arial"/>
              </a:rPr>
              <a:t>škol </a:t>
            </a:r>
          </a:p>
        </p:txBody>
      </p:sp>
      <p:sp>
        <p:nvSpPr>
          <p:cNvPr id="328" name="Shape 328"/>
          <p:cNvSpPr txBox="1"/>
          <p:nvPr/>
        </p:nvSpPr>
        <p:spPr>
          <a:xfrm>
            <a:off x="740149" y="2453888"/>
            <a:ext cx="7772400" cy="727800"/>
          </a:xfrm>
          <a:prstGeom prst="rect">
            <a:avLst/>
          </a:prstGeom>
          <a:noFill/>
          <a:ln>
            <a:noFill/>
          </a:ln>
          <a:effectLst>
            <a:outerShdw blurRad="50799">
              <a:srgbClr val="000000">
                <a:alpha val="60000"/>
              </a:srgbClr>
            </a:outerShdw>
          </a:effectLst>
        </p:spPr>
        <p:txBody>
          <a:bodyPr wrap="square" lIns="91425" tIns="45700" rIns="91425" bIns="45700" anchor="b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B5394"/>
              </a:buClr>
              <a:buSzPct val="25000"/>
              <a:buFont typeface="Century Gothic"/>
              <a:buNone/>
            </a:pPr>
            <a:r>
              <a:rPr lang="en" sz="13000" b="1" i="0" u="none" strike="noStrike" cap="none">
                <a:solidFill>
                  <a:srgbClr val="0B5394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1</a:t>
            </a:r>
            <a:r>
              <a:rPr lang="en" sz="13000" b="1">
                <a:solidFill>
                  <a:srgbClr val="0B5394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90</a:t>
            </a:r>
            <a:r>
              <a:rPr lang="en" sz="13000" b="1" i="0" u="none" strike="noStrike" cap="none">
                <a:solidFill>
                  <a:srgbClr val="0B5394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 000</a:t>
            </a:r>
          </a:p>
        </p:txBody>
      </p:sp>
      <p:sp>
        <p:nvSpPr>
          <p:cNvPr id="329" name="Shape 329"/>
          <p:cNvSpPr txBox="1"/>
          <p:nvPr/>
        </p:nvSpPr>
        <p:spPr>
          <a:xfrm>
            <a:off x="6669550" y="4614544"/>
            <a:ext cx="2286000" cy="3162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lang="en" sz="1400" b="0" i="0" u="none" strike="noStrike" cap="none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rPr>
              <a:t>WWW.ETWINNING.NET</a:t>
            </a:r>
          </a:p>
        </p:txBody>
      </p:sp>
      <p:pic>
        <p:nvPicPr>
          <p:cNvPr id="330" name="Shape 330" descr="eTwinning-Logo_CMYK.png"/>
          <p:cNvPicPr preferRelativeResize="0"/>
          <p:nvPr/>
        </p:nvPicPr>
        <p:blipFill rotWithShape="1">
          <a:blip r:embed="rId3">
            <a:alphaModFix amt="47000"/>
          </a:blip>
          <a:srcRect/>
          <a:stretch/>
        </p:blipFill>
        <p:spPr>
          <a:xfrm>
            <a:off x="7572252" y="188924"/>
            <a:ext cx="1209900" cy="621600"/>
          </a:xfrm>
          <a:prstGeom prst="rect">
            <a:avLst/>
          </a:prstGeom>
          <a:noFill/>
          <a:ln>
            <a:noFill/>
          </a:ln>
        </p:spPr>
      </p:pic>
      <p:sp>
        <p:nvSpPr>
          <p:cNvPr id="331" name="Shape 331"/>
          <p:cNvSpPr txBox="1"/>
          <p:nvPr/>
        </p:nvSpPr>
        <p:spPr>
          <a:xfrm>
            <a:off x="395275" y="4614544"/>
            <a:ext cx="2286000" cy="3162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lang="en" sz="1400" b="0" i="0" u="none" strike="noStrike" cap="none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rPr>
              <a:t>WWW.ETWINNING.CZ</a:t>
            </a:r>
          </a:p>
        </p:txBody>
      </p:sp>
      <p:sp>
        <p:nvSpPr>
          <p:cNvPr id="332" name="Shape 332"/>
          <p:cNvSpPr txBox="1"/>
          <p:nvPr/>
        </p:nvSpPr>
        <p:spPr>
          <a:xfrm>
            <a:off x="740150" y="385744"/>
            <a:ext cx="7564800" cy="6216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6618C"/>
              </a:buClr>
              <a:buSzPct val="25000"/>
              <a:buFont typeface="Arial"/>
              <a:buNone/>
            </a:pPr>
            <a:r>
              <a:rPr lang="en" sz="4000" b="0" i="0" u="none" strike="noStrike" cap="none">
                <a:solidFill>
                  <a:srgbClr val="26618C"/>
                </a:solidFill>
                <a:latin typeface="Arial"/>
                <a:ea typeface="Arial"/>
                <a:cs typeface="Arial"/>
                <a:sym typeface="Arial"/>
              </a:rPr>
              <a:t>eTwinning vám dodá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" name="Shape 337"/>
          <p:cNvSpPr txBox="1"/>
          <p:nvPr/>
        </p:nvSpPr>
        <p:spPr>
          <a:xfrm>
            <a:off x="672550" y="2383613"/>
            <a:ext cx="7754700" cy="727800"/>
          </a:xfrm>
          <a:prstGeom prst="rect">
            <a:avLst/>
          </a:prstGeom>
          <a:noFill/>
          <a:ln>
            <a:noFill/>
          </a:ln>
          <a:effectLst>
            <a:outerShdw blurRad="50799">
              <a:srgbClr val="000000">
                <a:alpha val="60000"/>
              </a:srgbClr>
            </a:outerShdw>
          </a:effectLst>
        </p:spPr>
        <p:txBody>
          <a:bodyPr wrap="square" lIns="91425" tIns="45700" rIns="91425" bIns="45700" anchor="b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B5394"/>
              </a:buClr>
              <a:buSzPct val="25000"/>
              <a:buFont typeface="Trebuchet MS"/>
              <a:buNone/>
            </a:pPr>
            <a:r>
              <a:rPr lang="en" sz="10000" b="1" i="0" u="none" strike="noStrike" cap="none">
                <a:solidFill>
                  <a:srgbClr val="0B5394"/>
                </a:solidFill>
                <a:latin typeface="Arial"/>
                <a:ea typeface="Arial"/>
                <a:cs typeface="Arial"/>
                <a:sym typeface="Arial"/>
              </a:rPr>
              <a:t>BEZPEČNÉ</a:t>
            </a:r>
          </a:p>
        </p:txBody>
      </p:sp>
      <p:sp>
        <p:nvSpPr>
          <p:cNvPr id="338" name="Shape 338"/>
          <p:cNvSpPr txBox="1"/>
          <p:nvPr/>
        </p:nvSpPr>
        <p:spPr>
          <a:xfrm>
            <a:off x="740150" y="385744"/>
            <a:ext cx="7687200" cy="6216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6618C"/>
              </a:buClr>
              <a:buSzPct val="25000"/>
              <a:buFont typeface="Arial"/>
              <a:buNone/>
            </a:pPr>
            <a:r>
              <a:rPr lang="en" sz="4000" b="0" i="0" u="none" strike="noStrike" cap="none">
                <a:solidFill>
                  <a:srgbClr val="26618C"/>
                </a:solidFill>
                <a:latin typeface="Arial"/>
                <a:ea typeface="Arial"/>
                <a:cs typeface="Arial"/>
                <a:sym typeface="Arial"/>
              </a:rPr>
              <a:t>eTwinning je</a:t>
            </a:r>
          </a:p>
        </p:txBody>
      </p:sp>
      <p:sp>
        <p:nvSpPr>
          <p:cNvPr id="339" name="Shape 339"/>
          <p:cNvSpPr txBox="1"/>
          <p:nvPr/>
        </p:nvSpPr>
        <p:spPr>
          <a:xfrm>
            <a:off x="2736003" y="3074798"/>
            <a:ext cx="3672000" cy="3786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6618C"/>
              </a:buClr>
              <a:buSzPct val="25000"/>
              <a:buFont typeface="Arial"/>
              <a:buNone/>
            </a:pPr>
            <a:r>
              <a:rPr lang="en" sz="2000" b="0" i="0" u="none" strike="noStrike" cap="none">
                <a:solidFill>
                  <a:srgbClr val="26618C"/>
                </a:solidFill>
                <a:latin typeface="Arial"/>
                <a:ea typeface="Arial"/>
                <a:cs typeface="Arial"/>
                <a:sym typeface="Arial"/>
              </a:rPr>
              <a:t>online prostředí pro spolupráci</a:t>
            </a:r>
          </a:p>
        </p:txBody>
      </p:sp>
      <p:sp>
        <p:nvSpPr>
          <p:cNvPr id="340" name="Shape 340"/>
          <p:cNvSpPr txBox="1"/>
          <p:nvPr/>
        </p:nvSpPr>
        <p:spPr>
          <a:xfrm>
            <a:off x="6669550" y="4614544"/>
            <a:ext cx="2286000" cy="3162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lang="en" sz="1400" b="0" i="0" u="none" strike="noStrike" cap="none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rPr>
              <a:t>WWW.ETWINNING.NET</a:t>
            </a:r>
          </a:p>
        </p:txBody>
      </p:sp>
      <p:pic>
        <p:nvPicPr>
          <p:cNvPr id="341" name="Shape 341" descr="eTwinning-Logo_CMYK.png"/>
          <p:cNvPicPr preferRelativeResize="0"/>
          <p:nvPr/>
        </p:nvPicPr>
        <p:blipFill rotWithShape="1">
          <a:blip r:embed="rId3">
            <a:alphaModFix amt="47000"/>
          </a:blip>
          <a:srcRect/>
          <a:stretch/>
        </p:blipFill>
        <p:spPr>
          <a:xfrm>
            <a:off x="7572252" y="188924"/>
            <a:ext cx="1209900" cy="621600"/>
          </a:xfrm>
          <a:prstGeom prst="rect">
            <a:avLst/>
          </a:prstGeom>
          <a:noFill/>
          <a:ln>
            <a:noFill/>
          </a:ln>
        </p:spPr>
      </p:pic>
      <p:sp>
        <p:nvSpPr>
          <p:cNvPr id="342" name="Shape 342"/>
          <p:cNvSpPr txBox="1"/>
          <p:nvPr/>
        </p:nvSpPr>
        <p:spPr>
          <a:xfrm>
            <a:off x="395275" y="4614544"/>
            <a:ext cx="2286000" cy="3162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lang="en" sz="1400" b="0" i="0" u="none" strike="noStrike" cap="none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rPr>
              <a:t>WWW.ETWINNING.CZ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7" name="Shape 347"/>
          <p:cNvSpPr txBox="1"/>
          <p:nvPr/>
        </p:nvSpPr>
        <p:spPr>
          <a:xfrm>
            <a:off x="2257425" y="3093263"/>
            <a:ext cx="5154900" cy="3786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6618C"/>
              </a:buClr>
              <a:buSzPct val="25000"/>
              <a:buFont typeface="Arial"/>
              <a:buNone/>
            </a:pPr>
            <a:r>
              <a:rPr lang="en" sz="2000" b="0" i="0" u="none" strike="noStrike" cap="none">
                <a:solidFill>
                  <a:srgbClr val="26618C"/>
                </a:solidFill>
                <a:latin typeface="Arial"/>
                <a:ea typeface="Arial"/>
                <a:cs typeface="Arial"/>
                <a:sym typeface="Arial"/>
              </a:rPr>
              <a:t>    </a:t>
            </a:r>
          </a:p>
        </p:txBody>
      </p:sp>
      <p:sp>
        <p:nvSpPr>
          <p:cNvPr id="348" name="Shape 348"/>
          <p:cNvSpPr txBox="1"/>
          <p:nvPr/>
        </p:nvSpPr>
        <p:spPr>
          <a:xfrm>
            <a:off x="6669550" y="4614544"/>
            <a:ext cx="2286000" cy="3162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lang="en" sz="1400" b="0" i="0" u="none" strike="noStrike" cap="none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rPr>
              <a:t>WWW.ETWINNING.NET</a:t>
            </a:r>
          </a:p>
        </p:txBody>
      </p:sp>
      <p:pic>
        <p:nvPicPr>
          <p:cNvPr id="349" name="Shape 349" descr="eTwinning-Logo_CMYK.png"/>
          <p:cNvPicPr preferRelativeResize="0"/>
          <p:nvPr/>
        </p:nvPicPr>
        <p:blipFill rotWithShape="1">
          <a:blip r:embed="rId3">
            <a:alphaModFix amt="47000"/>
          </a:blip>
          <a:srcRect/>
          <a:stretch/>
        </p:blipFill>
        <p:spPr>
          <a:xfrm>
            <a:off x="7572252" y="188924"/>
            <a:ext cx="1209900" cy="621600"/>
          </a:xfrm>
          <a:prstGeom prst="rect">
            <a:avLst/>
          </a:prstGeom>
          <a:noFill/>
          <a:ln>
            <a:noFill/>
          </a:ln>
        </p:spPr>
      </p:pic>
      <p:sp>
        <p:nvSpPr>
          <p:cNvPr id="350" name="Shape 350"/>
          <p:cNvSpPr txBox="1"/>
          <p:nvPr/>
        </p:nvSpPr>
        <p:spPr>
          <a:xfrm>
            <a:off x="395275" y="4614544"/>
            <a:ext cx="2286000" cy="3162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lang="en" sz="1400" b="0" i="0" u="none" strike="noStrike" cap="none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rPr>
              <a:t>WWW.ETWINNING.CZ</a:t>
            </a:r>
          </a:p>
        </p:txBody>
      </p:sp>
      <p:sp>
        <p:nvSpPr>
          <p:cNvPr id="351" name="Shape 351" title="Shaping our E and S together-subtitles.avi">
            <a:hlinkClick r:id="rId4"/>
          </p:cNvPr>
          <p:cNvSpPr/>
          <p:nvPr/>
        </p:nvSpPr>
        <p:spPr>
          <a:xfrm>
            <a:off x="1855025" y="1051775"/>
            <a:ext cx="4904600" cy="3206375"/>
          </a:xfrm>
          <a:prstGeom prst="rect">
            <a:avLst/>
          </a:prstGeom>
          <a:blipFill>
            <a:blip r:embed="rId5">
              <a:alphaModFix/>
            </a:blip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6" name="Shape 356"/>
          <p:cNvSpPr txBox="1">
            <a:spLocks noGrp="1"/>
          </p:cNvSpPr>
          <p:nvPr>
            <p:ph type="title"/>
          </p:nvPr>
        </p:nvSpPr>
        <p:spPr>
          <a:xfrm>
            <a:off x="341400" y="399800"/>
            <a:ext cx="2351400" cy="4399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  <a:p>
            <a:pPr lvl="0" algn="ctr">
              <a:spcBef>
                <a:spcPts val="0"/>
              </a:spcBef>
              <a:buNone/>
            </a:pPr>
            <a:r>
              <a:rPr lang="en"/>
              <a:t>Erasmus+ </a:t>
            </a:r>
          </a:p>
          <a:p>
            <a:pPr lvl="0" algn="ctr">
              <a:spcBef>
                <a:spcPts val="0"/>
              </a:spcBef>
              <a:buNone/>
            </a:pPr>
            <a:r>
              <a:rPr lang="en"/>
              <a:t>MLÁDEŽ</a:t>
            </a:r>
          </a:p>
          <a:p>
            <a:pPr lvl="0">
              <a:spcBef>
                <a:spcPts val="0"/>
              </a:spcBef>
              <a:buNone/>
            </a:pPr>
            <a:endParaRPr/>
          </a:p>
          <a:p>
            <a:pPr lvl="0" algn="ctr">
              <a:spcBef>
                <a:spcPts val="0"/>
              </a:spcBef>
              <a:buNone/>
            </a:pPr>
            <a:r>
              <a:rPr lang="en" i="1">
                <a:solidFill>
                  <a:srgbClr val="E6B8AF"/>
                </a:solidFill>
              </a:rPr>
              <a:t>mimoškolní </a:t>
            </a:r>
          </a:p>
          <a:p>
            <a:pPr lvl="0" algn="ctr">
              <a:spcBef>
                <a:spcPts val="0"/>
              </a:spcBef>
              <a:buNone/>
            </a:pPr>
            <a:r>
              <a:rPr lang="en" i="1">
                <a:solidFill>
                  <a:srgbClr val="E6B8AF"/>
                </a:solidFill>
              </a:rPr>
              <a:t>aktivity</a:t>
            </a:r>
          </a:p>
          <a:p>
            <a:pPr lvl="0" rtl="0">
              <a:spcBef>
                <a:spcPts val="0"/>
              </a:spcBef>
              <a:buNone/>
            </a:pPr>
            <a:endParaRPr/>
          </a:p>
        </p:txBody>
      </p:sp>
      <p:sp>
        <p:nvSpPr>
          <p:cNvPr id="357" name="Shape 357"/>
          <p:cNvSpPr txBox="1">
            <a:spLocks noGrp="1"/>
          </p:cNvSpPr>
          <p:nvPr>
            <p:ph type="body" idx="1"/>
          </p:nvPr>
        </p:nvSpPr>
        <p:spPr>
          <a:xfrm>
            <a:off x="3306025" y="593900"/>
            <a:ext cx="5505300" cy="40116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200" b="1">
                <a:solidFill>
                  <a:srgbClr val="1155CC"/>
                </a:solidFill>
                <a:latin typeface="Calibri"/>
                <a:ea typeface="Calibri"/>
                <a:cs typeface="Calibri"/>
                <a:sym typeface="Calibri"/>
              </a:rPr>
              <a:t>Sektor mládeže má síť regionálních poradců</a:t>
            </a:r>
          </a:p>
          <a:p>
            <a:pPr lvl="0" rtl="0">
              <a:spcBef>
                <a:spcPts val="0"/>
              </a:spcBef>
              <a:spcAft>
                <a:spcPts val="0"/>
              </a:spcAft>
              <a:buNone/>
            </a:pPr>
            <a:endParaRPr sz="2200" b="1">
              <a:solidFill>
                <a:srgbClr val="1155CC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lv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200" b="1">
                <a:solidFill>
                  <a:srgbClr val="1F497D"/>
                </a:solidFill>
                <a:latin typeface="Calibri"/>
                <a:ea typeface="Calibri"/>
                <a:cs typeface="Calibri"/>
                <a:sym typeface="Calibri"/>
              </a:rPr>
              <a:t>PODPOROVANÉ AKTIVITY</a:t>
            </a:r>
          </a:p>
          <a:p>
            <a:pPr marL="457200" lvl="0" indent="-355600" rtl="0">
              <a:spcBef>
                <a:spcPts val="0"/>
              </a:spcBef>
              <a:spcAft>
                <a:spcPts val="0"/>
              </a:spcAft>
              <a:buClr>
                <a:srgbClr val="1F497D"/>
              </a:buClr>
              <a:buSzPct val="100000"/>
              <a:buFont typeface="Calibri"/>
              <a:buChar char="●"/>
            </a:pPr>
            <a:r>
              <a:rPr lang="en" sz="2000">
                <a:solidFill>
                  <a:srgbClr val="1F497D"/>
                </a:solidFill>
                <a:latin typeface="Calibri"/>
                <a:ea typeface="Calibri"/>
                <a:cs typeface="Calibri"/>
                <a:sym typeface="Calibri"/>
              </a:rPr>
              <a:t>Mezinárodní výměny mládeže (KA1)</a:t>
            </a:r>
          </a:p>
          <a:p>
            <a:pPr marL="457200" lvl="0" indent="-355600" rtl="0">
              <a:spcBef>
                <a:spcPts val="0"/>
              </a:spcBef>
              <a:spcAft>
                <a:spcPts val="0"/>
              </a:spcAft>
              <a:buClr>
                <a:srgbClr val="1F497D"/>
              </a:buClr>
              <a:buSzPct val="100000"/>
              <a:buFont typeface="Calibri"/>
              <a:buChar char="●"/>
            </a:pPr>
            <a:r>
              <a:rPr lang="en" sz="2000">
                <a:solidFill>
                  <a:srgbClr val="1F497D"/>
                </a:solidFill>
                <a:latin typeface="Calibri"/>
                <a:ea typeface="Calibri"/>
                <a:cs typeface="Calibri"/>
                <a:sym typeface="Calibri"/>
              </a:rPr>
              <a:t>Školení a síťování pracovníků s mládeží (KA1)</a:t>
            </a:r>
          </a:p>
          <a:p>
            <a:pPr marL="457200" lvl="0" indent="-355600" rtl="0">
              <a:spcBef>
                <a:spcPts val="0"/>
              </a:spcBef>
              <a:spcAft>
                <a:spcPts val="0"/>
              </a:spcAft>
              <a:buClr>
                <a:srgbClr val="1F497D"/>
              </a:buClr>
              <a:buSzPct val="100000"/>
              <a:buFont typeface="Calibri"/>
              <a:buChar char="●"/>
            </a:pPr>
            <a:r>
              <a:rPr lang="en" sz="2000">
                <a:solidFill>
                  <a:srgbClr val="1F497D"/>
                </a:solidFill>
                <a:latin typeface="Calibri"/>
                <a:ea typeface="Calibri"/>
                <a:cs typeface="Calibri"/>
                <a:sym typeface="Calibri"/>
              </a:rPr>
              <a:t>Evropská dobrovolná služba (KA1)  </a:t>
            </a:r>
          </a:p>
          <a:p>
            <a:pPr marL="457200" lvl="0" indent="-355600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1F497D"/>
              </a:buClr>
              <a:buSzPct val="100000"/>
              <a:buFont typeface="Calibri"/>
              <a:buChar char="●"/>
            </a:pPr>
            <a:r>
              <a:rPr lang="en" sz="2000">
                <a:solidFill>
                  <a:srgbClr val="1F497D"/>
                </a:solidFill>
                <a:latin typeface="Calibri"/>
                <a:ea typeface="Calibri"/>
                <a:cs typeface="Calibri"/>
                <a:sym typeface="Calibri"/>
              </a:rPr>
              <a:t>Projekty strategických partnerství (KA2)</a:t>
            </a:r>
          </a:p>
          <a:p>
            <a:pPr marL="457200" lvl="0" indent="-355600" rtl="0">
              <a:spcBef>
                <a:spcPts val="0"/>
              </a:spcBef>
              <a:spcAft>
                <a:spcPts val="0"/>
              </a:spcAft>
              <a:buClr>
                <a:srgbClr val="1F497D"/>
              </a:buClr>
              <a:buSzPct val="100000"/>
              <a:buFont typeface="Calibri"/>
              <a:buChar char="●"/>
            </a:pPr>
            <a:r>
              <a:rPr lang="en" sz="2000">
                <a:solidFill>
                  <a:srgbClr val="1F497D"/>
                </a:solidFill>
                <a:latin typeface="Calibri"/>
                <a:ea typeface="Calibri"/>
                <a:cs typeface="Calibri"/>
                <a:sym typeface="Calibri"/>
              </a:rPr>
              <a:t>Strukturovaný dialog (KA3)</a:t>
            </a:r>
          </a:p>
          <a:p>
            <a:pPr lvl="0" algn="ctr" rtl="0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ct val="61111"/>
              <a:buFont typeface="Arial"/>
              <a:buNone/>
            </a:pPr>
            <a:r>
              <a:rPr lang="en" sz="1800" b="1">
                <a:solidFill>
                  <a:srgbClr val="FFC000"/>
                </a:solidFill>
                <a:latin typeface="Calibri"/>
                <a:ea typeface="Calibri"/>
                <a:cs typeface="Calibri"/>
                <a:sym typeface="Calibri"/>
              </a:rPr>
              <a:t>V sektoru mládež může žádat v Klíčových akcích 1 a 2 NEFORMÁLNÍ SKUPINA MLADÝCH LIDÍ (13-30 let).</a:t>
            </a:r>
          </a:p>
          <a:p>
            <a:pPr lvl="0" rtl="0">
              <a:lnSpc>
                <a:spcPct val="120000"/>
              </a:lnSpc>
              <a:spcBef>
                <a:spcPts val="800"/>
              </a:spcBef>
              <a:spcAft>
                <a:spcPts val="0"/>
              </a:spcAft>
              <a:buNone/>
            </a:pPr>
            <a:endParaRPr sz="2400" b="1">
              <a:solidFill>
                <a:srgbClr val="1F497D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lvl="0" rtl="0">
              <a:spcBef>
                <a:spcPts val="0"/>
              </a:spcBef>
              <a:buNone/>
            </a:pPr>
            <a:endParaRPr sz="2400"/>
          </a:p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2" name="Shape 362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Další možnosti pro mezinárodní spolupráci</a:t>
            </a:r>
          </a:p>
        </p:txBody>
      </p:sp>
      <p:sp>
        <p:nvSpPr>
          <p:cNvPr id="363" name="Shape 363"/>
          <p:cNvSpPr txBox="1">
            <a:spLocks noGrp="1"/>
          </p:cNvSpPr>
          <p:nvPr>
            <p:ph type="body" idx="1"/>
          </p:nvPr>
        </p:nvSpPr>
        <p:spPr>
          <a:xfrm>
            <a:off x="311700" y="1096150"/>
            <a:ext cx="8520600" cy="38784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lvl="0" rtl="0">
              <a:spcBef>
                <a:spcPts val="500"/>
              </a:spcBef>
              <a:spcAft>
                <a:spcPts val="0"/>
              </a:spcAft>
              <a:buNone/>
            </a:pPr>
            <a:r>
              <a:rPr lang="en" sz="2100" b="1">
                <a:solidFill>
                  <a:schemeClr val="dk1"/>
                </a:solidFill>
              </a:rPr>
              <a:t>EUROGUIDANCE</a:t>
            </a:r>
          </a:p>
          <a:p>
            <a:pPr marL="457200" lvl="0" indent="-361950" rtl="0"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❏"/>
            </a:pPr>
            <a:r>
              <a:rPr lang="en" sz="2100">
                <a:solidFill>
                  <a:schemeClr val="dk1"/>
                </a:solidFill>
              </a:rPr>
              <a:t>Evropská síť pro podporu kariérového poradenství</a:t>
            </a:r>
          </a:p>
          <a:p>
            <a:pPr marL="457200" lvl="0" indent="-36195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Char char="❏"/>
            </a:pPr>
            <a:r>
              <a:rPr lang="en" sz="2100" b="1" u="sng">
                <a:solidFill>
                  <a:srgbClr val="6AA84F"/>
                </a:solidFill>
                <a:hlinkClick r:id="rId3"/>
              </a:rPr>
              <a:t>www.euroguidance.cz</a:t>
            </a:r>
          </a:p>
          <a:p>
            <a:pPr marL="457200" lvl="0" indent="-36195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87500"/>
              <a:buChar char="❏"/>
            </a:pPr>
            <a:r>
              <a:rPr lang="en" sz="24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Zahraniční stipendia na základě Mezinárodních smluv pro studenty středních škol</a:t>
            </a:r>
          </a:p>
          <a:p>
            <a:pPr marL="914400" lvl="1" indent="-3556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libri"/>
            </a:pPr>
            <a:r>
              <a:rPr lang="en"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Studium na lyceích v Dijonu a v Nîmes </a:t>
            </a:r>
          </a:p>
          <a:p>
            <a:pPr marL="914400" lvl="1" indent="-3556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libri"/>
            </a:pPr>
            <a:r>
              <a:rPr lang="en"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Studium na Gymnáziu Friedricha Schillera v Pirně</a:t>
            </a:r>
          </a:p>
          <a:p>
            <a:pPr lvl="0" rtl="0">
              <a:spcBef>
                <a:spcPts val="500"/>
              </a:spcBef>
              <a:spcAft>
                <a:spcPts val="0"/>
              </a:spcAft>
              <a:buNone/>
            </a:pPr>
            <a:r>
              <a:rPr lang="en" sz="2200" u="sng">
                <a:solidFill>
                  <a:schemeClr val="accent5"/>
                </a:solidFill>
                <a:latin typeface="Calibri"/>
                <a:ea typeface="Calibri"/>
                <a:cs typeface="Calibri"/>
                <a:sym typeface="Calibri"/>
                <a:hlinkClick r:id="rId4"/>
              </a:rPr>
              <a:t>www.dzs.cz/cz/akademicka-informacni-agentura/</a:t>
            </a:r>
            <a:r>
              <a:rPr lang="en" sz="2200">
                <a:solidFill>
                  <a:srgbClr val="0000FF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</a:p>
          <a:p>
            <a:pPr lvl="0" rtl="0"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50000"/>
              <a:buFont typeface="Arial"/>
              <a:buNone/>
            </a:pPr>
            <a:r>
              <a:rPr lang="en" sz="2200" u="sng">
                <a:solidFill>
                  <a:schemeClr val="accent5"/>
                </a:solidFill>
                <a:latin typeface="Calibri"/>
                <a:ea typeface="Calibri"/>
                <a:cs typeface="Calibri"/>
                <a:sym typeface="Calibri"/>
                <a:hlinkClick r:id="rId5"/>
              </a:rPr>
              <a:t>www.zahranici-stipendium.cz</a:t>
            </a:r>
            <a:r>
              <a:rPr lang="en" sz="2200">
                <a:solidFill>
                  <a:srgbClr val="0000FF"/>
                </a:solidFill>
                <a:latin typeface="Calibri"/>
                <a:ea typeface="Calibri"/>
                <a:cs typeface="Calibri"/>
                <a:sym typeface="Calibri"/>
              </a:rPr>
              <a:t>  </a:t>
            </a:r>
            <a:r>
              <a:rPr lang="en" sz="220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→ Studenti ZŠ/SŠ</a:t>
            </a:r>
          </a:p>
          <a:p>
            <a:pPr lvl="0" algn="l" rtl="0">
              <a:spcBef>
                <a:spcPts val="500"/>
              </a:spcBef>
              <a:spcAft>
                <a:spcPts val="0"/>
              </a:spcAft>
              <a:buNone/>
            </a:pPr>
            <a:endParaRPr>
              <a:solidFill>
                <a:srgbClr val="6AA84F"/>
              </a:solidFill>
            </a:endParaRPr>
          </a:p>
          <a:p>
            <a:pPr lvl="0" algn="l" rtl="0">
              <a:spcBef>
                <a:spcPts val="500"/>
              </a:spcBef>
              <a:spcAft>
                <a:spcPts val="0"/>
              </a:spcAft>
              <a:buNone/>
            </a:pPr>
            <a:endParaRPr>
              <a:solidFill>
                <a:srgbClr val="6AA84F"/>
              </a:solidFill>
            </a:endParaRPr>
          </a:p>
          <a:p>
            <a:pPr lvl="0" algn="l" rtl="0"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52380"/>
              <a:buFont typeface="Arial"/>
              <a:buNone/>
            </a:pPr>
            <a:endParaRPr sz="2100" b="1" u="sng">
              <a:solidFill>
                <a:schemeClr val="hlink"/>
              </a:solidFill>
              <a:hlinkClick r:id="rId3"/>
            </a:endParaRPr>
          </a:p>
          <a:p>
            <a:pPr lvl="0">
              <a:spcBef>
                <a:spcPts val="0"/>
              </a:spcBef>
              <a:buNone/>
            </a:pPr>
            <a:endParaRPr/>
          </a:p>
        </p:txBody>
      </p:sp>
      <p:pic>
        <p:nvPicPr>
          <p:cNvPr id="364" name="Shape 364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7557600" y="319222"/>
            <a:ext cx="1075450" cy="1143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9" name="Shape 369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7686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Clr>
                <a:srgbClr val="000000"/>
              </a:buClr>
              <a:buSzPct val="45833"/>
              <a:buFont typeface="Arial"/>
              <a:buNone/>
            </a:pPr>
            <a:r>
              <a:rPr lang="en" sz="2400" b="1"/>
              <a:t>Významné akce 2. pololetí 2017</a:t>
            </a:r>
          </a:p>
        </p:txBody>
      </p:sp>
      <p:sp>
        <p:nvSpPr>
          <p:cNvPr id="370" name="Shape 370"/>
          <p:cNvSpPr txBox="1">
            <a:spLocks noGrp="1"/>
          </p:cNvSpPr>
          <p:nvPr>
            <p:ph type="body" idx="1"/>
          </p:nvPr>
        </p:nvSpPr>
        <p:spPr>
          <a:xfrm>
            <a:off x="554250" y="1332800"/>
            <a:ext cx="8240400" cy="3522600"/>
          </a:xfrm>
          <a:prstGeom prst="rect">
            <a:avLst/>
          </a:pr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lIns="91425" tIns="91425" rIns="91425" bIns="91425" anchor="t" anchorCtr="0">
            <a:noAutofit/>
          </a:bodyPr>
          <a:lstStyle/>
          <a:p>
            <a:pPr lvl="0" rtl="0">
              <a:spcBef>
                <a:spcPts val="800"/>
              </a:spcBef>
              <a:spcAft>
                <a:spcPts val="0"/>
              </a:spcAft>
              <a:buNone/>
            </a:pPr>
            <a:r>
              <a:rPr lang="en" b="1">
                <a:solidFill>
                  <a:srgbClr val="000000"/>
                </a:solidFill>
              </a:rPr>
              <a:t>30. let programu Erasmus:</a:t>
            </a:r>
          </a:p>
          <a:p>
            <a:pPr marL="914400" lvl="1" indent="-317500" rtl="0"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Char char="-"/>
            </a:pPr>
            <a:r>
              <a:rPr lang="en">
                <a:solidFill>
                  <a:srgbClr val="000000"/>
                </a:solidFill>
              </a:rPr>
              <a:t>web k oslavám </a:t>
            </a:r>
            <a:r>
              <a:rPr lang="en" u="sng">
                <a:solidFill>
                  <a:schemeClr val="hlink"/>
                </a:solidFill>
                <a:hlinkClick r:id="rId3"/>
              </a:rPr>
              <a:t>www.mujerasmus.cz</a:t>
            </a:r>
          </a:p>
          <a:p>
            <a:pPr marL="914400" lvl="1" indent="-3175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Char char="-"/>
            </a:pPr>
            <a:r>
              <a:rPr lang="en">
                <a:solidFill>
                  <a:srgbClr val="000000"/>
                </a:solidFill>
              </a:rPr>
              <a:t>Kampaň Erasmus+ panenky - </a:t>
            </a:r>
            <a:r>
              <a:rPr lang="en" u="sng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4"/>
              </a:rPr>
              <a:t>www.mujerasmus.cz/panenky</a:t>
            </a:r>
          </a:p>
          <a:p>
            <a:pPr marL="914400" lvl="1" indent="-317500" rtl="0"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Font typeface="Calibri"/>
              <a:buChar char="-"/>
            </a:pPr>
            <a:r>
              <a:rPr lang="en" u="sng">
                <a:solidFill>
                  <a:schemeClr val="hlink"/>
                </a:solidFill>
                <a:hlinkClick r:id="rId5"/>
              </a:rPr>
              <a:t>https://www.etwinning.cz/panenky-jdou-sveta-etwinningem-nejen-nim/</a:t>
            </a:r>
            <a:r>
              <a:rPr lang="en"/>
              <a:t> </a:t>
            </a:r>
          </a:p>
          <a:p>
            <a:pPr lvl="0" rtl="0">
              <a:spcBef>
                <a:spcPts val="800"/>
              </a:spcBef>
              <a:spcAft>
                <a:spcPts val="0"/>
              </a:spcAft>
              <a:buNone/>
            </a:pPr>
            <a:r>
              <a:rPr lang="en" b="1">
                <a:solidFill>
                  <a:srgbClr val="000000"/>
                </a:solidFill>
              </a:rPr>
              <a:t>Informační kampaň Erasmus+ školní vzdělávání - Výzva 2018</a:t>
            </a:r>
          </a:p>
          <a:p>
            <a:pPr marL="914400" lvl="1" indent="-317500" rtl="0">
              <a:spcBef>
                <a:spcPts val="800"/>
              </a:spcBef>
              <a:spcAft>
                <a:spcPts val="0"/>
              </a:spcAft>
              <a:buChar char="-"/>
            </a:pPr>
            <a:r>
              <a:rPr lang="en">
                <a:solidFill>
                  <a:srgbClr val="000000"/>
                </a:solidFill>
              </a:rPr>
              <a:t>Termíny pro předkládání žádostí: </a:t>
            </a:r>
            <a:r>
              <a:rPr lang="en" b="1">
                <a:solidFill>
                  <a:srgbClr val="FF0000"/>
                </a:solidFill>
              </a:rPr>
              <a:t>KA1 - 1. 2. 2018</a:t>
            </a:r>
            <a:r>
              <a:rPr lang="en" b="1">
                <a:solidFill>
                  <a:srgbClr val="000000"/>
                </a:solidFill>
              </a:rPr>
              <a:t>; </a:t>
            </a:r>
            <a:r>
              <a:rPr lang="en" b="1">
                <a:solidFill>
                  <a:srgbClr val="FF0000"/>
                </a:solidFill>
              </a:rPr>
              <a:t>KA2 - 21. 3. 2018</a:t>
            </a:r>
          </a:p>
          <a:p>
            <a:pPr marL="914400" lvl="1" indent="-317500" rtl="0">
              <a:spcBef>
                <a:spcPts val="0"/>
              </a:spcBef>
              <a:spcAft>
                <a:spcPts val="0"/>
              </a:spcAft>
              <a:buChar char="-"/>
            </a:pPr>
            <a:r>
              <a:rPr lang="en">
                <a:solidFill>
                  <a:srgbClr val="000000"/>
                </a:solidFill>
              </a:rPr>
              <a:t>Semináře, webináře, online i osobní konzultace</a:t>
            </a:r>
          </a:p>
          <a:p>
            <a:pPr marL="914400" lvl="1" indent="-3175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Char char="-"/>
            </a:pPr>
            <a:r>
              <a:rPr lang="en">
                <a:solidFill>
                  <a:srgbClr val="000000"/>
                </a:solidFill>
              </a:rPr>
              <a:t>Konkrétní termíny, včetně registrace postupně zveřejňovány na webových stránkách </a:t>
            </a:r>
            <a:r>
              <a:rPr lang="en" u="sng">
                <a:solidFill>
                  <a:schemeClr val="hlink"/>
                </a:solidFill>
                <a:hlinkClick r:id="rId6"/>
              </a:rPr>
              <a:t>www.naerasmusplus.cz</a:t>
            </a:r>
            <a:r>
              <a:rPr lang="en">
                <a:solidFill>
                  <a:srgbClr val="000000"/>
                </a:solidFill>
              </a:rPr>
              <a:t> </a:t>
            </a:r>
          </a:p>
          <a:p>
            <a:pPr marL="1371600" lvl="2" indent="-3175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Char char="-"/>
            </a:pPr>
            <a:r>
              <a:rPr lang="en">
                <a:solidFill>
                  <a:srgbClr val="000000"/>
                </a:solidFill>
              </a:rPr>
              <a:t>KA1 - Projekty mobility osob, Školní vzdělávání (MŠ,ZŠ,SŠ) - sekce Novinky</a:t>
            </a:r>
          </a:p>
          <a:p>
            <a:pPr marL="1371600" lvl="2" indent="-3175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Char char="-"/>
            </a:pPr>
            <a:r>
              <a:rPr lang="en">
                <a:solidFill>
                  <a:srgbClr val="000000"/>
                </a:solidFill>
              </a:rPr>
              <a:t>KA2 - Projekty spolupráce, Školní vzdělávání </a:t>
            </a:r>
            <a:r>
              <a:rPr lang="en">
                <a:solidFill>
                  <a:schemeClr val="dk1"/>
                </a:solidFill>
              </a:rPr>
              <a:t>(MŠ,ZŠ,SŠ)</a:t>
            </a:r>
            <a:r>
              <a:rPr lang="en">
                <a:solidFill>
                  <a:srgbClr val="000000"/>
                </a:solidFill>
              </a:rPr>
              <a:t> - sekce Novinky</a:t>
            </a:r>
          </a:p>
          <a:p>
            <a:pPr lvl="0" rtl="0">
              <a:spcBef>
                <a:spcPts val="800"/>
              </a:spcBef>
              <a:spcAft>
                <a:spcPts val="0"/>
              </a:spcAft>
              <a:buNone/>
            </a:pPr>
            <a:endParaRPr sz="1400">
              <a:solidFill>
                <a:srgbClr val="000000"/>
              </a:solidFill>
            </a:endParaRPr>
          </a:p>
          <a:p>
            <a:pPr lvl="0">
              <a:spcBef>
                <a:spcPts val="0"/>
              </a:spcBef>
              <a:buNone/>
            </a:pPr>
            <a:endParaRPr sz="1400">
              <a:solidFill>
                <a:srgbClr val="000000"/>
              </a:solidFill>
            </a:endParaRPr>
          </a:p>
          <a:p>
            <a:pPr lvl="0" algn="just" rtl="0">
              <a:spcBef>
                <a:spcPts val="600"/>
              </a:spcBef>
              <a:spcAft>
                <a:spcPts val="0"/>
              </a:spcAft>
              <a:buNone/>
            </a:pPr>
            <a:endParaRPr/>
          </a:p>
          <a:p>
            <a:pPr lvl="0" rtl="0">
              <a:spcBef>
                <a:spcPts val="0"/>
              </a:spcBef>
              <a:buNone/>
            </a:pPr>
            <a:endParaRPr/>
          </a:p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5" name="Shape 37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7686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Clr>
                <a:srgbClr val="000000"/>
              </a:buClr>
              <a:buSzPct val="45833"/>
              <a:buFont typeface="Arial"/>
              <a:buNone/>
            </a:pPr>
            <a:r>
              <a:rPr lang="en" sz="2400" b="1"/>
              <a:t>Významné akce 2. pololetí 2017</a:t>
            </a:r>
          </a:p>
        </p:txBody>
      </p:sp>
      <p:sp>
        <p:nvSpPr>
          <p:cNvPr id="376" name="Shape 376"/>
          <p:cNvSpPr txBox="1">
            <a:spLocks noGrp="1"/>
          </p:cNvSpPr>
          <p:nvPr>
            <p:ph type="body" idx="1"/>
          </p:nvPr>
        </p:nvSpPr>
        <p:spPr>
          <a:xfrm>
            <a:off x="339925" y="994600"/>
            <a:ext cx="8520600" cy="3936900"/>
          </a:xfrm>
          <a:prstGeom prst="rect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lIns="91425" tIns="91425" rIns="91425" bIns="91425" anchor="t" anchorCtr="0">
            <a:noAutofit/>
          </a:bodyPr>
          <a:lstStyle/>
          <a:p>
            <a:pPr marL="457200" lvl="0" indent="-304800" rtl="0"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ct val="100000"/>
              <a:buChar char="-"/>
            </a:pPr>
            <a:r>
              <a:rPr lang="en" sz="1200" b="1">
                <a:solidFill>
                  <a:srgbClr val="1155CC"/>
                </a:solidFill>
              </a:rPr>
              <a:t>2. Ročník Evropského týdne odborných dovedností</a:t>
            </a:r>
            <a:r>
              <a:rPr lang="en" sz="1200" b="1">
                <a:solidFill>
                  <a:srgbClr val="000000"/>
                </a:solidFill>
              </a:rPr>
              <a:t>                                                                                              </a:t>
            </a:r>
            <a:r>
              <a:rPr lang="en" sz="1200">
                <a:solidFill>
                  <a:srgbClr val="000000"/>
                </a:solidFill>
              </a:rPr>
              <a:t>20. - 24. 11. 2017</a:t>
            </a:r>
          </a:p>
          <a:p>
            <a:pPr marL="457200" lvl="0" indent="-3048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Char char="-"/>
            </a:pPr>
            <a:r>
              <a:rPr lang="en" sz="1200" b="1">
                <a:solidFill>
                  <a:srgbClr val="1155CC"/>
                </a:solidFill>
              </a:rPr>
              <a:t>Diseminační konference - odborné vzdělávání a příprava</a:t>
            </a:r>
            <a:r>
              <a:rPr lang="en" sz="1200" b="1">
                <a:solidFill>
                  <a:srgbClr val="000000"/>
                </a:solidFill>
              </a:rPr>
              <a:t>                                                                                    </a:t>
            </a:r>
            <a:r>
              <a:rPr lang="en" sz="1200">
                <a:solidFill>
                  <a:srgbClr val="000000"/>
                </a:solidFill>
              </a:rPr>
              <a:t>Listopad 2017 - České Budějovice (14. - 15. 11. 2017)</a:t>
            </a:r>
          </a:p>
          <a:p>
            <a:pPr marL="457200" lvl="0" indent="-30480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Char char="-"/>
            </a:pPr>
            <a:r>
              <a:rPr lang="en" sz="1200" b="1">
                <a:solidFill>
                  <a:schemeClr val="dk1"/>
                </a:solidFill>
              </a:rPr>
              <a:t>Síť Euro-učňů (EuroApprentice Network)</a:t>
            </a:r>
            <a:r>
              <a:rPr lang="en" sz="1200" b="1">
                <a:solidFill>
                  <a:srgbClr val="FF0000"/>
                </a:solidFill>
              </a:rPr>
              <a:t>                                                                                                                </a:t>
            </a:r>
            <a:r>
              <a:rPr lang="en" sz="1200">
                <a:solidFill>
                  <a:srgbClr val="000000"/>
                </a:solidFill>
              </a:rPr>
              <a:t>Propojení Euro-učňů z celé Evropy a sdílení zkušeností</a:t>
            </a:r>
          </a:p>
          <a:p>
            <a:pPr marL="457200" lvl="0" indent="-3048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Char char="-"/>
            </a:pPr>
            <a:r>
              <a:rPr lang="en" sz="1200" b="1">
                <a:solidFill>
                  <a:schemeClr val="dk1"/>
                </a:solidFill>
              </a:rPr>
              <a:t>Soutěž pro žáky odborných škol a učilišť:                                                                                                          </a:t>
            </a:r>
            <a:r>
              <a:rPr lang="en" sz="1200">
                <a:solidFill>
                  <a:schemeClr val="dk1"/>
                </a:solidFill>
              </a:rPr>
              <a:t>Vyrob panenku - symbol účastníka stáže Erasmus+</a:t>
            </a:r>
          </a:p>
          <a:p>
            <a:pPr marL="457200" lvl="0" indent="-304800" rtl="0">
              <a:spcBef>
                <a:spcPts val="0"/>
              </a:spcBef>
              <a:spcAft>
                <a:spcPts val="800"/>
              </a:spcAft>
              <a:buClr>
                <a:schemeClr val="dk1"/>
              </a:buClr>
              <a:buSzPct val="100000"/>
              <a:buChar char="-"/>
            </a:pPr>
            <a:endParaRPr sz="1200">
              <a:solidFill>
                <a:schemeClr val="dk1"/>
              </a:solidFill>
            </a:endParaRPr>
          </a:p>
          <a:p>
            <a:pPr lvl="0" rtl="0"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ct val="61111"/>
              <a:buFont typeface="Arial"/>
              <a:buNone/>
            </a:pPr>
            <a:r>
              <a:rPr lang="en" b="1">
                <a:solidFill>
                  <a:schemeClr val="dk1"/>
                </a:solidFill>
              </a:rPr>
              <a:t>Informační kampaň Erasmus+ OVP - Výzva 2018</a:t>
            </a:r>
          </a:p>
          <a:p>
            <a:pPr marL="914400" lvl="1" indent="-317500" rtl="0">
              <a:spcBef>
                <a:spcPts val="800"/>
              </a:spcBef>
              <a:spcAft>
                <a:spcPts val="0"/>
              </a:spcAft>
              <a:buChar char="-"/>
            </a:pPr>
            <a:r>
              <a:rPr lang="en">
                <a:solidFill>
                  <a:schemeClr val="dk1"/>
                </a:solidFill>
              </a:rPr>
              <a:t>Termíny pro předkládání žádostí: </a:t>
            </a:r>
            <a:r>
              <a:rPr lang="en" b="1">
                <a:solidFill>
                  <a:srgbClr val="FF0000"/>
                </a:solidFill>
              </a:rPr>
              <a:t>KA1 - 1. 2. 2018</a:t>
            </a:r>
            <a:r>
              <a:rPr lang="en" b="1">
                <a:solidFill>
                  <a:schemeClr val="dk1"/>
                </a:solidFill>
              </a:rPr>
              <a:t>; </a:t>
            </a:r>
            <a:r>
              <a:rPr lang="en" b="1">
                <a:solidFill>
                  <a:srgbClr val="FF0000"/>
                </a:solidFill>
              </a:rPr>
              <a:t>KA2 - 21. 3. 2018</a:t>
            </a:r>
          </a:p>
          <a:p>
            <a:pPr marL="914400" lvl="1" indent="-317500" rtl="0">
              <a:spcBef>
                <a:spcPts val="0"/>
              </a:spcBef>
              <a:spcAft>
                <a:spcPts val="0"/>
              </a:spcAft>
              <a:buChar char="-"/>
            </a:pPr>
            <a:r>
              <a:rPr lang="en">
                <a:solidFill>
                  <a:schemeClr val="dk1"/>
                </a:solidFill>
              </a:rPr>
              <a:t>Semináře a osobní konzultace</a:t>
            </a:r>
          </a:p>
          <a:p>
            <a:pPr marL="914400" lvl="1" indent="-3175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Char char="-"/>
            </a:pPr>
            <a:r>
              <a:rPr lang="en">
                <a:solidFill>
                  <a:schemeClr val="dk1"/>
                </a:solidFill>
              </a:rPr>
              <a:t>Konkrétní termíny, včetně registrace postupně zveřejňovány na webových stránkách </a:t>
            </a:r>
            <a:r>
              <a:rPr lang="en" u="sng">
                <a:solidFill>
                  <a:schemeClr val="accent5"/>
                </a:solidFill>
                <a:hlinkClick r:id="rId3"/>
              </a:rPr>
              <a:t>www.naerasmusplus.cz</a:t>
            </a:r>
            <a:r>
              <a:rPr lang="en">
                <a:solidFill>
                  <a:schemeClr val="dk1"/>
                </a:solidFill>
              </a:rPr>
              <a:t> </a:t>
            </a:r>
          </a:p>
          <a:p>
            <a:pPr lvl="0" rtl="0">
              <a:spcBef>
                <a:spcPts val="0"/>
              </a:spcBef>
              <a:buNone/>
            </a:pPr>
            <a:endParaRPr b="1"/>
          </a:p>
          <a:p>
            <a:pPr lvl="0" algn="just" rtl="0">
              <a:spcBef>
                <a:spcPts val="600"/>
              </a:spcBef>
              <a:spcAft>
                <a:spcPts val="0"/>
              </a:spcAft>
              <a:buNone/>
            </a:pPr>
            <a:endParaRPr/>
          </a:p>
          <a:p>
            <a:pPr lvl="0" rtl="0">
              <a:spcBef>
                <a:spcPts val="0"/>
              </a:spcBef>
              <a:buNone/>
            </a:pPr>
            <a:endParaRPr/>
          </a:p>
          <a:p>
            <a:pPr lvl="0" rtl="0">
              <a:spcBef>
                <a:spcPts val="0"/>
              </a:spcBef>
              <a:buNone/>
            </a:pPr>
            <a:endParaRPr/>
          </a:p>
        </p:txBody>
      </p:sp>
      <p:pic>
        <p:nvPicPr>
          <p:cNvPr id="377" name="Shape 377" descr="Logo_EuroApp_vekt.jp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857038" y="2256850"/>
            <a:ext cx="1066850" cy="867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78" name="Shape 378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990525" y="994600"/>
            <a:ext cx="1933350" cy="1160032"/>
          </a:xfrm>
          <a:prstGeom prst="rect">
            <a:avLst/>
          </a:prstGeom>
          <a:noFill/>
          <a:ln>
            <a:noFill/>
          </a:ln>
        </p:spPr>
      </p:pic>
      <p:pic>
        <p:nvPicPr>
          <p:cNvPr id="379" name="Shape 379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7420566" y="1488251"/>
            <a:ext cx="850410" cy="7686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4" name="Shape 384"/>
          <p:cNvSpPr txBox="1">
            <a:spLocks noGrp="1"/>
          </p:cNvSpPr>
          <p:nvPr>
            <p:ph type="ctrTitle"/>
          </p:nvPr>
        </p:nvSpPr>
        <p:spPr>
          <a:xfrm>
            <a:off x="1264150" y="662525"/>
            <a:ext cx="6279600" cy="2671200"/>
          </a:xfrm>
          <a:prstGeom prst="rect">
            <a:avLst/>
          </a:prstGeom>
        </p:spPr>
        <p:txBody>
          <a:bodyPr wrap="square"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sz="2400" b="1" dirty="0"/>
              <a:t>Děkujeme za pozornost</a:t>
            </a:r>
          </a:p>
          <a:p>
            <a:pPr lvl="0">
              <a:spcBef>
                <a:spcPts val="0"/>
              </a:spcBef>
              <a:buNone/>
            </a:pPr>
            <a:endParaRPr sz="2400" b="1" dirty="0"/>
          </a:p>
          <a:p>
            <a:pPr lvl="0">
              <a:spcBef>
                <a:spcPts val="0"/>
              </a:spcBef>
              <a:buNone/>
            </a:pPr>
            <a:endParaRPr sz="1800" b="1" dirty="0"/>
          </a:p>
          <a:p>
            <a:pPr lvl="0"/>
            <a:r>
              <a:rPr lang="cs-CZ" sz="1800" b="1" dirty="0" smtClean="0"/>
              <a:t>Pavlína Kroužková </a:t>
            </a:r>
            <a:r>
              <a:rPr lang="en" sz="1800" b="1" dirty="0"/>
              <a:t>- </a:t>
            </a:r>
            <a:r>
              <a:rPr lang="cs-CZ" sz="1800" b="1" u="sng" dirty="0" err="1" smtClean="0">
                <a:solidFill>
                  <a:schemeClr val="hlink"/>
                </a:solidFill>
                <a:hlinkClick r:id="rId3"/>
              </a:rPr>
              <a:t>pavlina.krouzkova</a:t>
            </a:r>
            <a:r>
              <a:rPr lang="en" sz="1800" b="1" u="sng" dirty="0" smtClean="0">
                <a:solidFill>
                  <a:schemeClr val="hlink"/>
                </a:solidFill>
                <a:hlinkClick r:id="rId3"/>
              </a:rPr>
              <a:t>@dzs.cz</a:t>
            </a:r>
            <a:endParaRPr lang="en" sz="1800" b="1" u="sng" dirty="0">
              <a:solidFill>
                <a:schemeClr val="hlink"/>
              </a:solidFill>
              <a:hlinkClick r:id="rId3"/>
            </a:endParaRPr>
          </a:p>
          <a:p>
            <a:pPr lvl="0" rtl="0">
              <a:spcBef>
                <a:spcPts val="0"/>
              </a:spcBef>
              <a:buNone/>
            </a:pPr>
            <a:r>
              <a:rPr lang="cs-CZ" sz="1800" b="1" dirty="0" smtClean="0"/>
              <a:t>Lucie Münchová </a:t>
            </a:r>
            <a:r>
              <a:rPr lang="en" sz="1800" b="1" dirty="0" smtClean="0"/>
              <a:t>- </a:t>
            </a:r>
            <a:r>
              <a:rPr lang="cs-CZ" sz="1800" b="1" u="sng" dirty="0" err="1" smtClean="0">
                <a:solidFill>
                  <a:schemeClr val="hlink"/>
                </a:solidFill>
                <a:hlinkClick r:id="rId4"/>
              </a:rPr>
              <a:t>lucie.munchova</a:t>
            </a:r>
            <a:r>
              <a:rPr lang="en" sz="1800" b="1" u="sng" dirty="0" smtClean="0">
                <a:solidFill>
                  <a:schemeClr val="hlink"/>
                </a:solidFill>
                <a:hlinkClick r:id="rId4"/>
              </a:rPr>
              <a:t>@dzs.cz</a:t>
            </a:r>
            <a:endParaRPr lang="en" sz="1800" b="1" u="sng" dirty="0">
              <a:solidFill>
                <a:schemeClr val="hlink"/>
              </a:solidFill>
              <a:hlinkClick r:id="rId4"/>
            </a:endParaRPr>
          </a:p>
        </p:txBody>
      </p:sp>
      <p:sp>
        <p:nvSpPr>
          <p:cNvPr id="385" name="Shape 385"/>
          <p:cNvSpPr txBox="1">
            <a:spLocks noGrp="1"/>
          </p:cNvSpPr>
          <p:nvPr>
            <p:ph type="subTitle" idx="1"/>
          </p:nvPr>
        </p:nvSpPr>
        <p:spPr>
          <a:xfrm>
            <a:off x="1264150" y="4117950"/>
            <a:ext cx="6279600" cy="5454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  <p:pic>
        <p:nvPicPr>
          <p:cNvPr id="386" name="Shape 386" descr="DZS_logo 2014.jpg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97550" y="3937000"/>
            <a:ext cx="1876771" cy="1143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87" name="Shape 387" descr="MSMT_logo_bez_textu_grey.jpg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3295813" y="4172650"/>
            <a:ext cx="1001875" cy="545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88" name="Shape 388" descr="EU flag-Erasmus+_vect_POS.jpg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5519175" y="4037550"/>
            <a:ext cx="2413000" cy="815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Shape 140"/>
          <p:cNvSpPr txBox="1"/>
          <p:nvPr/>
        </p:nvSpPr>
        <p:spPr>
          <a:xfrm>
            <a:off x="731350" y="810375"/>
            <a:ext cx="7850100" cy="6216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6618C"/>
              </a:buClr>
              <a:buSzPct val="25000"/>
              <a:buFont typeface="Arial"/>
              <a:buNone/>
            </a:pPr>
            <a:r>
              <a:rPr lang="en" sz="4000">
                <a:solidFill>
                  <a:srgbClr val="26618C"/>
                </a:solidFill>
              </a:rPr>
              <a:t>Vznikne mezinárodní projekt  </a:t>
            </a:r>
          </a:p>
        </p:txBody>
      </p:sp>
      <p:pic>
        <p:nvPicPr>
          <p:cNvPr id="141" name="Shape 14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4400" y="1327013"/>
            <a:ext cx="9144000" cy="3429000"/>
          </a:xfrm>
          <a:prstGeom prst="rect">
            <a:avLst/>
          </a:prstGeom>
          <a:noFill/>
          <a:ln>
            <a:noFill/>
          </a:ln>
        </p:spPr>
      </p:pic>
      <p:sp>
        <p:nvSpPr>
          <p:cNvPr id="142" name="Shape 142"/>
          <p:cNvSpPr txBox="1"/>
          <p:nvPr/>
        </p:nvSpPr>
        <p:spPr>
          <a:xfrm>
            <a:off x="6669550" y="4614544"/>
            <a:ext cx="2286000" cy="3162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/>
          </a:p>
        </p:txBody>
      </p:sp>
      <p:sp>
        <p:nvSpPr>
          <p:cNvPr id="143" name="Shape 143"/>
          <p:cNvSpPr txBox="1"/>
          <p:nvPr/>
        </p:nvSpPr>
        <p:spPr>
          <a:xfrm>
            <a:off x="395275" y="4614544"/>
            <a:ext cx="2286000" cy="3162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/>
          </a:p>
        </p:txBody>
      </p:sp>
      <p:pic>
        <p:nvPicPr>
          <p:cNvPr id="144" name="Shape 144" descr="EU flag-Erasmus+_vect_POS.jp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501675" y="2514600"/>
            <a:ext cx="4140652" cy="14481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Shape 149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b="1"/>
              <a:t>Program ERASMUS+ 2014 - 2020</a:t>
            </a:r>
          </a:p>
        </p:txBody>
      </p:sp>
      <p:sp>
        <p:nvSpPr>
          <p:cNvPr id="150" name="Shape 150"/>
          <p:cNvSpPr txBox="1">
            <a:spLocks noGrp="1"/>
          </p:cNvSpPr>
          <p:nvPr>
            <p:ph type="body" idx="1"/>
          </p:nvPr>
        </p:nvSpPr>
        <p:spPr>
          <a:xfrm>
            <a:off x="311700" y="1442225"/>
            <a:ext cx="8520600" cy="3532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457200" lvl="0" indent="-342900" rtl="0">
              <a:spcBef>
                <a:spcPts val="500"/>
              </a:spcBef>
              <a:spcAft>
                <a:spcPts val="0"/>
              </a:spcAft>
            </a:pPr>
            <a:r>
              <a:rPr lang="en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program pro vzdělávání, odbornou přípravu, mládež a sport</a:t>
            </a:r>
          </a:p>
          <a:p>
            <a:pPr marL="457200" lvl="0" indent="-342900" rtl="0">
              <a:spcBef>
                <a:spcPts val="0"/>
              </a:spcBef>
              <a:spcAft>
                <a:spcPts val="0"/>
              </a:spcAft>
            </a:pPr>
            <a:r>
              <a:rPr lang="en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podporuje mezinárodní mobility a spolupráci, inovační procesy a dobrou praxi, politiku a reformy ve všech úrovních a formách vzdělávání</a:t>
            </a:r>
          </a:p>
          <a:p>
            <a:pPr marL="457200" lvl="0" indent="-3429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</a:pPr>
            <a:r>
              <a:rPr lang="en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cílové skupiny:  pracovníci v oblasti vzdělávání, vedoucí pracovníci, ředitelé, úředníci, učitelé, poradci, studenti, žáci, děti v předškolním vzdělávání, mladí lidé a pracovníci s mládeží v mimoškolním vzdělávání</a:t>
            </a:r>
            <a:r>
              <a:rPr lang="en" sz="2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</a:p>
          <a:p>
            <a:pPr marL="457200" lvl="0" indent="-3429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</a:pPr>
            <a:r>
              <a:rPr lang="en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zapojit se mohou zejména instituce a organizace působící v oblasti vzdělávání - školy všech typů, zřizovatelé škol a další organizace v oblasti vzdělávání, neziskové organizace a střediska pracující s mládeží, neformální skupiny mladých lidí, subjekty reprezentující cílové skupiny programu</a:t>
            </a:r>
          </a:p>
          <a:p>
            <a:pPr lvl="0">
              <a:spcBef>
                <a:spcPts val="0"/>
              </a:spcBef>
              <a:buNone/>
            </a:pP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Shape 155"/>
          <p:cNvSpPr txBox="1">
            <a:spLocks noGrp="1"/>
          </p:cNvSpPr>
          <p:nvPr>
            <p:ph type="title"/>
          </p:nvPr>
        </p:nvSpPr>
        <p:spPr>
          <a:xfrm>
            <a:off x="308775" y="770525"/>
            <a:ext cx="2866800" cy="37536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Kde se informovat?</a:t>
            </a:r>
          </a:p>
        </p:txBody>
      </p:sp>
      <p:sp>
        <p:nvSpPr>
          <p:cNvPr id="156" name="Shape 156"/>
          <p:cNvSpPr txBox="1">
            <a:spLocks noGrp="1"/>
          </p:cNvSpPr>
          <p:nvPr>
            <p:ph type="body" idx="1"/>
          </p:nvPr>
        </p:nvSpPr>
        <p:spPr>
          <a:xfrm>
            <a:off x="4022850" y="770525"/>
            <a:ext cx="4919400" cy="3811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457200" lvl="0" indent="-317500" rtl="0">
              <a:spcBef>
                <a:spcPts val="0"/>
              </a:spcBef>
              <a:spcAft>
                <a:spcPts val="0"/>
              </a:spcAft>
              <a:buChar char="-"/>
            </a:pPr>
            <a:r>
              <a:rPr lang="en"/>
              <a:t>Dům zahraniční spolupráce (Národní agentura programu Erasmus+ v ČR):</a:t>
            </a:r>
            <a:r>
              <a:rPr lang="en">
                <a:solidFill>
                  <a:schemeClr val="hlink"/>
                </a:solidFill>
                <a:hlinkClick r:id="rId3"/>
              </a:rPr>
              <a:t> </a:t>
            </a:r>
            <a:r>
              <a:rPr lang="en" u="sng">
                <a:solidFill>
                  <a:schemeClr val="hlink"/>
                </a:solidFill>
                <a:hlinkClick r:id="rId4"/>
              </a:rPr>
              <a:t>www.dzs.cz</a:t>
            </a:r>
            <a:r>
              <a:rPr lang="en"/>
              <a:t>, </a:t>
            </a:r>
            <a:r>
              <a:rPr lang="en" u="sng">
                <a:solidFill>
                  <a:schemeClr val="hlink"/>
                </a:solidFill>
                <a:hlinkClick r:id="rId3"/>
              </a:rPr>
              <a:t>www.naerasmusplus.cz</a:t>
            </a:r>
            <a:r>
              <a:rPr lang="en"/>
              <a:t> </a:t>
            </a:r>
          </a:p>
          <a:p>
            <a:pPr marL="457200" lvl="0" indent="-317500" rtl="0">
              <a:spcBef>
                <a:spcPts val="0"/>
              </a:spcBef>
              <a:spcAft>
                <a:spcPts val="0"/>
              </a:spcAft>
              <a:buChar char="-"/>
            </a:pPr>
            <a:r>
              <a:rPr lang="en"/>
              <a:t>Výkonná agentura (EACEA) v Bruselu:   </a:t>
            </a:r>
            <a:r>
              <a:rPr lang="en" u="sng">
                <a:solidFill>
                  <a:schemeClr val="hlink"/>
                </a:solidFill>
                <a:hlinkClick r:id="rId5"/>
              </a:rPr>
              <a:t>http://eacea.ec.europa.eu/index_en.php</a:t>
            </a:r>
          </a:p>
          <a:p>
            <a:pPr marL="457200" lvl="0" indent="-317500" rtl="0">
              <a:spcBef>
                <a:spcPts val="0"/>
              </a:spcBef>
              <a:spcAft>
                <a:spcPts val="0"/>
              </a:spcAft>
              <a:buChar char="-"/>
            </a:pPr>
            <a:r>
              <a:rPr lang="en"/>
              <a:t>Webová stránka Evropské komise:  </a:t>
            </a:r>
            <a:r>
              <a:rPr lang="en" u="sng">
                <a:solidFill>
                  <a:schemeClr val="hlink"/>
                </a:solidFill>
                <a:hlinkClick r:id="rId6"/>
              </a:rPr>
              <a:t>http://ec.europa.eu/education/</a:t>
            </a:r>
          </a:p>
          <a:p>
            <a:pPr marL="457200" lvl="0" indent="-317500" rtl="0">
              <a:spcBef>
                <a:spcPts val="0"/>
              </a:spcBef>
              <a:buChar char="-"/>
            </a:pPr>
            <a:r>
              <a:rPr lang="en"/>
              <a:t>Příručka k programu Erasmus+ </a:t>
            </a:r>
            <a:r>
              <a:rPr lang="en" u="sng">
                <a:solidFill>
                  <a:schemeClr val="hlink"/>
                </a:solidFill>
                <a:hlinkClick r:id="rId7"/>
              </a:rPr>
              <a:t>http://ec.europa.eu/programmes/erasmus-plus/documents/erasmus-plus-programme-guide_en.pdf</a:t>
            </a:r>
          </a:p>
          <a:p>
            <a:pPr lvl="0" rtl="0">
              <a:spcBef>
                <a:spcPts val="0"/>
              </a:spcBef>
              <a:buNone/>
            </a:pPr>
            <a:endParaRPr>
              <a:solidFill>
                <a:schemeClr val="hlink"/>
              </a:solidFill>
              <a:hlinkClick r:id="rId6"/>
            </a:endParaRPr>
          </a:p>
          <a:p>
            <a:pPr lvl="0" rtl="0">
              <a:spcBef>
                <a:spcPts val="0"/>
              </a:spcBef>
              <a:buNone/>
            </a:pPr>
            <a:endParaRPr>
              <a:solidFill>
                <a:schemeClr val="hlink"/>
              </a:solidFill>
              <a:hlinkClick r:id="rId5"/>
            </a:endParaRPr>
          </a:p>
          <a:p>
            <a:pPr lvl="0" rtl="0">
              <a:spcBef>
                <a:spcPts val="0"/>
              </a:spcBef>
              <a:buNone/>
            </a:pPr>
            <a:endParaRPr>
              <a:solidFill>
                <a:schemeClr val="hlink"/>
              </a:solidFill>
              <a:hlinkClick r:id="rId8"/>
            </a:endParaRPr>
          </a:p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Shape 16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b="1"/>
              <a:t>Aktivity programu</a:t>
            </a:r>
          </a:p>
        </p:txBody>
      </p:sp>
      <p:sp>
        <p:nvSpPr>
          <p:cNvPr id="162" name="Shape 162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pic>
        <p:nvPicPr>
          <p:cNvPr id="163" name="Shape 16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730975" y="1017725"/>
            <a:ext cx="5722850" cy="37443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" name="Shape 168" descr="EU flag-Erasmus+_vect_POS.jp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054225" y="240131"/>
            <a:ext cx="1987293" cy="567656"/>
          </a:xfrm>
          <a:prstGeom prst="rect">
            <a:avLst/>
          </a:prstGeom>
          <a:noFill/>
          <a:ln>
            <a:noFill/>
          </a:ln>
        </p:spPr>
      </p:pic>
      <p:pic>
        <p:nvPicPr>
          <p:cNvPr id="169" name="Shape 169" descr="1284294829.pn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674088" y="2246134"/>
            <a:ext cx="1893948" cy="2621382"/>
          </a:xfrm>
          <a:prstGeom prst="rect">
            <a:avLst/>
          </a:prstGeom>
          <a:noFill/>
          <a:ln>
            <a:noFill/>
          </a:ln>
        </p:spPr>
      </p:pic>
      <p:sp>
        <p:nvSpPr>
          <p:cNvPr id="170" name="Shape 170"/>
          <p:cNvSpPr/>
          <p:nvPr/>
        </p:nvSpPr>
        <p:spPr>
          <a:xfrm>
            <a:off x="4346900" y="1049388"/>
            <a:ext cx="2439900" cy="1401300"/>
          </a:xfrm>
          <a:prstGeom prst="cloudCallout">
            <a:avLst>
              <a:gd name="adj1" fmla="val -20833"/>
              <a:gd name="adj2" fmla="val 625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sz="1600" b="1"/>
              <a:t>i učitel se může  něco přiučit</a:t>
            </a:r>
          </a:p>
        </p:txBody>
      </p:sp>
      <p:sp>
        <p:nvSpPr>
          <p:cNvPr id="171" name="Shape 171"/>
          <p:cNvSpPr txBox="1"/>
          <p:nvPr/>
        </p:nvSpPr>
        <p:spPr>
          <a:xfrm>
            <a:off x="416275" y="620900"/>
            <a:ext cx="2335200" cy="11712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 algn="ctr">
              <a:spcBef>
                <a:spcPts val="0"/>
              </a:spcBef>
              <a:buNone/>
            </a:pPr>
            <a:r>
              <a:rPr lang="en" sz="2400" b="1"/>
              <a:t>Klíčová akce 1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6" name="Shape 176" descr="EU flag-Erasmus+_vect_POS.jp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054225" y="240131"/>
            <a:ext cx="1987293" cy="567656"/>
          </a:xfrm>
          <a:prstGeom prst="rect">
            <a:avLst/>
          </a:prstGeom>
          <a:noFill/>
          <a:ln>
            <a:noFill/>
          </a:ln>
        </p:spPr>
      </p:pic>
      <p:sp>
        <p:nvSpPr>
          <p:cNvPr id="177" name="Shape 177"/>
          <p:cNvSpPr txBox="1"/>
          <p:nvPr/>
        </p:nvSpPr>
        <p:spPr>
          <a:xfrm>
            <a:off x="989175" y="2122763"/>
            <a:ext cx="3450900" cy="5541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9600">
                <a:solidFill>
                  <a:srgbClr val="1C4587"/>
                </a:solidFill>
              </a:rPr>
              <a:t>KA1</a:t>
            </a:r>
          </a:p>
        </p:txBody>
      </p:sp>
      <p:sp>
        <p:nvSpPr>
          <p:cNvPr id="178" name="Shape 178"/>
          <p:cNvSpPr txBox="1"/>
          <p:nvPr/>
        </p:nvSpPr>
        <p:spPr>
          <a:xfrm>
            <a:off x="6225042" y="2596481"/>
            <a:ext cx="2358300" cy="5541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3600"/>
              <a:t>Stínování </a:t>
            </a:r>
          </a:p>
        </p:txBody>
      </p:sp>
      <p:sp>
        <p:nvSpPr>
          <p:cNvPr id="179" name="Shape 179"/>
          <p:cNvSpPr txBox="1"/>
          <p:nvPr/>
        </p:nvSpPr>
        <p:spPr>
          <a:xfrm>
            <a:off x="3835300" y="3973013"/>
            <a:ext cx="4924200" cy="5541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3600">
                <a:solidFill>
                  <a:schemeClr val="dk1"/>
                </a:solidFill>
              </a:rPr>
              <a:t>Výukové pobyty, stáže</a:t>
            </a:r>
          </a:p>
          <a:p>
            <a:pPr lvl="0" rtl="0">
              <a:spcBef>
                <a:spcPts val="0"/>
              </a:spcBef>
              <a:buNone/>
            </a:pPr>
            <a:endParaRPr/>
          </a:p>
        </p:txBody>
      </p:sp>
      <p:sp>
        <p:nvSpPr>
          <p:cNvPr id="180" name="Shape 180"/>
          <p:cNvSpPr txBox="1"/>
          <p:nvPr/>
        </p:nvSpPr>
        <p:spPr>
          <a:xfrm>
            <a:off x="5044550" y="1219950"/>
            <a:ext cx="3538800" cy="5541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3600">
                <a:solidFill>
                  <a:schemeClr val="dk1"/>
                </a:solidFill>
              </a:rPr>
              <a:t>Kurzy a školení </a:t>
            </a:r>
          </a:p>
        </p:txBody>
      </p:sp>
      <p:sp>
        <p:nvSpPr>
          <p:cNvPr id="181" name="Shape 181"/>
          <p:cNvSpPr/>
          <p:nvPr/>
        </p:nvSpPr>
        <p:spPr>
          <a:xfrm rot="-1867406">
            <a:off x="3504679" y="1904134"/>
            <a:ext cx="1439976" cy="633182"/>
          </a:xfrm>
          <a:prstGeom prst="stripedRightArrow">
            <a:avLst>
              <a:gd name="adj1" fmla="val 50000"/>
              <a:gd name="adj2" fmla="val 50000"/>
            </a:avLst>
          </a:prstGeom>
          <a:gradFill>
            <a:gsLst>
              <a:gs pos="0">
                <a:srgbClr val="DCECD5"/>
              </a:gs>
              <a:gs pos="100000">
                <a:srgbClr val="93BC81"/>
              </a:gs>
            </a:gsLst>
            <a:path path="circle">
              <a:fillToRect l="50000" t="50000" r="50000" b="50000"/>
            </a:path>
            <a:tileRect/>
          </a:gra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82" name="Shape 182"/>
          <p:cNvSpPr/>
          <p:nvPr/>
        </p:nvSpPr>
        <p:spPr>
          <a:xfrm>
            <a:off x="3739876" y="2676718"/>
            <a:ext cx="1582500" cy="554100"/>
          </a:xfrm>
          <a:prstGeom prst="stripedRightArrow">
            <a:avLst>
              <a:gd name="adj1" fmla="val 50000"/>
              <a:gd name="adj2" fmla="val 50000"/>
            </a:avLst>
          </a:prstGeom>
          <a:gradFill>
            <a:gsLst>
              <a:gs pos="0">
                <a:srgbClr val="F5D0D0"/>
              </a:gs>
              <a:gs pos="100000">
                <a:srgbClr val="D96868"/>
              </a:gs>
            </a:gsLst>
            <a:path path="circle">
              <a:fillToRect l="50000" t="50000" r="50000" b="50000"/>
            </a:path>
            <a:tileRect/>
          </a:gra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83" name="Shape 183"/>
          <p:cNvSpPr/>
          <p:nvPr/>
        </p:nvSpPr>
        <p:spPr>
          <a:xfrm rot="1375535">
            <a:off x="3550303" y="3288755"/>
            <a:ext cx="1496398" cy="603540"/>
          </a:xfrm>
          <a:prstGeom prst="stripedRightArrow">
            <a:avLst>
              <a:gd name="adj1" fmla="val 50000"/>
              <a:gd name="adj2" fmla="val 50000"/>
            </a:avLst>
          </a:prstGeom>
          <a:gradFill>
            <a:gsLst>
              <a:gs pos="0">
                <a:srgbClr val="FFF6DB"/>
              </a:gs>
              <a:gs pos="100000">
                <a:srgbClr val="FAD25C"/>
              </a:gs>
            </a:gsLst>
            <a:path path="circle">
              <a:fillToRect l="50000" t="50000" r="50000" b="50000"/>
            </a:path>
            <a:tileRect/>
          </a:gra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pic>
        <p:nvPicPr>
          <p:cNvPr id="184" name="Shape 18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301825" y="339673"/>
            <a:ext cx="1345782" cy="10047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Shape 189"/>
          <p:cNvSpPr txBox="1">
            <a:spLocks noGrp="1"/>
          </p:cNvSpPr>
          <p:nvPr>
            <p:ph type="title"/>
          </p:nvPr>
        </p:nvSpPr>
        <p:spPr>
          <a:xfrm>
            <a:off x="166375" y="255900"/>
            <a:ext cx="8665800" cy="66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2400" b="1">
                <a:solidFill>
                  <a:srgbClr val="3C78D8"/>
                </a:solidFill>
              </a:rPr>
              <a:t>Odborné vzdělávání a příprava</a:t>
            </a:r>
          </a:p>
        </p:txBody>
      </p:sp>
      <p:sp>
        <p:nvSpPr>
          <p:cNvPr id="190" name="Shape 190"/>
          <p:cNvSpPr txBox="1"/>
          <p:nvPr/>
        </p:nvSpPr>
        <p:spPr>
          <a:xfrm>
            <a:off x="4771900" y="2795275"/>
            <a:ext cx="4012200" cy="12102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 rtl="0">
              <a:lnSpc>
                <a:spcPct val="115000"/>
              </a:lnSpc>
              <a:spcBef>
                <a:spcPts val="400"/>
              </a:spcBef>
              <a:buNone/>
            </a:pPr>
            <a:endParaRPr sz="20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lvl="0" rtl="0">
              <a:lnSpc>
                <a:spcPct val="115000"/>
              </a:lnSpc>
              <a:spcBef>
                <a:spcPts val="400"/>
              </a:spcBef>
              <a:buNone/>
            </a:pPr>
            <a:endParaRPr sz="20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lvl="0" rtl="0">
              <a:lnSpc>
                <a:spcPct val="115000"/>
              </a:lnSpc>
              <a:spcBef>
                <a:spcPts val="400"/>
              </a:spcBef>
              <a:buNone/>
            </a:pPr>
            <a:endParaRPr sz="20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lvl="0" rtl="0">
              <a:lnSpc>
                <a:spcPct val="115000"/>
              </a:lnSpc>
              <a:spcBef>
                <a:spcPts val="400"/>
              </a:spcBef>
              <a:buNone/>
            </a:pPr>
            <a:r>
              <a:rPr lang="en" sz="3000" b="1">
                <a:solidFill>
                  <a:schemeClr val="dk1"/>
                </a:solidFill>
              </a:rPr>
              <a:t>Mobilita pracovníků </a:t>
            </a:r>
          </a:p>
          <a:p>
            <a:pPr lvl="0" rtl="0">
              <a:lnSpc>
                <a:spcPct val="115000"/>
              </a:lnSpc>
              <a:spcBef>
                <a:spcPts val="400"/>
              </a:spcBef>
              <a:buNone/>
            </a:pPr>
            <a:endParaRPr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lvl="0" rtl="0">
              <a:lnSpc>
                <a:spcPct val="115000"/>
              </a:lnSpc>
              <a:spcBef>
                <a:spcPts val="400"/>
              </a:spcBef>
              <a:buNone/>
            </a:pP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lvl="0" rtl="0">
              <a:lnSpc>
                <a:spcPct val="115000"/>
              </a:lnSpc>
              <a:spcBef>
                <a:spcPts val="400"/>
              </a:spcBef>
              <a:buNone/>
            </a:pP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1" name="Shape 191"/>
          <p:cNvSpPr txBox="1"/>
          <p:nvPr/>
        </p:nvSpPr>
        <p:spPr>
          <a:xfrm>
            <a:off x="4729000" y="1291175"/>
            <a:ext cx="3000000" cy="7494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Clr>
                <a:schemeClr val="dk1"/>
              </a:buClr>
              <a:buSzPct val="36666"/>
              <a:buFont typeface="Arial"/>
              <a:buNone/>
            </a:pPr>
            <a:r>
              <a:rPr lang="en" sz="3000" b="1"/>
              <a:t>Mobilita žáků</a:t>
            </a:r>
            <a:r>
              <a:rPr lang="en" sz="3000"/>
              <a:t> </a:t>
            </a:r>
          </a:p>
        </p:txBody>
      </p:sp>
      <p:pic>
        <p:nvPicPr>
          <p:cNvPr id="192" name="Shape 192" descr="EU flag-Erasmus+_vect_POS.jp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979475" y="255906"/>
            <a:ext cx="1987293" cy="567656"/>
          </a:xfrm>
          <a:prstGeom prst="rect">
            <a:avLst/>
          </a:prstGeom>
          <a:noFill/>
          <a:ln>
            <a:noFill/>
          </a:ln>
        </p:spPr>
      </p:pic>
      <p:sp>
        <p:nvSpPr>
          <p:cNvPr id="193" name="Shape 193"/>
          <p:cNvSpPr txBox="1"/>
          <p:nvPr/>
        </p:nvSpPr>
        <p:spPr>
          <a:xfrm>
            <a:off x="275150" y="1291175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9600">
                <a:solidFill>
                  <a:srgbClr val="1C4587"/>
                </a:solidFill>
              </a:rPr>
              <a:t>KA1</a:t>
            </a:r>
          </a:p>
        </p:txBody>
      </p:sp>
      <p:sp>
        <p:nvSpPr>
          <p:cNvPr id="194" name="Shape 194"/>
          <p:cNvSpPr/>
          <p:nvPr/>
        </p:nvSpPr>
        <p:spPr>
          <a:xfrm rot="-1357328">
            <a:off x="2945698" y="1813013"/>
            <a:ext cx="1754054" cy="622152"/>
          </a:xfrm>
          <a:prstGeom prst="stripedRightArrow">
            <a:avLst>
              <a:gd name="adj1" fmla="val 50000"/>
              <a:gd name="adj2" fmla="val 58397"/>
            </a:avLst>
          </a:prstGeom>
          <a:gradFill>
            <a:gsLst>
              <a:gs pos="0">
                <a:srgbClr val="DCECD5"/>
              </a:gs>
              <a:gs pos="100000">
                <a:srgbClr val="93BC81"/>
              </a:gs>
            </a:gsLst>
            <a:path path="circle">
              <a:fillToRect l="50000" t="50000" r="50000" b="50000"/>
            </a:path>
            <a:tileRect/>
          </a:gra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pic>
        <p:nvPicPr>
          <p:cNvPr id="195" name="Shape 19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929425" y="872775"/>
            <a:ext cx="1173350" cy="1147975"/>
          </a:xfrm>
          <a:prstGeom prst="rect">
            <a:avLst/>
          </a:prstGeom>
          <a:noFill/>
          <a:ln>
            <a:noFill/>
          </a:ln>
        </p:spPr>
      </p:pic>
      <p:sp>
        <p:nvSpPr>
          <p:cNvPr id="196" name="Shape 196"/>
          <p:cNvSpPr/>
          <p:nvPr/>
        </p:nvSpPr>
        <p:spPr>
          <a:xfrm rot="1354323">
            <a:off x="2870223" y="2895752"/>
            <a:ext cx="1714754" cy="618646"/>
          </a:xfrm>
          <a:prstGeom prst="stripedRightArrow">
            <a:avLst>
              <a:gd name="adj1" fmla="val 50000"/>
              <a:gd name="adj2" fmla="val 50000"/>
            </a:avLst>
          </a:prstGeom>
          <a:gradFill>
            <a:gsLst>
              <a:gs pos="0">
                <a:srgbClr val="F5D0D0"/>
              </a:gs>
              <a:gs pos="100000">
                <a:srgbClr val="D96868"/>
              </a:gs>
            </a:gsLst>
            <a:path path="circle">
              <a:fillToRect l="50000" t="50000" r="50000" b="50000"/>
            </a:path>
            <a:tileRect/>
          </a:gra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simple-light-2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1186</Words>
  <Application>Microsoft Office PowerPoint</Application>
  <PresentationFormat>Předvádění na obrazovce (16:9)</PresentationFormat>
  <Paragraphs>201</Paragraphs>
  <Slides>29</Slides>
  <Notes>29</Notes>
  <HiddenSlides>0</HiddenSlides>
  <MMClips>0</MMClips>
  <ScaleCrop>false</ScaleCrop>
  <HeadingPairs>
    <vt:vector size="6" baseType="variant">
      <vt:variant>
        <vt:lpstr>Použitá písma</vt:lpstr>
      </vt:variant>
      <vt:variant>
        <vt:i4>4</vt:i4>
      </vt:variant>
      <vt:variant>
        <vt:lpstr>Motiv</vt:lpstr>
      </vt:variant>
      <vt:variant>
        <vt:i4>2</vt:i4>
      </vt:variant>
      <vt:variant>
        <vt:lpstr>Nadpisy snímků</vt:lpstr>
      </vt:variant>
      <vt:variant>
        <vt:i4>29</vt:i4>
      </vt:variant>
    </vt:vector>
  </HeadingPairs>
  <TitlesOfParts>
    <vt:vector size="35" baseType="lpstr">
      <vt:lpstr>Century Gothic</vt:lpstr>
      <vt:lpstr>Arial</vt:lpstr>
      <vt:lpstr>Trebuchet MS</vt:lpstr>
      <vt:lpstr>Calibri</vt:lpstr>
      <vt:lpstr>Simple Light</vt:lpstr>
      <vt:lpstr>simple-light-2</vt:lpstr>
      <vt:lpstr>Internacionalizace  škol  v aktivitách DZS</vt:lpstr>
      <vt:lpstr>Co potřebujeme pro mezinárodní spolupráci?</vt:lpstr>
      <vt:lpstr>Prezentace aplikace PowerPoint</vt:lpstr>
      <vt:lpstr>Program ERASMUS+ 2014 - 2020</vt:lpstr>
      <vt:lpstr>Kde se informovat?</vt:lpstr>
      <vt:lpstr>Aktivity programu</vt:lpstr>
      <vt:lpstr>Prezentace aplikace PowerPoint</vt:lpstr>
      <vt:lpstr>Prezentace aplikace PowerPoint</vt:lpstr>
      <vt:lpstr>Odborné vzdělávání a příprava</vt:lpstr>
      <vt:lpstr>Mobilita žáků v odborném vzdělávání a přípravě</vt:lpstr>
      <vt:lpstr>Prezentace aplikace PowerPoint</vt:lpstr>
      <vt:lpstr>KA1 - Financování  </vt:lpstr>
      <vt:lpstr>Prezentace aplikace PowerPoint</vt:lpstr>
      <vt:lpstr>Prezentace aplikace PowerPoint</vt:lpstr>
      <vt:lpstr>Klíčová akce 2 ve školním vzdělávání</vt:lpstr>
      <vt:lpstr>Prezentace aplikace PowerPoint</vt:lpstr>
      <vt:lpstr>Klíčová akce 2 v odborném vzdělávání a přípravě</vt:lpstr>
      <vt:lpstr>KA2 - odborné vzdělávání a příprava </vt:lpstr>
      <vt:lpstr>Kde najít partnera?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 Erasmus+  MLÁDEŽ  mimoškolní  aktivity </vt:lpstr>
      <vt:lpstr>Další možnosti pro mezinárodní spolupráci</vt:lpstr>
      <vt:lpstr>Významné akce 2. pololetí 2017</vt:lpstr>
      <vt:lpstr>Významné akce 2. pololetí 2017</vt:lpstr>
      <vt:lpstr>Děkujeme za pozornost   Pavlína Kroužková - pavlina.krouzkova@dzs.cz Lucie Münchová - lucie.munchova@dzs.cz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Internacionalizace  škol  v aktivitách DZS</dc:title>
  <dc:creator>Munchová Lucie</dc:creator>
  <cp:lastModifiedBy>lucie.munchova@dzs.cz</cp:lastModifiedBy>
  <cp:revision>4</cp:revision>
  <dcterms:modified xsi:type="dcterms:W3CDTF">2017-11-09T18:24:34Z</dcterms:modified>
</cp:coreProperties>
</file>