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vml" ContentType="application/vnd.openxmlformats-officedocument.vmlDrawing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6" r:id="rId1"/>
  </p:sldMasterIdLst>
  <p:notesMasterIdLst>
    <p:notesMasterId r:id="rId28"/>
  </p:notesMasterIdLst>
  <p:sldIdLst>
    <p:sldId id="324" r:id="rId2"/>
    <p:sldId id="269" r:id="rId3"/>
    <p:sldId id="652" r:id="rId4"/>
    <p:sldId id="654" r:id="rId5"/>
    <p:sldId id="671" r:id="rId6"/>
    <p:sldId id="681" r:id="rId7"/>
    <p:sldId id="692" r:id="rId8"/>
    <p:sldId id="657" r:id="rId9"/>
    <p:sldId id="658" r:id="rId10"/>
    <p:sldId id="677" r:id="rId11"/>
    <p:sldId id="674" r:id="rId12"/>
    <p:sldId id="695" r:id="rId13"/>
    <p:sldId id="696" r:id="rId14"/>
    <p:sldId id="697" r:id="rId15"/>
    <p:sldId id="698" r:id="rId16"/>
    <p:sldId id="699" r:id="rId17"/>
    <p:sldId id="700" r:id="rId18"/>
    <p:sldId id="701" r:id="rId19"/>
    <p:sldId id="702" r:id="rId20"/>
    <p:sldId id="703" r:id="rId21"/>
    <p:sldId id="704" r:id="rId22"/>
    <p:sldId id="705" r:id="rId23"/>
    <p:sldId id="693" r:id="rId24"/>
    <p:sldId id="694" r:id="rId25"/>
    <p:sldId id="663" r:id="rId26"/>
    <p:sldId id="650" r:id="rId27"/>
  </p:sldIdLst>
  <p:sldSz cx="18288000" cy="10287000"/>
  <p:notesSz cx="6858000" cy="9144000"/>
  <p:embeddedFontLst>
    <p:embeddedFont>
      <p:font typeface="Georgia" panose="02040502050405020303" pitchFamily="18" charset="0"/>
      <p:regular r:id="rId29"/>
      <p:bold r:id="rId30"/>
      <p:italic r:id="rId31"/>
      <p:boldItalic r:id="rId32"/>
    </p:embeddedFont>
    <p:embeddedFont>
      <p:font typeface="Comic Sans MS" panose="030F0702030302020204" pitchFamily="66" charset="0"/>
      <p:regular r:id="rId33"/>
      <p:bold r:id="rId34"/>
    </p:embeddedFont>
    <p:embeddedFont>
      <p:font typeface="Arial Unicode MS" panose="020B0604020202020204" pitchFamily="34" charset="-128"/>
      <p:regular r:id="rId35"/>
    </p:embeddedFont>
    <p:embeddedFont>
      <p:font typeface="Roboto Condensed" panose="020B0604020202020204" charset="0"/>
      <p:regular r:id="rId36"/>
      <p:bold r:id="rId37"/>
      <p:italic r:id="rId38"/>
      <p:boldItalic r:id="rId39"/>
    </p:embeddedFont>
    <p:embeddedFont>
      <p:font typeface="Calibri" panose="020F0502020204030204" pitchFamily="34" charset="0"/>
      <p:regular r:id="rId40"/>
      <p:bold r:id="rId41"/>
      <p:italic r:id="rId42"/>
      <p:boldItalic r:id="rId43"/>
    </p:embeddedFont>
  </p:embeddedFontLst>
  <p:defaultTextStyle>
    <a:defPPr>
      <a:defRPr lang="uk-UA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40" userDrawn="1">
          <p15:clr>
            <a:srgbClr val="A4A3A4"/>
          </p15:clr>
        </p15:guide>
        <p15:guide id="2" pos="58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C3E1"/>
    <a:srgbClr val="F2B800"/>
    <a:srgbClr val="4FA7EF"/>
    <a:srgbClr val="F250F2"/>
    <a:srgbClr val="45E33D"/>
    <a:srgbClr val="E642DE"/>
    <a:srgbClr val="64D4EA"/>
    <a:srgbClr val="4CCCE6"/>
    <a:srgbClr val="6CD5EA"/>
    <a:srgbClr val="57CF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Styl Světlá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16DA210-FB5B-4158-B5E0-FEB733F419BA}" styleName="Styl Světlá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Styl Tmavá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A107856-5554-42FB-B03E-39F5DBC370BA}" styleName="Střední styl 4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7AC3CCA-C797-4891-BE02-D94E43425B78}" styleName="Styl Středně sytá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93D81CF-94F2-401A-BA57-92F5A7B2D0C5}" styleName="Styl Středně sytá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5BE263C-DBD7-4A20-BB59-AAB30ACAA65A}" styleName="Střední styl 3 – zvýraznění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60" autoAdjust="0"/>
    <p:restoredTop sz="96764" autoAdjust="0"/>
  </p:normalViewPr>
  <p:slideViewPr>
    <p:cSldViewPr>
      <p:cViewPr>
        <p:scale>
          <a:sx n="60" d="100"/>
          <a:sy n="60" d="100"/>
        </p:scale>
        <p:origin x="-350" y="86"/>
      </p:cViewPr>
      <p:guideLst>
        <p:guide orient="horz" pos="3240"/>
        <p:guide pos="58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662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6.fntdata"/><Relationship Id="rId42" Type="http://schemas.openxmlformats.org/officeDocument/2006/relationships/font" Target="fonts/font14.fntdata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5.fntdata"/><Relationship Id="rId38" Type="http://schemas.openxmlformats.org/officeDocument/2006/relationships/font" Target="fonts/font10.fntdata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1.fntdata"/><Relationship Id="rId41" Type="http://schemas.openxmlformats.org/officeDocument/2006/relationships/font" Target="fonts/font1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4.fntdata"/><Relationship Id="rId37" Type="http://schemas.openxmlformats.org/officeDocument/2006/relationships/font" Target="fonts/font9.fntdata"/><Relationship Id="rId40" Type="http://schemas.openxmlformats.org/officeDocument/2006/relationships/font" Target="fonts/font12.fntdata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36" Type="http://schemas.openxmlformats.org/officeDocument/2006/relationships/font" Target="fonts/font8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3.fntdata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font" Target="fonts/font2.fntdata"/><Relationship Id="rId35" Type="http://schemas.openxmlformats.org/officeDocument/2006/relationships/font" Target="fonts/font7.fntdata"/><Relationship Id="rId43" Type="http://schemas.openxmlformats.org/officeDocument/2006/relationships/font" Target="fonts/font15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4761885-BFE8-4EBC-BF92-F12C0FD4216C}" type="doc">
      <dgm:prSet loTypeId="urn:microsoft.com/office/officeart/2005/8/layout/vList5" loCatId="list" qsTypeId="urn:microsoft.com/office/officeart/2005/8/quickstyle/3d3" qsCatId="3D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CC8003B5-8C34-4240-8A44-683CF555CEC7}">
      <dgm:prSet phldrT="[Text]"/>
      <dgm:spPr>
        <a:xfrm>
          <a:off x="0" y="651270"/>
          <a:ext cx="2962656" cy="619888"/>
        </a:xfrm>
      </dgm:spPr>
      <dgm:t>
        <a:bodyPr/>
        <a:lstStyle/>
        <a:p>
          <a:r>
            <a:rPr lang="cs-CZ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KA 2</a:t>
          </a:r>
        </a:p>
        <a:p>
          <a:r>
            <a:rPr lang="cs-CZ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Cíl: Modernizace kurikula SOV - podpora klíčových kompetencí </a:t>
          </a:r>
          <a:endParaRPr lang="en-US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F402CA94-F735-4E23-BA47-BF6633F86242}" type="parTrans" cxnId="{870DC9A2-CD38-4C5A-8D55-481982D6848C}">
      <dgm:prSet/>
      <dgm:spPr/>
      <dgm:t>
        <a:bodyPr/>
        <a:lstStyle/>
        <a:p>
          <a:endParaRPr lang="en-US"/>
        </a:p>
      </dgm:t>
    </dgm:pt>
    <dgm:pt modelId="{0F094A09-A673-44A4-97FA-1BC088CAE5B2}" type="sibTrans" cxnId="{870DC9A2-CD38-4C5A-8D55-481982D6848C}">
      <dgm:prSet/>
      <dgm:spPr/>
      <dgm:t>
        <a:bodyPr/>
        <a:lstStyle/>
        <a:p>
          <a:endParaRPr lang="en-US"/>
        </a:p>
      </dgm:t>
    </dgm:pt>
    <dgm:pt modelId="{B796AB8B-F8AB-4E69-95DF-B330276D1B34}">
      <dgm:prSet phldrT="[Text]" custT="1"/>
      <dgm:spPr>
        <a:xfrm rot="5400000">
          <a:off x="5294251" y="-1672257"/>
          <a:ext cx="603752" cy="5266944"/>
        </a:xfrm>
      </dgm:spPr>
      <dgm:t>
        <a:bodyPr/>
        <a:lstStyle/>
        <a:p>
          <a:r>
            <a:rPr lang="cs-CZ" sz="1100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Koncepce - všeobecná část</a:t>
          </a:r>
          <a:endParaRPr lang="en-US" sz="1100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2340C03D-BBB7-451F-A66A-ED721803DC03}" type="parTrans" cxnId="{9EF69878-09EC-4369-B458-6207F62EFA20}">
      <dgm:prSet/>
      <dgm:spPr/>
      <dgm:t>
        <a:bodyPr/>
        <a:lstStyle/>
        <a:p>
          <a:endParaRPr lang="en-US"/>
        </a:p>
      </dgm:t>
    </dgm:pt>
    <dgm:pt modelId="{1A3AF7C7-0941-46CB-8633-E8E7F675BA74}" type="sibTrans" cxnId="{9EF69878-09EC-4369-B458-6207F62EFA20}">
      <dgm:prSet/>
      <dgm:spPr/>
      <dgm:t>
        <a:bodyPr/>
        <a:lstStyle/>
        <a:p>
          <a:endParaRPr lang="en-US"/>
        </a:p>
      </dgm:t>
    </dgm:pt>
    <dgm:pt modelId="{CEEAA87E-AF1F-4BFC-BC29-3DA1AE857E87}">
      <dgm:prSet phldrT="[Text]" custT="1"/>
      <dgm:spPr>
        <a:xfrm rot="5400000">
          <a:off x="5294251" y="-1672257"/>
          <a:ext cx="603752" cy="5266944"/>
        </a:xfrm>
      </dgm:spPr>
      <dgm:t>
        <a:bodyPr/>
        <a:lstStyle/>
        <a:p>
          <a:r>
            <a:rPr lang="cs-CZ" sz="1100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3 </a:t>
          </a:r>
          <a:r>
            <a:rPr lang="cs-CZ" sz="1100" b="1" dirty="0" err="1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info</a:t>
          </a:r>
          <a:r>
            <a:rPr lang="cs-CZ" sz="1100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 semináře</a:t>
          </a:r>
          <a:endParaRPr lang="en-US" sz="1100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BD6A70B5-B927-4EC0-82F1-D58BD52BE78C}" type="parTrans" cxnId="{2DE37657-0ED6-4BDF-897D-EF8BD62BDCA7}">
      <dgm:prSet/>
      <dgm:spPr/>
      <dgm:t>
        <a:bodyPr/>
        <a:lstStyle/>
        <a:p>
          <a:endParaRPr lang="en-US"/>
        </a:p>
      </dgm:t>
    </dgm:pt>
    <dgm:pt modelId="{147B8801-7107-4F1C-BDE5-AE68A357B25B}" type="sibTrans" cxnId="{2DE37657-0ED6-4BDF-897D-EF8BD62BDCA7}">
      <dgm:prSet/>
      <dgm:spPr/>
      <dgm:t>
        <a:bodyPr/>
        <a:lstStyle/>
        <a:p>
          <a:endParaRPr lang="en-US"/>
        </a:p>
      </dgm:t>
    </dgm:pt>
    <dgm:pt modelId="{F015D222-CD93-4D89-92A9-925FB370C4FE}">
      <dgm:prSet phldrT="[Text]"/>
      <dgm:spPr>
        <a:xfrm>
          <a:off x="0" y="1302153"/>
          <a:ext cx="2962656" cy="619888"/>
        </a:xfrm>
      </dgm:spPr>
      <dgm:t>
        <a:bodyPr/>
        <a:lstStyle/>
        <a:p>
          <a:r>
            <a:rPr lang="cs-CZ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KA 3</a:t>
          </a:r>
        </a:p>
        <a:p>
          <a:r>
            <a:rPr lang="cs-CZ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Cíl: Modernizace kurikula SOV - podpora odborných kompetencí</a:t>
          </a:r>
          <a:endParaRPr lang="en-US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61346F10-F1C1-457A-9086-8AE25FA589C0}" type="parTrans" cxnId="{D28701C7-8250-4514-9F90-1EACC6CDA9DF}">
      <dgm:prSet/>
      <dgm:spPr/>
      <dgm:t>
        <a:bodyPr/>
        <a:lstStyle/>
        <a:p>
          <a:endParaRPr lang="en-US"/>
        </a:p>
      </dgm:t>
    </dgm:pt>
    <dgm:pt modelId="{880EA2C0-DCB1-46BC-BE2D-766D7DAD8D23}" type="sibTrans" cxnId="{D28701C7-8250-4514-9F90-1EACC6CDA9DF}">
      <dgm:prSet/>
      <dgm:spPr/>
      <dgm:t>
        <a:bodyPr/>
        <a:lstStyle/>
        <a:p>
          <a:endParaRPr lang="en-US"/>
        </a:p>
      </dgm:t>
    </dgm:pt>
    <dgm:pt modelId="{1F40CCC7-AB7E-4CF1-9527-92D6E8503BE0}">
      <dgm:prSet phldrT="[Text]" custT="1"/>
      <dgm:spPr>
        <a:xfrm rot="5400000">
          <a:off x="5313882" y="-1021373"/>
          <a:ext cx="564490" cy="5266944"/>
        </a:xfrm>
      </dgm:spPr>
      <dgm:t>
        <a:bodyPr/>
        <a:lstStyle/>
        <a:p>
          <a:r>
            <a:rPr lang="cs-CZ" sz="1100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Koncepce - odborná část</a:t>
          </a:r>
          <a:endParaRPr lang="en-US" sz="1100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977566F0-52B2-4D50-B40F-0216410AE551}" type="parTrans" cxnId="{0DCAA840-9829-4AB7-A614-3CB321C843BF}">
      <dgm:prSet/>
      <dgm:spPr/>
      <dgm:t>
        <a:bodyPr/>
        <a:lstStyle/>
        <a:p>
          <a:endParaRPr lang="en-US"/>
        </a:p>
      </dgm:t>
    </dgm:pt>
    <dgm:pt modelId="{AFAF754D-F3CF-4A9B-B3D0-36BE6014BA01}" type="sibTrans" cxnId="{0DCAA840-9829-4AB7-A614-3CB321C843BF}">
      <dgm:prSet/>
      <dgm:spPr/>
      <dgm:t>
        <a:bodyPr/>
        <a:lstStyle/>
        <a:p>
          <a:endParaRPr lang="en-US"/>
        </a:p>
      </dgm:t>
    </dgm:pt>
    <dgm:pt modelId="{A014C4B6-E2AD-4C44-B5EE-26EEE7BBED3B}">
      <dgm:prSet phldrT="[Text]" custT="1"/>
      <dgm:spPr>
        <a:xfrm rot="5400000">
          <a:off x="5313882" y="-1021373"/>
          <a:ext cx="564490" cy="5266944"/>
        </a:xfrm>
      </dgm:spPr>
      <dgm:t>
        <a:bodyPr/>
        <a:lstStyle/>
        <a:p>
          <a:r>
            <a:rPr lang="cs-CZ" sz="1100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25 komplexních úloh (kategorie E pro 4 obory, H pro 13 oborů, M pro 4 obory, LO pro 10 oborů)</a:t>
          </a:r>
          <a:endParaRPr lang="en-US" sz="1100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ECB5A855-F88C-4F49-995B-118F5F8AF278}" type="parTrans" cxnId="{52697CFB-22FB-4AE1-9713-013C2C1C99C9}">
      <dgm:prSet/>
      <dgm:spPr/>
      <dgm:t>
        <a:bodyPr/>
        <a:lstStyle/>
        <a:p>
          <a:endParaRPr lang="en-US"/>
        </a:p>
      </dgm:t>
    </dgm:pt>
    <dgm:pt modelId="{929FA392-2250-418F-BE0E-CBDCCEBB512A}" type="sibTrans" cxnId="{52697CFB-22FB-4AE1-9713-013C2C1C99C9}">
      <dgm:prSet/>
      <dgm:spPr/>
      <dgm:t>
        <a:bodyPr/>
        <a:lstStyle/>
        <a:p>
          <a:endParaRPr lang="en-US"/>
        </a:p>
      </dgm:t>
    </dgm:pt>
    <dgm:pt modelId="{DA795140-21E8-4930-BB57-3A7F3C049619}">
      <dgm:prSet phldrT="[Text]"/>
      <dgm:spPr>
        <a:xfrm>
          <a:off x="0" y="1953037"/>
          <a:ext cx="2962656" cy="619888"/>
        </a:xfrm>
      </dgm:spPr>
      <dgm:t>
        <a:bodyPr/>
        <a:lstStyle/>
        <a:p>
          <a:r>
            <a:rPr lang="cs-CZ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KA 4</a:t>
          </a:r>
        </a:p>
        <a:p>
          <a:r>
            <a:rPr lang="cs-CZ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Cíl: Provázat NSK s kvalifikační částí ŠVP</a:t>
          </a:r>
          <a:endParaRPr lang="en-US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0CE11BEC-A619-4FBA-93CF-46487BF02733}" type="parTrans" cxnId="{8A80730B-3455-417C-8B13-47D4600D6B5F}">
      <dgm:prSet/>
      <dgm:spPr/>
      <dgm:t>
        <a:bodyPr/>
        <a:lstStyle/>
        <a:p>
          <a:endParaRPr lang="en-US"/>
        </a:p>
      </dgm:t>
    </dgm:pt>
    <dgm:pt modelId="{95B75531-97AA-4934-AA94-BAA85C00F372}" type="sibTrans" cxnId="{8A80730B-3455-417C-8B13-47D4600D6B5F}">
      <dgm:prSet/>
      <dgm:spPr/>
      <dgm:t>
        <a:bodyPr/>
        <a:lstStyle/>
        <a:p>
          <a:endParaRPr lang="en-US"/>
        </a:p>
      </dgm:t>
    </dgm:pt>
    <dgm:pt modelId="{E9CA6EE9-5E98-4F69-BD3A-C44168CFB6F7}">
      <dgm:prSet phldrT="[Text]" custT="1"/>
      <dgm:spPr>
        <a:xfrm rot="5400000">
          <a:off x="5288806" y="-370490"/>
          <a:ext cx="614642" cy="5266944"/>
        </a:xfrm>
      </dgm:spPr>
      <dgm:t>
        <a:bodyPr/>
        <a:lstStyle/>
        <a:p>
          <a:r>
            <a:rPr lang="cs-CZ" sz="1100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Koncepce - část NSK včetně sestavy profesních kvalifikací pro obory vzdělání (kategorie E (13), H (17), M a LO (25))</a:t>
          </a:r>
          <a:endParaRPr lang="en-US" sz="1100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8AFCD690-7898-45DA-B1FB-9C151E56C7B8}" type="parTrans" cxnId="{EB5FF680-048D-46B0-8CB1-39B7521215D7}">
      <dgm:prSet/>
      <dgm:spPr/>
      <dgm:t>
        <a:bodyPr/>
        <a:lstStyle/>
        <a:p>
          <a:endParaRPr lang="en-US"/>
        </a:p>
      </dgm:t>
    </dgm:pt>
    <dgm:pt modelId="{74522C0F-F3F1-47D3-BCF5-0CA970FB4616}" type="sibTrans" cxnId="{EB5FF680-048D-46B0-8CB1-39B7521215D7}">
      <dgm:prSet/>
      <dgm:spPr/>
      <dgm:t>
        <a:bodyPr/>
        <a:lstStyle/>
        <a:p>
          <a:endParaRPr lang="en-US"/>
        </a:p>
      </dgm:t>
    </dgm:pt>
    <dgm:pt modelId="{D0BDE6C3-25D1-4E9A-B4E3-8376A35450AB}">
      <dgm:prSet phldrT="[Text]" custT="1"/>
      <dgm:spPr>
        <a:xfrm rot="5400000">
          <a:off x="5288806" y="-370490"/>
          <a:ext cx="614642" cy="5266944"/>
        </a:xfrm>
      </dgm:spPr>
      <dgm:t>
        <a:bodyPr/>
        <a:lstStyle/>
        <a:p>
          <a:r>
            <a:rPr lang="cs-CZ" sz="1100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25 komplexních úloh (kategorie E, H, M, LO pro 22 oborů)</a:t>
          </a:r>
          <a:endParaRPr lang="en-US" sz="1100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6B693A4F-23CF-49C5-8B39-F3D1449211EC}" type="parTrans" cxnId="{64E5B24E-9536-4D16-BCD7-8B40F1D2775E}">
      <dgm:prSet/>
      <dgm:spPr/>
      <dgm:t>
        <a:bodyPr/>
        <a:lstStyle/>
        <a:p>
          <a:endParaRPr lang="en-US"/>
        </a:p>
      </dgm:t>
    </dgm:pt>
    <dgm:pt modelId="{E626FDCD-77F0-4845-B1FA-27A6D42D1191}" type="sibTrans" cxnId="{64E5B24E-9536-4D16-BCD7-8B40F1D2775E}">
      <dgm:prSet/>
      <dgm:spPr/>
      <dgm:t>
        <a:bodyPr/>
        <a:lstStyle/>
        <a:p>
          <a:endParaRPr lang="en-US"/>
        </a:p>
      </dgm:t>
    </dgm:pt>
    <dgm:pt modelId="{904828DC-18BE-4B4F-BEEC-9D2C87285C33}">
      <dgm:prSet/>
      <dgm:spPr>
        <a:xfrm>
          <a:off x="0" y="2603920"/>
          <a:ext cx="2962656" cy="619888"/>
        </a:xfrm>
      </dgm:spPr>
      <dgm:t>
        <a:bodyPr/>
        <a:lstStyle/>
        <a:p>
          <a:r>
            <a:rPr lang="cs-CZ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KA 5</a:t>
          </a:r>
        </a:p>
        <a:p>
          <a:r>
            <a:rPr lang="cs-CZ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Cíl: Rozšířit a zefektivnit možnosti realizace odborného výcviku a praxe</a:t>
          </a:r>
          <a:endParaRPr lang="en-US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F7DB6DA9-F891-4B77-9485-88135AD92423}" type="parTrans" cxnId="{19F72AE6-83A3-4059-B1DB-2DBCD896373B}">
      <dgm:prSet/>
      <dgm:spPr/>
      <dgm:t>
        <a:bodyPr/>
        <a:lstStyle/>
        <a:p>
          <a:endParaRPr lang="en-US"/>
        </a:p>
      </dgm:t>
    </dgm:pt>
    <dgm:pt modelId="{868E82A3-2B54-4210-AF6E-9A333D2804B5}" type="sibTrans" cxnId="{19F72AE6-83A3-4059-B1DB-2DBCD896373B}">
      <dgm:prSet/>
      <dgm:spPr/>
      <dgm:t>
        <a:bodyPr/>
        <a:lstStyle/>
        <a:p>
          <a:endParaRPr lang="en-US"/>
        </a:p>
      </dgm:t>
    </dgm:pt>
    <dgm:pt modelId="{15CDF18F-094C-49CA-8D0D-2088D50A070B}">
      <dgm:prSet custT="1"/>
      <dgm:spPr>
        <a:xfrm rot="5400000">
          <a:off x="5348172" y="280392"/>
          <a:ext cx="495911" cy="5266944"/>
        </a:xfrm>
      </dgm:spPr>
      <dgm:t>
        <a:bodyPr/>
        <a:lstStyle/>
        <a:p>
          <a:r>
            <a:rPr lang="cs-CZ" sz="1100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Návrh vzorových nástrojů pro hodnocení žáků na základě osobních portfolií</a:t>
          </a:r>
          <a:endParaRPr lang="en-US" sz="1100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D7B606B8-EF3E-4B8B-B2E8-857C9E48C589}" type="parTrans" cxnId="{21CB0669-DE37-4369-9E95-6413943E566E}">
      <dgm:prSet/>
      <dgm:spPr/>
      <dgm:t>
        <a:bodyPr/>
        <a:lstStyle/>
        <a:p>
          <a:endParaRPr lang="en-US"/>
        </a:p>
      </dgm:t>
    </dgm:pt>
    <dgm:pt modelId="{66D98E63-C82A-41EB-A350-5F936814F489}" type="sibTrans" cxnId="{21CB0669-DE37-4369-9E95-6413943E566E}">
      <dgm:prSet/>
      <dgm:spPr/>
      <dgm:t>
        <a:bodyPr/>
        <a:lstStyle/>
        <a:p>
          <a:endParaRPr lang="en-US"/>
        </a:p>
      </dgm:t>
    </dgm:pt>
    <dgm:pt modelId="{BDF82175-1233-4BEE-A9BF-0BB0704CA9DA}">
      <dgm:prSet/>
      <dgm:spPr>
        <a:xfrm>
          <a:off x="0" y="3254803"/>
          <a:ext cx="2962656" cy="619888"/>
        </a:xfrm>
      </dgm:spPr>
      <dgm:t>
        <a:bodyPr/>
        <a:lstStyle/>
        <a:p>
          <a:r>
            <a:rPr lang="cs-CZ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KA 6</a:t>
          </a:r>
        </a:p>
        <a:p>
          <a:r>
            <a:rPr lang="cs-CZ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Cíl: Vytvořit nové komponenty IS UNIV3 pro tvorbu a inovaci ŠVP</a:t>
          </a:r>
          <a:endParaRPr lang="en-US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01C11541-185F-4A1F-A809-4297AB6A31D8}" type="parTrans" cxnId="{CFFD2CEB-4923-417A-BC7A-86B9086CA13C}">
      <dgm:prSet/>
      <dgm:spPr/>
      <dgm:t>
        <a:bodyPr/>
        <a:lstStyle/>
        <a:p>
          <a:endParaRPr lang="en-US"/>
        </a:p>
      </dgm:t>
    </dgm:pt>
    <dgm:pt modelId="{B1A86657-DBCA-4F6A-B644-5AC36CE3A5F5}" type="sibTrans" cxnId="{CFFD2CEB-4923-417A-BC7A-86B9086CA13C}">
      <dgm:prSet/>
      <dgm:spPr/>
      <dgm:t>
        <a:bodyPr/>
        <a:lstStyle/>
        <a:p>
          <a:endParaRPr lang="en-US"/>
        </a:p>
      </dgm:t>
    </dgm:pt>
    <dgm:pt modelId="{D518EAC4-C4D6-4DAF-91D1-761A58A88126}">
      <dgm:prSet custT="1"/>
      <dgm:spPr>
        <a:xfrm rot="5400000">
          <a:off x="5348172" y="931276"/>
          <a:ext cx="495911" cy="5266944"/>
        </a:xfrm>
      </dgm:spPr>
      <dgm:t>
        <a:bodyPr/>
        <a:lstStyle/>
        <a:p>
          <a:r>
            <a:rPr lang="cs-CZ" sz="1100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Rozšířený IS pro tvorbu metodických a výukových materiálů a úpravu ŠVP vč. veřejně přístupné platformy</a:t>
          </a:r>
          <a:endParaRPr lang="en-US" sz="1100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E2400487-5152-4C09-8784-23BB634653F5}" type="parTrans" cxnId="{02D950E4-98A3-4276-88E8-54E689020B8F}">
      <dgm:prSet/>
      <dgm:spPr/>
      <dgm:t>
        <a:bodyPr/>
        <a:lstStyle/>
        <a:p>
          <a:endParaRPr lang="en-US"/>
        </a:p>
      </dgm:t>
    </dgm:pt>
    <dgm:pt modelId="{AFDDE201-2A2C-485E-8F45-3E7707A0F432}" type="sibTrans" cxnId="{02D950E4-98A3-4276-88E8-54E689020B8F}">
      <dgm:prSet/>
      <dgm:spPr/>
      <dgm:t>
        <a:bodyPr/>
        <a:lstStyle/>
        <a:p>
          <a:endParaRPr lang="en-US"/>
        </a:p>
      </dgm:t>
    </dgm:pt>
    <dgm:pt modelId="{D5AAC3DE-BE0E-48AB-B327-D687FEC7AAC1}">
      <dgm:prSet/>
      <dgm:spPr>
        <a:xfrm>
          <a:off x="0" y="3905687"/>
          <a:ext cx="2962656" cy="619888"/>
        </a:xfrm>
      </dgm:spPr>
      <dgm:t>
        <a:bodyPr/>
        <a:lstStyle/>
        <a:p>
          <a:r>
            <a:rPr lang="cs-CZ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KA 7</a:t>
          </a:r>
        </a:p>
        <a:p>
          <a:r>
            <a:rPr lang="cs-CZ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Cíl: Zajistit využití modelových soustav komplexních úloh ve vybraném vzorku ŠVP v daných kategoriích SOV</a:t>
          </a:r>
          <a:endParaRPr lang="en-US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B10FF001-211F-488B-9F12-B3FE096323B0}" type="parTrans" cxnId="{340264A1-9232-4DE3-BB7B-00405AD84920}">
      <dgm:prSet/>
      <dgm:spPr/>
      <dgm:t>
        <a:bodyPr/>
        <a:lstStyle/>
        <a:p>
          <a:endParaRPr lang="en-US"/>
        </a:p>
      </dgm:t>
    </dgm:pt>
    <dgm:pt modelId="{C64D3CE4-3A82-406F-96BB-6894A058A0A5}" type="sibTrans" cxnId="{340264A1-9232-4DE3-BB7B-00405AD84920}">
      <dgm:prSet/>
      <dgm:spPr/>
      <dgm:t>
        <a:bodyPr/>
        <a:lstStyle/>
        <a:p>
          <a:endParaRPr lang="en-US"/>
        </a:p>
      </dgm:t>
    </dgm:pt>
    <dgm:pt modelId="{6710E140-FF69-431B-B553-A7E8EEE1FE2A}">
      <dgm:prSet/>
      <dgm:spPr>
        <a:xfrm rot="5400000">
          <a:off x="5348172" y="1582159"/>
          <a:ext cx="495911" cy="5266944"/>
        </a:xfrm>
      </dgm:spPr>
      <dgm:t>
        <a:bodyPr/>
        <a:lstStyle/>
        <a:p>
          <a:endParaRPr lang="en-US" sz="1500" b="1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8A7C6EC6-84CA-4F82-9DD1-3C6B34D690AA}" type="parTrans" cxnId="{FF5B881A-CF49-4279-8F89-8C7A800980A4}">
      <dgm:prSet/>
      <dgm:spPr/>
      <dgm:t>
        <a:bodyPr/>
        <a:lstStyle/>
        <a:p>
          <a:endParaRPr lang="en-US"/>
        </a:p>
      </dgm:t>
    </dgm:pt>
    <dgm:pt modelId="{47CC5393-5FFD-4E18-84A9-03C2D9D407B3}" type="sibTrans" cxnId="{FF5B881A-CF49-4279-8F89-8C7A800980A4}">
      <dgm:prSet/>
      <dgm:spPr/>
      <dgm:t>
        <a:bodyPr/>
        <a:lstStyle/>
        <a:p>
          <a:endParaRPr lang="en-US"/>
        </a:p>
      </dgm:t>
    </dgm:pt>
    <dgm:pt modelId="{D2B9A8E6-9117-4817-8061-DEF9996BE525}">
      <dgm:prSet phldrT="[Text]" custT="1"/>
      <dgm:spPr>
        <a:xfrm rot="5400000">
          <a:off x="5288806" y="-370490"/>
          <a:ext cx="614642" cy="5266944"/>
        </a:xfrm>
      </dgm:spPr>
      <dgm:t>
        <a:bodyPr/>
        <a:lstStyle/>
        <a:p>
          <a:r>
            <a:rPr lang="cs-CZ" sz="1100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Metodika koncipování ŠVP s využitím NSK</a:t>
          </a:r>
          <a:endParaRPr lang="en-US" sz="1100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7FE2F23A-A982-4853-AEA9-4C8D711F01DA}" type="parTrans" cxnId="{C7F35443-B89C-4C24-BEFC-2E013FAC7813}">
      <dgm:prSet/>
      <dgm:spPr/>
      <dgm:t>
        <a:bodyPr/>
        <a:lstStyle/>
        <a:p>
          <a:endParaRPr lang="en-US"/>
        </a:p>
      </dgm:t>
    </dgm:pt>
    <dgm:pt modelId="{EEE7ECF6-5906-48AC-A457-45D0A54ECC67}" type="sibTrans" cxnId="{C7F35443-B89C-4C24-BEFC-2E013FAC7813}">
      <dgm:prSet/>
      <dgm:spPr/>
      <dgm:t>
        <a:bodyPr/>
        <a:lstStyle/>
        <a:p>
          <a:endParaRPr lang="en-US"/>
        </a:p>
      </dgm:t>
    </dgm:pt>
    <dgm:pt modelId="{5DD1CB3E-EFE8-4D4F-A066-C75CC2BD9B14}">
      <dgm:prSet custT="1"/>
      <dgm:spPr>
        <a:xfrm rot="5400000">
          <a:off x="5348172" y="280392"/>
          <a:ext cx="495911" cy="5266944"/>
        </a:xfrm>
      </dgm:spPr>
      <dgm:t>
        <a:bodyPr/>
        <a:lstStyle/>
        <a:p>
          <a:r>
            <a:rPr lang="cs-CZ" sz="1100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Plány spolupráce škol a sociálních partnerů (5 oborů) (výsledek)</a:t>
          </a:r>
          <a:endParaRPr lang="en-US" sz="1100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60C66E66-EC03-4844-B6D7-8F5AA368C642}" type="parTrans" cxnId="{3F50A5C2-D817-4026-A658-121DE707D3F1}">
      <dgm:prSet/>
      <dgm:spPr/>
      <dgm:t>
        <a:bodyPr/>
        <a:lstStyle/>
        <a:p>
          <a:endParaRPr lang="en-US"/>
        </a:p>
      </dgm:t>
    </dgm:pt>
    <dgm:pt modelId="{F5B4B732-761C-4188-8B65-8110BCF65BDC}" type="sibTrans" cxnId="{3F50A5C2-D817-4026-A658-121DE707D3F1}">
      <dgm:prSet/>
      <dgm:spPr/>
      <dgm:t>
        <a:bodyPr/>
        <a:lstStyle/>
        <a:p>
          <a:endParaRPr lang="en-US"/>
        </a:p>
      </dgm:t>
    </dgm:pt>
    <dgm:pt modelId="{9DA640DF-A896-434B-8066-7203BAD56B2F}">
      <dgm:prSet custT="1"/>
      <dgm:spPr>
        <a:xfrm rot="5400000">
          <a:off x="5348172" y="280392"/>
          <a:ext cx="495911" cy="5266944"/>
        </a:xfrm>
      </dgm:spPr>
      <dgm:t>
        <a:bodyPr/>
        <a:lstStyle/>
        <a:p>
          <a:r>
            <a:rPr lang="cs-CZ" sz="1100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Hodnocení kvality spolupráce škol a sociálních partnerů (5 oborů) (výsledek)</a:t>
          </a:r>
          <a:endParaRPr lang="en-US" sz="1100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165A0086-81C7-49A3-A95C-DAF58B50AD16}" type="parTrans" cxnId="{5D439291-B3CF-4BAA-8653-47DA0E33A76E}">
      <dgm:prSet/>
      <dgm:spPr/>
      <dgm:t>
        <a:bodyPr/>
        <a:lstStyle/>
        <a:p>
          <a:endParaRPr lang="en-US"/>
        </a:p>
      </dgm:t>
    </dgm:pt>
    <dgm:pt modelId="{ADB9AE25-53E4-4DE8-A88D-9F35DF6E1F64}" type="sibTrans" cxnId="{5D439291-B3CF-4BAA-8653-47DA0E33A76E}">
      <dgm:prSet/>
      <dgm:spPr/>
      <dgm:t>
        <a:bodyPr/>
        <a:lstStyle/>
        <a:p>
          <a:endParaRPr lang="en-US"/>
        </a:p>
      </dgm:t>
    </dgm:pt>
    <dgm:pt modelId="{A7A7E38E-FE8F-419A-B5DD-0105174EA59F}">
      <dgm:prSet custT="1"/>
      <dgm:spPr>
        <a:xfrm rot="5400000">
          <a:off x="5348172" y="280392"/>
          <a:ext cx="495911" cy="5266944"/>
        </a:xfrm>
      </dgm:spPr>
      <dgm:t>
        <a:bodyPr/>
        <a:lstStyle/>
        <a:p>
          <a:r>
            <a:rPr lang="cs-CZ" sz="1100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5 </a:t>
          </a:r>
          <a:r>
            <a:rPr lang="cs-CZ" sz="1100" b="1" dirty="0" err="1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info</a:t>
          </a:r>
          <a:r>
            <a:rPr lang="cs-CZ" sz="1100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 seminářů</a:t>
          </a:r>
          <a:endParaRPr lang="en-US" sz="1100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0214EF10-A1AC-429D-9BFB-CE3FEFA17630}" type="parTrans" cxnId="{51F21218-34C0-413F-89A1-DDE27592A67E}">
      <dgm:prSet/>
      <dgm:spPr/>
      <dgm:t>
        <a:bodyPr/>
        <a:lstStyle/>
        <a:p>
          <a:endParaRPr lang="en-US"/>
        </a:p>
      </dgm:t>
    </dgm:pt>
    <dgm:pt modelId="{2DD80D99-5A12-4A11-A34F-9072E361C193}" type="sibTrans" cxnId="{51F21218-34C0-413F-89A1-DDE27592A67E}">
      <dgm:prSet/>
      <dgm:spPr/>
      <dgm:t>
        <a:bodyPr/>
        <a:lstStyle/>
        <a:p>
          <a:endParaRPr lang="en-US"/>
        </a:p>
      </dgm:t>
    </dgm:pt>
    <dgm:pt modelId="{9C5DD12C-0F4C-4841-867D-35757631875F}">
      <dgm:prSet custT="1"/>
      <dgm:spPr>
        <a:xfrm rot="5400000">
          <a:off x="5348172" y="280392"/>
          <a:ext cx="495911" cy="5266944"/>
        </a:xfrm>
      </dgm:spPr>
      <dgm:t>
        <a:bodyPr/>
        <a:lstStyle/>
        <a:p>
          <a:r>
            <a:rPr lang="cs-CZ" sz="1100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2 teoreticko-praktické moduly pro výuku odborného výcviku</a:t>
          </a:r>
          <a:endParaRPr lang="en-US" sz="1100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AB909B0F-6C97-49C2-87E0-BD0A1F8525DE}" type="parTrans" cxnId="{6416CA7C-61A6-4724-8BF9-5915966F989E}">
      <dgm:prSet/>
      <dgm:spPr/>
      <dgm:t>
        <a:bodyPr/>
        <a:lstStyle/>
        <a:p>
          <a:endParaRPr lang="en-US"/>
        </a:p>
      </dgm:t>
    </dgm:pt>
    <dgm:pt modelId="{12D56B7A-D68F-4087-930E-3BF01319139B}" type="sibTrans" cxnId="{6416CA7C-61A6-4724-8BF9-5915966F989E}">
      <dgm:prSet/>
      <dgm:spPr/>
      <dgm:t>
        <a:bodyPr/>
        <a:lstStyle/>
        <a:p>
          <a:endParaRPr lang="en-US"/>
        </a:p>
      </dgm:t>
    </dgm:pt>
    <dgm:pt modelId="{E4120EED-1C57-4E4C-9EE7-72E3CA2A01A4}">
      <dgm:prSet custT="1"/>
      <dgm:spPr>
        <a:xfrm rot="5400000">
          <a:off x="5348172" y="1582159"/>
          <a:ext cx="495911" cy="5266944"/>
        </a:xfrm>
      </dgm:spPr>
      <dgm:t>
        <a:bodyPr/>
        <a:lstStyle/>
        <a:p>
          <a:r>
            <a:rPr lang="cs-CZ" sz="1100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65 optimalizovaných ŠVP s využitím kvalifikací NSK (kategorie E(10), H(25), M a LO (30)</a:t>
          </a:r>
          <a:endParaRPr lang="en-US" sz="1100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E423F03F-0D0A-4445-9781-D3BEA89AEBF4}" type="parTrans" cxnId="{3DB77648-B460-43AB-A7F0-6FC57DC81A6C}">
      <dgm:prSet/>
      <dgm:spPr/>
      <dgm:t>
        <a:bodyPr/>
        <a:lstStyle/>
        <a:p>
          <a:endParaRPr lang="en-US"/>
        </a:p>
      </dgm:t>
    </dgm:pt>
    <dgm:pt modelId="{C91B4E0F-55BC-43A9-9E9A-8EC3405EFCC2}" type="sibTrans" cxnId="{3DB77648-B460-43AB-A7F0-6FC57DC81A6C}">
      <dgm:prSet/>
      <dgm:spPr/>
      <dgm:t>
        <a:bodyPr/>
        <a:lstStyle/>
        <a:p>
          <a:endParaRPr lang="en-US"/>
        </a:p>
      </dgm:t>
    </dgm:pt>
    <dgm:pt modelId="{BE270706-700A-4AD0-8053-86A04C552FE0}">
      <dgm:prSet custT="1"/>
      <dgm:spPr>
        <a:xfrm>
          <a:off x="0" y="2"/>
          <a:ext cx="8221569" cy="619888"/>
        </a:xfrm>
      </dgm:spPr>
      <dgm:t>
        <a:bodyPr/>
        <a:lstStyle/>
        <a:p>
          <a:r>
            <a:rPr lang="cs-CZ" sz="2400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Cíle a výstupy projektu MOV</a:t>
          </a:r>
          <a:endParaRPr lang="en-US" sz="2400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BF9CCA73-6011-4B20-88E4-A1D0DF7E54C3}" type="parTrans" cxnId="{D035BD09-8502-431F-A39B-A601FFAC4129}">
      <dgm:prSet/>
      <dgm:spPr/>
      <dgm:t>
        <a:bodyPr/>
        <a:lstStyle/>
        <a:p>
          <a:endParaRPr lang="en-US"/>
        </a:p>
      </dgm:t>
    </dgm:pt>
    <dgm:pt modelId="{E327E2B6-5E2F-4B89-A37E-D39812ACCF96}" type="sibTrans" cxnId="{D035BD09-8502-431F-A39B-A601FFAC4129}">
      <dgm:prSet/>
      <dgm:spPr/>
      <dgm:t>
        <a:bodyPr/>
        <a:lstStyle/>
        <a:p>
          <a:endParaRPr lang="en-US"/>
        </a:p>
      </dgm:t>
    </dgm:pt>
    <dgm:pt modelId="{CEBD1855-D7A0-45F4-BE49-47C10C30E392}">
      <dgm:prSet phldrT="[Text]" custT="1"/>
      <dgm:spPr>
        <a:xfrm rot="5400000">
          <a:off x="5294251" y="-1672257"/>
          <a:ext cx="603752" cy="5266944"/>
        </a:xfrm>
      </dgm:spPr>
      <dgm:t>
        <a:bodyPr/>
        <a:lstStyle/>
        <a:p>
          <a:r>
            <a:rPr lang="cs-CZ" sz="1100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20 komplexních úloh (kategorie E, H, M, LO; části - jazyk, společenské vědy, matematika, IT, přírodověda)</a:t>
          </a:r>
          <a:endParaRPr lang="en-US" sz="1100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5020D0DF-3676-492C-81FA-E23E3F79157C}" type="parTrans" cxnId="{6240EC28-0C19-4276-BA96-44EB444610C6}">
      <dgm:prSet/>
      <dgm:spPr/>
      <dgm:t>
        <a:bodyPr/>
        <a:lstStyle/>
        <a:p>
          <a:endParaRPr lang="en-US"/>
        </a:p>
      </dgm:t>
    </dgm:pt>
    <dgm:pt modelId="{B388956A-5014-4EBD-9809-7601B426C462}" type="sibTrans" cxnId="{6240EC28-0C19-4276-BA96-44EB444610C6}">
      <dgm:prSet/>
      <dgm:spPr/>
      <dgm:t>
        <a:bodyPr/>
        <a:lstStyle/>
        <a:p>
          <a:endParaRPr lang="en-US"/>
        </a:p>
      </dgm:t>
    </dgm:pt>
    <dgm:pt modelId="{3F6673C1-1921-4CAA-9943-90D26104EDFF}">
      <dgm:prSet phldrT="[Text]" custT="1"/>
      <dgm:spPr>
        <a:xfrm rot="5400000">
          <a:off x="5294251" y="-1672257"/>
          <a:ext cx="603752" cy="5266944"/>
        </a:xfrm>
      </dgm:spPr>
      <dgm:t>
        <a:bodyPr/>
        <a:lstStyle/>
        <a:p>
          <a:r>
            <a:rPr lang="cs-CZ" sz="1100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 4 moduly</a:t>
          </a:r>
          <a:endParaRPr lang="en-US" sz="1100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40E60EA2-67E7-49DD-A1E4-E9F879805BAD}" type="parTrans" cxnId="{A6D7E888-3D7C-45B9-9B57-E3C7FD787D7B}">
      <dgm:prSet/>
      <dgm:spPr/>
      <dgm:t>
        <a:bodyPr/>
        <a:lstStyle/>
        <a:p>
          <a:endParaRPr lang="en-US"/>
        </a:p>
      </dgm:t>
    </dgm:pt>
    <dgm:pt modelId="{2C5A91A2-AE35-46E5-9C05-C86F4B00FEA5}" type="sibTrans" cxnId="{A6D7E888-3D7C-45B9-9B57-E3C7FD787D7B}">
      <dgm:prSet/>
      <dgm:spPr/>
      <dgm:t>
        <a:bodyPr/>
        <a:lstStyle/>
        <a:p>
          <a:endParaRPr lang="en-US"/>
        </a:p>
      </dgm:t>
    </dgm:pt>
    <dgm:pt modelId="{818A294F-8648-41F3-8248-024F700E64E1}">
      <dgm:prSet phldrT="[Text]" custT="1"/>
      <dgm:spPr>
        <a:xfrm rot="5400000">
          <a:off x="5313882" y="-1021373"/>
          <a:ext cx="564490" cy="5266944"/>
        </a:xfrm>
      </dgm:spPr>
      <dgm:t>
        <a:bodyPr/>
        <a:lstStyle/>
        <a:p>
          <a:r>
            <a:rPr lang="cs-CZ" sz="1100" b="1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 12 modulů</a:t>
          </a:r>
          <a:endParaRPr lang="en-US" sz="1100" b="1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24954974-3F14-4871-846C-FEFA01D943AB}" type="parTrans" cxnId="{DDD8C6D3-A4CE-44AC-9569-4FE72F84C13A}">
      <dgm:prSet/>
      <dgm:spPr/>
      <dgm:t>
        <a:bodyPr/>
        <a:lstStyle/>
        <a:p>
          <a:endParaRPr lang="en-US"/>
        </a:p>
      </dgm:t>
    </dgm:pt>
    <dgm:pt modelId="{4B478D9A-BF44-47D8-9D27-A0E5245E7199}" type="sibTrans" cxnId="{DDD8C6D3-A4CE-44AC-9569-4FE72F84C13A}">
      <dgm:prSet/>
      <dgm:spPr/>
      <dgm:t>
        <a:bodyPr/>
        <a:lstStyle/>
        <a:p>
          <a:endParaRPr lang="en-US"/>
        </a:p>
      </dgm:t>
    </dgm:pt>
    <dgm:pt modelId="{1F5201C1-8C60-421A-A6AA-C41679471463}">
      <dgm:prSet phldrT="[Text]" custT="1"/>
      <dgm:spPr>
        <a:xfrm rot="5400000">
          <a:off x="5288806" y="-370490"/>
          <a:ext cx="614642" cy="5266944"/>
        </a:xfrm>
      </dgm:spPr>
      <dgm:t>
        <a:bodyPr/>
        <a:lstStyle/>
        <a:p>
          <a:r>
            <a:rPr lang="cs-CZ" sz="1100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 12 modulů</a:t>
          </a:r>
          <a:endParaRPr lang="en-US" sz="1100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04E1B41E-CFEA-4A36-ADFE-D99AED239602}" type="parTrans" cxnId="{A1193265-30EE-4C18-96E0-202413ACEC6A}">
      <dgm:prSet/>
      <dgm:spPr/>
      <dgm:t>
        <a:bodyPr/>
        <a:lstStyle/>
        <a:p>
          <a:endParaRPr lang="en-US"/>
        </a:p>
      </dgm:t>
    </dgm:pt>
    <dgm:pt modelId="{2C0150C2-2689-4520-9157-58818691FFE0}" type="sibTrans" cxnId="{A1193265-30EE-4C18-96E0-202413ACEC6A}">
      <dgm:prSet/>
      <dgm:spPr/>
      <dgm:t>
        <a:bodyPr/>
        <a:lstStyle/>
        <a:p>
          <a:endParaRPr lang="en-US"/>
        </a:p>
      </dgm:t>
    </dgm:pt>
    <dgm:pt modelId="{57AFF0AA-E6D3-43C5-BECD-83A45F2211F8}">
      <dgm:prSet phldrT="[Text]" custT="1"/>
      <dgm:spPr>
        <a:xfrm rot="5400000">
          <a:off x="5313882" y="-1021373"/>
          <a:ext cx="564490" cy="5266944"/>
        </a:xfrm>
      </dgm:spPr>
      <dgm:t>
        <a:bodyPr/>
        <a:lstStyle/>
        <a:p>
          <a:r>
            <a:rPr lang="cs-CZ" sz="1100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3 </a:t>
          </a:r>
          <a:r>
            <a:rPr lang="cs-CZ" sz="1100" b="1" dirty="0" err="1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info</a:t>
          </a:r>
          <a:r>
            <a:rPr lang="cs-CZ" sz="1100" b="1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 semináře</a:t>
          </a:r>
          <a:endParaRPr lang="en-US" sz="1100" b="1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gm:t>
    </dgm:pt>
    <dgm:pt modelId="{B8F349CF-198E-4903-8530-9B103DCB455E}" type="parTrans" cxnId="{6F19940A-3368-486D-B311-19931AD4ED66}">
      <dgm:prSet/>
      <dgm:spPr/>
      <dgm:t>
        <a:bodyPr/>
        <a:lstStyle/>
        <a:p>
          <a:endParaRPr lang="en-US"/>
        </a:p>
      </dgm:t>
    </dgm:pt>
    <dgm:pt modelId="{44DB2D10-8D2F-42DB-A1DD-6A793B619DA7}" type="sibTrans" cxnId="{6F19940A-3368-486D-B311-19931AD4ED66}">
      <dgm:prSet/>
      <dgm:spPr/>
      <dgm:t>
        <a:bodyPr/>
        <a:lstStyle/>
        <a:p>
          <a:endParaRPr lang="en-US"/>
        </a:p>
      </dgm:t>
    </dgm:pt>
    <dgm:pt modelId="{6CFC7C72-EE0A-4BA8-8F54-BCF69E0C39BD}" type="pres">
      <dgm:prSet presAssocID="{84761885-BFE8-4EBC-BF92-F12C0FD4216C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DC7C716-2EE2-46E4-861C-D44B60314F59}" type="pres">
      <dgm:prSet presAssocID="{BE270706-700A-4AD0-8053-86A04C552FE0}" presName="linNode" presStyleCnt="0"/>
      <dgm:spPr/>
      <dgm:t>
        <a:bodyPr/>
        <a:lstStyle/>
        <a:p>
          <a:endParaRPr lang="en-US"/>
        </a:p>
      </dgm:t>
    </dgm:pt>
    <dgm:pt modelId="{F019953D-E3EB-4092-AA2E-F5F0F0C9EF62}" type="pres">
      <dgm:prSet presAssocID="{BE270706-700A-4AD0-8053-86A04C552FE0}" presName="parentText" presStyleLbl="node1" presStyleIdx="0" presStyleCnt="7" custScaleX="277778" custScaleY="36374" custLinFactNeighborY="-62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218E044F-4946-4A3A-A960-14C68DBFB16E}" type="pres">
      <dgm:prSet presAssocID="{E327E2B6-5E2F-4B89-A37E-D39812ACCF96}" presName="sp" presStyleCnt="0"/>
      <dgm:spPr/>
      <dgm:t>
        <a:bodyPr/>
        <a:lstStyle/>
        <a:p>
          <a:endParaRPr lang="en-US"/>
        </a:p>
      </dgm:t>
    </dgm:pt>
    <dgm:pt modelId="{97E9FBC5-8615-48BE-A4AC-D2EAA3D01BCC}" type="pres">
      <dgm:prSet presAssocID="{CC8003B5-8C34-4240-8A44-683CF555CEC7}" presName="linNode" presStyleCnt="0"/>
      <dgm:spPr/>
      <dgm:t>
        <a:bodyPr/>
        <a:lstStyle/>
        <a:p>
          <a:endParaRPr lang="en-US"/>
        </a:p>
      </dgm:t>
    </dgm:pt>
    <dgm:pt modelId="{E6D13468-BEA5-46D8-8AB0-7A6D5002C52F}" type="pres">
      <dgm:prSet presAssocID="{CC8003B5-8C34-4240-8A44-683CF555CEC7}" presName="parentText" presStyleLbl="node1" presStyleIdx="1" presStyleCnt="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399AA44-6DD1-4F53-A005-94BAEA5DD6E8}" type="pres">
      <dgm:prSet presAssocID="{CC8003B5-8C34-4240-8A44-683CF555CEC7}" presName="descendantText" presStyleLbl="alignAccFollowNode1" presStyleIdx="0" presStyleCnt="6" custScaleY="121746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E4C31E66-F491-46AD-8BEE-B34B305E5D8E}" type="pres">
      <dgm:prSet presAssocID="{0F094A09-A673-44A4-97FA-1BC088CAE5B2}" presName="sp" presStyleCnt="0"/>
      <dgm:spPr/>
      <dgm:t>
        <a:bodyPr/>
        <a:lstStyle/>
        <a:p>
          <a:endParaRPr lang="en-US"/>
        </a:p>
      </dgm:t>
    </dgm:pt>
    <dgm:pt modelId="{32DB502E-5E26-4771-9D14-3569560B6BA9}" type="pres">
      <dgm:prSet presAssocID="{F015D222-CD93-4D89-92A9-925FB370C4FE}" presName="linNode" presStyleCnt="0"/>
      <dgm:spPr/>
      <dgm:t>
        <a:bodyPr/>
        <a:lstStyle/>
        <a:p>
          <a:endParaRPr lang="en-US"/>
        </a:p>
      </dgm:t>
    </dgm:pt>
    <dgm:pt modelId="{56B4650F-FB2E-4EE1-A9C9-F536F1A39C9E}" type="pres">
      <dgm:prSet presAssocID="{F015D222-CD93-4D89-92A9-925FB370C4FE}" presName="parentText" presStyleLbl="node1" presStyleIdx="2" presStyleCnt="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EB3F54FD-F6EC-4CDC-887B-07EE33668D99}" type="pres">
      <dgm:prSet presAssocID="{F015D222-CD93-4D89-92A9-925FB370C4FE}" presName="descendantText" presStyleLbl="alignAccFollowNode1" presStyleIdx="1" presStyleCnt="6" custScaleY="113829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1E351E9A-C49D-41BA-AF0F-046660944C09}" type="pres">
      <dgm:prSet presAssocID="{880EA2C0-DCB1-46BC-BE2D-766D7DAD8D23}" presName="sp" presStyleCnt="0"/>
      <dgm:spPr/>
      <dgm:t>
        <a:bodyPr/>
        <a:lstStyle/>
        <a:p>
          <a:endParaRPr lang="en-US"/>
        </a:p>
      </dgm:t>
    </dgm:pt>
    <dgm:pt modelId="{3CA2B657-4098-4444-96E5-FE9A0762F905}" type="pres">
      <dgm:prSet presAssocID="{DA795140-21E8-4930-BB57-3A7F3C049619}" presName="linNode" presStyleCnt="0"/>
      <dgm:spPr/>
      <dgm:t>
        <a:bodyPr/>
        <a:lstStyle/>
        <a:p>
          <a:endParaRPr lang="en-US"/>
        </a:p>
      </dgm:t>
    </dgm:pt>
    <dgm:pt modelId="{F660D3D8-A7CF-46E0-8F36-9DF235DAC8AF}" type="pres">
      <dgm:prSet presAssocID="{DA795140-21E8-4930-BB57-3A7F3C049619}" presName="parentText" presStyleLbl="node1" presStyleIdx="3" presStyleCnt="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4EB70D93-E5C0-49F3-9DB4-FFE26F57C599}" type="pres">
      <dgm:prSet presAssocID="{DA795140-21E8-4930-BB57-3A7F3C049619}" presName="descendantText" presStyleLbl="alignAccFollowNode1" presStyleIdx="2" presStyleCnt="6" custScaleY="123942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83E646F2-C49F-437F-8D1C-04BA61A2A378}" type="pres">
      <dgm:prSet presAssocID="{95B75531-97AA-4934-AA94-BAA85C00F372}" presName="sp" presStyleCnt="0"/>
      <dgm:spPr/>
      <dgm:t>
        <a:bodyPr/>
        <a:lstStyle/>
        <a:p>
          <a:endParaRPr lang="en-US"/>
        </a:p>
      </dgm:t>
    </dgm:pt>
    <dgm:pt modelId="{4C89CB59-0D84-41A4-B56A-DF3108B05FA3}" type="pres">
      <dgm:prSet presAssocID="{904828DC-18BE-4B4F-BEEC-9D2C87285C33}" presName="linNode" presStyleCnt="0"/>
      <dgm:spPr/>
      <dgm:t>
        <a:bodyPr/>
        <a:lstStyle/>
        <a:p>
          <a:endParaRPr lang="en-US"/>
        </a:p>
      </dgm:t>
    </dgm:pt>
    <dgm:pt modelId="{B8FCD5AE-31DE-4A63-A65D-A7EACA3B85D3}" type="pres">
      <dgm:prSet presAssocID="{904828DC-18BE-4B4F-BEEC-9D2C87285C33}" presName="parentText" presStyleLbl="node1" presStyleIdx="4" presStyleCnt="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0DDEEFA4-BF3F-4C24-B1AB-20B677D56660}" type="pres">
      <dgm:prSet presAssocID="{904828DC-18BE-4B4F-BEEC-9D2C87285C33}" presName="descendantText" presStyleLbl="alignAccFollowNode1" presStyleIdx="3" presStyleCnt="6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AA2B5EC1-DAB8-4C8E-B4C5-FC5C37408B28}" type="pres">
      <dgm:prSet presAssocID="{868E82A3-2B54-4210-AF6E-9A333D2804B5}" presName="sp" presStyleCnt="0"/>
      <dgm:spPr/>
      <dgm:t>
        <a:bodyPr/>
        <a:lstStyle/>
        <a:p>
          <a:endParaRPr lang="en-US"/>
        </a:p>
      </dgm:t>
    </dgm:pt>
    <dgm:pt modelId="{64D9E1C0-C6EE-4ED4-BCF2-11B2E8370756}" type="pres">
      <dgm:prSet presAssocID="{BDF82175-1233-4BEE-A9BF-0BB0704CA9DA}" presName="linNode" presStyleCnt="0"/>
      <dgm:spPr/>
      <dgm:t>
        <a:bodyPr/>
        <a:lstStyle/>
        <a:p>
          <a:endParaRPr lang="en-US"/>
        </a:p>
      </dgm:t>
    </dgm:pt>
    <dgm:pt modelId="{137BE83B-3ED6-4FA8-9F75-7E5DC82E82F2}" type="pres">
      <dgm:prSet presAssocID="{BDF82175-1233-4BEE-A9BF-0BB0704CA9DA}" presName="parentText" presStyleLbl="node1" presStyleIdx="5" presStyleCnt="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647CFC39-B856-4E8F-A2FE-B2246E64444C}" type="pres">
      <dgm:prSet presAssocID="{BDF82175-1233-4BEE-A9BF-0BB0704CA9DA}" presName="descendantText" presStyleLbl="alignAccFollowNode1" presStyleIdx="4" presStyleCnt="6" custLinFactNeighborY="0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  <dgm:pt modelId="{C6267E5A-09EA-44C7-A010-D76BED8A308F}" type="pres">
      <dgm:prSet presAssocID="{B1A86657-DBCA-4F6A-B644-5AC36CE3A5F5}" presName="sp" presStyleCnt="0"/>
      <dgm:spPr/>
      <dgm:t>
        <a:bodyPr/>
        <a:lstStyle/>
        <a:p>
          <a:endParaRPr lang="en-US"/>
        </a:p>
      </dgm:t>
    </dgm:pt>
    <dgm:pt modelId="{61781A89-89BD-4D4B-A522-1B22D7018A25}" type="pres">
      <dgm:prSet presAssocID="{D5AAC3DE-BE0E-48AB-B327-D687FEC7AAC1}" presName="linNode" presStyleCnt="0"/>
      <dgm:spPr/>
      <dgm:t>
        <a:bodyPr/>
        <a:lstStyle/>
        <a:p>
          <a:endParaRPr lang="en-US"/>
        </a:p>
      </dgm:t>
    </dgm:pt>
    <dgm:pt modelId="{9A201BED-AA60-4DFB-B4FB-B9603BD8F6BB}" type="pres">
      <dgm:prSet presAssocID="{D5AAC3DE-BE0E-48AB-B327-D687FEC7AAC1}" presName="parentText" presStyleLbl="node1" presStyleIdx="6" presStyleCnt="7">
        <dgm:presLayoutVars>
          <dgm:chMax val="1"/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90D6766B-BF0D-471A-9D0B-51B744EF91BD}" type="pres">
      <dgm:prSet presAssocID="{D5AAC3DE-BE0E-48AB-B327-D687FEC7AAC1}" presName="descendantText" presStyleLbl="alignAccFollowNode1" presStyleIdx="5" presStyleCnt="6">
        <dgm:presLayoutVars>
          <dgm:bulletEnabled val="1"/>
        </dgm:presLayoutVars>
      </dgm:prSet>
      <dgm:spPr>
        <a:prstGeom prst="round2SameRect">
          <a:avLst/>
        </a:prstGeom>
      </dgm:spPr>
      <dgm:t>
        <a:bodyPr/>
        <a:lstStyle/>
        <a:p>
          <a:endParaRPr lang="en-US"/>
        </a:p>
      </dgm:t>
    </dgm:pt>
  </dgm:ptLst>
  <dgm:cxnLst>
    <dgm:cxn modelId="{3DB77648-B460-43AB-A7F0-6FC57DC81A6C}" srcId="{D5AAC3DE-BE0E-48AB-B327-D687FEC7AAC1}" destId="{E4120EED-1C57-4E4C-9EE7-72E3CA2A01A4}" srcOrd="1" destOrd="0" parTransId="{E423F03F-0D0A-4445-9781-D3BEA89AEBF4}" sibTransId="{C91B4E0F-55BC-43A9-9E9A-8EC3405EFCC2}"/>
    <dgm:cxn modelId="{64E5B24E-9536-4D16-BCD7-8B40F1D2775E}" srcId="{DA795140-21E8-4930-BB57-3A7F3C049619}" destId="{D0BDE6C3-25D1-4E9A-B4E3-8376A35450AB}" srcOrd="2" destOrd="0" parTransId="{6B693A4F-23CF-49C5-8B39-F3D1449211EC}" sibTransId="{E626FDCD-77F0-4845-B1FA-27A6D42D1191}"/>
    <dgm:cxn modelId="{0DCAA840-9829-4AB7-A614-3CB321C843BF}" srcId="{F015D222-CD93-4D89-92A9-925FB370C4FE}" destId="{1F40CCC7-AB7E-4CF1-9527-92D6E8503BE0}" srcOrd="0" destOrd="0" parTransId="{977566F0-52B2-4D50-B40F-0216410AE551}" sibTransId="{AFAF754D-F3CF-4A9B-B3D0-36BE6014BA01}"/>
    <dgm:cxn modelId="{A6D7E888-3D7C-45B9-9B57-E3C7FD787D7B}" srcId="{CC8003B5-8C34-4240-8A44-683CF555CEC7}" destId="{3F6673C1-1921-4CAA-9943-90D26104EDFF}" srcOrd="1" destOrd="0" parTransId="{40E60EA2-67E7-49DD-A1E4-E9F879805BAD}" sibTransId="{2C5A91A2-AE35-46E5-9C05-C86F4B00FEA5}"/>
    <dgm:cxn modelId="{22A24308-3AF3-4772-AF38-7DAAD622816B}" type="presOf" srcId="{15CDF18F-094C-49CA-8D0D-2088D50A070B}" destId="{0DDEEFA4-BF3F-4C24-B1AB-20B677D56660}" srcOrd="0" destOrd="0" presId="urn:microsoft.com/office/officeart/2005/8/layout/vList5"/>
    <dgm:cxn modelId="{D8687D48-C1E7-4A58-ACFF-D256E783DE7F}" type="presOf" srcId="{CEEAA87E-AF1F-4BFC-BC29-3DA1AE857E87}" destId="{F399AA44-6DD1-4F53-A005-94BAEA5DD6E8}" srcOrd="0" destOrd="3" presId="urn:microsoft.com/office/officeart/2005/8/layout/vList5"/>
    <dgm:cxn modelId="{B2DB8CA3-2515-42F1-9CB8-6FADA534E045}" type="presOf" srcId="{F015D222-CD93-4D89-92A9-925FB370C4FE}" destId="{56B4650F-FB2E-4EE1-A9C9-F536F1A39C9E}" srcOrd="0" destOrd="0" presId="urn:microsoft.com/office/officeart/2005/8/layout/vList5"/>
    <dgm:cxn modelId="{340264A1-9232-4DE3-BB7B-00405AD84920}" srcId="{84761885-BFE8-4EBC-BF92-F12C0FD4216C}" destId="{D5AAC3DE-BE0E-48AB-B327-D687FEC7AAC1}" srcOrd="6" destOrd="0" parTransId="{B10FF001-211F-488B-9F12-B3FE096323B0}" sibTransId="{C64D3CE4-3A82-406F-96BB-6894A058A0A5}"/>
    <dgm:cxn modelId="{6EBA8527-19D7-42D2-8BB1-2354E98ABFBE}" type="presOf" srcId="{CC8003B5-8C34-4240-8A44-683CF555CEC7}" destId="{E6D13468-BEA5-46D8-8AB0-7A6D5002C52F}" srcOrd="0" destOrd="0" presId="urn:microsoft.com/office/officeart/2005/8/layout/vList5"/>
    <dgm:cxn modelId="{8A80730B-3455-417C-8B13-47D4600D6B5F}" srcId="{84761885-BFE8-4EBC-BF92-F12C0FD4216C}" destId="{DA795140-21E8-4930-BB57-3A7F3C049619}" srcOrd="3" destOrd="0" parTransId="{0CE11BEC-A619-4FBA-93CF-46487BF02733}" sibTransId="{95B75531-97AA-4934-AA94-BAA85C00F372}"/>
    <dgm:cxn modelId="{51F21218-34C0-413F-89A1-DDE27592A67E}" srcId="{904828DC-18BE-4B4F-BEEC-9D2C87285C33}" destId="{A7A7E38E-FE8F-419A-B5DD-0105174EA59F}" srcOrd="3" destOrd="0" parTransId="{0214EF10-A1AC-429D-9BFB-CE3FEFA17630}" sibTransId="{2DD80D99-5A12-4A11-A34F-9072E361C193}"/>
    <dgm:cxn modelId="{DA6AE9AB-8F85-453E-8FCE-1C7B84CBB791}" type="presOf" srcId="{818A294F-8648-41F3-8248-024F700E64E1}" destId="{EB3F54FD-F6EC-4CDC-887B-07EE33668D99}" srcOrd="0" destOrd="1" presId="urn:microsoft.com/office/officeart/2005/8/layout/vList5"/>
    <dgm:cxn modelId="{D28701C7-8250-4514-9F90-1EACC6CDA9DF}" srcId="{84761885-BFE8-4EBC-BF92-F12C0FD4216C}" destId="{F015D222-CD93-4D89-92A9-925FB370C4FE}" srcOrd="2" destOrd="0" parTransId="{61346F10-F1C1-457A-9086-8AE25FA589C0}" sibTransId="{880EA2C0-DCB1-46BC-BE2D-766D7DAD8D23}"/>
    <dgm:cxn modelId="{870DC9A2-CD38-4C5A-8D55-481982D6848C}" srcId="{84761885-BFE8-4EBC-BF92-F12C0FD4216C}" destId="{CC8003B5-8C34-4240-8A44-683CF555CEC7}" srcOrd="1" destOrd="0" parTransId="{F402CA94-F735-4E23-BA47-BF6633F86242}" sibTransId="{0F094A09-A673-44A4-97FA-1BC088CAE5B2}"/>
    <dgm:cxn modelId="{D199DB6B-5314-4E94-BD6F-90C02764342B}" type="presOf" srcId="{6710E140-FF69-431B-B553-A7E8EEE1FE2A}" destId="{90D6766B-BF0D-471A-9D0B-51B744EF91BD}" srcOrd="0" destOrd="0" presId="urn:microsoft.com/office/officeart/2005/8/layout/vList5"/>
    <dgm:cxn modelId="{B1B46A2A-1AA5-4D55-9FE2-8060B929C875}" type="presOf" srcId="{84761885-BFE8-4EBC-BF92-F12C0FD4216C}" destId="{6CFC7C72-EE0A-4BA8-8F54-BCF69E0C39BD}" srcOrd="0" destOrd="0" presId="urn:microsoft.com/office/officeart/2005/8/layout/vList5"/>
    <dgm:cxn modelId="{6416CA7C-61A6-4724-8BF9-5915966F989E}" srcId="{904828DC-18BE-4B4F-BEEC-9D2C87285C33}" destId="{9C5DD12C-0F4C-4841-867D-35757631875F}" srcOrd="4" destOrd="0" parTransId="{AB909B0F-6C97-49C2-87E0-BD0A1F8525DE}" sibTransId="{12D56B7A-D68F-4087-930E-3BF01319139B}"/>
    <dgm:cxn modelId="{A9258B1A-AD9E-4B41-A7EE-5099877CD501}" type="presOf" srcId="{3F6673C1-1921-4CAA-9943-90D26104EDFF}" destId="{F399AA44-6DD1-4F53-A005-94BAEA5DD6E8}" srcOrd="0" destOrd="1" presId="urn:microsoft.com/office/officeart/2005/8/layout/vList5"/>
    <dgm:cxn modelId="{9EF69878-09EC-4369-B458-6207F62EFA20}" srcId="{CC8003B5-8C34-4240-8A44-683CF555CEC7}" destId="{B796AB8B-F8AB-4E69-95DF-B330276D1B34}" srcOrd="0" destOrd="0" parTransId="{2340C03D-BBB7-451F-A66A-ED721803DC03}" sibTransId="{1A3AF7C7-0941-46CB-8633-E8E7F675BA74}"/>
    <dgm:cxn modelId="{3F50A5C2-D817-4026-A658-121DE707D3F1}" srcId="{904828DC-18BE-4B4F-BEEC-9D2C87285C33}" destId="{5DD1CB3E-EFE8-4D4F-A066-C75CC2BD9B14}" srcOrd="1" destOrd="0" parTransId="{60C66E66-EC03-4844-B6D7-8F5AA368C642}" sibTransId="{F5B4B732-761C-4188-8B65-8110BCF65BDC}"/>
    <dgm:cxn modelId="{4CC5C0DB-291C-4850-B5B9-E95F79D12C32}" type="presOf" srcId="{904828DC-18BE-4B4F-BEEC-9D2C87285C33}" destId="{B8FCD5AE-31DE-4A63-A65D-A7EACA3B85D3}" srcOrd="0" destOrd="0" presId="urn:microsoft.com/office/officeart/2005/8/layout/vList5"/>
    <dgm:cxn modelId="{1081C985-8814-4CA2-A592-5A6840065BA6}" type="presOf" srcId="{57AFF0AA-E6D3-43C5-BECD-83A45F2211F8}" destId="{EB3F54FD-F6EC-4CDC-887B-07EE33668D99}" srcOrd="0" destOrd="3" presId="urn:microsoft.com/office/officeart/2005/8/layout/vList5"/>
    <dgm:cxn modelId="{DF962A8E-88C4-4792-A20D-6758E5440B8D}" type="presOf" srcId="{1F40CCC7-AB7E-4CF1-9527-92D6E8503BE0}" destId="{EB3F54FD-F6EC-4CDC-887B-07EE33668D99}" srcOrd="0" destOrd="0" presId="urn:microsoft.com/office/officeart/2005/8/layout/vList5"/>
    <dgm:cxn modelId="{6240EC28-0C19-4276-BA96-44EB444610C6}" srcId="{CC8003B5-8C34-4240-8A44-683CF555CEC7}" destId="{CEBD1855-D7A0-45F4-BE49-47C10C30E392}" srcOrd="2" destOrd="0" parTransId="{5020D0DF-3676-492C-81FA-E23E3F79157C}" sibTransId="{B388956A-5014-4EBD-9809-7601B426C462}"/>
    <dgm:cxn modelId="{515FBBA6-A83F-40D5-84A4-F4BF8AFCA586}" type="presOf" srcId="{9DA640DF-A896-434B-8066-7203BAD56B2F}" destId="{0DDEEFA4-BF3F-4C24-B1AB-20B677D56660}" srcOrd="0" destOrd="2" presId="urn:microsoft.com/office/officeart/2005/8/layout/vList5"/>
    <dgm:cxn modelId="{5D439291-B3CF-4BAA-8653-47DA0E33A76E}" srcId="{904828DC-18BE-4B4F-BEEC-9D2C87285C33}" destId="{9DA640DF-A896-434B-8066-7203BAD56B2F}" srcOrd="2" destOrd="0" parTransId="{165A0086-81C7-49A3-A95C-DAF58B50AD16}" sibTransId="{ADB9AE25-53E4-4DE8-A88D-9F35DF6E1F64}"/>
    <dgm:cxn modelId="{5657B04F-8C09-44DA-978E-B743D0D18F3D}" type="presOf" srcId="{D0BDE6C3-25D1-4E9A-B4E3-8376A35450AB}" destId="{4EB70D93-E5C0-49F3-9DB4-FFE26F57C599}" srcOrd="0" destOrd="2" presId="urn:microsoft.com/office/officeart/2005/8/layout/vList5"/>
    <dgm:cxn modelId="{61282E0B-338C-45BB-AD56-24C537CDE6F7}" type="presOf" srcId="{CEBD1855-D7A0-45F4-BE49-47C10C30E392}" destId="{F399AA44-6DD1-4F53-A005-94BAEA5DD6E8}" srcOrd="0" destOrd="2" presId="urn:microsoft.com/office/officeart/2005/8/layout/vList5"/>
    <dgm:cxn modelId="{9039B67C-BA49-4412-874D-5A1D2994D8BC}" type="presOf" srcId="{1F5201C1-8C60-421A-A6AA-C41679471463}" destId="{4EB70D93-E5C0-49F3-9DB4-FFE26F57C599}" srcOrd="0" destOrd="1" presId="urn:microsoft.com/office/officeart/2005/8/layout/vList5"/>
    <dgm:cxn modelId="{C7F35443-B89C-4C24-BEFC-2E013FAC7813}" srcId="{DA795140-21E8-4930-BB57-3A7F3C049619}" destId="{D2B9A8E6-9117-4817-8061-DEF9996BE525}" srcOrd="3" destOrd="0" parTransId="{7FE2F23A-A982-4853-AEA9-4C8D711F01DA}" sibTransId="{EEE7ECF6-5906-48AC-A457-45D0A54ECC67}"/>
    <dgm:cxn modelId="{39B3CAC2-06A2-4C0B-8D53-4252F8F52F9D}" type="presOf" srcId="{D5AAC3DE-BE0E-48AB-B327-D687FEC7AAC1}" destId="{9A201BED-AA60-4DFB-B4FB-B9603BD8F6BB}" srcOrd="0" destOrd="0" presId="urn:microsoft.com/office/officeart/2005/8/layout/vList5"/>
    <dgm:cxn modelId="{DB06D2E4-3901-4809-8F67-87575280CC22}" type="presOf" srcId="{5DD1CB3E-EFE8-4D4F-A066-C75CC2BD9B14}" destId="{0DDEEFA4-BF3F-4C24-B1AB-20B677D56660}" srcOrd="0" destOrd="1" presId="urn:microsoft.com/office/officeart/2005/8/layout/vList5"/>
    <dgm:cxn modelId="{DDD8C6D3-A4CE-44AC-9569-4FE72F84C13A}" srcId="{F015D222-CD93-4D89-92A9-925FB370C4FE}" destId="{818A294F-8648-41F3-8248-024F700E64E1}" srcOrd="1" destOrd="0" parTransId="{24954974-3F14-4871-846C-FEFA01D943AB}" sibTransId="{4B478D9A-BF44-47D8-9D27-A0E5245E7199}"/>
    <dgm:cxn modelId="{CFFD2CEB-4923-417A-BC7A-86B9086CA13C}" srcId="{84761885-BFE8-4EBC-BF92-F12C0FD4216C}" destId="{BDF82175-1233-4BEE-A9BF-0BB0704CA9DA}" srcOrd="5" destOrd="0" parTransId="{01C11541-185F-4A1F-A809-4297AB6A31D8}" sibTransId="{B1A86657-DBCA-4F6A-B644-5AC36CE3A5F5}"/>
    <dgm:cxn modelId="{9D517979-D8FA-4EEF-B779-E3CA75EC7DF6}" type="presOf" srcId="{E4120EED-1C57-4E4C-9EE7-72E3CA2A01A4}" destId="{90D6766B-BF0D-471A-9D0B-51B744EF91BD}" srcOrd="0" destOrd="1" presId="urn:microsoft.com/office/officeart/2005/8/layout/vList5"/>
    <dgm:cxn modelId="{21CB0669-DE37-4369-9E95-6413943E566E}" srcId="{904828DC-18BE-4B4F-BEEC-9D2C87285C33}" destId="{15CDF18F-094C-49CA-8D0D-2088D50A070B}" srcOrd="0" destOrd="0" parTransId="{D7B606B8-EF3E-4B8B-B2E8-857C9E48C589}" sibTransId="{66D98E63-C82A-41EB-A350-5F936814F489}"/>
    <dgm:cxn modelId="{EB5FF680-048D-46B0-8CB1-39B7521215D7}" srcId="{DA795140-21E8-4930-BB57-3A7F3C049619}" destId="{E9CA6EE9-5E98-4F69-BD3A-C44168CFB6F7}" srcOrd="0" destOrd="0" parTransId="{8AFCD690-7898-45DA-B1FB-9C151E56C7B8}" sibTransId="{74522C0F-F3F1-47D3-BCF5-0CA970FB4616}"/>
    <dgm:cxn modelId="{D035BD09-8502-431F-A39B-A601FFAC4129}" srcId="{84761885-BFE8-4EBC-BF92-F12C0FD4216C}" destId="{BE270706-700A-4AD0-8053-86A04C552FE0}" srcOrd="0" destOrd="0" parTransId="{BF9CCA73-6011-4B20-88E4-A1D0DF7E54C3}" sibTransId="{E327E2B6-5E2F-4B89-A37E-D39812ACCF96}"/>
    <dgm:cxn modelId="{FF5B881A-CF49-4279-8F89-8C7A800980A4}" srcId="{D5AAC3DE-BE0E-48AB-B327-D687FEC7AAC1}" destId="{6710E140-FF69-431B-B553-A7E8EEE1FE2A}" srcOrd="0" destOrd="0" parTransId="{8A7C6EC6-84CA-4F82-9DD1-3C6B34D690AA}" sibTransId="{47CC5393-5FFD-4E18-84A9-03C2D9D407B3}"/>
    <dgm:cxn modelId="{7494A7A5-F9C0-48FE-9D6B-04CED1A84CDA}" type="presOf" srcId="{BE270706-700A-4AD0-8053-86A04C552FE0}" destId="{F019953D-E3EB-4092-AA2E-F5F0F0C9EF62}" srcOrd="0" destOrd="0" presId="urn:microsoft.com/office/officeart/2005/8/layout/vList5"/>
    <dgm:cxn modelId="{6FD8F6A6-970D-4DF6-9598-A719F5B7239C}" type="presOf" srcId="{D2B9A8E6-9117-4817-8061-DEF9996BE525}" destId="{4EB70D93-E5C0-49F3-9DB4-FFE26F57C599}" srcOrd="0" destOrd="3" presId="urn:microsoft.com/office/officeart/2005/8/layout/vList5"/>
    <dgm:cxn modelId="{1043C660-C31B-4681-812B-5AD5FC014739}" type="presOf" srcId="{BDF82175-1233-4BEE-A9BF-0BB0704CA9DA}" destId="{137BE83B-3ED6-4FA8-9F75-7E5DC82E82F2}" srcOrd="0" destOrd="0" presId="urn:microsoft.com/office/officeart/2005/8/layout/vList5"/>
    <dgm:cxn modelId="{52697CFB-22FB-4AE1-9713-013C2C1C99C9}" srcId="{F015D222-CD93-4D89-92A9-925FB370C4FE}" destId="{A014C4B6-E2AD-4C44-B5EE-26EEE7BBED3B}" srcOrd="2" destOrd="0" parTransId="{ECB5A855-F88C-4F49-995B-118F5F8AF278}" sibTransId="{929FA392-2250-418F-BE0E-CBDCCEBB512A}"/>
    <dgm:cxn modelId="{651C9DD6-023F-4394-98F1-68624EA41456}" type="presOf" srcId="{D518EAC4-C4D6-4DAF-91D1-761A58A88126}" destId="{647CFC39-B856-4E8F-A2FE-B2246E64444C}" srcOrd="0" destOrd="0" presId="urn:microsoft.com/office/officeart/2005/8/layout/vList5"/>
    <dgm:cxn modelId="{3356A36F-D3D5-4735-831B-890F666C442E}" type="presOf" srcId="{A7A7E38E-FE8F-419A-B5DD-0105174EA59F}" destId="{0DDEEFA4-BF3F-4C24-B1AB-20B677D56660}" srcOrd="0" destOrd="3" presId="urn:microsoft.com/office/officeart/2005/8/layout/vList5"/>
    <dgm:cxn modelId="{16F7018F-B37B-4034-A0F9-2AFE8DA2134F}" type="presOf" srcId="{B796AB8B-F8AB-4E69-95DF-B330276D1B34}" destId="{F399AA44-6DD1-4F53-A005-94BAEA5DD6E8}" srcOrd="0" destOrd="0" presId="urn:microsoft.com/office/officeart/2005/8/layout/vList5"/>
    <dgm:cxn modelId="{02D950E4-98A3-4276-88E8-54E689020B8F}" srcId="{BDF82175-1233-4BEE-A9BF-0BB0704CA9DA}" destId="{D518EAC4-C4D6-4DAF-91D1-761A58A88126}" srcOrd="0" destOrd="0" parTransId="{E2400487-5152-4C09-8784-23BB634653F5}" sibTransId="{AFDDE201-2A2C-485E-8F45-3E7707A0F432}"/>
    <dgm:cxn modelId="{80DADF51-037B-4EDA-B2EA-1D59F2E21841}" type="presOf" srcId="{DA795140-21E8-4930-BB57-3A7F3C049619}" destId="{F660D3D8-A7CF-46E0-8F36-9DF235DAC8AF}" srcOrd="0" destOrd="0" presId="urn:microsoft.com/office/officeart/2005/8/layout/vList5"/>
    <dgm:cxn modelId="{A1193265-30EE-4C18-96E0-202413ACEC6A}" srcId="{DA795140-21E8-4930-BB57-3A7F3C049619}" destId="{1F5201C1-8C60-421A-A6AA-C41679471463}" srcOrd="1" destOrd="0" parTransId="{04E1B41E-CFEA-4A36-ADFE-D99AED239602}" sibTransId="{2C0150C2-2689-4520-9157-58818691FFE0}"/>
    <dgm:cxn modelId="{C1CAA61B-0C3A-4D8E-8466-7CC3F03601EB}" type="presOf" srcId="{9C5DD12C-0F4C-4841-867D-35757631875F}" destId="{0DDEEFA4-BF3F-4C24-B1AB-20B677D56660}" srcOrd="0" destOrd="4" presId="urn:microsoft.com/office/officeart/2005/8/layout/vList5"/>
    <dgm:cxn modelId="{2DE37657-0ED6-4BDF-897D-EF8BD62BDCA7}" srcId="{CC8003B5-8C34-4240-8A44-683CF555CEC7}" destId="{CEEAA87E-AF1F-4BFC-BC29-3DA1AE857E87}" srcOrd="3" destOrd="0" parTransId="{BD6A70B5-B927-4EC0-82F1-D58BD52BE78C}" sibTransId="{147B8801-7107-4F1C-BDE5-AE68A357B25B}"/>
    <dgm:cxn modelId="{F2722E69-F206-4072-816D-6363515665BC}" type="presOf" srcId="{E9CA6EE9-5E98-4F69-BD3A-C44168CFB6F7}" destId="{4EB70D93-E5C0-49F3-9DB4-FFE26F57C599}" srcOrd="0" destOrd="0" presId="urn:microsoft.com/office/officeart/2005/8/layout/vList5"/>
    <dgm:cxn modelId="{19F72AE6-83A3-4059-B1DB-2DBCD896373B}" srcId="{84761885-BFE8-4EBC-BF92-F12C0FD4216C}" destId="{904828DC-18BE-4B4F-BEEC-9D2C87285C33}" srcOrd="4" destOrd="0" parTransId="{F7DB6DA9-F891-4B77-9485-88135AD92423}" sibTransId="{868E82A3-2B54-4210-AF6E-9A333D2804B5}"/>
    <dgm:cxn modelId="{6F19940A-3368-486D-B311-19931AD4ED66}" srcId="{F015D222-CD93-4D89-92A9-925FB370C4FE}" destId="{57AFF0AA-E6D3-43C5-BECD-83A45F2211F8}" srcOrd="3" destOrd="0" parTransId="{B8F349CF-198E-4903-8530-9B103DCB455E}" sibTransId="{44DB2D10-8D2F-42DB-A1DD-6A793B619DA7}"/>
    <dgm:cxn modelId="{29811E47-FF8A-4A9D-92F0-EF2D2A8A5330}" type="presOf" srcId="{A014C4B6-E2AD-4C44-B5EE-26EEE7BBED3B}" destId="{EB3F54FD-F6EC-4CDC-887B-07EE33668D99}" srcOrd="0" destOrd="2" presId="urn:microsoft.com/office/officeart/2005/8/layout/vList5"/>
    <dgm:cxn modelId="{5AE05CFE-F2DA-4331-B24E-8C3A0976F4CC}" type="presParOf" srcId="{6CFC7C72-EE0A-4BA8-8F54-BCF69E0C39BD}" destId="{DDC7C716-2EE2-46E4-861C-D44B60314F59}" srcOrd="0" destOrd="0" presId="urn:microsoft.com/office/officeart/2005/8/layout/vList5"/>
    <dgm:cxn modelId="{9AE084AE-BDE4-4474-B8C4-611BA6701834}" type="presParOf" srcId="{DDC7C716-2EE2-46E4-861C-D44B60314F59}" destId="{F019953D-E3EB-4092-AA2E-F5F0F0C9EF62}" srcOrd="0" destOrd="0" presId="urn:microsoft.com/office/officeart/2005/8/layout/vList5"/>
    <dgm:cxn modelId="{1E4B972F-2E99-48BA-9BDD-A0D529A2F831}" type="presParOf" srcId="{6CFC7C72-EE0A-4BA8-8F54-BCF69E0C39BD}" destId="{218E044F-4946-4A3A-A960-14C68DBFB16E}" srcOrd="1" destOrd="0" presId="urn:microsoft.com/office/officeart/2005/8/layout/vList5"/>
    <dgm:cxn modelId="{444143A0-F948-4E40-A3B4-CD1F9BCD1CB8}" type="presParOf" srcId="{6CFC7C72-EE0A-4BA8-8F54-BCF69E0C39BD}" destId="{97E9FBC5-8615-48BE-A4AC-D2EAA3D01BCC}" srcOrd="2" destOrd="0" presId="urn:microsoft.com/office/officeart/2005/8/layout/vList5"/>
    <dgm:cxn modelId="{22195448-3D9E-40C6-B225-47EA5BAB2B44}" type="presParOf" srcId="{97E9FBC5-8615-48BE-A4AC-D2EAA3D01BCC}" destId="{E6D13468-BEA5-46D8-8AB0-7A6D5002C52F}" srcOrd="0" destOrd="0" presId="urn:microsoft.com/office/officeart/2005/8/layout/vList5"/>
    <dgm:cxn modelId="{6187C585-C6E0-46D6-A823-37B2792930DF}" type="presParOf" srcId="{97E9FBC5-8615-48BE-A4AC-D2EAA3D01BCC}" destId="{F399AA44-6DD1-4F53-A005-94BAEA5DD6E8}" srcOrd="1" destOrd="0" presId="urn:microsoft.com/office/officeart/2005/8/layout/vList5"/>
    <dgm:cxn modelId="{ADDD6A78-78B3-44D8-B5A7-6C481C42168F}" type="presParOf" srcId="{6CFC7C72-EE0A-4BA8-8F54-BCF69E0C39BD}" destId="{E4C31E66-F491-46AD-8BEE-B34B305E5D8E}" srcOrd="3" destOrd="0" presId="urn:microsoft.com/office/officeart/2005/8/layout/vList5"/>
    <dgm:cxn modelId="{B02A0597-78C2-451B-8CD9-C6AA9EFBB24E}" type="presParOf" srcId="{6CFC7C72-EE0A-4BA8-8F54-BCF69E0C39BD}" destId="{32DB502E-5E26-4771-9D14-3569560B6BA9}" srcOrd="4" destOrd="0" presId="urn:microsoft.com/office/officeart/2005/8/layout/vList5"/>
    <dgm:cxn modelId="{E75182DC-427E-46D5-9423-CFEA345F5794}" type="presParOf" srcId="{32DB502E-5E26-4771-9D14-3569560B6BA9}" destId="{56B4650F-FB2E-4EE1-A9C9-F536F1A39C9E}" srcOrd="0" destOrd="0" presId="urn:microsoft.com/office/officeart/2005/8/layout/vList5"/>
    <dgm:cxn modelId="{E40C3C44-D9C8-4EDB-A1DA-1003D72F555C}" type="presParOf" srcId="{32DB502E-5E26-4771-9D14-3569560B6BA9}" destId="{EB3F54FD-F6EC-4CDC-887B-07EE33668D99}" srcOrd="1" destOrd="0" presId="urn:microsoft.com/office/officeart/2005/8/layout/vList5"/>
    <dgm:cxn modelId="{553D32E7-78CC-4413-9768-B7646ED2101D}" type="presParOf" srcId="{6CFC7C72-EE0A-4BA8-8F54-BCF69E0C39BD}" destId="{1E351E9A-C49D-41BA-AF0F-046660944C09}" srcOrd="5" destOrd="0" presId="urn:microsoft.com/office/officeart/2005/8/layout/vList5"/>
    <dgm:cxn modelId="{D7AA4B19-67E2-4880-8F62-DAF4A5CDACCB}" type="presParOf" srcId="{6CFC7C72-EE0A-4BA8-8F54-BCF69E0C39BD}" destId="{3CA2B657-4098-4444-96E5-FE9A0762F905}" srcOrd="6" destOrd="0" presId="urn:microsoft.com/office/officeart/2005/8/layout/vList5"/>
    <dgm:cxn modelId="{90801590-1E2F-4763-B71F-5BA120A72FC7}" type="presParOf" srcId="{3CA2B657-4098-4444-96E5-FE9A0762F905}" destId="{F660D3D8-A7CF-46E0-8F36-9DF235DAC8AF}" srcOrd="0" destOrd="0" presId="urn:microsoft.com/office/officeart/2005/8/layout/vList5"/>
    <dgm:cxn modelId="{D225B3A5-870D-4F44-805C-3248D2B3791E}" type="presParOf" srcId="{3CA2B657-4098-4444-96E5-FE9A0762F905}" destId="{4EB70D93-E5C0-49F3-9DB4-FFE26F57C599}" srcOrd="1" destOrd="0" presId="urn:microsoft.com/office/officeart/2005/8/layout/vList5"/>
    <dgm:cxn modelId="{41CA4637-75AC-45A9-B22C-4DCD25DAF3CF}" type="presParOf" srcId="{6CFC7C72-EE0A-4BA8-8F54-BCF69E0C39BD}" destId="{83E646F2-C49F-437F-8D1C-04BA61A2A378}" srcOrd="7" destOrd="0" presId="urn:microsoft.com/office/officeart/2005/8/layout/vList5"/>
    <dgm:cxn modelId="{E39230D4-B60A-4D72-BE25-516DA3A06C05}" type="presParOf" srcId="{6CFC7C72-EE0A-4BA8-8F54-BCF69E0C39BD}" destId="{4C89CB59-0D84-41A4-B56A-DF3108B05FA3}" srcOrd="8" destOrd="0" presId="urn:microsoft.com/office/officeart/2005/8/layout/vList5"/>
    <dgm:cxn modelId="{B45CC3F3-4500-4927-BF55-2B04CE81B599}" type="presParOf" srcId="{4C89CB59-0D84-41A4-B56A-DF3108B05FA3}" destId="{B8FCD5AE-31DE-4A63-A65D-A7EACA3B85D3}" srcOrd="0" destOrd="0" presId="urn:microsoft.com/office/officeart/2005/8/layout/vList5"/>
    <dgm:cxn modelId="{EBF52238-77DB-43D4-A37C-CC9C169AD844}" type="presParOf" srcId="{4C89CB59-0D84-41A4-B56A-DF3108B05FA3}" destId="{0DDEEFA4-BF3F-4C24-B1AB-20B677D56660}" srcOrd="1" destOrd="0" presId="urn:microsoft.com/office/officeart/2005/8/layout/vList5"/>
    <dgm:cxn modelId="{110C1F0F-7F3B-4A2E-AB32-069E2C7FBFDF}" type="presParOf" srcId="{6CFC7C72-EE0A-4BA8-8F54-BCF69E0C39BD}" destId="{AA2B5EC1-DAB8-4C8E-B4C5-FC5C37408B28}" srcOrd="9" destOrd="0" presId="urn:microsoft.com/office/officeart/2005/8/layout/vList5"/>
    <dgm:cxn modelId="{40191DDE-C0CF-44CB-93D5-53D023EF2126}" type="presParOf" srcId="{6CFC7C72-EE0A-4BA8-8F54-BCF69E0C39BD}" destId="{64D9E1C0-C6EE-4ED4-BCF2-11B2E8370756}" srcOrd="10" destOrd="0" presId="urn:microsoft.com/office/officeart/2005/8/layout/vList5"/>
    <dgm:cxn modelId="{A1AC7011-1162-400A-96AE-5D077AD07243}" type="presParOf" srcId="{64D9E1C0-C6EE-4ED4-BCF2-11B2E8370756}" destId="{137BE83B-3ED6-4FA8-9F75-7E5DC82E82F2}" srcOrd="0" destOrd="0" presId="urn:microsoft.com/office/officeart/2005/8/layout/vList5"/>
    <dgm:cxn modelId="{76BC67FE-0A3A-4715-B46C-82405ABD393D}" type="presParOf" srcId="{64D9E1C0-C6EE-4ED4-BCF2-11B2E8370756}" destId="{647CFC39-B856-4E8F-A2FE-B2246E64444C}" srcOrd="1" destOrd="0" presId="urn:microsoft.com/office/officeart/2005/8/layout/vList5"/>
    <dgm:cxn modelId="{C6F5900D-15E1-4793-A857-6F082304CC92}" type="presParOf" srcId="{6CFC7C72-EE0A-4BA8-8F54-BCF69E0C39BD}" destId="{C6267E5A-09EA-44C7-A010-D76BED8A308F}" srcOrd="11" destOrd="0" presId="urn:microsoft.com/office/officeart/2005/8/layout/vList5"/>
    <dgm:cxn modelId="{9DD3BE56-9A88-45EA-9683-AB0E94ED9F93}" type="presParOf" srcId="{6CFC7C72-EE0A-4BA8-8F54-BCF69E0C39BD}" destId="{61781A89-89BD-4D4B-A522-1B22D7018A25}" srcOrd="12" destOrd="0" presId="urn:microsoft.com/office/officeart/2005/8/layout/vList5"/>
    <dgm:cxn modelId="{7FD2C262-9118-4F93-B7DA-F892EC38F087}" type="presParOf" srcId="{61781A89-89BD-4D4B-A522-1B22D7018A25}" destId="{9A201BED-AA60-4DFB-B4FB-B9603BD8F6BB}" srcOrd="0" destOrd="0" presId="urn:microsoft.com/office/officeart/2005/8/layout/vList5"/>
    <dgm:cxn modelId="{5699C2A3-BF9D-464D-93A2-1CE8DF60A7CB}" type="presParOf" srcId="{61781A89-89BD-4D4B-A522-1B22D7018A25}" destId="{90D6766B-BF0D-471A-9D0B-51B744EF91BD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2D852E1-7EAE-4378-8D5A-403B9C938F1E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7994B8CE-A2B1-4020-9D8F-6BD022F9D162}">
      <dgm:prSet phldrT="[Text]"/>
      <dgm:spPr/>
      <dgm:t>
        <a:bodyPr/>
        <a:lstStyle/>
        <a:p>
          <a:r>
            <a:rPr lang="cs-CZ" dirty="0"/>
            <a:t>systém</a:t>
          </a:r>
        </a:p>
      </dgm:t>
    </dgm:pt>
    <dgm:pt modelId="{D2C48333-70CD-4614-AF66-E7CA6E5848C3}" type="parTrans" cxnId="{C666C8F3-D6F7-495A-A2C7-81F105AEEA41}">
      <dgm:prSet/>
      <dgm:spPr/>
      <dgm:t>
        <a:bodyPr/>
        <a:lstStyle/>
        <a:p>
          <a:endParaRPr lang="cs-CZ"/>
        </a:p>
      </dgm:t>
    </dgm:pt>
    <dgm:pt modelId="{5ECD0720-306B-4E63-990E-31218E907FD5}" type="sibTrans" cxnId="{C666C8F3-D6F7-495A-A2C7-81F105AEEA41}">
      <dgm:prSet/>
      <dgm:spPr/>
      <dgm:t>
        <a:bodyPr/>
        <a:lstStyle/>
        <a:p>
          <a:endParaRPr lang="cs-CZ"/>
        </a:p>
      </dgm:t>
    </dgm:pt>
    <dgm:pt modelId="{DB05DEBA-8EB7-467D-9467-DE7BFEC0DF4B}">
      <dgm:prSet/>
      <dgm:spPr/>
      <dgm:t>
        <a:bodyPr/>
        <a:lstStyle/>
        <a:p>
          <a:r>
            <a:rPr lang="cs-CZ" dirty="0" smtClean="0"/>
            <a:t>MŠMT</a:t>
          </a:r>
          <a:endParaRPr lang="cs-CZ" dirty="0"/>
        </a:p>
      </dgm:t>
    </dgm:pt>
    <dgm:pt modelId="{A2949E19-94CE-4D03-A29D-DDA7976DB495}" type="parTrans" cxnId="{D345F1A5-7C80-42C6-A309-97AF6255E570}">
      <dgm:prSet/>
      <dgm:spPr/>
      <dgm:t>
        <a:bodyPr/>
        <a:lstStyle/>
        <a:p>
          <a:endParaRPr lang="cs-CZ"/>
        </a:p>
      </dgm:t>
    </dgm:pt>
    <dgm:pt modelId="{B33A98A8-DF32-4CB3-BFD0-B4F216DCBC6E}" type="sibTrans" cxnId="{D345F1A5-7C80-42C6-A309-97AF6255E570}">
      <dgm:prSet/>
      <dgm:spPr/>
      <dgm:t>
        <a:bodyPr/>
        <a:lstStyle/>
        <a:p>
          <a:endParaRPr lang="cs-CZ"/>
        </a:p>
      </dgm:t>
    </dgm:pt>
    <dgm:pt modelId="{76EACA84-F9BC-4E0C-8AD1-9F597793A17B}">
      <dgm:prSet/>
      <dgm:spPr/>
      <dgm:t>
        <a:bodyPr/>
        <a:lstStyle/>
        <a:p>
          <a:r>
            <a:rPr lang="cs-CZ" dirty="0" smtClean="0"/>
            <a:t>Zaměstnavatelé </a:t>
          </a:r>
          <a:endParaRPr lang="cs-CZ" dirty="0"/>
        </a:p>
      </dgm:t>
    </dgm:pt>
    <dgm:pt modelId="{36000801-DA9B-4CB5-B657-81EB2299CD94}" type="parTrans" cxnId="{08BC77C4-1253-4178-82E4-5C231C99A884}">
      <dgm:prSet/>
      <dgm:spPr/>
      <dgm:t>
        <a:bodyPr/>
        <a:lstStyle/>
        <a:p>
          <a:endParaRPr lang="cs-CZ"/>
        </a:p>
      </dgm:t>
    </dgm:pt>
    <dgm:pt modelId="{25E9D7EF-2CB0-4543-B4A0-FEB1C384EFE5}" type="sibTrans" cxnId="{08BC77C4-1253-4178-82E4-5C231C99A884}">
      <dgm:prSet/>
      <dgm:spPr/>
      <dgm:t>
        <a:bodyPr/>
        <a:lstStyle/>
        <a:p>
          <a:endParaRPr lang="cs-CZ"/>
        </a:p>
      </dgm:t>
    </dgm:pt>
    <dgm:pt modelId="{F085C22A-8070-4FB1-A583-A0D884B5FDA0}">
      <dgm:prSet/>
      <dgm:spPr/>
      <dgm:t>
        <a:bodyPr/>
        <a:lstStyle/>
        <a:p>
          <a:r>
            <a:rPr lang="cs-CZ" dirty="0" smtClean="0"/>
            <a:t>Školy</a:t>
          </a:r>
          <a:endParaRPr lang="cs-CZ" dirty="0"/>
        </a:p>
      </dgm:t>
    </dgm:pt>
    <dgm:pt modelId="{52846682-3455-4BE8-A5A1-78D9B1B0114F}" type="parTrans" cxnId="{26C383C4-BE68-456F-A85F-9CB225D5EF87}">
      <dgm:prSet/>
      <dgm:spPr/>
      <dgm:t>
        <a:bodyPr/>
        <a:lstStyle/>
        <a:p>
          <a:endParaRPr lang="cs-CZ"/>
        </a:p>
      </dgm:t>
    </dgm:pt>
    <dgm:pt modelId="{B3FC283C-C9E0-4C52-87A3-E32999071DDC}" type="sibTrans" cxnId="{26C383C4-BE68-456F-A85F-9CB225D5EF87}">
      <dgm:prSet/>
      <dgm:spPr/>
      <dgm:t>
        <a:bodyPr/>
        <a:lstStyle/>
        <a:p>
          <a:endParaRPr lang="cs-CZ"/>
        </a:p>
      </dgm:t>
    </dgm:pt>
    <dgm:pt modelId="{25048213-7217-4370-A715-2698DE5E77FA}" type="pres">
      <dgm:prSet presAssocID="{E2D852E1-7EAE-4378-8D5A-403B9C938F1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08A0E9FF-E9DB-4EBB-BB1C-FA4850092CA0}" type="pres">
      <dgm:prSet presAssocID="{7994B8CE-A2B1-4020-9D8F-6BD022F9D162}" presName="composite" presStyleCnt="0"/>
      <dgm:spPr/>
    </dgm:pt>
    <dgm:pt modelId="{D52347D6-042C-4E9E-8C7C-F7583ADA9309}" type="pres">
      <dgm:prSet presAssocID="{7994B8CE-A2B1-4020-9D8F-6BD022F9D162}" presName="parentText" presStyleLbl="alignNode1" presStyleIdx="0" presStyleCnt="1" custLinFactNeighborX="-2288" custLinFactNeighborY="-1506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91DB9EE-0ED7-4B50-84D3-3915CED69B32}" type="pres">
      <dgm:prSet presAssocID="{7994B8CE-A2B1-4020-9D8F-6BD022F9D162}" presName="descendantText" presStyleLbl="alignAcc1" presStyleIdx="0" presStyleCnt="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5A73ADDF-4CC1-4B1F-B320-1FA29CE7C33D}" type="presOf" srcId="{7994B8CE-A2B1-4020-9D8F-6BD022F9D162}" destId="{D52347D6-042C-4E9E-8C7C-F7583ADA9309}" srcOrd="0" destOrd="0" presId="urn:microsoft.com/office/officeart/2005/8/layout/chevron2"/>
    <dgm:cxn modelId="{D345F1A5-7C80-42C6-A309-97AF6255E570}" srcId="{7994B8CE-A2B1-4020-9D8F-6BD022F9D162}" destId="{DB05DEBA-8EB7-467D-9467-DE7BFEC0DF4B}" srcOrd="0" destOrd="0" parTransId="{A2949E19-94CE-4D03-A29D-DDA7976DB495}" sibTransId="{B33A98A8-DF32-4CB3-BFD0-B4F216DCBC6E}"/>
    <dgm:cxn modelId="{2BA27B75-3272-4FB3-A2E2-9FF60F23B46C}" type="presOf" srcId="{F085C22A-8070-4FB1-A583-A0D884B5FDA0}" destId="{291DB9EE-0ED7-4B50-84D3-3915CED69B32}" srcOrd="0" destOrd="2" presId="urn:microsoft.com/office/officeart/2005/8/layout/chevron2"/>
    <dgm:cxn modelId="{64AF646C-0E71-452A-9688-C2DDDF26A345}" type="presOf" srcId="{DB05DEBA-8EB7-467D-9467-DE7BFEC0DF4B}" destId="{291DB9EE-0ED7-4B50-84D3-3915CED69B32}" srcOrd="0" destOrd="0" presId="urn:microsoft.com/office/officeart/2005/8/layout/chevron2"/>
    <dgm:cxn modelId="{9171D7CC-62B6-4160-AFE4-B280E0E7F411}" type="presOf" srcId="{76EACA84-F9BC-4E0C-8AD1-9F597793A17B}" destId="{291DB9EE-0ED7-4B50-84D3-3915CED69B32}" srcOrd="0" destOrd="1" presId="urn:microsoft.com/office/officeart/2005/8/layout/chevron2"/>
    <dgm:cxn modelId="{C666C8F3-D6F7-495A-A2C7-81F105AEEA41}" srcId="{E2D852E1-7EAE-4378-8D5A-403B9C938F1E}" destId="{7994B8CE-A2B1-4020-9D8F-6BD022F9D162}" srcOrd="0" destOrd="0" parTransId="{D2C48333-70CD-4614-AF66-E7CA6E5848C3}" sibTransId="{5ECD0720-306B-4E63-990E-31218E907FD5}"/>
    <dgm:cxn modelId="{CA8687C9-8D69-487C-B4D5-CC7DB53A52CD}" type="presOf" srcId="{E2D852E1-7EAE-4378-8D5A-403B9C938F1E}" destId="{25048213-7217-4370-A715-2698DE5E77FA}" srcOrd="0" destOrd="0" presId="urn:microsoft.com/office/officeart/2005/8/layout/chevron2"/>
    <dgm:cxn modelId="{26C383C4-BE68-456F-A85F-9CB225D5EF87}" srcId="{7994B8CE-A2B1-4020-9D8F-6BD022F9D162}" destId="{F085C22A-8070-4FB1-A583-A0D884B5FDA0}" srcOrd="2" destOrd="0" parTransId="{52846682-3455-4BE8-A5A1-78D9B1B0114F}" sibTransId="{B3FC283C-C9E0-4C52-87A3-E32999071DDC}"/>
    <dgm:cxn modelId="{08BC77C4-1253-4178-82E4-5C231C99A884}" srcId="{7994B8CE-A2B1-4020-9D8F-6BD022F9D162}" destId="{76EACA84-F9BC-4E0C-8AD1-9F597793A17B}" srcOrd="1" destOrd="0" parTransId="{36000801-DA9B-4CB5-B657-81EB2299CD94}" sibTransId="{25E9D7EF-2CB0-4543-B4A0-FEB1C384EFE5}"/>
    <dgm:cxn modelId="{262D6D49-B8FB-409E-B778-2F58532732F1}" type="presParOf" srcId="{25048213-7217-4370-A715-2698DE5E77FA}" destId="{08A0E9FF-E9DB-4EBB-BB1C-FA4850092CA0}" srcOrd="0" destOrd="0" presId="urn:microsoft.com/office/officeart/2005/8/layout/chevron2"/>
    <dgm:cxn modelId="{159203BB-EDF9-463F-96ED-592BBB1E24A5}" type="presParOf" srcId="{08A0E9FF-E9DB-4EBB-BB1C-FA4850092CA0}" destId="{D52347D6-042C-4E9E-8C7C-F7583ADA9309}" srcOrd="0" destOrd="0" presId="urn:microsoft.com/office/officeart/2005/8/layout/chevron2"/>
    <dgm:cxn modelId="{7719D101-08B1-41B2-9506-A31088BDBFBA}" type="presParOf" srcId="{08A0E9FF-E9DB-4EBB-BB1C-FA4850092CA0}" destId="{291DB9EE-0ED7-4B50-84D3-3915CED69B32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CBF1562-4DA6-412E-AB74-7D2FF810F898}" type="doc">
      <dgm:prSet loTypeId="urn:microsoft.com/office/officeart/2005/8/layout/vList5" loCatId="list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cs-CZ"/>
        </a:p>
      </dgm:t>
    </dgm:pt>
    <dgm:pt modelId="{36BA4093-96DC-411E-9E4C-C46FA0FA0943}">
      <dgm:prSet phldrT="[Text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cs-CZ"/>
            <a:t>žáci</a:t>
          </a:r>
        </a:p>
      </dgm:t>
    </dgm:pt>
    <dgm:pt modelId="{F3899FCC-959A-4389-8435-2C7753331F39}" type="parTrans" cxnId="{A77AE10E-5F79-483F-BA73-98A23A95D50C}">
      <dgm:prSet/>
      <dgm:spPr/>
      <dgm:t>
        <a:bodyPr/>
        <a:lstStyle/>
        <a:p>
          <a:endParaRPr lang="cs-CZ"/>
        </a:p>
      </dgm:t>
    </dgm:pt>
    <dgm:pt modelId="{4527AE55-3278-4EE3-9C45-139036FEAFA7}" type="sibTrans" cxnId="{A77AE10E-5F79-483F-BA73-98A23A95D50C}">
      <dgm:prSet/>
      <dgm:spPr/>
      <dgm:t>
        <a:bodyPr/>
        <a:lstStyle/>
        <a:p>
          <a:endParaRPr lang="cs-CZ"/>
        </a:p>
      </dgm:t>
    </dgm:pt>
    <dgm:pt modelId="{F4EFC1B8-19AB-4B75-9D67-A8BCC4EDA524}">
      <dgm:prSet phldrT="[Text]"/>
      <dgm:spPr/>
      <dgm:t>
        <a:bodyPr/>
        <a:lstStyle/>
        <a:p>
          <a:r>
            <a:rPr lang="cs-CZ" dirty="0" smtClean="0">
              <a:solidFill>
                <a:srgbClr val="002060"/>
              </a:solidFill>
            </a:rPr>
            <a:t>získají lepší motivaci k učení</a:t>
          </a:r>
          <a:endParaRPr lang="cs-CZ" dirty="0">
            <a:solidFill>
              <a:srgbClr val="002060"/>
            </a:solidFill>
          </a:endParaRPr>
        </a:p>
      </dgm:t>
    </dgm:pt>
    <dgm:pt modelId="{D1CC246E-583F-4FFB-ADA7-0DFF05FB1742}" type="parTrans" cxnId="{791BF2BB-4F0D-45EB-980F-0AEE43D4F2CF}">
      <dgm:prSet/>
      <dgm:spPr/>
      <dgm:t>
        <a:bodyPr/>
        <a:lstStyle/>
        <a:p>
          <a:endParaRPr lang="cs-CZ"/>
        </a:p>
      </dgm:t>
    </dgm:pt>
    <dgm:pt modelId="{A2E2D670-B3B1-4849-82AF-52A4A2E57B3F}" type="sibTrans" cxnId="{791BF2BB-4F0D-45EB-980F-0AEE43D4F2CF}">
      <dgm:prSet/>
      <dgm:spPr/>
      <dgm:t>
        <a:bodyPr/>
        <a:lstStyle/>
        <a:p>
          <a:endParaRPr lang="cs-CZ"/>
        </a:p>
      </dgm:t>
    </dgm:pt>
    <dgm:pt modelId="{1D9ED436-C659-49A0-9F27-8CB2BAC4B27F}">
      <dgm:prSet phldrT="[Text]"/>
      <dgm:spPr/>
      <dgm:t>
        <a:bodyPr/>
        <a:lstStyle/>
        <a:p>
          <a:r>
            <a:rPr lang="cs-CZ" dirty="0">
              <a:solidFill>
                <a:srgbClr val="002060"/>
              </a:solidFill>
            </a:rPr>
            <a:t>učí se co </a:t>
          </a:r>
          <a:r>
            <a:rPr lang="cs-CZ" dirty="0" smtClean="0">
              <a:solidFill>
                <a:srgbClr val="002060"/>
              </a:solidFill>
            </a:rPr>
            <a:t>skutečně potřebují a využijí v praxi</a:t>
          </a:r>
          <a:endParaRPr lang="cs-CZ" dirty="0">
            <a:solidFill>
              <a:srgbClr val="002060"/>
            </a:solidFill>
          </a:endParaRPr>
        </a:p>
      </dgm:t>
    </dgm:pt>
    <dgm:pt modelId="{D2EAABAC-3A16-4379-BA8C-FFB7EBACDF47}" type="parTrans" cxnId="{A7846323-21E5-4DD1-9392-BB3D4A5E3814}">
      <dgm:prSet/>
      <dgm:spPr/>
      <dgm:t>
        <a:bodyPr/>
        <a:lstStyle/>
        <a:p>
          <a:endParaRPr lang="cs-CZ"/>
        </a:p>
      </dgm:t>
    </dgm:pt>
    <dgm:pt modelId="{EC57803B-0C8A-4E4A-83EB-6257B230A115}" type="sibTrans" cxnId="{A7846323-21E5-4DD1-9392-BB3D4A5E3814}">
      <dgm:prSet/>
      <dgm:spPr/>
      <dgm:t>
        <a:bodyPr/>
        <a:lstStyle/>
        <a:p>
          <a:endParaRPr lang="cs-CZ"/>
        </a:p>
      </dgm:t>
    </dgm:pt>
    <dgm:pt modelId="{A6DD065F-0E72-47F7-A7D9-1B87E15D9E9A}">
      <dgm:prSet phldrT="[Text]"/>
      <dgm:spPr/>
      <dgm:t>
        <a:bodyPr/>
        <a:lstStyle/>
        <a:p>
          <a:r>
            <a:rPr lang="cs-CZ"/>
            <a:t>učitelé</a:t>
          </a:r>
        </a:p>
      </dgm:t>
    </dgm:pt>
    <dgm:pt modelId="{098F90D1-B2E3-48D4-B435-B249BDFA4AB5}" type="parTrans" cxnId="{0F47E5BA-A905-411D-B9F0-0805E523646B}">
      <dgm:prSet/>
      <dgm:spPr/>
      <dgm:t>
        <a:bodyPr/>
        <a:lstStyle/>
        <a:p>
          <a:endParaRPr lang="cs-CZ"/>
        </a:p>
      </dgm:t>
    </dgm:pt>
    <dgm:pt modelId="{10E716BA-5C99-49DC-B70D-F444940359A1}" type="sibTrans" cxnId="{0F47E5BA-A905-411D-B9F0-0805E523646B}">
      <dgm:prSet/>
      <dgm:spPr/>
      <dgm:t>
        <a:bodyPr/>
        <a:lstStyle/>
        <a:p>
          <a:endParaRPr lang="cs-CZ"/>
        </a:p>
      </dgm:t>
    </dgm:pt>
    <dgm:pt modelId="{16CABCC1-5CC0-4A69-82CC-1E5D58E5EFE5}">
      <dgm:prSet phldrT="[Text]"/>
      <dgm:spPr/>
      <dgm:t>
        <a:bodyPr/>
        <a:lstStyle/>
        <a:p>
          <a:r>
            <a:rPr lang="cs-CZ" dirty="0">
              <a:solidFill>
                <a:srgbClr val="002060"/>
              </a:solidFill>
            </a:rPr>
            <a:t>získají </a:t>
          </a:r>
          <a:r>
            <a:rPr lang="cs-CZ" dirty="0" smtClean="0">
              <a:solidFill>
                <a:srgbClr val="002060"/>
              </a:solidFill>
            </a:rPr>
            <a:t>inspiraci do výuky</a:t>
          </a:r>
          <a:endParaRPr lang="cs-CZ" dirty="0">
            <a:solidFill>
              <a:srgbClr val="002060"/>
            </a:solidFill>
          </a:endParaRPr>
        </a:p>
      </dgm:t>
    </dgm:pt>
    <dgm:pt modelId="{BAC8564C-9208-44F9-8A45-DEAAB0FF2C38}" type="parTrans" cxnId="{D8F0E0C1-5D53-4236-9FB7-6926E86EDBFE}">
      <dgm:prSet/>
      <dgm:spPr/>
      <dgm:t>
        <a:bodyPr/>
        <a:lstStyle/>
        <a:p>
          <a:endParaRPr lang="cs-CZ"/>
        </a:p>
      </dgm:t>
    </dgm:pt>
    <dgm:pt modelId="{44A0F32B-96BF-492A-9F23-4AB3EFF5E44B}" type="sibTrans" cxnId="{D8F0E0C1-5D53-4236-9FB7-6926E86EDBFE}">
      <dgm:prSet/>
      <dgm:spPr/>
      <dgm:t>
        <a:bodyPr/>
        <a:lstStyle/>
        <a:p>
          <a:endParaRPr lang="cs-CZ"/>
        </a:p>
      </dgm:t>
    </dgm:pt>
    <dgm:pt modelId="{A7D16024-4C90-42A5-8973-604EA6D16D97}">
      <dgm:prSet phldrT="[Text]"/>
      <dgm:spPr/>
      <dgm:t>
        <a:bodyPr/>
        <a:lstStyle/>
        <a:p>
          <a:r>
            <a:rPr lang="cs-CZ"/>
            <a:t>zaměstnavatelé</a:t>
          </a:r>
        </a:p>
      </dgm:t>
    </dgm:pt>
    <dgm:pt modelId="{EADBF439-C0A5-4E2D-B541-C1ED742049EB}" type="parTrans" cxnId="{81E0503C-A084-4C67-8E6A-3B8585B211D3}">
      <dgm:prSet/>
      <dgm:spPr/>
      <dgm:t>
        <a:bodyPr/>
        <a:lstStyle/>
        <a:p>
          <a:endParaRPr lang="cs-CZ"/>
        </a:p>
      </dgm:t>
    </dgm:pt>
    <dgm:pt modelId="{EAA4F475-C22E-4B32-93D7-B507A8B126DC}" type="sibTrans" cxnId="{81E0503C-A084-4C67-8E6A-3B8585B211D3}">
      <dgm:prSet/>
      <dgm:spPr/>
      <dgm:t>
        <a:bodyPr/>
        <a:lstStyle/>
        <a:p>
          <a:endParaRPr lang="cs-CZ"/>
        </a:p>
      </dgm:t>
    </dgm:pt>
    <dgm:pt modelId="{ED6D7450-8DFB-44CA-ADC1-000634D7E8D9}">
      <dgm:prSet phldrT="[Text]"/>
      <dgm:spPr/>
      <dgm:t>
        <a:bodyPr/>
        <a:lstStyle/>
        <a:p>
          <a:r>
            <a:rPr lang="cs-CZ" dirty="0" smtClean="0">
              <a:solidFill>
                <a:srgbClr val="002060"/>
              </a:solidFill>
            </a:rPr>
            <a:t>získají lépe připravené absolventy - zaměstnance</a:t>
          </a:r>
          <a:endParaRPr lang="cs-CZ" dirty="0">
            <a:solidFill>
              <a:srgbClr val="002060"/>
            </a:solidFill>
          </a:endParaRPr>
        </a:p>
      </dgm:t>
    </dgm:pt>
    <dgm:pt modelId="{D792ADF3-7421-4F8A-AFEA-C4408132553F}" type="parTrans" cxnId="{3B596F81-739C-44C0-BB59-D8F52EC18CCE}">
      <dgm:prSet/>
      <dgm:spPr/>
      <dgm:t>
        <a:bodyPr/>
        <a:lstStyle/>
        <a:p>
          <a:endParaRPr lang="cs-CZ"/>
        </a:p>
      </dgm:t>
    </dgm:pt>
    <dgm:pt modelId="{4100AC15-EE1C-45E6-9B14-7CCA49A32CB4}" type="sibTrans" cxnId="{3B596F81-739C-44C0-BB59-D8F52EC18CCE}">
      <dgm:prSet/>
      <dgm:spPr/>
      <dgm:t>
        <a:bodyPr/>
        <a:lstStyle/>
        <a:p>
          <a:endParaRPr lang="cs-CZ"/>
        </a:p>
      </dgm:t>
    </dgm:pt>
    <dgm:pt modelId="{0B7A8698-7E8B-4892-9E47-708B6B293A16}">
      <dgm:prSet phldrT="[Text]"/>
      <dgm:spPr/>
      <dgm:t>
        <a:bodyPr/>
        <a:lstStyle/>
        <a:p>
          <a:endParaRPr lang="cs-CZ" dirty="0"/>
        </a:p>
      </dgm:t>
    </dgm:pt>
    <dgm:pt modelId="{1C62F8DC-ED87-4A6C-A95A-97578B043976}" type="parTrans" cxnId="{AC42CE9A-899D-48AA-9F7B-FE0E711EAF7B}">
      <dgm:prSet/>
      <dgm:spPr/>
      <dgm:t>
        <a:bodyPr/>
        <a:lstStyle/>
        <a:p>
          <a:endParaRPr lang="cs-CZ"/>
        </a:p>
      </dgm:t>
    </dgm:pt>
    <dgm:pt modelId="{C47FF6F2-F2CB-46B2-98E9-BF6E9111EB61}" type="sibTrans" cxnId="{AC42CE9A-899D-48AA-9F7B-FE0E711EAF7B}">
      <dgm:prSet/>
      <dgm:spPr/>
      <dgm:t>
        <a:bodyPr/>
        <a:lstStyle/>
        <a:p>
          <a:endParaRPr lang="cs-CZ"/>
        </a:p>
      </dgm:t>
    </dgm:pt>
    <dgm:pt modelId="{D271AF3E-CEEC-4056-9F4C-763529BF1720}">
      <dgm:prSet phldrT="[Text]"/>
      <dgm:spPr/>
      <dgm:t>
        <a:bodyPr/>
        <a:lstStyle/>
        <a:p>
          <a:r>
            <a:rPr lang="cs-CZ" dirty="0" smtClean="0">
              <a:solidFill>
                <a:srgbClr val="002060"/>
              </a:solidFill>
            </a:rPr>
            <a:t>mají možnost přizpůsobení vytvořených materiálů pro vlastní potřeby ve výuce</a:t>
          </a:r>
          <a:endParaRPr lang="cs-CZ" dirty="0">
            <a:solidFill>
              <a:srgbClr val="002060"/>
            </a:solidFill>
          </a:endParaRPr>
        </a:p>
      </dgm:t>
    </dgm:pt>
    <dgm:pt modelId="{ECAED0E2-4FA5-47AA-9B10-4EC4F542AFAE}" type="parTrans" cxnId="{BCE8393B-D606-4947-AD4F-DAD410A66D32}">
      <dgm:prSet/>
      <dgm:spPr/>
      <dgm:t>
        <a:bodyPr/>
        <a:lstStyle/>
        <a:p>
          <a:endParaRPr lang="cs-CZ"/>
        </a:p>
      </dgm:t>
    </dgm:pt>
    <dgm:pt modelId="{15FA3E86-94A4-422D-9E67-149B8A19F19B}" type="sibTrans" cxnId="{BCE8393B-D606-4947-AD4F-DAD410A66D32}">
      <dgm:prSet/>
      <dgm:spPr/>
      <dgm:t>
        <a:bodyPr/>
        <a:lstStyle/>
        <a:p>
          <a:endParaRPr lang="cs-CZ"/>
        </a:p>
      </dgm:t>
    </dgm:pt>
    <dgm:pt modelId="{0DF82C2C-F44C-4ACB-A5B5-FF99F9AC4C55}">
      <dgm:prSet phldrT="[Text]"/>
      <dgm:spPr/>
      <dgm:t>
        <a:bodyPr/>
        <a:lstStyle/>
        <a:p>
          <a:r>
            <a:rPr lang="cs-CZ" dirty="0" smtClean="0">
              <a:solidFill>
                <a:srgbClr val="002060"/>
              </a:solidFill>
            </a:rPr>
            <a:t>mají lepší </a:t>
          </a:r>
          <a:r>
            <a:rPr lang="cs-CZ" dirty="0">
              <a:solidFill>
                <a:srgbClr val="002060"/>
              </a:solidFill>
            </a:rPr>
            <a:t>přehled o přípravě </a:t>
          </a:r>
          <a:r>
            <a:rPr lang="cs-CZ" dirty="0" smtClean="0">
              <a:solidFill>
                <a:srgbClr val="002060"/>
              </a:solidFill>
            </a:rPr>
            <a:t>žáků a možnost ovlivnit obsah a kvalitu výuky</a:t>
          </a:r>
          <a:endParaRPr lang="cs-CZ" dirty="0">
            <a:solidFill>
              <a:srgbClr val="002060"/>
            </a:solidFill>
          </a:endParaRPr>
        </a:p>
      </dgm:t>
    </dgm:pt>
    <dgm:pt modelId="{E0548942-C3AC-4A15-AED1-006BABDA74CD}" type="parTrans" cxnId="{D0640774-0C5D-4FA3-8AB0-098FDB8B10C6}">
      <dgm:prSet/>
      <dgm:spPr/>
      <dgm:t>
        <a:bodyPr/>
        <a:lstStyle/>
        <a:p>
          <a:endParaRPr lang="cs-CZ"/>
        </a:p>
      </dgm:t>
    </dgm:pt>
    <dgm:pt modelId="{7001214F-8BBC-4320-81D6-617FE79F8412}" type="sibTrans" cxnId="{D0640774-0C5D-4FA3-8AB0-098FDB8B10C6}">
      <dgm:prSet/>
      <dgm:spPr/>
      <dgm:t>
        <a:bodyPr/>
        <a:lstStyle/>
        <a:p>
          <a:endParaRPr lang="cs-CZ"/>
        </a:p>
      </dgm:t>
    </dgm:pt>
    <dgm:pt modelId="{94A40F00-86E7-48F5-87CA-3D658D186853}" type="pres">
      <dgm:prSet presAssocID="{2CBF1562-4DA6-412E-AB74-7D2FF810F89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81EE16C2-24D4-4B6C-B926-4B50FF095717}" type="pres">
      <dgm:prSet presAssocID="{36BA4093-96DC-411E-9E4C-C46FA0FA0943}" presName="linNode" presStyleCnt="0"/>
      <dgm:spPr/>
    </dgm:pt>
    <dgm:pt modelId="{98709459-E423-4FA4-B81C-06CE67DD96DC}" type="pres">
      <dgm:prSet presAssocID="{36BA4093-96DC-411E-9E4C-C46FA0FA0943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24E1150-BD64-4B01-82F1-4F978B191B66}" type="pres">
      <dgm:prSet presAssocID="{36BA4093-96DC-411E-9E4C-C46FA0FA0943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6804D7CA-C0D3-40C8-AB03-2F0F847AFFAD}" type="pres">
      <dgm:prSet presAssocID="{4527AE55-3278-4EE3-9C45-139036FEAFA7}" presName="sp" presStyleCnt="0"/>
      <dgm:spPr/>
    </dgm:pt>
    <dgm:pt modelId="{A27CE827-7473-45F9-8C79-1FD3EB4C8ACA}" type="pres">
      <dgm:prSet presAssocID="{A6DD065F-0E72-47F7-A7D9-1B87E15D9E9A}" presName="linNode" presStyleCnt="0"/>
      <dgm:spPr/>
    </dgm:pt>
    <dgm:pt modelId="{CF659937-F83D-4799-AAF6-B304855F5E2D}" type="pres">
      <dgm:prSet presAssocID="{A6DD065F-0E72-47F7-A7D9-1B87E15D9E9A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5237D74-A9AF-480D-A632-217998DD54C3}" type="pres">
      <dgm:prSet presAssocID="{A6DD065F-0E72-47F7-A7D9-1B87E15D9E9A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11215DF-6B2F-4A06-A391-9A27E2CD72C8}" type="pres">
      <dgm:prSet presAssocID="{10E716BA-5C99-49DC-B70D-F444940359A1}" presName="sp" presStyleCnt="0"/>
      <dgm:spPr/>
    </dgm:pt>
    <dgm:pt modelId="{EF213E11-80DB-430F-ABB2-1A0109D8D07E}" type="pres">
      <dgm:prSet presAssocID="{A7D16024-4C90-42A5-8973-604EA6D16D97}" presName="linNode" presStyleCnt="0"/>
      <dgm:spPr/>
    </dgm:pt>
    <dgm:pt modelId="{F9A6FB94-E25B-41E4-93B5-1E2C87216A3F}" type="pres">
      <dgm:prSet presAssocID="{A7D16024-4C90-42A5-8973-604EA6D16D97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2CC0913D-2AE1-472D-A12D-4E68AEB00BFE}" type="pres">
      <dgm:prSet presAssocID="{A7D16024-4C90-42A5-8973-604EA6D16D97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09D074A0-28FF-4135-8345-3E4A7E540BED}" type="presOf" srcId="{16CABCC1-5CC0-4A69-82CC-1E5D58E5EFE5}" destId="{F5237D74-A9AF-480D-A632-217998DD54C3}" srcOrd="0" destOrd="0" presId="urn:microsoft.com/office/officeart/2005/8/layout/vList5"/>
    <dgm:cxn modelId="{DFE3E8B5-04CB-446F-868F-3E9E83C99701}" type="presOf" srcId="{A6DD065F-0E72-47F7-A7D9-1B87E15D9E9A}" destId="{CF659937-F83D-4799-AAF6-B304855F5E2D}" srcOrd="0" destOrd="0" presId="urn:microsoft.com/office/officeart/2005/8/layout/vList5"/>
    <dgm:cxn modelId="{627874EF-52E2-44EE-830A-1D9A7D70E032}" type="presOf" srcId="{A7D16024-4C90-42A5-8973-604EA6D16D97}" destId="{F9A6FB94-E25B-41E4-93B5-1E2C87216A3F}" srcOrd="0" destOrd="0" presId="urn:microsoft.com/office/officeart/2005/8/layout/vList5"/>
    <dgm:cxn modelId="{791BF2BB-4F0D-45EB-980F-0AEE43D4F2CF}" srcId="{36BA4093-96DC-411E-9E4C-C46FA0FA0943}" destId="{F4EFC1B8-19AB-4B75-9D67-A8BCC4EDA524}" srcOrd="0" destOrd="0" parTransId="{D1CC246E-583F-4FFB-ADA7-0DFF05FB1742}" sibTransId="{A2E2D670-B3B1-4849-82AF-52A4A2E57B3F}"/>
    <dgm:cxn modelId="{A77AE10E-5F79-483F-BA73-98A23A95D50C}" srcId="{2CBF1562-4DA6-412E-AB74-7D2FF810F898}" destId="{36BA4093-96DC-411E-9E4C-C46FA0FA0943}" srcOrd="0" destOrd="0" parTransId="{F3899FCC-959A-4389-8435-2C7753331F39}" sibTransId="{4527AE55-3278-4EE3-9C45-139036FEAFA7}"/>
    <dgm:cxn modelId="{3B596F81-739C-44C0-BB59-D8F52EC18CCE}" srcId="{A7D16024-4C90-42A5-8973-604EA6D16D97}" destId="{ED6D7450-8DFB-44CA-ADC1-000634D7E8D9}" srcOrd="0" destOrd="0" parTransId="{D792ADF3-7421-4F8A-AFEA-C4408132553F}" sibTransId="{4100AC15-EE1C-45E6-9B14-7CCA49A32CB4}"/>
    <dgm:cxn modelId="{AC42CE9A-899D-48AA-9F7B-FE0E711EAF7B}" srcId="{36BA4093-96DC-411E-9E4C-C46FA0FA0943}" destId="{0B7A8698-7E8B-4892-9E47-708B6B293A16}" srcOrd="2" destOrd="0" parTransId="{1C62F8DC-ED87-4A6C-A95A-97578B043976}" sibTransId="{C47FF6F2-F2CB-46B2-98E9-BF6E9111EB61}"/>
    <dgm:cxn modelId="{E5B394D6-2851-432B-B3C9-BF9FFA5CA6B2}" type="presOf" srcId="{D271AF3E-CEEC-4056-9F4C-763529BF1720}" destId="{F5237D74-A9AF-480D-A632-217998DD54C3}" srcOrd="0" destOrd="1" presId="urn:microsoft.com/office/officeart/2005/8/layout/vList5"/>
    <dgm:cxn modelId="{E56DFEEB-A02A-40AC-A6D2-51C624BA9376}" type="presOf" srcId="{F4EFC1B8-19AB-4B75-9D67-A8BCC4EDA524}" destId="{224E1150-BD64-4B01-82F1-4F978B191B66}" srcOrd="0" destOrd="0" presId="urn:microsoft.com/office/officeart/2005/8/layout/vList5"/>
    <dgm:cxn modelId="{D8F0E0C1-5D53-4236-9FB7-6926E86EDBFE}" srcId="{A6DD065F-0E72-47F7-A7D9-1B87E15D9E9A}" destId="{16CABCC1-5CC0-4A69-82CC-1E5D58E5EFE5}" srcOrd="0" destOrd="0" parTransId="{BAC8564C-9208-44F9-8A45-DEAAB0FF2C38}" sibTransId="{44A0F32B-96BF-492A-9F23-4AB3EFF5E44B}"/>
    <dgm:cxn modelId="{DF0674F0-F27C-44F4-A43F-F4FEC94E0588}" type="presOf" srcId="{2CBF1562-4DA6-412E-AB74-7D2FF810F898}" destId="{94A40F00-86E7-48F5-87CA-3D658D186853}" srcOrd="0" destOrd="0" presId="urn:microsoft.com/office/officeart/2005/8/layout/vList5"/>
    <dgm:cxn modelId="{BCE8393B-D606-4947-AD4F-DAD410A66D32}" srcId="{A6DD065F-0E72-47F7-A7D9-1B87E15D9E9A}" destId="{D271AF3E-CEEC-4056-9F4C-763529BF1720}" srcOrd="1" destOrd="0" parTransId="{ECAED0E2-4FA5-47AA-9B10-4EC4F542AFAE}" sibTransId="{15FA3E86-94A4-422D-9E67-149B8A19F19B}"/>
    <dgm:cxn modelId="{A7846323-21E5-4DD1-9392-BB3D4A5E3814}" srcId="{36BA4093-96DC-411E-9E4C-C46FA0FA0943}" destId="{1D9ED436-C659-49A0-9F27-8CB2BAC4B27F}" srcOrd="1" destOrd="0" parTransId="{D2EAABAC-3A16-4379-BA8C-FFB7EBACDF47}" sibTransId="{EC57803B-0C8A-4E4A-83EB-6257B230A115}"/>
    <dgm:cxn modelId="{0F47E5BA-A905-411D-B9F0-0805E523646B}" srcId="{2CBF1562-4DA6-412E-AB74-7D2FF810F898}" destId="{A6DD065F-0E72-47F7-A7D9-1B87E15D9E9A}" srcOrd="1" destOrd="0" parTransId="{098F90D1-B2E3-48D4-B435-B249BDFA4AB5}" sibTransId="{10E716BA-5C99-49DC-B70D-F444940359A1}"/>
    <dgm:cxn modelId="{81E0503C-A084-4C67-8E6A-3B8585B211D3}" srcId="{2CBF1562-4DA6-412E-AB74-7D2FF810F898}" destId="{A7D16024-4C90-42A5-8973-604EA6D16D97}" srcOrd="2" destOrd="0" parTransId="{EADBF439-C0A5-4E2D-B541-C1ED742049EB}" sibTransId="{EAA4F475-C22E-4B32-93D7-B507A8B126DC}"/>
    <dgm:cxn modelId="{1F333DEA-FA59-4D50-82BD-B5ADF103627C}" type="presOf" srcId="{0B7A8698-7E8B-4892-9E47-708B6B293A16}" destId="{224E1150-BD64-4B01-82F1-4F978B191B66}" srcOrd="0" destOrd="2" presId="urn:microsoft.com/office/officeart/2005/8/layout/vList5"/>
    <dgm:cxn modelId="{AA1F4FDB-BDDD-4E0D-B91A-C787FD3ED60A}" type="presOf" srcId="{1D9ED436-C659-49A0-9F27-8CB2BAC4B27F}" destId="{224E1150-BD64-4B01-82F1-4F978B191B66}" srcOrd="0" destOrd="1" presId="urn:microsoft.com/office/officeart/2005/8/layout/vList5"/>
    <dgm:cxn modelId="{0641FB1A-E4B0-4D82-95AC-E3232242469B}" type="presOf" srcId="{36BA4093-96DC-411E-9E4C-C46FA0FA0943}" destId="{98709459-E423-4FA4-B81C-06CE67DD96DC}" srcOrd="0" destOrd="0" presId="urn:microsoft.com/office/officeart/2005/8/layout/vList5"/>
    <dgm:cxn modelId="{D580A1B2-1840-4201-8A5B-F37C864EEB5E}" type="presOf" srcId="{ED6D7450-8DFB-44CA-ADC1-000634D7E8D9}" destId="{2CC0913D-2AE1-472D-A12D-4E68AEB00BFE}" srcOrd="0" destOrd="0" presId="urn:microsoft.com/office/officeart/2005/8/layout/vList5"/>
    <dgm:cxn modelId="{D0640774-0C5D-4FA3-8AB0-098FDB8B10C6}" srcId="{A7D16024-4C90-42A5-8973-604EA6D16D97}" destId="{0DF82C2C-F44C-4ACB-A5B5-FF99F9AC4C55}" srcOrd="1" destOrd="0" parTransId="{E0548942-C3AC-4A15-AED1-006BABDA74CD}" sibTransId="{7001214F-8BBC-4320-81D6-617FE79F8412}"/>
    <dgm:cxn modelId="{E3E42C2D-D8C2-4455-BFB8-ADF51948DD68}" type="presOf" srcId="{0DF82C2C-F44C-4ACB-A5B5-FF99F9AC4C55}" destId="{2CC0913D-2AE1-472D-A12D-4E68AEB00BFE}" srcOrd="0" destOrd="1" presId="urn:microsoft.com/office/officeart/2005/8/layout/vList5"/>
    <dgm:cxn modelId="{25FCC71E-A620-474C-BEE7-1F2158D1CE97}" type="presParOf" srcId="{94A40F00-86E7-48F5-87CA-3D658D186853}" destId="{81EE16C2-24D4-4B6C-B926-4B50FF095717}" srcOrd="0" destOrd="0" presId="urn:microsoft.com/office/officeart/2005/8/layout/vList5"/>
    <dgm:cxn modelId="{647EDDFD-D2F7-4D0B-A688-81B81C5C2A7E}" type="presParOf" srcId="{81EE16C2-24D4-4B6C-B926-4B50FF095717}" destId="{98709459-E423-4FA4-B81C-06CE67DD96DC}" srcOrd="0" destOrd="0" presId="urn:microsoft.com/office/officeart/2005/8/layout/vList5"/>
    <dgm:cxn modelId="{E3137B58-A5B9-4B43-BB13-FACEA13243B6}" type="presParOf" srcId="{81EE16C2-24D4-4B6C-B926-4B50FF095717}" destId="{224E1150-BD64-4B01-82F1-4F978B191B66}" srcOrd="1" destOrd="0" presId="urn:microsoft.com/office/officeart/2005/8/layout/vList5"/>
    <dgm:cxn modelId="{C3E8ECF4-6725-4274-A8DA-907085CFBDAE}" type="presParOf" srcId="{94A40F00-86E7-48F5-87CA-3D658D186853}" destId="{6804D7CA-C0D3-40C8-AB03-2F0F847AFFAD}" srcOrd="1" destOrd="0" presId="urn:microsoft.com/office/officeart/2005/8/layout/vList5"/>
    <dgm:cxn modelId="{2CE5DD83-66BC-44DA-BC3F-963EFE6AEC85}" type="presParOf" srcId="{94A40F00-86E7-48F5-87CA-3D658D186853}" destId="{A27CE827-7473-45F9-8C79-1FD3EB4C8ACA}" srcOrd="2" destOrd="0" presId="urn:microsoft.com/office/officeart/2005/8/layout/vList5"/>
    <dgm:cxn modelId="{4EC43299-947C-40F6-97E4-BD0921BA4DF8}" type="presParOf" srcId="{A27CE827-7473-45F9-8C79-1FD3EB4C8ACA}" destId="{CF659937-F83D-4799-AAF6-B304855F5E2D}" srcOrd="0" destOrd="0" presId="urn:microsoft.com/office/officeart/2005/8/layout/vList5"/>
    <dgm:cxn modelId="{CA81A9E2-4DC0-4BF0-8FDB-7AB671C93C48}" type="presParOf" srcId="{A27CE827-7473-45F9-8C79-1FD3EB4C8ACA}" destId="{F5237D74-A9AF-480D-A632-217998DD54C3}" srcOrd="1" destOrd="0" presId="urn:microsoft.com/office/officeart/2005/8/layout/vList5"/>
    <dgm:cxn modelId="{DC663C96-1442-4DD1-9C3F-0EC3C4257B42}" type="presParOf" srcId="{94A40F00-86E7-48F5-87CA-3D658D186853}" destId="{311215DF-6B2F-4A06-A391-9A27E2CD72C8}" srcOrd="3" destOrd="0" presId="urn:microsoft.com/office/officeart/2005/8/layout/vList5"/>
    <dgm:cxn modelId="{172E2BD5-9A04-4C75-8308-64B822C3B583}" type="presParOf" srcId="{94A40F00-86E7-48F5-87CA-3D658D186853}" destId="{EF213E11-80DB-430F-ABB2-1A0109D8D07E}" srcOrd="4" destOrd="0" presId="urn:microsoft.com/office/officeart/2005/8/layout/vList5"/>
    <dgm:cxn modelId="{40256125-6638-4EE0-8603-F26A0E564026}" type="presParOf" srcId="{EF213E11-80DB-430F-ABB2-1A0109D8D07E}" destId="{F9A6FB94-E25B-41E4-93B5-1E2C87216A3F}" srcOrd="0" destOrd="0" presId="urn:microsoft.com/office/officeart/2005/8/layout/vList5"/>
    <dgm:cxn modelId="{0E63481A-78C5-4227-B500-9AFC53E195E5}" type="presParOf" srcId="{EF213E11-80DB-430F-ABB2-1A0109D8D07E}" destId="{2CC0913D-2AE1-472D-A12D-4E68AEB00BFE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C23029A-9E52-4764-B6C7-F286CB357014}" type="doc">
      <dgm:prSet loTypeId="urn:microsoft.com/office/officeart/2005/8/layout/orgChart1" loCatId="hierarchy" qsTypeId="urn:microsoft.com/office/officeart/2005/8/quickstyle/3d2" qsCatId="3D" csTypeId="urn:microsoft.com/office/officeart/2005/8/colors/accent0_3" csCatId="mainScheme" phldr="1"/>
      <dgm:spPr/>
      <dgm:t>
        <a:bodyPr/>
        <a:lstStyle/>
        <a:p>
          <a:endParaRPr lang="cs-CZ"/>
        </a:p>
      </dgm:t>
    </dgm:pt>
    <dgm:pt modelId="{F9214B4C-FEB6-4C7F-A0C6-DE2C97399121}">
      <dgm:prSet phldrT="[Text]"/>
      <dgm:spPr/>
      <dgm:t>
        <a:bodyPr/>
        <a:lstStyle/>
        <a:p>
          <a:r>
            <a:rPr lang="cs-CZ"/>
            <a:t>Manažer KA</a:t>
          </a:r>
        </a:p>
      </dgm:t>
    </dgm:pt>
    <dgm:pt modelId="{1DCEB54F-E580-4B83-87D9-637467CFDAF5}" type="parTrans" cxnId="{A7DE1ACC-C970-4FA7-82A2-948014BC80E0}">
      <dgm:prSet/>
      <dgm:spPr/>
      <dgm:t>
        <a:bodyPr/>
        <a:lstStyle/>
        <a:p>
          <a:endParaRPr lang="cs-CZ"/>
        </a:p>
      </dgm:t>
    </dgm:pt>
    <dgm:pt modelId="{D412CC3F-FE5B-4195-A8AA-B8A082C2859C}" type="sibTrans" cxnId="{A7DE1ACC-C970-4FA7-82A2-948014BC80E0}">
      <dgm:prSet/>
      <dgm:spPr/>
      <dgm:t>
        <a:bodyPr/>
        <a:lstStyle/>
        <a:p>
          <a:endParaRPr lang="cs-CZ"/>
        </a:p>
      </dgm:t>
    </dgm:pt>
    <dgm:pt modelId="{0AFD8924-E2F9-4F6D-AAC9-9EC1B457CE17}" type="asst">
      <dgm:prSet phldrT="[Text]"/>
      <dgm:spPr/>
      <dgm:t>
        <a:bodyPr/>
        <a:lstStyle/>
        <a:p>
          <a:r>
            <a:rPr lang="cs-CZ"/>
            <a:t>Metodik1</a:t>
          </a:r>
        </a:p>
      </dgm:t>
    </dgm:pt>
    <dgm:pt modelId="{AA675F25-A350-474A-9101-F6FFE9B3CFC7}" type="parTrans" cxnId="{8B40FE26-50A3-4251-8705-A19764953040}">
      <dgm:prSet/>
      <dgm:spPr/>
      <dgm:t>
        <a:bodyPr/>
        <a:lstStyle/>
        <a:p>
          <a:endParaRPr lang="cs-CZ"/>
        </a:p>
      </dgm:t>
    </dgm:pt>
    <dgm:pt modelId="{86CBEEAB-FC73-47E4-8B76-F3B2445E6A9B}" type="sibTrans" cxnId="{8B40FE26-50A3-4251-8705-A19764953040}">
      <dgm:prSet/>
      <dgm:spPr/>
      <dgm:t>
        <a:bodyPr/>
        <a:lstStyle/>
        <a:p>
          <a:endParaRPr lang="cs-CZ"/>
        </a:p>
      </dgm:t>
    </dgm:pt>
    <dgm:pt modelId="{DD4D2BB0-F781-4715-870E-5CF2168EB131}">
      <dgm:prSet phldrT="[Text]"/>
      <dgm:spPr/>
      <dgm:t>
        <a:bodyPr/>
        <a:lstStyle/>
        <a:p>
          <a:r>
            <a:rPr lang="cs-CZ"/>
            <a:t>Expert SOV1</a:t>
          </a:r>
        </a:p>
      </dgm:t>
    </dgm:pt>
    <dgm:pt modelId="{7E021568-2681-4903-AF96-64CE0614B52B}" type="parTrans" cxnId="{1E9D0EC8-FF5F-4001-A25B-E1289378E188}">
      <dgm:prSet/>
      <dgm:spPr/>
      <dgm:t>
        <a:bodyPr/>
        <a:lstStyle/>
        <a:p>
          <a:endParaRPr lang="cs-CZ"/>
        </a:p>
      </dgm:t>
    </dgm:pt>
    <dgm:pt modelId="{6A5D6DDB-28E9-41CF-974C-24580CF2ADF0}" type="sibTrans" cxnId="{1E9D0EC8-FF5F-4001-A25B-E1289378E188}">
      <dgm:prSet/>
      <dgm:spPr/>
      <dgm:t>
        <a:bodyPr/>
        <a:lstStyle/>
        <a:p>
          <a:endParaRPr lang="cs-CZ"/>
        </a:p>
      </dgm:t>
    </dgm:pt>
    <dgm:pt modelId="{CD419092-732B-4685-BF0D-CC205BD552E3}">
      <dgm:prSet phldrT="[Text]"/>
      <dgm:spPr/>
      <dgm:t>
        <a:bodyPr/>
        <a:lstStyle/>
        <a:p>
          <a:r>
            <a:rPr lang="cs-CZ"/>
            <a:t>Expert SOV2</a:t>
          </a:r>
        </a:p>
      </dgm:t>
    </dgm:pt>
    <dgm:pt modelId="{A4E7C6C0-48D8-4A84-8216-94C1C1B08557}" type="parTrans" cxnId="{E6CCE916-8CB9-48A3-A1CA-F42BB0AC9F7D}">
      <dgm:prSet/>
      <dgm:spPr/>
      <dgm:t>
        <a:bodyPr/>
        <a:lstStyle/>
        <a:p>
          <a:endParaRPr lang="cs-CZ"/>
        </a:p>
      </dgm:t>
    </dgm:pt>
    <dgm:pt modelId="{42D5E0A6-5B08-4F4E-9993-9B8F72F704DA}" type="sibTrans" cxnId="{E6CCE916-8CB9-48A3-A1CA-F42BB0AC9F7D}">
      <dgm:prSet/>
      <dgm:spPr/>
      <dgm:t>
        <a:bodyPr/>
        <a:lstStyle/>
        <a:p>
          <a:endParaRPr lang="cs-CZ"/>
        </a:p>
      </dgm:t>
    </dgm:pt>
    <dgm:pt modelId="{57CCAE84-C1C4-42DF-A151-85F414D4BE87}">
      <dgm:prSet phldrT="[Text]"/>
      <dgm:spPr/>
      <dgm:t>
        <a:bodyPr/>
        <a:lstStyle/>
        <a:p>
          <a:r>
            <a:rPr lang="cs-CZ"/>
            <a:t>Expert SOV3</a:t>
          </a:r>
        </a:p>
      </dgm:t>
    </dgm:pt>
    <dgm:pt modelId="{FFDA9380-DD52-4409-981F-B3F1849B49C2}" type="parTrans" cxnId="{E12AC903-F788-43E6-885A-01B83227E35A}">
      <dgm:prSet/>
      <dgm:spPr/>
      <dgm:t>
        <a:bodyPr/>
        <a:lstStyle/>
        <a:p>
          <a:endParaRPr lang="cs-CZ"/>
        </a:p>
      </dgm:t>
    </dgm:pt>
    <dgm:pt modelId="{A81C7EA5-5103-4A00-B2C8-CE29609A6635}" type="sibTrans" cxnId="{E12AC903-F788-43E6-885A-01B83227E35A}">
      <dgm:prSet/>
      <dgm:spPr/>
      <dgm:t>
        <a:bodyPr/>
        <a:lstStyle/>
        <a:p>
          <a:endParaRPr lang="cs-CZ"/>
        </a:p>
      </dgm:t>
    </dgm:pt>
    <dgm:pt modelId="{B5EC3DD0-4B77-44B6-8E86-46244DC1E7FA}" type="asst">
      <dgm:prSet/>
      <dgm:spPr/>
      <dgm:t>
        <a:bodyPr/>
        <a:lstStyle/>
        <a:p>
          <a:r>
            <a:rPr lang="cs-CZ"/>
            <a:t>Metodik2</a:t>
          </a:r>
        </a:p>
      </dgm:t>
    </dgm:pt>
    <dgm:pt modelId="{CD8A4A31-9577-45F9-A2C8-648C734A88AB}" type="parTrans" cxnId="{788C77F9-80B0-4FD3-A862-17AEDB616685}">
      <dgm:prSet/>
      <dgm:spPr/>
      <dgm:t>
        <a:bodyPr/>
        <a:lstStyle/>
        <a:p>
          <a:endParaRPr lang="cs-CZ"/>
        </a:p>
      </dgm:t>
    </dgm:pt>
    <dgm:pt modelId="{BAAD723E-911B-4E36-81DA-BA23EC5854E7}" type="sibTrans" cxnId="{788C77F9-80B0-4FD3-A862-17AEDB616685}">
      <dgm:prSet/>
      <dgm:spPr/>
      <dgm:t>
        <a:bodyPr/>
        <a:lstStyle/>
        <a:p>
          <a:endParaRPr lang="cs-CZ"/>
        </a:p>
      </dgm:t>
    </dgm:pt>
    <dgm:pt modelId="{2117DC90-2215-474E-9203-D8BA691F3DCE}">
      <dgm:prSet/>
      <dgm:spPr/>
      <dgm:t>
        <a:bodyPr/>
        <a:lstStyle/>
        <a:p>
          <a:r>
            <a:rPr lang="cs-CZ" dirty="0"/>
            <a:t>Škola1</a:t>
          </a:r>
        </a:p>
      </dgm:t>
    </dgm:pt>
    <dgm:pt modelId="{311121AF-6A12-4C85-9BFF-B88ECEE8ED92}" type="parTrans" cxnId="{8FC61FD5-2FBF-4506-8D48-2D8A7BACA31E}">
      <dgm:prSet/>
      <dgm:spPr/>
      <dgm:t>
        <a:bodyPr/>
        <a:lstStyle/>
        <a:p>
          <a:endParaRPr lang="cs-CZ"/>
        </a:p>
      </dgm:t>
    </dgm:pt>
    <dgm:pt modelId="{981C3948-6185-48CB-B276-D805372DE05B}" type="sibTrans" cxnId="{8FC61FD5-2FBF-4506-8D48-2D8A7BACA31E}">
      <dgm:prSet/>
      <dgm:spPr/>
      <dgm:t>
        <a:bodyPr/>
        <a:lstStyle/>
        <a:p>
          <a:endParaRPr lang="cs-CZ"/>
        </a:p>
      </dgm:t>
    </dgm:pt>
    <dgm:pt modelId="{508829D8-80AC-4896-9D96-D562253FED8B}">
      <dgm:prSet/>
      <dgm:spPr/>
      <dgm:t>
        <a:bodyPr/>
        <a:lstStyle/>
        <a:p>
          <a:r>
            <a:rPr lang="cs-CZ"/>
            <a:t>Škola2</a:t>
          </a:r>
        </a:p>
      </dgm:t>
    </dgm:pt>
    <dgm:pt modelId="{DCF54820-B884-465C-B3A9-612F5C8F555F}" type="parTrans" cxnId="{728EB929-E09E-4514-9D0F-973ACD0AC3C5}">
      <dgm:prSet/>
      <dgm:spPr/>
      <dgm:t>
        <a:bodyPr/>
        <a:lstStyle/>
        <a:p>
          <a:endParaRPr lang="cs-CZ"/>
        </a:p>
      </dgm:t>
    </dgm:pt>
    <dgm:pt modelId="{BDE4851C-828F-4788-9502-5417418A6E89}" type="sibTrans" cxnId="{728EB929-E09E-4514-9D0F-973ACD0AC3C5}">
      <dgm:prSet/>
      <dgm:spPr/>
      <dgm:t>
        <a:bodyPr/>
        <a:lstStyle/>
        <a:p>
          <a:endParaRPr lang="cs-CZ"/>
        </a:p>
      </dgm:t>
    </dgm:pt>
    <dgm:pt modelId="{85ED7E86-6497-429A-870A-B269F09EAC90}">
      <dgm:prSet/>
      <dgm:spPr/>
      <dgm:t>
        <a:bodyPr/>
        <a:lstStyle/>
        <a:p>
          <a:r>
            <a:rPr lang="cs-CZ"/>
            <a:t>Škola3</a:t>
          </a:r>
        </a:p>
      </dgm:t>
    </dgm:pt>
    <dgm:pt modelId="{F35100BB-989D-4597-848F-EDCF7E326AF5}" type="parTrans" cxnId="{14414510-402C-429F-83ED-E5CB8EB8DB8C}">
      <dgm:prSet/>
      <dgm:spPr/>
      <dgm:t>
        <a:bodyPr/>
        <a:lstStyle/>
        <a:p>
          <a:endParaRPr lang="cs-CZ"/>
        </a:p>
      </dgm:t>
    </dgm:pt>
    <dgm:pt modelId="{FF0A2FA5-9064-47EC-8293-CBC5770564D9}" type="sibTrans" cxnId="{14414510-402C-429F-83ED-E5CB8EB8DB8C}">
      <dgm:prSet/>
      <dgm:spPr/>
      <dgm:t>
        <a:bodyPr/>
        <a:lstStyle/>
        <a:p>
          <a:endParaRPr lang="cs-CZ"/>
        </a:p>
      </dgm:t>
    </dgm:pt>
    <dgm:pt modelId="{8345F6B0-7D5C-4511-91F8-BD84A4C9B576}">
      <dgm:prSet/>
      <dgm:spPr/>
      <dgm:t>
        <a:bodyPr/>
        <a:lstStyle/>
        <a:p>
          <a:r>
            <a:rPr lang="cs-CZ"/>
            <a:t>Škola1</a:t>
          </a:r>
        </a:p>
      </dgm:t>
    </dgm:pt>
    <dgm:pt modelId="{CBC1A628-D460-4CF2-8DD1-343163B91957}" type="parTrans" cxnId="{0BCE4C71-A20C-46EA-851B-51B06B567478}">
      <dgm:prSet/>
      <dgm:spPr/>
      <dgm:t>
        <a:bodyPr/>
        <a:lstStyle/>
        <a:p>
          <a:endParaRPr lang="cs-CZ"/>
        </a:p>
      </dgm:t>
    </dgm:pt>
    <dgm:pt modelId="{41392AB9-F32E-41FC-B4B1-3AC16584BB7D}" type="sibTrans" cxnId="{0BCE4C71-A20C-46EA-851B-51B06B567478}">
      <dgm:prSet/>
      <dgm:spPr/>
      <dgm:t>
        <a:bodyPr/>
        <a:lstStyle/>
        <a:p>
          <a:endParaRPr lang="cs-CZ"/>
        </a:p>
      </dgm:t>
    </dgm:pt>
    <dgm:pt modelId="{8D271485-DABD-43CC-BD67-3A394B585A48}">
      <dgm:prSet/>
      <dgm:spPr/>
      <dgm:t>
        <a:bodyPr/>
        <a:lstStyle/>
        <a:p>
          <a:r>
            <a:rPr lang="cs-CZ"/>
            <a:t>Škola2</a:t>
          </a:r>
        </a:p>
      </dgm:t>
    </dgm:pt>
    <dgm:pt modelId="{3BCDF742-5B97-4A85-8EA2-FA2026E4EE34}" type="parTrans" cxnId="{307AF1F2-86EF-4283-88DD-2B68772859BA}">
      <dgm:prSet/>
      <dgm:spPr/>
      <dgm:t>
        <a:bodyPr/>
        <a:lstStyle/>
        <a:p>
          <a:endParaRPr lang="cs-CZ"/>
        </a:p>
      </dgm:t>
    </dgm:pt>
    <dgm:pt modelId="{77C8660D-9D01-4E8A-8AC3-DE2213567BB5}" type="sibTrans" cxnId="{307AF1F2-86EF-4283-88DD-2B68772859BA}">
      <dgm:prSet/>
      <dgm:spPr/>
      <dgm:t>
        <a:bodyPr/>
        <a:lstStyle/>
        <a:p>
          <a:endParaRPr lang="cs-CZ"/>
        </a:p>
      </dgm:t>
    </dgm:pt>
    <dgm:pt modelId="{05951104-0ED8-4340-9AD1-775875EDA9DE}">
      <dgm:prSet/>
      <dgm:spPr/>
      <dgm:t>
        <a:bodyPr/>
        <a:lstStyle/>
        <a:p>
          <a:r>
            <a:rPr lang="cs-CZ"/>
            <a:t>Škola3</a:t>
          </a:r>
        </a:p>
      </dgm:t>
    </dgm:pt>
    <dgm:pt modelId="{F45CED50-BF4C-4055-9921-FF59E5AC89EB}" type="parTrans" cxnId="{C792D545-101E-4835-B07E-A4587274755B}">
      <dgm:prSet/>
      <dgm:spPr/>
      <dgm:t>
        <a:bodyPr/>
        <a:lstStyle/>
        <a:p>
          <a:endParaRPr lang="cs-CZ"/>
        </a:p>
      </dgm:t>
    </dgm:pt>
    <dgm:pt modelId="{D69678EB-3E6A-4CE9-A02F-B56D816B5E79}" type="sibTrans" cxnId="{C792D545-101E-4835-B07E-A4587274755B}">
      <dgm:prSet/>
      <dgm:spPr/>
      <dgm:t>
        <a:bodyPr/>
        <a:lstStyle/>
        <a:p>
          <a:endParaRPr lang="cs-CZ"/>
        </a:p>
      </dgm:t>
    </dgm:pt>
    <dgm:pt modelId="{1283F942-4E51-4635-A6D0-C5BCC580BE91}">
      <dgm:prSet/>
      <dgm:spPr/>
      <dgm:t>
        <a:bodyPr/>
        <a:lstStyle/>
        <a:p>
          <a:r>
            <a:rPr lang="cs-CZ"/>
            <a:t>Škola1</a:t>
          </a:r>
        </a:p>
      </dgm:t>
    </dgm:pt>
    <dgm:pt modelId="{50C12163-6691-4532-97F4-029C5882BEA1}" type="parTrans" cxnId="{71ADE7AB-37D1-449B-9AE2-E8737AA13245}">
      <dgm:prSet/>
      <dgm:spPr/>
      <dgm:t>
        <a:bodyPr/>
        <a:lstStyle/>
        <a:p>
          <a:endParaRPr lang="cs-CZ"/>
        </a:p>
      </dgm:t>
    </dgm:pt>
    <dgm:pt modelId="{AD9EC97B-3F64-44F5-9F18-469C537882C3}" type="sibTrans" cxnId="{71ADE7AB-37D1-449B-9AE2-E8737AA13245}">
      <dgm:prSet/>
      <dgm:spPr/>
      <dgm:t>
        <a:bodyPr/>
        <a:lstStyle/>
        <a:p>
          <a:endParaRPr lang="cs-CZ"/>
        </a:p>
      </dgm:t>
    </dgm:pt>
    <dgm:pt modelId="{9BFBDAC4-649D-4478-9D18-B652F35981AE}">
      <dgm:prSet/>
      <dgm:spPr/>
      <dgm:t>
        <a:bodyPr/>
        <a:lstStyle/>
        <a:p>
          <a:r>
            <a:rPr lang="cs-CZ"/>
            <a:t>Škola2</a:t>
          </a:r>
        </a:p>
      </dgm:t>
    </dgm:pt>
    <dgm:pt modelId="{EA66D2AD-259F-472E-93BA-3D2C9FA887D6}" type="parTrans" cxnId="{C2F26C15-D076-462F-8D26-2DC650EAC9E4}">
      <dgm:prSet/>
      <dgm:spPr/>
      <dgm:t>
        <a:bodyPr/>
        <a:lstStyle/>
        <a:p>
          <a:endParaRPr lang="cs-CZ"/>
        </a:p>
      </dgm:t>
    </dgm:pt>
    <dgm:pt modelId="{146823CC-6851-4C32-A8B6-220DC5773DFA}" type="sibTrans" cxnId="{C2F26C15-D076-462F-8D26-2DC650EAC9E4}">
      <dgm:prSet/>
      <dgm:spPr/>
      <dgm:t>
        <a:bodyPr/>
        <a:lstStyle/>
        <a:p>
          <a:endParaRPr lang="cs-CZ"/>
        </a:p>
      </dgm:t>
    </dgm:pt>
    <dgm:pt modelId="{BBD6F7E8-35CA-40A7-BFE4-9E8AF2BFA953}">
      <dgm:prSet/>
      <dgm:spPr/>
      <dgm:t>
        <a:bodyPr/>
        <a:lstStyle/>
        <a:p>
          <a:r>
            <a:rPr lang="cs-CZ"/>
            <a:t>Škola3</a:t>
          </a:r>
        </a:p>
      </dgm:t>
    </dgm:pt>
    <dgm:pt modelId="{C78B2351-82FD-477D-B038-E97D299A4897}" type="parTrans" cxnId="{4D48F665-43F0-4791-9897-C205C1F23D77}">
      <dgm:prSet/>
      <dgm:spPr/>
      <dgm:t>
        <a:bodyPr/>
        <a:lstStyle/>
        <a:p>
          <a:endParaRPr lang="cs-CZ"/>
        </a:p>
      </dgm:t>
    </dgm:pt>
    <dgm:pt modelId="{6B06F9C6-1952-4521-B088-16D6076EFEB1}" type="sibTrans" cxnId="{4D48F665-43F0-4791-9897-C205C1F23D77}">
      <dgm:prSet/>
      <dgm:spPr/>
      <dgm:t>
        <a:bodyPr/>
        <a:lstStyle/>
        <a:p>
          <a:endParaRPr lang="cs-CZ"/>
        </a:p>
      </dgm:t>
    </dgm:pt>
    <dgm:pt modelId="{3F888C91-93EF-422A-BC82-DB50FACFED19}">
      <dgm:prSet/>
      <dgm:spPr/>
      <dgm:t>
        <a:bodyPr/>
        <a:lstStyle/>
        <a:p>
          <a:r>
            <a:rPr lang="cs-CZ"/>
            <a:t>Obsahový manažer</a:t>
          </a:r>
        </a:p>
      </dgm:t>
    </dgm:pt>
    <dgm:pt modelId="{0F67C55A-64A3-4E64-AED1-61634B32AD17}" type="parTrans" cxnId="{7B7D35CF-9574-4FE5-B163-EF538B042D96}">
      <dgm:prSet/>
      <dgm:spPr/>
      <dgm:t>
        <a:bodyPr/>
        <a:lstStyle/>
        <a:p>
          <a:endParaRPr lang="cs-CZ"/>
        </a:p>
      </dgm:t>
    </dgm:pt>
    <dgm:pt modelId="{319C66F9-DC76-4827-B9EF-82E9AD4B3E83}" type="sibTrans" cxnId="{7B7D35CF-9574-4FE5-B163-EF538B042D96}">
      <dgm:prSet/>
      <dgm:spPr/>
      <dgm:t>
        <a:bodyPr/>
        <a:lstStyle/>
        <a:p>
          <a:endParaRPr lang="cs-CZ"/>
        </a:p>
      </dgm:t>
    </dgm:pt>
    <dgm:pt modelId="{DD98C983-F5B6-4A75-BC03-B77B89D066F7}" type="pres">
      <dgm:prSet presAssocID="{FC23029A-9E52-4764-B6C7-F286CB35701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9AB76E88-510A-4FB0-B1B4-62CFEA8B041B}" type="pres">
      <dgm:prSet presAssocID="{3F888C91-93EF-422A-BC82-DB50FACFED19}" presName="hierRoot1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00C05AB6-B145-4E2F-9C40-9A740BB9A047}" type="pres">
      <dgm:prSet presAssocID="{3F888C91-93EF-422A-BC82-DB50FACFED19}" presName="rootComposite1" presStyleCnt="0"/>
      <dgm:spPr/>
      <dgm:t>
        <a:bodyPr/>
        <a:lstStyle/>
        <a:p>
          <a:endParaRPr lang="cs-CZ"/>
        </a:p>
      </dgm:t>
    </dgm:pt>
    <dgm:pt modelId="{A5E0B257-0DF6-40BE-98F5-4535FE6AA037}" type="pres">
      <dgm:prSet presAssocID="{3F888C91-93EF-422A-BC82-DB50FACFED19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46C72F36-AFD4-4F47-B5C5-F4969AFD980E}" type="pres">
      <dgm:prSet presAssocID="{3F888C91-93EF-422A-BC82-DB50FACFED19}" presName="rootConnector1" presStyleLbl="node1" presStyleIdx="0" presStyleCnt="0"/>
      <dgm:spPr/>
      <dgm:t>
        <a:bodyPr/>
        <a:lstStyle/>
        <a:p>
          <a:endParaRPr lang="cs-CZ"/>
        </a:p>
      </dgm:t>
    </dgm:pt>
    <dgm:pt modelId="{F4ED33C9-782D-4D57-9404-D6AB4AE1AFEA}" type="pres">
      <dgm:prSet presAssocID="{3F888C91-93EF-422A-BC82-DB50FACFED19}" presName="hierChild2" presStyleCnt="0"/>
      <dgm:spPr/>
      <dgm:t>
        <a:bodyPr/>
        <a:lstStyle/>
        <a:p>
          <a:endParaRPr lang="cs-CZ"/>
        </a:p>
      </dgm:t>
    </dgm:pt>
    <dgm:pt modelId="{B2D1F059-783C-4766-9F31-CC92EA83AFEA}" type="pres">
      <dgm:prSet presAssocID="{1DCEB54F-E580-4B83-87D9-637467CFDAF5}" presName="Name37" presStyleLbl="parChTrans1D2" presStyleIdx="0" presStyleCnt="1"/>
      <dgm:spPr/>
      <dgm:t>
        <a:bodyPr/>
        <a:lstStyle/>
        <a:p>
          <a:endParaRPr lang="cs-CZ"/>
        </a:p>
      </dgm:t>
    </dgm:pt>
    <dgm:pt modelId="{FF91C792-1F48-4624-AC1D-8BB4652FEF95}" type="pres">
      <dgm:prSet presAssocID="{F9214B4C-FEB6-4C7F-A0C6-DE2C97399121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2E8FAAB9-E8CA-4A0B-AE47-78760D42B57B}" type="pres">
      <dgm:prSet presAssocID="{F9214B4C-FEB6-4C7F-A0C6-DE2C97399121}" presName="rootComposite" presStyleCnt="0"/>
      <dgm:spPr/>
      <dgm:t>
        <a:bodyPr/>
        <a:lstStyle/>
        <a:p>
          <a:endParaRPr lang="cs-CZ"/>
        </a:p>
      </dgm:t>
    </dgm:pt>
    <dgm:pt modelId="{2051A41C-675A-485A-834B-10DC41B29B3A}" type="pres">
      <dgm:prSet presAssocID="{F9214B4C-FEB6-4C7F-A0C6-DE2C97399121}" presName="rootText" presStyleLbl="node2" presStyleIdx="0" presStyleCnt="1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BBCBDDD2-6724-4F0D-A7A1-80598CA97A4F}" type="pres">
      <dgm:prSet presAssocID="{F9214B4C-FEB6-4C7F-A0C6-DE2C97399121}" presName="rootConnector" presStyleLbl="node2" presStyleIdx="0" presStyleCnt="1"/>
      <dgm:spPr/>
      <dgm:t>
        <a:bodyPr/>
        <a:lstStyle/>
        <a:p>
          <a:endParaRPr lang="cs-CZ"/>
        </a:p>
      </dgm:t>
    </dgm:pt>
    <dgm:pt modelId="{AE06A2CE-7A33-4EA9-835B-985CAAA6F511}" type="pres">
      <dgm:prSet presAssocID="{F9214B4C-FEB6-4C7F-A0C6-DE2C97399121}" presName="hierChild4" presStyleCnt="0"/>
      <dgm:spPr/>
      <dgm:t>
        <a:bodyPr/>
        <a:lstStyle/>
        <a:p>
          <a:endParaRPr lang="cs-CZ"/>
        </a:p>
      </dgm:t>
    </dgm:pt>
    <dgm:pt modelId="{D6E60526-17C5-4669-BDE9-44E0E86ECC65}" type="pres">
      <dgm:prSet presAssocID="{7E021568-2681-4903-AF96-64CE0614B52B}" presName="Name37" presStyleLbl="parChTrans1D3" presStyleIdx="0" presStyleCnt="5"/>
      <dgm:spPr/>
      <dgm:t>
        <a:bodyPr/>
        <a:lstStyle/>
        <a:p>
          <a:endParaRPr lang="cs-CZ"/>
        </a:p>
      </dgm:t>
    </dgm:pt>
    <dgm:pt modelId="{357907E5-F39A-4D18-95D8-86617E59E3C7}" type="pres">
      <dgm:prSet presAssocID="{DD4D2BB0-F781-4715-870E-5CF2168EB131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0A098085-BECB-4D26-A8E0-E8BCE173F97E}" type="pres">
      <dgm:prSet presAssocID="{DD4D2BB0-F781-4715-870E-5CF2168EB131}" presName="rootComposite" presStyleCnt="0"/>
      <dgm:spPr/>
      <dgm:t>
        <a:bodyPr/>
        <a:lstStyle/>
        <a:p>
          <a:endParaRPr lang="cs-CZ"/>
        </a:p>
      </dgm:t>
    </dgm:pt>
    <dgm:pt modelId="{1F52D4AD-E39C-4AC6-BC0C-7EA783FB9AD2}" type="pres">
      <dgm:prSet presAssocID="{DD4D2BB0-F781-4715-870E-5CF2168EB131}" presName="rootText" presStyleLbl="node3" presStyleIdx="0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B132B42D-3830-4E2A-B04D-7BF78829FDD1}" type="pres">
      <dgm:prSet presAssocID="{DD4D2BB0-F781-4715-870E-5CF2168EB131}" presName="rootConnector" presStyleLbl="node3" presStyleIdx="0" presStyleCnt="3"/>
      <dgm:spPr/>
      <dgm:t>
        <a:bodyPr/>
        <a:lstStyle/>
        <a:p>
          <a:endParaRPr lang="cs-CZ"/>
        </a:p>
      </dgm:t>
    </dgm:pt>
    <dgm:pt modelId="{BBE7F9BF-BFA5-484E-8186-150C30167CA3}" type="pres">
      <dgm:prSet presAssocID="{DD4D2BB0-F781-4715-870E-5CF2168EB131}" presName="hierChild4" presStyleCnt="0"/>
      <dgm:spPr/>
      <dgm:t>
        <a:bodyPr/>
        <a:lstStyle/>
        <a:p>
          <a:endParaRPr lang="cs-CZ"/>
        </a:p>
      </dgm:t>
    </dgm:pt>
    <dgm:pt modelId="{BA319871-3432-423A-AE8F-A59849AD5289}" type="pres">
      <dgm:prSet presAssocID="{311121AF-6A12-4C85-9BFF-B88ECEE8ED92}" presName="Name37" presStyleLbl="parChTrans1D4" presStyleIdx="0" presStyleCnt="9"/>
      <dgm:spPr/>
      <dgm:t>
        <a:bodyPr/>
        <a:lstStyle/>
        <a:p>
          <a:endParaRPr lang="cs-CZ"/>
        </a:p>
      </dgm:t>
    </dgm:pt>
    <dgm:pt modelId="{0D13D851-0F8D-40A5-92C8-6A2F9313DA48}" type="pres">
      <dgm:prSet presAssocID="{2117DC90-2215-474E-9203-D8BA691F3DCE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A5BD82D8-2EAB-43F7-B3CB-2FE59C18E8B8}" type="pres">
      <dgm:prSet presAssocID="{2117DC90-2215-474E-9203-D8BA691F3DCE}" presName="rootComposite" presStyleCnt="0"/>
      <dgm:spPr/>
      <dgm:t>
        <a:bodyPr/>
        <a:lstStyle/>
        <a:p>
          <a:endParaRPr lang="cs-CZ"/>
        </a:p>
      </dgm:t>
    </dgm:pt>
    <dgm:pt modelId="{82C92C11-DEB0-409A-B9C4-378FA0BD12DB}" type="pres">
      <dgm:prSet presAssocID="{2117DC90-2215-474E-9203-D8BA691F3DCE}" presName="rootText" presStyleLbl="node4" presStyleIdx="0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55255EAA-E535-4266-91F1-A09BB3BF2FD4}" type="pres">
      <dgm:prSet presAssocID="{2117DC90-2215-474E-9203-D8BA691F3DCE}" presName="rootConnector" presStyleLbl="node4" presStyleIdx="0" presStyleCnt="9"/>
      <dgm:spPr/>
      <dgm:t>
        <a:bodyPr/>
        <a:lstStyle/>
        <a:p>
          <a:endParaRPr lang="cs-CZ"/>
        </a:p>
      </dgm:t>
    </dgm:pt>
    <dgm:pt modelId="{8A883129-E098-4365-BCD9-4807D65652BB}" type="pres">
      <dgm:prSet presAssocID="{2117DC90-2215-474E-9203-D8BA691F3DCE}" presName="hierChild4" presStyleCnt="0"/>
      <dgm:spPr/>
      <dgm:t>
        <a:bodyPr/>
        <a:lstStyle/>
        <a:p>
          <a:endParaRPr lang="cs-CZ"/>
        </a:p>
      </dgm:t>
    </dgm:pt>
    <dgm:pt modelId="{930A0B9B-4DD8-48A8-9BE4-358A4F482ABE}" type="pres">
      <dgm:prSet presAssocID="{2117DC90-2215-474E-9203-D8BA691F3DCE}" presName="hierChild5" presStyleCnt="0"/>
      <dgm:spPr/>
      <dgm:t>
        <a:bodyPr/>
        <a:lstStyle/>
        <a:p>
          <a:endParaRPr lang="cs-CZ"/>
        </a:p>
      </dgm:t>
    </dgm:pt>
    <dgm:pt modelId="{96605F15-8592-4076-ABC6-6A36D8A29453}" type="pres">
      <dgm:prSet presAssocID="{DCF54820-B884-465C-B3A9-612F5C8F555F}" presName="Name37" presStyleLbl="parChTrans1D4" presStyleIdx="1" presStyleCnt="9"/>
      <dgm:spPr/>
      <dgm:t>
        <a:bodyPr/>
        <a:lstStyle/>
        <a:p>
          <a:endParaRPr lang="cs-CZ"/>
        </a:p>
      </dgm:t>
    </dgm:pt>
    <dgm:pt modelId="{66BD6877-3172-4648-8D04-56BA1BF1FCA9}" type="pres">
      <dgm:prSet presAssocID="{508829D8-80AC-4896-9D96-D562253FED8B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88AF334F-182F-432A-8EAD-32BC9268DCA4}" type="pres">
      <dgm:prSet presAssocID="{508829D8-80AC-4896-9D96-D562253FED8B}" presName="rootComposite" presStyleCnt="0"/>
      <dgm:spPr/>
      <dgm:t>
        <a:bodyPr/>
        <a:lstStyle/>
        <a:p>
          <a:endParaRPr lang="cs-CZ"/>
        </a:p>
      </dgm:t>
    </dgm:pt>
    <dgm:pt modelId="{B2515C40-A5A7-49A4-92C2-E3BF14CE110B}" type="pres">
      <dgm:prSet presAssocID="{508829D8-80AC-4896-9D96-D562253FED8B}" presName="rootText" presStyleLbl="node4" presStyleIdx="1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AE71B5A4-5C21-4F2D-8F3D-B287E07FBC2A}" type="pres">
      <dgm:prSet presAssocID="{508829D8-80AC-4896-9D96-D562253FED8B}" presName="rootConnector" presStyleLbl="node4" presStyleIdx="1" presStyleCnt="9"/>
      <dgm:spPr/>
      <dgm:t>
        <a:bodyPr/>
        <a:lstStyle/>
        <a:p>
          <a:endParaRPr lang="cs-CZ"/>
        </a:p>
      </dgm:t>
    </dgm:pt>
    <dgm:pt modelId="{771640B9-948B-4F0F-967D-A47270CBDBD9}" type="pres">
      <dgm:prSet presAssocID="{508829D8-80AC-4896-9D96-D562253FED8B}" presName="hierChild4" presStyleCnt="0"/>
      <dgm:spPr/>
      <dgm:t>
        <a:bodyPr/>
        <a:lstStyle/>
        <a:p>
          <a:endParaRPr lang="cs-CZ"/>
        </a:p>
      </dgm:t>
    </dgm:pt>
    <dgm:pt modelId="{AFB7E045-645E-4E3C-9043-3FE16250FD25}" type="pres">
      <dgm:prSet presAssocID="{508829D8-80AC-4896-9D96-D562253FED8B}" presName="hierChild5" presStyleCnt="0"/>
      <dgm:spPr/>
      <dgm:t>
        <a:bodyPr/>
        <a:lstStyle/>
        <a:p>
          <a:endParaRPr lang="cs-CZ"/>
        </a:p>
      </dgm:t>
    </dgm:pt>
    <dgm:pt modelId="{9DE11C61-56C9-47E5-AE00-4124D911A548}" type="pres">
      <dgm:prSet presAssocID="{F35100BB-989D-4597-848F-EDCF7E326AF5}" presName="Name37" presStyleLbl="parChTrans1D4" presStyleIdx="2" presStyleCnt="9"/>
      <dgm:spPr/>
      <dgm:t>
        <a:bodyPr/>
        <a:lstStyle/>
        <a:p>
          <a:endParaRPr lang="cs-CZ"/>
        </a:p>
      </dgm:t>
    </dgm:pt>
    <dgm:pt modelId="{9DD9BBCB-2F2F-4C2B-A168-4F65BBED57A7}" type="pres">
      <dgm:prSet presAssocID="{85ED7E86-6497-429A-870A-B269F09EAC90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859E93FF-8BAC-4054-89C8-7E42CA592C07}" type="pres">
      <dgm:prSet presAssocID="{85ED7E86-6497-429A-870A-B269F09EAC90}" presName="rootComposite" presStyleCnt="0"/>
      <dgm:spPr/>
      <dgm:t>
        <a:bodyPr/>
        <a:lstStyle/>
        <a:p>
          <a:endParaRPr lang="cs-CZ"/>
        </a:p>
      </dgm:t>
    </dgm:pt>
    <dgm:pt modelId="{54DFC6BA-3E59-42B5-8586-A6F11B3B2FFD}" type="pres">
      <dgm:prSet presAssocID="{85ED7E86-6497-429A-870A-B269F09EAC90}" presName="rootText" presStyleLbl="node4" presStyleIdx="2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11DE1086-C3BA-4B63-943D-0F2333D311A7}" type="pres">
      <dgm:prSet presAssocID="{85ED7E86-6497-429A-870A-B269F09EAC90}" presName="rootConnector" presStyleLbl="node4" presStyleIdx="2" presStyleCnt="9"/>
      <dgm:spPr/>
      <dgm:t>
        <a:bodyPr/>
        <a:lstStyle/>
        <a:p>
          <a:endParaRPr lang="cs-CZ"/>
        </a:p>
      </dgm:t>
    </dgm:pt>
    <dgm:pt modelId="{9D500BC1-E251-40C1-82A6-C2BE7EFED3A6}" type="pres">
      <dgm:prSet presAssocID="{85ED7E86-6497-429A-870A-B269F09EAC90}" presName="hierChild4" presStyleCnt="0"/>
      <dgm:spPr/>
      <dgm:t>
        <a:bodyPr/>
        <a:lstStyle/>
        <a:p>
          <a:endParaRPr lang="cs-CZ"/>
        </a:p>
      </dgm:t>
    </dgm:pt>
    <dgm:pt modelId="{3F5AAE2B-D68F-47DF-82AE-7AEF2B89A5F5}" type="pres">
      <dgm:prSet presAssocID="{85ED7E86-6497-429A-870A-B269F09EAC90}" presName="hierChild5" presStyleCnt="0"/>
      <dgm:spPr/>
      <dgm:t>
        <a:bodyPr/>
        <a:lstStyle/>
        <a:p>
          <a:endParaRPr lang="cs-CZ"/>
        </a:p>
      </dgm:t>
    </dgm:pt>
    <dgm:pt modelId="{5AB7CC96-E251-4068-B4BA-A614B6BF945F}" type="pres">
      <dgm:prSet presAssocID="{DD4D2BB0-F781-4715-870E-5CF2168EB131}" presName="hierChild5" presStyleCnt="0"/>
      <dgm:spPr/>
      <dgm:t>
        <a:bodyPr/>
        <a:lstStyle/>
        <a:p>
          <a:endParaRPr lang="cs-CZ"/>
        </a:p>
      </dgm:t>
    </dgm:pt>
    <dgm:pt modelId="{09A949D8-3AAF-4A12-A821-08EE7D899A89}" type="pres">
      <dgm:prSet presAssocID="{A4E7C6C0-48D8-4A84-8216-94C1C1B08557}" presName="Name37" presStyleLbl="parChTrans1D3" presStyleIdx="1" presStyleCnt="5"/>
      <dgm:spPr/>
      <dgm:t>
        <a:bodyPr/>
        <a:lstStyle/>
        <a:p>
          <a:endParaRPr lang="cs-CZ"/>
        </a:p>
      </dgm:t>
    </dgm:pt>
    <dgm:pt modelId="{45AA5B1D-39D7-4A91-B03F-5236FC7CC8B8}" type="pres">
      <dgm:prSet presAssocID="{CD419092-732B-4685-BF0D-CC205BD552E3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25381DA5-0D16-4A80-A961-694A48025F88}" type="pres">
      <dgm:prSet presAssocID="{CD419092-732B-4685-BF0D-CC205BD552E3}" presName="rootComposite" presStyleCnt="0"/>
      <dgm:spPr/>
      <dgm:t>
        <a:bodyPr/>
        <a:lstStyle/>
        <a:p>
          <a:endParaRPr lang="cs-CZ"/>
        </a:p>
      </dgm:t>
    </dgm:pt>
    <dgm:pt modelId="{9763B051-346A-443B-8C75-A05940841F54}" type="pres">
      <dgm:prSet presAssocID="{CD419092-732B-4685-BF0D-CC205BD552E3}" presName="rootText" presStyleLbl="node3" presStyleIdx="1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F4F9B283-4DA1-4C94-96D6-38039A03AE27}" type="pres">
      <dgm:prSet presAssocID="{CD419092-732B-4685-BF0D-CC205BD552E3}" presName="rootConnector" presStyleLbl="node3" presStyleIdx="1" presStyleCnt="3"/>
      <dgm:spPr/>
      <dgm:t>
        <a:bodyPr/>
        <a:lstStyle/>
        <a:p>
          <a:endParaRPr lang="cs-CZ"/>
        </a:p>
      </dgm:t>
    </dgm:pt>
    <dgm:pt modelId="{642AB439-590F-4D89-982C-4121E6F1C723}" type="pres">
      <dgm:prSet presAssocID="{CD419092-732B-4685-BF0D-CC205BD552E3}" presName="hierChild4" presStyleCnt="0"/>
      <dgm:spPr/>
      <dgm:t>
        <a:bodyPr/>
        <a:lstStyle/>
        <a:p>
          <a:endParaRPr lang="cs-CZ"/>
        </a:p>
      </dgm:t>
    </dgm:pt>
    <dgm:pt modelId="{50C9DBEE-9587-43AF-889D-44905DA1A144}" type="pres">
      <dgm:prSet presAssocID="{CBC1A628-D460-4CF2-8DD1-343163B91957}" presName="Name37" presStyleLbl="parChTrans1D4" presStyleIdx="3" presStyleCnt="9"/>
      <dgm:spPr/>
      <dgm:t>
        <a:bodyPr/>
        <a:lstStyle/>
        <a:p>
          <a:endParaRPr lang="cs-CZ"/>
        </a:p>
      </dgm:t>
    </dgm:pt>
    <dgm:pt modelId="{3F3076EA-D85B-4F81-9467-442C0F700CB2}" type="pres">
      <dgm:prSet presAssocID="{8345F6B0-7D5C-4511-91F8-BD84A4C9B576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C95B4D33-C700-4D26-901A-EE428C75AF21}" type="pres">
      <dgm:prSet presAssocID="{8345F6B0-7D5C-4511-91F8-BD84A4C9B576}" presName="rootComposite" presStyleCnt="0"/>
      <dgm:spPr/>
      <dgm:t>
        <a:bodyPr/>
        <a:lstStyle/>
        <a:p>
          <a:endParaRPr lang="cs-CZ"/>
        </a:p>
      </dgm:t>
    </dgm:pt>
    <dgm:pt modelId="{2976D86B-F9A4-4A8F-9C15-B569F88334BA}" type="pres">
      <dgm:prSet presAssocID="{8345F6B0-7D5C-4511-91F8-BD84A4C9B576}" presName="rootText" presStyleLbl="node4" presStyleIdx="3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B32A55B-0836-4704-A77F-48EDBDCED87F}" type="pres">
      <dgm:prSet presAssocID="{8345F6B0-7D5C-4511-91F8-BD84A4C9B576}" presName="rootConnector" presStyleLbl="node4" presStyleIdx="3" presStyleCnt="9"/>
      <dgm:spPr/>
      <dgm:t>
        <a:bodyPr/>
        <a:lstStyle/>
        <a:p>
          <a:endParaRPr lang="cs-CZ"/>
        </a:p>
      </dgm:t>
    </dgm:pt>
    <dgm:pt modelId="{CBCDDF7E-A1CD-435A-9CED-1A359CBF94F3}" type="pres">
      <dgm:prSet presAssocID="{8345F6B0-7D5C-4511-91F8-BD84A4C9B576}" presName="hierChild4" presStyleCnt="0"/>
      <dgm:spPr/>
      <dgm:t>
        <a:bodyPr/>
        <a:lstStyle/>
        <a:p>
          <a:endParaRPr lang="cs-CZ"/>
        </a:p>
      </dgm:t>
    </dgm:pt>
    <dgm:pt modelId="{E37413D2-391F-4299-9D18-C0DD7CEF1086}" type="pres">
      <dgm:prSet presAssocID="{8345F6B0-7D5C-4511-91F8-BD84A4C9B576}" presName="hierChild5" presStyleCnt="0"/>
      <dgm:spPr/>
      <dgm:t>
        <a:bodyPr/>
        <a:lstStyle/>
        <a:p>
          <a:endParaRPr lang="cs-CZ"/>
        </a:p>
      </dgm:t>
    </dgm:pt>
    <dgm:pt modelId="{3966FA9E-8A77-4099-956B-F96566AF1686}" type="pres">
      <dgm:prSet presAssocID="{3BCDF742-5B97-4A85-8EA2-FA2026E4EE34}" presName="Name37" presStyleLbl="parChTrans1D4" presStyleIdx="4" presStyleCnt="9"/>
      <dgm:spPr/>
      <dgm:t>
        <a:bodyPr/>
        <a:lstStyle/>
        <a:p>
          <a:endParaRPr lang="cs-CZ"/>
        </a:p>
      </dgm:t>
    </dgm:pt>
    <dgm:pt modelId="{ABF72BFC-E36B-4288-9D11-32322ECCF73F}" type="pres">
      <dgm:prSet presAssocID="{8D271485-DABD-43CC-BD67-3A394B585A48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B8255BDB-3221-4B7D-B939-05CFB85DB5A2}" type="pres">
      <dgm:prSet presAssocID="{8D271485-DABD-43CC-BD67-3A394B585A48}" presName="rootComposite" presStyleCnt="0"/>
      <dgm:spPr/>
      <dgm:t>
        <a:bodyPr/>
        <a:lstStyle/>
        <a:p>
          <a:endParaRPr lang="cs-CZ"/>
        </a:p>
      </dgm:t>
    </dgm:pt>
    <dgm:pt modelId="{ED464CED-592E-4E3F-BA07-3822D186CA3F}" type="pres">
      <dgm:prSet presAssocID="{8D271485-DABD-43CC-BD67-3A394B585A48}" presName="rootText" presStyleLbl="node4" presStyleIdx="4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22C7398F-D695-4525-A533-E5FC3A9FC9A5}" type="pres">
      <dgm:prSet presAssocID="{8D271485-DABD-43CC-BD67-3A394B585A48}" presName="rootConnector" presStyleLbl="node4" presStyleIdx="4" presStyleCnt="9"/>
      <dgm:spPr/>
      <dgm:t>
        <a:bodyPr/>
        <a:lstStyle/>
        <a:p>
          <a:endParaRPr lang="cs-CZ"/>
        </a:p>
      </dgm:t>
    </dgm:pt>
    <dgm:pt modelId="{9361E2BE-C836-4501-9ADB-07F338FBDF40}" type="pres">
      <dgm:prSet presAssocID="{8D271485-DABD-43CC-BD67-3A394B585A48}" presName="hierChild4" presStyleCnt="0"/>
      <dgm:spPr/>
      <dgm:t>
        <a:bodyPr/>
        <a:lstStyle/>
        <a:p>
          <a:endParaRPr lang="cs-CZ"/>
        </a:p>
      </dgm:t>
    </dgm:pt>
    <dgm:pt modelId="{038838AB-BB74-4AC3-ADBE-77DFD6A5957D}" type="pres">
      <dgm:prSet presAssocID="{8D271485-DABD-43CC-BD67-3A394B585A48}" presName="hierChild5" presStyleCnt="0"/>
      <dgm:spPr/>
      <dgm:t>
        <a:bodyPr/>
        <a:lstStyle/>
        <a:p>
          <a:endParaRPr lang="cs-CZ"/>
        </a:p>
      </dgm:t>
    </dgm:pt>
    <dgm:pt modelId="{C472AB84-28BB-45A5-804E-5818CC2D872B}" type="pres">
      <dgm:prSet presAssocID="{F45CED50-BF4C-4055-9921-FF59E5AC89EB}" presName="Name37" presStyleLbl="parChTrans1D4" presStyleIdx="5" presStyleCnt="9"/>
      <dgm:spPr/>
      <dgm:t>
        <a:bodyPr/>
        <a:lstStyle/>
        <a:p>
          <a:endParaRPr lang="cs-CZ"/>
        </a:p>
      </dgm:t>
    </dgm:pt>
    <dgm:pt modelId="{D9796088-41B0-4D15-B40D-69198DA627F8}" type="pres">
      <dgm:prSet presAssocID="{05951104-0ED8-4340-9AD1-775875EDA9DE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C97AB5F7-B930-459C-9ACE-0AA23F6E8007}" type="pres">
      <dgm:prSet presAssocID="{05951104-0ED8-4340-9AD1-775875EDA9DE}" presName="rootComposite" presStyleCnt="0"/>
      <dgm:spPr/>
      <dgm:t>
        <a:bodyPr/>
        <a:lstStyle/>
        <a:p>
          <a:endParaRPr lang="cs-CZ"/>
        </a:p>
      </dgm:t>
    </dgm:pt>
    <dgm:pt modelId="{9B74AE8E-6B46-4DEB-A6CA-0DD0120E1519}" type="pres">
      <dgm:prSet presAssocID="{05951104-0ED8-4340-9AD1-775875EDA9DE}" presName="rootText" presStyleLbl="node4" presStyleIdx="5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289B1D51-ED74-470B-AF49-57A895C59257}" type="pres">
      <dgm:prSet presAssocID="{05951104-0ED8-4340-9AD1-775875EDA9DE}" presName="rootConnector" presStyleLbl="node4" presStyleIdx="5" presStyleCnt="9"/>
      <dgm:spPr/>
      <dgm:t>
        <a:bodyPr/>
        <a:lstStyle/>
        <a:p>
          <a:endParaRPr lang="cs-CZ"/>
        </a:p>
      </dgm:t>
    </dgm:pt>
    <dgm:pt modelId="{407C3C6C-39E1-4600-A360-159B217D110D}" type="pres">
      <dgm:prSet presAssocID="{05951104-0ED8-4340-9AD1-775875EDA9DE}" presName="hierChild4" presStyleCnt="0"/>
      <dgm:spPr/>
      <dgm:t>
        <a:bodyPr/>
        <a:lstStyle/>
        <a:p>
          <a:endParaRPr lang="cs-CZ"/>
        </a:p>
      </dgm:t>
    </dgm:pt>
    <dgm:pt modelId="{8F6F7FB6-CBA7-4682-909C-7218CA73ED30}" type="pres">
      <dgm:prSet presAssocID="{05951104-0ED8-4340-9AD1-775875EDA9DE}" presName="hierChild5" presStyleCnt="0"/>
      <dgm:spPr/>
      <dgm:t>
        <a:bodyPr/>
        <a:lstStyle/>
        <a:p>
          <a:endParaRPr lang="cs-CZ"/>
        </a:p>
      </dgm:t>
    </dgm:pt>
    <dgm:pt modelId="{7127D900-806E-4E76-A024-6C5C86937A84}" type="pres">
      <dgm:prSet presAssocID="{CD419092-732B-4685-BF0D-CC205BD552E3}" presName="hierChild5" presStyleCnt="0"/>
      <dgm:spPr/>
      <dgm:t>
        <a:bodyPr/>
        <a:lstStyle/>
        <a:p>
          <a:endParaRPr lang="cs-CZ"/>
        </a:p>
      </dgm:t>
    </dgm:pt>
    <dgm:pt modelId="{E49CBB1D-9115-40D0-ACCB-8CBC7A138323}" type="pres">
      <dgm:prSet presAssocID="{FFDA9380-DD52-4409-981F-B3F1849B49C2}" presName="Name37" presStyleLbl="parChTrans1D3" presStyleIdx="2" presStyleCnt="5"/>
      <dgm:spPr/>
      <dgm:t>
        <a:bodyPr/>
        <a:lstStyle/>
        <a:p>
          <a:endParaRPr lang="cs-CZ"/>
        </a:p>
      </dgm:t>
    </dgm:pt>
    <dgm:pt modelId="{142A826A-8E15-4597-95F0-97A79D617BFE}" type="pres">
      <dgm:prSet presAssocID="{57CCAE84-C1C4-42DF-A151-85F414D4BE87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DBF2C0B2-A93E-45D1-B37A-12FAE6E8A1D7}" type="pres">
      <dgm:prSet presAssocID="{57CCAE84-C1C4-42DF-A151-85F414D4BE87}" presName="rootComposite" presStyleCnt="0"/>
      <dgm:spPr/>
      <dgm:t>
        <a:bodyPr/>
        <a:lstStyle/>
        <a:p>
          <a:endParaRPr lang="cs-CZ"/>
        </a:p>
      </dgm:t>
    </dgm:pt>
    <dgm:pt modelId="{839B85B7-FDB8-4053-8438-C2F519DC8DA3}" type="pres">
      <dgm:prSet presAssocID="{57CCAE84-C1C4-42DF-A151-85F414D4BE87}" presName="rootText" presStyleLbl="node3" presStyleIdx="2" presStyleCnt="3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03D6E176-B28C-4DCE-8AED-8BFC21FA246B}" type="pres">
      <dgm:prSet presAssocID="{57CCAE84-C1C4-42DF-A151-85F414D4BE87}" presName="rootConnector" presStyleLbl="node3" presStyleIdx="2" presStyleCnt="3"/>
      <dgm:spPr/>
      <dgm:t>
        <a:bodyPr/>
        <a:lstStyle/>
        <a:p>
          <a:endParaRPr lang="cs-CZ"/>
        </a:p>
      </dgm:t>
    </dgm:pt>
    <dgm:pt modelId="{9584200B-BED7-4FAB-A313-EB07EB2E7D86}" type="pres">
      <dgm:prSet presAssocID="{57CCAE84-C1C4-42DF-A151-85F414D4BE87}" presName="hierChild4" presStyleCnt="0"/>
      <dgm:spPr/>
      <dgm:t>
        <a:bodyPr/>
        <a:lstStyle/>
        <a:p>
          <a:endParaRPr lang="cs-CZ"/>
        </a:p>
      </dgm:t>
    </dgm:pt>
    <dgm:pt modelId="{7FA4FDAC-F51C-4425-BF38-3634E5F9E7BC}" type="pres">
      <dgm:prSet presAssocID="{50C12163-6691-4532-97F4-029C5882BEA1}" presName="Name37" presStyleLbl="parChTrans1D4" presStyleIdx="6" presStyleCnt="9"/>
      <dgm:spPr/>
      <dgm:t>
        <a:bodyPr/>
        <a:lstStyle/>
        <a:p>
          <a:endParaRPr lang="cs-CZ"/>
        </a:p>
      </dgm:t>
    </dgm:pt>
    <dgm:pt modelId="{663DE360-41AB-4B39-888A-581E5C328BB8}" type="pres">
      <dgm:prSet presAssocID="{1283F942-4E51-4635-A6D0-C5BCC580BE91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4B6A5FD7-D272-47AB-A37E-54B0EC1CC082}" type="pres">
      <dgm:prSet presAssocID="{1283F942-4E51-4635-A6D0-C5BCC580BE91}" presName="rootComposite" presStyleCnt="0"/>
      <dgm:spPr/>
      <dgm:t>
        <a:bodyPr/>
        <a:lstStyle/>
        <a:p>
          <a:endParaRPr lang="cs-CZ"/>
        </a:p>
      </dgm:t>
    </dgm:pt>
    <dgm:pt modelId="{89061F4D-A93F-4FE9-8061-C07011B5B12A}" type="pres">
      <dgm:prSet presAssocID="{1283F942-4E51-4635-A6D0-C5BCC580BE91}" presName="rootText" presStyleLbl="node4" presStyleIdx="6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5EE0E5FB-836C-4FF7-A3C6-E4E0A2A2C9DD}" type="pres">
      <dgm:prSet presAssocID="{1283F942-4E51-4635-A6D0-C5BCC580BE91}" presName="rootConnector" presStyleLbl="node4" presStyleIdx="6" presStyleCnt="9"/>
      <dgm:spPr/>
      <dgm:t>
        <a:bodyPr/>
        <a:lstStyle/>
        <a:p>
          <a:endParaRPr lang="cs-CZ"/>
        </a:p>
      </dgm:t>
    </dgm:pt>
    <dgm:pt modelId="{951F641D-EC12-4746-A5AD-4799EFCBE32E}" type="pres">
      <dgm:prSet presAssocID="{1283F942-4E51-4635-A6D0-C5BCC580BE91}" presName="hierChild4" presStyleCnt="0"/>
      <dgm:spPr/>
      <dgm:t>
        <a:bodyPr/>
        <a:lstStyle/>
        <a:p>
          <a:endParaRPr lang="cs-CZ"/>
        </a:p>
      </dgm:t>
    </dgm:pt>
    <dgm:pt modelId="{FDBBE22D-0E6B-4E10-930E-A0F0F5B982CB}" type="pres">
      <dgm:prSet presAssocID="{1283F942-4E51-4635-A6D0-C5BCC580BE91}" presName="hierChild5" presStyleCnt="0"/>
      <dgm:spPr/>
      <dgm:t>
        <a:bodyPr/>
        <a:lstStyle/>
        <a:p>
          <a:endParaRPr lang="cs-CZ"/>
        </a:p>
      </dgm:t>
    </dgm:pt>
    <dgm:pt modelId="{861B3AE5-51E4-4DB8-B69F-7DE5CAC62AC2}" type="pres">
      <dgm:prSet presAssocID="{EA66D2AD-259F-472E-93BA-3D2C9FA887D6}" presName="Name37" presStyleLbl="parChTrans1D4" presStyleIdx="7" presStyleCnt="9"/>
      <dgm:spPr/>
      <dgm:t>
        <a:bodyPr/>
        <a:lstStyle/>
        <a:p>
          <a:endParaRPr lang="cs-CZ"/>
        </a:p>
      </dgm:t>
    </dgm:pt>
    <dgm:pt modelId="{AEC52DE3-700F-4275-9025-44EFC740BEAF}" type="pres">
      <dgm:prSet presAssocID="{9BFBDAC4-649D-4478-9D18-B652F35981AE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224B2B80-817A-4F78-9287-1405056CAD2C}" type="pres">
      <dgm:prSet presAssocID="{9BFBDAC4-649D-4478-9D18-B652F35981AE}" presName="rootComposite" presStyleCnt="0"/>
      <dgm:spPr/>
      <dgm:t>
        <a:bodyPr/>
        <a:lstStyle/>
        <a:p>
          <a:endParaRPr lang="cs-CZ"/>
        </a:p>
      </dgm:t>
    </dgm:pt>
    <dgm:pt modelId="{AE5F60CB-65CA-4432-BBFA-04A8BCCE33FA}" type="pres">
      <dgm:prSet presAssocID="{9BFBDAC4-649D-4478-9D18-B652F35981AE}" presName="rootText" presStyleLbl="node4" presStyleIdx="7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C916BF4E-AADD-4369-AA7E-07FAB264C5BF}" type="pres">
      <dgm:prSet presAssocID="{9BFBDAC4-649D-4478-9D18-B652F35981AE}" presName="rootConnector" presStyleLbl="node4" presStyleIdx="7" presStyleCnt="9"/>
      <dgm:spPr/>
      <dgm:t>
        <a:bodyPr/>
        <a:lstStyle/>
        <a:p>
          <a:endParaRPr lang="cs-CZ"/>
        </a:p>
      </dgm:t>
    </dgm:pt>
    <dgm:pt modelId="{6848BF3F-8115-48B8-B3B3-64D04F03AD16}" type="pres">
      <dgm:prSet presAssocID="{9BFBDAC4-649D-4478-9D18-B652F35981AE}" presName="hierChild4" presStyleCnt="0"/>
      <dgm:spPr/>
      <dgm:t>
        <a:bodyPr/>
        <a:lstStyle/>
        <a:p>
          <a:endParaRPr lang="cs-CZ"/>
        </a:p>
      </dgm:t>
    </dgm:pt>
    <dgm:pt modelId="{ABE71106-2B66-490E-8A69-40DD2CD8EF2E}" type="pres">
      <dgm:prSet presAssocID="{9BFBDAC4-649D-4478-9D18-B652F35981AE}" presName="hierChild5" presStyleCnt="0"/>
      <dgm:spPr/>
      <dgm:t>
        <a:bodyPr/>
        <a:lstStyle/>
        <a:p>
          <a:endParaRPr lang="cs-CZ"/>
        </a:p>
      </dgm:t>
    </dgm:pt>
    <dgm:pt modelId="{DF5E290F-7716-4F3F-8A4F-C478B70C3EA4}" type="pres">
      <dgm:prSet presAssocID="{C78B2351-82FD-477D-B038-E97D299A4897}" presName="Name37" presStyleLbl="parChTrans1D4" presStyleIdx="8" presStyleCnt="9"/>
      <dgm:spPr/>
      <dgm:t>
        <a:bodyPr/>
        <a:lstStyle/>
        <a:p>
          <a:endParaRPr lang="cs-CZ"/>
        </a:p>
      </dgm:t>
    </dgm:pt>
    <dgm:pt modelId="{A9AED611-E9D7-47DC-9F36-1119496F3AD6}" type="pres">
      <dgm:prSet presAssocID="{BBD6F7E8-35CA-40A7-BFE4-9E8AF2BFA953}" presName="hierRoot2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12D46684-D2C0-4316-A202-E5D5C24EB808}" type="pres">
      <dgm:prSet presAssocID="{BBD6F7E8-35CA-40A7-BFE4-9E8AF2BFA953}" presName="rootComposite" presStyleCnt="0"/>
      <dgm:spPr/>
      <dgm:t>
        <a:bodyPr/>
        <a:lstStyle/>
        <a:p>
          <a:endParaRPr lang="cs-CZ"/>
        </a:p>
      </dgm:t>
    </dgm:pt>
    <dgm:pt modelId="{F220263B-6EE0-4868-A982-62537E957589}" type="pres">
      <dgm:prSet presAssocID="{BBD6F7E8-35CA-40A7-BFE4-9E8AF2BFA953}" presName="rootText" presStyleLbl="node4" presStyleIdx="8" presStyleCnt="9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9FC1298E-C421-46D0-A5E4-76E1E0D7AD70}" type="pres">
      <dgm:prSet presAssocID="{BBD6F7E8-35CA-40A7-BFE4-9E8AF2BFA953}" presName="rootConnector" presStyleLbl="node4" presStyleIdx="8" presStyleCnt="9"/>
      <dgm:spPr/>
      <dgm:t>
        <a:bodyPr/>
        <a:lstStyle/>
        <a:p>
          <a:endParaRPr lang="cs-CZ"/>
        </a:p>
      </dgm:t>
    </dgm:pt>
    <dgm:pt modelId="{9A902AC8-1816-4C6A-B1EE-F84361684262}" type="pres">
      <dgm:prSet presAssocID="{BBD6F7E8-35CA-40A7-BFE4-9E8AF2BFA953}" presName="hierChild4" presStyleCnt="0"/>
      <dgm:spPr/>
      <dgm:t>
        <a:bodyPr/>
        <a:lstStyle/>
        <a:p>
          <a:endParaRPr lang="cs-CZ"/>
        </a:p>
      </dgm:t>
    </dgm:pt>
    <dgm:pt modelId="{3B1607A6-ED7A-486A-B483-64A23A797E2D}" type="pres">
      <dgm:prSet presAssocID="{BBD6F7E8-35CA-40A7-BFE4-9E8AF2BFA953}" presName="hierChild5" presStyleCnt="0"/>
      <dgm:spPr/>
      <dgm:t>
        <a:bodyPr/>
        <a:lstStyle/>
        <a:p>
          <a:endParaRPr lang="cs-CZ"/>
        </a:p>
      </dgm:t>
    </dgm:pt>
    <dgm:pt modelId="{404F82AA-6510-4E7D-A0BC-AAC57F02985D}" type="pres">
      <dgm:prSet presAssocID="{57CCAE84-C1C4-42DF-A151-85F414D4BE87}" presName="hierChild5" presStyleCnt="0"/>
      <dgm:spPr/>
      <dgm:t>
        <a:bodyPr/>
        <a:lstStyle/>
        <a:p>
          <a:endParaRPr lang="cs-CZ"/>
        </a:p>
      </dgm:t>
    </dgm:pt>
    <dgm:pt modelId="{E95DCD7E-BE29-4CD2-95CD-8A7548A571B0}" type="pres">
      <dgm:prSet presAssocID="{F9214B4C-FEB6-4C7F-A0C6-DE2C97399121}" presName="hierChild5" presStyleCnt="0"/>
      <dgm:spPr/>
      <dgm:t>
        <a:bodyPr/>
        <a:lstStyle/>
        <a:p>
          <a:endParaRPr lang="cs-CZ"/>
        </a:p>
      </dgm:t>
    </dgm:pt>
    <dgm:pt modelId="{96611668-57FA-43EE-B4ED-838688F6E49F}" type="pres">
      <dgm:prSet presAssocID="{AA675F25-A350-474A-9101-F6FFE9B3CFC7}" presName="Name111" presStyleLbl="parChTrans1D3" presStyleIdx="3" presStyleCnt="5"/>
      <dgm:spPr/>
      <dgm:t>
        <a:bodyPr/>
        <a:lstStyle/>
        <a:p>
          <a:endParaRPr lang="cs-CZ"/>
        </a:p>
      </dgm:t>
    </dgm:pt>
    <dgm:pt modelId="{EAF625F7-FB15-43E6-8CBE-43934AEFEA7E}" type="pres">
      <dgm:prSet presAssocID="{0AFD8924-E2F9-4F6D-AAC9-9EC1B457CE17}" presName="hierRoot3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F7C8F3A5-5987-45A5-9C78-24CEE5DCCFB0}" type="pres">
      <dgm:prSet presAssocID="{0AFD8924-E2F9-4F6D-AAC9-9EC1B457CE17}" presName="rootComposite3" presStyleCnt="0"/>
      <dgm:spPr/>
      <dgm:t>
        <a:bodyPr/>
        <a:lstStyle/>
        <a:p>
          <a:endParaRPr lang="cs-CZ"/>
        </a:p>
      </dgm:t>
    </dgm:pt>
    <dgm:pt modelId="{27050B36-C6E2-480E-8BBD-FB6760E92F3F}" type="pres">
      <dgm:prSet presAssocID="{0AFD8924-E2F9-4F6D-AAC9-9EC1B457CE17}" presName="rootText3" presStyleLbl="asst2" presStyleIdx="0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1BA31B1C-439E-40AE-BA98-666CD3B93F37}" type="pres">
      <dgm:prSet presAssocID="{0AFD8924-E2F9-4F6D-AAC9-9EC1B457CE17}" presName="rootConnector3" presStyleLbl="asst2" presStyleIdx="0" presStyleCnt="2"/>
      <dgm:spPr/>
      <dgm:t>
        <a:bodyPr/>
        <a:lstStyle/>
        <a:p>
          <a:endParaRPr lang="cs-CZ"/>
        </a:p>
      </dgm:t>
    </dgm:pt>
    <dgm:pt modelId="{06075A0F-12A2-42F0-9C07-53C04D8A9DF5}" type="pres">
      <dgm:prSet presAssocID="{0AFD8924-E2F9-4F6D-AAC9-9EC1B457CE17}" presName="hierChild6" presStyleCnt="0"/>
      <dgm:spPr/>
      <dgm:t>
        <a:bodyPr/>
        <a:lstStyle/>
        <a:p>
          <a:endParaRPr lang="cs-CZ"/>
        </a:p>
      </dgm:t>
    </dgm:pt>
    <dgm:pt modelId="{79D95C9B-9E2D-43EE-AB4B-393A9F234A4A}" type="pres">
      <dgm:prSet presAssocID="{0AFD8924-E2F9-4F6D-AAC9-9EC1B457CE17}" presName="hierChild7" presStyleCnt="0"/>
      <dgm:spPr/>
      <dgm:t>
        <a:bodyPr/>
        <a:lstStyle/>
        <a:p>
          <a:endParaRPr lang="cs-CZ"/>
        </a:p>
      </dgm:t>
    </dgm:pt>
    <dgm:pt modelId="{A3035214-0B69-4F45-84CB-C2F2EADF9325}" type="pres">
      <dgm:prSet presAssocID="{CD8A4A31-9577-45F9-A2C8-648C734A88AB}" presName="Name111" presStyleLbl="parChTrans1D3" presStyleIdx="4" presStyleCnt="5"/>
      <dgm:spPr/>
      <dgm:t>
        <a:bodyPr/>
        <a:lstStyle/>
        <a:p>
          <a:endParaRPr lang="cs-CZ"/>
        </a:p>
      </dgm:t>
    </dgm:pt>
    <dgm:pt modelId="{22143B34-ACA9-4121-86CA-E8F8E22F08CD}" type="pres">
      <dgm:prSet presAssocID="{B5EC3DD0-4B77-44B6-8E86-46244DC1E7FA}" presName="hierRoot3" presStyleCnt="0">
        <dgm:presLayoutVars>
          <dgm:hierBranch val="init"/>
        </dgm:presLayoutVars>
      </dgm:prSet>
      <dgm:spPr/>
      <dgm:t>
        <a:bodyPr/>
        <a:lstStyle/>
        <a:p>
          <a:endParaRPr lang="cs-CZ"/>
        </a:p>
      </dgm:t>
    </dgm:pt>
    <dgm:pt modelId="{7E99674F-DF25-4B08-BD9F-7CCF8B20FD57}" type="pres">
      <dgm:prSet presAssocID="{B5EC3DD0-4B77-44B6-8E86-46244DC1E7FA}" presName="rootComposite3" presStyleCnt="0"/>
      <dgm:spPr/>
      <dgm:t>
        <a:bodyPr/>
        <a:lstStyle/>
        <a:p>
          <a:endParaRPr lang="cs-CZ"/>
        </a:p>
      </dgm:t>
    </dgm:pt>
    <dgm:pt modelId="{F9F472D7-1562-45A3-ABBE-E4544DEA7868}" type="pres">
      <dgm:prSet presAssocID="{B5EC3DD0-4B77-44B6-8E86-46244DC1E7FA}" presName="rootText3" presStyleLbl="asst2" presStyleIdx="1" presStyleCnt="2">
        <dgm:presLayoutVars>
          <dgm:chPref val="3"/>
        </dgm:presLayoutVars>
      </dgm:prSet>
      <dgm:spPr/>
      <dgm:t>
        <a:bodyPr/>
        <a:lstStyle/>
        <a:p>
          <a:endParaRPr lang="cs-CZ"/>
        </a:p>
      </dgm:t>
    </dgm:pt>
    <dgm:pt modelId="{0A00444E-72B8-433D-B22C-3B2BE3BB5705}" type="pres">
      <dgm:prSet presAssocID="{B5EC3DD0-4B77-44B6-8E86-46244DC1E7FA}" presName="rootConnector3" presStyleLbl="asst2" presStyleIdx="1" presStyleCnt="2"/>
      <dgm:spPr/>
      <dgm:t>
        <a:bodyPr/>
        <a:lstStyle/>
        <a:p>
          <a:endParaRPr lang="cs-CZ"/>
        </a:p>
      </dgm:t>
    </dgm:pt>
    <dgm:pt modelId="{BECCF205-12F1-40E5-908A-1F7B80BC7097}" type="pres">
      <dgm:prSet presAssocID="{B5EC3DD0-4B77-44B6-8E86-46244DC1E7FA}" presName="hierChild6" presStyleCnt="0"/>
      <dgm:spPr/>
      <dgm:t>
        <a:bodyPr/>
        <a:lstStyle/>
        <a:p>
          <a:endParaRPr lang="cs-CZ"/>
        </a:p>
      </dgm:t>
    </dgm:pt>
    <dgm:pt modelId="{BD1AB9DA-4C0C-408B-85A1-3410276C3AA1}" type="pres">
      <dgm:prSet presAssocID="{B5EC3DD0-4B77-44B6-8E86-46244DC1E7FA}" presName="hierChild7" presStyleCnt="0"/>
      <dgm:spPr/>
      <dgm:t>
        <a:bodyPr/>
        <a:lstStyle/>
        <a:p>
          <a:endParaRPr lang="cs-CZ"/>
        </a:p>
      </dgm:t>
    </dgm:pt>
    <dgm:pt modelId="{DEC54150-126C-471B-BF33-5D8DAB590370}" type="pres">
      <dgm:prSet presAssocID="{3F888C91-93EF-422A-BC82-DB50FACFED19}" presName="hierChild3" presStyleCnt="0"/>
      <dgm:spPr/>
      <dgm:t>
        <a:bodyPr/>
        <a:lstStyle/>
        <a:p>
          <a:endParaRPr lang="cs-CZ"/>
        </a:p>
      </dgm:t>
    </dgm:pt>
  </dgm:ptLst>
  <dgm:cxnLst>
    <dgm:cxn modelId="{71ADE7AB-37D1-449B-9AE2-E8737AA13245}" srcId="{57CCAE84-C1C4-42DF-A151-85F414D4BE87}" destId="{1283F942-4E51-4635-A6D0-C5BCC580BE91}" srcOrd="0" destOrd="0" parTransId="{50C12163-6691-4532-97F4-029C5882BEA1}" sibTransId="{AD9EC97B-3F64-44F5-9F18-469C537882C3}"/>
    <dgm:cxn modelId="{2B700157-8741-4547-9E98-0BC8CC7E9F64}" type="presOf" srcId="{1283F942-4E51-4635-A6D0-C5BCC580BE91}" destId="{89061F4D-A93F-4FE9-8061-C07011B5B12A}" srcOrd="0" destOrd="0" presId="urn:microsoft.com/office/officeart/2005/8/layout/orgChart1"/>
    <dgm:cxn modelId="{4E02E490-F738-49B9-9DD6-A3786341AADE}" type="presOf" srcId="{0AFD8924-E2F9-4F6D-AAC9-9EC1B457CE17}" destId="{1BA31B1C-439E-40AE-BA98-666CD3B93F37}" srcOrd="1" destOrd="0" presId="urn:microsoft.com/office/officeart/2005/8/layout/orgChart1"/>
    <dgm:cxn modelId="{D3E4E9DD-8CC7-40E0-BCB0-54912B94B681}" type="presOf" srcId="{8D271485-DABD-43CC-BD67-3A394B585A48}" destId="{ED464CED-592E-4E3F-BA07-3822D186CA3F}" srcOrd="0" destOrd="0" presId="urn:microsoft.com/office/officeart/2005/8/layout/orgChart1"/>
    <dgm:cxn modelId="{08B98E59-DCD0-4EF5-AD94-F8AE2F735D32}" type="presOf" srcId="{EA66D2AD-259F-472E-93BA-3D2C9FA887D6}" destId="{861B3AE5-51E4-4DB8-B69F-7DE5CAC62AC2}" srcOrd="0" destOrd="0" presId="urn:microsoft.com/office/officeart/2005/8/layout/orgChart1"/>
    <dgm:cxn modelId="{9CCCDE31-1D15-40BB-BFCC-90B7F5FA070C}" type="presOf" srcId="{C78B2351-82FD-477D-B038-E97D299A4897}" destId="{DF5E290F-7716-4F3F-8A4F-C478B70C3EA4}" srcOrd="0" destOrd="0" presId="urn:microsoft.com/office/officeart/2005/8/layout/orgChart1"/>
    <dgm:cxn modelId="{D204666A-0494-4E42-BF77-6B18A47C55B1}" type="presOf" srcId="{311121AF-6A12-4C85-9BFF-B88ECEE8ED92}" destId="{BA319871-3432-423A-AE8F-A59849AD5289}" srcOrd="0" destOrd="0" presId="urn:microsoft.com/office/officeart/2005/8/layout/orgChart1"/>
    <dgm:cxn modelId="{05DB36C9-4E67-4F1D-9220-5C2B6BFCCD6C}" type="presOf" srcId="{CD8A4A31-9577-45F9-A2C8-648C734A88AB}" destId="{A3035214-0B69-4F45-84CB-C2F2EADF9325}" srcOrd="0" destOrd="0" presId="urn:microsoft.com/office/officeart/2005/8/layout/orgChart1"/>
    <dgm:cxn modelId="{8B0CBB96-913D-4EF0-A09B-C1F020F4E965}" type="presOf" srcId="{CD419092-732B-4685-BF0D-CC205BD552E3}" destId="{9763B051-346A-443B-8C75-A05940841F54}" srcOrd="0" destOrd="0" presId="urn:microsoft.com/office/officeart/2005/8/layout/orgChart1"/>
    <dgm:cxn modelId="{96531D92-D222-48B5-86B0-8B506795CC7B}" type="presOf" srcId="{F35100BB-989D-4597-848F-EDCF7E326AF5}" destId="{9DE11C61-56C9-47E5-AE00-4124D911A548}" srcOrd="0" destOrd="0" presId="urn:microsoft.com/office/officeart/2005/8/layout/orgChart1"/>
    <dgm:cxn modelId="{66D71659-10FB-4AE8-9241-1F9AC794E061}" type="presOf" srcId="{CBC1A628-D460-4CF2-8DD1-343163B91957}" destId="{50C9DBEE-9587-43AF-889D-44905DA1A144}" srcOrd="0" destOrd="0" presId="urn:microsoft.com/office/officeart/2005/8/layout/orgChart1"/>
    <dgm:cxn modelId="{C792D545-101E-4835-B07E-A4587274755B}" srcId="{CD419092-732B-4685-BF0D-CC205BD552E3}" destId="{05951104-0ED8-4340-9AD1-775875EDA9DE}" srcOrd="2" destOrd="0" parTransId="{F45CED50-BF4C-4055-9921-FF59E5AC89EB}" sibTransId="{D69678EB-3E6A-4CE9-A02F-B56D816B5E79}"/>
    <dgm:cxn modelId="{5B0EF9EC-E851-4581-A94F-3799EF4B304D}" type="presOf" srcId="{0AFD8924-E2F9-4F6D-AAC9-9EC1B457CE17}" destId="{27050B36-C6E2-480E-8BBD-FB6760E92F3F}" srcOrd="0" destOrd="0" presId="urn:microsoft.com/office/officeart/2005/8/layout/orgChart1"/>
    <dgm:cxn modelId="{A41EDF91-38A4-4129-AF36-B2BE81C10661}" type="presOf" srcId="{1283F942-4E51-4635-A6D0-C5BCC580BE91}" destId="{5EE0E5FB-836C-4FF7-A3C6-E4E0A2A2C9DD}" srcOrd="1" destOrd="0" presId="urn:microsoft.com/office/officeart/2005/8/layout/orgChart1"/>
    <dgm:cxn modelId="{E12AC903-F788-43E6-885A-01B83227E35A}" srcId="{F9214B4C-FEB6-4C7F-A0C6-DE2C97399121}" destId="{57CCAE84-C1C4-42DF-A151-85F414D4BE87}" srcOrd="3" destOrd="0" parTransId="{FFDA9380-DD52-4409-981F-B3F1849B49C2}" sibTransId="{A81C7EA5-5103-4A00-B2C8-CE29609A6635}"/>
    <dgm:cxn modelId="{4D48F665-43F0-4791-9897-C205C1F23D77}" srcId="{57CCAE84-C1C4-42DF-A151-85F414D4BE87}" destId="{BBD6F7E8-35CA-40A7-BFE4-9E8AF2BFA953}" srcOrd="2" destOrd="0" parTransId="{C78B2351-82FD-477D-B038-E97D299A4897}" sibTransId="{6B06F9C6-1952-4521-B088-16D6076EFEB1}"/>
    <dgm:cxn modelId="{7442B8DD-DFA2-4C9D-A621-82EC9500A384}" type="presOf" srcId="{DCF54820-B884-465C-B3A9-612F5C8F555F}" destId="{96605F15-8592-4076-ABC6-6A36D8A29453}" srcOrd="0" destOrd="0" presId="urn:microsoft.com/office/officeart/2005/8/layout/orgChart1"/>
    <dgm:cxn modelId="{3353FA1F-E09D-4170-9BF2-B62A6EC248A5}" type="presOf" srcId="{FC23029A-9E52-4764-B6C7-F286CB357014}" destId="{DD98C983-F5B6-4A75-BC03-B77B89D066F7}" srcOrd="0" destOrd="0" presId="urn:microsoft.com/office/officeart/2005/8/layout/orgChart1"/>
    <dgm:cxn modelId="{45087629-3792-4391-A988-FA3BCC268BF8}" type="presOf" srcId="{50C12163-6691-4532-97F4-029C5882BEA1}" destId="{7FA4FDAC-F51C-4425-BF38-3634E5F9E7BC}" srcOrd="0" destOrd="0" presId="urn:microsoft.com/office/officeart/2005/8/layout/orgChart1"/>
    <dgm:cxn modelId="{1E9D0EC8-FF5F-4001-A25B-E1289378E188}" srcId="{F9214B4C-FEB6-4C7F-A0C6-DE2C97399121}" destId="{DD4D2BB0-F781-4715-870E-5CF2168EB131}" srcOrd="1" destOrd="0" parTransId="{7E021568-2681-4903-AF96-64CE0614B52B}" sibTransId="{6A5D6DDB-28E9-41CF-974C-24580CF2ADF0}"/>
    <dgm:cxn modelId="{8FC61FD5-2FBF-4506-8D48-2D8A7BACA31E}" srcId="{DD4D2BB0-F781-4715-870E-5CF2168EB131}" destId="{2117DC90-2215-474E-9203-D8BA691F3DCE}" srcOrd="0" destOrd="0" parTransId="{311121AF-6A12-4C85-9BFF-B88ECEE8ED92}" sibTransId="{981C3948-6185-48CB-B276-D805372DE05B}"/>
    <dgm:cxn modelId="{002CF441-351B-401A-A822-87868DB29B9B}" type="presOf" srcId="{9BFBDAC4-649D-4478-9D18-B652F35981AE}" destId="{AE5F60CB-65CA-4432-BBFA-04A8BCCE33FA}" srcOrd="0" destOrd="0" presId="urn:microsoft.com/office/officeart/2005/8/layout/orgChart1"/>
    <dgm:cxn modelId="{FBFFC9E3-AF1D-40BB-A51A-D773F7CD7312}" type="presOf" srcId="{F9214B4C-FEB6-4C7F-A0C6-DE2C97399121}" destId="{BBCBDDD2-6724-4F0D-A7A1-80598CA97A4F}" srcOrd="1" destOrd="0" presId="urn:microsoft.com/office/officeart/2005/8/layout/orgChart1"/>
    <dgm:cxn modelId="{1274B1C6-3140-458E-BD05-D221BBC2717A}" type="presOf" srcId="{3F888C91-93EF-422A-BC82-DB50FACFED19}" destId="{46C72F36-AFD4-4F47-B5C5-F4969AFD980E}" srcOrd="1" destOrd="0" presId="urn:microsoft.com/office/officeart/2005/8/layout/orgChart1"/>
    <dgm:cxn modelId="{3913F126-C915-4C85-B088-C20A0D33E491}" type="presOf" srcId="{B5EC3DD0-4B77-44B6-8E86-46244DC1E7FA}" destId="{F9F472D7-1562-45A3-ABBE-E4544DEA7868}" srcOrd="0" destOrd="0" presId="urn:microsoft.com/office/officeart/2005/8/layout/orgChart1"/>
    <dgm:cxn modelId="{493E1A7E-06FD-4B2C-AB7B-8D65E6215E2D}" type="presOf" srcId="{CD419092-732B-4685-BF0D-CC205BD552E3}" destId="{F4F9B283-4DA1-4C94-96D6-38039A03AE27}" srcOrd="1" destOrd="0" presId="urn:microsoft.com/office/officeart/2005/8/layout/orgChart1"/>
    <dgm:cxn modelId="{A7DE1ACC-C970-4FA7-82A2-948014BC80E0}" srcId="{3F888C91-93EF-422A-BC82-DB50FACFED19}" destId="{F9214B4C-FEB6-4C7F-A0C6-DE2C97399121}" srcOrd="0" destOrd="0" parTransId="{1DCEB54F-E580-4B83-87D9-637467CFDAF5}" sibTransId="{D412CC3F-FE5B-4195-A8AA-B8A082C2859C}"/>
    <dgm:cxn modelId="{3909A541-19E3-4D60-B57D-76343788F261}" type="presOf" srcId="{3BCDF742-5B97-4A85-8EA2-FA2026E4EE34}" destId="{3966FA9E-8A77-4099-956B-F96566AF1686}" srcOrd="0" destOrd="0" presId="urn:microsoft.com/office/officeart/2005/8/layout/orgChart1"/>
    <dgm:cxn modelId="{AFE886CA-A590-4EE1-B2B5-181022D0A8B3}" type="presOf" srcId="{A4E7C6C0-48D8-4A84-8216-94C1C1B08557}" destId="{09A949D8-3AAF-4A12-A821-08EE7D899A89}" srcOrd="0" destOrd="0" presId="urn:microsoft.com/office/officeart/2005/8/layout/orgChart1"/>
    <dgm:cxn modelId="{728EB929-E09E-4514-9D0F-973ACD0AC3C5}" srcId="{DD4D2BB0-F781-4715-870E-5CF2168EB131}" destId="{508829D8-80AC-4896-9D96-D562253FED8B}" srcOrd="1" destOrd="0" parTransId="{DCF54820-B884-465C-B3A9-612F5C8F555F}" sibTransId="{BDE4851C-828F-4788-9502-5417418A6E89}"/>
    <dgm:cxn modelId="{0BCE4C71-A20C-46EA-851B-51B06B567478}" srcId="{CD419092-732B-4685-BF0D-CC205BD552E3}" destId="{8345F6B0-7D5C-4511-91F8-BD84A4C9B576}" srcOrd="0" destOrd="0" parTransId="{CBC1A628-D460-4CF2-8DD1-343163B91957}" sibTransId="{41392AB9-F32E-41FC-B4B1-3AC16584BB7D}"/>
    <dgm:cxn modelId="{8B71610C-AF03-4A1A-9AF5-0F4A8DD26276}" type="presOf" srcId="{BBD6F7E8-35CA-40A7-BFE4-9E8AF2BFA953}" destId="{F220263B-6EE0-4868-A982-62537E957589}" srcOrd="0" destOrd="0" presId="urn:microsoft.com/office/officeart/2005/8/layout/orgChart1"/>
    <dgm:cxn modelId="{C2F26C15-D076-462F-8D26-2DC650EAC9E4}" srcId="{57CCAE84-C1C4-42DF-A151-85F414D4BE87}" destId="{9BFBDAC4-649D-4478-9D18-B652F35981AE}" srcOrd="1" destOrd="0" parTransId="{EA66D2AD-259F-472E-93BA-3D2C9FA887D6}" sibTransId="{146823CC-6851-4C32-A8B6-220DC5773DFA}"/>
    <dgm:cxn modelId="{0CC728C8-CFC5-4792-825B-0B72B3589692}" type="presOf" srcId="{508829D8-80AC-4896-9D96-D562253FED8B}" destId="{AE71B5A4-5C21-4F2D-8F3D-B287E07FBC2A}" srcOrd="1" destOrd="0" presId="urn:microsoft.com/office/officeart/2005/8/layout/orgChart1"/>
    <dgm:cxn modelId="{4F0ACE15-3E1A-4FBE-8018-EE8393AE27D6}" type="presOf" srcId="{BBD6F7E8-35CA-40A7-BFE4-9E8AF2BFA953}" destId="{9FC1298E-C421-46D0-A5E4-76E1E0D7AD70}" srcOrd="1" destOrd="0" presId="urn:microsoft.com/office/officeart/2005/8/layout/orgChart1"/>
    <dgm:cxn modelId="{C1EBBD67-AC87-4C73-B0A1-4EFE40075EC9}" type="presOf" srcId="{9BFBDAC4-649D-4478-9D18-B652F35981AE}" destId="{C916BF4E-AADD-4369-AA7E-07FAB264C5BF}" srcOrd="1" destOrd="0" presId="urn:microsoft.com/office/officeart/2005/8/layout/orgChart1"/>
    <dgm:cxn modelId="{8B40FE26-50A3-4251-8705-A19764953040}" srcId="{F9214B4C-FEB6-4C7F-A0C6-DE2C97399121}" destId="{0AFD8924-E2F9-4F6D-AAC9-9EC1B457CE17}" srcOrd="0" destOrd="0" parTransId="{AA675F25-A350-474A-9101-F6FFE9B3CFC7}" sibTransId="{86CBEEAB-FC73-47E4-8B76-F3B2445E6A9B}"/>
    <dgm:cxn modelId="{8D36E801-10E5-4C6D-B189-35F5A2D2DA8E}" type="presOf" srcId="{85ED7E86-6497-429A-870A-B269F09EAC90}" destId="{11DE1086-C3BA-4B63-943D-0F2333D311A7}" srcOrd="1" destOrd="0" presId="urn:microsoft.com/office/officeart/2005/8/layout/orgChart1"/>
    <dgm:cxn modelId="{EC9E6F7B-D9F1-4C76-B13A-5CCBA863765F}" type="presOf" srcId="{57CCAE84-C1C4-42DF-A151-85F414D4BE87}" destId="{839B85B7-FDB8-4053-8438-C2F519DC8DA3}" srcOrd="0" destOrd="0" presId="urn:microsoft.com/office/officeart/2005/8/layout/orgChart1"/>
    <dgm:cxn modelId="{36BCF09F-737C-449E-A99B-C161718860F6}" type="presOf" srcId="{3F888C91-93EF-422A-BC82-DB50FACFED19}" destId="{A5E0B257-0DF6-40BE-98F5-4535FE6AA037}" srcOrd="0" destOrd="0" presId="urn:microsoft.com/office/officeart/2005/8/layout/orgChart1"/>
    <dgm:cxn modelId="{11776409-1B9A-46B4-98A7-A31E0396BA89}" type="presOf" srcId="{85ED7E86-6497-429A-870A-B269F09EAC90}" destId="{54DFC6BA-3E59-42B5-8586-A6F11B3B2FFD}" srcOrd="0" destOrd="0" presId="urn:microsoft.com/office/officeart/2005/8/layout/orgChart1"/>
    <dgm:cxn modelId="{1255967A-FABF-4EB3-869E-B2895802F3D1}" type="presOf" srcId="{F9214B4C-FEB6-4C7F-A0C6-DE2C97399121}" destId="{2051A41C-675A-485A-834B-10DC41B29B3A}" srcOrd="0" destOrd="0" presId="urn:microsoft.com/office/officeart/2005/8/layout/orgChart1"/>
    <dgm:cxn modelId="{A188BA61-2F7E-44FE-873C-F696CE6E843F}" type="presOf" srcId="{7E021568-2681-4903-AF96-64CE0614B52B}" destId="{D6E60526-17C5-4669-BDE9-44E0E86ECC65}" srcOrd="0" destOrd="0" presId="urn:microsoft.com/office/officeart/2005/8/layout/orgChart1"/>
    <dgm:cxn modelId="{2D60C160-4E67-4A75-AAA2-E96A508011A7}" type="presOf" srcId="{8345F6B0-7D5C-4511-91F8-BD84A4C9B576}" destId="{2976D86B-F9A4-4A8F-9C15-B569F88334BA}" srcOrd="0" destOrd="0" presId="urn:microsoft.com/office/officeart/2005/8/layout/orgChart1"/>
    <dgm:cxn modelId="{A0C07E03-995D-4380-BCA4-80B3DC97874B}" type="presOf" srcId="{DD4D2BB0-F781-4715-870E-5CF2168EB131}" destId="{1F52D4AD-E39C-4AC6-BC0C-7EA783FB9AD2}" srcOrd="0" destOrd="0" presId="urn:microsoft.com/office/officeart/2005/8/layout/orgChart1"/>
    <dgm:cxn modelId="{788C77F9-80B0-4FD3-A862-17AEDB616685}" srcId="{F9214B4C-FEB6-4C7F-A0C6-DE2C97399121}" destId="{B5EC3DD0-4B77-44B6-8E86-46244DC1E7FA}" srcOrd="4" destOrd="0" parTransId="{CD8A4A31-9577-45F9-A2C8-648C734A88AB}" sibTransId="{BAAD723E-911B-4E36-81DA-BA23EC5854E7}"/>
    <dgm:cxn modelId="{1A1A14BD-EE62-4B1B-9B81-A9398406A51F}" type="presOf" srcId="{1DCEB54F-E580-4B83-87D9-637467CFDAF5}" destId="{B2D1F059-783C-4766-9F31-CC92EA83AFEA}" srcOrd="0" destOrd="0" presId="urn:microsoft.com/office/officeart/2005/8/layout/orgChart1"/>
    <dgm:cxn modelId="{14414510-402C-429F-83ED-E5CB8EB8DB8C}" srcId="{DD4D2BB0-F781-4715-870E-5CF2168EB131}" destId="{85ED7E86-6497-429A-870A-B269F09EAC90}" srcOrd="2" destOrd="0" parTransId="{F35100BB-989D-4597-848F-EDCF7E326AF5}" sibTransId="{FF0A2FA5-9064-47EC-8293-CBC5770564D9}"/>
    <dgm:cxn modelId="{BEBD0199-98C3-45DE-965D-A50ED1680534}" type="presOf" srcId="{2117DC90-2215-474E-9203-D8BA691F3DCE}" destId="{82C92C11-DEB0-409A-B9C4-378FA0BD12DB}" srcOrd="0" destOrd="0" presId="urn:microsoft.com/office/officeart/2005/8/layout/orgChart1"/>
    <dgm:cxn modelId="{3DBA0B75-EB77-4A14-907B-D48117E5AC03}" type="presOf" srcId="{2117DC90-2215-474E-9203-D8BA691F3DCE}" destId="{55255EAA-E535-4266-91F1-A09BB3BF2FD4}" srcOrd="1" destOrd="0" presId="urn:microsoft.com/office/officeart/2005/8/layout/orgChart1"/>
    <dgm:cxn modelId="{EA551874-0E73-4448-808C-F853CECD4F94}" type="presOf" srcId="{FFDA9380-DD52-4409-981F-B3F1849B49C2}" destId="{E49CBB1D-9115-40D0-ACCB-8CBC7A138323}" srcOrd="0" destOrd="0" presId="urn:microsoft.com/office/officeart/2005/8/layout/orgChart1"/>
    <dgm:cxn modelId="{307AF1F2-86EF-4283-88DD-2B68772859BA}" srcId="{CD419092-732B-4685-BF0D-CC205BD552E3}" destId="{8D271485-DABD-43CC-BD67-3A394B585A48}" srcOrd="1" destOrd="0" parTransId="{3BCDF742-5B97-4A85-8EA2-FA2026E4EE34}" sibTransId="{77C8660D-9D01-4E8A-8AC3-DE2213567BB5}"/>
    <dgm:cxn modelId="{7604BB94-33E2-4973-BE7C-FAE18EB892EE}" type="presOf" srcId="{57CCAE84-C1C4-42DF-A151-85F414D4BE87}" destId="{03D6E176-B28C-4DCE-8AED-8BFC21FA246B}" srcOrd="1" destOrd="0" presId="urn:microsoft.com/office/officeart/2005/8/layout/orgChart1"/>
    <dgm:cxn modelId="{E6CCE916-8CB9-48A3-A1CA-F42BB0AC9F7D}" srcId="{F9214B4C-FEB6-4C7F-A0C6-DE2C97399121}" destId="{CD419092-732B-4685-BF0D-CC205BD552E3}" srcOrd="2" destOrd="0" parTransId="{A4E7C6C0-48D8-4A84-8216-94C1C1B08557}" sibTransId="{42D5E0A6-5B08-4F4E-9993-9B8F72F704DA}"/>
    <dgm:cxn modelId="{BD066E6C-E8FE-42C0-A922-89ECE92EE4F3}" type="presOf" srcId="{05951104-0ED8-4340-9AD1-775875EDA9DE}" destId="{9B74AE8E-6B46-4DEB-A6CA-0DD0120E1519}" srcOrd="0" destOrd="0" presId="urn:microsoft.com/office/officeart/2005/8/layout/orgChart1"/>
    <dgm:cxn modelId="{B0934DB3-97A5-4524-8B0F-9FF7DE7071F4}" type="presOf" srcId="{F45CED50-BF4C-4055-9921-FF59E5AC89EB}" destId="{C472AB84-28BB-45A5-804E-5818CC2D872B}" srcOrd="0" destOrd="0" presId="urn:microsoft.com/office/officeart/2005/8/layout/orgChart1"/>
    <dgm:cxn modelId="{96C580EA-CB77-46F1-B537-3DB3A4D0B480}" type="presOf" srcId="{508829D8-80AC-4896-9D96-D562253FED8B}" destId="{B2515C40-A5A7-49A4-92C2-E3BF14CE110B}" srcOrd="0" destOrd="0" presId="urn:microsoft.com/office/officeart/2005/8/layout/orgChart1"/>
    <dgm:cxn modelId="{E583CDD7-D44A-4FF9-A35E-00E6E7120F20}" type="presOf" srcId="{8345F6B0-7D5C-4511-91F8-BD84A4C9B576}" destId="{9B32A55B-0836-4704-A77F-48EDBDCED87F}" srcOrd="1" destOrd="0" presId="urn:microsoft.com/office/officeart/2005/8/layout/orgChart1"/>
    <dgm:cxn modelId="{3F945505-699A-4C32-A4AC-1677E60A11C8}" type="presOf" srcId="{B5EC3DD0-4B77-44B6-8E86-46244DC1E7FA}" destId="{0A00444E-72B8-433D-B22C-3B2BE3BB5705}" srcOrd="1" destOrd="0" presId="urn:microsoft.com/office/officeart/2005/8/layout/orgChart1"/>
    <dgm:cxn modelId="{7B7D35CF-9574-4FE5-B163-EF538B042D96}" srcId="{FC23029A-9E52-4764-B6C7-F286CB357014}" destId="{3F888C91-93EF-422A-BC82-DB50FACFED19}" srcOrd="0" destOrd="0" parTransId="{0F67C55A-64A3-4E64-AED1-61634B32AD17}" sibTransId="{319C66F9-DC76-4827-B9EF-82E9AD4B3E83}"/>
    <dgm:cxn modelId="{3D625AAA-D7FB-4594-A65A-37CB807DD649}" type="presOf" srcId="{05951104-0ED8-4340-9AD1-775875EDA9DE}" destId="{289B1D51-ED74-470B-AF49-57A895C59257}" srcOrd="1" destOrd="0" presId="urn:microsoft.com/office/officeart/2005/8/layout/orgChart1"/>
    <dgm:cxn modelId="{B6F5C9E6-6499-4A97-8E52-36FE977E8AD2}" type="presOf" srcId="{8D271485-DABD-43CC-BD67-3A394B585A48}" destId="{22C7398F-D695-4525-A533-E5FC3A9FC9A5}" srcOrd="1" destOrd="0" presId="urn:microsoft.com/office/officeart/2005/8/layout/orgChart1"/>
    <dgm:cxn modelId="{AFFA4535-6C08-4AE5-876A-BC005CF02AB9}" type="presOf" srcId="{AA675F25-A350-474A-9101-F6FFE9B3CFC7}" destId="{96611668-57FA-43EE-B4ED-838688F6E49F}" srcOrd="0" destOrd="0" presId="urn:microsoft.com/office/officeart/2005/8/layout/orgChart1"/>
    <dgm:cxn modelId="{5CC34F02-B061-4D4E-B04A-E2C28407808A}" type="presOf" srcId="{DD4D2BB0-F781-4715-870E-5CF2168EB131}" destId="{B132B42D-3830-4E2A-B04D-7BF78829FDD1}" srcOrd="1" destOrd="0" presId="urn:microsoft.com/office/officeart/2005/8/layout/orgChart1"/>
    <dgm:cxn modelId="{0E0A7939-146F-47C6-86B8-01629B27CA70}" type="presParOf" srcId="{DD98C983-F5B6-4A75-BC03-B77B89D066F7}" destId="{9AB76E88-510A-4FB0-B1B4-62CFEA8B041B}" srcOrd="0" destOrd="0" presId="urn:microsoft.com/office/officeart/2005/8/layout/orgChart1"/>
    <dgm:cxn modelId="{1BF77FD9-4704-4D47-A0E9-B6F04AE52FB5}" type="presParOf" srcId="{9AB76E88-510A-4FB0-B1B4-62CFEA8B041B}" destId="{00C05AB6-B145-4E2F-9C40-9A740BB9A047}" srcOrd="0" destOrd="0" presId="urn:microsoft.com/office/officeart/2005/8/layout/orgChart1"/>
    <dgm:cxn modelId="{13FE72E7-09E1-4ADE-B347-E86AE955D5DC}" type="presParOf" srcId="{00C05AB6-B145-4E2F-9C40-9A740BB9A047}" destId="{A5E0B257-0DF6-40BE-98F5-4535FE6AA037}" srcOrd="0" destOrd="0" presId="urn:microsoft.com/office/officeart/2005/8/layout/orgChart1"/>
    <dgm:cxn modelId="{200CBB98-0875-414A-9A30-B3E866841436}" type="presParOf" srcId="{00C05AB6-B145-4E2F-9C40-9A740BB9A047}" destId="{46C72F36-AFD4-4F47-B5C5-F4969AFD980E}" srcOrd="1" destOrd="0" presId="urn:microsoft.com/office/officeart/2005/8/layout/orgChart1"/>
    <dgm:cxn modelId="{9C943450-C753-4E0F-8D9D-6356DE65FA31}" type="presParOf" srcId="{9AB76E88-510A-4FB0-B1B4-62CFEA8B041B}" destId="{F4ED33C9-782D-4D57-9404-D6AB4AE1AFEA}" srcOrd="1" destOrd="0" presId="urn:microsoft.com/office/officeart/2005/8/layout/orgChart1"/>
    <dgm:cxn modelId="{9BA39B1C-306C-4419-BB91-AE44501298CC}" type="presParOf" srcId="{F4ED33C9-782D-4D57-9404-D6AB4AE1AFEA}" destId="{B2D1F059-783C-4766-9F31-CC92EA83AFEA}" srcOrd="0" destOrd="0" presId="urn:microsoft.com/office/officeart/2005/8/layout/orgChart1"/>
    <dgm:cxn modelId="{E3CFDA77-C2F8-400E-B026-F5F7170046FB}" type="presParOf" srcId="{F4ED33C9-782D-4D57-9404-D6AB4AE1AFEA}" destId="{FF91C792-1F48-4624-AC1D-8BB4652FEF95}" srcOrd="1" destOrd="0" presId="urn:microsoft.com/office/officeart/2005/8/layout/orgChart1"/>
    <dgm:cxn modelId="{A0399EDD-2225-4430-8C0E-0ED267220CCC}" type="presParOf" srcId="{FF91C792-1F48-4624-AC1D-8BB4652FEF95}" destId="{2E8FAAB9-E8CA-4A0B-AE47-78760D42B57B}" srcOrd="0" destOrd="0" presId="urn:microsoft.com/office/officeart/2005/8/layout/orgChart1"/>
    <dgm:cxn modelId="{569A19D3-3316-4695-A695-23D2FEE0E336}" type="presParOf" srcId="{2E8FAAB9-E8CA-4A0B-AE47-78760D42B57B}" destId="{2051A41C-675A-485A-834B-10DC41B29B3A}" srcOrd="0" destOrd="0" presId="urn:microsoft.com/office/officeart/2005/8/layout/orgChart1"/>
    <dgm:cxn modelId="{9E6EC106-922B-463C-A41E-965D03B86B02}" type="presParOf" srcId="{2E8FAAB9-E8CA-4A0B-AE47-78760D42B57B}" destId="{BBCBDDD2-6724-4F0D-A7A1-80598CA97A4F}" srcOrd="1" destOrd="0" presId="urn:microsoft.com/office/officeart/2005/8/layout/orgChart1"/>
    <dgm:cxn modelId="{65733686-29B8-4E09-A492-8569767493E6}" type="presParOf" srcId="{FF91C792-1F48-4624-AC1D-8BB4652FEF95}" destId="{AE06A2CE-7A33-4EA9-835B-985CAAA6F511}" srcOrd="1" destOrd="0" presId="urn:microsoft.com/office/officeart/2005/8/layout/orgChart1"/>
    <dgm:cxn modelId="{EC3DB9A0-29F7-459B-9BCE-78D03684BBBB}" type="presParOf" srcId="{AE06A2CE-7A33-4EA9-835B-985CAAA6F511}" destId="{D6E60526-17C5-4669-BDE9-44E0E86ECC65}" srcOrd="0" destOrd="0" presId="urn:microsoft.com/office/officeart/2005/8/layout/orgChart1"/>
    <dgm:cxn modelId="{66B9512B-F9FC-4E66-80DA-4B39718D5A69}" type="presParOf" srcId="{AE06A2CE-7A33-4EA9-835B-985CAAA6F511}" destId="{357907E5-F39A-4D18-95D8-86617E59E3C7}" srcOrd="1" destOrd="0" presId="urn:microsoft.com/office/officeart/2005/8/layout/orgChart1"/>
    <dgm:cxn modelId="{4CBB5B3A-EDCD-4C9F-BE97-6AD68D8315B5}" type="presParOf" srcId="{357907E5-F39A-4D18-95D8-86617E59E3C7}" destId="{0A098085-BECB-4D26-A8E0-E8BCE173F97E}" srcOrd="0" destOrd="0" presId="urn:microsoft.com/office/officeart/2005/8/layout/orgChart1"/>
    <dgm:cxn modelId="{D246FDC6-F3AA-4AA4-BCFD-A1F20CE8D871}" type="presParOf" srcId="{0A098085-BECB-4D26-A8E0-E8BCE173F97E}" destId="{1F52D4AD-E39C-4AC6-BC0C-7EA783FB9AD2}" srcOrd="0" destOrd="0" presId="urn:microsoft.com/office/officeart/2005/8/layout/orgChart1"/>
    <dgm:cxn modelId="{06301AEE-7652-4602-A0C9-BE05E50BD372}" type="presParOf" srcId="{0A098085-BECB-4D26-A8E0-E8BCE173F97E}" destId="{B132B42D-3830-4E2A-B04D-7BF78829FDD1}" srcOrd="1" destOrd="0" presId="urn:microsoft.com/office/officeart/2005/8/layout/orgChart1"/>
    <dgm:cxn modelId="{C927308A-6FB3-4CE8-8CEC-5F1A3AA9DC92}" type="presParOf" srcId="{357907E5-F39A-4D18-95D8-86617E59E3C7}" destId="{BBE7F9BF-BFA5-484E-8186-150C30167CA3}" srcOrd="1" destOrd="0" presId="urn:microsoft.com/office/officeart/2005/8/layout/orgChart1"/>
    <dgm:cxn modelId="{A6A3C63E-C5FE-4587-92E3-F193E0BC9496}" type="presParOf" srcId="{BBE7F9BF-BFA5-484E-8186-150C30167CA3}" destId="{BA319871-3432-423A-AE8F-A59849AD5289}" srcOrd="0" destOrd="0" presId="urn:microsoft.com/office/officeart/2005/8/layout/orgChart1"/>
    <dgm:cxn modelId="{7A96E064-846B-4FE2-B2B7-914AB66B6431}" type="presParOf" srcId="{BBE7F9BF-BFA5-484E-8186-150C30167CA3}" destId="{0D13D851-0F8D-40A5-92C8-6A2F9313DA48}" srcOrd="1" destOrd="0" presId="urn:microsoft.com/office/officeart/2005/8/layout/orgChart1"/>
    <dgm:cxn modelId="{E8FE5735-5DAE-4BA2-A25C-5A1E2D785339}" type="presParOf" srcId="{0D13D851-0F8D-40A5-92C8-6A2F9313DA48}" destId="{A5BD82D8-2EAB-43F7-B3CB-2FE59C18E8B8}" srcOrd="0" destOrd="0" presId="urn:microsoft.com/office/officeart/2005/8/layout/orgChart1"/>
    <dgm:cxn modelId="{339DE827-4DDB-4B2E-8B04-31CE10499CA1}" type="presParOf" srcId="{A5BD82D8-2EAB-43F7-B3CB-2FE59C18E8B8}" destId="{82C92C11-DEB0-409A-B9C4-378FA0BD12DB}" srcOrd="0" destOrd="0" presId="urn:microsoft.com/office/officeart/2005/8/layout/orgChart1"/>
    <dgm:cxn modelId="{9C0BD44B-4676-4633-8824-88B272BB4CA6}" type="presParOf" srcId="{A5BD82D8-2EAB-43F7-B3CB-2FE59C18E8B8}" destId="{55255EAA-E535-4266-91F1-A09BB3BF2FD4}" srcOrd="1" destOrd="0" presId="urn:microsoft.com/office/officeart/2005/8/layout/orgChart1"/>
    <dgm:cxn modelId="{0FA4CAB3-7BAC-4B5C-A78A-1ACFAA9EA799}" type="presParOf" srcId="{0D13D851-0F8D-40A5-92C8-6A2F9313DA48}" destId="{8A883129-E098-4365-BCD9-4807D65652BB}" srcOrd="1" destOrd="0" presId="urn:microsoft.com/office/officeart/2005/8/layout/orgChart1"/>
    <dgm:cxn modelId="{B766D067-23CC-4E03-9EE3-531319134CE6}" type="presParOf" srcId="{0D13D851-0F8D-40A5-92C8-6A2F9313DA48}" destId="{930A0B9B-4DD8-48A8-9BE4-358A4F482ABE}" srcOrd="2" destOrd="0" presId="urn:microsoft.com/office/officeart/2005/8/layout/orgChart1"/>
    <dgm:cxn modelId="{3A0579AC-BA2F-4658-816B-D43F325D9BD9}" type="presParOf" srcId="{BBE7F9BF-BFA5-484E-8186-150C30167CA3}" destId="{96605F15-8592-4076-ABC6-6A36D8A29453}" srcOrd="2" destOrd="0" presId="urn:microsoft.com/office/officeart/2005/8/layout/orgChart1"/>
    <dgm:cxn modelId="{DDBAF43F-77E0-4427-9A32-BAD8E099C83F}" type="presParOf" srcId="{BBE7F9BF-BFA5-484E-8186-150C30167CA3}" destId="{66BD6877-3172-4648-8D04-56BA1BF1FCA9}" srcOrd="3" destOrd="0" presId="urn:microsoft.com/office/officeart/2005/8/layout/orgChart1"/>
    <dgm:cxn modelId="{62F5C792-1326-471C-8CF9-00D3F6174C42}" type="presParOf" srcId="{66BD6877-3172-4648-8D04-56BA1BF1FCA9}" destId="{88AF334F-182F-432A-8EAD-32BC9268DCA4}" srcOrd="0" destOrd="0" presId="urn:microsoft.com/office/officeart/2005/8/layout/orgChart1"/>
    <dgm:cxn modelId="{E5E9FA37-A3CD-4285-AC9F-FDA3B0D30851}" type="presParOf" srcId="{88AF334F-182F-432A-8EAD-32BC9268DCA4}" destId="{B2515C40-A5A7-49A4-92C2-E3BF14CE110B}" srcOrd="0" destOrd="0" presId="urn:microsoft.com/office/officeart/2005/8/layout/orgChart1"/>
    <dgm:cxn modelId="{A245B79C-50AD-44E9-9585-2FAB57C35EB2}" type="presParOf" srcId="{88AF334F-182F-432A-8EAD-32BC9268DCA4}" destId="{AE71B5A4-5C21-4F2D-8F3D-B287E07FBC2A}" srcOrd="1" destOrd="0" presId="urn:microsoft.com/office/officeart/2005/8/layout/orgChart1"/>
    <dgm:cxn modelId="{68EC28B7-2273-4B06-A093-8B91F2DB38C0}" type="presParOf" srcId="{66BD6877-3172-4648-8D04-56BA1BF1FCA9}" destId="{771640B9-948B-4F0F-967D-A47270CBDBD9}" srcOrd="1" destOrd="0" presId="urn:microsoft.com/office/officeart/2005/8/layout/orgChart1"/>
    <dgm:cxn modelId="{D9011F43-D89D-4AF5-9702-29DAF61F5B11}" type="presParOf" srcId="{66BD6877-3172-4648-8D04-56BA1BF1FCA9}" destId="{AFB7E045-645E-4E3C-9043-3FE16250FD25}" srcOrd="2" destOrd="0" presId="urn:microsoft.com/office/officeart/2005/8/layout/orgChart1"/>
    <dgm:cxn modelId="{409A7B84-0ABF-4410-A928-F88CB2621E4E}" type="presParOf" srcId="{BBE7F9BF-BFA5-484E-8186-150C30167CA3}" destId="{9DE11C61-56C9-47E5-AE00-4124D911A548}" srcOrd="4" destOrd="0" presId="urn:microsoft.com/office/officeart/2005/8/layout/orgChart1"/>
    <dgm:cxn modelId="{9AF88B72-8280-40DE-A192-6E810EC98899}" type="presParOf" srcId="{BBE7F9BF-BFA5-484E-8186-150C30167CA3}" destId="{9DD9BBCB-2F2F-4C2B-A168-4F65BBED57A7}" srcOrd="5" destOrd="0" presId="urn:microsoft.com/office/officeart/2005/8/layout/orgChart1"/>
    <dgm:cxn modelId="{0A5C4166-4C55-498B-9C0D-DD354029DE96}" type="presParOf" srcId="{9DD9BBCB-2F2F-4C2B-A168-4F65BBED57A7}" destId="{859E93FF-8BAC-4054-89C8-7E42CA592C07}" srcOrd="0" destOrd="0" presId="urn:microsoft.com/office/officeart/2005/8/layout/orgChart1"/>
    <dgm:cxn modelId="{BCC23E5E-5C18-4C36-A09C-33A1AB0110F9}" type="presParOf" srcId="{859E93FF-8BAC-4054-89C8-7E42CA592C07}" destId="{54DFC6BA-3E59-42B5-8586-A6F11B3B2FFD}" srcOrd="0" destOrd="0" presId="urn:microsoft.com/office/officeart/2005/8/layout/orgChart1"/>
    <dgm:cxn modelId="{D33476BF-7FF4-433A-B161-AF9B37832F78}" type="presParOf" srcId="{859E93FF-8BAC-4054-89C8-7E42CA592C07}" destId="{11DE1086-C3BA-4B63-943D-0F2333D311A7}" srcOrd="1" destOrd="0" presId="urn:microsoft.com/office/officeart/2005/8/layout/orgChart1"/>
    <dgm:cxn modelId="{F46EE22A-ED97-4FEF-BA43-59D9A328A60A}" type="presParOf" srcId="{9DD9BBCB-2F2F-4C2B-A168-4F65BBED57A7}" destId="{9D500BC1-E251-40C1-82A6-C2BE7EFED3A6}" srcOrd="1" destOrd="0" presId="urn:microsoft.com/office/officeart/2005/8/layout/orgChart1"/>
    <dgm:cxn modelId="{C4F2D30A-E3BA-4D26-B0A0-153A9401C004}" type="presParOf" srcId="{9DD9BBCB-2F2F-4C2B-A168-4F65BBED57A7}" destId="{3F5AAE2B-D68F-47DF-82AE-7AEF2B89A5F5}" srcOrd="2" destOrd="0" presId="urn:microsoft.com/office/officeart/2005/8/layout/orgChart1"/>
    <dgm:cxn modelId="{1CBA7F9A-ED55-4150-8B31-417678982C68}" type="presParOf" srcId="{357907E5-F39A-4D18-95D8-86617E59E3C7}" destId="{5AB7CC96-E251-4068-B4BA-A614B6BF945F}" srcOrd="2" destOrd="0" presId="urn:microsoft.com/office/officeart/2005/8/layout/orgChart1"/>
    <dgm:cxn modelId="{FCC4268D-9ECE-4267-B179-F0437A7F5D88}" type="presParOf" srcId="{AE06A2CE-7A33-4EA9-835B-985CAAA6F511}" destId="{09A949D8-3AAF-4A12-A821-08EE7D899A89}" srcOrd="2" destOrd="0" presId="urn:microsoft.com/office/officeart/2005/8/layout/orgChart1"/>
    <dgm:cxn modelId="{7C0E0328-8FBE-46EB-8694-17F5B3FF6705}" type="presParOf" srcId="{AE06A2CE-7A33-4EA9-835B-985CAAA6F511}" destId="{45AA5B1D-39D7-4A91-B03F-5236FC7CC8B8}" srcOrd="3" destOrd="0" presId="urn:microsoft.com/office/officeart/2005/8/layout/orgChart1"/>
    <dgm:cxn modelId="{E701F7FE-981F-44C3-B4B8-2BA8FDD13072}" type="presParOf" srcId="{45AA5B1D-39D7-4A91-B03F-5236FC7CC8B8}" destId="{25381DA5-0D16-4A80-A961-694A48025F88}" srcOrd="0" destOrd="0" presId="urn:microsoft.com/office/officeart/2005/8/layout/orgChart1"/>
    <dgm:cxn modelId="{CECB0E77-41A7-467C-8830-77741D7FA6FD}" type="presParOf" srcId="{25381DA5-0D16-4A80-A961-694A48025F88}" destId="{9763B051-346A-443B-8C75-A05940841F54}" srcOrd="0" destOrd="0" presId="urn:microsoft.com/office/officeart/2005/8/layout/orgChart1"/>
    <dgm:cxn modelId="{B6289890-16EB-4BCC-83BD-518935B61575}" type="presParOf" srcId="{25381DA5-0D16-4A80-A961-694A48025F88}" destId="{F4F9B283-4DA1-4C94-96D6-38039A03AE27}" srcOrd="1" destOrd="0" presId="urn:microsoft.com/office/officeart/2005/8/layout/orgChart1"/>
    <dgm:cxn modelId="{64A745BF-1D22-46B9-B809-42E8E6910734}" type="presParOf" srcId="{45AA5B1D-39D7-4A91-B03F-5236FC7CC8B8}" destId="{642AB439-590F-4D89-982C-4121E6F1C723}" srcOrd="1" destOrd="0" presId="urn:microsoft.com/office/officeart/2005/8/layout/orgChart1"/>
    <dgm:cxn modelId="{D73C79F5-659F-42F6-905A-B0FFAE1419D2}" type="presParOf" srcId="{642AB439-590F-4D89-982C-4121E6F1C723}" destId="{50C9DBEE-9587-43AF-889D-44905DA1A144}" srcOrd="0" destOrd="0" presId="urn:microsoft.com/office/officeart/2005/8/layout/orgChart1"/>
    <dgm:cxn modelId="{2FAA51F0-0C6E-482D-A4FE-19F68BA31ADE}" type="presParOf" srcId="{642AB439-590F-4D89-982C-4121E6F1C723}" destId="{3F3076EA-D85B-4F81-9467-442C0F700CB2}" srcOrd="1" destOrd="0" presId="urn:microsoft.com/office/officeart/2005/8/layout/orgChart1"/>
    <dgm:cxn modelId="{51113DAB-0E39-4482-845C-640C37A8483B}" type="presParOf" srcId="{3F3076EA-D85B-4F81-9467-442C0F700CB2}" destId="{C95B4D33-C700-4D26-901A-EE428C75AF21}" srcOrd="0" destOrd="0" presId="urn:microsoft.com/office/officeart/2005/8/layout/orgChart1"/>
    <dgm:cxn modelId="{B3129C4D-49EA-420D-AFE3-074B1444B4B1}" type="presParOf" srcId="{C95B4D33-C700-4D26-901A-EE428C75AF21}" destId="{2976D86B-F9A4-4A8F-9C15-B569F88334BA}" srcOrd="0" destOrd="0" presId="urn:microsoft.com/office/officeart/2005/8/layout/orgChart1"/>
    <dgm:cxn modelId="{A6FAC2EE-2D65-4B38-A63F-59D7D330D3EE}" type="presParOf" srcId="{C95B4D33-C700-4D26-901A-EE428C75AF21}" destId="{9B32A55B-0836-4704-A77F-48EDBDCED87F}" srcOrd="1" destOrd="0" presId="urn:microsoft.com/office/officeart/2005/8/layout/orgChart1"/>
    <dgm:cxn modelId="{1998A595-7A70-42C8-BA68-4A049BB7A264}" type="presParOf" srcId="{3F3076EA-D85B-4F81-9467-442C0F700CB2}" destId="{CBCDDF7E-A1CD-435A-9CED-1A359CBF94F3}" srcOrd="1" destOrd="0" presId="urn:microsoft.com/office/officeart/2005/8/layout/orgChart1"/>
    <dgm:cxn modelId="{8888F766-0E8A-4CE0-80E2-88FA1630C902}" type="presParOf" srcId="{3F3076EA-D85B-4F81-9467-442C0F700CB2}" destId="{E37413D2-391F-4299-9D18-C0DD7CEF1086}" srcOrd="2" destOrd="0" presId="urn:microsoft.com/office/officeart/2005/8/layout/orgChart1"/>
    <dgm:cxn modelId="{93670945-F4C2-4659-8978-7BF7F201CF36}" type="presParOf" srcId="{642AB439-590F-4D89-982C-4121E6F1C723}" destId="{3966FA9E-8A77-4099-956B-F96566AF1686}" srcOrd="2" destOrd="0" presId="urn:microsoft.com/office/officeart/2005/8/layout/orgChart1"/>
    <dgm:cxn modelId="{F75E6EA7-3A7E-437D-9F5A-414DBA6F0AFD}" type="presParOf" srcId="{642AB439-590F-4D89-982C-4121E6F1C723}" destId="{ABF72BFC-E36B-4288-9D11-32322ECCF73F}" srcOrd="3" destOrd="0" presId="urn:microsoft.com/office/officeart/2005/8/layout/orgChart1"/>
    <dgm:cxn modelId="{A33F073A-0FB6-467E-9F1A-7B825D063E71}" type="presParOf" srcId="{ABF72BFC-E36B-4288-9D11-32322ECCF73F}" destId="{B8255BDB-3221-4B7D-B939-05CFB85DB5A2}" srcOrd="0" destOrd="0" presId="urn:microsoft.com/office/officeart/2005/8/layout/orgChart1"/>
    <dgm:cxn modelId="{2664C705-5E23-470B-A389-80C210C6F622}" type="presParOf" srcId="{B8255BDB-3221-4B7D-B939-05CFB85DB5A2}" destId="{ED464CED-592E-4E3F-BA07-3822D186CA3F}" srcOrd="0" destOrd="0" presId="urn:microsoft.com/office/officeart/2005/8/layout/orgChart1"/>
    <dgm:cxn modelId="{347199BA-EC67-41E3-88BD-B9D8B9B58BF2}" type="presParOf" srcId="{B8255BDB-3221-4B7D-B939-05CFB85DB5A2}" destId="{22C7398F-D695-4525-A533-E5FC3A9FC9A5}" srcOrd="1" destOrd="0" presId="urn:microsoft.com/office/officeart/2005/8/layout/orgChart1"/>
    <dgm:cxn modelId="{1091650A-3EB2-4BD0-B792-7A7021090603}" type="presParOf" srcId="{ABF72BFC-E36B-4288-9D11-32322ECCF73F}" destId="{9361E2BE-C836-4501-9ADB-07F338FBDF40}" srcOrd="1" destOrd="0" presId="urn:microsoft.com/office/officeart/2005/8/layout/orgChart1"/>
    <dgm:cxn modelId="{66672318-589F-44F8-99D3-D57B2F6B8948}" type="presParOf" srcId="{ABF72BFC-E36B-4288-9D11-32322ECCF73F}" destId="{038838AB-BB74-4AC3-ADBE-77DFD6A5957D}" srcOrd="2" destOrd="0" presId="urn:microsoft.com/office/officeart/2005/8/layout/orgChart1"/>
    <dgm:cxn modelId="{9CF99E3A-9312-4F57-97EE-570AC0F9E54F}" type="presParOf" srcId="{642AB439-590F-4D89-982C-4121E6F1C723}" destId="{C472AB84-28BB-45A5-804E-5818CC2D872B}" srcOrd="4" destOrd="0" presId="urn:microsoft.com/office/officeart/2005/8/layout/orgChart1"/>
    <dgm:cxn modelId="{72B9A45B-6EF7-4584-8D27-467333B9B5B3}" type="presParOf" srcId="{642AB439-590F-4D89-982C-4121E6F1C723}" destId="{D9796088-41B0-4D15-B40D-69198DA627F8}" srcOrd="5" destOrd="0" presId="urn:microsoft.com/office/officeart/2005/8/layout/orgChart1"/>
    <dgm:cxn modelId="{03BA8B1C-591A-46A9-A35D-EBF0DAD36D2D}" type="presParOf" srcId="{D9796088-41B0-4D15-B40D-69198DA627F8}" destId="{C97AB5F7-B930-459C-9ACE-0AA23F6E8007}" srcOrd="0" destOrd="0" presId="urn:microsoft.com/office/officeart/2005/8/layout/orgChart1"/>
    <dgm:cxn modelId="{E39478EA-BE5E-4D8E-8861-797062C007BC}" type="presParOf" srcId="{C97AB5F7-B930-459C-9ACE-0AA23F6E8007}" destId="{9B74AE8E-6B46-4DEB-A6CA-0DD0120E1519}" srcOrd="0" destOrd="0" presId="urn:microsoft.com/office/officeart/2005/8/layout/orgChart1"/>
    <dgm:cxn modelId="{9649E878-D354-4DEF-A52F-D18F4D09FD49}" type="presParOf" srcId="{C97AB5F7-B930-459C-9ACE-0AA23F6E8007}" destId="{289B1D51-ED74-470B-AF49-57A895C59257}" srcOrd="1" destOrd="0" presId="urn:microsoft.com/office/officeart/2005/8/layout/orgChart1"/>
    <dgm:cxn modelId="{1229E603-DA48-497B-BAF6-38201DD08035}" type="presParOf" srcId="{D9796088-41B0-4D15-B40D-69198DA627F8}" destId="{407C3C6C-39E1-4600-A360-159B217D110D}" srcOrd="1" destOrd="0" presId="urn:microsoft.com/office/officeart/2005/8/layout/orgChart1"/>
    <dgm:cxn modelId="{D592969F-9729-4C64-A677-B2962505E453}" type="presParOf" srcId="{D9796088-41B0-4D15-B40D-69198DA627F8}" destId="{8F6F7FB6-CBA7-4682-909C-7218CA73ED30}" srcOrd="2" destOrd="0" presId="urn:microsoft.com/office/officeart/2005/8/layout/orgChart1"/>
    <dgm:cxn modelId="{AFA1780A-9D16-4279-91A2-11ED831EE4F2}" type="presParOf" srcId="{45AA5B1D-39D7-4A91-B03F-5236FC7CC8B8}" destId="{7127D900-806E-4E76-A024-6C5C86937A84}" srcOrd="2" destOrd="0" presId="urn:microsoft.com/office/officeart/2005/8/layout/orgChart1"/>
    <dgm:cxn modelId="{23B46936-978D-4AA6-B77E-F76CBF8500EA}" type="presParOf" srcId="{AE06A2CE-7A33-4EA9-835B-985CAAA6F511}" destId="{E49CBB1D-9115-40D0-ACCB-8CBC7A138323}" srcOrd="4" destOrd="0" presId="urn:microsoft.com/office/officeart/2005/8/layout/orgChart1"/>
    <dgm:cxn modelId="{23F8B4FB-23F4-46D2-A177-097BB5B7C2BD}" type="presParOf" srcId="{AE06A2CE-7A33-4EA9-835B-985CAAA6F511}" destId="{142A826A-8E15-4597-95F0-97A79D617BFE}" srcOrd="5" destOrd="0" presId="urn:microsoft.com/office/officeart/2005/8/layout/orgChart1"/>
    <dgm:cxn modelId="{22746509-F62F-4194-A36A-C77FC575EA06}" type="presParOf" srcId="{142A826A-8E15-4597-95F0-97A79D617BFE}" destId="{DBF2C0B2-A93E-45D1-B37A-12FAE6E8A1D7}" srcOrd="0" destOrd="0" presId="urn:microsoft.com/office/officeart/2005/8/layout/orgChart1"/>
    <dgm:cxn modelId="{F4C377C6-532E-401B-A2AB-8DAF2CF9CB9D}" type="presParOf" srcId="{DBF2C0B2-A93E-45D1-B37A-12FAE6E8A1D7}" destId="{839B85B7-FDB8-4053-8438-C2F519DC8DA3}" srcOrd="0" destOrd="0" presId="urn:microsoft.com/office/officeart/2005/8/layout/orgChart1"/>
    <dgm:cxn modelId="{35F09495-BFED-43D5-9947-7EAEE4638600}" type="presParOf" srcId="{DBF2C0B2-A93E-45D1-B37A-12FAE6E8A1D7}" destId="{03D6E176-B28C-4DCE-8AED-8BFC21FA246B}" srcOrd="1" destOrd="0" presId="urn:microsoft.com/office/officeart/2005/8/layout/orgChart1"/>
    <dgm:cxn modelId="{70754035-225C-4753-85E9-7854B52CA09C}" type="presParOf" srcId="{142A826A-8E15-4597-95F0-97A79D617BFE}" destId="{9584200B-BED7-4FAB-A313-EB07EB2E7D86}" srcOrd="1" destOrd="0" presId="urn:microsoft.com/office/officeart/2005/8/layout/orgChart1"/>
    <dgm:cxn modelId="{32AB25AF-F135-4F9B-9F47-6457193CD46C}" type="presParOf" srcId="{9584200B-BED7-4FAB-A313-EB07EB2E7D86}" destId="{7FA4FDAC-F51C-4425-BF38-3634E5F9E7BC}" srcOrd="0" destOrd="0" presId="urn:microsoft.com/office/officeart/2005/8/layout/orgChart1"/>
    <dgm:cxn modelId="{D821EE91-241B-4A47-98C3-CDA88C3A7F3A}" type="presParOf" srcId="{9584200B-BED7-4FAB-A313-EB07EB2E7D86}" destId="{663DE360-41AB-4B39-888A-581E5C328BB8}" srcOrd="1" destOrd="0" presId="urn:microsoft.com/office/officeart/2005/8/layout/orgChart1"/>
    <dgm:cxn modelId="{BA6E7253-1A75-401B-A35E-961A0341C932}" type="presParOf" srcId="{663DE360-41AB-4B39-888A-581E5C328BB8}" destId="{4B6A5FD7-D272-47AB-A37E-54B0EC1CC082}" srcOrd="0" destOrd="0" presId="urn:microsoft.com/office/officeart/2005/8/layout/orgChart1"/>
    <dgm:cxn modelId="{B51EDF3C-F396-438B-B632-7E15A4E137C1}" type="presParOf" srcId="{4B6A5FD7-D272-47AB-A37E-54B0EC1CC082}" destId="{89061F4D-A93F-4FE9-8061-C07011B5B12A}" srcOrd="0" destOrd="0" presId="urn:microsoft.com/office/officeart/2005/8/layout/orgChart1"/>
    <dgm:cxn modelId="{0F13F779-CAA0-415E-AABE-CEFC31CE89C1}" type="presParOf" srcId="{4B6A5FD7-D272-47AB-A37E-54B0EC1CC082}" destId="{5EE0E5FB-836C-4FF7-A3C6-E4E0A2A2C9DD}" srcOrd="1" destOrd="0" presId="urn:microsoft.com/office/officeart/2005/8/layout/orgChart1"/>
    <dgm:cxn modelId="{69A9A9AE-9A04-45A5-9DC2-C070E11CABBE}" type="presParOf" srcId="{663DE360-41AB-4B39-888A-581E5C328BB8}" destId="{951F641D-EC12-4746-A5AD-4799EFCBE32E}" srcOrd="1" destOrd="0" presId="urn:microsoft.com/office/officeart/2005/8/layout/orgChart1"/>
    <dgm:cxn modelId="{8EF39CB6-55EE-4AC3-B957-C526005FB361}" type="presParOf" srcId="{663DE360-41AB-4B39-888A-581E5C328BB8}" destId="{FDBBE22D-0E6B-4E10-930E-A0F0F5B982CB}" srcOrd="2" destOrd="0" presId="urn:microsoft.com/office/officeart/2005/8/layout/orgChart1"/>
    <dgm:cxn modelId="{27048FDB-F2C2-408F-B745-4AE47D6A678A}" type="presParOf" srcId="{9584200B-BED7-4FAB-A313-EB07EB2E7D86}" destId="{861B3AE5-51E4-4DB8-B69F-7DE5CAC62AC2}" srcOrd="2" destOrd="0" presId="urn:microsoft.com/office/officeart/2005/8/layout/orgChart1"/>
    <dgm:cxn modelId="{26300513-006F-4D18-ACD8-92DD792CAF0C}" type="presParOf" srcId="{9584200B-BED7-4FAB-A313-EB07EB2E7D86}" destId="{AEC52DE3-700F-4275-9025-44EFC740BEAF}" srcOrd="3" destOrd="0" presId="urn:microsoft.com/office/officeart/2005/8/layout/orgChart1"/>
    <dgm:cxn modelId="{E150F8FF-23C1-48DE-9E8A-002060F62BCF}" type="presParOf" srcId="{AEC52DE3-700F-4275-9025-44EFC740BEAF}" destId="{224B2B80-817A-4F78-9287-1405056CAD2C}" srcOrd="0" destOrd="0" presId="urn:microsoft.com/office/officeart/2005/8/layout/orgChart1"/>
    <dgm:cxn modelId="{F7FC6162-8850-4CFC-9CAA-C6E62A375DAC}" type="presParOf" srcId="{224B2B80-817A-4F78-9287-1405056CAD2C}" destId="{AE5F60CB-65CA-4432-BBFA-04A8BCCE33FA}" srcOrd="0" destOrd="0" presId="urn:microsoft.com/office/officeart/2005/8/layout/orgChart1"/>
    <dgm:cxn modelId="{54C2A570-D823-406D-8D54-EC106C43A0CB}" type="presParOf" srcId="{224B2B80-817A-4F78-9287-1405056CAD2C}" destId="{C916BF4E-AADD-4369-AA7E-07FAB264C5BF}" srcOrd="1" destOrd="0" presId="urn:microsoft.com/office/officeart/2005/8/layout/orgChart1"/>
    <dgm:cxn modelId="{5E54E2EE-9C54-4950-B2DB-C8089F27CDE0}" type="presParOf" srcId="{AEC52DE3-700F-4275-9025-44EFC740BEAF}" destId="{6848BF3F-8115-48B8-B3B3-64D04F03AD16}" srcOrd="1" destOrd="0" presId="urn:microsoft.com/office/officeart/2005/8/layout/orgChart1"/>
    <dgm:cxn modelId="{BDC085F9-3A8B-4211-95FB-93DD222B53C2}" type="presParOf" srcId="{AEC52DE3-700F-4275-9025-44EFC740BEAF}" destId="{ABE71106-2B66-490E-8A69-40DD2CD8EF2E}" srcOrd="2" destOrd="0" presId="urn:microsoft.com/office/officeart/2005/8/layout/orgChart1"/>
    <dgm:cxn modelId="{B9923A76-81DA-4819-A5D9-5839EC88A7BE}" type="presParOf" srcId="{9584200B-BED7-4FAB-A313-EB07EB2E7D86}" destId="{DF5E290F-7716-4F3F-8A4F-C478B70C3EA4}" srcOrd="4" destOrd="0" presId="urn:microsoft.com/office/officeart/2005/8/layout/orgChart1"/>
    <dgm:cxn modelId="{3EC63083-1732-4382-8A71-68DFAFC15DE4}" type="presParOf" srcId="{9584200B-BED7-4FAB-A313-EB07EB2E7D86}" destId="{A9AED611-E9D7-47DC-9F36-1119496F3AD6}" srcOrd="5" destOrd="0" presId="urn:microsoft.com/office/officeart/2005/8/layout/orgChart1"/>
    <dgm:cxn modelId="{382ECA94-0DBF-4B32-A991-BFD9AFC46DA1}" type="presParOf" srcId="{A9AED611-E9D7-47DC-9F36-1119496F3AD6}" destId="{12D46684-D2C0-4316-A202-E5D5C24EB808}" srcOrd="0" destOrd="0" presId="urn:microsoft.com/office/officeart/2005/8/layout/orgChart1"/>
    <dgm:cxn modelId="{FE2879F1-85A8-47FB-9944-397A97D83A9D}" type="presParOf" srcId="{12D46684-D2C0-4316-A202-E5D5C24EB808}" destId="{F220263B-6EE0-4868-A982-62537E957589}" srcOrd="0" destOrd="0" presId="urn:microsoft.com/office/officeart/2005/8/layout/orgChart1"/>
    <dgm:cxn modelId="{4F44A8B9-F05C-444B-A2CE-6A8E4CD7E8BA}" type="presParOf" srcId="{12D46684-D2C0-4316-A202-E5D5C24EB808}" destId="{9FC1298E-C421-46D0-A5E4-76E1E0D7AD70}" srcOrd="1" destOrd="0" presId="urn:microsoft.com/office/officeart/2005/8/layout/orgChart1"/>
    <dgm:cxn modelId="{434F3CD2-13F9-4F50-B7EC-B90989FE0EF2}" type="presParOf" srcId="{A9AED611-E9D7-47DC-9F36-1119496F3AD6}" destId="{9A902AC8-1816-4C6A-B1EE-F84361684262}" srcOrd="1" destOrd="0" presId="urn:microsoft.com/office/officeart/2005/8/layout/orgChart1"/>
    <dgm:cxn modelId="{6F3FF596-214A-4A49-8AD2-E3DB7C22BD0B}" type="presParOf" srcId="{A9AED611-E9D7-47DC-9F36-1119496F3AD6}" destId="{3B1607A6-ED7A-486A-B483-64A23A797E2D}" srcOrd="2" destOrd="0" presId="urn:microsoft.com/office/officeart/2005/8/layout/orgChart1"/>
    <dgm:cxn modelId="{A0577A7E-D8BC-440B-A40D-8550281B44D8}" type="presParOf" srcId="{142A826A-8E15-4597-95F0-97A79D617BFE}" destId="{404F82AA-6510-4E7D-A0BC-AAC57F02985D}" srcOrd="2" destOrd="0" presId="urn:microsoft.com/office/officeart/2005/8/layout/orgChart1"/>
    <dgm:cxn modelId="{497D4A33-416E-44AE-B262-F207D625173B}" type="presParOf" srcId="{FF91C792-1F48-4624-AC1D-8BB4652FEF95}" destId="{E95DCD7E-BE29-4CD2-95CD-8A7548A571B0}" srcOrd="2" destOrd="0" presId="urn:microsoft.com/office/officeart/2005/8/layout/orgChart1"/>
    <dgm:cxn modelId="{255F016D-A5C2-4F3C-BE51-1DF8A4209521}" type="presParOf" srcId="{E95DCD7E-BE29-4CD2-95CD-8A7548A571B0}" destId="{96611668-57FA-43EE-B4ED-838688F6E49F}" srcOrd="0" destOrd="0" presId="urn:microsoft.com/office/officeart/2005/8/layout/orgChart1"/>
    <dgm:cxn modelId="{EEAAF45F-B6EB-43EB-AA68-0F1DDA87DFD0}" type="presParOf" srcId="{E95DCD7E-BE29-4CD2-95CD-8A7548A571B0}" destId="{EAF625F7-FB15-43E6-8CBE-43934AEFEA7E}" srcOrd="1" destOrd="0" presId="urn:microsoft.com/office/officeart/2005/8/layout/orgChart1"/>
    <dgm:cxn modelId="{ACCFEB98-AFBC-4BEB-8FA3-C69467B37CCE}" type="presParOf" srcId="{EAF625F7-FB15-43E6-8CBE-43934AEFEA7E}" destId="{F7C8F3A5-5987-45A5-9C78-24CEE5DCCFB0}" srcOrd="0" destOrd="0" presId="urn:microsoft.com/office/officeart/2005/8/layout/orgChart1"/>
    <dgm:cxn modelId="{FC8D9390-2282-46BD-BB0C-99375749F663}" type="presParOf" srcId="{F7C8F3A5-5987-45A5-9C78-24CEE5DCCFB0}" destId="{27050B36-C6E2-480E-8BBD-FB6760E92F3F}" srcOrd="0" destOrd="0" presId="urn:microsoft.com/office/officeart/2005/8/layout/orgChart1"/>
    <dgm:cxn modelId="{DBF54C9F-1B44-444D-BCF8-D3F6ED212708}" type="presParOf" srcId="{F7C8F3A5-5987-45A5-9C78-24CEE5DCCFB0}" destId="{1BA31B1C-439E-40AE-BA98-666CD3B93F37}" srcOrd="1" destOrd="0" presId="urn:microsoft.com/office/officeart/2005/8/layout/orgChart1"/>
    <dgm:cxn modelId="{37A0384B-0428-4B7B-B010-6F882B7D5E3C}" type="presParOf" srcId="{EAF625F7-FB15-43E6-8CBE-43934AEFEA7E}" destId="{06075A0F-12A2-42F0-9C07-53C04D8A9DF5}" srcOrd="1" destOrd="0" presId="urn:microsoft.com/office/officeart/2005/8/layout/orgChart1"/>
    <dgm:cxn modelId="{0E0F27D3-900B-4999-AEA8-862F22CC42AF}" type="presParOf" srcId="{EAF625F7-FB15-43E6-8CBE-43934AEFEA7E}" destId="{79D95C9B-9E2D-43EE-AB4B-393A9F234A4A}" srcOrd="2" destOrd="0" presId="urn:microsoft.com/office/officeart/2005/8/layout/orgChart1"/>
    <dgm:cxn modelId="{5C3FE0DD-C59E-4778-84A2-B717C91A9E32}" type="presParOf" srcId="{E95DCD7E-BE29-4CD2-95CD-8A7548A571B0}" destId="{A3035214-0B69-4F45-84CB-C2F2EADF9325}" srcOrd="2" destOrd="0" presId="urn:microsoft.com/office/officeart/2005/8/layout/orgChart1"/>
    <dgm:cxn modelId="{BE04374C-94D8-416D-9B5E-3B870BD581DF}" type="presParOf" srcId="{E95DCD7E-BE29-4CD2-95CD-8A7548A571B0}" destId="{22143B34-ACA9-4121-86CA-E8F8E22F08CD}" srcOrd="3" destOrd="0" presId="urn:microsoft.com/office/officeart/2005/8/layout/orgChart1"/>
    <dgm:cxn modelId="{5A9050A6-5576-450F-842E-CDE8D4F0876F}" type="presParOf" srcId="{22143B34-ACA9-4121-86CA-E8F8E22F08CD}" destId="{7E99674F-DF25-4B08-BD9F-7CCF8B20FD57}" srcOrd="0" destOrd="0" presId="urn:microsoft.com/office/officeart/2005/8/layout/orgChart1"/>
    <dgm:cxn modelId="{D1F55084-C6C9-4C27-9B1A-3085BA191420}" type="presParOf" srcId="{7E99674F-DF25-4B08-BD9F-7CCF8B20FD57}" destId="{F9F472D7-1562-45A3-ABBE-E4544DEA7868}" srcOrd="0" destOrd="0" presId="urn:microsoft.com/office/officeart/2005/8/layout/orgChart1"/>
    <dgm:cxn modelId="{97F709B1-1BD6-4E68-9BF0-B66B860EDFD4}" type="presParOf" srcId="{7E99674F-DF25-4B08-BD9F-7CCF8B20FD57}" destId="{0A00444E-72B8-433D-B22C-3B2BE3BB5705}" srcOrd="1" destOrd="0" presId="urn:microsoft.com/office/officeart/2005/8/layout/orgChart1"/>
    <dgm:cxn modelId="{B86EC9F4-4272-46CB-B73E-48DFBEB1A952}" type="presParOf" srcId="{22143B34-ACA9-4121-86CA-E8F8E22F08CD}" destId="{BECCF205-12F1-40E5-908A-1F7B80BC7097}" srcOrd="1" destOrd="0" presId="urn:microsoft.com/office/officeart/2005/8/layout/orgChart1"/>
    <dgm:cxn modelId="{AB5BB26F-9558-4F41-AD50-C2E350BC702C}" type="presParOf" srcId="{22143B34-ACA9-4121-86CA-E8F8E22F08CD}" destId="{BD1AB9DA-4C0C-408B-85A1-3410276C3AA1}" srcOrd="2" destOrd="0" presId="urn:microsoft.com/office/officeart/2005/8/layout/orgChart1"/>
    <dgm:cxn modelId="{24C4A86F-3DA2-4D66-9A88-299EFE0239D4}" type="presParOf" srcId="{9AB76E88-510A-4FB0-B1B4-62CFEA8B041B}" destId="{DEC54150-126C-471B-BF33-5D8DAB590370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83C9F2F7-F232-462E-862E-9C3191159C8C}" type="doc">
      <dgm:prSet loTypeId="urn:microsoft.com/office/officeart/2005/8/layout/orgChart1" loCatId="hierarchy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D3EE9C2A-88B3-4FE5-B5C6-25C1B688828C}">
      <dgm:prSet phldrT="[Text]" custT="1"/>
      <dgm:spPr>
        <a:xfrm>
          <a:off x="3328230" y="281769"/>
          <a:ext cx="1375018" cy="687509"/>
        </a:xfrm>
      </dgm:spPr>
      <dgm:t>
        <a:bodyPr/>
        <a:lstStyle/>
        <a:p>
          <a:r>
            <a:rPr lang="cs-CZ" sz="2800" smtClean="0"/>
            <a:t>Garant</a:t>
          </a:r>
          <a:r>
            <a:rPr lang="cs-CZ" sz="2800" baseline="-25000" smtClean="0"/>
            <a:t>a-d</a:t>
          </a:r>
          <a:endParaRPr lang="en-US" sz="2800" baseline="-25000" dirty="0"/>
        </a:p>
      </dgm:t>
    </dgm:pt>
    <dgm:pt modelId="{BAF5FFF5-22BD-4076-985B-DE4AE7160F12}" type="parTrans" cxnId="{DFA26D0C-DEA4-4A06-A529-70DE998EEC5D}">
      <dgm:prSet/>
      <dgm:spPr/>
      <dgm:t>
        <a:bodyPr/>
        <a:lstStyle/>
        <a:p>
          <a:endParaRPr lang="en-US" sz="2800">
            <a:solidFill>
              <a:schemeClr val="tx2">
                <a:lumMod val="75000"/>
              </a:schemeClr>
            </a:solidFill>
          </a:endParaRPr>
        </a:p>
      </dgm:t>
    </dgm:pt>
    <dgm:pt modelId="{9C69A83F-F50A-46AF-8CF3-376C9E9C2E7F}" type="sibTrans" cxnId="{DFA26D0C-DEA4-4A06-A529-70DE998EEC5D}">
      <dgm:prSet/>
      <dgm:spPr/>
      <dgm:t>
        <a:bodyPr/>
        <a:lstStyle/>
        <a:p>
          <a:endParaRPr lang="en-US" sz="2800">
            <a:solidFill>
              <a:schemeClr val="tx2">
                <a:lumMod val="75000"/>
              </a:schemeClr>
            </a:solidFill>
          </a:endParaRPr>
        </a:p>
      </dgm:t>
    </dgm:pt>
    <dgm:pt modelId="{4631A1E9-2E7D-4448-ABDC-7A5887868148}" type="asst">
      <dgm:prSet phldrT="[Text]" custT="1"/>
      <dgm:spPr>
        <a:xfrm>
          <a:off x="2496344" y="1258032"/>
          <a:ext cx="1375018" cy="687509"/>
        </a:xfrm>
      </dgm:spPr>
      <dgm:t>
        <a:bodyPr/>
        <a:lstStyle/>
        <a:p>
          <a:r>
            <a:rPr lang="cs-CZ" sz="2800" smtClean="0"/>
            <a:t>Odborník na práci s textem</a:t>
          </a:r>
          <a:endParaRPr lang="en-US" sz="2800" dirty="0"/>
        </a:p>
      </dgm:t>
    </dgm:pt>
    <dgm:pt modelId="{67403402-EBA7-4069-953F-4781FD1D9B0A}" type="parTrans" cxnId="{B9C4385C-8459-4023-AD9F-0A1DF459FF5F}">
      <dgm:prSet/>
      <dgm:spPr>
        <a:xfrm>
          <a:off x="3871363" y="969279"/>
          <a:ext cx="144376" cy="632508"/>
        </a:xfrm>
      </dgm:spPr>
      <dgm:t>
        <a:bodyPr/>
        <a:lstStyle/>
        <a:p>
          <a:endParaRPr lang="en-US" sz="2800">
            <a:solidFill>
              <a:schemeClr val="tx2">
                <a:lumMod val="75000"/>
              </a:schemeClr>
            </a:solidFill>
          </a:endParaRPr>
        </a:p>
      </dgm:t>
    </dgm:pt>
    <dgm:pt modelId="{876F43A3-7829-4D2D-8E1F-5911963D2AC8}" type="sibTrans" cxnId="{B9C4385C-8459-4023-AD9F-0A1DF459FF5F}">
      <dgm:prSet/>
      <dgm:spPr/>
      <dgm:t>
        <a:bodyPr/>
        <a:lstStyle/>
        <a:p>
          <a:endParaRPr lang="en-US" sz="2800">
            <a:solidFill>
              <a:schemeClr val="tx2">
                <a:lumMod val="75000"/>
              </a:schemeClr>
            </a:solidFill>
          </a:endParaRPr>
        </a:p>
      </dgm:t>
    </dgm:pt>
    <dgm:pt modelId="{A9122DE6-7AD0-498B-A660-48727A7BA9B5}">
      <dgm:prSet phldrT="[Text]" custT="1"/>
      <dgm:spPr>
        <a:xfrm>
          <a:off x="686" y="2234295"/>
          <a:ext cx="1375018" cy="687509"/>
        </a:xfrm>
      </dgm:spPr>
      <dgm:t>
        <a:bodyPr/>
        <a:lstStyle/>
        <a:p>
          <a:r>
            <a:rPr lang="cs-CZ" sz="2800" smtClean="0"/>
            <a:t>Odborník - škola</a:t>
          </a:r>
          <a:endParaRPr lang="en-US" sz="2800"/>
        </a:p>
      </dgm:t>
    </dgm:pt>
    <dgm:pt modelId="{3FC25C12-C798-4E21-902A-830603095108}" type="parTrans" cxnId="{2DE8CB77-71BA-444C-B60F-785F89D0CEEA}">
      <dgm:prSet/>
      <dgm:spPr>
        <a:xfrm>
          <a:off x="688195" y="969279"/>
          <a:ext cx="3327544" cy="1265016"/>
        </a:xfrm>
      </dgm:spPr>
      <dgm:t>
        <a:bodyPr/>
        <a:lstStyle/>
        <a:p>
          <a:endParaRPr lang="en-US" sz="2800">
            <a:solidFill>
              <a:schemeClr val="tx2">
                <a:lumMod val="75000"/>
              </a:schemeClr>
            </a:solidFill>
          </a:endParaRPr>
        </a:p>
      </dgm:t>
    </dgm:pt>
    <dgm:pt modelId="{D573ACD3-EFF9-4DFC-B686-8B2E0D8BC367}" type="sibTrans" cxnId="{2DE8CB77-71BA-444C-B60F-785F89D0CEEA}">
      <dgm:prSet/>
      <dgm:spPr/>
      <dgm:t>
        <a:bodyPr/>
        <a:lstStyle/>
        <a:p>
          <a:endParaRPr lang="en-US" sz="2800">
            <a:solidFill>
              <a:schemeClr val="tx2">
                <a:lumMod val="75000"/>
              </a:schemeClr>
            </a:solidFill>
          </a:endParaRPr>
        </a:p>
      </dgm:t>
    </dgm:pt>
    <dgm:pt modelId="{590604AF-CB10-42CB-B7D7-510FE4D8703D}">
      <dgm:prSet phldrT="[Text]" custT="1"/>
      <dgm:spPr>
        <a:xfrm>
          <a:off x="1664458" y="2234295"/>
          <a:ext cx="1375018" cy="687509"/>
        </a:xfrm>
      </dgm:spPr>
      <dgm:t>
        <a:bodyPr/>
        <a:lstStyle/>
        <a:p>
          <a:r>
            <a:rPr lang="cs-CZ" sz="2800" dirty="0" smtClean="0"/>
            <a:t>Člen PS</a:t>
          </a:r>
          <a:endParaRPr lang="en-US" sz="2800" dirty="0"/>
        </a:p>
      </dgm:t>
    </dgm:pt>
    <dgm:pt modelId="{11A8BCD3-6478-42C8-A244-9A342D9EB11F}" type="parTrans" cxnId="{DFC099C4-B563-466A-B0BB-7F39F5522329}">
      <dgm:prSet/>
      <dgm:spPr>
        <a:xfrm>
          <a:off x="2351967" y="969279"/>
          <a:ext cx="1663772" cy="1265016"/>
        </a:xfrm>
      </dgm:spPr>
      <dgm:t>
        <a:bodyPr/>
        <a:lstStyle/>
        <a:p>
          <a:endParaRPr lang="en-US" sz="2800">
            <a:solidFill>
              <a:schemeClr val="tx2">
                <a:lumMod val="75000"/>
              </a:schemeClr>
            </a:solidFill>
          </a:endParaRPr>
        </a:p>
      </dgm:t>
    </dgm:pt>
    <dgm:pt modelId="{627CD354-9FBE-4A8C-B32F-ED9B9CDBD54A}" type="sibTrans" cxnId="{DFC099C4-B563-466A-B0BB-7F39F5522329}">
      <dgm:prSet/>
      <dgm:spPr/>
      <dgm:t>
        <a:bodyPr/>
        <a:lstStyle/>
        <a:p>
          <a:endParaRPr lang="en-US" sz="2800">
            <a:solidFill>
              <a:schemeClr val="tx2">
                <a:lumMod val="75000"/>
              </a:schemeClr>
            </a:solidFill>
          </a:endParaRPr>
        </a:p>
      </dgm:t>
    </dgm:pt>
    <dgm:pt modelId="{3CFFD727-392F-4431-A166-BE1BAC199812}">
      <dgm:prSet custT="1"/>
      <dgm:spPr>
        <a:xfrm>
          <a:off x="3328230" y="2234295"/>
          <a:ext cx="1375018" cy="687509"/>
        </a:xfrm>
      </dgm:spPr>
      <dgm:t>
        <a:bodyPr/>
        <a:lstStyle/>
        <a:p>
          <a:r>
            <a:rPr lang="cs-CZ" sz="2800" smtClean="0"/>
            <a:t>Instruktor OV (jen KA5)</a:t>
          </a:r>
          <a:endParaRPr lang="en-US" sz="2800"/>
        </a:p>
      </dgm:t>
    </dgm:pt>
    <dgm:pt modelId="{18813B6A-4071-404B-80CD-43EE40DB2EB8}" type="parTrans" cxnId="{8FFBBA6D-DB80-4501-9092-E9AB401F2735}">
      <dgm:prSet/>
      <dgm:spPr>
        <a:xfrm>
          <a:off x="3970020" y="969279"/>
          <a:ext cx="91440" cy="1265016"/>
        </a:xfrm>
      </dgm:spPr>
      <dgm:t>
        <a:bodyPr/>
        <a:lstStyle/>
        <a:p>
          <a:endParaRPr lang="en-US" sz="2800">
            <a:solidFill>
              <a:schemeClr val="tx2">
                <a:lumMod val="75000"/>
              </a:schemeClr>
            </a:solidFill>
          </a:endParaRPr>
        </a:p>
      </dgm:t>
    </dgm:pt>
    <dgm:pt modelId="{3D373A4A-37B9-4981-8A14-79E5E9940342}" type="sibTrans" cxnId="{8FFBBA6D-DB80-4501-9092-E9AB401F2735}">
      <dgm:prSet/>
      <dgm:spPr/>
      <dgm:t>
        <a:bodyPr/>
        <a:lstStyle/>
        <a:p>
          <a:endParaRPr lang="en-US" sz="2800">
            <a:solidFill>
              <a:schemeClr val="tx2">
                <a:lumMod val="75000"/>
              </a:schemeClr>
            </a:solidFill>
          </a:endParaRPr>
        </a:p>
      </dgm:t>
    </dgm:pt>
    <dgm:pt modelId="{3B63EA24-3174-4923-B208-84D363CBBC3F}">
      <dgm:prSet custT="1"/>
      <dgm:spPr>
        <a:xfrm>
          <a:off x="4992003" y="2234295"/>
          <a:ext cx="1375018" cy="687509"/>
        </a:xfrm>
      </dgm:spPr>
      <dgm:t>
        <a:bodyPr/>
        <a:lstStyle/>
        <a:p>
          <a:r>
            <a:rPr lang="cs-CZ" sz="2800" smtClean="0"/>
            <a:t>Odborník z praxe</a:t>
          </a:r>
          <a:endParaRPr lang="en-US" sz="2800"/>
        </a:p>
      </dgm:t>
    </dgm:pt>
    <dgm:pt modelId="{8E04B64A-AE30-40CE-91CE-402589BAB1AC}" type="parTrans" cxnId="{31891841-855B-4CF4-A678-E9EE2F2B29FC}">
      <dgm:prSet/>
      <dgm:spPr>
        <a:xfrm>
          <a:off x="4015740" y="969279"/>
          <a:ext cx="1663772" cy="1265016"/>
        </a:xfrm>
      </dgm:spPr>
      <dgm:t>
        <a:bodyPr/>
        <a:lstStyle/>
        <a:p>
          <a:endParaRPr lang="en-US" sz="2800">
            <a:solidFill>
              <a:schemeClr val="tx2">
                <a:lumMod val="75000"/>
              </a:schemeClr>
            </a:solidFill>
          </a:endParaRPr>
        </a:p>
      </dgm:t>
    </dgm:pt>
    <dgm:pt modelId="{AED2F38E-230E-4C1F-B225-907C5836A6E0}" type="sibTrans" cxnId="{31891841-855B-4CF4-A678-E9EE2F2B29FC}">
      <dgm:prSet/>
      <dgm:spPr/>
      <dgm:t>
        <a:bodyPr/>
        <a:lstStyle/>
        <a:p>
          <a:endParaRPr lang="en-US" sz="2800">
            <a:solidFill>
              <a:schemeClr val="tx2">
                <a:lumMod val="75000"/>
              </a:schemeClr>
            </a:solidFill>
          </a:endParaRPr>
        </a:p>
      </dgm:t>
    </dgm:pt>
    <dgm:pt modelId="{D526829F-7478-4C5D-8ECB-3D83086B4865}">
      <dgm:prSet custT="1"/>
      <dgm:spPr>
        <a:xfrm>
          <a:off x="6655775" y="2234295"/>
          <a:ext cx="1375018" cy="687509"/>
        </a:xfrm>
      </dgm:spPr>
      <dgm:t>
        <a:bodyPr/>
        <a:lstStyle/>
        <a:p>
          <a:r>
            <a:rPr lang="cs-CZ" sz="2800" smtClean="0"/>
            <a:t>Odborný učitel</a:t>
          </a:r>
          <a:endParaRPr lang="en-US" sz="2800"/>
        </a:p>
      </dgm:t>
    </dgm:pt>
    <dgm:pt modelId="{570E9A3B-6FD7-4F28-89AE-353D829E33A6}" type="parTrans" cxnId="{71E012E6-3E86-4F24-A499-7970CBC0C29F}">
      <dgm:prSet/>
      <dgm:spPr>
        <a:xfrm>
          <a:off x="4015740" y="969279"/>
          <a:ext cx="3327544" cy="1265016"/>
        </a:xfrm>
      </dgm:spPr>
      <dgm:t>
        <a:bodyPr/>
        <a:lstStyle/>
        <a:p>
          <a:endParaRPr lang="en-US" sz="2800">
            <a:solidFill>
              <a:schemeClr val="tx2">
                <a:lumMod val="75000"/>
              </a:schemeClr>
            </a:solidFill>
          </a:endParaRPr>
        </a:p>
      </dgm:t>
    </dgm:pt>
    <dgm:pt modelId="{F2A4DEC3-7D24-4946-8687-35540E47D737}" type="sibTrans" cxnId="{71E012E6-3E86-4F24-A499-7970CBC0C29F}">
      <dgm:prSet/>
      <dgm:spPr/>
      <dgm:t>
        <a:bodyPr/>
        <a:lstStyle/>
        <a:p>
          <a:endParaRPr lang="en-US" sz="2800">
            <a:solidFill>
              <a:schemeClr val="tx2">
                <a:lumMod val="75000"/>
              </a:schemeClr>
            </a:solidFill>
          </a:endParaRPr>
        </a:p>
      </dgm:t>
    </dgm:pt>
    <dgm:pt modelId="{91D2C4A2-07C7-4318-B444-4949830F3544}" type="pres">
      <dgm:prSet presAssocID="{83C9F2F7-F232-462E-862E-9C3191159C8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A66F33A-11E8-48B1-80AD-FD09908645F1}" type="pres">
      <dgm:prSet presAssocID="{D3EE9C2A-88B3-4FE5-B5C6-25C1B688828C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DD2AD92-3660-433E-B345-371D62CB71A9}" type="pres">
      <dgm:prSet presAssocID="{D3EE9C2A-88B3-4FE5-B5C6-25C1B688828C}" presName="rootComposite1" presStyleCnt="0"/>
      <dgm:spPr/>
      <dgm:t>
        <a:bodyPr/>
        <a:lstStyle/>
        <a:p>
          <a:endParaRPr lang="en-US"/>
        </a:p>
      </dgm:t>
    </dgm:pt>
    <dgm:pt modelId="{AC9A47E8-3B96-431C-B545-3D71BC6AD54F}" type="pres">
      <dgm:prSet presAssocID="{D3EE9C2A-88B3-4FE5-B5C6-25C1B688828C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69806AA-4985-47D6-904D-E27625ED9CC5}" type="pres">
      <dgm:prSet presAssocID="{D3EE9C2A-88B3-4FE5-B5C6-25C1B688828C}" presName="rootConnector1" presStyleLbl="node1" presStyleIdx="0" presStyleCnt="0"/>
      <dgm:spPr/>
      <dgm:t>
        <a:bodyPr/>
        <a:lstStyle/>
        <a:p>
          <a:endParaRPr lang="en-US"/>
        </a:p>
      </dgm:t>
    </dgm:pt>
    <dgm:pt modelId="{508BDD74-0EFA-4CB1-B34A-508397DF34EB}" type="pres">
      <dgm:prSet presAssocID="{D3EE9C2A-88B3-4FE5-B5C6-25C1B688828C}" presName="hierChild2" presStyleCnt="0"/>
      <dgm:spPr/>
      <dgm:t>
        <a:bodyPr/>
        <a:lstStyle/>
        <a:p>
          <a:endParaRPr lang="en-US"/>
        </a:p>
      </dgm:t>
    </dgm:pt>
    <dgm:pt modelId="{EE3DF55F-8DD7-4A88-9206-516BB152FFD2}" type="pres">
      <dgm:prSet presAssocID="{3FC25C12-C798-4E21-902A-830603095108}" presName="Name37" presStyleLbl="parChTrans1D2" presStyleIdx="0" presStyleCnt="6"/>
      <dgm:spPr/>
      <dgm:t>
        <a:bodyPr/>
        <a:lstStyle/>
        <a:p>
          <a:endParaRPr lang="en-US"/>
        </a:p>
      </dgm:t>
    </dgm:pt>
    <dgm:pt modelId="{91CA3A68-6D25-4983-9CC3-1786EB2C4264}" type="pres">
      <dgm:prSet presAssocID="{A9122DE6-7AD0-498B-A660-48727A7BA9B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F891FFA-1E4A-4C3C-93D2-465B410EA1C6}" type="pres">
      <dgm:prSet presAssocID="{A9122DE6-7AD0-498B-A660-48727A7BA9B5}" presName="rootComposite" presStyleCnt="0"/>
      <dgm:spPr/>
      <dgm:t>
        <a:bodyPr/>
        <a:lstStyle/>
        <a:p>
          <a:endParaRPr lang="en-US"/>
        </a:p>
      </dgm:t>
    </dgm:pt>
    <dgm:pt modelId="{F195CD39-5658-4205-8875-22BEEF96CB74}" type="pres">
      <dgm:prSet presAssocID="{A9122DE6-7AD0-498B-A660-48727A7BA9B5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BF758B9-8113-4C45-9937-47297EA19896}" type="pres">
      <dgm:prSet presAssocID="{A9122DE6-7AD0-498B-A660-48727A7BA9B5}" presName="rootConnector" presStyleLbl="node2" presStyleIdx="0" presStyleCnt="5"/>
      <dgm:spPr/>
      <dgm:t>
        <a:bodyPr/>
        <a:lstStyle/>
        <a:p>
          <a:endParaRPr lang="en-US"/>
        </a:p>
      </dgm:t>
    </dgm:pt>
    <dgm:pt modelId="{FF41F816-F2ED-4759-B1CE-78F0E4C62CA9}" type="pres">
      <dgm:prSet presAssocID="{A9122DE6-7AD0-498B-A660-48727A7BA9B5}" presName="hierChild4" presStyleCnt="0"/>
      <dgm:spPr/>
      <dgm:t>
        <a:bodyPr/>
        <a:lstStyle/>
        <a:p>
          <a:endParaRPr lang="en-US"/>
        </a:p>
      </dgm:t>
    </dgm:pt>
    <dgm:pt modelId="{010F186F-4384-4657-9E0A-679246AE00D1}" type="pres">
      <dgm:prSet presAssocID="{A9122DE6-7AD0-498B-A660-48727A7BA9B5}" presName="hierChild5" presStyleCnt="0"/>
      <dgm:spPr/>
      <dgm:t>
        <a:bodyPr/>
        <a:lstStyle/>
        <a:p>
          <a:endParaRPr lang="en-US"/>
        </a:p>
      </dgm:t>
    </dgm:pt>
    <dgm:pt modelId="{476E88D6-3541-459A-8C1E-CC5D7975FBE0}" type="pres">
      <dgm:prSet presAssocID="{11A8BCD3-6478-42C8-A244-9A342D9EB11F}" presName="Name37" presStyleLbl="parChTrans1D2" presStyleIdx="1" presStyleCnt="6"/>
      <dgm:spPr/>
      <dgm:t>
        <a:bodyPr/>
        <a:lstStyle/>
        <a:p>
          <a:endParaRPr lang="en-US"/>
        </a:p>
      </dgm:t>
    </dgm:pt>
    <dgm:pt modelId="{5B7F0395-8F1E-4924-9FA7-611CAC50D489}" type="pres">
      <dgm:prSet presAssocID="{590604AF-CB10-42CB-B7D7-510FE4D8703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AE6AFEBA-4C7C-4D78-A470-A0CCF37E6C4C}" type="pres">
      <dgm:prSet presAssocID="{590604AF-CB10-42CB-B7D7-510FE4D8703D}" presName="rootComposite" presStyleCnt="0"/>
      <dgm:spPr/>
      <dgm:t>
        <a:bodyPr/>
        <a:lstStyle/>
        <a:p>
          <a:endParaRPr lang="en-US"/>
        </a:p>
      </dgm:t>
    </dgm:pt>
    <dgm:pt modelId="{CC727BF5-1C41-4B18-91E0-66E359277436}" type="pres">
      <dgm:prSet presAssocID="{590604AF-CB10-42CB-B7D7-510FE4D8703D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4F53DF8-D8A2-4440-86D9-F29563E77CAE}" type="pres">
      <dgm:prSet presAssocID="{590604AF-CB10-42CB-B7D7-510FE4D8703D}" presName="rootConnector" presStyleLbl="node2" presStyleIdx="1" presStyleCnt="5"/>
      <dgm:spPr/>
      <dgm:t>
        <a:bodyPr/>
        <a:lstStyle/>
        <a:p>
          <a:endParaRPr lang="en-US"/>
        </a:p>
      </dgm:t>
    </dgm:pt>
    <dgm:pt modelId="{F7E3AE79-A434-405A-A829-A56EA7728AD8}" type="pres">
      <dgm:prSet presAssocID="{590604AF-CB10-42CB-B7D7-510FE4D8703D}" presName="hierChild4" presStyleCnt="0"/>
      <dgm:spPr/>
      <dgm:t>
        <a:bodyPr/>
        <a:lstStyle/>
        <a:p>
          <a:endParaRPr lang="en-US"/>
        </a:p>
      </dgm:t>
    </dgm:pt>
    <dgm:pt modelId="{90B42105-18EA-4F7E-B375-A3FC042C772F}" type="pres">
      <dgm:prSet presAssocID="{590604AF-CB10-42CB-B7D7-510FE4D8703D}" presName="hierChild5" presStyleCnt="0"/>
      <dgm:spPr/>
      <dgm:t>
        <a:bodyPr/>
        <a:lstStyle/>
        <a:p>
          <a:endParaRPr lang="en-US"/>
        </a:p>
      </dgm:t>
    </dgm:pt>
    <dgm:pt modelId="{8BA3457C-C742-4099-B09E-8CB9554ACD20}" type="pres">
      <dgm:prSet presAssocID="{18813B6A-4071-404B-80CD-43EE40DB2EB8}" presName="Name37" presStyleLbl="parChTrans1D2" presStyleIdx="2" presStyleCnt="6"/>
      <dgm:spPr/>
      <dgm:t>
        <a:bodyPr/>
        <a:lstStyle/>
        <a:p>
          <a:endParaRPr lang="en-US"/>
        </a:p>
      </dgm:t>
    </dgm:pt>
    <dgm:pt modelId="{C66C2554-728D-45EB-AC81-15EDA05987D6}" type="pres">
      <dgm:prSet presAssocID="{3CFFD727-392F-4431-A166-BE1BAC199812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85BC7FD1-1B45-4953-93C8-EAB8E9FEFB0C}" type="pres">
      <dgm:prSet presAssocID="{3CFFD727-392F-4431-A166-BE1BAC199812}" presName="rootComposite" presStyleCnt="0"/>
      <dgm:spPr/>
      <dgm:t>
        <a:bodyPr/>
        <a:lstStyle/>
        <a:p>
          <a:endParaRPr lang="en-US"/>
        </a:p>
      </dgm:t>
    </dgm:pt>
    <dgm:pt modelId="{BA491E57-1F18-41D4-B58F-57DFE5698285}" type="pres">
      <dgm:prSet presAssocID="{3CFFD727-392F-4431-A166-BE1BAC199812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96B983F3-1DF2-4424-A5FA-504AD3CBE7AA}" type="pres">
      <dgm:prSet presAssocID="{3CFFD727-392F-4431-A166-BE1BAC199812}" presName="rootConnector" presStyleLbl="node2" presStyleIdx="2" presStyleCnt="5"/>
      <dgm:spPr/>
      <dgm:t>
        <a:bodyPr/>
        <a:lstStyle/>
        <a:p>
          <a:endParaRPr lang="en-US"/>
        </a:p>
      </dgm:t>
    </dgm:pt>
    <dgm:pt modelId="{E581AE45-0D81-4FD9-BB4A-84921785F4B4}" type="pres">
      <dgm:prSet presAssocID="{3CFFD727-392F-4431-A166-BE1BAC199812}" presName="hierChild4" presStyleCnt="0"/>
      <dgm:spPr/>
      <dgm:t>
        <a:bodyPr/>
        <a:lstStyle/>
        <a:p>
          <a:endParaRPr lang="en-US"/>
        </a:p>
      </dgm:t>
    </dgm:pt>
    <dgm:pt modelId="{57171A55-EA05-4DE2-858C-9CEBADB398CB}" type="pres">
      <dgm:prSet presAssocID="{3CFFD727-392F-4431-A166-BE1BAC199812}" presName="hierChild5" presStyleCnt="0"/>
      <dgm:spPr/>
      <dgm:t>
        <a:bodyPr/>
        <a:lstStyle/>
        <a:p>
          <a:endParaRPr lang="en-US"/>
        </a:p>
      </dgm:t>
    </dgm:pt>
    <dgm:pt modelId="{7AFAC5BF-1CE5-47D9-AC79-963357C549EC}" type="pres">
      <dgm:prSet presAssocID="{8E04B64A-AE30-40CE-91CE-402589BAB1AC}" presName="Name37" presStyleLbl="parChTrans1D2" presStyleIdx="3" presStyleCnt="6"/>
      <dgm:spPr/>
      <dgm:t>
        <a:bodyPr/>
        <a:lstStyle/>
        <a:p>
          <a:endParaRPr lang="en-US"/>
        </a:p>
      </dgm:t>
    </dgm:pt>
    <dgm:pt modelId="{67DE2B91-09CF-4419-AEC5-D65C31BEE875}" type="pres">
      <dgm:prSet presAssocID="{3B63EA24-3174-4923-B208-84D363CBBC3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EA149840-2222-4BE8-A45E-3077851FC9FA}" type="pres">
      <dgm:prSet presAssocID="{3B63EA24-3174-4923-B208-84D363CBBC3F}" presName="rootComposite" presStyleCnt="0"/>
      <dgm:spPr/>
      <dgm:t>
        <a:bodyPr/>
        <a:lstStyle/>
        <a:p>
          <a:endParaRPr lang="en-US"/>
        </a:p>
      </dgm:t>
    </dgm:pt>
    <dgm:pt modelId="{AE32A1E3-8D8E-4710-A9D0-69A8F7920E33}" type="pres">
      <dgm:prSet presAssocID="{3B63EA24-3174-4923-B208-84D363CBBC3F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67CCA4B-8D60-46BB-B1B8-BFDC404DD588}" type="pres">
      <dgm:prSet presAssocID="{3B63EA24-3174-4923-B208-84D363CBBC3F}" presName="rootConnector" presStyleLbl="node2" presStyleIdx="3" presStyleCnt="5"/>
      <dgm:spPr/>
      <dgm:t>
        <a:bodyPr/>
        <a:lstStyle/>
        <a:p>
          <a:endParaRPr lang="en-US"/>
        </a:p>
      </dgm:t>
    </dgm:pt>
    <dgm:pt modelId="{5C19A0D6-A97D-433C-8E6B-90D6E9788B95}" type="pres">
      <dgm:prSet presAssocID="{3B63EA24-3174-4923-B208-84D363CBBC3F}" presName="hierChild4" presStyleCnt="0"/>
      <dgm:spPr/>
      <dgm:t>
        <a:bodyPr/>
        <a:lstStyle/>
        <a:p>
          <a:endParaRPr lang="en-US"/>
        </a:p>
      </dgm:t>
    </dgm:pt>
    <dgm:pt modelId="{CBAB39CE-A10D-4CFA-ACCC-403016B6DD25}" type="pres">
      <dgm:prSet presAssocID="{3B63EA24-3174-4923-B208-84D363CBBC3F}" presName="hierChild5" presStyleCnt="0"/>
      <dgm:spPr/>
      <dgm:t>
        <a:bodyPr/>
        <a:lstStyle/>
        <a:p>
          <a:endParaRPr lang="en-US"/>
        </a:p>
      </dgm:t>
    </dgm:pt>
    <dgm:pt modelId="{44A9E0C7-304F-4FAB-A466-AFC69DAF2755}" type="pres">
      <dgm:prSet presAssocID="{570E9A3B-6FD7-4F28-89AE-353D829E33A6}" presName="Name37" presStyleLbl="parChTrans1D2" presStyleIdx="4" presStyleCnt="6"/>
      <dgm:spPr/>
      <dgm:t>
        <a:bodyPr/>
        <a:lstStyle/>
        <a:p>
          <a:endParaRPr lang="en-US"/>
        </a:p>
      </dgm:t>
    </dgm:pt>
    <dgm:pt modelId="{D06E2E67-2DE2-4B85-B6C1-1B6CB281FCAD}" type="pres">
      <dgm:prSet presAssocID="{D526829F-7478-4C5D-8ECB-3D83086B4865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CC2208B8-5E8E-47B0-ADC3-8D9BEDA734F3}" type="pres">
      <dgm:prSet presAssocID="{D526829F-7478-4C5D-8ECB-3D83086B4865}" presName="rootComposite" presStyleCnt="0"/>
      <dgm:spPr/>
      <dgm:t>
        <a:bodyPr/>
        <a:lstStyle/>
        <a:p>
          <a:endParaRPr lang="en-US"/>
        </a:p>
      </dgm:t>
    </dgm:pt>
    <dgm:pt modelId="{6FC5A35F-B6EE-4ED8-B320-4E7D8043CE06}" type="pres">
      <dgm:prSet presAssocID="{D526829F-7478-4C5D-8ECB-3D83086B4865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50FA9C0-7067-4CA8-9097-A62E275714AA}" type="pres">
      <dgm:prSet presAssocID="{D526829F-7478-4C5D-8ECB-3D83086B4865}" presName="rootConnector" presStyleLbl="node2" presStyleIdx="4" presStyleCnt="5"/>
      <dgm:spPr/>
      <dgm:t>
        <a:bodyPr/>
        <a:lstStyle/>
        <a:p>
          <a:endParaRPr lang="en-US"/>
        </a:p>
      </dgm:t>
    </dgm:pt>
    <dgm:pt modelId="{5000A642-CD17-43B9-9722-5FF5B5F8D679}" type="pres">
      <dgm:prSet presAssocID="{D526829F-7478-4C5D-8ECB-3D83086B4865}" presName="hierChild4" presStyleCnt="0"/>
      <dgm:spPr/>
      <dgm:t>
        <a:bodyPr/>
        <a:lstStyle/>
        <a:p>
          <a:endParaRPr lang="en-US"/>
        </a:p>
      </dgm:t>
    </dgm:pt>
    <dgm:pt modelId="{6FCD7917-7D0C-4CA8-B6C8-FCD4025467D2}" type="pres">
      <dgm:prSet presAssocID="{D526829F-7478-4C5D-8ECB-3D83086B4865}" presName="hierChild5" presStyleCnt="0"/>
      <dgm:spPr/>
      <dgm:t>
        <a:bodyPr/>
        <a:lstStyle/>
        <a:p>
          <a:endParaRPr lang="en-US"/>
        </a:p>
      </dgm:t>
    </dgm:pt>
    <dgm:pt modelId="{6C6E27E6-85C5-4008-B4D5-A52F9D278E4E}" type="pres">
      <dgm:prSet presAssocID="{D3EE9C2A-88B3-4FE5-B5C6-25C1B688828C}" presName="hierChild3" presStyleCnt="0"/>
      <dgm:spPr/>
      <dgm:t>
        <a:bodyPr/>
        <a:lstStyle/>
        <a:p>
          <a:endParaRPr lang="en-US"/>
        </a:p>
      </dgm:t>
    </dgm:pt>
    <dgm:pt modelId="{73B52357-7BB1-4607-B9BB-4CE34304EE0F}" type="pres">
      <dgm:prSet presAssocID="{67403402-EBA7-4069-953F-4781FD1D9B0A}" presName="Name111" presStyleLbl="parChTrans1D2" presStyleIdx="5" presStyleCnt="6"/>
      <dgm:spPr/>
      <dgm:t>
        <a:bodyPr/>
        <a:lstStyle/>
        <a:p>
          <a:endParaRPr lang="en-US"/>
        </a:p>
      </dgm:t>
    </dgm:pt>
    <dgm:pt modelId="{D6198734-8CE9-4DF4-8D80-35BE652A6B70}" type="pres">
      <dgm:prSet presAssocID="{4631A1E9-2E7D-4448-ABDC-7A5887868148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056AD11F-F0A2-4A37-A277-FE786FD5175E}" type="pres">
      <dgm:prSet presAssocID="{4631A1E9-2E7D-4448-ABDC-7A5887868148}" presName="rootComposite3" presStyleCnt="0"/>
      <dgm:spPr/>
      <dgm:t>
        <a:bodyPr/>
        <a:lstStyle/>
        <a:p>
          <a:endParaRPr lang="en-US"/>
        </a:p>
      </dgm:t>
    </dgm:pt>
    <dgm:pt modelId="{DA6D2B2A-6EE4-4C25-8830-7BA3691BFE43}" type="pres">
      <dgm:prSet presAssocID="{4631A1E9-2E7D-4448-ABDC-7A5887868148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4A4B54C-EC8C-4D8C-BC32-6EB20AAAD044}" type="pres">
      <dgm:prSet presAssocID="{4631A1E9-2E7D-4448-ABDC-7A5887868148}" presName="rootConnector3" presStyleLbl="asst1" presStyleIdx="0" presStyleCnt="1"/>
      <dgm:spPr/>
      <dgm:t>
        <a:bodyPr/>
        <a:lstStyle/>
        <a:p>
          <a:endParaRPr lang="en-US"/>
        </a:p>
      </dgm:t>
    </dgm:pt>
    <dgm:pt modelId="{B2C51E0D-4FB2-45E3-9E47-61F5E8A62E5B}" type="pres">
      <dgm:prSet presAssocID="{4631A1E9-2E7D-4448-ABDC-7A5887868148}" presName="hierChild6" presStyleCnt="0"/>
      <dgm:spPr/>
      <dgm:t>
        <a:bodyPr/>
        <a:lstStyle/>
        <a:p>
          <a:endParaRPr lang="en-US"/>
        </a:p>
      </dgm:t>
    </dgm:pt>
    <dgm:pt modelId="{DCA5D885-6089-48DE-AE43-AD5B576A74BF}" type="pres">
      <dgm:prSet presAssocID="{4631A1E9-2E7D-4448-ABDC-7A5887868148}" presName="hierChild7" presStyleCnt="0"/>
      <dgm:spPr/>
      <dgm:t>
        <a:bodyPr/>
        <a:lstStyle/>
        <a:p>
          <a:endParaRPr lang="en-US"/>
        </a:p>
      </dgm:t>
    </dgm:pt>
  </dgm:ptLst>
  <dgm:cxnLst>
    <dgm:cxn modelId="{DAFA02DF-C570-43AE-9FFD-C650CBA34DF0}" type="presOf" srcId="{67403402-EBA7-4069-953F-4781FD1D9B0A}" destId="{73B52357-7BB1-4607-B9BB-4CE34304EE0F}" srcOrd="0" destOrd="0" presId="urn:microsoft.com/office/officeart/2005/8/layout/orgChart1"/>
    <dgm:cxn modelId="{C9DDF62A-308B-4246-9E8A-D1FC495135AE}" type="presOf" srcId="{4631A1E9-2E7D-4448-ABDC-7A5887868148}" destId="{34A4B54C-EC8C-4D8C-BC32-6EB20AAAD044}" srcOrd="1" destOrd="0" presId="urn:microsoft.com/office/officeart/2005/8/layout/orgChart1"/>
    <dgm:cxn modelId="{E4AC4393-C57D-45FF-AC91-CCD95DAC19B3}" type="presOf" srcId="{3FC25C12-C798-4E21-902A-830603095108}" destId="{EE3DF55F-8DD7-4A88-9206-516BB152FFD2}" srcOrd="0" destOrd="0" presId="urn:microsoft.com/office/officeart/2005/8/layout/orgChart1"/>
    <dgm:cxn modelId="{88357A9C-785E-4FFB-B265-B58840CE1BA1}" type="presOf" srcId="{3B63EA24-3174-4923-B208-84D363CBBC3F}" destId="{E67CCA4B-8D60-46BB-B1B8-BFDC404DD588}" srcOrd="1" destOrd="0" presId="urn:microsoft.com/office/officeart/2005/8/layout/orgChart1"/>
    <dgm:cxn modelId="{22F0D91B-B491-421C-BE0C-3A312DE9577F}" type="presOf" srcId="{11A8BCD3-6478-42C8-A244-9A342D9EB11F}" destId="{476E88D6-3541-459A-8C1E-CC5D7975FBE0}" srcOrd="0" destOrd="0" presId="urn:microsoft.com/office/officeart/2005/8/layout/orgChart1"/>
    <dgm:cxn modelId="{2DE8CB77-71BA-444C-B60F-785F89D0CEEA}" srcId="{D3EE9C2A-88B3-4FE5-B5C6-25C1B688828C}" destId="{A9122DE6-7AD0-498B-A660-48727A7BA9B5}" srcOrd="1" destOrd="0" parTransId="{3FC25C12-C798-4E21-902A-830603095108}" sibTransId="{D573ACD3-EFF9-4DFC-B686-8B2E0D8BC367}"/>
    <dgm:cxn modelId="{559A8146-79D9-427C-98E1-953F872BB64B}" type="presOf" srcId="{A9122DE6-7AD0-498B-A660-48727A7BA9B5}" destId="{F195CD39-5658-4205-8875-22BEEF96CB74}" srcOrd="0" destOrd="0" presId="urn:microsoft.com/office/officeart/2005/8/layout/orgChart1"/>
    <dgm:cxn modelId="{EBAFE24A-4F15-467D-8AED-FF4D33224910}" type="presOf" srcId="{590604AF-CB10-42CB-B7D7-510FE4D8703D}" destId="{CC727BF5-1C41-4B18-91E0-66E359277436}" srcOrd="0" destOrd="0" presId="urn:microsoft.com/office/officeart/2005/8/layout/orgChart1"/>
    <dgm:cxn modelId="{B9C4385C-8459-4023-AD9F-0A1DF459FF5F}" srcId="{D3EE9C2A-88B3-4FE5-B5C6-25C1B688828C}" destId="{4631A1E9-2E7D-4448-ABDC-7A5887868148}" srcOrd="0" destOrd="0" parTransId="{67403402-EBA7-4069-953F-4781FD1D9B0A}" sibTransId="{876F43A3-7829-4D2D-8E1F-5911963D2AC8}"/>
    <dgm:cxn modelId="{3F46458B-5995-49E2-B6B7-7E54A7F6CBE8}" type="presOf" srcId="{570E9A3B-6FD7-4F28-89AE-353D829E33A6}" destId="{44A9E0C7-304F-4FAB-A466-AFC69DAF2755}" srcOrd="0" destOrd="0" presId="urn:microsoft.com/office/officeart/2005/8/layout/orgChart1"/>
    <dgm:cxn modelId="{57D24CB0-1556-45B1-8E82-E4826462720B}" type="presOf" srcId="{83C9F2F7-F232-462E-862E-9C3191159C8C}" destId="{91D2C4A2-07C7-4318-B444-4949830F3544}" srcOrd="0" destOrd="0" presId="urn:microsoft.com/office/officeart/2005/8/layout/orgChart1"/>
    <dgm:cxn modelId="{DFA26D0C-DEA4-4A06-A529-70DE998EEC5D}" srcId="{83C9F2F7-F232-462E-862E-9C3191159C8C}" destId="{D3EE9C2A-88B3-4FE5-B5C6-25C1B688828C}" srcOrd="0" destOrd="0" parTransId="{BAF5FFF5-22BD-4076-985B-DE4AE7160F12}" sibTransId="{9C69A83F-F50A-46AF-8CF3-376C9E9C2E7F}"/>
    <dgm:cxn modelId="{F0421DE9-68E7-44F1-BB3F-5256A9BDC748}" type="presOf" srcId="{4631A1E9-2E7D-4448-ABDC-7A5887868148}" destId="{DA6D2B2A-6EE4-4C25-8830-7BA3691BFE43}" srcOrd="0" destOrd="0" presId="urn:microsoft.com/office/officeart/2005/8/layout/orgChart1"/>
    <dgm:cxn modelId="{81F6C380-DC9A-4982-A124-3E1F9D35A187}" type="presOf" srcId="{3CFFD727-392F-4431-A166-BE1BAC199812}" destId="{96B983F3-1DF2-4424-A5FA-504AD3CBE7AA}" srcOrd="1" destOrd="0" presId="urn:microsoft.com/office/officeart/2005/8/layout/orgChart1"/>
    <dgm:cxn modelId="{68E51075-5D49-42CA-BF49-BBC155B08646}" type="presOf" srcId="{8E04B64A-AE30-40CE-91CE-402589BAB1AC}" destId="{7AFAC5BF-1CE5-47D9-AC79-963357C549EC}" srcOrd="0" destOrd="0" presId="urn:microsoft.com/office/officeart/2005/8/layout/orgChart1"/>
    <dgm:cxn modelId="{A3CA2693-7827-4787-9B84-22EC02C0B326}" type="presOf" srcId="{D3EE9C2A-88B3-4FE5-B5C6-25C1B688828C}" destId="{AC9A47E8-3B96-431C-B545-3D71BC6AD54F}" srcOrd="0" destOrd="0" presId="urn:microsoft.com/office/officeart/2005/8/layout/orgChart1"/>
    <dgm:cxn modelId="{F95A7B76-6F43-46F8-A36C-78F7C045A8FC}" type="presOf" srcId="{590604AF-CB10-42CB-B7D7-510FE4D8703D}" destId="{D4F53DF8-D8A2-4440-86D9-F29563E77CAE}" srcOrd="1" destOrd="0" presId="urn:microsoft.com/office/officeart/2005/8/layout/orgChart1"/>
    <dgm:cxn modelId="{ED85CBBB-E5EC-4EE8-8C67-CC994605A1E4}" type="presOf" srcId="{A9122DE6-7AD0-498B-A660-48727A7BA9B5}" destId="{8BF758B9-8113-4C45-9937-47297EA19896}" srcOrd="1" destOrd="0" presId="urn:microsoft.com/office/officeart/2005/8/layout/orgChart1"/>
    <dgm:cxn modelId="{71E012E6-3E86-4F24-A499-7970CBC0C29F}" srcId="{D3EE9C2A-88B3-4FE5-B5C6-25C1B688828C}" destId="{D526829F-7478-4C5D-8ECB-3D83086B4865}" srcOrd="5" destOrd="0" parTransId="{570E9A3B-6FD7-4F28-89AE-353D829E33A6}" sibTransId="{F2A4DEC3-7D24-4946-8687-35540E47D737}"/>
    <dgm:cxn modelId="{D14000A6-FE97-47F0-92E1-AAE467E0612D}" type="presOf" srcId="{D526829F-7478-4C5D-8ECB-3D83086B4865}" destId="{6FC5A35F-B6EE-4ED8-B320-4E7D8043CE06}" srcOrd="0" destOrd="0" presId="urn:microsoft.com/office/officeart/2005/8/layout/orgChart1"/>
    <dgm:cxn modelId="{31891841-855B-4CF4-A678-E9EE2F2B29FC}" srcId="{D3EE9C2A-88B3-4FE5-B5C6-25C1B688828C}" destId="{3B63EA24-3174-4923-B208-84D363CBBC3F}" srcOrd="4" destOrd="0" parTransId="{8E04B64A-AE30-40CE-91CE-402589BAB1AC}" sibTransId="{AED2F38E-230E-4C1F-B225-907C5836A6E0}"/>
    <dgm:cxn modelId="{E79CDB6D-930C-4BB5-9F25-AE5712319E95}" type="presOf" srcId="{18813B6A-4071-404B-80CD-43EE40DB2EB8}" destId="{8BA3457C-C742-4099-B09E-8CB9554ACD20}" srcOrd="0" destOrd="0" presId="urn:microsoft.com/office/officeart/2005/8/layout/orgChart1"/>
    <dgm:cxn modelId="{8FFBBA6D-DB80-4501-9092-E9AB401F2735}" srcId="{D3EE9C2A-88B3-4FE5-B5C6-25C1B688828C}" destId="{3CFFD727-392F-4431-A166-BE1BAC199812}" srcOrd="3" destOrd="0" parTransId="{18813B6A-4071-404B-80CD-43EE40DB2EB8}" sibTransId="{3D373A4A-37B9-4981-8A14-79E5E9940342}"/>
    <dgm:cxn modelId="{DB9FBA35-8D27-462F-8D0A-826E98CC7171}" type="presOf" srcId="{3CFFD727-392F-4431-A166-BE1BAC199812}" destId="{BA491E57-1F18-41D4-B58F-57DFE5698285}" srcOrd="0" destOrd="0" presId="urn:microsoft.com/office/officeart/2005/8/layout/orgChart1"/>
    <dgm:cxn modelId="{DFC099C4-B563-466A-B0BB-7F39F5522329}" srcId="{D3EE9C2A-88B3-4FE5-B5C6-25C1B688828C}" destId="{590604AF-CB10-42CB-B7D7-510FE4D8703D}" srcOrd="2" destOrd="0" parTransId="{11A8BCD3-6478-42C8-A244-9A342D9EB11F}" sibTransId="{627CD354-9FBE-4A8C-B32F-ED9B9CDBD54A}"/>
    <dgm:cxn modelId="{A6BA3DFB-06B2-4E31-A7CC-A1F2BB3A80D8}" type="presOf" srcId="{D526829F-7478-4C5D-8ECB-3D83086B4865}" destId="{E50FA9C0-7067-4CA8-9097-A62E275714AA}" srcOrd="1" destOrd="0" presId="urn:microsoft.com/office/officeart/2005/8/layout/orgChart1"/>
    <dgm:cxn modelId="{726A49CE-3635-4B48-8CA9-DE73B6CF7519}" type="presOf" srcId="{3B63EA24-3174-4923-B208-84D363CBBC3F}" destId="{AE32A1E3-8D8E-4710-A9D0-69A8F7920E33}" srcOrd="0" destOrd="0" presId="urn:microsoft.com/office/officeart/2005/8/layout/orgChart1"/>
    <dgm:cxn modelId="{E24DB392-7854-4BAA-9D0E-4264984BAFC7}" type="presOf" srcId="{D3EE9C2A-88B3-4FE5-B5C6-25C1B688828C}" destId="{269806AA-4985-47D6-904D-E27625ED9CC5}" srcOrd="1" destOrd="0" presId="urn:microsoft.com/office/officeart/2005/8/layout/orgChart1"/>
    <dgm:cxn modelId="{EDAA0FDF-A604-4DE0-A737-A01EB7C4E8FF}" type="presParOf" srcId="{91D2C4A2-07C7-4318-B444-4949830F3544}" destId="{9A66F33A-11E8-48B1-80AD-FD09908645F1}" srcOrd="0" destOrd="0" presId="urn:microsoft.com/office/officeart/2005/8/layout/orgChart1"/>
    <dgm:cxn modelId="{1F714B91-3C79-4A47-ADAC-F51CF61F92D9}" type="presParOf" srcId="{9A66F33A-11E8-48B1-80AD-FD09908645F1}" destId="{6DD2AD92-3660-433E-B345-371D62CB71A9}" srcOrd="0" destOrd="0" presId="urn:microsoft.com/office/officeart/2005/8/layout/orgChart1"/>
    <dgm:cxn modelId="{FF192A1F-6687-47DE-9631-C65B9D810CF7}" type="presParOf" srcId="{6DD2AD92-3660-433E-B345-371D62CB71A9}" destId="{AC9A47E8-3B96-431C-B545-3D71BC6AD54F}" srcOrd="0" destOrd="0" presId="urn:microsoft.com/office/officeart/2005/8/layout/orgChart1"/>
    <dgm:cxn modelId="{31B0B675-E3D3-4183-92C3-CC3D9BBAFA09}" type="presParOf" srcId="{6DD2AD92-3660-433E-B345-371D62CB71A9}" destId="{269806AA-4985-47D6-904D-E27625ED9CC5}" srcOrd="1" destOrd="0" presId="urn:microsoft.com/office/officeart/2005/8/layout/orgChart1"/>
    <dgm:cxn modelId="{059F095F-2790-4D70-A6B6-CDB4B8EAE282}" type="presParOf" srcId="{9A66F33A-11E8-48B1-80AD-FD09908645F1}" destId="{508BDD74-0EFA-4CB1-B34A-508397DF34EB}" srcOrd="1" destOrd="0" presId="urn:microsoft.com/office/officeart/2005/8/layout/orgChart1"/>
    <dgm:cxn modelId="{CEB289F3-5386-4077-86BC-30BDAD9EABB9}" type="presParOf" srcId="{508BDD74-0EFA-4CB1-B34A-508397DF34EB}" destId="{EE3DF55F-8DD7-4A88-9206-516BB152FFD2}" srcOrd="0" destOrd="0" presId="urn:microsoft.com/office/officeart/2005/8/layout/orgChart1"/>
    <dgm:cxn modelId="{79AB1A8F-2947-4EA9-A2E4-4F15ECFFF5F3}" type="presParOf" srcId="{508BDD74-0EFA-4CB1-B34A-508397DF34EB}" destId="{91CA3A68-6D25-4983-9CC3-1786EB2C4264}" srcOrd="1" destOrd="0" presId="urn:microsoft.com/office/officeart/2005/8/layout/orgChart1"/>
    <dgm:cxn modelId="{18EDCD43-D2CF-4067-9381-A0272115D25F}" type="presParOf" srcId="{91CA3A68-6D25-4983-9CC3-1786EB2C4264}" destId="{FF891FFA-1E4A-4C3C-93D2-465B410EA1C6}" srcOrd="0" destOrd="0" presId="urn:microsoft.com/office/officeart/2005/8/layout/orgChart1"/>
    <dgm:cxn modelId="{21564B49-9D4B-4D38-A305-4D161A8ECB22}" type="presParOf" srcId="{FF891FFA-1E4A-4C3C-93D2-465B410EA1C6}" destId="{F195CD39-5658-4205-8875-22BEEF96CB74}" srcOrd="0" destOrd="0" presId="urn:microsoft.com/office/officeart/2005/8/layout/orgChart1"/>
    <dgm:cxn modelId="{3F2826FE-C64C-4D15-8722-49023C014288}" type="presParOf" srcId="{FF891FFA-1E4A-4C3C-93D2-465B410EA1C6}" destId="{8BF758B9-8113-4C45-9937-47297EA19896}" srcOrd="1" destOrd="0" presId="urn:microsoft.com/office/officeart/2005/8/layout/orgChart1"/>
    <dgm:cxn modelId="{731798A8-5B70-47F7-BCFB-711D120918D5}" type="presParOf" srcId="{91CA3A68-6D25-4983-9CC3-1786EB2C4264}" destId="{FF41F816-F2ED-4759-B1CE-78F0E4C62CA9}" srcOrd="1" destOrd="0" presId="urn:microsoft.com/office/officeart/2005/8/layout/orgChart1"/>
    <dgm:cxn modelId="{10B3F9FA-C5D1-4CB5-805D-176C1125DF41}" type="presParOf" srcId="{91CA3A68-6D25-4983-9CC3-1786EB2C4264}" destId="{010F186F-4384-4657-9E0A-679246AE00D1}" srcOrd="2" destOrd="0" presId="urn:microsoft.com/office/officeart/2005/8/layout/orgChart1"/>
    <dgm:cxn modelId="{36C57F36-D54E-40C2-AA45-F8E4F79F822B}" type="presParOf" srcId="{508BDD74-0EFA-4CB1-B34A-508397DF34EB}" destId="{476E88D6-3541-459A-8C1E-CC5D7975FBE0}" srcOrd="2" destOrd="0" presId="urn:microsoft.com/office/officeart/2005/8/layout/orgChart1"/>
    <dgm:cxn modelId="{62813C4E-BAB5-490E-BBAF-69B0AABC13EE}" type="presParOf" srcId="{508BDD74-0EFA-4CB1-B34A-508397DF34EB}" destId="{5B7F0395-8F1E-4924-9FA7-611CAC50D489}" srcOrd="3" destOrd="0" presId="urn:microsoft.com/office/officeart/2005/8/layout/orgChart1"/>
    <dgm:cxn modelId="{35869698-2B12-420B-A091-2373265C8EA2}" type="presParOf" srcId="{5B7F0395-8F1E-4924-9FA7-611CAC50D489}" destId="{AE6AFEBA-4C7C-4D78-A470-A0CCF37E6C4C}" srcOrd="0" destOrd="0" presId="urn:microsoft.com/office/officeart/2005/8/layout/orgChart1"/>
    <dgm:cxn modelId="{DB72EB7B-1C5B-4956-BFB7-27EF3D4BDF0E}" type="presParOf" srcId="{AE6AFEBA-4C7C-4D78-A470-A0CCF37E6C4C}" destId="{CC727BF5-1C41-4B18-91E0-66E359277436}" srcOrd="0" destOrd="0" presId="urn:microsoft.com/office/officeart/2005/8/layout/orgChart1"/>
    <dgm:cxn modelId="{FC8DE631-6346-43AC-92DE-8268799A0A71}" type="presParOf" srcId="{AE6AFEBA-4C7C-4D78-A470-A0CCF37E6C4C}" destId="{D4F53DF8-D8A2-4440-86D9-F29563E77CAE}" srcOrd="1" destOrd="0" presId="urn:microsoft.com/office/officeart/2005/8/layout/orgChart1"/>
    <dgm:cxn modelId="{F59F8E22-ADF5-4A6B-A0A9-A8A1381AB730}" type="presParOf" srcId="{5B7F0395-8F1E-4924-9FA7-611CAC50D489}" destId="{F7E3AE79-A434-405A-A829-A56EA7728AD8}" srcOrd="1" destOrd="0" presId="urn:microsoft.com/office/officeart/2005/8/layout/orgChart1"/>
    <dgm:cxn modelId="{FCFCF392-24FB-4E8C-9C96-F44BC0DED8FE}" type="presParOf" srcId="{5B7F0395-8F1E-4924-9FA7-611CAC50D489}" destId="{90B42105-18EA-4F7E-B375-A3FC042C772F}" srcOrd="2" destOrd="0" presId="urn:microsoft.com/office/officeart/2005/8/layout/orgChart1"/>
    <dgm:cxn modelId="{6410B2B0-F23A-4254-9AA9-3B60E52BE59A}" type="presParOf" srcId="{508BDD74-0EFA-4CB1-B34A-508397DF34EB}" destId="{8BA3457C-C742-4099-B09E-8CB9554ACD20}" srcOrd="4" destOrd="0" presId="urn:microsoft.com/office/officeart/2005/8/layout/orgChart1"/>
    <dgm:cxn modelId="{D92FA443-50F0-4A17-8374-95B75F6A0BB2}" type="presParOf" srcId="{508BDD74-0EFA-4CB1-B34A-508397DF34EB}" destId="{C66C2554-728D-45EB-AC81-15EDA05987D6}" srcOrd="5" destOrd="0" presId="urn:microsoft.com/office/officeart/2005/8/layout/orgChart1"/>
    <dgm:cxn modelId="{D62A12FD-93DF-49EE-8BAB-4ECB3FA90198}" type="presParOf" srcId="{C66C2554-728D-45EB-AC81-15EDA05987D6}" destId="{85BC7FD1-1B45-4953-93C8-EAB8E9FEFB0C}" srcOrd="0" destOrd="0" presId="urn:microsoft.com/office/officeart/2005/8/layout/orgChart1"/>
    <dgm:cxn modelId="{F71355FA-623C-449D-89FE-DAF648EC4378}" type="presParOf" srcId="{85BC7FD1-1B45-4953-93C8-EAB8E9FEFB0C}" destId="{BA491E57-1F18-41D4-B58F-57DFE5698285}" srcOrd="0" destOrd="0" presId="urn:microsoft.com/office/officeart/2005/8/layout/orgChart1"/>
    <dgm:cxn modelId="{1B148952-A610-4180-959C-59552EA65D87}" type="presParOf" srcId="{85BC7FD1-1B45-4953-93C8-EAB8E9FEFB0C}" destId="{96B983F3-1DF2-4424-A5FA-504AD3CBE7AA}" srcOrd="1" destOrd="0" presId="urn:microsoft.com/office/officeart/2005/8/layout/orgChart1"/>
    <dgm:cxn modelId="{AC6E05AE-8FBA-44E2-B5D7-9367C729FA67}" type="presParOf" srcId="{C66C2554-728D-45EB-AC81-15EDA05987D6}" destId="{E581AE45-0D81-4FD9-BB4A-84921785F4B4}" srcOrd="1" destOrd="0" presId="urn:microsoft.com/office/officeart/2005/8/layout/orgChart1"/>
    <dgm:cxn modelId="{7A2DF23D-7FCC-441D-9D15-BC42199F081B}" type="presParOf" srcId="{C66C2554-728D-45EB-AC81-15EDA05987D6}" destId="{57171A55-EA05-4DE2-858C-9CEBADB398CB}" srcOrd="2" destOrd="0" presId="urn:microsoft.com/office/officeart/2005/8/layout/orgChart1"/>
    <dgm:cxn modelId="{B05AD917-011C-49F4-AC28-4E88784E5184}" type="presParOf" srcId="{508BDD74-0EFA-4CB1-B34A-508397DF34EB}" destId="{7AFAC5BF-1CE5-47D9-AC79-963357C549EC}" srcOrd="6" destOrd="0" presId="urn:microsoft.com/office/officeart/2005/8/layout/orgChart1"/>
    <dgm:cxn modelId="{93CE808E-91B5-4C37-A905-BE77015BA97C}" type="presParOf" srcId="{508BDD74-0EFA-4CB1-B34A-508397DF34EB}" destId="{67DE2B91-09CF-4419-AEC5-D65C31BEE875}" srcOrd="7" destOrd="0" presId="urn:microsoft.com/office/officeart/2005/8/layout/orgChart1"/>
    <dgm:cxn modelId="{FBF21EA0-1019-44FF-BEB7-E40C16DCF5D6}" type="presParOf" srcId="{67DE2B91-09CF-4419-AEC5-D65C31BEE875}" destId="{EA149840-2222-4BE8-A45E-3077851FC9FA}" srcOrd="0" destOrd="0" presId="urn:microsoft.com/office/officeart/2005/8/layout/orgChart1"/>
    <dgm:cxn modelId="{5F97B2FD-46B3-4569-BF68-CB4D4CB5618A}" type="presParOf" srcId="{EA149840-2222-4BE8-A45E-3077851FC9FA}" destId="{AE32A1E3-8D8E-4710-A9D0-69A8F7920E33}" srcOrd="0" destOrd="0" presId="urn:microsoft.com/office/officeart/2005/8/layout/orgChart1"/>
    <dgm:cxn modelId="{E3DC636C-D80F-4002-B9EF-3A3E2E9D5299}" type="presParOf" srcId="{EA149840-2222-4BE8-A45E-3077851FC9FA}" destId="{E67CCA4B-8D60-46BB-B1B8-BFDC404DD588}" srcOrd="1" destOrd="0" presId="urn:microsoft.com/office/officeart/2005/8/layout/orgChart1"/>
    <dgm:cxn modelId="{AF512BBE-87C4-4EBA-9753-7D10EE60CF87}" type="presParOf" srcId="{67DE2B91-09CF-4419-AEC5-D65C31BEE875}" destId="{5C19A0D6-A97D-433C-8E6B-90D6E9788B95}" srcOrd="1" destOrd="0" presId="urn:microsoft.com/office/officeart/2005/8/layout/orgChart1"/>
    <dgm:cxn modelId="{E106AB8F-8547-4093-8B64-153BD3B560AC}" type="presParOf" srcId="{67DE2B91-09CF-4419-AEC5-D65C31BEE875}" destId="{CBAB39CE-A10D-4CFA-ACCC-403016B6DD25}" srcOrd="2" destOrd="0" presId="urn:microsoft.com/office/officeart/2005/8/layout/orgChart1"/>
    <dgm:cxn modelId="{F2D79521-63C2-4A6C-8026-BC698C53EA59}" type="presParOf" srcId="{508BDD74-0EFA-4CB1-B34A-508397DF34EB}" destId="{44A9E0C7-304F-4FAB-A466-AFC69DAF2755}" srcOrd="8" destOrd="0" presId="urn:microsoft.com/office/officeart/2005/8/layout/orgChart1"/>
    <dgm:cxn modelId="{DE1C6C45-C080-4272-A74C-BEB88DF849C3}" type="presParOf" srcId="{508BDD74-0EFA-4CB1-B34A-508397DF34EB}" destId="{D06E2E67-2DE2-4B85-B6C1-1B6CB281FCAD}" srcOrd="9" destOrd="0" presId="urn:microsoft.com/office/officeart/2005/8/layout/orgChart1"/>
    <dgm:cxn modelId="{BC549D09-76AC-45D9-8555-2C534A31066F}" type="presParOf" srcId="{D06E2E67-2DE2-4B85-B6C1-1B6CB281FCAD}" destId="{CC2208B8-5E8E-47B0-ADC3-8D9BEDA734F3}" srcOrd="0" destOrd="0" presId="urn:microsoft.com/office/officeart/2005/8/layout/orgChart1"/>
    <dgm:cxn modelId="{E81DD460-5B32-4A7E-A6FB-3778D0D83A66}" type="presParOf" srcId="{CC2208B8-5E8E-47B0-ADC3-8D9BEDA734F3}" destId="{6FC5A35F-B6EE-4ED8-B320-4E7D8043CE06}" srcOrd="0" destOrd="0" presId="urn:microsoft.com/office/officeart/2005/8/layout/orgChart1"/>
    <dgm:cxn modelId="{108A63BA-3E15-45C3-BF71-3CFCCA785C9B}" type="presParOf" srcId="{CC2208B8-5E8E-47B0-ADC3-8D9BEDA734F3}" destId="{E50FA9C0-7067-4CA8-9097-A62E275714AA}" srcOrd="1" destOrd="0" presId="urn:microsoft.com/office/officeart/2005/8/layout/orgChart1"/>
    <dgm:cxn modelId="{3A80EAE0-7479-47D0-AA11-53D673BFD216}" type="presParOf" srcId="{D06E2E67-2DE2-4B85-B6C1-1B6CB281FCAD}" destId="{5000A642-CD17-43B9-9722-5FF5B5F8D679}" srcOrd="1" destOrd="0" presId="urn:microsoft.com/office/officeart/2005/8/layout/orgChart1"/>
    <dgm:cxn modelId="{07525603-737B-405A-AD72-D89F4C1ECC4B}" type="presParOf" srcId="{D06E2E67-2DE2-4B85-B6C1-1B6CB281FCAD}" destId="{6FCD7917-7D0C-4CA8-B6C8-FCD4025467D2}" srcOrd="2" destOrd="0" presId="urn:microsoft.com/office/officeart/2005/8/layout/orgChart1"/>
    <dgm:cxn modelId="{534D8414-2093-4F23-BE91-AF30897AF7A6}" type="presParOf" srcId="{9A66F33A-11E8-48B1-80AD-FD09908645F1}" destId="{6C6E27E6-85C5-4008-B4D5-A52F9D278E4E}" srcOrd="2" destOrd="0" presId="urn:microsoft.com/office/officeart/2005/8/layout/orgChart1"/>
    <dgm:cxn modelId="{F3C76BF1-6ED4-437A-86BB-6BB39C63C7D3}" type="presParOf" srcId="{6C6E27E6-85C5-4008-B4D5-A52F9D278E4E}" destId="{73B52357-7BB1-4607-B9BB-4CE34304EE0F}" srcOrd="0" destOrd="0" presId="urn:microsoft.com/office/officeart/2005/8/layout/orgChart1"/>
    <dgm:cxn modelId="{E51F32AD-70E7-4C7D-9B0D-810E4B951500}" type="presParOf" srcId="{6C6E27E6-85C5-4008-B4D5-A52F9D278E4E}" destId="{D6198734-8CE9-4DF4-8D80-35BE652A6B70}" srcOrd="1" destOrd="0" presId="urn:microsoft.com/office/officeart/2005/8/layout/orgChart1"/>
    <dgm:cxn modelId="{EF192813-D27A-4B54-AC2C-1C0382E8D96B}" type="presParOf" srcId="{D6198734-8CE9-4DF4-8D80-35BE652A6B70}" destId="{056AD11F-F0A2-4A37-A277-FE786FD5175E}" srcOrd="0" destOrd="0" presId="urn:microsoft.com/office/officeart/2005/8/layout/orgChart1"/>
    <dgm:cxn modelId="{FD028696-839F-4441-B721-356EAE389777}" type="presParOf" srcId="{056AD11F-F0A2-4A37-A277-FE786FD5175E}" destId="{DA6D2B2A-6EE4-4C25-8830-7BA3691BFE43}" srcOrd="0" destOrd="0" presId="urn:microsoft.com/office/officeart/2005/8/layout/orgChart1"/>
    <dgm:cxn modelId="{FFB84DF7-F7A2-4228-9D96-489508D9ECE6}" type="presParOf" srcId="{056AD11F-F0A2-4A37-A277-FE786FD5175E}" destId="{34A4B54C-EC8C-4D8C-BC32-6EB20AAAD044}" srcOrd="1" destOrd="0" presId="urn:microsoft.com/office/officeart/2005/8/layout/orgChart1"/>
    <dgm:cxn modelId="{A55B4B52-0E3B-4579-ACDC-3351B3887CF5}" type="presParOf" srcId="{D6198734-8CE9-4DF4-8D80-35BE652A6B70}" destId="{B2C51E0D-4FB2-45E3-9E47-61F5E8A62E5B}" srcOrd="1" destOrd="0" presId="urn:microsoft.com/office/officeart/2005/8/layout/orgChart1"/>
    <dgm:cxn modelId="{45973979-5E59-4647-8A16-17F14B6C8B30}" type="presParOf" srcId="{D6198734-8CE9-4DF4-8D80-35BE652A6B70}" destId="{DCA5D885-6089-48DE-AE43-AD5B576A74BF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19953D-E3EB-4092-AA2E-F5F0F0C9EF62}">
      <dsp:nvSpPr>
        <dsp:cNvPr id="0" name=""/>
        <dsp:cNvSpPr/>
      </dsp:nvSpPr>
      <dsp:spPr>
        <a:xfrm>
          <a:off x="0" y="4539"/>
          <a:ext cx="18270155" cy="547714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Cíle a výstupy projektu MOV</a:t>
          </a:r>
          <a:endParaRPr lang="en-US" sz="24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sp:txBody>
      <dsp:txXfrm>
        <a:off x="26737" y="31276"/>
        <a:ext cx="18216681" cy="494240"/>
      </dsp:txXfrm>
    </dsp:sp>
    <dsp:sp modelId="{F399AA44-6DD1-4F53-A005-94BAEA5DD6E8}">
      <dsp:nvSpPr>
        <dsp:cNvPr id="0" name=""/>
        <dsp:cNvSpPr/>
      </dsp:nvSpPr>
      <dsp:spPr>
        <a:xfrm rot="5400000">
          <a:off x="11702546" y="-4470789"/>
          <a:ext cx="1466587" cy="11704320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Koncepce - všeobecná část</a:t>
          </a:r>
          <a:endParaRPr lang="en-US" sz="1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 4 moduly</a:t>
          </a:r>
          <a:endParaRPr lang="en-US" sz="1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20 komplexních úloh (kategorie E, H, M, LO; části - jazyk, společenské vědy, matematika, IT, přírodověda)</a:t>
          </a:r>
          <a:endParaRPr lang="en-US" sz="1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3 </a:t>
          </a:r>
          <a:r>
            <a:rPr lang="cs-CZ" sz="1100" b="1" kern="1200" dirty="0" err="1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info</a:t>
          </a:r>
          <a:r>
            <a:rPr lang="cs-CZ" sz="1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 semináře</a:t>
          </a:r>
          <a:endParaRPr lang="en-US" sz="1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sp:txBody>
      <dsp:txXfrm rot="-5400000">
        <a:off x="6583680" y="719670"/>
        <a:ext cx="11632727" cy="1323401"/>
      </dsp:txXfrm>
    </dsp:sp>
    <dsp:sp modelId="{E6D13468-BEA5-46D8-8AB0-7A6D5002C52F}">
      <dsp:nvSpPr>
        <dsp:cNvPr id="0" name=""/>
        <dsp:cNvSpPr/>
      </dsp:nvSpPr>
      <dsp:spPr>
        <a:xfrm>
          <a:off x="0" y="628477"/>
          <a:ext cx="6583680" cy="150578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KA 2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Cíl: Modernizace kurikula SOV - podpora klíčových kompetencí </a:t>
          </a:r>
          <a:endParaRPr lang="en-US" sz="2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sp:txBody>
      <dsp:txXfrm>
        <a:off x="73506" y="701983"/>
        <a:ext cx="6436668" cy="1358774"/>
      </dsp:txXfrm>
    </dsp:sp>
    <dsp:sp modelId="{EB3F54FD-F6EC-4CDC-887B-07EE33668D99}">
      <dsp:nvSpPr>
        <dsp:cNvPr id="0" name=""/>
        <dsp:cNvSpPr/>
      </dsp:nvSpPr>
      <dsp:spPr>
        <a:xfrm rot="5400000">
          <a:off x="11750231" y="-2889713"/>
          <a:ext cx="1371217" cy="11704320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Koncepce - odborná část</a:t>
          </a:r>
          <a:endParaRPr lang="en-US" sz="1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100" b="1" kern="120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 12 modulů</a:t>
          </a:r>
          <a:endParaRPr lang="en-US" sz="1100" b="1" kern="120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25 komplexních úloh (kategorie E pro 4 obory, H pro 13 oborů, M pro 4 obory, LO pro 10 oborů)</a:t>
          </a:r>
          <a:endParaRPr lang="en-US" sz="1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3 </a:t>
          </a:r>
          <a:r>
            <a:rPr lang="cs-CZ" sz="1100" b="1" kern="1200" dirty="0" err="1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info</a:t>
          </a:r>
          <a:r>
            <a:rPr lang="cs-CZ" sz="1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 semináře</a:t>
          </a:r>
          <a:endParaRPr lang="en-US" sz="1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sp:txBody>
      <dsp:txXfrm rot="-5400000">
        <a:off x="6583680" y="2343775"/>
        <a:ext cx="11637383" cy="1237343"/>
      </dsp:txXfrm>
    </dsp:sp>
    <dsp:sp modelId="{56B4650F-FB2E-4EE1-A9C9-F536F1A39C9E}">
      <dsp:nvSpPr>
        <dsp:cNvPr id="0" name=""/>
        <dsp:cNvSpPr/>
      </dsp:nvSpPr>
      <dsp:spPr>
        <a:xfrm>
          <a:off x="0" y="2209553"/>
          <a:ext cx="6583680" cy="150578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KA 3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Cíl: Modernizace kurikula SOV - podpora odborných kompetencí</a:t>
          </a:r>
          <a:endParaRPr lang="en-US" sz="2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sp:txBody>
      <dsp:txXfrm>
        <a:off x="73506" y="2283059"/>
        <a:ext cx="6436668" cy="1358774"/>
      </dsp:txXfrm>
    </dsp:sp>
    <dsp:sp modelId="{4EB70D93-E5C0-49F3-9DB4-FFE26F57C599}">
      <dsp:nvSpPr>
        <dsp:cNvPr id="0" name=""/>
        <dsp:cNvSpPr/>
      </dsp:nvSpPr>
      <dsp:spPr>
        <a:xfrm rot="5400000">
          <a:off x="11689319" y="-1308637"/>
          <a:ext cx="1493041" cy="11704320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Koncepce - část NSK včetně sestavy profesních kvalifikací pro obory vzdělání (kategorie E (13), H (17), M a LO (25))</a:t>
          </a:r>
          <a:endParaRPr lang="en-US" sz="1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 12 modulů</a:t>
          </a:r>
          <a:endParaRPr lang="en-US" sz="1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25 komplexních úloh (kategorie E, H, M, LO pro 22 oborů)</a:t>
          </a:r>
          <a:endParaRPr lang="en-US" sz="1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Metodika koncipování ŠVP s využitím NSK</a:t>
          </a:r>
          <a:endParaRPr lang="en-US" sz="1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sp:txBody>
      <dsp:txXfrm rot="-5400000">
        <a:off x="6583680" y="3869886"/>
        <a:ext cx="11631436" cy="1347273"/>
      </dsp:txXfrm>
    </dsp:sp>
    <dsp:sp modelId="{F660D3D8-A7CF-46E0-8F36-9DF235DAC8AF}">
      <dsp:nvSpPr>
        <dsp:cNvPr id="0" name=""/>
        <dsp:cNvSpPr/>
      </dsp:nvSpPr>
      <dsp:spPr>
        <a:xfrm>
          <a:off x="0" y="3790628"/>
          <a:ext cx="6583680" cy="150578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KA 4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Cíl: Provázat NSK s kvalifikační částí ŠVP</a:t>
          </a:r>
          <a:endParaRPr lang="en-US" sz="2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sp:txBody>
      <dsp:txXfrm>
        <a:off x="73506" y="3864134"/>
        <a:ext cx="6436668" cy="1358774"/>
      </dsp:txXfrm>
    </dsp:sp>
    <dsp:sp modelId="{0DDEEFA4-BF3F-4C24-B1AB-20B677D56660}">
      <dsp:nvSpPr>
        <dsp:cNvPr id="0" name=""/>
        <dsp:cNvSpPr/>
      </dsp:nvSpPr>
      <dsp:spPr>
        <a:xfrm rot="5400000">
          <a:off x="11833525" y="272437"/>
          <a:ext cx="1204629" cy="11704320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Návrh vzorových nástrojů pro hodnocení žáků na základě osobních portfolií</a:t>
          </a:r>
          <a:endParaRPr lang="en-US" sz="1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Plány spolupráce škol a sociálních partnerů (5 oborů) (výsledek)</a:t>
          </a:r>
          <a:endParaRPr lang="en-US" sz="1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Hodnocení kvality spolupráce škol a sociálních partnerů (5 oborů) (výsledek)</a:t>
          </a:r>
          <a:endParaRPr lang="en-US" sz="1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5 </a:t>
          </a:r>
          <a:r>
            <a:rPr lang="cs-CZ" sz="1100" b="1" kern="1200" dirty="0" err="1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info</a:t>
          </a:r>
          <a:r>
            <a:rPr lang="cs-CZ" sz="1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 seminářů</a:t>
          </a:r>
          <a:endParaRPr lang="en-US" sz="1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2 teoreticko-praktické moduly pro výuku odborného výcviku</a:t>
          </a:r>
          <a:endParaRPr lang="en-US" sz="1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sp:txBody>
      <dsp:txXfrm rot="-5400000">
        <a:off x="6583680" y="5581088"/>
        <a:ext cx="11645515" cy="1087019"/>
      </dsp:txXfrm>
    </dsp:sp>
    <dsp:sp modelId="{B8FCD5AE-31DE-4A63-A65D-A7EACA3B85D3}">
      <dsp:nvSpPr>
        <dsp:cNvPr id="0" name=""/>
        <dsp:cNvSpPr/>
      </dsp:nvSpPr>
      <dsp:spPr>
        <a:xfrm>
          <a:off x="0" y="5371704"/>
          <a:ext cx="6583680" cy="150578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KA 5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Cíl: Rozšířit a zefektivnit možnosti realizace odborného výcviku a praxe</a:t>
          </a:r>
          <a:endParaRPr lang="en-US" sz="2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sp:txBody>
      <dsp:txXfrm>
        <a:off x="73506" y="5445210"/>
        <a:ext cx="6436668" cy="1358774"/>
      </dsp:txXfrm>
    </dsp:sp>
    <dsp:sp modelId="{647CFC39-B856-4E8F-A2FE-B2246E64444C}">
      <dsp:nvSpPr>
        <dsp:cNvPr id="0" name=""/>
        <dsp:cNvSpPr/>
      </dsp:nvSpPr>
      <dsp:spPr>
        <a:xfrm rot="5400000">
          <a:off x="11833525" y="1853513"/>
          <a:ext cx="1204629" cy="11704320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Rozšířený IS pro tvorbu metodických a výukových materiálů a úpravu ŠVP vč. veřejně přístupné platformy</a:t>
          </a:r>
          <a:endParaRPr lang="en-US" sz="1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sp:txBody>
      <dsp:txXfrm rot="-5400000">
        <a:off x="6583680" y="7162164"/>
        <a:ext cx="11645515" cy="1087019"/>
      </dsp:txXfrm>
    </dsp:sp>
    <dsp:sp modelId="{137BE83B-3ED6-4FA8-9F75-7E5DC82E82F2}">
      <dsp:nvSpPr>
        <dsp:cNvPr id="0" name=""/>
        <dsp:cNvSpPr/>
      </dsp:nvSpPr>
      <dsp:spPr>
        <a:xfrm>
          <a:off x="0" y="6952780"/>
          <a:ext cx="6583680" cy="150578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KA 6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Cíl: Vytvořit nové komponenty IS UNIV3 pro tvorbu a inovaci ŠVP</a:t>
          </a:r>
          <a:endParaRPr lang="en-US" sz="2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sp:txBody>
      <dsp:txXfrm>
        <a:off x="73506" y="7026286"/>
        <a:ext cx="6436668" cy="1358774"/>
      </dsp:txXfrm>
    </dsp:sp>
    <dsp:sp modelId="{90D6766B-BF0D-471A-9D0B-51B744EF91BD}">
      <dsp:nvSpPr>
        <dsp:cNvPr id="0" name=""/>
        <dsp:cNvSpPr/>
      </dsp:nvSpPr>
      <dsp:spPr>
        <a:xfrm rot="5400000">
          <a:off x="11833525" y="3434589"/>
          <a:ext cx="1204629" cy="11704320"/>
        </a:xfrm>
        <a:prstGeom prst="round2Same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500" b="1" kern="120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1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65 optimalizovaných ŠVP s využitím kvalifikací NSK (kategorie E(10), H(25), M a LO (30)</a:t>
          </a:r>
          <a:endParaRPr lang="en-US" sz="1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sp:txBody>
      <dsp:txXfrm rot="-5400000">
        <a:off x="6583680" y="8743240"/>
        <a:ext cx="11645515" cy="1087019"/>
      </dsp:txXfrm>
    </dsp:sp>
    <dsp:sp modelId="{9A201BED-AA60-4DFB-B4FB-B9603BD8F6BB}">
      <dsp:nvSpPr>
        <dsp:cNvPr id="0" name=""/>
        <dsp:cNvSpPr/>
      </dsp:nvSpPr>
      <dsp:spPr>
        <a:xfrm>
          <a:off x="0" y="8533856"/>
          <a:ext cx="6583680" cy="1505786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KA 7</a:t>
          </a: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100" b="1" kern="1200" dirty="0" smtClean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+mn-cs"/>
            </a:rPr>
            <a:t>Cíl: Zajistit využití modelových soustav komplexních úloh ve vybraném vzorku ŠVP v daných kategoriích SOV</a:t>
          </a:r>
          <a:endParaRPr lang="en-US" sz="2100" b="1" kern="1200" dirty="0">
            <a:solidFill>
              <a:schemeClr val="tx2">
                <a:lumMod val="75000"/>
              </a:schemeClr>
            </a:solidFill>
            <a:latin typeface="Calibri"/>
            <a:ea typeface="+mn-ea"/>
            <a:cs typeface="+mn-cs"/>
          </a:endParaRPr>
        </a:p>
      </dsp:txBody>
      <dsp:txXfrm>
        <a:off x="73506" y="8607362"/>
        <a:ext cx="6436668" cy="135877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2347D6-042C-4E9E-8C7C-F7583ADA9309}">
      <dsp:nvSpPr>
        <dsp:cNvPr id="0" name=""/>
        <dsp:cNvSpPr/>
      </dsp:nvSpPr>
      <dsp:spPr>
        <a:xfrm rot="5400000">
          <a:off x="-810008" y="810008"/>
          <a:ext cx="4050044" cy="243002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2578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5800" kern="1200" dirty="0"/>
            <a:t>systém</a:t>
          </a:r>
        </a:p>
      </dsp:txBody>
      <dsp:txXfrm rot="-5400000">
        <a:off x="1" y="1215014"/>
        <a:ext cx="2430027" cy="1620017"/>
      </dsp:txXfrm>
    </dsp:sp>
    <dsp:sp modelId="{291DB9EE-0ED7-4B50-84D3-3915CED69B32}">
      <dsp:nvSpPr>
        <dsp:cNvPr id="0" name=""/>
        <dsp:cNvSpPr/>
      </dsp:nvSpPr>
      <dsp:spPr>
        <a:xfrm rot="5400000">
          <a:off x="2835033" y="-405005"/>
          <a:ext cx="2835030" cy="364504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3200" kern="1200" dirty="0" smtClean="0"/>
            <a:t>MŠMT</a:t>
          </a:r>
          <a:endParaRPr lang="cs-CZ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3200" kern="1200" dirty="0" smtClean="0"/>
            <a:t>Zaměstnavatelé </a:t>
          </a:r>
          <a:endParaRPr lang="cs-CZ" sz="3200" kern="1200" dirty="0"/>
        </a:p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3200" kern="1200" dirty="0" smtClean="0"/>
            <a:t>Školy</a:t>
          </a:r>
          <a:endParaRPr lang="cs-CZ" sz="3200" kern="1200" dirty="0"/>
        </a:p>
      </dsp:txBody>
      <dsp:txXfrm rot="-5400000">
        <a:off x="2430028" y="138395"/>
        <a:ext cx="3506646" cy="255824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4E1150-BD64-4B01-82F1-4F978B191B66}">
      <dsp:nvSpPr>
        <dsp:cNvPr id="0" name=""/>
        <dsp:cNvSpPr/>
      </dsp:nvSpPr>
      <dsp:spPr>
        <a:xfrm rot="5400000">
          <a:off x="6145170" y="-2456148"/>
          <a:ext cx="1112607" cy="630727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dirty="0" smtClean="0">
              <a:solidFill>
                <a:srgbClr val="002060"/>
              </a:solidFill>
            </a:rPr>
            <a:t>získají lepší motivaci k učení</a:t>
          </a:r>
          <a:endParaRPr lang="cs-CZ" sz="2100" kern="1200" dirty="0">
            <a:solidFill>
              <a:srgbClr val="002060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dirty="0">
              <a:solidFill>
                <a:srgbClr val="002060"/>
              </a:solidFill>
            </a:rPr>
            <a:t>učí se co </a:t>
          </a:r>
          <a:r>
            <a:rPr lang="cs-CZ" sz="2100" kern="1200" dirty="0" smtClean="0">
              <a:solidFill>
                <a:srgbClr val="002060"/>
              </a:solidFill>
            </a:rPr>
            <a:t>skutečně potřebují a využijí v praxi</a:t>
          </a:r>
          <a:endParaRPr lang="cs-CZ" sz="2100" kern="1200" dirty="0">
            <a:solidFill>
              <a:srgbClr val="002060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cs-CZ" sz="2100" kern="1200" dirty="0"/>
        </a:p>
      </dsp:txBody>
      <dsp:txXfrm rot="-5400000">
        <a:off x="3547839" y="195496"/>
        <a:ext cx="6252957" cy="1003981"/>
      </dsp:txXfrm>
    </dsp:sp>
    <dsp:sp modelId="{98709459-E423-4FA4-B81C-06CE67DD96DC}">
      <dsp:nvSpPr>
        <dsp:cNvPr id="0" name=""/>
        <dsp:cNvSpPr/>
      </dsp:nvSpPr>
      <dsp:spPr>
        <a:xfrm>
          <a:off x="0" y="2107"/>
          <a:ext cx="3547839" cy="1390759"/>
        </a:xfrm>
        <a:prstGeom prst="roundRect">
          <a:avLst/>
        </a:prstGeom>
        <a:solidFill>
          <a:schemeClr val="accent5">
            <a:lumMod val="7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/>
            <a:t>žáci</a:t>
          </a:r>
        </a:p>
      </dsp:txBody>
      <dsp:txXfrm>
        <a:off x="67891" y="69998"/>
        <a:ext cx="3412057" cy="1254977"/>
      </dsp:txXfrm>
    </dsp:sp>
    <dsp:sp modelId="{F5237D74-A9AF-480D-A632-217998DD54C3}">
      <dsp:nvSpPr>
        <dsp:cNvPr id="0" name=""/>
        <dsp:cNvSpPr/>
      </dsp:nvSpPr>
      <dsp:spPr>
        <a:xfrm rot="5400000">
          <a:off x="6145170" y="-995850"/>
          <a:ext cx="1112607" cy="630727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dirty="0">
              <a:solidFill>
                <a:srgbClr val="002060"/>
              </a:solidFill>
            </a:rPr>
            <a:t>získají </a:t>
          </a:r>
          <a:r>
            <a:rPr lang="cs-CZ" sz="2100" kern="1200" dirty="0" smtClean="0">
              <a:solidFill>
                <a:srgbClr val="002060"/>
              </a:solidFill>
            </a:rPr>
            <a:t>inspiraci do výuky</a:t>
          </a:r>
          <a:endParaRPr lang="cs-CZ" sz="2100" kern="1200" dirty="0">
            <a:solidFill>
              <a:srgbClr val="002060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dirty="0" smtClean="0">
              <a:solidFill>
                <a:srgbClr val="002060"/>
              </a:solidFill>
            </a:rPr>
            <a:t>mají možnost přizpůsobení vytvořených materiálů pro vlastní potřeby ve výuce</a:t>
          </a:r>
          <a:endParaRPr lang="cs-CZ" sz="2100" kern="1200" dirty="0">
            <a:solidFill>
              <a:srgbClr val="002060"/>
            </a:solidFill>
          </a:endParaRPr>
        </a:p>
      </dsp:txBody>
      <dsp:txXfrm rot="-5400000">
        <a:off x="3547839" y="1655794"/>
        <a:ext cx="6252957" cy="1003981"/>
      </dsp:txXfrm>
    </dsp:sp>
    <dsp:sp modelId="{CF659937-F83D-4799-AAF6-B304855F5E2D}">
      <dsp:nvSpPr>
        <dsp:cNvPr id="0" name=""/>
        <dsp:cNvSpPr/>
      </dsp:nvSpPr>
      <dsp:spPr>
        <a:xfrm>
          <a:off x="0" y="1462404"/>
          <a:ext cx="3547839" cy="139075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/>
            <a:t>učitelé</a:t>
          </a:r>
        </a:p>
      </dsp:txBody>
      <dsp:txXfrm>
        <a:off x="67891" y="1530295"/>
        <a:ext cx="3412057" cy="1254977"/>
      </dsp:txXfrm>
    </dsp:sp>
    <dsp:sp modelId="{2CC0913D-2AE1-472D-A12D-4E68AEB00BFE}">
      <dsp:nvSpPr>
        <dsp:cNvPr id="0" name=""/>
        <dsp:cNvSpPr/>
      </dsp:nvSpPr>
      <dsp:spPr>
        <a:xfrm rot="5400000">
          <a:off x="6145170" y="464446"/>
          <a:ext cx="1112607" cy="6307270"/>
        </a:xfrm>
        <a:prstGeom prst="round2Same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40005" rIns="80010" bIns="4000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dirty="0" smtClean="0">
              <a:solidFill>
                <a:srgbClr val="002060"/>
              </a:solidFill>
            </a:rPr>
            <a:t>získají lépe připravené absolventy - zaměstnance</a:t>
          </a:r>
          <a:endParaRPr lang="cs-CZ" sz="2100" kern="1200" dirty="0">
            <a:solidFill>
              <a:srgbClr val="002060"/>
            </a:solidFill>
          </a:endParaRP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cs-CZ" sz="2100" kern="1200" dirty="0" smtClean="0">
              <a:solidFill>
                <a:srgbClr val="002060"/>
              </a:solidFill>
            </a:rPr>
            <a:t>mají lepší </a:t>
          </a:r>
          <a:r>
            <a:rPr lang="cs-CZ" sz="2100" kern="1200" dirty="0">
              <a:solidFill>
                <a:srgbClr val="002060"/>
              </a:solidFill>
            </a:rPr>
            <a:t>přehled o přípravě </a:t>
          </a:r>
          <a:r>
            <a:rPr lang="cs-CZ" sz="2100" kern="1200" dirty="0" smtClean="0">
              <a:solidFill>
                <a:srgbClr val="002060"/>
              </a:solidFill>
            </a:rPr>
            <a:t>žáků a možnost ovlivnit obsah a kvalitu výuky</a:t>
          </a:r>
          <a:endParaRPr lang="cs-CZ" sz="2100" kern="1200" dirty="0">
            <a:solidFill>
              <a:srgbClr val="002060"/>
            </a:solidFill>
          </a:endParaRPr>
        </a:p>
      </dsp:txBody>
      <dsp:txXfrm rot="-5400000">
        <a:off x="3547839" y="3116091"/>
        <a:ext cx="6252957" cy="1003981"/>
      </dsp:txXfrm>
    </dsp:sp>
    <dsp:sp modelId="{F9A6FB94-E25B-41E4-93B5-1E2C87216A3F}">
      <dsp:nvSpPr>
        <dsp:cNvPr id="0" name=""/>
        <dsp:cNvSpPr/>
      </dsp:nvSpPr>
      <dsp:spPr>
        <a:xfrm>
          <a:off x="0" y="2922702"/>
          <a:ext cx="3547839" cy="1390759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62865" rIns="125730" bIns="6286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3300" kern="1200"/>
            <a:t>zaměstnavatelé</a:t>
          </a:r>
        </a:p>
      </dsp:txBody>
      <dsp:txXfrm>
        <a:off x="67891" y="2990593"/>
        <a:ext cx="3412057" cy="125497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035214-0B69-4F45-84CB-C2F2EADF9325}">
      <dsp:nvSpPr>
        <dsp:cNvPr id="0" name=""/>
        <dsp:cNvSpPr/>
      </dsp:nvSpPr>
      <dsp:spPr>
        <a:xfrm>
          <a:off x="8045948" y="1783046"/>
          <a:ext cx="154267" cy="6758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5837"/>
              </a:lnTo>
              <a:lnTo>
                <a:pt x="154267" y="675837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611668-57FA-43EE-B4ED-838688F6E49F}">
      <dsp:nvSpPr>
        <dsp:cNvPr id="0" name=""/>
        <dsp:cNvSpPr/>
      </dsp:nvSpPr>
      <dsp:spPr>
        <a:xfrm>
          <a:off x="7891681" y="1783046"/>
          <a:ext cx="154267" cy="675837"/>
        </a:xfrm>
        <a:custGeom>
          <a:avLst/>
          <a:gdLst/>
          <a:ahLst/>
          <a:cxnLst/>
          <a:rect l="0" t="0" r="0" b="0"/>
          <a:pathLst>
            <a:path>
              <a:moveTo>
                <a:pt x="154267" y="0"/>
              </a:moveTo>
              <a:lnTo>
                <a:pt x="154267" y="675837"/>
              </a:lnTo>
              <a:lnTo>
                <a:pt x="0" y="675837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5E290F-7716-4F3F-8A4F-C478B70C3EA4}">
      <dsp:nvSpPr>
        <dsp:cNvPr id="0" name=""/>
        <dsp:cNvSpPr/>
      </dsp:nvSpPr>
      <dsp:spPr>
        <a:xfrm>
          <a:off x="9236010" y="3869328"/>
          <a:ext cx="220381" cy="27621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2119"/>
              </a:lnTo>
              <a:lnTo>
                <a:pt x="220381" y="2762119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1B3AE5-51E4-4DB8-B69F-7DE5CAC62AC2}">
      <dsp:nvSpPr>
        <dsp:cNvPr id="0" name=""/>
        <dsp:cNvSpPr/>
      </dsp:nvSpPr>
      <dsp:spPr>
        <a:xfrm>
          <a:off x="9236010" y="3869328"/>
          <a:ext cx="220381" cy="17189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8978"/>
              </a:lnTo>
              <a:lnTo>
                <a:pt x="220381" y="1718978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A4FDAC-F51C-4425-BF38-3634E5F9E7BC}">
      <dsp:nvSpPr>
        <dsp:cNvPr id="0" name=""/>
        <dsp:cNvSpPr/>
      </dsp:nvSpPr>
      <dsp:spPr>
        <a:xfrm>
          <a:off x="9236010" y="3869328"/>
          <a:ext cx="220381" cy="6758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5837"/>
              </a:lnTo>
              <a:lnTo>
                <a:pt x="220381" y="675837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49CBB1D-9115-40D0-ACCB-8CBC7A138323}">
      <dsp:nvSpPr>
        <dsp:cNvPr id="0" name=""/>
        <dsp:cNvSpPr/>
      </dsp:nvSpPr>
      <dsp:spPr>
        <a:xfrm>
          <a:off x="8045948" y="1783046"/>
          <a:ext cx="1777747" cy="135167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97408"/>
              </a:lnTo>
              <a:lnTo>
                <a:pt x="1777747" y="1197408"/>
              </a:lnTo>
              <a:lnTo>
                <a:pt x="1777747" y="1351675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72AB84-28BB-45A5-804E-5818CC2D872B}">
      <dsp:nvSpPr>
        <dsp:cNvPr id="0" name=""/>
        <dsp:cNvSpPr/>
      </dsp:nvSpPr>
      <dsp:spPr>
        <a:xfrm>
          <a:off x="7458263" y="3869328"/>
          <a:ext cx="220381" cy="27621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2119"/>
              </a:lnTo>
              <a:lnTo>
                <a:pt x="220381" y="2762119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66FA9E-8A77-4099-956B-F96566AF1686}">
      <dsp:nvSpPr>
        <dsp:cNvPr id="0" name=""/>
        <dsp:cNvSpPr/>
      </dsp:nvSpPr>
      <dsp:spPr>
        <a:xfrm>
          <a:off x="7458263" y="3869328"/>
          <a:ext cx="220381" cy="17189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8978"/>
              </a:lnTo>
              <a:lnTo>
                <a:pt x="220381" y="1718978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0C9DBEE-9587-43AF-889D-44905DA1A144}">
      <dsp:nvSpPr>
        <dsp:cNvPr id="0" name=""/>
        <dsp:cNvSpPr/>
      </dsp:nvSpPr>
      <dsp:spPr>
        <a:xfrm>
          <a:off x="7458263" y="3869328"/>
          <a:ext cx="220381" cy="6758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5837"/>
              </a:lnTo>
              <a:lnTo>
                <a:pt x="220381" y="675837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A949D8-3AAF-4A12-A821-08EE7D899A89}">
      <dsp:nvSpPr>
        <dsp:cNvPr id="0" name=""/>
        <dsp:cNvSpPr/>
      </dsp:nvSpPr>
      <dsp:spPr>
        <a:xfrm>
          <a:off x="8000228" y="1783046"/>
          <a:ext cx="91440" cy="135167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351675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E11C61-56C9-47E5-AE00-4124D911A548}">
      <dsp:nvSpPr>
        <dsp:cNvPr id="0" name=""/>
        <dsp:cNvSpPr/>
      </dsp:nvSpPr>
      <dsp:spPr>
        <a:xfrm>
          <a:off x="5680516" y="3869328"/>
          <a:ext cx="220381" cy="27621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62119"/>
              </a:lnTo>
              <a:lnTo>
                <a:pt x="220381" y="2762119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605F15-8592-4076-ABC6-6A36D8A29453}">
      <dsp:nvSpPr>
        <dsp:cNvPr id="0" name=""/>
        <dsp:cNvSpPr/>
      </dsp:nvSpPr>
      <dsp:spPr>
        <a:xfrm>
          <a:off x="5680516" y="3869328"/>
          <a:ext cx="220381" cy="17189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8978"/>
              </a:lnTo>
              <a:lnTo>
                <a:pt x="220381" y="1718978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319871-3432-423A-AE8F-A59849AD5289}">
      <dsp:nvSpPr>
        <dsp:cNvPr id="0" name=""/>
        <dsp:cNvSpPr/>
      </dsp:nvSpPr>
      <dsp:spPr>
        <a:xfrm>
          <a:off x="5680516" y="3869328"/>
          <a:ext cx="220381" cy="6758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75837"/>
              </a:lnTo>
              <a:lnTo>
                <a:pt x="220381" y="675837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6E60526-17C5-4669-BDE9-44E0E86ECC65}">
      <dsp:nvSpPr>
        <dsp:cNvPr id="0" name=""/>
        <dsp:cNvSpPr/>
      </dsp:nvSpPr>
      <dsp:spPr>
        <a:xfrm>
          <a:off x="6268201" y="1783046"/>
          <a:ext cx="1777747" cy="1351675"/>
        </a:xfrm>
        <a:custGeom>
          <a:avLst/>
          <a:gdLst/>
          <a:ahLst/>
          <a:cxnLst/>
          <a:rect l="0" t="0" r="0" b="0"/>
          <a:pathLst>
            <a:path>
              <a:moveTo>
                <a:pt x="1777747" y="0"/>
              </a:moveTo>
              <a:lnTo>
                <a:pt x="1777747" y="1197408"/>
              </a:lnTo>
              <a:lnTo>
                <a:pt x="0" y="1197408"/>
              </a:lnTo>
              <a:lnTo>
                <a:pt x="0" y="1351675"/>
              </a:lnTo>
            </a:path>
          </a:pathLst>
        </a:custGeom>
        <a:noFill/>
        <a:ln w="127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2D1F059-783C-4766-9F31-CC92EA83AFEA}">
      <dsp:nvSpPr>
        <dsp:cNvPr id="0" name=""/>
        <dsp:cNvSpPr/>
      </dsp:nvSpPr>
      <dsp:spPr>
        <a:xfrm>
          <a:off x="8000228" y="739905"/>
          <a:ext cx="91440" cy="3085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08534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E0B257-0DF6-40BE-98F5-4535FE6AA037}">
      <dsp:nvSpPr>
        <dsp:cNvPr id="0" name=""/>
        <dsp:cNvSpPr/>
      </dsp:nvSpPr>
      <dsp:spPr>
        <a:xfrm>
          <a:off x="7311342" y="5298"/>
          <a:ext cx="1469212" cy="73460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/>
            <a:t>Obsahový manažer</a:t>
          </a:r>
        </a:p>
      </dsp:txBody>
      <dsp:txXfrm>
        <a:off x="7311342" y="5298"/>
        <a:ext cx="1469212" cy="734606"/>
      </dsp:txXfrm>
    </dsp:sp>
    <dsp:sp modelId="{2051A41C-675A-485A-834B-10DC41B29B3A}">
      <dsp:nvSpPr>
        <dsp:cNvPr id="0" name=""/>
        <dsp:cNvSpPr/>
      </dsp:nvSpPr>
      <dsp:spPr>
        <a:xfrm>
          <a:off x="7311342" y="1048439"/>
          <a:ext cx="1469212" cy="73460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/>
            <a:t>Manažer KA</a:t>
          </a:r>
        </a:p>
      </dsp:txBody>
      <dsp:txXfrm>
        <a:off x="7311342" y="1048439"/>
        <a:ext cx="1469212" cy="734606"/>
      </dsp:txXfrm>
    </dsp:sp>
    <dsp:sp modelId="{1F52D4AD-E39C-4AC6-BC0C-7EA783FB9AD2}">
      <dsp:nvSpPr>
        <dsp:cNvPr id="0" name=""/>
        <dsp:cNvSpPr/>
      </dsp:nvSpPr>
      <dsp:spPr>
        <a:xfrm>
          <a:off x="5533594" y="3134721"/>
          <a:ext cx="1469212" cy="73460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/>
            <a:t>Expert SOV1</a:t>
          </a:r>
        </a:p>
      </dsp:txBody>
      <dsp:txXfrm>
        <a:off x="5533594" y="3134721"/>
        <a:ext cx="1469212" cy="734606"/>
      </dsp:txXfrm>
    </dsp:sp>
    <dsp:sp modelId="{82C92C11-DEB0-409A-B9C4-378FA0BD12DB}">
      <dsp:nvSpPr>
        <dsp:cNvPr id="0" name=""/>
        <dsp:cNvSpPr/>
      </dsp:nvSpPr>
      <dsp:spPr>
        <a:xfrm>
          <a:off x="5900897" y="4177862"/>
          <a:ext cx="1469212" cy="73460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 dirty="0"/>
            <a:t>Škola1</a:t>
          </a:r>
        </a:p>
      </dsp:txBody>
      <dsp:txXfrm>
        <a:off x="5900897" y="4177862"/>
        <a:ext cx="1469212" cy="734606"/>
      </dsp:txXfrm>
    </dsp:sp>
    <dsp:sp modelId="{B2515C40-A5A7-49A4-92C2-E3BF14CE110B}">
      <dsp:nvSpPr>
        <dsp:cNvPr id="0" name=""/>
        <dsp:cNvSpPr/>
      </dsp:nvSpPr>
      <dsp:spPr>
        <a:xfrm>
          <a:off x="5900897" y="5221003"/>
          <a:ext cx="1469212" cy="73460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/>
            <a:t>Škola2</a:t>
          </a:r>
        </a:p>
      </dsp:txBody>
      <dsp:txXfrm>
        <a:off x="5900897" y="5221003"/>
        <a:ext cx="1469212" cy="734606"/>
      </dsp:txXfrm>
    </dsp:sp>
    <dsp:sp modelId="{54DFC6BA-3E59-42B5-8586-A6F11B3B2FFD}">
      <dsp:nvSpPr>
        <dsp:cNvPr id="0" name=""/>
        <dsp:cNvSpPr/>
      </dsp:nvSpPr>
      <dsp:spPr>
        <a:xfrm>
          <a:off x="5900897" y="6264144"/>
          <a:ext cx="1469212" cy="73460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/>
            <a:t>Škola3</a:t>
          </a:r>
        </a:p>
      </dsp:txBody>
      <dsp:txXfrm>
        <a:off x="5900897" y="6264144"/>
        <a:ext cx="1469212" cy="734606"/>
      </dsp:txXfrm>
    </dsp:sp>
    <dsp:sp modelId="{9763B051-346A-443B-8C75-A05940841F54}">
      <dsp:nvSpPr>
        <dsp:cNvPr id="0" name=""/>
        <dsp:cNvSpPr/>
      </dsp:nvSpPr>
      <dsp:spPr>
        <a:xfrm>
          <a:off x="7311342" y="3134721"/>
          <a:ext cx="1469212" cy="73460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/>
            <a:t>Expert SOV2</a:t>
          </a:r>
        </a:p>
      </dsp:txBody>
      <dsp:txXfrm>
        <a:off x="7311342" y="3134721"/>
        <a:ext cx="1469212" cy="734606"/>
      </dsp:txXfrm>
    </dsp:sp>
    <dsp:sp modelId="{2976D86B-F9A4-4A8F-9C15-B569F88334BA}">
      <dsp:nvSpPr>
        <dsp:cNvPr id="0" name=""/>
        <dsp:cNvSpPr/>
      </dsp:nvSpPr>
      <dsp:spPr>
        <a:xfrm>
          <a:off x="7678645" y="4177862"/>
          <a:ext cx="1469212" cy="73460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/>
            <a:t>Škola1</a:t>
          </a:r>
        </a:p>
      </dsp:txBody>
      <dsp:txXfrm>
        <a:off x="7678645" y="4177862"/>
        <a:ext cx="1469212" cy="734606"/>
      </dsp:txXfrm>
    </dsp:sp>
    <dsp:sp modelId="{ED464CED-592E-4E3F-BA07-3822D186CA3F}">
      <dsp:nvSpPr>
        <dsp:cNvPr id="0" name=""/>
        <dsp:cNvSpPr/>
      </dsp:nvSpPr>
      <dsp:spPr>
        <a:xfrm>
          <a:off x="7678645" y="5221003"/>
          <a:ext cx="1469212" cy="73460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/>
            <a:t>Škola2</a:t>
          </a:r>
        </a:p>
      </dsp:txBody>
      <dsp:txXfrm>
        <a:off x="7678645" y="5221003"/>
        <a:ext cx="1469212" cy="734606"/>
      </dsp:txXfrm>
    </dsp:sp>
    <dsp:sp modelId="{9B74AE8E-6B46-4DEB-A6CA-0DD0120E1519}">
      <dsp:nvSpPr>
        <dsp:cNvPr id="0" name=""/>
        <dsp:cNvSpPr/>
      </dsp:nvSpPr>
      <dsp:spPr>
        <a:xfrm>
          <a:off x="7678645" y="6264144"/>
          <a:ext cx="1469212" cy="73460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/>
            <a:t>Škola3</a:t>
          </a:r>
        </a:p>
      </dsp:txBody>
      <dsp:txXfrm>
        <a:off x="7678645" y="6264144"/>
        <a:ext cx="1469212" cy="734606"/>
      </dsp:txXfrm>
    </dsp:sp>
    <dsp:sp modelId="{839B85B7-FDB8-4053-8438-C2F519DC8DA3}">
      <dsp:nvSpPr>
        <dsp:cNvPr id="0" name=""/>
        <dsp:cNvSpPr/>
      </dsp:nvSpPr>
      <dsp:spPr>
        <a:xfrm>
          <a:off x="9089089" y="3134721"/>
          <a:ext cx="1469212" cy="73460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/>
            <a:t>Expert SOV3</a:t>
          </a:r>
        </a:p>
      </dsp:txBody>
      <dsp:txXfrm>
        <a:off x="9089089" y="3134721"/>
        <a:ext cx="1469212" cy="734606"/>
      </dsp:txXfrm>
    </dsp:sp>
    <dsp:sp modelId="{89061F4D-A93F-4FE9-8061-C07011B5B12A}">
      <dsp:nvSpPr>
        <dsp:cNvPr id="0" name=""/>
        <dsp:cNvSpPr/>
      </dsp:nvSpPr>
      <dsp:spPr>
        <a:xfrm>
          <a:off x="9456392" y="4177862"/>
          <a:ext cx="1469212" cy="73460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/>
            <a:t>Škola1</a:t>
          </a:r>
        </a:p>
      </dsp:txBody>
      <dsp:txXfrm>
        <a:off x="9456392" y="4177862"/>
        <a:ext cx="1469212" cy="734606"/>
      </dsp:txXfrm>
    </dsp:sp>
    <dsp:sp modelId="{AE5F60CB-65CA-4432-BBFA-04A8BCCE33FA}">
      <dsp:nvSpPr>
        <dsp:cNvPr id="0" name=""/>
        <dsp:cNvSpPr/>
      </dsp:nvSpPr>
      <dsp:spPr>
        <a:xfrm>
          <a:off x="9456392" y="5221003"/>
          <a:ext cx="1469212" cy="73460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/>
            <a:t>Škola2</a:t>
          </a:r>
        </a:p>
      </dsp:txBody>
      <dsp:txXfrm>
        <a:off x="9456392" y="5221003"/>
        <a:ext cx="1469212" cy="734606"/>
      </dsp:txXfrm>
    </dsp:sp>
    <dsp:sp modelId="{F220263B-6EE0-4868-A982-62537E957589}">
      <dsp:nvSpPr>
        <dsp:cNvPr id="0" name=""/>
        <dsp:cNvSpPr/>
      </dsp:nvSpPr>
      <dsp:spPr>
        <a:xfrm>
          <a:off x="9456392" y="6264144"/>
          <a:ext cx="1469212" cy="73460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/>
            <a:t>Škola3</a:t>
          </a:r>
        </a:p>
      </dsp:txBody>
      <dsp:txXfrm>
        <a:off x="9456392" y="6264144"/>
        <a:ext cx="1469212" cy="734606"/>
      </dsp:txXfrm>
    </dsp:sp>
    <dsp:sp modelId="{27050B36-C6E2-480E-8BBD-FB6760E92F3F}">
      <dsp:nvSpPr>
        <dsp:cNvPr id="0" name=""/>
        <dsp:cNvSpPr/>
      </dsp:nvSpPr>
      <dsp:spPr>
        <a:xfrm>
          <a:off x="6422468" y="2091580"/>
          <a:ext cx="1469212" cy="73460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/>
            <a:t>Metodik1</a:t>
          </a:r>
        </a:p>
      </dsp:txBody>
      <dsp:txXfrm>
        <a:off x="6422468" y="2091580"/>
        <a:ext cx="1469212" cy="734606"/>
      </dsp:txXfrm>
    </dsp:sp>
    <dsp:sp modelId="{F9F472D7-1562-45A3-ABBE-E4544DEA7868}">
      <dsp:nvSpPr>
        <dsp:cNvPr id="0" name=""/>
        <dsp:cNvSpPr/>
      </dsp:nvSpPr>
      <dsp:spPr>
        <a:xfrm>
          <a:off x="8200215" y="2091580"/>
          <a:ext cx="1469212" cy="734606"/>
        </a:xfrm>
        <a:prstGeom prst="rect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dk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500" kern="1200"/>
            <a:t>Metodik2</a:t>
          </a:r>
        </a:p>
      </dsp:txBody>
      <dsp:txXfrm>
        <a:off x="8200215" y="2091580"/>
        <a:ext cx="1469212" cy="73460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3B52357-7BB1-4607-B9BB-4CE34304EE0F}">
      <dsp:nvSpPr>
        <dsp:cNvPr id="0" name=""/>
        <dsp:cNvSpPr/>
      </dsp:nvSpPr>
      <dsp:spPr>
        <a:xfrm>
          <a:off x="7742726" y="2299379"/>
          <a:ext cx="288753" cy="1265016"/>
        </a:xfrm>
        <a:custGeom>
          <a:avLst/>
          <a:gdLst/>
          <a:ahLst/>
          <a:cxnLst/>
          <a:rect l="0" t="0" r="0" b="0"/>
          <a:pathLst>
            <a:path>
              <a:moveTo>
                <a:pt x="288753" y="0"/>
              </a:moveTo>
              <a:lnTo>
                <a:pt x="288753" y="1265016"/>
              </a:lnTo>
              <a:lnTo>
                <a:pt x="0" y="1265016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A9E0C7-304F-4FAB-A466-AFC69DAF2755}">
      <dsp:nvSpPr>
        <dsp:cNvPr id="0" name=""/>
        <dsp:cNvSpPr/>
      </dsp:nvSpPr>
      <dsp:spPr>
        <a:xfrm>
          <a:off x="8031480" y="2299379"/>
          <a:ext cx="6655089" cy="25300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1279"/>
              </a:lnTo>
              <a:lnTo>
                <a:pt x="6655089" y="2241279"/>
              </a:lnTo>
              <a:lnTo>
                <a:pt x="6655089" y="2530033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AFAC5BF-1CE5-47D9-AC79-963357C549EC}">
      <dsp:nvSpPr>
        <dsp:cNvPr id="0" name=""/>
        <dsp:cNvSpPr/>
      </dsp:nvSpPr>
      <dsp:spPr>
        <a:xfrm>
          <a:off x="8031480" y="2299379"/>
          <a:ext cx="3327544" cy="25300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1279"/>
              </a:lnTo>
              <a:lnTo>
                <a:pt x="3327544" y="2241279"/>
              </a:lnTo>
              <a:lnTo>
                <a:pt x="3327544" y="2530033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BA3457C-C742-4099-B09E-8CB9554ACD20}">
      <dsp:nvSpPr>
        <dsp:cNvPr id="0" name=""/>
        <dsp:cNvSpPr/>
      </dsp:nvSpPr>
      <dsp:spPr>
        <a:xfrm>
          <a:off x="7985760" y="2299379"/>
          <a:ext cx="91440" cy="2530033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30033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76E88D6-3541-459A-8C1E-CC5D7975FBE0}">
      <dsp:nvSpPr>
        <dsp:cNvPr id="0" name=""/>
        <dsp:cNvSpPr/>
      </dsp:nvSpPr>
      <dsp:spPr>
        <a:xfrm>
          <a:off x="4703935" y="2299379"/>
          <a:ext cx="3327544" cy="2530033"/>
        </a:xfrm>
        <a:custGeom>
          <a:avLst/>
          <a:gdLst/>
          <a:ahLst/>
          <a:cxnLst/>
          <a:rect l="0" t="0" r="0" b="0"/>
          <a:pathLst>
            <a:path>
              <a:moveTo>
                <a:pt x="3327544" y="0"/>
              </a:moveTo>
              <a:lnTo>
                <a:pt x="3327544" y="2241279"/>
              </a:lnTo>
              <a:lnTo>
                <a:pt x="0" y="2241279"/>
              </a:lnTo>
              <a:lnTo>
                <a:pt x="0" y="2530033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3DF55F-8DD7-4A88-9206-516BB152FFD2}">
      <dsp:nvSpPr>
        <dsp:cNvPr id="0" name=""/>
        <dsp:cNvSpPr/>
      </dsp:nvSpPr>
      <dsp:spPr>
        <a:xfrm>
          <a:off x="1376390" y="2299379"/>
          <a:ext cx="6655089" cy="2530033"/>
        </a:xfrm>
        <a:custGeom>
          <a:avLst/>
          <a:gdLst/>
          <a:ahLst/>
          <a:cxnLst/>
          <a:rect l="0" t="0" r="0" b="0"/>
          <a:pathLst>
            <a:path>
              <a:moveTo>
                <a:pt x="6655089" y="0"/>
              </a:moveTo>
              <a:lnTo>
                <a:pt x="6655089" y="2241279"/>
              </a:lnTo>
              <a:lnTo>
                <a:pt x="0" y="2241279"/>
              </a:lnTo>
              <a:lnTo>
                <a:pt x="0" y="2530033"/>
              </a:lnTo>
            </a:path>
          </a:pathLst>
        </a:custGeom>
        <a:noFill/>
        <a:ln w="127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9A47E8-3B96-431C-B545-3D71BC6AD54F}">
      <dsp:nvSpPr>
        <dsp:cNvPr id="0" name=""/>
        <dsp:cNvSpPr/>
      </dsp:nvSpPr>
      <dsp:spPr>
        <a:xfrm>
          <a:off x="6656461" y="924360"/>
          <a:ext cx="2750036" cy="137501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Garant</a:t>
          </a:r>
          <a:r>
            <a:rPr lang="cs-CZ" sz="2800" kern="1200" baseline="-25000" smtClean="0"/>
            <a:t>a-d</a:t>
          </a:r>
          <a:endParaRPr lang="en-US" sz="2800" kern="1200" baseline="-25000" dirty="0"/>
        </a:p>
      </dsp:txBody>
      <dsp:txXfrm>
        <a:off x="6656461" y="924360"/>
        <a:ext cx="2750036" cy="1375018"/>
      </dsp:txXfrm>
    </dsp:sp>
    <dsp:sp modelId="{F195CD39-5658-4205-8875-22BEEF96CB74}">
      <dsp:nvSpPr>
        <dsp:cNvPr id="0" name=""/>
        <dsp:cNvSpPr/>
      </dsp:nvSpPr>
      <dsp:spPr>
        <a:xfrm>
          <a:off x="1372" y="4829412"/>
          <a:ext cx="2750036" cy="137501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Odborník - škola</a:t>
          </a:r>
          <a:endParaRPr lang="en-US" sz="2800" kern="1200"/>
        </a:p>
      </dsp:txBody>
      <dsp:txXfrm>
        <a:off x="1372" y="4829412"/>
        <a:ext cx="2750036" cy="1375018"/>
      </dsp:txXfrm>
    </dsp:sp>
    <dsp:sp modelId="{CC727BF5-1C41-4B18-91E0-66E359277436}">
      <dsp:nvSpPr>
        <dsp:cNvPr id="0" name=""/>
        <dsp:cNvSpPr/>
      </dsp:nvSpPr>
      <dsp:spPr>
        <a:xfrm>
          <a:off x="3328917" y="4829412"/>
          <a:ext cx="2750036" cy="137501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dirty="0" smtClean="0"/>
            <a:t>Člen PS</a:t>
          </a:r>
          <a:endParaRPr lang="en-US" sz="2800" kern="1200" dirty="0"/>
        </a:p>
      </dsp:txBody>
      <dsp:txXfrm>
        <a:off x="3328917" y="4829412"/>
        <a:ext cx="2750036" cy="1375018"/>
      </dsp:txXfrm>
    </dsp:sp>
    <dsp:sp modelId="{BA491E57-1F18-41D4-B58F-57DFE5698285}">
      <dsp:nvSpPr>
        <dsp:cNvPr id="0" name=""/>
        <dsp:cNvSpPr/>
      </dsp:nvSpPr>
      <dsp:spPr>
        <a:xfrm>
          <a:off x="6656461" y="4829412"/>
          <a:ext cx="2750036" cy="137501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Instruktor OV (jen KA5)</a:t>
          </a:r>
          <a:endParaRPr lang="en-US" sz="2800" kern="1200"/>
        </a:p>
      </dsp:txBody>
      <dsp:txXfrm>
        <a:off x="6656461" y="4829412"/>
        <a:ext cx="2750036" cy="1375018"/>
      </dsp:txXfrm>
    </dsp:sp>
    <dsp:sp modelId="{AE32A1E3-8D8E-4710-A9D0-69A8F7920E33}">
      <dsp:nvSpPr>
        <dsp:cNvPr id="0" name=""/>
        <dsp:cNvSpPr/>
      </dsp:nvSpPr>
      <dsp:spPr>
        <a:xfrm>
          <a:off x="9984006" y="4829412"/>
          <a:ext cx="2750036" cy="137501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Odborník z praxe</a:t>
          </a:r>
          <a:endParaRPr lang="en-US" sz="2800" kern="1200"/>
        </a:p>
      </dsp:txBody>
      <dsp:txXfrm>
        <a:off x="9984006" y="4829412"/>
        <a:ext cx="2750036" cy="1375018"/>
      </dsp:txXfrm>
    </dsp:sp>
    <dsp:sp modelId="{6FC5A35F-B6EE-4ED8-B320-4E7D8043CE06}">
      <dsp:nvSpPr>
        <dsp:cNvPr id="0" name=""/>
        <dsp:cNvSpPr/>
      </dsp:nvSpPr>
      <dsp:spPr>
        <a:xfrm>
          <a:off x="13311550" y="4829412"/>
          <a:ext cx="2750036" cy="137501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Odborný učitel</a:t>
          </a:r>
          <a:endParaRPr lang="en-US" sz="2800" kern="1200"/>
        </a:p>
      </dsp:txBody>
      <dsp:txXfrm>
        <a:off x="13311550" y="4829412"/>
        <a:ext cx="2750036" cy="1375018"/>
      </dsp:txXfrm>
    </dsp:sp>
    <dsp:sp modelId="{DA6D2B2A-6EE4-4C25-8830-7BA3691BFE43}">
      <dsp:nvSpPr>
        <dsp:cNvPr id="0" name=""/>
        <dsp:cNvSpPr/>
      </dsp:nvSpPr>
      <dsp:spPr>
        <a:xfrm>
          <a:off x="4992689" y="2876886"/>
          <a:ext cx="2750036" cy="137501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kern="1200" smtClean="0"/>
            <a:t>Odborník na práci s textem</a:t>
          </a:r>
          <a:endParaRPr lang="en-US" sz="2800" kern="1200" dirty="0"/>
        </a:p>
      </dsp:txBody>
      <dsp:txXfrm>
        <a:off x="4992689" y="2876886"/>
        <a:ext cx="2750036" cy="13750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27185-10FB-4A57-B3F0-45136A811A24}" type="datetimeFigureOut">
              <a:rPr lang="uk-UA" smtClean="0"/>
              <a:t>13.05.2018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C3A12-1E0F-412B-B376-8089A55D94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7216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A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7033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3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1694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47700"/>
            <a:ext cx="0" cy="1028700"/>
          </a:xfrm>
          <a:prstGeom prst="line">
            <a:avLst/>
          </a:prstGeom>
          <a:ln w="63500">
            <a:solidFill>
              <a:srgbClr val="2BC3E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429750"/>
            <a:ext cx="0" cy="590550"/>
          </a:xfrm>
          <a:prstGeom prst="line">
            <a:avLst/>
          </a:prstGeom>
          <a:ln w="63500">
            <a:solidFill>
              <a:schemeClr val="bg2">
                <a:lumMod val="8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943122" y="804259"/>
            <a:ext cx="16506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000" b="1">
                <a:solidFill>
                  <a:srgbClr val="2BC3E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uk-UA" dirty="0"/>
          </a:p>
        </p:txBody>
      </p:sp>
      <p:sp>
        <p:nvSpPr>
          <p:cNvPr id="10" name="Title 7"/>
          <p:cNvSpPr txBox="1">
            <a:spLocks/>
          </p:cNvSpPr>
          <p:nvPr userDrawn="1"/>
        </p:nvSpPr>
        <p:spPr>
          <a:xfrm>
            <a:off x="952500" y="9540169"/>
            <a:ext cx="1649730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4000" b="1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cs-CZ" sz="2800" dirty="0" smtClean="0">
                <a:solidFill>
                  <a:schemeClr val="bg2">
                    <a:lumMod val="85000"/>
                  </a:schemeClr>
                </a:solidFill>
                <a:latin typeface="Arial" panose="020B0604020202020204" pitchFamily="34" charset="0"/>
              </a:rPr>
              <a:t>MOV</a:t>
            </a:r>
            <a:endParaRPr lang="en-US" sz="2800" dirty="0">
              <a:solidFill>
                <a:schemeClr val="bg2">
                  <a:lumMod val="85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83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U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704850" y="9429750"/>
            <a:ext cx="0" cy="590550"/>
          </a:xfrm>
          <a:prstGeom prst="line">
            <a:avLst/>
          </a:prstGeom>
          <a:ln w="63500">
            <a:solidFill>
              <a:schemeClr val="bg2">
                <a:lumMod val="8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7"/>
          <p:cNvSpPr txBox="1">
            <a:spLocks/>
          </p:cNvSpPr>
          <p:nvPr userDrawn="1"/>
        </p:nvSpPr>
        <p:spPr>
          <a:xfrm>
            <a:off x="952500" y="9540169"/>
            <a:ext cx="1649730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4000" b="1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cs-CZ" sz="2800" dirty="0" smtClean="0">
                <a:solidFill>
                  <a:schemeClr val="bg2">
                    <a:lumMod val="85000"/>
                  </a:schemeClr>
                </a:solidFill>
                <a:latin typeface="Arial" panose="020B0604020202020204" pitchFamily="34" charset="0"/>
              </a:rPr>
              <a:t>MOV</a:t>
            </a:r>
            <a:endParaRPr lang="en-US" sz="2800" dirty="0">
              <a:solidFill>
                <a:schemeClr val="bg2">
                  <a:lumMod val="8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620000" y="2476500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>
                <a:latin typeface="Arial" panose="020B0604020202020204" pitchFamily="34" charset="0"/>
              </a:defRPr>
            </a:lvl1pPr>
          </a:lstStyle>
          <a:p>
            <a:r>
              <a:rPr lang="cs-CZ" dirty="0" smtClean="0"/>
              <a:t>Kliknutím na ikonu přidáte obrázek.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9944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BRA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"/>
          <p:cNvSpPr>
            <a:spLocks noGrp="1"/>
          </p:cNvSpPr>
          <p:nvPr>
            <p:ph type="pic" sz="quarter" idx="12"/>
          </p:nvPr>
        </p:nvSpPr>
        <p:spPr>
          <a:xfrm>
            <a:off x="-4763" y="0"/>
            <a:ext cx="18288000" cy="10287000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2647722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1714500"/>
            <a:ext cx="16459200" cy="1600200"/>
          </a:xfrm>
          <a:prstGeom prst="rect">
            <a:avLst/>
          </a:prstGeom>
        </p:spPr>
        <p:txBody>
          <a:bodyPr lIns="163284" tIns="81642" rIns="163284" bIns="81642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14400" y="3374136"/>
            <a:ext cx="16459200" cy="6487668"/>
          </a:xfrm>
          <a:prstGeom prst="rect">
            <a:avLst/>
          </a:prstGeom>
        </p:spPr>
        <p:txBody>
          <a:bodyPr lIns="163284" tIns="81642" rIns="163284" bIns="81642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3173072" y="918972"/>
            <a:ext cx="1914528" cy="685800"/>
          </a:xfrm>
          <a:prstGeom prst="rect">
            <a:avLst/>
          </a:prstGeom>
        </p:spPr>
        <p:txBody>
          <a:bodyPr lIns="163284" tIns="81642" rIns="163284" bIns="81642"/>
          <a:lstStyle/>
          <a:p>
            <a:fld id="{89DAB4E7-101E-4A19-8487-452E1DD40246}" type="datetimeFigureOut">
              <a:rPr lang="en-US" smtClean="0"/>
              <a:t>5/13/2018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>
          <a:xfrm>
            <a:off x="10515600" y="918972"/>
            <a:ext cx="2651760" cy="685800"/>
          </a:xfrm>
          <a:prstGeom prst="rect">
            <a:avLst/>
          </a:prstGeom>
        </p:spPr>
        <p:txBody>
          <a:bodyPr lIns="163284" tIns="81642" rIns="163284" bIns="81642"/>
          <a:lstStyle/>
          <a:p>
            <a:endParaRPr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16349472" y="3408"/>
            <a:ext cx="1524000" cy="548640"/>
          </a:xfrm>
          <a:prstGeom prst="rect">
            <a:avLst/>
          </a:prstGeom>
        </p:spPr>
        <p:txBody>
          <a:bodyPr lIns="163284" tIns="81642" rIns="163284" bIns="81642"/>
          <a:lstStyle/>
          <a:p>
            <a:fld id="{F128E84C-27D2-4F65-8771-B172224FD0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944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PRA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1996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47700"/>
            <a:ext cx="0" cy="1028700"/>
          </a:xfrm>
          <a:prstGeom prst="line">
            <a:avLst/>
          </a:prstGeom>
          <a:ln w="63500">
            <a:solidFill>
              <a:srgbClr val="2BC3E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429750"/>
            <a:ext cx="0" cy="590550"/>
          </a:xfrm>
          <a:prstGeom prst="line">
            <a:avLst/>
          </a:prstGeom>
          <a:ln w="63500">
            <a:solidFill>
              <a:schemeClr val="bg2">
                <a:lumMod val="8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943122" y="804259"/>
            <a:ext cx="165066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000" b="1">
                <a:solidFill>
                  <a:srgbClr val="2BC3E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dirty="0"/>
              <a:t>click to edit master title style</a:t>
            </a:r>
            <a:endParaRPr lang="uk-UA" dirty="0"/>
          </a:p>
        </p:txBody>
      </p:sp>
      <p:sp>
        <p:nvSpPr>
          <p:cNvPr id="10" name="Title 7"/>
          <p:cNvSpPr txBox="1">
            <a:spLocks/>
          </p:cNvSpPr>
          <p:nvPr userDrawn="1"/>
        </p:nvSpPr>
        <p:spPr>
          <a:xfrm>
            <a:off x="952500" y="9540169"/>
            <a:ext cx="1649730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4000" b="1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cs-CZ" sz="2800" dirty="0">
                <a:solidFill>
                  <a:srgbClr val="FFFFFF">
                    <a:lumMod val="85000"/>
                  </a:srgbClr>
                </a:solidFill>
              </a:rPr>
              <a:t>MOV</a:t>
            </a:r>
            <a:endParaRPr lang="en-US" sz="2800" dirty="0">
              <a:solidFill>
                <a:srgbClr val="FFFFFF">
                  <a:lumMod val="8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856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U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704850" y="9429750"/>
            <a:ext cx="0" cy="590550"/>
          </a:xfrm>
          <a:prstGeom prst="line">
            <a:avLst/>
          </a:prstGeom>
          <a:ln w="63500">
            <a:solidFill>
              <a:schemeClr val="bg2">
                <a:lumMod val="8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le 7"/>
          <p:cNvSpPr txBox="1">
            <a:spLocks/>
          </p:cNvSpPr>
          <p:nvPr userDrawn="1"/>
        </p:nvSpPr>
        <p:spPr>
          <a:xfrm>
            <a:off x="952500" y="9540169"/>
            <a:ext cx="16497300" cy="4801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algn="l" defTabSz="13716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uk-UA" sz="4000" b="1" kern="1200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r>
              <a:rPr lang="cs-CZ" sz="2800" dirty="0">
                <a:solidFill>
                  <a:srgbClr val="FFFFFF">
                    <a:lumMod val="85000"/>
                  </a:srgbClr>
                </a:solidFill>
              </a:rPr>
              <a:t>MOV</a:t>
            </a:r>
            <a:endParaRPr lang="en-US" sz="2800" dirty="0">
              <a:solidFill>
                <a:srgbClr val="FFFFFF">
                  <a:lumMod val="85000"/>
                </a:srgbClr>
              </a:solidFill>
            </a:endParaRPr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620000" y="2476500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>
                <a:latin typeface="Arial" panose="020B0604020202020204" pitchFamily="34" charset="0"/>
              </a:defRPr>
            </a:lvl1pPr>
          </a:lstStyle>
          <a:p>
            <a:r>
              <a:rPr lang="cs-CZ" dirty="0"/>
              <a:t>Kliknutím na ikonu přidáte obrázek.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633410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OBRA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1"/>
          <p:cNvSpPr>
            <a:spLocks noGrp="1"/>
          </p:cNvSpPr>
          <p:nvPr>
            <p:ph type="pic" sz="quarter" idx="12"/>
          </p:nvPr>
        </p:nvSpPr>
        <p:spPr>
          <a:xfrm>
            <a:off x="-4763" y="0"/>
            <a:ext cx="18288000" cy="10287000"/>
          </a:xfrm>
          <a:prstGeom prst="rect">
            <a:avLst/>
          </a:prstGeom>
        </p:spPr>
      </p:sp>
    </p:spTree>
    <p:extLst>
      <p:ext uri="{BB962C8B-B14F-4D97-AF65-F5344CB8AC3E}">
        <p14:creationId xmlns:p14="http://schemas.microsoft.com/office/powerpoint/2010/main" val="488583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3871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734" r:id="rId2"/>
    <p:sldLayoutId id="2147483735" r:id="rId3"/>
    <p:sldLayoutId id="2147483736" r:id="rId4"/>
    <p:sldLayoutId id="2147483737" r:id="rId5"/>
    <p:sldLayoutId id="2147483739" r:id="rId6"/>
    <p:sldLayoutId id="2147483740" r:id="rId7"/>
    <p:sldLayoutId id="2147483741" r:id="rId8"/>
    <p:sldLayoutId id="2147483742" r:id="rId9"/>
    <p:sldLayoutId id="2147483743" r:id="rId10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2474243" y="4000500"/>
            <a:ext cx="13491914" cy="1804705"/>
            <a:chOff x="4205" y="3032"/>
            <a:chExt cx="3110" cy="416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4205" y="3032"/>
              <a:ext cx="3110" cy="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6783" y="3049"/>
              <a:ext cx="366" cy="252"/>
            </a:xfrm>
            <a:custGeom>
              <a:avLst/>
              <a:gdLst>
                <a:gd name="T0" fmla="*/ 1108 w 1597"/>
                <a:gd name="T1" fmla="*/ 588 h 1077"/>
                <a:gd name="T2" fmla="*/ 1108 w 1597"/>
                <a:gd name="T3" fmla="*/ 479 h 1077"/>
                <a:gd name="T4" fmla="*/ 992 w 1597"/>
                <a:gd name="T5" fmla="*/ 479 h 1077"/>
                <a:gd name="T6" fmla="*/ 897 w 1597"/>
                <a:gd name="T7" fmla="*/ 603 h 1077"/>
                <a:gd name="T8" fmla="*/ 795 w 1597"/>
                <a:gd name="T9" fmla="*/ 548 h 1077"/>
                <a:gd name="T10" fmla="*/ 747 w 1597"/>
                <a:gd name="T11" fmla="*/ 566 h 1077"/>
                <a:gd name="T12" fmla="*/ 878 w 1597"/>
                <a:gd name="T13" fmla="*/ 626 h 1077"/>
                <a:gd name="T14" fmla="*/ 695 w 1597"/>
                <a:gd name="T15" fmla="*/ 864 h 1077"/>
                <a:gd name="T16" fmla="*/ 692 w 1597"/>
                <a:gd name="T17" fmla="*/ 864 h 1077"/>
                <a:gd name="T18" fmla="*/ 394 w 1597"/>
                <a:gd name="T19" fmla="*/ 484 h 1077"/>
                <a:gd name="T20" fmla="*/ 732 w 1597"/>
                <a:gd name="T21" fmla="*/ 54 h 1077"/>
                <a:gd name="T22" fmla="*/ 732 w 1597"/>
                <a:gd name="T23" fmla="*/ 471 h 1077"/>
                <a:gd name="T24" fmla="*/ 831 w 1597"/>
                <a:gd name="T25" fmla="*/ 471 h 1077"/>
                <a:gd name="T26" fmla="*/ 831 w 1597"/>
                <a:gd name="T27" fmla="*/ 357 h 1077"/>
                <a:gd name="T28" fmla="*/ 1029 w 1597"/>
                <a:gd name="T29" fmla="*/ 408 h 1077"/>
                <a:gd name="T30" fmla="*/ 1169 w 1597"/>
                <a:gd name="T31" fmla="*/ 512 h 1077"/>
                <a:gd name="T32" fmla="*/ 1108 w 1597"/>
                <a:gd name="T33" fmla="*/ 588 h 1077"/>
                <a:gd name="T34" fmla="*/ 1146 w 1597"/>
                <a:gd name="T35" fmla="*/ 615 h 1077"/>
                <a:gd name="T36" fmla="*/ 1277 w 1597"/>
                <a:gd name="T37" fmla="*/ 497 h 1077"/>
                <a:gd name="T38" fmla="*/ 1094 w 1597"/>
                <a:gd name="T39" fmla="*/ 368 h 1077"/>
                <a:gd name="T40" fmla="*/ 855 w 1597"/>
                <a:gd name="T41" fmla="*/ 263 h 1077"/>
                <a:gd name="T42" fmla="*/ 852 w 1597"/>
                <a:gd name="T43" fmla="*/ 245 h 1077"/>
                <a:gd name="T44" fmla="*/ 1020 w 1597"/>
                <a:gd name="T45" fmla="*/ 146 h 1077"/>
                <a:gd name="T46" fmla="*/ 1202 w 1597"/>
                <a:gd name="T47" fmla="*/ 204 h 1077"/>
                <a:gd name="T48" fmla="*/ 1246 w 1597"/>
                <a:gd name="T49" fmla="*/ 190 h 1077"/>
                <a:gd name="T50" fmla="*/ 1020 w 1597"/>
                <a:gd name="T51" fmla="*/ 126 h 1077"/>
                <a:gd name="T52" fmla="*/ 831 w 1597"/>
                <a:gd name="T53" fmla="*/ 162 h 1077"/>
                <a:gd name="T54" fmla="*/ 831 w 1597"/>
                <a:gd name="T55" fmla="*/ 0 h 1077"/>
                <a:gd name="T56" fmla="*/ 715 w 1597"/>
                <a:gd name="T57" fmla="*/ 0 h 1077"/>
                <a:gd name="T58" fmla="*/ 418 w 1597"/>
                <a:gd name="T59" fmla="*/ 385 h 1077"/>
                <a:gd name="T60" fmla="*/ 416 w 1597"/>
                <a:gd name="T61" fmla="*/ 385 h 1077"/>
                <a:gd name="T62" fmla="*/ 113 w 1597"/>
                <a:gd name="T63" fmla="*/ 0 h 1077"/>
                <a:gd name="T64" fmla="*/ 0 w 1597"/>
                <a:gd name="T65" fmla="*/ 0 h 1077"/>
                <a:gd name="T66" fmla="*/ 0 w 1597"/>
                <a:gd name="T67" fmla="*/ 471 h 1077"/>
                <a:gd name="T68" fmla="*/ 55 w 1597"/>
                <a:gd name="T69" fmla="*/ 471 h 1077"/>
                <a:gd name="T70" fmla="*/ 55 w 1597"/>
                <a:gd name="T71" fmla="*/ 60 h 1077"/>
                <a:gd name="T72" fmla="*/ 387 w 1597"/>
                <a:gd name="T73" fmla="*/ 479 h 1077"/>
                <a:gd name="T74" fmla="*/ 285 w 1597"/>
                <a:gd name="T75" fmla="*/ 479 h 1077"/>
                <a:gd name="T76" fmla="*/ 285 w 1597"/>
                <a:gd name="T77" fmla="*/ 951 h 1077"/>
                <a:gd name="T78" fmla="*/ 332 w 1597"/>
                <a:gd name="T79" fmla="*/ 951 h 1077"/>
                <a:gd name="T80" fmla="*/ 332 w 1597"/>
                <a:gd name="T81" fmla="*/ 539 h 1077"/>
                <a:gd name="T82" fmla="*/ 668 w 1597"/>
                <a:gd name="T83" fmla="*/ 964 h 1077"/>
                <a:gd name="T84" fmla="*/ 670 w 1597"/>
                <a:gd name="T85" fmla="*/ 964 h 1077"/>
                <a:gd name="T86" fmla="*/ 1009 w 1597"/>
                <a:gd name="T87" fmla="*/ 533 h 1077"/>
                <a:gd name="T88" fmla="*/ 1009 w 1597"/>
                <a:gd name="T89" fmla="*/ 951 h 1077"/>
                <a:gd name="T90" fmla="*/ 1108 w 1597"/>
                <a:gd name="T91" fmla="*/ 951 h 1077"/>
                <a:gd name="T92" fmla="*/ 1108 w 1597"/>
                <a:gd name="T93" fmla="*/ 637 h 1077"/>
                <a:gd name="T94" fmla="*/ 1284 w 1597"/>
                <a:gd name="T95" fmla="*/ 637 h 1077"/>
                <a:gd name="T96" fmla="*/ 1284 w 1597"/>
                <a:gd name="T97" fmla="*/ 1077 h 1077"/>
                <a:gd name="T98" fmla="*/ 1386 w 1597"/>
                <a:gd name="T99" fmla="*/ 1077 h 1077"/>
                <a:gd name="T100" fmla="*/ 1386 w 1597"/>
                <a:gd name="T101" fmla="*/ 637 h 1077"/>
                <a:gd name="T102" fmla="*/ 1597 w 1597"/>
                <a:gd name="T103" fmla="*/ 637 h 1077"/>
                <a:gd name="T104" fmla="*/ 1597 w 1597"/>
                <a:gd name="T105" fmla="*/ 615 h 1077"/>
                <a:gd name="T106" fmla="*/ 1146 w 1597"/>
                <a:gd name="T107" fmla="*/ 615 h 1077"/>
                <a:gd name="T108" fmla="*/ 1068 w 1597"/>
                <a:gd name="T109" fmla="*/ 96 h 1077"/>
                <a:gd name="T110" fmla="*/ 1229 w 1597"/>
                <a:gd name="T111" fmla="*/ 0 h 1077"/>
                <a:gd name="T112" fmla="*/ 1178 w 1597"/>
                <a:gd name="T113" fmla="*/ 0 h 1077"/>
                <a:gd name="T114" fmla="*/ 1030 w 1597"/>
                <a:gd name="T115" fmla="*/ 67 h 1077"/>
                <a:gd name="T116" fmla="*/ 879 w 1597"/>
                <a:gd name="T117" fmla="*/ 0 h 1077"/>
                <a:gd name="T118" fmla="*/ 831 w 1597"/>
                <a:gd name="T119" fmla="*/ 0 h 1077"/>
                <a:gd name="T120" fmla="*/ 994 w 1597"/>
                <a:gd name="T121" fmla="*/ 96 h 1077"/>
                <a:gd name="T122" fmla="*/ 1068 w 1597"/>
                <a:gd name="T123" fmla="*/ 96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97" h="1077">
                  <a:moveTo>
                    <a:pt x="1108" y="588"/>
                  </a:moveTo>
                  <a:lnTo>
                    <a:pt x="1108" y="479"/>
                  </a:lnTo>
                  <a:lnTo>
                    <a:pt x="992" y="479"/>
                  </a:lnTo>
                  <a:lnTo>
                    <a:pt x="897" y="603"/>
                  </a:lnTo>
                  <a:cubicBezTo>
                    <a:pt x="857" y="593"/>
                    <a:pt x="822" y="575"/>
                    <a:pt x="795" y="548"/>
                  </a:cubicBezTo>
                  <a:lnTo>
                    <a:pt x="747" y="566"/>
                  </a:lnTo>
                  <a:cubicBezTo>
                    <a:pt x="778" y="595"/>
                    <a:pt x="824" y="615"/>
                    <a:pt x="878" y="626"/>
                  </a:cubicBezTo>
                  <a:lnTo>
                    <a:pt x="695" y="864"/>
                  </a:lnTo>
                  <a:lnTo>
                    <a:pt x="692" y="864"/>
                  </a:lnTo>
                  <a:lnTo>
                    <a:pt x="394" y="484"/>
                  </a:lnTo>
                  <a:lnTo>
                    <a:pt x="732" y="54"/>
                  </a:lnTo>
                  <a:lnTo>
                    <a:pt x="732" y="471"/>
                  </a:lnTo>
                  <a:lnTo>
                    <a:pt x="831" y="471"/>
                  </a:lnTo>
                  <a:lnTo>
                    <a:pt x="831" y="357"/>
                  </a:lnTo>
                  <a:cubicBezTo>
                    <a:pt x="884" y="378"/>
                    <a:pt x="956" y="391"/>
                    <a:pt x="1029" y="408"/>
                  </a:cubicBezTo>
                  <a:cubicBezTo>
                    <a:pt x="1137" y="431"/>
                    <a:pt x="1169" y="472"/>
                    <a:pt x="1169" y="512"/>
                  </a:cubicBezTo>
                  <a:cubicBezTo>
                    <a:pt x="1169" y="542"/>
                    <a:pt x="1147" y="569"/>
                    <a:pt x="1108" y="588"/>
                  </a:cubicBezTo>
                  <a:close/>
                  <a:moveTo>
                    <a:pt x="1146" y="615"/>
                  </a:moveTo>
                  <a:cubicBezTo>
                    <a:pt x="1217" y="592"/>
                    <a:pt x="1270" y="552"/>
                    <a:pt x="1277" y="497"/>
                  </a:cubicBezTo>
                  <a:cubicBezTo>
                    <a:pt x="1277" y="418"/>
                    <a:pt x="1185" y="387"/>
                    <a:pt x="1094" y="368"/>
                  </a:cubicBezTo>
                  <a:cubicBezTo>
                    <a:pt x="963" y="342"/>
                    <a:pt x="870" y="320"/>
                    <a:pt x="855" y="263"/>
                  </a:cubicBezTo>
                  <a:cubicBezTo>
                    <a:pt x="852" y="256"/>
                    <a:pt x="852" y="251"/>
                    <a:pt x="852" y="245"/>
                  </a:cubicBezTo>
                  <a:cubicBezTo>
                    <a:pt x="855" y="184"/>
                    <a:pt x="941" y="146"/>
                    <a:pt x="1020" y="146"/>
                  </a:cubicBezTo>
                  <a:cubicBezTo>
                    <a:pt x="1100" y="146"/>
                    <a:pt x="1151" y="156"/>
                    <a:pt x="1202" y="204"/>
                  </a:cubicBezTo>
                  <a:lnTo>
                    <a:pt x="1246" y="190"/>
                  </a:lnTo>
                  <a:cubicBezTo>
                    <a:pt x="1189" y="139"/>
                    <a:pt x="1112" y="126"/>
                    <a:pt x="1020" y="126"/>
                  </a:cubicBezTo>
                  <a:cubicBezTo>
                    <a:pt x="944" y="126"/>
                    <a:pt x="878" y="139"/>
                    <a:pt x="831" y="162"/>
                  </a:cubicBezTo>
                  <a:lnTo>
                    <a:pt x="831" y="0"/>
                  </a:lnTo>
                  <a:lnTo>
                    <a:pt x="715" y="0"/>
                  </a:lnTo>
                  <a:lnTo>
                    <a:pt x="418" y="385"/>
                  </a:lnTo>
                  <a:lnTo>
                    <a:pt x="416" y="385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471"/>
                  </a:lnTo>
                  <a:lnTo>
                    <a:pt x="55" y="471"/>
                  </a:lnTo>
                  <a:lnTo>
                    <a:pt x="55" y="60"/>
                  </a:lnTo>
                  <a:lnTo>
                    <a:pt x="387" y="479"/>
                  </a:lnTo>
                  <a:lnTo>
                    <a:pt x="285" y="479"/>
                  </a:lnTo>
                  <a:lnTo>
                    <a:pt x="285" y="951"/>
                  </a:lnTo>
                  <a:lnTo>
                    <a:pt x="332" y="951"/>
                  </a:lnTo>
                  <a:lnTo>
                    <a:pt x="332" y="539"/>
                  </a:lnTo>
                  <a:lnTo>
                    <a:pt x="668" y="964"/>
                  </a:lnTo>
                  <a:lnTo>
                    <a:pt x="670" y="964"/>
                  </a:lnTo>
                  <a:lnTo>
                    <a:pt x="1009" y="533"/>
                  </a:lnTo>
                  <a:lnTo>
                    <a:pt x="1009" y="951"/>
                  </a:lnTo>
                  <a:lnTo>
                    <a:pt x="1108" y="951"/>
                  </a:lnTo>
                  <a:lnTo>
                    <a:pt x="1108" y="637"/>
                  </a:lnTo>
                  <a:lnTo>
                    <a:pt x="1284" y="637"/>
                  </a:lnTo>
                  <a:lnTo>
                    <a:pt x="1284" y="1077"/>
                  </a:lnTo>
                  <a:lnTo>
                    <a:pt x="1386" y="1077"/>
                  </a:lnTo>
                  <a:lnTo>
                    <a:pt x="1386" y="637"/>
                  </a:lnTo>
                  <a:lnTo>
                    <a:pt x="1597" y="637"/>
                  </a:lnTo>
                  <a:lnTo>
                    <a:pt x="1597" y="615"/>
                  </a:lnTo>
                  <a:lnTo>
                    <a:pt x="1146" y="615"/>
                  </a:lnTo>
                  <a:close/>
                  <a:moveTo>
                    <a:pt x="1068" y="96"/>
                  </a:moveTo>
                  <a:lnTo>
                    <a:pt x="1229" y="0"/>
                  </a:lnTo>
                  <a:lnTo>
                    <a:pt x="1178" y="0"/>
                  </a:lnTo>
                  <a:lnTo>
                    <a:pt x="1030" y="67"/>
                  </a:lnTo>
                  <a:lnTo>
                    <a:pt x="879" y="0"/>
                  </a:lnTo>
                  <a:lnTo>
                    <a:pt x="831" y="0"/>
                  </a:lnTo>
                  <a:lnTo>
                    <a:pt x="994" y="96"/>
                  </a:lnTo>
                  <a:lnTo>
                    <a:pt x="1068" y="96"/>
                  </a:lnTo>
                  <a:close/>
                </a:path>
              </a:pathLst>
            </a:custGeom>
            <a:solidFill>
              <a:srgbClr val="379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6588" y="3329"/>
              <a:ext cx="39" cy="35"/>
            </a:xfrm>
            <a:custGeom>
              <a:avLst/>
              <a:gdLst>
                <a:gd name="T0" fmla="*/ 0 w 172"/>
                <a:gd name="T1" fmla="*/ 0 h 149"/>
                <a:gd name="T2" fmla="*/ 23 w 172"/>
                <a:gd name="T3" fmla="*/ 0 h 149"/>
                <a:gd name="T4" fmla="*/ 86 w 172"/>
                <a:gd name="T5" fmla="*/ 135 h 149"/>
                <a:gd name="T6" fmla="*/ 150 w 172"/>
                <a:gd name="T7" fmla="*/ 0 h 149"/>
                <a:gd name="T8" fmla="*/ 172 w 172"/>
                <a:gd name="T9" fmla="*/ 0 h 149"/>
                <a:gd name="T10" fmla="*/ 172 w 172"/>
                <a:gd name="T11" fmla="*/ 149 h 149"/>
                <a:gd name="T12" fmla="*/ 157 w 172"/>
                <a:gd name="T13" fmla="*/ 149 h 149"/>
                <a:gd name="T14" fmla="*/ 158 w 172"/>
                <a:gd name="T15" fmla="*/ 13 h 149"/>
                <a:gd name="T16" fmla="*/ 95 w 172"/>
                <a:gd name="T17" fmla="*/ 149 h 149"/>
                <a:gd name="T18" fmla="*/ 78 w 172"/>
                <a:gd name="T19" fmla="*/ 149 h 149"/>
                <a:gd name="T20" fmla="*/ 13 w 172"/>
                <a:gd name="T21" fmla="*/ 13 h 149"/>
                <a:gd name="T22" fmla="*/ 14 w 172"/>
                <a:gd name="T23" fmla="*/ 149 h 149"/>
                <a:gd name="T24" fmla="*/ 0 w 172"/>
                <a:gd name="T25" fmla="*/ 149 h 149"/>
                <a:gd name="T26" fmla="*/ 0 w 172"/>
                <a:gd name="T2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" h="149">
                  <a:moveTo>
                    <a:pt x="0" y="0"/>
                  </a:moveTo>
                  <a:lnTo>
                    <a:pt x="23" y="0"/>
                  </a:lnTo>
                  <a:lnTo>
                    <a:pt x="86" y="135"/>
                  </a:lnTo>
                  <a:lnTo>
                    <a:pt x="150" y="0"/>
                  </a:lnTo>
                  <a:lnTo>
                    <a:pt x="172" y="0"/>
                  </a:lnTo>
                  <a:lnTo>
                    <a:pt x="172" y="149"/>
                  </a:lnTo>
                  <a:lnTo>
                    <a:pt x="157" y="149"/>
                  </a:lnTo>
                  <a:lnTo>
                    <a:pt x="158" y="13"/>
                  </a:lnTo>
                  <a:lnTo>
                    <a:pt x="95" y="149"/>
                  </a:lnTo>
                  <a:lnTo>
                    <a:pt x="78" y="149"/>
                  </a:lnTo>
                  <a:lnTo>
                    <a:pt x="13" y="13"/>
                  </a:lnTo>
                  <a:lnTo>
                    <a:pt x="14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6640" y="3329"/>
              <a:ext cx="4" cy="35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6657" y="3329"/>
              <a:ext cx="31" cy="35"/>
            </a:xfrm>
            <a:custGeom>
              <a:avLst/>
              <a:gdLst>
                <a:gd name="T0" fmla="*/ 0 w 138"/>
                <a:gd name="T1" fmla="*/ 0 h 149"/>
                <a:gd name="T2" fmla="*/ 19 w 138"/>
                <a:gd name="T3" fmla="*/ 0 h 149"/>
                <a:gd name="T4" fmla="*/ 123 w 138"/>
                <a:gd name="T5" fmla="*/ 134 h 149"/>
                <a:gd name="T6" fmla="*/ 123 w 138"/>
                <a:gd name="T7" fmla="*/ 0 h 149"/>
                <a:gd name="T8" fmla="*/ 138 w 138"/>
                <a:gd name="T9" fmla="*/ 0 h 149"/>
                <a:gd name="T10" fmla="*/ 138 w 138"/>
                <a:gd name="T11" fmla="*/ 149 h 149"/>
                <a:gd name="T12" fmla="*/ 118 w 138"/>
                <a:gd name="T13" fmla="*/ 149 h 149"/>
                <a:gd name="T14" fmla="*/ 15 w 138"/>
                <a:gd name="T15" fmla="*/ 16 h 149"/>
                <a:gd name="T16" fmla="*/ 15 w 138"/>
                <a:gd name="T17" fmla="*/ 149 h 149"/>
                <a:gd name="T18" fmla="*/ 0 w 138"/>
                <a:gd name="T19" fmla="*/ 149 h 149"/>
                <a:gd name="T20" fmla="*/ 0 w 138"/>
                <a:gd name="T2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8" h="149">
                  <a:moveTo>
                    <a:pt x="0" y="0"/>
                  </a:moveTo>
                  <a:lnTo>
                    <a:pt x="19" y="0"/>
                  </a:lnTo>
                  <a:lnTo>
                    <a:pt x="123" y="134"/>
                  </a:lnTo>
                  <a:lnTo>
                    <a:pt x="123" y="0"/>
                  </a:lnTo>
                  <a:lnTo>
                    <a:pt x="138" y="0"/>
                  </a:lnTo>
                  <a:lnTo>
                    <a:pt x="138" y="149"/>
                  </a:lnTo>
                  <a:lnTo>
                    <a:pt x="118" y="149"/>
                  </a:lnTo>
                  <a:lnTo>
                    <a:pt x="15" y="16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8" name="Rectangle 9"/>
            <p:cNvSpPr>
              <a:spLocks noChangeArrowheads="1"/>
            </p:cNvSpPr>
            <p:nvPr/>
          </p:nvSpPr>
          <p:spPr bwMode="auto">
            <a:xfrm>
              <a:off x="6701" y="3329"/>
              <a:ext cx="4" cy="35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6716" y="3328"/>
              <a:ext cx="29" cy="37"/>
            </a:xfrm>
            <a:custGeom>
              <a:avLst/>
              <a:gdLst>
                <a:gd name="T0" fmla="*/ 16 w 125"/>
                <a:gd name="T1" fmla="*/ 103 h 156"/>
                <a:gd name="T2" fmla="*/ 16 w 125"/>
                <a:gd name="T3" fmla="*/ 104 h 156"/>
                <a:gd name="T4" fmla="*/ 63 w 125"/>
                <a:gd name="T5" fmla="*/ 142 h 156"/>
                <a:gd name="T6" fmla="*/ 109 w 125"/>
                <a:gd name="T7" fmla="*/ 111 h 156"/>
                <a:gd name="T8" fmla="*/ 72 w 125"/>
                <a:gd name="T9" fmla="*/ 85 h 156"/>
                <a:gd name="T10" fmla="*/ 40 w 125"/>
                <a:gd name="T11" fmla="*/ 80 h 156"/>
                <a:gd name="T12" fmla="*/ 5 w 125"/>
                <a:gd name="T13" fmla="*/ 43 h 156"/>
                <a:gd name="T14" fmla="*/ 62 w 125"/>
                <a:gd name="T15" fmla="*/ 0 h 156"/>
                <a:gd name="T16" fmla="*/ 120 w 125"/>
                <a:gd name="T17" fmla="*/ 45 h 156"/>
                <a:gd name="T18" fmla="*/ 105 w 125"/>
                <a:gd name="T19" fmla="*/ 45 h 156"/>
                <a:gd name="T20" fmla="*/ 62 w 125"/>
                <a:gd name="T21" fmla="*/ 13 h 156"/>
                <a:gd name="T22" fmla="*/ 20 w 125"/>
                <a:gd name="T23" fmla="*/ 42 h 156"/>
                <a:gd name="T24" fmla="*/ 57 w 125"/>
                <a:gd name="T25" fmla="*/ 67 h 156"/>
                <a:gd name="T26" fmla="*/ 85 w 125"/>
                <a:gd name="T27" fmla="*/ 72 h 156"/>
                <a:gd name="T28" fmla="*/ 125 w 125"/>
                <a:gd name="T29" fmla="*/ 110 h 156"/>
                <a:gd name="T30" fmla="*/ 64 w 125"/>
                <a:gd name="T31" fmla="*/ 156 h 156"/>
                <a:gd name="T32" fmla="*/ 0 w 125"/>
                <a:gd name="T33" fmla="*/ 105 h 156"/>
                <a:gd name="T34" fmla="*/ 0 w 125"/>
                <a:gd name="T35" fmla="*/ 103 h 156"/>
                <a:gd name="T36" fmla="*/ 16 w 125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156">
                  <a:moveTo>
                    <a:pt x="16" y="103"/>
                  </a:moveTo>
                  <a:lnTo>
                    <a:pt x="16" y="104"/>
                  </a:lnTo>
                  <a:cubicBezTo>
                    <a:pt x="16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2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6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3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6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6752" y="3329"/>
              <a:ext cx="30" cy="35"/>
            </a:xfrm>
            <a:custGeom>
              <a:avLst/>
              <a:gdLst>
                <a:gd name="T0" fmla="*/ 57 w 130"/>
                <a:gd name="T1" fmla="*/ 14 h 149"/>
                <a:gd name="T2" fmla="*/ 0 w 130"/>
                <a:gd name="T3" fmla="*/ 14 h 149"/>
                <a:gd name="T4" fmla="*/ 0 w 130"/>
                <a:gd name="T5" fmla="*/ 0 h 149"/>
                <a:gd name="T6" fmla="*/ 130 w 130"/>
                <a:gd name="T7" fmla="*/ 0 h 149"/>
                <a:gd name="T8" fmla="*/ 130 w 130"/>
                <a:gd name="T9" fmla="*/ 14 h 149"/>
                <a:gd name="T10" fmla="*/ 72 w 130"/>
                <a:gd name="T11" fmla="*/ 14 h 149"/>
                <a:gd name="T12" fmla="*/ 72 w 130"/>
                <a:gd name="T13" fmla="*/ 149 h 149"/>
                <a:gd name="T14" fmla="*/ 57 w 130"/>
                <a:gd name="T15" fmla="*/ 149 h 149"/>
                <a:gd name="T16" fmla="*/ 57 w 130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6791" y="3329"/>
              <a:ext cx="26" cy="35"/>
            </a:xfrm>
            <a:custGeom>
              <a:avLst/>
              <a:gdLst>
                <a:gd name="T0" fmla="*/ 0 w 115"/>
                <a:gd name="T1" fmla="*/ 0 h 149"/>
                <a:gd name="T2" fmla="*/ 115 w 115"/>
                <a:gd name="T3" fmla="*/ 0 h 149"/>
                <a:gd name="T4" fmla="*/ 115 w 115"/>
                <a:gd name="T5" fmla="*/ 14 h 149"/>
                <a:gd name="T6" fmla="*/ 15 w 115"/>
                <a:gd name="T7" fmla="*/ 14 h 149"/>
                <a:gd name="T8" fmla="*/ 15 w 115"/>
                <a:gd name="T9" fmla="*/ 66 h 149"/>
                <a:gd name="T10" fmla="*/ 107 w 115"/>
                <a:gd name="T11" fmla="*/ 66 h 149"/>
                <a:gd name="T12" fmla="*/ 107 w 115"/>
                <a:gd name="T13" fmla="*/ 80 h 149"/>
                <a:gd name="T14" fmla="*/ 15 w 115"/>
                <a:gd name="T15" fmla="*/ 80 h 149"/>
                <a:gd name="T16" fmla="*/ 15 w 115"/>
                <a:gd name="T17" fmla="*/ 135 h 149"/>
                <a:gd name="T18" fmla="*/ 115 w 115"/>
                <a:gd name="T19" fmla="*/ 135 h 149"/>
                <a:gd name="T20" fmla="*/ 115 w 115"/>
                <a:gd name="T21" fmla="*/ 149 h 149"/>
                <a:gd name="T22" fmla="*/ 0 w 115"/>
                <a:gd name="T23" fmla="*/ 149 h 149"/>
                <a:gd name="T24" fmla="*/ 0 w 115"/>
                <a:gd name="T2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" h="149">
                  <a:moveTo>
                    <a:pt x="0" y="0"/>
                  </a:moveTo>
                  <a:lnTo>
                    <a:pt x="115" y="0"/>
                  </a:lnTo>
                  <a:lnTo>
                    <a:pt x="115" y="14"/>
                  </a:lnTo>
                  <a:lnTo>
                    <a:pt x="15" y="14"/>
                  </a:lnTo>
                  <a:lnTo>
                    <a:pt x="15" y="66"/>
                  </a:lnTo>
                  <a:lnTo>
                    <a:pt x="107" y="66"/>
                  </a:lnTo>
                  <a:lnTo>
                    <a:pt x="107" y="80"/>
                  </a:lnTo>
                  <a:lnTo>
                    <a:pt x="15" y="80"/>
                  </a:lnTo>
                  <a:lnTo>
                    <a:pt x="15" y="135"/>
                  </a:lnTo>
                  <a:lnTo>
                    <a:pt x="115" y="135"/>
                  </a:lnTo>
                  <a:lnTo>
                    <a:pt x="1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22" name="Freeform 13"/>
            <p:cNvSpPr>
              <a:spLocks noEditPoints="1"/>
            </p:cNvSpPr>
            <p:nvPr/>
          </p:nvSpPr>
          <p:spPr bwMode="auto">
            <a:xfrm>
              <a:off x="6828" y="3329"/>
              <a:ext cx="30" cy="35"/>
            </a:xfrm>
            <a:custGeom>
              <a:avLst/>
              <a:gdLst>
                <a:gd name="T0" fmla="*/ 15 w 129"/>
                <a:gd name="T1" fmla="*/ 14 h 149"/>
                <a:gd name="T2" fmla="*/ 15 w 129"/>
                <a:gd name="T3" fmla="*/ 71 h 149"/>
                <a:gd name="T4" fmla="*/ 70 w 129"/>
                <a:gd name="T5" fmla="*/ 71 h 149"/>
                <a:gd name="T6" fmla="*/ 110 w 129"/>
                <a:gd name="T7" fmla="*/ 43 h 149"/>
                <a:gd name="T8" fmla="*/ 68 w 129"/>
                <a:gd name="T9" fmla="*/ 14 h 149"/>
                <a:gd name="T10" fmla="*/ 15 w 129"/>
                <a:gd name="T11" fmla="*/ 14 h 149"/>
                <a:gd name="T12" fmla="*/ 0 w 129"/>
                <a:gd name="T13" fmla="*/ 0 h 149"/>
                <a:gd name="T14" fmla="*/ 72 w 129"/>
                <a:gd name="T15" fmla="*/ 0 h 149"/>
                <a:gd name="T16" fmla="*/ 125 w 129"/>
                <a:gd name="T17" fmla="*/ 40 h 149"/>
                <a:gd name="T18" fmla="*/ 99 w 129"/>
                <a:gd name="T19" fmla="*/ 78 h 149"/>
                <a:gd name="T20" fmla="*/ 122 w 129"/>
                <a:gd name="T21" fmla="*/ 106 h 149"/>
                <a:gd name="T22" fmla="*/ 129 w 129"/>
                <a:gd name="T23" fmla="*/ 149 h 149"/>
                <a:gd name="T24" fmla="*/ 112 w 129"/>
                <a:gd name="T25" fmla="*/ 149 h 149"/>
                <a:gd name="T26" fmla="*/ 107 w 129"/>
                <a:gd name="T27" fmla="*/ 106 h 149"/>
                <a:gd name="T28" fmla="*/ 78 w 129"/>
                <a:gd name="T29" fmla="*/ 85 h 149"/>
                <a:gd name="T30" fmla="*/ 15 w 129"/>
                <a:gd name="T31" fmla="*/ 85 h 149"/>
                <a:gd name="T32" fmla="*/ 15 w 129"/>
                <a:gd name="T33" fmla="*/ 149 h 149"/>
                <a:gd name="T34" fmla="*/ 0 w 129"/>
                <a:gd name="T35" fmla="*/ 149 h 149"/>
                <a:gd name="T36" fmla="*/ 0 w 129"/>
                <a:gd name="T3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9" h="149">
                  <a:moveTo>
                    <a:pt x="15" y="14"/>
                  </a:moveTo>
                  <a:lnTo>
                    <a:pt x="15" y="71"/>
                  </a:lnTo>
                  <a:lnTo>
                    <a:pt x="70" y="71"/>
                  </a:lnTo>
                  <a:cubicBezTo>
                    <a:pt x="97" y="71"/>
                    <a:pt x="110" y="64"/>
                    <a:pt x="110" y="43"/>
                  </a:cubicBezTo>
                  <a:cubicBezTo>
                    <a:pt x="110" y="21"/>
                    <a:pt x="97" y="14"/>
                    <a:pt x="68" y="14"/>
                  </a:cubicBezTo>
                  <a:lnTo>
                    <a:pt x="15" y="14"/>
                  </a:lnTo>
                  <a:close/>
                  <a:moveTo>
                    <a:pt x="0" y="0"/>
                  </a:moveTo>
                  <a:lnTo>
                    <a:pt x="72" y="0"/>
                  </a:lnTo>
                  <a:cubicBezTo>
                    <a:pt x="107" y="0"/>
                    <a:pt x="125" y="14"/>
                    <a:pt x="125" y="40"/>
                  </a:cubicBezTo>
                  <a:cubicBezTo>
                    <a:pt x="125" y="60"/>
                    <a:pt x="117" y="72"/>
                    <a:pt x="99" y="78"/>
                  </a:cubicBezTo>
                  <a:cubicBezTo>
                    <a:pt x="116" y="80"/>
                    <a:pt x="120" y="88"/>
                    <a:pt x="122" y="106"/>
                  </a:cubicBezTo>
                  <a:cubicBezTo>
                    <a:pt x="124" y="126"/>
                    <a:pt x="123" y="141"/>
                    <a:pt x="129" y="149"/>
                  </a:cubicBezTo>
                  <a:lnTo>
                    <a:pt x="112" y="149"/>
                  </a:lnTo>
                  <a:cubicBezTo>
                    <a:pt x="108" y="136"/>
                    <a:pt x="109" y="121"/>
                    <a:pt x="107" y="106"/>
                  </a:cubicBezTo>
                  <a:cubicBezTo>
                    <a:pt x="105" y="90"/>
                    <a:pt x="96" y="85"/>
                    <a:pt x="78" y="85"/>
                  </a:cubicBezTo>
                  <a:lnTo>
                    <a:pt x="15" y="85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6867" y="3328"/>
              <a:ext cx="29" cy="37"/>
            </a:xfrm>
            <a:custGeom>
              <a:avLst/>
              <a:gdLst>
                <a:gd name="T0" fmla="*/ 15 w 125"/>
                <a:gd name="T1" fmla="*/ 103 h 156"/>
                <a:gd name="T2" fmla="*/ 15 w 125"/>
                <a:gd name="T3" fmla="*/ 104 h 156"/>
                <a:gd name="T4" fmla="*/ 63 w 125"/>
                <a:gd name="T5" fmla="*/ 142 h 156"/>
                <a:gd name="T6" fmla="*/ 109 w 125"/>
                <a:gd name="T7" fmla="*/ 111 h 156"/>
                <a:gd name="T8" fmla="*/ 72 w 125"/>
                <a:gd name="T9" fmla="*/ 85 h 156"/>
                <a:gd name="T10" fmla="*/ 40 w 125"/>
                <a:gd name="T11" fmla="*/ 80 h 156"/>
                <a:gd name="T12" fmla="*/ 5 w 125"/>
                <a:gd name="T13" fmla="*/ 43 h 156"/>
                <a:gd name="T14" fmla="*/ 61 w 125"/>
                <a:gd name="T15" fmla="*/ 0 h 156"/>
                <a:gd name="T16" fmla="*/ 120 w 125"/>
                <a:gd name="T17" fmla="*/ 45 h 156"/>
                <a:gd name="T18" fmla="*/ 105 w 125"/>
                <a:gd name="T19" fmla="*/ 45 h 156"/>
                <a:gd name="T20" fmla="*/ 62 w 125"/>
                <a:gd name="T21" fmla="*/ 13 h 156"/>
                <a:gd name="T22" fmla="*/ 20 w 125"/>
                <a:gd name="T23" fmla="*/ 42 h 156"/>
                <a:gd name="T24" fmla="*/ 57 w 125"/>
                <a:gd name="T25" fmla="*/ 67 h 156"/>
                <a:gd name="T26" fmla="*/ 85 w 125"/>
                <a:gd name="T27" fmla="*/ 72 h 156"/>
                <a:gd name="T28" fmla="*/ 125 w 125"/>
                <a:gd name="T29" fmla="*/ 110 h 156"/>
                <a:gd name="T30" fmla="*/ 64 w 125"/>
                <a:gd name="T31" fmla="*/ 156 h 156"/>
                <a:gd name="T32" fmla="*/ 0 w 125"/>
                <a:gd name="T33" fmla="*/ 105 h 156"/>
                <a:gd name="T34" fmla="*/ 0 w 125"/>
                <a:gd name="T35" fmla="*/ 103 h 156"/>
                <a:gd name="T36" fmla="*/ 15 w 125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6903" y="3329"/>
              <a:ext cx="30" cy="35"/>
            </a:xfrm>
            <a:custGeom>
              <a:avLst/>
              <a:gdLst>
                <a:gd name="T0" fmla="*/ 57 w 130"/>
                <a:gd name="T1" fmla="*/ 14 h 149"/>
                <a:gd name="T2" fmla="*/ 0 w 130"/>
                <a:gd name="T3" fmla="*/ 14 h 149"/>
                <a:gd name="T4" fmla="*/ 0 w 130"/>
                <a:gd name="T5" fmla="*/ 0 h 149"/>
                <a:gd name="T6" fmla="*/ 130 w 130"/>
                <a:gd name="T7" fmla="*/ 0 h 149"/>
                <a:gd name="T8" fmla="*/ 130 w 130"/>
                <a:gd name="T9" fmla="*/ 14 h 149"/>
                <a:gd name="T10" fmla="*/ 72 w 130"/>
                <a:gd name="T11" fmla="*/ 14 h 149"/>
                <a:gd name="T12" fmla="*/ 72 w 130"/>
                <a:gd name="T13" fmla="*/ 149 h 149"/>
                <a:gd name="T14" fmla="*/ 57 w 130"/>
                <a:gd name="T15" fmla="*/ 149 h 149"/>
                <a:gd name="T16" fmla="*/ 57 w 130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6938" y="3329"/>
              <a:ext cx="35" cy="35"/>
            </a:xfrm>
            <a:custGeom>
              <a:avLst/>
              <a:gdLst>
                <a:gd name="T0" fmla="*/ 0 w 152"/>
                <a:gd name="T1" fmla="*/ 0 h 149"/>
                <a:gd name="T2" fmla="*/ 16 w 152"/>
                <a:gd name="T3" fmla="*/ 0 h 149"/>
                <a:gd name="T4" fmla="*/ 76 w 152"/>
                <a:gd name="T5" fmla="*/ 136 h 149"/>
                <a:gd name="T6" fmla="*/ 135 w 152"/>
                <a:gd name="T7" fmla="*/ 0 h 149"/>
                <a:gd name="T8" fmla="*/ 152 w 152"/>
                <a:gd name="T9" fmla="*/ 0 h 149"/>
                <a:gd name="T10" fmla="*/ 85 w 152"/>
                <a:gd name="T11" fmla="*/ 149 h 149"/>
                <a:gd name="T12" fmla="*/ 66 w 152"/>
                <a:gd name="T13" fmla="*/ 149 h 149"/>
                <a:gd name="T14" fmla="*/ 0 w 152"/>
                <a:gd name="T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49">
                  <a:moveTo>
                    <a:pt x="0" y="0"/>
                  </a:moveTo>
                  <a:lnTo>
                    <a:pt x="16" y="0"/>
                  </a:lnTo>
                  <a:lnTo>
                    <a:pt x="76" y="136"/>
                  </a:lnTo>
                  <a:lnTo>
                    <a:pt x="135" y="0"/>
                  </a:lnTo>
                  <a:lnTo>
                    <a:pt x="152" y="0"/>
                  </a:lnTo>
                  <a:lnTo>
                    <a:pt x="85" y="149"/>
                  </a:lnTo>
                  <a:lnTo>
                    <a:pt x="66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26" name="Freeform 17"/>
            <p:cNvSpPr>
              <a:spLocks noEditPoints="1"/>
            </p:cNvSpPr>
            <p:nvPr/>
          </p:nvSpPr>
          <p:spPr bwMode="auto">
            <a:xfrm>
              <a:off x="6979" y="3328"/>
              <a:ext cx="36" cy="37"/>
            </a:xfrm>
            <a:custGeom>
              <a:avLst/>
              <a:gdLst>
                <a:gd name="T0" fmla="*/ 141 w 156"/>
                <a:gd name="T1" fmla="*/ 78 h 156"/>
                <a:gd name="T2" fmla="*/ 78 w 156"/>
                <a:gd name="T3" fmla="*/ 14 h 156"/>
                <a:gd name="T4" fmla="*/ 15 w 156"/>
                <a:gd name="T5" fmla="*/ 78 h 156"/>
                <a:gd name="T6" fmla="*/ 78 w 156"/>
                <a:gd name="T7" fmla="*/ 142 h 156"/>
                <a:gd name="T8" fmla="*/ 141 w 156"/>
                <a:gd name="T9" fmla="*/ 78 h 156"/>
                <a:gd name="T10" fmla="*/ 78 w 156"/>
                <a:gd name="T11" fmla="*/ 156 h 156"/>
                <a:gd name="T12" fmla="*/ 0 w 156"/>
                <a:gd name="T13" fmla="*/ 78 h 156"/>
                <a:gd name="T14" fmla="*/ 78 w 156"/>
                <a:gd name="T15" fmla="*/ 0 h 156"/>
                <a:gd name="T16" fmla="*/ 156 w 156"/>
                <a:gd name="T17" fmla="*/ 78 h 156"/>
                <a:gd name="T18" fmla="*/ 78 w 156"/>
                <a:gd name="T1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9" y="14"/>
                    <a:pt x="15" y="38"/>
                    <a:pt x="15" y="78"/>
                  </a:cubicBezTo>
                  <a:cubicBezTo>
                    <a:pt x="15" y="118"/>
                    <a:pt x="39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27" name="Freeform 18"/>
            <p:cNvSpPr>
              <a:spLocks noEditPoints="1"/>
            </p:cNvSpPr>
            <p:nvPr/>
          </p:nvSpPr>
          <p:spPr bwMode="auto">
            <a:xfrm>
              <a:off x="7045" y="3318"/>
              <a:ext cx="29" cy="47"/>
            </a:xfrm>
            <a:custGeom>
              <a:avLst/>
              <a:gdLst>
                <a:gd name="T0" fmla="*/ 83 w 125"/>
                <a:gd name="T1" fmla="*/ 0 h 198"/>
                <a:gd name="T2" fmla="*/ 99 w 125"/>
                <a:gd name="T3" fmla="*/ 0 h 198"/>
                <a:gd name="T4" fmla="*/ 70 w 125"/>
                <a:gd name="T5" fmla="*/ 30 h 198"/>
                <a:gd name="T6" fmla="*/ 53 w 125"/>
                <a:gd name="T7" fmla="*/ 30 h 198"/>
                <a:gd name="T8" fmla="*/ 25 w 125"/>
                <a:gd name="T9" fmla="*/ 0 h 198"/>
                <a:gd name="T10" fmla="*/ 40 w 125"/>
                <a:gd name="T11" fmla="*/ 0 h 198"/>
                <a:gd name="T12" fmla="*/ 62 w 125"/>
                <a:gd name="T13" fmla="*/ 22 h 198"/>
                <a:gd name="T14" fmla="*/ 83 w 125"/>
                <a:gd name="T15" fmla="*/ 0 h 198"/>
                <a:gd name="T16" fmla="*/ 16 w 125"/>
                <a:gd name="T17" fmla="*/ 145 h 198"/>
                <a:gd name="T18" fmla="*/ 16 w 125"/>
                <a:gd name="T19" fmla="*/ 146 h 198"/>
                <a:gd name="T20" fmla="*/ 63 w 125"/>
                <a:gd name="T21" fmla="*/ 184 h 198"/>
                <a:gd name="T22" fmla="*/ 109 w 125"/>
                <a:gd name="T23" fmla="*/ 153 h 198"/>
                <a:gd name="T24" fmla="*/ 72 w 125"/>
                <a:gd name="T25" fmla="*/ 127 h 198"/>
                <a:gd name="T26" fmla="*/ 40 w 125"/>
                <a:gd name="T27" fmla="*/ 122 h 198"/>
                <a:gd name="T28" fmla="*/ 5 w 125"/>
                <a:gd name="T29" fmla="*/ 85 h 198"/>
                <a:gd name="T30" fmla="*/ 61 w 125"/>
                <a:gd name="T31" fmla="*/ 42 h 198"/>
                <a:gd name="T32" fmla="*/ 120 w 125"/>
                <a:gd name="T33" fmla="*/ 87 h 198"/>
                <a:gd name="T34" fmla="*/ 105 w 125"/>
                <a:gd name="T35" fmla="*/ 87 h 198"/>
                <a:gd name="T36" fmla="*/ 62 w 125"/>
                <a:gd name="T37" fmla="*/ 55 h 198"/>
                <a:gd name="T38" fmla="*/ 20 w 125"/>
                <a:gd name="T39" fmla="*/ 84 h 198"/>
                <a:gd name="T40" fmla="*/ 57 w 125"/>
                <a:gd name="T41" fmla="*/ 109 h 198"/>
                <a:gd name="T42" fmla="*/ 85 w 125"/>
                <a:gd name="T43" fmla="*/ 114 h 198"/>
                <a:gd name="T44" fmla="*/ 125 w 125"/>
                <a:gd name="T45" fmla="*/ 152 h 198"/>
                <a:gd name="T46" fmla="*/ 64 w 125"/>
                <a:gd name="T47" fmla="*/ 198 h 198"/>
                <a:gd name="T48" fmla="*/ 0 w 125"/>
                <a:gd name="T49" fmla="*/ 147 h 198"/>
                <a:gd name="T50" fmla="*/ 0 w 125"/>
                <a:gd name="T51" fmla="*/ 145 h 198"/>
                <a:gd name="T52" fmla="*/ 16 w 125"/>
                <a:gd name="T53" fmla="*/ 14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5" h="198">
                  <a:moveTo>
                    <a:pt x="83" y="0"/>
                  </a:moveTo>
                  <a:lnTo>
                    <a:pt x="99" y="0"/>
                  </a:lnTo>
                  <a:lnTo>
                    <a:pt x="70" y="30"/>
                  </a:lnTo>
                  <a:lnTo>
                    <a:pt x="53" y="30"/>
                  </a:lnTo>
                  <a:lnTo>
                    <a:pt x="25" y="0"/>
                  </a:lnTo>
                  <a:lnTo>
                    <a:pt x="40" y="0"/>
                  </a:lnTo>
                  <a:lnTo>
                    <a:pt x="62" y="22"/>
                  </a:lnTo>
                  <a:lnTo>
                    <a:pt x="83" y="0"/>
                  </a:lnTo>
                  <a:close/>
                  <a:moveTo>
                    <a:pt x="16" y="145"/>
                  </a:moveTo>
                  <a:lnTo>
                    <a:pt x="16" y="146"/>
                  </a:lnTo>
                  <a:cubicBezTo>
                    <a:pt x="16" y="168"/>
                    <a:pt x="34" y="184"/>
                    <a:pt x="63" y="184"/>
                  </a:cubicBezTo>
                  <a:cubicBezTo>
                    <a:pt x="92" y="184"/>
                    <a:pt x="109" y="171"/>
                    <a:pt x="109" y="153"/>
                  </a:cubicBezTo>
                  <a:cubicBezTo>
                    <a:pt x="109" y="136"/>
                    <a:pt x="97" y="132"/>
                    <a:pt x="72" y="127"/>
                  </a:cubicBezTo>
                  <a:lnTo>
                    <a:pt x="40" y="122"/>
                  </a:lnTo>
                  <a:cubicBezTo>
                    <a:pt x="16" y="118"/>
                    <a:pt x="5" y="105"/>
                    <a:pt x="5" y="85"/>
                  </a:cubicBezTo>
                  <a:cubicBezTo>
                    <a:pt x="5" y="59"/>
                    <a:pt x="26" y="42"/>
                    <a:pt x="61" y="42"/>
                  </a:cubicBezTo>
                  <a:cubicBezTo>
                    <a:pt x="98" y="42"/>
                    <a:pt x="119" y="59"/>
                    <a:pt x="120" y="87"/>
                  </a:cubicBezTo>
                  <a:lnTo>
                    <a:pt x="105" y="87"/>
                  </a:lnTo>
                  <a:cubicBezTo>
                    <a:pt x="103" y="66"/>
                    <a:pt x="89" y="55"/>
                    <a:pt x="62" y="55"/>
                  </a:cubicBezTo>
                  <a:cubicBezTo>
                    <a:pt x="36" y="55"/>
                    <a:pt x="20" y="67"/>
                    <a:pt x="20" y="84"/>
                  </a:cubicBezTo>
                  <a:cubicBezTo>
                    <a:pt x="20" y="99"/>
                    <a:pt x="32" y="105"/>
                    <a:pt x="57" y="109"/>
                  </a:cubicBezTo>
                  <a:lnTo>
                    <a:pt x="85" y="114"/>
                  </a:lnTo>
                  <a:cubicBezTo>
                    <a:pt x="112" y="119"/>
                    <a:pt x="125" y="130"/>
                    <a:pt x="125" y="152"/>
                  </a:cubicBezTo>
                  <a:cubicBezTo>
                    <a:pt x="125" y="181"/>
                    <a:pt x="103" y="198"/>
                    <a:pt x="64" y="198"/>
                  </a:cubicBezTo>
                  <a:cubicBezTo>
                    <a:pt x="24" y="198"/>
                    <a:pt x="0" y="178"/>
                    <a:pt x="0" y="147"/>
                  </a:cubicBezTo>
                  <a:lnTo>
                    <a:pt x="0" y="145"/>
                  </a:lnTo>
                  <a:lnTo>
                    <a:pt x="16" y="145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7085" y="3329"/>
              <a:ext cx="29" cy="35"/>
            </a:xfrm>
            <a:custGeom>
              <a:avLst/>
              <a:gdLst>
                <a:gd name="T0" fmla="*/ 0 w 127"/>
                <a:gd name="T1" fmla="*/ 0 h 149"/>
                <a:gd name="T2" fmla="*/ 15 w 127"/>
                <a:gd name="T3" fmla="*/ 0 h 149"/>
                <a:gd name="T4" fmla="*/ 15 w 127"/>
                <a:gd name="T5" fmla="*/ 82 h 149"/>
                <a:gd name="T6" fmla="*/ 107 w 127"/>
                <a:gd name="T7" fmla="*/ 0 h 149"/>
                <a:gd name="T8" fmla="*/ 127 w 127"/>
                <a:gd name="T9" fmla="*/ 0 h 149"/>
                <a:gd name="T10" fmla="*/ 57 w 127"/>
                <a:gd name="T11" fmla="*/ 63 h 149"/>
                <a:gd name="T12" fmla="*/ 127 w 127"/>
                <a:gd name="T13" fmla="*/ 149 h 149"/>
                <a:gd name="T14" fmla="*/ 108 w 127"/>
                <a:gd name="T15" fmla="*/ 149 h 149"/>
                <a:gd name="T16" fmla="*/ 46 w 127"/>
                <a:gd name="T17" fmla="*/ 72 h 149"/>
                <a:gd name="T18" fmla="*/ 15 w 127"/>
                <a:gd name="T19" fmla="*/ 100 h 149"/>
                <a:gd name="T20" fmla="*/ 15 w 127"/>
                <a:gd name="T21" fmla="*/ 149 h 149"/>
                <a:gd name="T22" fmla="*/ 0 w 127"/>
                <a:gd name="T23" fmla="*/ 149 h 149"/>
                <a:gd name="T24" fmla="*/ 0 w 127"/>
                <a:gd name="T2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49">
                  <a:moveTo>
                    <a:pt x="0" y="0"/>
                  </a:moveTo>
                  <a:lnTo>
                    <a:pt x="15" y="0"/>
                  </a:lnTo>
                  <a:lnTo>
                    <a:pt x="15" y="82"/>
                  </a:lnTo>
                  <a:lnTo>
                    <a:pt x="107" y="0"/>
                  </a:lnTo>
                  <a:lnTo>
                    <a:pt x="127" y="0"/>
                  </a:lnTo>
                  <a:lnTo>
                    <a:pt x="57" y="63"/>
                  </a:lnTo>
                  <a:lnTo>
                    <a:pt x="127" y="149"/>
                  </a:lnTo>
                  <a:lnTo>
                    <a:pt x="108" y="149"/>
                  </a:lnTo>
                  <a:lnTo>
                    <a:pt x="46" y="72"/>
                  </a:lnTo>
                  <a:lnTo>
                    <a:pt x="15" y="100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29" name="Freeform 20"/>
            <p:cNvSpPr>
              <a:spLocks noEditPoints="1"/>
            </p:cNvSpPr>
            <p:nvPr/>
          </p:nvSpPr>
          <p:spPr bwMode="auto">
            <a:xfrm>
              <a:off x="7120" y="3328"/>
              <a:ext cx="36" cy="37"/>
            </a:xfrm>
            <a:custGeom>
              <a:avLst/>
              <a:gdLst>
                <a:gd name="T0" fmla="*/ 141 w 156"/>
                <a:gd name="T1" fmla="*/ 78 h 156"/>
                <a:gd name="T2" fmla="*/ 78 w 156"/>
                <a:gd name="T3" fmla="*/ 14 h 156"/>
                <a:gd name="T4" fmla="*/ 15 w 156"/>
                <a:gd name="T5" fmla="*/ 78 h 156"/>
                <a:gd name="T6" fmla="*/ 78 w 156"/>
                <a:gd name="T7" fmla="*/ 142 h 156"/>
                <a:gd name="T8" fmla="*/ 141 w 156"/>
                <a:gd name="T9" fmla="*/ 78 h 156"/>
                <a:gd name="T10" fmla="*/ 78 w 156"/>
                <a:gd name="T11" fmla="*/ 156 h 156"/>
                <a:gd name="T12" fmla="*/ 0 w 156"/>
                <a:gd name="T13" fmla="*/ 78 h 156"/>
                <a:gd name="T14" fmla="*/ 78 w 156"/>
                <a:gd name="T15" fmla="*/ 0 h 156"/>
                <a:gd name="T16" fmla="*/ 156 w 156"/>
                <a:gd name="T17" fmla="*/ 78 h 156"/>
                <a:gd name="T18" fmla="*/ 78 w 156"/>
                <a:gd name="T1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8" y="14"/>
                    <a:pt x="15" y="38"/>
                    <a:pt x="15" y="78"/>
                  </a:cubicBezTo>
                  <a:cubicBezTo>
                    <a:pt x="15" y="118"/>
                    <a:pt x="38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7167" y="3329"/>
              <a:ext cx="25" cy="35"/>
            </a:xfrm>
            <a:custGeom>
              <a:avLst/>
              <a:gdLst>
                <a:gd name="T0" fmla="*/ 0 w 109"/>
                <a:gd name="T1" fmla="*/ 0 h 149"/>
                <a:gd name="T2" fmla="*/ 15 w 109"/>
                <a:gd name="T3" fmla="*/ 0 h 149"/>
                <a:gd name="T4" fmla="*/ 15 w 109"/>
                <a:gd name="T5" fmla="*/ 135 h 149"/>
                <a:gd name="T6" fmla="*/ 109 w 109"/>
                <a:gd name="T7" fmla="*/ 135 h 149"/>
                <a:gd name="T8" fmla="*/ 109 w 109"/>
                <a:gd name="T9" fmla="*/ 149 h 149"/>
                <a:gd name="T10" fmla="*/ 0 w 109"/>
                <a:gd name="T11" fmla="*/ 149 h 149"/>
                <a:gd name="T12" fmla="*/ 0 w 109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49">
                  <a:moveTo>
                    <a:pt x="0" y="0"/>
                  </a:moveTo>
                  <a:lnTo>
                    <a:pt x="15" y="0"/>
                  </a:lnTo>
                  <a:lnTo>
                    <a:pt x="15" y="135"/>
                  </a:lnTo>
                  <a:lnTo>
                    <a:pt x="109" y="135"/>
                  </a:lnTo>
                  <a:lnTo>
                    <a:pt x="109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7200" y="3328"/>
              <a:ext cx="29" cy="37"/>
            </a:xfrm>
            <a:custGeom>
              <a:avLst/>
              <a:gdLst>
                <a:gd name="T0" fmla="*/ 15 w 124"/>
                <a:gd name="T1" fmla="*/ 103 h 156"/>
                <a:gd name="T2" fmla="*/ 15 w 124"/>
                <a:gd name="T3" fmla="*/ 104 h 156"/>
                <a:gd name="T4" fmla="*/ 63 w 124"/>
                <a:gd name="T5" fmla="*/ 142 h 156"/>
                <a:gd name="T6" fmla="*/ 109 w 124"/>
                <a:gd name="T7" fmla="*/ 111 h 156"/>
                <a:gd name="T8" fmla="*/ 72 w 124"/>
                <a:gd name="T9" fmla="*/ 85 h 156"/>
                <a:gd name="T10" fmla="*/ 40 w 124"/>
                <a:gd name="T11" fmla="*/ 80 h 156"/>
                <a:gd name="T12" fmla="*/ 5 w 124"/>
                <a:gd name="T13" fmla="*/ 43 h 156"/>
                <a:gd name="T14" fmla="*/ 61 w 124"/>
                <a:gd name="T15" fmla="*/ 0 h 156"/>
                <a:gd name="T16" fmla="*/ 120 w 124"/>
                <a:gd name="T17" fmla="*/ 45 h 156"/>
                <a:gd name="T18" fmla="*/ 105 w 124"/>
                <a:gd name="T19" fmla="*/ 45 h 156"/>
                <a:gd name="T20" fmla="*/ 62 w 124"/>
                <a:gd name="T21" fmla="*/ 13 h 156"/>
                <a:gd name="T22" fmla="*/ 20 w 124"/>
                <a:gd name="T23" fmla="*/ 42 h 156"/>
                <a:gd name="T24" fmla="*/ 57 w 124"/>
                <a:gd name="T25" fmla="*/ 67 h 156"/>
                <a:gd name="T26" fmla="*/ 85 w 124"/>
                <a:gd name="T27" fmla="*/ 72 h 156"/>
                <a:gd name="T28" fmla="*/ 124 w 124"/>
                <a:gd name="T29" fmla="*/ 110 h 156"/>
                <a:gd name="T30" fmla="*/ 64 w 124"/>
                <a:gd name="T31" fmla="*/ 156 h 156"/>
                <a:gd name="T32" fmla="*/ 0 w 124"/>
                <a:gd name="T33" fmla="*/ 105 h 156"/>
                <a:gd name="T34" fmla="*/ 0 w 124"/>
                <a:gd name="T35" fmla="*/ 103 h 156"/>
                <a:gd name="T36" fmla="*/ 15 w 124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4" y="88"/>
                    <a:pt x="124" y="110"/>
                  </a:cubicBezTo>
                  <a:cubicBezTo>
                    <a:pt x="124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7237" y="3329"/>
              <a:ext cx="29" cy="35"/>
            </a:xfrm>
            <a:custGeom>
              <a:avLst/>
              <a:gdLst>
                <a:gd name="T0" fmla="*/ 57 w 129"/>
                <a:gd name="T1" fmla="*/ 14 h 149"/>
                <a:gd name="T2" fmla="*/ 0 w 129"/>
                <a:gd name="T3" fmla="*/ 14 h 149"/>
                <a:gd name="T4" fmla="*/ 0 w 129"/>
                <a:gd name="T5" fmla="*/ 0 h 149"/>
                <a:gd name="T6" fmla="*/ 129 w 129"/>
                <a:gd name="T7" fmla="*/ 0 h 149"/>
                <a:gd name="T8" fmla="*/ 129 w 129"/>
                <a:gd name="T9" fmla="*/ 14 h 149"/>
                <a:gd name="T10" fmla="*/ 72 w 129"/>
                <a:gd name="T11" fmla="*/ 14 h 149"/>
                <a:gd name="T12" fmla="*/ 72 w 129"/>
                <a:gd name="T13" fmla="*/ 149 h 149"/>
                <a:gd name="T14" fmla="*/ 57 w 129"/>
                <a:gd name="T15" fmla="*/ 149 h 149"/>
                <a:gd name="T16" fmla="*/ 57 w 129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29" y="0"/>
                  </a:lnTo>
                  <a:lnTo>
                    <a:pt x="129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7271" y="3329"/>
              <a:ext cx="35" cy="35"/>
            </a:xfrm>
            <a:custGeom>
              <a:avLst/>
              <a:gdLst>
                <a:gd name="T0" fmla="*/ 0 w 153"/>
                <a:gd name="T1" fmla="*/ 0 h 149"/>
                <a:gd name="T2" fmla="*/ 17 w 153"/>
                <a:gd name="T3" fmla="*/ 0 h 149"/>
                <a:gd name="T4" fmla="*/ 77 w 153"/>
                <a:gd name="T5" fmla="*/ 136 h 149"/>
                <a:gd name="T6" fmla="*/ 136 w 153"/>
                <a:gd name="T7" fmla="*/ 0 h 149"/>
                <a:gd name="T8" fmla="*/ 153 w 153"/>
                <a:gd name="T9" fmla="*/ 0 h 149"/>
                <a:gd name="T10" fmla="*/ 86 w 153"/>
                <a:gd name="T11" fmla="*/ 149 h 149"/>
                <a:gd name="T12" fmla="*/ 67 w 153"/>
                <a:gd name="T13" fmla="*/ 149 h 149"/>
                <a:gd name="T14" fmla="*/ 0 w 153"/>
                <a:gd name="T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49">
                  <a:moveTo>
                    <a:pt x="0" y="0"/>
                  </a:moveTo>
                  <a:lnTo>
                    <a:pt x="17" y="0"/>
                  </a:lnTo>
                  <a:lnTo>
                    <a:pt x="77" y="136"/>
                  </a:lnTo>
                  <a:lnTo>
                    <a:pt x="136" y="0"/>
                  </a:lnTo>
                  <a:lnTo>
                    <a:pt x="153" y="0"/>
                  </a:lnTo>
                  <a:lnTo>
                    <a:pt x="86" y="149"/>
                  </a:lnTo>
                  <a:lnTo>
                    <a:pt x="67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34" name="Freeform 25"/>
            <p:cNvSpPr>
              <a:spLocks noEditPoints="1"/>
            </p:cNvSpPr>
            <p:nvPr/>
          </p:nvSpPr>
          <p:spPr bwMode="auto">
            <a:xfrm>
              <a:off x="7315" y="3318"/>
              <a:ext cx="9" cy="46"/>
            </a:xfrm>
            <a:custGeom>
              <a:avLst/>
              <a:gdLst>
                <a:gd name="T0" fmla="*/ 19 w 38"/>
                <a:gd name="T1" fmla="*/ 0 h 194"/>
                <a:gd name="T2" fmla="*/ 38 w 38"/>
                <a:gd name="T3" fmla="*/ 0 h 194"/>
                <a:gd name="T4" fmla="*/ 14 w 38"/>
                <a:gd name="T5" fmla="*/ 30 h 194"/>
                <a:gd name="T6" fmla="*/ 1 w 38"/>
                <a:gd name="T7" fmla="*/ 30 h 194"/>
                <a:gd name="T8" fmla="*/ 19 w 38"/>
                <a:gd name="T9" fmla="*/ 0 h 194"/>
                <a:gd name="T10" fmla="*/ 0 w 38"/>
                <a:gd name="T11" fmla="*/ 45 h 194"/>
                <a:gd name="T12" fmla="*/ 15 w 38"/>
                <a:gd name="T13" fmla="*/ 45 h 194"/>
                <a:gd name="T14" fmla="*/ 15 w 38"/>
                <a:gd name="T15" fmla="*/ 194 h 194"/>
                <a:gd name="T16" fmla="*/ 0 w 38"/>
                <a:gd name="T17" fmla="*/ 194 h 194"/>
                <a:gd name="T18" fmla="*/ 0 w 38"/>
                <a:gd name="T19" fmla="*/ 4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94">
                  <a:moveTo>
                    <a:pt x="19" y="0"/>
                  </a:moveTo>
                  <a:lnTo>
                    <a:pt x="38" y="0"/>
                  </a:lnTo>
                  <a:lnTo>
                    <a:pt x="14" y="30"/>
                  </a:lnTo>
                  <a:lnTo>
                    <a:pt x="1" y="30"/>
                  </a:lnTo>
                  <a:lnTo>
                    <a:pt x="19" y="0"/>
                  </a:lnTo>
                  <a:close/>
                  <a:moveTo>
                    <a:pt x="0" y="45"/>
                  </a:moveTo>
                  <a:lnTo>
                    <a:pt x="15" y="45"/>
                  </a:lnTo>
                  <a:lnTo>
                    <a:pt x="15" y="194"/>
                  </a:lnTo>
                  <a:lnTo>
                    <a:pt x="0" y="194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7334" y="3359"/>
              <a:ext cx="3" cy="12"/>
            </a:xfrm>
            <a:custGeom>
              <a:avLst/>
              <a:gdLst>
                <a:gd name="T0" fmla="*/ 0 w 17"/>
                <a:gd name="T1" fmla="*/ 0 h 50"/>
                <a:gd name="T2" fmla="*/ 17 w 17"/>
                <a:gd name="T3" fmla="*/ 0 h 50"/>
                <a:gd name="T4" fmla="*/ 17 w 17"/>
                <a:gd name="T5" fmla="*/ 27 h 50"/>
                <a:gd name="T6" fmla="*/ 0 w 17"/>
                <a:gd name="T7" fmla="*/ 50 h 50"/>
                <a:gd name="T8" fmla="*/ 0 w 17"/>
                <a:gd name="T9" fmla="*/ 41 h 50"/>
                <a:gd name="T10" fmla="*/ 7 w 17"/>
                <a:gd name="T11" fmla="*/ 27 h 50"/>
                <a:gd name="T12" fmla="*/ 7 w 17"/>
                <a:gd name="T13" fmla="*/ 18 h 50"/>
                <a:gd name="T14" fmla="*/ 0 w 17"/>
                <a:gd name="T15" fmla="*/ 18 h 50"/>
                <a:gd name="T16" fmla="*/ 0 w 17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50">
                  <a:moveTo>
                    <a:pt x="0" y="0"/>
                  </a:moveTo>
                  <a:lnTo>
                    <a:pt x="17" y="0"/>
                  </a:lnTo>
                  <a:lnTo>
                    <a:pt x="17" y="27"/>
                  </a:lnTo>
                  <a:cubicBezTo>
                    <a:pt x="16" y="39"/>
                    <a:pt x="12" y="46"/>
                    <a:pt x="0" y="50"/>
                  </a:cubicBezTo>
                  <a:lnTo>
                    <a:pt x="0" y="41"/>
                  </a:lnTo>
                  <a:cubicBezTo>
                    <a:pt x="5" y="38"/>
                    <a:pt x="7" y="34"/>
                    <a:pt x="7" y="27"/>
                  </a:cubicBezTo>
                  <a:lnTo>
                    <a:pt x="7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6646" y="3383"/>
              <a:ext cx="32" cy="29"/>
            </a:xfrm>
            <a:custGeom>
              <a:avLst/>
              <a:gdLst>
                <a:gd name="T0" fmla="*/ 0 w 142"/>
                <a:gd name="T1" fmla="*/ 0 h 123"/>
                <a:gd name="T2" fmla="*/ 19 w 142"/>
                <a:gd name="T3" fmla="*/ 0 h 123"/>
                <a:gd name="T4" fmla="*/ 71 w 142"/>
                <a:gd name="T5" fmla="*/ 112 h 123"/>
                <a:gd name="T6" fmla="*/ 124 w 142"/>
                <a:gd name="T7" fmla="*/ 0 h 123"/>
                <a:gd name="T8" fmla="*/ 142 w 142"/>
                <a:gd name="T9" fmla="*/ 0 h 123"/>
                <a:gd name="T10" fmla="*/ 142 w 142"/>
                <a:gd name="T11" fmla="*/ 123 h 123"/>
                <a:gd name="T12" fmla="*/ 130 w 142"/>
                <a:gd name="T13" fmla="*/ 123 h 123"/>
                <a:gd name="T14" fmla="*/ 131 w 142"/>
                <a:gd name="T15" fmla="*/ 10 h 123"/>
                <a:gd name="T16" fmla="*/ 78 w 142"/>
                <a:gd name="T17" fmla="*/ 123 h 123"/>
                <a:gd name="T18" fmla="*/ 64 w 142"/>
                <a:gd name="T19" fmla="*/ 123 h 123"/>
                <a:gd name="T20" fmla="*/ 10 w 142"/>
                <a:gd name="T21" fmla="*/ 10 h 123"/>
                <a:gd name="T22" fmla="*/ 12 w 142"/>
                <a:gd name="T23" fmla="*/ 123 h 123"/>
                <a:gd name="T24" fmla="*/ 0 w 142"/>
                <a:gd name="T25" fmla="*/ 123 h 123"/>
                <a:gd name="T26" fmla="*/ 0 w 142"/>
                <a:gd name="T2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2" h="123">
                  <a:moveTo>
                    <a:pt x="0" y="0"/>
                  </a:moveTo>
                  <a:lnTo>
                    <a:pt x="19" y="0"/>
                  </a:lnTo>
                  <a:lnTo>
                    <a:pt x="71" y="112"/>
                  </a:lnTo>
                  <a:lnTo>
                    <a:pt x="124" y="0"/>
                  </a:lnTo>
                  <a:lnTo>
                    <a:pt x="142" y="0"/>
                  </a:lnTo>
                  <a:lnTo>
                    <a:pt x="142" y="123"/>
                  </a:lnTo>
                  <a:lnTo>
                    <a:pt x="130" y="123"/>
                  </a:lnTo>
                  <a:lnTo>
                    <a:pt x="131" y="10"/>
                  </a:lnTo>
                  <a:lnTo>
                    <a:pt x="78" y="123"/>
                  </a:lnTo>
                  <a:lnTo>
                    <a:pt x="64" y="123"/>
                  </a:lnTo>
                  <a:lnTo>
                    <a:pt x="10" y="10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6688" y="3383"/>
              <a:ext cx="21" cy="29"/>
            </a:xfrm>
            <a:custGeom>
              <a:avLst/>
              <a:gdLst>
                <a:gd name="T0" fmla="*/ 0 w 90"/>
                <a:gd name="T1" fmla="*/ 0 h 123"/>
                <a:gd name="T2" fmla="*/ 13 w 90"/>
                <a:gd name="T3" fmla="*/ 0 h 123"/>
                <a:gd name="T4" fmla="*/ 13 w 90"/>
                <a:gd name="T5" fmla="*/ 111 h 123"/>
                <a:gd name="T6" fmla="*/ 90 w 90"/>
                <a:gd name="T7" fmla="*/ 111 h 123"/>
                <a:gd name="T8" fmla="*/ 90 w 90"/>
                <a:gd name="T9" fmla="*/ 123 h 123"/>
                <a:gd name="T10" fmla="*/ 0 w 90"/>
                <a:gd name="T11" fmla="*/ 123 h 123"/>
                <a:gd name="T12" fmla="*/ 0 w 90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23">
                  <a:moveTo>
                    <a:pt x="0" y="0"/>
                  </a:moveTo>
                  <a:lnTo>
                    <a:pt x="13" y="0"/>
                  </a:lnTo>
                  <a:lnTo>
                    <a:pt x="13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38" name="Freeform 29"/>
            <p:cNvSpPr>
              <a:spLocks noEditPoints="1"/>
            </p:cNvSpPr>
            <p:nvPr/>
          </p:nvSpPr>
          <p:spPr bwMode="auto">
            <a:xfrm>
              <a:off x="6713" y="3374"/>
              <a:ext cx="30" cy="38"/>
            </a:xfrm>
            <a:custGeom>
              <a:avLst/>
              <a:gdLst>
                <a:gd name="T0" fmla="*/ 74 w 128"/>
                <a:gd name="T1" fmla="*/ 0 h 161"/>
                <a:gd name="T2" fmla="*/ 89 w 128"/>
                <a:gd name="T3" fmla="*/ 0 h 161"/>
                <a:gd name="T4" fmla="*/ 69 w 128"/>
                <a:gd name="T5" fmla="*/ 25 h 161"/>
                <a:gd name="T6" fmla="*/ 59 w 128"/>
                <a:gd name="T7" fmla="*/ 25 h 161"/>
                <a:gd name="T8" fmla="*/ 74 w 128"/>
                <a:gd name="T9" fmla="*/ 0 h 161"/>
                <a:gd name="T10" fmla="*/ 92 w 128"/>
                <a:gd name="T11" fmla="*/ 111 h 161"/>
                <a:gd name="T12" fmla="*/ 64 w 128"/>
                <a:gd name="T13" fmla="*/ 48 h 161"/>
                <a:gd name="T14" fmla="*/ 36 w 128"/>
                <a:gd name="T15" fmla="*/ 111 h 161"/>
                <a:gd name="T16" fmla="*/ 92 w 128"/>
                <a:gd name="T17" fmla="*/ 111 h 161"/>
                <a:gd name="T18" fmla="*/ 57 w 128"/>
                <a:gd name="T19" fmla="*/ 38 h 161"/>
                <a:gd name="T20" fmla="*/ 71 w 128"/>
                <a:gd name="T21" fmla="*/ 38 h 161"/>
                <a:gd name="T22" fmla="*/ 128 w 128"/>
                <a:gd name="T23" fmla="*/ 161 h 161"/>
                <a:gd name="T24" fmla="*/ 115 w 128"/>
                <a:gd name="T25" fmla="*/ 161 h 161"/>
                <a:gd name="T26" fmla="*/ 98 w 128"/>
                <a:gd name="T27" fmla="*/ 123 h 161"/>
                <a:gd name="T28" fmla="*/ 30 w 128"/>
                <a:gd name="T29" fmla="*/ 123 h 161"/>
                <a:gd name="T30" fmla="*/ 13 w 128"/>
                <a:gd name="T31" fmla="*/ 161 h 161"/>
                <a:gd name="T32" fmla="*/ 0 w 128"/>
                <a:gd name="T33" fmla="*/ 161 h 161"/>
                <a:gd name="T34" fmla="*/ 57 w 128"/>
                <a:gd name="T35" fmla="*/ 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161">
                  <a:moveTo>
                    <a:pt x="74" y="0"/>
                  </a:moveTo>
                  <a:lnTo>
                    <a:pt x="89" y="0"/>
                  </a:lnTo>
                  <a:lnTo>
                    <a:pt x="69" y="25"/>
                  </a:lnTo>
                  <a:lnTo>
                    <a:pt x="59" y="25"/>
                  </a:lnTo>
                  <a:lnTo>
                    <a:pt x="74" y="0"/>
                  </a:lnTo>
                  <a:close/>
                  <a:moveTo>
                    <a:pt x="92" y="111"/>
                  </a:moveTo>
                  <a:lnTo>
                    <a:pt x="64" y="48"/>
                  </a:lnTo>
                  <a:lnTo>
                    <a:pt x="36" y="111"/>
                  </a:lnTo>
                  <a:lnTo>
                    <a:pt x="92" y="111"/>
                  </a:lnTo>
                  <a:close/>
                  <a:moveTo>
                    <a:pt x="57" y="38"/>
                  </a:moveTo>
                  <a:lnTo>
                    <a:pt x="71" y="38"/>
                  </a:lnTo>
                  <a:lnTo>
                    <a:pt x="128" y="161"/>
                  </a:lnTo>
                  <a:lnTo>
                    <a:pt x="115" y="161"/>
                  </a:lnTo>
                  <a:lnTo>
                    <a:pt x="98" y="123"/>
                  </a:lnTo>
                  <a:lnTo>
                    <a:pt x="30" y="123"/>
                  </a:lnTo>
                  <a:lnTo>
                    <a:pt x="13" y="161"/>
                  </a:lnTo>
                  <a:lnTo>
                    <a:pt x="0" y="161"/>
                  </a:lnTo>
                  <a:lnTo>
                    <a:pt x="57" y="3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39" name="Freeform 30"/>
            <p:cNvSpPr>
              <a:spLocks noEditPoints="1"/>
            </p:cNvSpPr>
            <p:nvPr/>
          </p:nvSpPr>
          <p:spPr bwMode="auto">
            <a:xfrm>
              <a:off x="6749" y="3383"/>
              <a:ext cx="27" cy="29"/>
            </a:xfrm>
            <a:custGeom>
              <a:avLst/>
              <a:gdLst>
                <a:gd name="T0" fmla="*/ 13 w 116"/>
                <a:gd name="T1" fmla="*/ 11 h 123"/>
                <a:gd name="T2" fmla="*/ 13 w 116"/>
                <a:gd name="T3" fmla="*/ 111 h 123"/>
                <a:gd name="T4" fmla="*/ 45 w 116"/>
                <a:gd name="T5" fmla="*/ 111 h 123"/>
                <a:gd name="T6" fmla="*/ 86 w 116"/>
                <a:gd name="T7" fmla="*/ 103 h 123"/>
                <a:gd name="T8" fmla="*/ 103 w 116"/>
                <a:gd name="T9" fmla="*/ 60 h 123"/>
                <a:gd name="T10" fmla="*/ 86 w 116"/>
                <a:gd name="T11" fmla="*/ 18 h 123"/>
                <a:gd name="T12" fmla="*/ 43 w 116"/>
                <a:gd name="T13" fmla="*/ 11 h 123"/>
                <a:gd name="T14" fmla="*/ 13 w 116"/>
                <a:gd name="T15" fmla="*/ 11 h 123"/>
                <a:gd name="T16" fmla="*/ 96 w 116"/>
                <a:gd name="T17" fmla="*/ 11 h 123"/>
                <a:gd name="T18" fmla="*/ 116 w 116"/>
                <a:gd name="T19" fmla="*/ 61 h 123"/>
                <a:gd name="T20" fmla="*/ 96 w 116"/>
                <a:gd name="T21" fmla="*/ 112 h 123"/>
                <a:gd name="T22" fmla="*/ 45 w 116"/>
                <a:gd name="T23" fmla="*/ 123 h 123"/>
                <a:gd name="T24" fmla="*/ 0 w 116"/>
                <a:gd name="T25" fmla="*/ 123 h 123"/>
                <a:gd name="T26" fmla="*/ 0 w 116"/>
                <a:gd name="T27" fmla="*/ 0 h 123"/>
                <a:gd name="T28" fmla="*/ 45 w 116"/>
                <a:gd name="T29" fmla="*/ 0 h 123"/>
                <a:gd name="T30" fmla="*/ 96 w 116"/>
                <a:gd name="T31" fmla="*/ 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6" h="123">
                  <a:moveTo>
                    <a:pt x="13" y="11"/>
                  </a:moveTo>
                  <a:lnTo>
                    <a:pt x="13" y="111"/>
                  </a:lnTo>
                  <a:lnTo>
                    <a:pt x="45" y="111"/>
                  </a:lnTo>
                  <a:cubicBezTo>
                    <a:pt x="63" y="111"/>
                    <a:pt x="76" y="110"/>
                    <a:pt x="86" y="103"/>
                  </a:cubicBezTo>
                  <a:cubicBezTo>
                    <a:pt x="98" y="95"/>
                    <a:pt x="103" y="82"/>
                    <a:pt x="103" y="60"/>
                  </a:cubicBezTo>
                  <a:cubicBezTo>
                    <a:pt x="103" y="40"/>
                    <a:pt x="98" y="26"/>
                    <a:pt x="86" y="18"/>
                  </a:cubicBezTo>
                  <a:cubicBezTo>
                    <a:pt x="76" y="12"/>
                    <a:pt x="62" y="11"/>
                    <a:pt x="43" y="11"/>
                  </a:cubicBezTo>
                  <a:lnTo>
                    <a:pt x="13" y="11"/>
                  </a:lnTo>
                  <a:close/>
                  <a:moveTo>
                    <a:pt x="96" y="11"/>
                  </a:moveTo>
                  <a:cubicBezTo>
                    <a:pt x="110" y="21"/>
                    <a:pt x="116" y="38"/>
                    <a:pt x="116" y="61"/>
                  </a:cubicBezTo>
                  <a:cubicBezTo>
                    <a:pt x="116" y="85"/>
                    <a:pt x="110" y="101"/>
                    <a:pt x="96" y="112"/>
                  </a:cubicBezTo>
                  <a:cubicBezTo>
                    <a:pt x="83" y="122"/>
                    <a:pt x="67" y="123"/>
                    <a:pt x="45" y="123"/>
                  </a:cubicBezTo>
                  <a:lnTo>
                    <a:pt x="0" y="123"/>
                  </a:lnTo>
                  <a:lnTo>
                    <a:pt x="0" y="0"/>
                  </a:lnTo>
                  <a:lnTo>
                    <a:pt x="45" y="0"/>
                  </a:lnTo>
                  <a:cubicBezTo>
                    <a:pt x="67" y="0"/>
                    <a:pt x="83" y="1"/>
                    <a:pt x="96" y="11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6784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95 w 95"/>
                <a:gd name="T3" fmla="*/ 0 h 123"/>
                <a:gd name="T4" fmla="*/ 95 w 95"/>
                <a:gd name="T5" fmla="*/ 11 h 123"/>
                <a:gd name="T6" fmla="*/ 12 w 95"/>
                <a:gd name="T7" fmla="*/ 11 h 123"/>
                <a:gd name="T8" fmla="*/ 12 w 95"/>
                <a:gd name="T9" fmla="*/ 54 h 123"/>
                <a:gd name="T10" fmla="*/ 88 w 95"/>
                <a:gd name="T11" fmla="*/ 54 h 123"/>
                <a:gd name="T12" fmla="*/ 88 w 95"/>
                <a:gd name="T13" fmla="*/ 66 h 123"/>
                <a:gd name="T14" fmla="*/ 12 w 95"/>
                <a:gd name="T15" fmla="*/ 66 h 123"/>
                <a:gd name="T16" fmla="*/ 12 w 95"/>
                <a:gd name="T17" fmla="*/ 111 h 123"/>
                <a:gd name="T18" fmla="*/ 95 w 95"/>
                <a:gd name="T19" fmla="*/ 111 h 123"/>
                <a:gd name="T20" fmla="*/ 95 w 95"/>
                <a:gd name="T21" fmla="*/ 123 h 123"/>
                <a:gd name="T22" fmla="*/ 0 w 95"/>
                <a:gd name="T23" fmla="*/ 123 h 123"/>
                <a:gd name="T24" fmla="*/ 0 w 9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41" name="Freeform 32"/>
            <p:cNvSpPr>
              <a:spLocks noEditPoints="1"/>
            </p:cNvSpPr>
            <p:nvPr/>
          </p:nvSpPr>
          <p:spPr bwMode="auto">
            <a:xfrm>
              <a:off x="6812" y="3374"/>
              <a:ext cx="25" cy="38"/>
            </a:xfrm>
            <a:custGeom>
              <a:avLst/>
              <a:gdLst>
                <a:gd name="T0" fmla="*/ 78 w 108"/>
                <a:gd name="T1" fmla="*/ 0 h 161"/>
                <a:gd name="T2" fmla="*/ 92 w 108"/>
                <a:gd name="T3" fmla="*/ 0 h 161"/>
                <a:gd name="T4" fmla="*/ 68 w 108"/>
                <a:gd name="T5" fmla="*/ 25 h 161"/>
                <a:gd name="T6" fmla="*/ 54 w 108"/>
                <a:gd name="T7" fmla="*/ 25 h 161"/>
                <a:gd name="T8" fmla="*/ 30 w 108"/>
                <a:gd name="T9" fmla="*/ 0 h 161"/>
                <a:gd name="T10" fmla="*/ 43 w 108"/>
                <a:gd name="T11" fmla="*/ 0 h 161"/>
                <a:gd name="T12" fmla="*/ 61 w 108"/>
                <a:gd name="T13" fmla="*/ 18 h 161"/>
                <a:gd name="T14" fmla="*/ 78 w 108"/>
                <a:gd name="T15" fmla="*/ 0 h 161"/>
                <a:gd name="T16" fmla="*/ 0 w 108"/>
                <a:gd name="T17" fmla="*/ 149 h 161"/>
                <a:gd name="T18" fmla="*/ 91 w 108"/>
                <a:gd name="T19" fmla="*/ 49 h 161"/>
                <a:gd name="T20" fmla="*/ 4 w 108"/>
                <a:gd name="T21" fmla="*/ 49 h 161"/>
                <a:gd name="T22" fmla="*/ 4 w 108"/>
                <a:gd name="T23" fmla="*/ 38 h 161"/>
                <a:gd name="T24" fmla="*/ 108 w 108"/>
                <a:gd name="T25" fmla="*/ 38 h 161"/>
                <a:gd name="T26" fmla="*/ 108 w 108"/>
                <a:gd name="T27" fmla="*/ 49 h 161"/>
                <a:gd name="T28" fmla="*/ 15 w 108"/>
                <a:gd name="T29" fmla="*/ 149 h 161"/>
                <a:gd name="T30" fmla="*/ 108 w 108"/>
                <a:gd name="T31" fmla="*/ 149 h 161"/>
                <a:gd name="T32" fmla="*/ 108 w 108"/>
                <a:gd name="T33" fmla="*/ 161 h 161"/>
                <a:gd name="T34" fmla="*/ 0 w 108"/>
                <a:gd name="T35" fmla="*/ 161 h 161"/>
                <a:gd name="T36" fmla="*/ 0 w 108"/>
                <a:gd name="T37" fmla="*/ 14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161">
                  <a:moveTo>
                    <a:pt x="78" y="0"/>
                  </a:moveTo>
                  <a:lnTo>
                    <a:pt x="92" y="0"/>
                  </a:lnTo>
                  <a:lnTo>
                    <a:pt x="68" y="25"/>
                  </a:lnTo>
                  <a:lnTo>
                    <a:pt x="54" y="25"/>
                  </a:lnTo>
                  <a:lnTo>
                    <a:pt x="30" y="0"/>
                  </a:lnTo>
                  <a:lnTo>
                    <a:pt x="43" y="0"/>
                  </a:lnTo>
                  <a:lnTo>
                    <a:pt x="61" y="18"/>
                  </a:lnTo>
                  <a:lnTo>
                    <a:pt x="78" y="0"/>
                  </a:lnTo>
                  <a:close/>
                  <a:moveTo>
                    <a:pt x="0" y="149"/>
                  </a:moveTo>
                  <a:lnTo>
                    <a:pt x="91" y="49"/>
                  </a:lnTo>
                  <a:lnTo>
                    <a:pt x="4" y="49"/>
                  </a:lnTo>
                  <a:lnTo>
                    <a:pt x="4" y="38"/>
                  </a:lnTo>
                  <a:lnTo>
                    <a:pt x="108" y="38"/>
                  </a:lnTo>
                  <a:lnTo>
                    <a:pt x="108" y="49"/>
                  </a:lnTo>
                  <a:lnTo>
                    <a:pt x="15" y="149"/>
                  </a:lnTo>
                  <a:lnTo>
                    <a:pt x="108" y="149"/>
                  </a:lnTo>
                  <a:lnTo>
                    <a:pt x="108" y="161"/>
                  </a:lnTo>
                  <a:lnTo>
                    <a:pt x="0" y="161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6845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95 w 95"/>
                <a:gd name="T3" fmla="*/ 0 h 123"/>
                <a:gd name="T4" fmla="*/ 95 w 95"/>
                <a:gd name="T5" fmla="*/ 11 h 123"/>
                <a:gd name="T6" fmla="*/ 12 w 95"/>
                <a:gd name="T7" fmla="*/ 11 h 123"/>
                <a:gd name="T8" fmla="*/ 12 w 95"/>
                <a:gd name="T9" fmla="*/ 54 h 123"/>
                <a:gd name="T10" fmla="*/ 88 w 95"/>
                <a:gd name="T11" fmla="*/ 54 h 123"/>
                <a:gd name="T12" fmla="*/ 88 w 95"/>
                <a:gd name="T13" fmla="*/ 66 h 123"/>
                <a:gd name="T14" fmla="*/ 12 w 95"/>
                <a:gd name="T15" fmla="*/ 66 h 123"/>
                <a:gd name="T16" fmla="*/ 12 w 95"/>
                <a:gd name="T17" fmla="*/ 111 h 123"/>
                <a:gd name="T18" fmla="*/ 95 w 95"/>
                <a:gd name="T19" fmla="*/ 111 h 123"/>
                <a:gd name="T20" fmla="*/ 95 w 95"/>
                <a:gd name="T21" fmla="*/ 123 h 123"/>
                <a:gd name="T22" fmla="*/ 0 w 95"/>
                <a:gd name="T23" fmla="*/ 123 h 123"/>
                <a:gd name="T24" fmla="*/ 0 w 9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43" name="Freeform 34"/>
            <p:cNvSpPr>
              <a:spLocks noEditPoints="1"/>
            </p:cNvSpPr>
            <p:nvPr/>
          </p:nvSpPr>
          <p:spPr bwMode="auto">
            <a:xfrm>
              <a:off x="6888" y="3383"/>
              <a:ext cx="29" cy="29"/>
            </a:xfrm>
            <a:custGeom>
              <a:avLst/>
              <a:gdLst>
                <a:gd name="T0" fmla="*/ 92 w 127"/>
                <a:gd name="T1" fmla="*/ 73 h 123"/>
                <a:gd name="T2" fmla="*/ 64 w 127"/>
                <a:gd name="T3" fmla="*/ 10 h 123"/>
                <a:gd name="T4" fmla="*/ 35 w 127"/>
                <a:gd name="T5" fmla="*/ 73 h 123"/>
                <a:gd name="T6" fmla="*/ 92 w 127"/>
                <a:gd name="T7" fmla="*/ 73 h 123"/>
                <a:gd name="T8" fmla="*/ 57 w 127"/>
                <a:gd name="T9" fmla="*/ 0 h 123"/>
                <a:gd name="T10" fmla="*/ 71 w 127"/>
                <a:gd name="T11" fmla="*/ 0 h 123"/>
                <a:gd name="T12" fmla="*/ 127 w 127"/>
                <a:gd name="T13" fmla="*/ 123 h 123"/>
                <a:gd name="T14" fmla="*/ 115 w 127"/>
                <a:gd name="T15" fmla="*/ 123 h 123"/>
                <a:gd name="T16" fmla="*/ 98 w 127"/>
                <a:gd name="T17" fmla="*/ 85 h 123"/>
                <a:gd name="T18" fmla="*/ 30 w 127"/>
                <a:gd name="T19" fmla="*/ 85 h 123"/>
                <a:gd name="T20" fmla="*/ 13 w 127"/>
                <a:gd name="T21" fmla="*/ 123 h 123"/>
                <a:gd name="T22" fmla="*/ 0 w 127"/>
                <a:gd name="T23" fmla="*/ 123 h 123"/>
                <a:gd name="T24" fmla="*/ 57 w 127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3">
                  <a:moveTo>
                    <a:pt x="92" y="73"/>
                  </a:moveTo>
                  <a:lnTo>
                    <a:pt x="64" y="10"/>
                  </a:lnTo>
                  <a:lnTo>
                    <a:pt x="35" y="73"/>
                  </a:lnTo>
                  <a:lnTo>
                    <a:pt x="92" y="73"/>
                  </a:lnTo>
                  <a:close/>
                  <a:moveTo>
                    <a:pt x="57" y="0"/>
                  </a:moveTo>
                  <a:lnTo>
                    <a:pt x="71" y="0"/>
                  </a:lnTo>
                  <a:lnTo>
                    <a:pt x="127" y="123"/>
                  </a:lnTo>
                  <a:lnTo>
                    <a:pt x="115" y="123"/>
                  </a:lnTo>
                  <a:lnTo>
                    <a:pt x="98" y="85"/>
                  </a:lnTo>
                  <a:lnTo>
                    <a:pt x="30" y="85"/>
                  </a:lnTo>
                  <a:lnTo>
                    <a:pt x="13" y="123"/>
                  </a:lnTo>
                  <a:lnTo>
                    <a:pt x="0" y="123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6936" y="3383"/>
              <a:ext cx="25" cy="29"/>
            </a:xfrm>
            <a:custGeom>
              <a:avLst/>
              <a:gdLst>
                <a:gd name="T0" fmla="*/ 48 w 108"/>
                <a:gd name="T1" fmla="*/ 11 h 123"/>
                <a:gd name="T2" fmla="*/ 0 w 108"/>
                <a:gd name="T3" fmla="*/ 11 h 123"/>
                <a:gd name="T4" fmla="*/ 0 w 108"/>
                <a:gd name="T5" fmla="*/ 0 h 123"/>
                <a:gd name="T6" fmla="*/ 108 w 108"/>
                <a:gd name="T7" fmla="*/ 0 h 123"/>
                <a:gd name="T8" fmla="*/ 108 w 108"/>
                <a:gd name="T9" fmla="*/ 11 h 123"/>
                <a:gd name="T10" fmla="*/ 60 w 108"/>
                <a:gd name="T11" fmla="*/ 11 h 123"/>
                <a:gd name="T12" fmla="*/ 60 w 108"/>
                <a:gd name="T13" fmla="*/ 123 h 123"/>
                <a:gd name="T14" fmla="*/ 48 w 108"/>
                <a:gd name="T15" fmla="*/ 123 h 123"/>
                <a:gd name="T16" fmla="*/ 48 w 108"/>
                <a:gd name="T17" fmla="*/ 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123">
                  <a:moveTo>
                    <a:pt x="48" y="11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108" y="0"/>
                  </a:lnTo>
                  <a:lnTo>
                    <a:pt x="108" y="11"/>
                  </a:lnTo>
                  <a:lnTo>
                    <a:pt x="60" y="11"/>
                  </a:lnTo>
                  <a:lnTo>
                    <a:pt x="60" y="123"/>
                  </a:lnTo>
                  <a:lnTo>
                    <a:pt x="48" y="123"/>
                  </a:lnTo>
                  <a:lnTo>
                    <a:pt x="48" y="11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45" name="Freeform 36"/>
            <p:cNvSpPr>
              <a:spLocks noEditPoints="1"/>
            </p:cNvSpPr>
            <p:nvPr/>
          </p:nvSpPr>
          <p:spPr bwMode="auto">
            <a:xfrm>
              <a:off x="6967" y="3374"/>
              <a:ext cx="22" cy="38"/>
            </a:xfrm>
            <a:custGeom>
              <a:avLst/>
              <a:gdLst>
                <a:gd name="T0" fmla="*/ 66 w 95"/>
                <a:gd name="T1" fmla="*/ 0 h 161"/>
                <a:gd name="T2" fmla="*/ 80 w 95"/>
                <a:gd name="T3" fmla="*/ 0 h 161"/>
                <a:gd name="T4" fmla="*/ 56 w 95"/>
                <a:gd name="T5" fmla="*/ 25 h 161"/>
                <a:gd name="T6" fmla="*/ 42 w 95"/>
                <a:gd name="T7" fmla="*/ 25 h 161"/>
                <a:gd name="T8" fmla="*/ 18 w 95"/>
                <a:gd name="T9" fmla="*/ 0 h 161"/>
                <a:gd name="T10" fmla="*/ 31 w 95"/>
                <a:gd name="T11" fmla="*/ 0 h 161"/>
                <a:gd name="T12" fmla="*/ 49 w 95"/>
                <a:gd name="T13" fmla="*/ 18 h 161"/>
                <a:gd name="T14" fmla="*/ 66 w 95"/>
                <a:gd name="T15" fmla="*/ 0 h 161"/>
                <a:gd name="T16" fmla="*/ 0 w 95"/>
                <a:gd name="T17" fmla="*/ 38 h 161"/>
                <a:gd name="T18" fmla="*/ 95 w 95"/>
                <a:gd name="T19" fmla="*/ 38 h 161"/>
                <a:gd name="T20" fmla="*/ 95 w 95"/>
                <a:gd name="T21" fmla="*/ 49 h 161"/>
                <a:gd name="T22" fmla="*/ 13 w 95"/>
                <a:gd name="T23" fmla="*/ 49 h 161"/>
                <a:gd name="T24" fmla="*/ 13 w 95"/>
                <a:gd name="T25" fmla="*/ 92 h 161"/>
                <a:gd name="T26" fmla="*/ 89 w 95"/>
                <a:gd name="T27" fmla="*/ 92 h 161"/>
                <a:gd name="T28" fmla="*/ 89 w 95"/>
                <a:gd name="T29" fmla="*/ 104 h 161"/>
                <a:gd name="T30" fmla="*/ 13 w 95"/>
                <a:gd name="T31" fmla="*/ 104 h 161"/>
                <a:gd name="T32" fmla="*/ 13 w 95"/>
                <a:gd name="T33" fmla="*/ 149 h 161"/>
                <a:gd name="T34" fmla="*/ 95 w 95"/>
                <a:gd name="T35" fmla="*/ 149 h 161"/>
                <a:gd name="T36" fmla="*/ 95 w 95"/>
                <a:gd name="T37" fmla="*/ 161 h 161"/>
                <a:gd name="T38" fmla="*/ 0 w 95"/>
                <a:gd name="T39" fmla="*/ 161 h 161"/>
                <a:gd name="T40" fmla="*/ 0 w 95"/>
                <a:gd name="T41" fmla="*/ 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61">
                  <a:moveTo>
                    <a:pt x="66" y="0"/>
                  </a:moveTo>
                  <a:lnTo>
                    <a:pt x="80" y="0"/>
                  </a:lnTo>
                  <a:lnTo>
                    <a:pt x="56" y="25"/>
                  </a:lnTo>
                  <a:lnTo>
                    <a:pt x="42" y="25"/>
                  </a:lnTo>
                  <a:lnTo>
                    <a:pt x="18" y="0"/>
                  </a:lnTo>
                  <a:lnTo>
                    <a:pt x="31" y="0"/>
                  </a:lnTo>
                  <a:lnTo>
                    <a:pt x="49" y="18"/>
                  </a:lnTo>
                  <a:lnTo>
                    <a:pt x="66" y="0"/>
                  </a:lnTo>
                  <a:close/>
                  <a:moveTo>
                    <a:pt x="0" y="38"/>
                  </a:moveTo>
                  <a:lnTo>
                    <a:pt x="95" y="38"/>
                  </a:lnTo>
                  <a:lnTo>
                    <a:pt x="95" y="49"/>
                  </a:lnTo>
                  <a:lnTo>
                    <a:pt x="13" y="49"/>
                  </a:lnTo>
                  <a:lnTo>
                    <a:pt x="13" y="92"/>
                  </a:lnTo>
                  <a:lnTo>
                    <a:pt x="89" y="92"/>
                  </a:lnTo>
                  <a:lnTo>
                    <a:pt x="89" y="104"/>
                  </a:lnTo>
                  <a:lnTo>
                    <a:pt x="13" y="104"/>
                  </a:lnTo>
                  <a:lnTo>
                    <a:pt x="13" y="149"/>
                  </a:lnTo>
                  <a:lnTo>
                    <a:pt x="95" y="149"/>
                  </a:lnTo>
                  <a:lnTo>
                    <a:pt x="95" y="161"/>
                  </a:lnTo>
                  <a:lnTo>
                    <a:pt x="0" y="161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6998" y="3383"/>
              <a:ext cx="20" cy="29"/>
            </a:xfrm>
            <a:custGeom>
              <a:avLst/>
              <a:gdLst>
                <a:gd name="T0" fmla="*/ 0 w 90"/>
                <a:gd name="T1" fmla="*/ 0 h 123"/>
                <a:gd name="T2" fmla="*/ 12 w 90"/>
                <a:gd name="T3" fmla="*/ 0 h 123"/>
                <a:gd name="T4" fmla="*/ 12 w 90"/>
                <a:gd name="T5" fmla="*/ 111 h 123"/>
                <a:gd name="T6" fmla="*/ 90 w 90"/>
                <a:gd name="T7" fmla="*/ 111 h 123"/>
                <a:gd name="T8" fmla="*/ 90 w 90"/>
                <a:gd name="T9" fmla="*/ 123 h 123"/>
                <a:gd name="T10" fmla="*/ 0 w 90"/>
                <a:gd name="T11" fmla="*/ 123 h 123"/>
                <a:gd name="T12" fmla="*/ 0 w 90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23">
                  <a:moveTo>
                    <a:pt x="0" y="0"/>
                  </a:moveTo>
                  <a:lnTo>
                    <a:pt x="12" y="0"/>
                  </a:lnTo>
                  <a:lnTo>
                    <a:pt x="12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47" name="Freeform 38"/>
            <p:cNvSpPr>
              <a:spLocks noEditPoints="1"/>
            </p:cNvSpPr>
            <p:nvPr/>
          </p:nvSpPr>
          <p:spPr bwMode="auto">
            <a:xfrm>
              <a:off x="7021" y="3382"/>
              <a:ext cx="30" cy="31"/>
            </a:xfrm>
            <a:custGeom>
              <a:avLst/>
              <a:gdLst>
                <a:gd name="T0" fmla="*/ 117 w 130"/>
                <a:gd name="T1" fmla="*/ 65 h 130"/>
                <a:gd name="T2" fmla="*/ 65 w 130"/>
                <a:gd name="T3" fmla="*/ 12 h 130"/>
                <a:gd name="T4" fmla="*/ 13 w 130"/>
                <a:gd name="T5" fmla="*/ 65 h 130"/>
                <a:gd name="T6" fmla="*/ 65 w 130"/>
                <a:gd name="T7" fmla="*/ 118 h 130"/>
                <a:gd name="T8" fmla="*/ 117 w 130"/>
                <a:gd name="T9" fmla="*/ 65 h 130"/>
                <a:gd name="T10" fmla="*/ 65 w 130"/>
                <a:gd name="T11" fmla="*/ 130 h 130"/>
                <a:gd name="T12" fmla="*/ 0 w 130"/>
                <a:gd name="T13" fmla="*/ 65 h 130"/>
                <a:gd name="T14" fmla="*/ 65 w 130"/>
                <a:gd name="T15" fmla="*/ 0 h 130"/>
                <a:gd name="T16" fmla="*/ 130 w 130"/>
                <a:gd name="T17" fmla="*/ 65 h 130"/>
                <a:gd name="T18" fmla="*/ 65 w 130"/>
                <a:gd name="T1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7056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13 w 126"/>
                <a:gd name="T3" fmla="*/ 0 h 123"/>
                <a:gd name="T4" fmla="*/ 63 w 126"/>
                <a:gd name="T5" fmla="*/ 112 h 123"/>
                <a:gd name="T6" fmla="*/ 112 w 126"/>
                <a:gd name="T7" fmla="*/ 0 h 123"/>
                <a:gd name="T8" fmla="*/ 126 w 126"/>
                <a:gd name="T9" fmla="*/ 0 h 123"/>
                <a:gd name="T10" fmla="*/ 71 w 126"/>
                <a:gd name="T11" fmla="*/ 123 h 123"/>
                <a:gd name="T12" fmla="*/ 55 w 126"/>
                <a:gd name="T13" fmla="*/ 123 h 123"/>
                <a:gd name="T14" fmla="*/ 0 w 126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2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49" name="Freeform 40"/>
            <p:cNvSpPr>
              <a:spLocks noEditPoints="1"/>
            </p:cNvSpPr>
            <p:nvPr/>
          </p:nvSpPr>
          <p:spPr bwMode="auto">
            <a:xfrm>
              <a:off x="7088" y="3374"/>
              <a:ext cx="27" cy="38"/>
            </a:xfrm>
            <a:custGeom>
              <a:avLst/>
              <a:gdLst>
                <a:gd name="T0" fmla="*/ 71 w 118"/>
                <a:gd name="T1" fmla="*/ 0 h 161"/>
                <a:gd name="T2" fmla="*/ 86 w 118"/>
                <a:gd name="T3" fmla="*/ 0 h 161"/>
                <a:gd name="T4" fmla="*/ 66 w 118"/>
                <a:gd name="T5" fmla="*/ 25 h 161"/>
                <a:gd name="T6" fmla="*/ 56 w 118"/>
                <a:gd name="T7" fmla="*/ 25 h 161"/>
                <a:gd name="T8" fmla="*/ 71 w 118"/>
                <a:gd name="T9" fmla="*/ 0 h 161"/>
                <a:gd name="T10" fmla="*/ 53 w 118"/>
                <a:gd name="T11" fmla="*/ 108 h 161"/>
                <a:gd name="T12" fmla="*/ 0 w 118"/>
                <a:gd name="T13" fmla="*/ 38 h 161"/>
                <a:gd name="T14" fmla="*/ 15 w 118"/>
                <a:gd name="T15" fmla="*/ 38 h 161"/>
                <a:gd name="T16" fmla="*/ 59 w 118"/>
                <a:gd name="T17" fmla="*/ 98 h 161"/>
                <a:gd name="T18" fmla="*/ 103 w 118"/>
                <a:gd name="T19" fmla="*/ 38 h 161"/>
                <a:gd name="T20" fmla="*/ 118 w 118"/>
                <a:gd name="T21" fmla="*/ 38 h 161"/>
                <a:gd name="T22" fmla="*/ 65 w 118"/>
                <a:gd name="T23" fmla="*/ 108 h 161"/>
                <a:gd name="T24" fmla="*/ 65 w 118"/>
                <a:gd name="T25" fmla="*/ 161 h 161"/>
                <a:gd name="T26" fmla="*/ 53 w 118"/>
                <a:gd name="T27" fmla="*/ 161 h 161"/>
                <a:gd name="T28" fmla="*/ 53 w 118"/>
                <a:gd name="T29" fmla="*/ 10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161">
                  <a:moveTo>
                    <a:pt x="71" y="0"/>
                  </a:moveTo>
                  <a:lnTo>
                    <a:pt x="86" y="0"/>
                  </a:lnTo>
                  <a:lnTo>
                    <a:pt x="66" y="25"/>
                  </a:lnTo>
                  <a:lnTo>
                    <a:pt x="56" y="25"/>
                  </a:lnTo>
                  <a:lnTo>
                    <a:pt x="71" y="0"/>
                  </a:lnTo>
                  <a:close/>
                  <a:moveTo>
                    <a:pt x="53" y="108"/>
                  </a:moveTo>
                  <a:lnTo>
                    <a:pt x="0" y="38"/>
                  </a:lnTo>
                  <a:lnTo>
                    <a:pt x="15" y="38"/>
                  </a:lnTo>
                  <a:lnTo>
                    <a:pt x="59" y="98"/>
                  </a:lnTo>
                  <a:lnTo>
                    <a:pt x="103" y="38"/>
                  </a:lnTo>
                  <a:lnTo>
                    <a:pt x="118" y="38"/>
                  </a:lnTo>
                  <a:lnTo>
                    <a:pt x="65" y="108"/>
                  </a:lnTo>
                  <a:lnTo>
                    <a:pt x="65" y="161"/>
                  </a:lnTo>
                  <a:lnTo>
                    <a:pt x="53" y="161"/>
                  </a:lnTo>
                  <a:lnTo>
                    <a:pt x="53" y="10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7121" y="3382"/>
              <a:ext cx="29" cy="31"/>
            </a:xfrm>
            <a:custGeom>
              <a:avLst/>
              <a:gdLst>
                <a:gd name="T0" fmla="*/ 64 w 124"/>
                <a:gd name="T1" fmla="*/ 12 h 130"/>
                <a:gd name="T2" fmla="*/ 12 w 124"/>
                <a:gd name="T3" fmla="*/ 65 h 130"/>
                <a:gd name="T4" fmla="*/ 62 w 124"/>
                <a:gd name="T5" fmla="*/ 118 h 130"/>
                <a:gd name="T6" fmla="*/ 111 w 124"/>
                <a:gd name="T7" fmla="*/ 81 h 130"/>
                <a:gd name="T8" fmla="*/ 124 w 124"/>
                <a:gd name="T9" fmla="*/ 81 h 130"/>
                <a:gd name="T10" fmla="*/ 62 w 124"/>
                <a:gd name="T11" fmla="*/ 130 h 130"/>
                <a:gd name="T12" fmla="*/ 0 w 124"/>
                <a:gd name="T13" fmla="*/ 65 h 130"/>
                <a:gd name="T14" fmla="*/ 65 w 124"/>
                <a:gd name="T15" fmla="*/ 0 h 130"/>
                <a:gd name="T16" fmla="*/ 122 w 124"/>
                <a:gd name="T17" fmla="*/ 44 h 130"/>
                <a:gd name="T18" fmla="*/ 109 w 124"/>
                <a:gd name="T19" fmla="*/ 44 h 130"/>
                <a:gd name="T20" fmla="*/ 64 w 124"/>
                <a:gd name="T21" fmla="*/ 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0">
                  <a:moveTo>
                    <a:pt x="64" y="12"/>
                  </a:moveTo>
                  <a:cubicBezTo>
                    <a:pt x="32" y="12"/>
                    <a:pt x="12" y="32"/>
                    <a:pt x="12" y="65"/>
                  </a:cubicBezTo>
                  <a:cubicBezTo>
                    <a:pt x="12" y="98"/>
                    <a:pt x="32" y="118"/>
                    <a:pt x="62" y="118"/>
                  </a:cubicBezTo>
                  <a:cubicBezTo>
                    <a:pt x="87" y="118"/>
                    <a:pt x="106" y="104"/>
                    <a:pt x="111" y="81"/>
                  </a:cubicBezTo>
                  <a:lnTo>
                    <a:pt x="124" y="81"/>
                  </a:lnTo>
                  <a:cubicBezTo>
                    <a:pt x="118" y="111"/>
                    <a:pt x="95" y="130"/>
                    <a:pt x="62" y="130"/>
                  </a:cubicBezTo>
                  <a:cubicBezTo>
                    <a:pt x="25" y="130"/>
                    <a:pt x="0" y="105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97" y="0"/>
                    <a:pt x="118" y="17"/>
                    <a:pt x="122" y="44"/>
                  </a:cubicBezTo>
                  <a:lnTo>
                    <a:pt x="109" y="44"/>
                  </a:lnTo>
                  <a:cubicBezTo>
                    <a:pt x="105" y="24"/>
                    <a:pt x="89" y="12"/>
                    <a:pt x="64" y="12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51" name="Freeform 42"/>
            <p:cNvSpPr>
              <a:spLocks/>
            </p:cNvSpPr>
            <p:nvPr/>
          </p:nvSpPr>
          <p:spPr bwMode="auto">
            <a:xfrm>
              <a:off x="7157" y="3383"/>
              <a:ext cx="24" cy="29"/>
            </a:xfrm>
            <a:custGeom>
              <a:avLst/>
              <a:gdLst>
                <a:gd name="T0" fmla="*/ 0 w 105"/>
                <a:gd name="T1" fmla="*/ 0 h 123"/>
                <a:gd name="T2" fmla="*/ 12 w 105"/>
                <a:gd name="T3" fmla="*/ 0 h 123"/>
                <a:gd name="T4" fmla="*/ 12 w 105"/>
                <a:gd name="T5" fmla="*/ 51 h 123"/>
                <a:gd name="T6" fmla="*/ 93 w 105"/>
                <a:gd name="T7" fmla="*/ 51 h 123"/>
                <a:gd name="T8" fmla="*/ 93 w 105"/>
                <a:gd name="T9" fmla="*/ 0 h 123"/>
                <a:gd name="T10" fmla="*/ 105 w 105"/>
                <a:gd name="T11" fmla="*/ 0 h 123"/>
                <a:gd name="T12" fmla="*/ 105 w 105"/>
                <a:gd name="T13" fmla="*/ 123 h 123"/>
                <a:gd name="T14" fmla="*/ 93 w 105"/>
                <a:gd name="T15" fmla="*/ 123 h 123"/>
                <a:gd name="T16" fmla="*/ 93 w 105"/>
                <a:gd name="T17" fmla="*/ 63 h 123"/>
                <a:gd name="T18" fmla="*/ 12 w 105"/>
                <a:gd name="T19" fmla="*/ 63 h 123"/>
                <a:gd name="T20" fmla="*/ 12 w 105"/>
                <a:gd name="T21" fmla="*/ 123 h 123"/>
                <a:gd name="T22" fmla="*/ 0 w 105"/>
                <a:gd name="T23" fmla="*/ 123 h 123"/>
                <a:gd name="T24" fmla="*/ 0 w 10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3">
                  <a:moveTo>
                    <a:pt x="0" y="0"/>
                  </a:moveTo>
                  <a:lnTo>
                    <a:pt x="12" y="0"/>
                  </a:lnTo>
                  <a:lnTo>
                    <a:pt x="12" y="51"/>
                  </a:lnTo>
                  <a:lnTo>
                    <a:pt x="93" y="51"/>
                  </a:lnTo>
                  <a:lnTo>
                    <a:pt x="93" y="0"/>
                  </a:lnTo>
                  <a:lnTo>
                    <a:pt x="105" y="0"/>
                  </a:lnTo>
                  <a:lnTo>
                    <a:pt x="105" y="123"/>
                  </a:lnTo>
                  <a:lnTo>
                    <a:pt x="93" y="123"/>
                  </a:lnTo>
                  <a:lnTo>
                    <a:pt x="93" y="63"/>
                  </a:lnTo>
                  <a:lnTo>
                    <a:pt x="12" y="63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52" name="Freeform 43"/>
            <p:cNvSpPr>
              <a:spLocks noEditPoints="1"/>
            </p:cNvSpPr>
            <p:nvPr/>
          </p:nvSpPr>
          <p:spPr bwMode="auto">
            <a:xfrm>
              <a:off x="7190" y="3382"/>
              <a:ext cx="30" cy="31"/>
            </a:xfrm>
            <a:custGeom>
              <a:avLst/>
              <a:gdLst>
                <a:gd name="T0" fmla="*/ 117 w 130"/>
                <a:gd name="T1" fmla="*/ 65 h 130"/>
                <a:gd name="T2" fmla="*/ 65 w 130"/>
                <a:gd name="T3" fmla="*/ 12 h 130"/>
                <a:gd name="T4" fmla="*/ 13 w 130"/>
                <a:gd name="T5" fmla="*/ 65 h 130"/>
                <a:gd name="T6" fmla="*/ 65 w 130"/>
                <a:gd name="T7" fmla="*/ 118 h 130"/>
                <a:gd name="T8" fmla="*/ 117 w 130"/>
                <a:gd name="T9" fmla="*/ 65 h 130"/>
                <a:gd name="T10" fmla="*/ 65 w 130"/>
                <a:gd name="T11" fmla="*/ 130 h 130"/>
                <a:gd name="T12" fmla="*/ 0 w 130"/>
                <a:gd name="T13" fmla="*/ 65 h 130"/>
                <a:gd name="T14" fmla="*/ 65 w 130"/>
                <a:gd name="T15" fmla="*/ 0 h 130"/>
                <a:gd name="T16" fmla="*/ 130 w 130"/>
                <a:gd name="T17" fmla="*/ 65 h 130"/>
                <a:gd name="T18" fmla="*/ 65 w 130"/>
                <a:gd name="T1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7224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13 w 126"/>
                <a:gd name="T3" fmla="*/ 0 h 123"/>
                <a:gd name="T4" fmla="*/ 63 w 126"/>
                <a:gd name="T5" fmla="*/ 112 h 123"/>
                <a:gd name="T6" fmla="*/ 113 w 126"/>
                <a:gd name="T7" fmla="*/ 0 h 123"/>
                <a:gd name="T8" fmla="*/ 126 w 126"/>
                <a:gd name="T9" fmla="*/ 0 h 123"/>
                <a:gd name="T10" fmla="*/ 71 w 126"/>
                <a:gd name="T11" fmla="*/ 123 h 123"/>
                <a:gd name="T12" fmla="*/ 55 w 126"/>
                <a:gd name="T13" fmla="*/ 123 h 123"/>
                <a:gd name="T14" fmla="*/ 0 w 126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3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7257" y="3383"/>
              <a:ext cx="27" cy="29"/>
            </a:xfrm>
            <a:custGeom>
              <a:avLst/>
              <a:gdLst>
                <a:gd name="T0" fmla="*/ 53 w 118"/>
                <a:gd name="T1" fmla="*/ 70 h 123"/>
                <a:gd name="T2" fmla="*/ 0 w 118"/>
                <a:gd name="T3" fmla="*/ 0 h 123"/>
                <a:gd name="T4" fmla="*/ 15 w 118"/>
                <a:gd name="T5" fmla="*/ 0 h 123"/>
                <a:gd name="T6" fmla="*/ 59 w 118"/>
                <a:gd name="T7" fmla="*/ 60 h 123"/>
                <a:gd name="T8" fmla="*/ 103 w 118"/>
                <a:gd name="T9" fmla="*/ 0 h 123"/>
                <a:gd name="T10" fmla="*/ 118 w 118"/>
                <a:gd name="T11" fmla="*/ 0 h 123"/>
                <a:gd name="T12" fmla="*/ 65 w 118"/>
                <a:gd name="T13" fmla="*/ 70 h 123"/>
                <a:gd name="T14" fmla="*/ 65 w 118"/>
                <a:gd name="T15" fmla="*/ 123 h 123"/>
                <a:gd name="T16" fmla="*/ 53 w 118"/>
                <a:gd name="T17" fmla="*/ 123 h 123"/>
                <a:gd name="T18" fmla="*/ 53 w 118"/>
                <a:gd name="T19" fmla="*/ 7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123">
                  <a:moveTo>
                    <a:pt x="53" y="70"/>
                  </a:moveTo>
                  <a:lnTo>
                    <a:pt x="0" y="0"/>
                  </a:lnTo>
                  <a:lnTo>
                    <a:pt x="15" y="0"/>
                  </a:lnTo>
                  <a:lnTo>
                    <a:pt x="59" y="60"/>
                  </a:lnTo>
                  <a:lnTo>
                    <a:pt x="103" y="0"/>
                  </a:lnTo>
                  <a:lnTo>
                    <a:pt x="118" y="0"/>
                  </a:lnTo>
                  <a:lnTo>
                    <a:pt x="65" y="70"/>
                  </a:lnTo>
                  <a:lnTo>
                    <a:pt x="65" y="123"/>
                  </a:lnTo>
                  <a:lnTo>
                    <a:pt x="53" y="123"/>
                  </a:lnTo>
                  <a:lnTo>
                    <a:pt x="53" y="7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55" name="Rectangle 46"/>
            <p:cNvSpPr>
              <a:spLocks noChangeArrowheads="1"/>
            </p:cNvSpPr>
            <p:nvPr/>
          </p:nvSpPr>
          <p:spPr bwMode="auto">
            <a:xfrm>
              <a:off x="4205" y="3032"/>
              <a:ext cx="604" cy="419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56" name="Rectangle 47"/>
            <p:cNvSpPr>
              <a:spLocks noChangeArrowheads="1"/>
            </p:cNvSpPr>
            <p:nvPr/>
          </p:nvSpPr>
          <p:spPr bwMode="auto">
            <a:xfrm>
              <a:off x="4217" y="3043"/>
              <a:ext cx="580" cy="396"/>
            </a:xfrm>
            <a:prstGeom prst="rect">
              <a:avLst/>
            </a:prstGeom>
            <a:solidFill>
              <a:srgbClr val="044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4487" y="3091"/>
              <a:ext cx="40" cy="39"/>
            </a:xfrm>
            <a:custGeom>
              <a:avLst/>
              <a:gdLst>
                <a:gd name="T0" fmla="*/ 33 w 174"/>
                <a:gd name="T1" fmla="*/ 166 h 166"/>
                <a:gd name="T2" fmla="*/ 87 w 174"/>
                <a:gd name="T3" fmla="*/ 127 h 166"/>
                <a:gd name="T4" fmla="*/ 140 w 174"/>
                <a:gd name="T5" fmla="*/ 166 h 166"/>
                <a:gd name="T6" fmla="*/ 120 w 174"/>
                <a:gd name="T7" fmla="*/ 103 h 166"/>
                <a:gd name="T8" fmla="*/ 174 w 174"/>
                <a:gd name="T9" fmla="*/ 64 h 166"/>
                <a:gd name="T10" fmla="*/ 107 w 174"/>
                <a:gd name="T11" fmla="*/ 64 h 166"/>
                <a:gd name="T12" fmla="*/ 87 w 174"/>
                <a:gd name="T13" fmla="*/ 0 h 166"/>
                <a:gd name="T14" fmla="*/ 66 w 174"/>
                <a:gd name="T15" fmla="*/ 64 h 166"/>
                <a:gd name="T16" fmla="*/ 0 w 174"/>
                <a:gd name="T17" fmla="*/ 64 h 166"/>
                <a:gd name="T18" fmla="*/ 54 w 174"/>
                <a:gd name="T19" fmla="*/ 103 h 166"/>
                <a:gd name="T20" fmla="*/ 33 w 174"/>
                <a:gd name="T2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33" y="166"/>
                  </a:move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3" y="16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4423" y="3108"/>
              <a:ext cx="40" cy="39"/>
            </a:xfrm>
            <a:custGeom>
              <a:avLst/>
              <a:gdLst>
                <a:gd name="T0" fmla="*/ 34 w 175"/>
                <a:gd name="T1" fmla="*/ 166 h 166"/>
                <a:gd name="T2" fmla="*/ 87 w 175"/>
                <a:gd name="T3" fmla="*/ 127 h 166"/>
                <a:gd name="T4" fmla="*/ 141 w 175"/>
                <a:gd name="T5" fmla="*/ 166 h 166"/>
                <a:gd name="T6" fmla="*/ 120 w 175"/>
                <a:gd name="T7" fmla="*/ 103 h 166"/>
                <a:gd name="T8" fmla="*/ 175 w 175"/>
                <a:gd name="T9" fmla="*/ 64 h 166"/>
                <a:gd name="T10" fmla="*/ 108 w 175"/>
                <a:gd name="T11" fmla="*/ 64 h 166"/>
                <a:gd name="T12" fmla="*/ 87 w 175"/>
                <a:gd name="T13" fmla="*/ 0 h 166"/>
                <a:gd name="T14" fmla="*/ 67 w 175"/>
                <a:gd name="T15" fmla="*/ 64 h 166"/>
                <a:gd name="T16" fmla="*/ 0 w 175"/>
                <a:gd name="T17" fmla="*/ 64 h 166"/>
                <a:gd name="T18" fmla="*/ 54 w 175"/>
                <a:gd name="T19" fmla="*/ 103 h 166"/>
                <a:gd name="T20" fmla="*/ 34 w 175"/>
                <a:gd name="T2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34" y="166"/>
                  </a:move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4377" y="3156"/>
              <a:ext cx="40" cy="39"/>
            </a:xfrm>
            <a:custGeom>
              <a:avLst/>
              <a:gdLst>
                <a:gd name="T0" fmla="*/ 88 w 175"/>
                <a:gd name="T1" fmla="*/ 0 h 166"/>
                <a:gd name="T2" fmla="*/ 67 w 175"/>
                <a:gd name="T3" fmla="*/ 64 h 166"/>
                <a:gd name="T4" fmla="*/ 0 w 175"/>
                <a:gd name="T5" fmla="*/ 64 h 166"/>
                <a:gd name="T6" fmla="*/ 55 w 175"/>
                <a:gd name="T7" fmla="*/ 103 h 166"/>
                <a:gd name="T8" fmla="*/ 34 w 175"/>
                <a:gd name="T9" fmla="*/ 166 h 166"/>
                <a:gd name="T10" fmla="*/ 88 w 175"/>
                <a:gd name="T11" fmla="*/ 127 h 166"/>
                <a:gd name="T12" fmla="*/ 141 w 175"/>
                <a:gd name="T13" fmla="*/ 166 h 166"/>
                <a:gd name="T14" fmla="*/ 121 w 175"/>
                <a:gd name="T15" fmla="*/ 103 h 166"/>
                <a:gd name="T16" fmla="*/ 175 w 175"/>
                <a:gd name="T17" fmla="*/ 64 h 166"/>
                <a:gd name="T18" fmla="*/ 108 w 175"/>
                <a:gd name="T19" fmla="*/ 64 h 166"/>
                <a:gd name="T20" fmla="*/ 88 w 175"/>
                <a:gd name="T2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8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4360" y="3221"/>
              <a:ext cx="40" cy="38"/>
            </a:xfrm>
            <a:custGeom>
              <a:avLst/>
              <a:gdLst>
                <a:gd name="T0" fmla="*/ 88 w 175"/>
                <a:gd name="T1" fmla="*/ 127 h 166"/>
                <a:gd name="T2" fmla="*/ 141 w 175"/>
                <a:gd name="T3" fmla="*/ 166 h 166"/>
                <a:gd name="T4" fmla="*/ 121 w 175"/>
                <a:gd name="T5" fmla="*/ 102 h 166"/>
                <a:gd name="T6" fmla="*/ 175 w 175"/>
                <a:gd name="T7" fmla="*/ 63 h 166"/>
                <a:gd name="T8" fmla="*/ 108 w 175"/>
                <a:gd name="T9" fmla="*/ 63 h 166"/>
                <a:gd name="T10" fmla="*/ 88 w 175"/>
                <a:gd name="T11" fmla="*/ 0 h 166"/>
                <a:gd name="T12" fmla="*/ 67 w 175"/>
                <a:gd name="T13" fmla="*/ 64 h 166"/>
                <a:gd name="T14" fmla="*/ 0 w 175"/>
                <a:gd name="T15" fmla="*/ 63 h 166"/>
                <a:gd name="T16" fmla="*/ 54 w 175"/>
                <a:gd name="T17" fmla="*/ 102 h 166"/>
                <a:gd name="T18" fmla="*/ 34 w 175"/>
                <a:gd name="T19" fmla="*/ 166 h 166"/>
                <a:gd name="T20" fmla="*/ 88 w 175"/>
                <a:gd name="T21" fmla="*/ 12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8" y="127"/>
                  </a:move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8" y="12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4377" y="3285"/>
              <a:ext cx="40" cy="39"/>
            </a:xfrm>
            <a:custGeom>
              <a:avLst/>
              <a:gdLst>
                <a:gd name="T0" fmla="*/ 108 w 175"/>
                <a:gd name="T1" fmla="*/ 64 h 166"/>
                <a:gd name="T2" fmla="*/ 88 w 175"/>
                <a:gd name="T3" fmla="*/ 0 h 166"/>
                <a:gd name="T4" fmla="*/ 67 w 175"/>
                <a:gd name="T5" fmla="*/ 64 h 166"/>
                <a:gd name="T6" fmla="*/ 0 w 175"/>
                <a:gd name="T7" fmla="*/ 64 h 166"/>
                <a:gd name="T8" fmla="*/ 55 w 175"/>
                <a:gd name="T9" fmla="*/ 103 h 166"/>
                <a:gd name="T10" fmla="*/ 34 w 175"/>
                <a:gd name="T11" fmla="*/ 166 h 166"/>
                <a:gd name="T12" fmla="*/ 88 w 175"/>
                <a:gd name="T13" fmla="*/ 127 h 166"/>
                <a:gd name="T14" fmla="*/ 141 w 175"/>
                <a:gd name="T15" fmla="*/ 166 h 166"/>
                <a:gd name="T16" fmla="*/ 121 w 175"/>
                <a:gd name="T17" fmla="*/ 103 h 166"/>
                <a:gd name="T18" fmla="*/ 175 w 175"/>
                <a:gd name="T19" fmla="*/ 64 h 166"/>
                <a:gd name="T20" fmla="*/ 108 w 175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4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4423" y="3333"/>
              <a:ext cx="40" cy="39"/>
            </a:xfrm>
            <a:custGeom>
              <a:avLst/>
              <a:gdLst>
                <a:gd name="T0" fmla="*/ 108 w 175"/>
                <a:gd name="T1" fmla="*/ 63 h 166"/>
                <a:gd name="T2" fmla="*/ 88 w 175"/>
                <a:gd name="T3" fmla="*/ 0 h 166"/>
                <a:gd name="T4" fmla="*/ 67 w 175"/>
                <a:gd name="T5" fmla="*/ 64 h 166"/>
                <a:gd name="T6" fmla="*/ 0 w 175"/>
                <a:gd name="T7" fmla="*/ 63 h 166"/>
                <a:gd name="T8" fmla="*/ 55 w 175"/>
                <a:gd name="T9" fmla="*/ 102 h 166"/>
                <a:gd name="T10" fmla="*/ 34 w 175"/>
                <a:gd name="T11" fmla="*/ 166 h 166"/>
                <a:gd name="T12" fmla="*/ 88 w 175"/>
                <a:gd name="T13" fmla="*/ 127 h 166"/>
                <a:gd name="T14" fmla="*/ 141 w 175"/>
                <a:gd name="T15" fmla="*/ 166 h 166"/>
                <a:gd name="T16" fmla="*/ 121 w 175"/>
                <a:gd name="T17" fmla="*/ 102 h 166"/>
                <a:gd name="T18" fmla="*/ 175 w 175"/>
                <a:gd name="T19" fmla="*/ 63 h 166"/>
                <a:gd name="T20" fmla="*/ 108 w 175"/>
                <a:gd name="T21" fmla="*/ 6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3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5" y="102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4487" y="3350"/>
              <a:ext cx="40" cy="39"/>
            </a:xfrm>
            <a:custGeom>
              <a:avLst/>
              <a:gdLst>
                <a:gd name="T0" fmla="*/ 107 w 174"/>
                <a:gd name="T1" fmla="*/ 64 h 166"/>
                <a:gd name="T2" fmla="*/ 87 w 174"/>
                <a:gd name="T3" fmla="*/ 0 h 166"/>
                <a:gd name="T4" fmla="*/ 66 w 174"/>
                <a:gd name="T5" fmla="*/ 64 h 166"/>
                <a:gd name="T6" fmla="*/ 0 w 174"/>
                <a:gd name="T7" fmla="*/ 64 h 166"/>
                <a:gd name="T8" fmla="*/ 54 w 174"/>
                <a:gd name="T9" fmla="*/ 103 h 166"/>
                <a:gd name="T10" fmla="*/ 34 w 174"/>
                <a:gd name="T11" fmla="*/ 166 h 166"/>
                <a:gd name="T12" fmla="*/ 87 w 174"/>
                <a:gd name="T13" fmla="*/ 127 h 166"/>
                <a:gd name="T14" fmla="*/ 140 w 174"/>
                <a:gd name="T15" fmla="*/ 166 h 166"/>
                <a:gd name="T16" fmla="*/ 120 w 174"/>
                <a:gd name="T17" fmla="*/ 103 h 166"/>
                <a:gd name="T18" fmla="*/ 174 w 174"/>
                <a:gd name="T19" fmla="*/ 64 h 166"/>
                <a:gd name="T20" fmla="*/ 107 w 174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107" y="64"/>
                  </a:move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4550" y="3333"/>
              <a:ext cx="40" cy="39"/>
            </a:xfrm>
            <a:custGeom>
              <a:avLst/>
              <a:gdLst>
                <a:gd name="T0" fmla="*/ 108 w 175"/>
                <a:gd name="T1" fmla="*/ 63 h 166"/>
                <a:gd name="T2" fmla="*/ 87 w 175"/>
                <a:gd name="T3" fmla="*/ 0 h 166"/>
                <a:gd name="T4" fmla="*/ 67 w 175"/>
                <a:gd name="T5" fmla="*/ 64 h 166"/>
                <a:gd name="T6" fmla="*/ 0 w 175"/>
                <a:gd name="T7" fmla="*/ 63 h 166"/>
                <a:gd name="T8" fmla="*/ 54 w 175"/>
                <a:gd name="T9" fmla="*/ 102 h 166"/>
                <a:gd name="T10" fmla="*/ 34 w 175"/>
                <a:gd name="T11" fmla="*/ 166 h 166"/>
                <a:gd name="T12" fmla="*/ 87 w 175"/>
                <a:gd name="T13" fmla="*/ 127 h 166"/>
                <a:gd name="T14" fmla="*/ 141 w 175"/>
                <a:gd name="T15" fmla="*/ 166 h 166"/>
                <a:gd name="T16" fmla="*/ 120 w 175"/>
                <a:gd name="T17" fmla="*/ 102 h 166"/>
                <a:gd name="T18" fmla="*/ 175 w 175"/>
                <a:gd name="T19" fmla="*/ 63 h 166"/>
                <a:gd name="T20" fmla="*/ 108 w 175"/>
                <a:gd name="T21" fmla="*/ 6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3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4596" y="3285"/>
              <a:ext cx="40" cy="39"/>
            </a:xfrm>
            <a:custGeom>
              <a:avLst/>
              <a:gdLst>
                <a:gd name="T0" fmla="*/ 108 w 174"/>
                <a:gd name="T1" fmla="*/ 64 h 166"/>
                <a:gd name="T2" fmla="*/ 87 w 174"/>
                <a:gd name="T3" fmla="*/ 0 h 166"/>
                <a:gd name="T4" fmla="*/ 67 w 174"/>
                <a:gd name="T5" fmla="*/ 64 h 166"/>
                <a:gd name="T6" fmla="*/ 0 w 174"/>
                <a:gd name="T7" fmla="*/ 64 h 166"/>
                <a:gd name="T8" fmla="*/ 54 w 174"/>
                <a:gd name="T9" fmla="*/ 103 h 166"/>
                <a:gd name="T10" fmla="*/ 34 w 174"/>
                <a:gd name="T11" fmla="*/ 166 h 166"/>
                <a:gd name="T12" fmla="*/ 87 w 174"/>
                <a:gd name="T13" fmla="*/ 127 h 166"/>
                <a:gd name="T14" fmla="*/ 141 w 174"/>
                <a:gd name="T15" fmla="*/ 166 h 166"/>
                <a:gd name="T16" fmla="*/ 120 w 174"/>
                <a:gd name="T17" fmla="*/ 103 h 166"/>
                <a:gd name="T18" fmla="*/ 174 w 174"/>
                <a:gd name="T19" fmla="*/ 64 h 166"/>
                <a:gd name="T20" fmla="*/ 108 w 174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108" y="64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4613" y="3220"/>
              <a:ext cx="40" cy="39"/>
            </a:xfrm>
            <a:custGeom>
              <a:avLst/>
              <a:gdLst>
                <a:gd name="T0" fmla="*/ 175 w 175"/>
                <a:gd name="T1" fmla="*/ 64 h 166"/>
                <a:gd name="T2" fmla="*/ 108 w 175"/>
                <a:gd name="T3" fmla="*/ 64 h 166"/>
                <a:gd name="T4" fmla="*/ 88 w 175"/>
                <a:gd name="T5" fmla="*/ 0 h 166"/>
                <a:gd name="T6" fmla="*/ 67 w 175"/>
                <a:gd name="T7" fmla="*/ 64 h 166"/>
                <a:gd name="T8" fmla="*/ 0 w 175"/>
                <a:gd name="T9" fmla="*/ 64 h 166"/>
                <a:gd name="T10" fmla="*/ 54 w 175"/>
                <a:gd name="T11" fmla="*/ 103 h 166"/>
                <a:gd name="T12" fmla="*/ 34 w 175"/>
                <a:gd name="T13" fmla="*/ 166 h 166"/>
                <a:gd name="T14" fmla="*/ 88 w 175"/>
                <a:gd name="T15" fmla="*/ 127 h 166"/>
                <a:gd name="T16" fmla="*/ 141 w 175"/>
                <a:gd name="T17" fmla="*/ 166 h 166"/>
                <a:gd name="T18" fmla="*/ 121 w 175"/>
                <a:gd name="T19" fmla="*/ 103 h 166"/>
                <a:gd name="T20" fmla="*/ 175 w 175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75" y="64"/>
                  </a:moveTo>
                  <a:lnTo>
                    <a:pt x="108" y="64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4596" y="3156"/>
              <a:ext cx="40" cy="38"/>
            </a:xfrm>
            <a:custGeom>
              <a:avLst/>
              <a:gdLst>
                <a:gd name="T0" fmla="*/ 34 w 174"/>
                <a:gd name="T1" fmla="*/ 165 h 165"/>
                <a:gd name="T2" fmla="*/ 87 w 174"/>
                <a:gd name="T3" fmla="*/ 126 h 165"/>
                <a:gd name="T4" fmla="*/ 141 w 174"/>
                <a:gd name="T5" fmla="*/ 165 h 165"/>
                <a:gd name="T6" fmla="*/ 120 w 174"/>
                <a:gd name="T7" fmla="*/ 102 h 165"/>
                <a:gd name="T8" fmla="*/ 174 w 174"/>
                <a:gd name="T9" fmla="*/ 63 h 165"/>
                <a:gd name="T10" fmla="*/ 108 w 174"/>
                <a:gd name="T11" fmla="*/ 63 h 165"/>
                <a:gd name="T12" fmla="*/ 87 w 174"/>
                <a:gd name="T13" fmla="*/ 0 h 165"/>
                <a:gd name="T14" fmla="*/ 67 w 174"/>
                <a:gd name="T15" fmla="*/ 64 h 165"/>
                <a:gd name="T16" fmla="*/ 0 w 174"/>
                <a:gd name="T17" fmla="*/ 63 h 165"/>
                <a:gd name="T18" fmla="*/ 54 w 174"/>
                <a:gd name="T19" fmla="*/ 102 h 165"/>
                <a:gd name="T20" fmla="*/ 34 w 174"/>
                <a:gd name="T2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5">
                  <a:moveTo>
                    <a:pt x="34" y="165"/>
                  </a:moveTo>
                  <a:lnTo>
                    <a:pt x="87" y="126"/>
                  </a:lnTo>
                  <a:lnTo>
                    <a:pt x="141" y="165"/>
                  </a:lnTo>
                  <a:lnTo>
                    <a:pt x="120" y="102"/>
                  </a:lnTo>
                  <a:lnTo>
                    <a:pt x="174" y="63"/>
                  </a:lnTo>
                  <a:lnTo>
                    <a:pt x="108" y="63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5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4550" y="3108"/>
              <a:ext cx="40" cy="39"/>
            </a:xfrm>
            <a:custGeom>
              <a:avLst/>
              <a:gdLst>
                <a:gd name="T0" fmla="*/ 87 w 175"/>
                <a:gd name="T1" fmla="*/ 0 h 166"/>
                <a:gd name="T2" fmla="*/ 67 w 175"/>
                <a:gd name="T3" fmla="*/ 64 h 166"/>
                <a:gd name="T4" fmla="*/ 0 w 175"/>
                <a:gd name="T5" fmla="*/ 64 h 166"/>
                <a:gd name="T6" fmla="*/ 54 w 175"/>
                <a:gd name="T7" fmla="*/ 103 h 166"/>
                <a:gd name="T8" fmla="*/ 34 w 175"/>
                <a:gd name="T9" fmla="*/ 166 h 166"/>
                <a:gd name="T10" fmla="*/ 87 w 175"/>
                <a:gd name="T11" fmla="*/ 127 h 166"/>
                <a:gd name="T12" fmla="*/ 141 w 175"/>
                <a:gd name="T13" fmla="*/ 166 h 166"/>
                <a:gd name="T14" fmla="*/ 120 w 175"/>
                <a:gd name="T15" fmla="*/ 103 h 166"/>
                <a:gd name="T16" fmla="*/ 175 w 175"/>
                <a:gd name="T17" fmla="*/ 64 h 166"/>
                <a:gd name="T18" fmla="*/ 107 w 175"/>
                <a:gd name="T19" fmla="*/ 64 h 166"/>
                <a:gd name="T20" fmla="*/ 87 w 175"/>
                <a:gd name="T2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7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7" y="6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4859" y="3103"/>
              <a:ext cx="38" cy="56"/>
            </a:xfrm>
            <a:custGeom>
              <a:avLst/>
              <a:gdLst>
                <a:gd name="T0" fmla="*/ 38 w 166"/>
                <a:gd name="T1" fmla="*/ 29 h 240"/>
                <a:gd name="T2" fmla="*/ 38 w 166"/>
                <a:gd name="T3" fmla="*/ 96 h 240"/>
                <a:gd name="T4" fmla="*/ 130 w 166"/>
                <a:gd name="T5" fmla="*/ 96 h 240"/>
                <a:gd name="T6" fmla="*/ 130 w 166"/>
                <a:gd name="T7" fmla="*/ 124 h 240"/>
                <a:gd name="T8" fmla="*/ 38 w 166"/>
                <a:gd name="T9" fmla="*/ 124 h 240"/>
                <a:gd name="T10" fmla="*/ 38 w 166"/>
                <a:gd name="T11" fmla="*/ 211 h 240"/>
                <a:gd name="T12" fmla="*/ 164 w 166"/>
                <a:gd name="T13" fmla="*/ 211 h 240"/>
                <a:gd name="T14" fmla="*/ 164 w 166"/>
                <a:gd name="T15" fmla="*/ 240 h 240"/>
                <a:gd name="T16" fmla="*/ 0 w 166"/>
                <a:gd name="T17" fmla="*/ 240 h 240"/>
                <a:gd name="T18" fmla="*/ 0 w 166"/>
                <a:gd name="T19" fmla="*/ 0 h 240"/>
                <a:gd name="T20" fmla="*/ 166 w 166"/>
                <a:gd name="T21" fmla="*/ 0 h 240"/>
                <a:gd name="T22" fmla="*/ 166 w 166"/>
                <a:gd name="T23" fmla="*/ 29 h 240"/>
                <a:gd name="T24" fmla="*/ 38 w 166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30" y="96"/>
                  </a:lnTo>
                  <a:lnTo>
                    <a:pt x="130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4901" y="3103"/>
              <a:ext cx="51" cy="57"/>
            </a:xfrm>
            <a:custGeom>
              <a:avLst/>
              <a:gdLst>
                <a:gd name="T0" fmla="*/ 123 w 223"/>
                <a:gd name="T1" fmla="*/ 244 h 244"/>
                <a:gd name="T2" fmla="*/ 104 w 223"/>
                <a:gd name="T3" fmla="*/ 244 h 244"/>
                <a:gd name="T4" fmla="*/ 0 w 223"/>
                <a:gd name="T5" fmla="*/ 0 h 244"/>
                <a:gd name="T6" fmla="*/ 42 w 223"/>
                <a:gd name="T7" fmla="*/ 0 h 244"/>
                <a:gd name="T8" fmla="*/ 114 w 223"/>
                <a:gd name="T9" fmla="*/ 177 h 244"/>
                <a:gd name="T10" fmla="*/ 183 w 223"/>
                <a:gd name="T11" fmla="*/ 0 h 244"/>
                <a:gd name="T12" fmla="*/ 223 w 223"/>
                <a:gd name="T13" fmla="*/ 0 h 244"/>
                <a:gd name="T14" fmla="*/ 123 w 223"/>
                <a:gd name="T1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244">
                  <a:moveTo>
                    <a:pt x="123" y="244"/>
                  </a:moveTo>
                  <a:lnTo>
                    <a:pt x="104" y="2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114" y="177"/>
                  </a:lnTo>
                  <a:lnTo>
                    <a:pt x="183" y="0"/>
                  </a:lnTo>
                  <a:lnTo>
                    <a:pt x="223" y="0"/>
                  </a:lnTo>
                  <a:lnTo>
                    <a:pt x="123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71" name="Freeform 62"/>
            <p:cNvSpPr>
              <a:spLocks noEditPoints="1"/>
            </p:cNvSpPr>
            <p:nvPr/>
          </p:nvSpPr>
          <p:spPr bwMode="auto">
            <a:xfrm>
              <a:off x="4960" y="3102"/>
              <a:ext cx="45" cy="57"/>
            </a:xfrm>
            <a:custGeom>
              <a:avLst/>
              <a:gdLst>
                <a:gd name="T0" fmla="*/ 152 w 196"/>
                <a:gd name="T1" fmla="*/ 243 h 243"/>
                <a:gd name="T2" fmla="*/ 78 w 196"/>
                <a:gd name="T3" fmla="*/ 140 h 243"/>
                <a:gd name="T4" fmla="*/ 38 w 196"/>
                <a:gd name="T5" fmla="*/ 138 h 243"/>
                <a:gd name="T6" fmla="*/ 38 w 196"/>
                <a:gd name="T7" fmla="*/ 243 h 243"/>
                <a:gd name="T8" fmla="*/ 0 w 196"/>
                <a:gd name="T9" fmla="*/ 243 h 243"/>
                <a:gd name="T10" fmla="*/ 0 w 196"/>
                <a:gd name="T11" fmla="*/ 3 h 243"/>
                <a:gd name="T12" fmla="*/ 30 w 196"/>
                <a:gd name="T13" fmla="*/ 2 h 243"/>
                <a:gd name="T14" fmla="*/ 69 w 196"/>
                <a:gd name="T15" fmla="*/ 0 h 243"/>
                <a:gd name="T16" fmla="*/ 169 w 196"/>
                <a:gd name="T17" fmla="*/ 69 h 243"/>
                <a:gd name="T18" fmla="*/ 153 w 196"/>
                <a:gd name="T19" fmla="*/ 110 h 243"/>
                <a:gd name="T20" fmla="*/ 115 w 196"/>
                <a:gd name="T21" fmla="*/ 133 h 243"/>
                <a:gd name="T22" fmla="*/ 196 w 196"/>
                <a:gd name="T23" fmla="*/ 243 h 243"/>
                <a:gd name="T24" fmla="*/ 152 w 196"/>
                <a:gd name="T25" fmla="*/ 243 h 243"/>
                <a:gd name="T26" fmla="*/ 38 w 196"/>
                <a:gd name="T27" fmla="*/ 32 h 243"/>
                <a:gd name="T28" fmla="*/ 38 w 196"/>
                <a:gd name="T29" fmla="*/ 111 h 243"/>
                <a:gd name="T30" fmla="*/ 65 w 196"/>
                <a:gd name="T31" fmla="*/ 112 h 243"/>
                <a:gd name="T32" fmla="*/ 114 w 196"/>
                <a:gd name="T33" fmla="*/ 103 h 243"/>
                <a:gd name="T34" fmla="*/ 130 w 196"/>
                <a:gd name="T35" fmla="*/ 69 h 243"/>
                <a:gd name="T36" fmla="*/ 113 w 196"/>
                <a:gd name="T37" fmla="*/ 40 h 243"/>
                <a:gd name="T38" fmla="*/ 60 w 196"/>
                <a:gd name="T39" fmla="*/ 31 h 243"/>
                <a:gd name="T40" fmla="*/ 38 w 196"/>
                <a:gd name="T41" fmla="*/ 3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6" h="243">
                  <a:moveTo>
                    <a:pt x="152" y="243"/>
                  </a:moveTo>
                  <a:lnTo>
                    <a:pt x="78" y="140"/>
                  </a:lnTo>
                  <a:cubicBezTo>
                    <a:pt x="70" y="140"/>
                    <a:pt x="56" y="140"/>
                    <a:pt x="38" y="138"/>
                  </a:cubicBezTo>
                  <a:lnTo>
                    <a:pt x="38" y="243"/>
                  </a:lnTo>
                  <a:lnTo>
                    <a:pt x="0" y="243"/>
                  </a:lnTo>
                  <a:lnTo>
                    <a:pt x="0" y="3"/>
                  </a:lnTo>
                  <a:cubicBezTo>
                    <a:pt x="1" y="3"/>
                    <a:pt x="11" y="2"/>
                    <a:pt x="30" y="2"/>
                  </a:cubicBezTo>
                  <a:cubicBezTo>
                    <a:pt x="48" y="1"/>
                    <a:pt x="61" y="0"/>
                    <a:pt x="69" y="0"/>
                  </a:cubicBezTo>
                  <a:cubicBezTo>
                    <a:pt x="136" y="0"/>
                    <a:pt x="169" y="23"/>
                    <a:pt x="169" y="69"/>
                  </a:cubicBezTo>
                  <a:cubicBezTo>
                    <a:pt x="169" y="84"/>
                    <a:pt x="164" y="98"/>
                    <a:pt x="153" y="110"/>
                  </a:cubicBezTo>
                  <a:cubicBezTo>
                    <a:pt x="143" y="122"/>
                    <a:pt x="130" y="130"/>
                    <a:pt x="115" y="133"/>
                  </a:cubicBezTo>
                  <a:lnTo>
                    <a:pt x="196" y="243"/>
                  </a:lnTo>
                  <a:lnTo>
                    <a:pt x="152" y="243"/>
                  </a:lnTo>
                  <a:close/>
                  <a:moveTo>
                    <a:pt x="38" y="32"/>
                  </a:moveTo>
                  <a:lnTo>
                    <a:pt x="38" y="111"/>
                  </a:lnTo>
                  <a:cubicBezTo>
                    <a:pt x="47" y="112"/>
                    <a:pt x="56" y="112"/>
                    <a:pt x="65" y="112"/>
                  </a:cubicBezTo>
                  <a:cubicBezTo>
                    <a:pt x="87" y="112"/>
                    <a:pt x="104" y="109"/>
                    <a:pt x="114" y="103"/>
                  </a:cubicBezTo>
                  <a:cubicBezTo>
                    <a:pt x="125" y="96"/>
                    <a:pt x="130" y="85"/>
                    <a:pt x="130" y="69"/>
                  </a:cubicBezTo>
                  <a:cubicBezTo>
                    <a:pt x="130" y="55"/>
                    <a:pt x="124" y="46"/>
                    <a:pt x="113" y="40"/>
                  </a:cubicBezTo>
                  <a:cubicBezTo>
                    <a:pt x="102" y="34"/>
                    <a:pt x="84" y="31"/>
                    <a:pt x="60" y="31"/>
                  </a:cubicBezTo>
                  <a:cubicBezTo>
                    <a:pt x="57" y="31"/>
                    <a:pt x="49" y="31"/>
                    <a:pt x="38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72" name="Freeform 63"/>
            <p:cNvSpPr>
              <a:spLocks noEditPoints="1"/>
            </p:cNvSpPr>
            <p:nvPr/>
          </p:nvSpPr>
          <p:spPr bwMode="auto">
            <a:xfrm>
              <a:off x="5008" y="3102"/>
              <a:ext cx="53" cy="58"/>
            </a:xfrm>
            <a:custGeom>
              <a:avLst/>
              <a:gdLst>
                <a:gd name="T0" fmla="*/ 0 w 231"/>
                <a:gd name="T1" fmla="*/ 122 h 248"/>
                <a:gd name="T2" fmla="*/ 30 w 231"/>
                <a:gd name="T3" fmla="*/ 35 h 248"/>
                <a:gd name="T4" fmla="*/ 112 w 231"/>
                <a:gd name="T5" fmla="*/ 0 h 248"/>
                <a:gd name="T6" fmla="*/ 200 w 231"/>
                <a:gd name="T7" fmla="*/ 32 h 248"/>
                <a:gd name="T8" fmla="*/ 231 w 231"/>
                <a:gd name="T9" fmla="*/ 122 h 248"/>
                <a:gd name="T10" fmla="*/ 200 w 231"/>
                <a:gd name="T11" fmla="*/ 215 h 248"/>
                <a:gd name="T12" fmla="*/ 112 w 231"/>
                <a:gd name="T13" fmla="*/ 248 h 248"/>
                <a:gd name="T14" fmla="*/ 29 w 231"/>
                <a:gd name="T15" fmla="*/ 213 h 248"/>
                <a:gd name="T16" fmla="*/ 0 w 231"/>
                <a:gd name="T17" fmla="*/ 122 h 248"/>
                <a:gd name="T18" fmla="*/ 40 w 231"/>
                <a:gd name="T19" fmla="*/ 122 h 248"/>
                <a:gd name="T20" fmla="*/ 58 w 231"/>
                <a:gd name="T21" fmla="*/ 191 h 248"/>
                <a:gd name="T22" fmla="*/ 112 w 231"/>
                <a:gd name="T23" fmla="*/ 219 h 248"/>
                <a:gd name="T24" fmla="*/ 171 w 231"/>
                <a:gd name="T25" fmla="*/ 193 h 248"/>
                <a:gd name="T26" fmla="*/ 191 w 231"/>
                <a:gd name="T27" fmla="*/ 122 h 248"/>
                <a:gd name="T28" fmla="*/ 112 w 231"/>
                <a:gd name="T29" fmla="*/ 29 h 248"/>
                <a:gd name="T30" fmla="*/ 58 w 231"/>
                <a:gd name="T31" fmla="*/ 54 h 248"/>
                <a:gd name="T32" fmla="*/ 40 w 231"/>
                <a:gd name="T33" fmla="*/ 12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1" h="248">
                  <a:moveTo>
                    <a:pt x="0" y="122"/>
                  </a:moveTo>
                  <a:cubicBezTo>
                    <a:pt x="0" y="87"/>
                    <a:pt x="10" y="58"/>
                    <a:pt x="30" y="35"/>
                  </a:cubicBezTo>
                  <a:cubicBezTo>
                    <a:pt x="50" y="11"/>
                    <a:pt x="77" y="0"/>
                    <a:pt x="112" y="0"/>
                  </a:cubicBezTo>
                  <a:cubicBezTo>
                    <a:pt x="150" y="0"/>
                    <a:pt x="180" y="10"/>
                    <a:pt x="200" y="32"/>
                  </a:cubicBezTo>
                  <a:cubicBezTo>
                    <a:pt x="221" y="53"/>
                    <a:pt x="231" y="84"/>
                    <a:pt x="231" y="122"/>
                  </a:cubicBezTo>
                  <a:cubicBezTo>
                    <a:pt x="231" y="162"/>
                    <a:pt x="221" y="193"/>
                    <a:pt x="200" y="215"/>
                  </a:cubicBezTo>
                  <a:cubicBezTo>
                    <a:pt x="179" y="237"/>
                    <a:pt x="150" y="248"/>
                    <a:pt x="112" y="248"/>
                  </a:cubicBezTo>
                  <a:cubicBezTo>
                    <a:pt x="77" y="248"/>
                    <a:pt x="49" y="237"/>
                    <a:pt x="29" y="213"/>
                  </a:cubicBezTo>
                  <a:cubicBezTo>
                    <a:pt x="10" y="189"/>
                    <a:pt x="0" y="159"/>
                    <a:pt x="0" y="122"/>
                  </a:cubicBezTo>
                  <a:close/>
                  <a:moveTo>
                    <a:pt x="40" y="122"/>
                  </a:moveTo>
                  <a:cubicBezTo>
                    <a:pt x="40" y="150"/>
                    <a:pt x="46" y="173"/>
                    <a:pt x="58" y="191"/>
                  </a:cubicBezTo>
                  <a:cubicBezTo>
                    <a:pt x="71" y="210"/>
                    <a:pt x="89" y="219"/>
                    <a:pt x="112" y="219"/>
                  </a:cubicBezTo>
                  <a:cubicBezTo>
                    <a:pt x="137" y="219"/>
                    <a:pt x="157" y="210"/>
                    <a:pt x="171" y="193"/>
                  </a:cubicBezTo>
                  <a:cubicBezTo>
                    <a:pt x="184" y="177"/>
                    <a:pt x="191" y="153"/>
                    <a:pt x="191" y="122"/>
                  </a:cubicBezTo>
                  <a:cubicBezTo>
                    <a:pt x="191" y="60"/>
                    <a:pt x="165" y="29"/>
                    <a:pt x="112" y="29"/>
                  </a:cubicBezTo>
                  <a:cubicBezTo>
                    <a:pt x="88" y="29"/>
                    <a:pt x="70" y="37"/>
                    <a:pt x="58" y="54"/>
                  </a:cubicBezTo>
                  <a:cubicBezTo>
                    <a:pt x="46" y="71"/>
                    <a:pt x="40" y="93"/>
                    <a:pt x="40" y="1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73" name="Freeform 64"/>
            <p:cNvSpPr>
              <a:spLocks noEditPoints="1"/>
            </p:cNvSpPr>
            <p:nvPr/>
          </p:nvSpPr>
          <p:spPr bwMode="auto">
            <a:xfrm>
              <a:off x="5071" y="3103"/>
              <a:ext cx="39" cy="56"/>
            </a:xfrm>
            <a:custGeom>
              <a:avLst/>
              <a:gdLst>
                <a:gd name="T0" fmla="*/ 38 w 173"/>
                <a:gd name="T1" fmla="*/ 150 h 242"/>
                <a:gd name="T2" fmla="*/ 38 w 173"/>
                <a:gd name="T3" fmla="*/ 242 h 242"/>
                <a:gd name="T4" fmla="*/ 0 w 173"/>
                <a:gd name="T5" fmla="*/ 242 h 242"/>
                <a:gd name="T6" fmla="*/ 0 w 173"/>
                <a:gd name="T7" fmla="*/ 2 h 242"/>
                <a:gd name="T8" fmla="*/ 52 w 173"/>
                <a:gd name="T9" fmla="*/ 0 h 242"/>
                <a:gd name="T10" fmla="*/ 173 w 173"/>
                <a:gd name="T11" fmla="*/ 70 h 242"/>
                <a:gd name="T12" fmla="*/ 66 w 173"/>
                <a:gd name="T13" fmla="*/ 151 h 242"/>
                <a:gd name="T14" fmla="*/ 38 w 173"/>
                <a:gd name="T15" fmla="*/ 150 h 242"/>
                <a:gd name="T16" fmla="*/ 38 w 173"/>
                <a:gd name="T17" fmla="*/ 31 h 242"/>
                <a:gd name="T18" fmla="*/ 38 w 173"/>
                <a:gd name="T19" fmla="*/ 120 h 242"/>
                <a:gd name="T20" fmla="*/ 64 w 173"/>
                <a:gd name="T21" fmla="*/ 122 h 242"/>
                <a:gd name="T22" fmla="*/ 134 w 173"/>
                <a:gd name="T23" fmla="*/ 74 h 242"/>
                <a:gd name="T24" fmla="*/ 59 w 173"/>
                <a:gd name="T25" fmla="*/ 30 h 242"/>
                <a:gd name="T26" fmla="*/ 38 w 173"/>
                <a:gd name="T27" fmla="*/ 3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" h="242">
                  <a:moveTo>
                    <a:pt x="38" y="150"/>
                  </a:moveTo>
                  <a:lnTo>
                    <a:pt x="38" y="242"/>
                  </a:lnTo>
                  <a:lnTo>
                    <a:pt x="0" y="242"/>
                  </a:lnTo>
                  <a:lnTo>
                    <a:pt x="0" y="2"/>
                  </a:lnTo>
                  <a:cubicBezTo>
                    <a:pt x="29" y="1"/>
                    <a:pt x="46" y="0"/>
                    <a:pt x="52" y="0"/>
                  </a:cubicBezTo>
                  <a:cubicBezTo>
                    <a:pt x="133" y="0"/>
                    <a:pt x="173" y="24"/>
                    <a:pt x="173" y="70"/>
                  </a:cubicBezTo>
                  <a:cubicBezTo>
                    <a:pt x="173" y="124"/>
                    <a:pt x="138" y="151"/>
                    <a:pt x="66" y="151"/>
                  </a:cubicBezTo>
                  <a:cubicBezTo>
                    <a:pt x="62" y="151"/>
                    <a:pt x="53" y="151"/>
                    <a:pt x="38" y="150"/>
                  </a:cubicBezTo>
                  <a:close/>
                  <a:moveTo>
                    <a:pt x="38" y="31"/>
                  </a:moveTo>
                  <a:lnTo>
                    <a:pt x="38" y="120"/>
                  </a:lnTo>
                  <a:cubicBezTo>
                    <a:pt x="54" y="121"/>
                    <a:pt x="63" y="122"/>
                    <a:pt x="64" y="122"/>
                  </a:cubicBezTo>
                  <a:cubicBezTo>
                    <a:pt x="111" y="122"/>
                    <a:pt x="134" y="106"/>
                    <a:pt x="134" y="74"/>
                  </a:cubicBezTo>
                  <a:cubicBezTo>
                    <a:pt x="134" y="44"/>
                    <a:pt x="109" y="30"/>
                    <a:pt x="59" y="30"/>
                  </a:cubicBezTo>
                  <a:cubicBezTo>
                    <a:pt x="54" y="30"/>
                    <a:pt x="47" y="30"/>
                    <a:pt x="38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5118" y="3102"/>
              <a:ext cx="35" cy="58"/>
            </a:xfrm>
            <a:custGeom>
              <a:avLst/>
              <a:gdLst>
                <a:gd name="T0" fmla="*/ 0 w 156"/>
                <a:gd name="T1" fmla="*/ 233 h 248"/>
                <a:gd name="T2" fmla="*/ 14 w 156"/>
                <a:gd name="T3" fmla="*/ 203 h 248"/>
                <a:gd name="T4" fmla="*/ 41 w 156"/>
                <a:gd name="T5" fmla="*/ 214 h 248"/>
                <a:gd name="T6" fmla="*/ 69 w 156"/>
                <a:gd name="T7" fmla="*/ 219 h 248"/>
                <a:gd name="T8" fmla="*/ 105 w 156"/>
                <a:gd name="T9" fmla="*/ 208 h 248"/>
                <a:gd name="T10" fmla="*/ 118 w 156"/>
                <a:gd name="T11" fmla="*/ 182 h 248"/>
                <a:gd name="T12" fmla="*/ 111 w 156"/>
                <a:gd name="T13" fmla="*/ 159 h 248"/>
                <a:gd name="T14" fmla="*/ 73 w 156"/>
                <a:gd name="T15" fmla="*/ 136 h 248"/>
                <a:gd name="T16" fmla="*/ 51 w 156"/>
                <a:gd name="T17" fmla="*/ 127 h 248"/>
                <a:gd name="T18" fmla="*/ 11 w 156"/>
                <a:gd name="T19" fmla="*/ 100 h 248"/>
                <a:gd name="T20" fmla="*/ 0 w 156"/>
                <a:gd name="T21" fmla="*/ 62 h 248"/>
                <a:gd name="T22" fmla="*/ 22 w 156"/>
                <a:gd name="T23" fmla="*/ 17 h 248"/>
                <a:gd name="T24" fmla="*/ 78 w 156"/>
                <a:gd name="T25" fmla="*/ 0 h 248"/>
                <a:gd name="T26" fmla="*/ 142 w 156"/>
                <a:gd name="T27" fmla="*/ 13 h 248"/>
                <a:gd name="T28" fmla="*/ 131 w 156"/>
                <a:gd name="T29" fmla="*/ 41 h 248"/>
                <a:gd name="T30" fmla="*/ 108 w 156"/>
                <a:gd name="T31" fmla="*/ 32 h 248"/>
                <a:gd name="T32" fmla="*/ 79 w 156"/>
                <a:gd name="T33" fmla="*/ 28 h 248"/>
                <a:gd name="T34" fmla="*/ 49 w 156"/>
                <a:gd name="T35" fmla="*/ 37 h 248"/>
                <a:gd name="T36" fmla="*/ 37 w 156"/>
                <a:gd name="T37" fmla="*/ 62 h 248"/>
                <a:gd name="T38" fmla="*/ 41 w 156"/>
                <a:gd name="T39" fmla="*/ 78 h 248"/>
                <a:gd name="T40" fmla="*/ 53 w 156"/>
                <a:gd name="T41" fmla="*/ 91 h 248"/>
                <a:gd name="T42" fmla="*/ 82 w 156"/>
                <a:gd name="T43" fmla="*/ 105 h 248"/>
                <a:gd name="T44" fmla="*/ 104 w 156"/>
                <a:gd name="T45" fmla="*/ 115 h 248"/>
                <a:gd name="T46" fmla="*/ 144 w 156"/>
                <a:gd name="T47" fmla="*/ 142 h 248"/>
                <a:gd name="T48" fmla="*/ 156 w 156"/>
                <a:gd name="T49" fmla="*/ 184 h 248"/>
                <a:gd name="T50" fmla="*/ 131 w 156"/>
                <a:gd name="T51" fmla="*/ 230 h 248"/>
                <a:gd name="T52" fmla="*/ 63 w 156"/>
                <a:gd name="T53" fmla="*/ 248 h 248"/>
                <a:gd name="T54" fmla="*/ 0 w 156"/>
                <a:gd name="T55" fmla="*/ 23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6" h="248">
                  <a:moveTo>
                    <a:pt x="0" y="233"/>
                  </a:moveTo>
                  <a:lnTo>
                    <a:pt x="14" y="203"/>
                  </a:lnTo>
                  <a:cubicBezTo>
                    <a:pt x="21" y="208"/>
                    <a:pt x="30" y="211"/>
                    <a:pt x="41" y="214"/>
                  </a:cubicBezTo>
                  <a:cubicBezTo>
                    <a:pt x="51" y="217"/>
                    <a:pt x="61" y="219"/>
                    <a:pt x="69" y="219"/>
                  </a:cubicBezTo>
                  <a:cubicBezTo>
                    <a:pt x="84" y="219"/>
                    <a:pt x="96" y="215"/>
                    <a:pt x="105" y="208"/>
                  </a:cubicBezTo>
                  <a:cubicBezTo>
                    <a:pt x="114" y="201"/>
                    <a:pt x="118" y="192"/>
                    <a:pt x="118" y="182"/>
                  </a:cubicBezTo>
                  <a:cubicBezTo>
                    <a:pt x="118" y="174"/>
                    <a:pt x="116" y="166"/>
                    <a:pt x="111" y="159"/>
                  </a:cubicBezTo>
                  <a:cubicBezTo>
                    <a:pt x="106" y="152"/>
                    <a:pt x="93" y="145"/>
                    <a:pt x="73" y="136"/>
                  </a:cubicBezTo>
                  <a:lnTo>
                    <a:pt x="51" y="127"/>
                  </a:lnTo>
                  <a:cubicBezTo>
                    <a:pt x="32" y="120"/>
                    <a:pt x="18" y="111"/>
                    <a:pt x="11" y="100"/>
                  </a:cubicBezTo>
                  <a:cubicBezTo>
                    <a:pt x="3" y="90"/>
                    <a:pt x="0" y="77"/>
                    <a:pt x="0" y="62"/>
                  </a:cubicBezTo>
                  <a:cubicBezTo>
                    <a:pt x="0" y="44"/>
                    <a:pt x="7" y="29"/>
                    <a:pt x="22" y="17"/>
                  </a:cubicBezTo>
                  <a:cubicBezTo>
                    <a:pt x="36" y="6"/>
                    <a:pt x="55" y="0"/>
                    <a:pt x="78" y="0"/>
                  </a:cubicBezTo>
                  <a:cubicBezTo>
                    <a:pt x="109" y="0"/>
                    <a:pt x="130" y="4"/>
                    <a:pt x="142" y="13"/>
                  </a:cubicBezTo>
                  <a:lnTo>
                    <a:pt x="131" y="41"/>
                  </a:lnTo>
                  <a:cubicBezTo>
                    <a:pt x="126" y="38"/>
                    <a:pt x="118" y="35"/>
                    <a:pt x="108" y="32"/>
                  </a:cubicBezTo>
                  <a:cubicBezTo>
                    <a:pt x="97" y="29"/>
                    <a:pt x="88" y="28"/>
                    <a:pt x="79" y="28"/>
                  </a:cubicBezTo>
                  <a:cubicBezTo>
                    <a:pt x="66" y="28"/>
                    <a:pt x="56" y="31"/>
                    <a:pt x="49" y="37"/>
                  </a:cubicBezTo>
                  <a:cubicBezTo>
                    <a:pt x="41" y="44"/>
                    <a:pt x="37" y="52"/>
                    <a:pt x="37" y="62"/>
                  </a:cubicBezTo>
                  <a:cubicBezTo>
                    <a:pt x="37" y="68"/>
                    <a:pt x="39" y="73"/>
                    <a:pt x="41" y="78"/>
                  </a:cubicBezTo>
                  <a:cubicBezTo>
                    <a:pt x="44" y="83"/>
                    <a:pt x="48" y="88"/>
                    <a:pt x="53" y="91"/>
                  </a:cubicBezTo>
                  <a:cubicBezTo>
                    <a:pt x="57" y="94"/>
                    <a:pt x="67" y="99"/>
                    <a:pt x="82" y="105"/>
                  </a:cubicBezTo>
                  <a:lnTo>
                    <a:pt x="104" y="115"/>
                  </a:lnTo>
                  <a:cubicBezTo>
                    <a:pt x="123" y="122"/>
                    <a:pt x="137" y="132"/>
                    <a:pt x="144" y="142"/>
                  </a:cubicBezTo>
                  <a:cubicBezTo>
                    <a:pt x="152" y="153"/>
                    <a:pt x="156" y="167"/>
                    <a:pt x="156" y="184"/>
                  </a:cubicBezTo>
                  <a:cubicBezTo>
                    <a:pt x="156" y="202"/>
                    <a:pt x="147" y="217"/>
                    <a:pt x="131" y="230"/>
                  </a:cubicBezTo>
                  <a:cubicBezTo>
                    <a:pt x="114" y="242"/>
                    <a:pt x="91" y="248"/>
                    <a:pt x="63" y="248"/>
                  </a:cubicBezTo>
                  <a:cubicBezTo>
                    <a:pt x="39" y="248"/>
                    <a:pt x="18" y="243"/>
                    <a:pt x="0" y="2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5163" y="3103"/>
              <a:ext cx="45" cy="56"/>
            </a:xfrm>
            <a:custGeom>
              <a:avLst/>
              <a:gdLst>
                <a:gd name="T0" fmla="*/ 154 w 195"/>
                <a:gd name="T1" fmla="*/ 240 h 240"/>
                <a:gd name="T2" fmla="*/ 75 w 195"/>
                <a:gd name="T3" fmla="*/ 130 h 240"/>
                <a:gd name="T4" fmla="*/ 38 w 195"/>
                <a:gd name="T5" fmla="*/ 175 h 240"/>
                <a:gd name="T6" fmla="*/ 38 w 195"/>
                <a:gd name="T7" fmla="*/ 240 h 240"/>
                <a:gd name="T8" fmla="*/ 0 w 195"/>
                <a:gd name="T9" fmla="*/ 240 h 240"/>
                <a:gd name="T10" fmla="*/ 0 w 195"/>
                <a:gd name="T11" fmla="*/ 0 h 240"/>
                <a:gd name="T12" fmla="*/ 38 w 195"/>
                <a:gd name="T13" fmla="*/ 0 h 240"/>
                <a:gd name="T14" fmla="*/ 38 w 195"/>
                <a:gd name="T15" fmla="*/ 131 h 240"/>
                <a:gd name="T16" fmla="*/ 141 w 195"/>
                <a:gd name="T17" fmla="*/ 0 h 240"/>
                <a:gd name="T18" fmla="*/ 184 w 195"/>
                <a:gd name="T19" fmla="*/ 0 h 240"/>
                <a:gd name="T20" fmla="*/ 101 w 195"/>
                <a:gd name="T21" fmla="*/ 104 h 240"/>
                <a:gd name="T22" fmla="*/ 195 w 195"/>
                <a:gd name="T23" fmla="*/ 240 h 240"/>
                <a:gd name="T24" fmla="*/ 154 w 195"/>
                <a:gd name="T2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5" h="240">
                  <a:moveTo>
                    <a:pt x="154" y="240"/>
                  </a:moveTo>
                  <a:lnTo>
                    <a:pt x="75" y="130"/>
                  </a:lnTo>
                  <a:lnTo>
                    <a:pt x="38" y="175"/>
                  </a:lnTo>
                  <a:lnTo>
                    <a:pt x="38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31"/>
                  </a:lnTo>
                  <a:lnTo>
                    <a:pt x="141" y="0"/>
                  </a:lnTo>
                  <a:lnTo>
                    <a:pt x="184" y="0"/>
                  </a:lnTo>
                  <a:lnTo>
                    <a:pt x="101" y="104"/>
                  </a:lnTo>
                  <a:lnTo>
                    <a:pt x="195" y="240"/>
                  </a:lnTo>
                  <a:lnTo>
                    <a:pt x="154" y="2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76" name="Freeform 67"/>
            <p:cNvSpPr>
              <a:spLocks noEditPoints="1"/>
            </p:cNvSpPr>
            <p:nvPr/>
          </p:nvSpPr>
          <p:spPr bwMode="auto">
            <a:xfrm>
              <a:off x="5208" y="3086"/>
              <a:ext cx="52" cy="73"/>
            </a:xfrm>
            <a:custGeom>
              <a:avLst/>
              <a:gdLst>
                <a:gd name="T0" fmla="*/ 185 w 228"/>
                <a:gd name="T1" fmla="*/ 315 h 315"/>
                <a:gd name="T2" fmla="*/ 166 w 228"/>
                <a:gd name="T3" fmla="*/ 265 h 315"/>
                <a:gd name="T4" fmla="*/ 63 w 228"/>
                <a:gd name="T5" fmla="*/ 265 h 315"/>
                <a:gd name="T6" fmla="*/ 43 w 228"/>
                <a:gd name="T7" fmla="*/ 315 h 315"/>
                <a:gd name="T8" fmla="*/ 0 w 228"/>
                <a:gd name="T9" fmla="*/ 315 h 315"/>
                <a:gd name="T10" fmla="*/ 113 w 228"/>
                <a:gd name="T11" fmla="*/ 72 h 315"/>
                <a:gd name="T12" fmla="*/ 123 w 228"/>
                <a:gd name="T13" fmla="*/ 72 h 315"/>
                <a:gd name="T14" fmla="*/ 228 w 228"/>
                <a:gd name="T15" fmla="*/ 315 h 315"/>
                <a:gd name="T16" fmla="*/ 185 w 228"/>
                <a:gd name="T17" fmla="*/ 315 h 315"/>
                <a:gd name="T18" fmla="*/ 116 w 228"/>
                <a:gd name="T19" fmla="*/ 135 h 315"/>
                <a:gd name="T20" fmla="*/ 73 w 228"/>
                <a:gd name="T21" fmla="*/ 240 h 315"/>
                <a:gd name="T22" fmla="*/ 156 w 228"/>
                <a:gd name="T23" fmla="*/ 240 h 315"/>
                <a:gd name="T24" fmla="*/ 116 w 228"/>
                <a:gd name="T25" fmla="*/ 135 h 315"/>
                <a:gd name="T26" fmla="*/ 162 w 228"/>
                <a:gd name="T27" fmla="*/ 0 h 315"/>
                <a:gd name="T28" fmla="*/ 119 w 228"/>
                <a:gd name="T29" fmla="*/ 55 h 315"/>
                <a:gd name="T30" fmla="*/ 93 w 228"/>
                <a:gd name="T31" fmla="*/ 55 h 315"/>
                <a:gd name="T32" fmla="*/ 125 w 228"/>
                <a:gd name="T33" fmla="*/ 0 h 315"/>
                <a:gd name="T34" fmla="*/ 162 w 228"/>
                <a:gd name="T3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8" h="315">
                  <a:moveTo>
                    <a:pt x="185" y="315"/>
                  </a:moveTo>
                  <a:lnTo>
                    <a:pt x="166" y="265"/>
                  </a:lnTo>
                  <a:lnTo>
                    <a:pt x="63" y="265"/>
                  </a:lnTo>
                  <a:lnTo>
                    <a:pt x="43" y="315"/>
                  </a:lnTo>
                  <a:lnTo>
                    <a:pt x="0" y="315"/>
                  </a:lnTo>
                  <a:lnTo>
                    <a:pt x="113" y="72"/>
                  </a:lnTo>
                  <a:lnTo>
                    <a:pt x="123" y="72"/>
                  </a:lnTo>
                  <a:lnTo>
                    <a:pt x="228" y="315"/>
                  </a:lnTo>
                  <a:lnTo>
                    <a:pt x="185" y="315"/>
                  </a:lnTo>
                  <a:close/>
                  <a:moveTo>
                    <a:pt x="116" y="135"/>
                  </a:moveTo>
                  <a:lnTo>
                    <a:pt x="73" y="240"/>
                  </a:lnTo>
                  <a:lnTo>
                    <a:pt x="156" y="240"/>
                  </a:lnTo>
                  <a:lnTo>
                    <a:pt x="116" y="135"/>
                  </a:lnTo>
                  <a:close/>
                  <a:moveTo>
                    <a:pt x="162" y="0"/>
                  </a:moveTo>
                  <a:lnTo>
                    <a:pt x="119" y="55"/>
                  </a:lnTo>
                  <a:lnTo>
                    <a:pt x="93" y="55"/>
                  </a:lnTo>
                  <a:lnTo>
                    <a:pt x="125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5294" y="3103"/>
              <a:ext cx="44" cy="57"/>
            </a:xfrm>
            <a:custGeom>
              <a:avLst/>
              <a:gdLst>
                <a:gd name="T0" fmla="*/ 0 w 194"/>
                <a:gd name="T1" fmla="*/ 0 h 244"/>
                <a:gd name="T2" fmla="*/ 38 w 194"/>
                <a:gd name="T3" fmla="*/ 0 h 244"/>
                <a:gd name="T4" fmla="*/ 38 w 194"/>
                <a:gd name="T5" fmla="*/ 164 h 244"/>
                <a:gd name="T6" fmla="*/ 54 w 194"/>
                <a:gd name="T7" fmla="*/ 201 h 244"/>
                <a:gd name="T8" fmla="*/ 96 w 194"/>
                <a:gd name="T9" fmla="*/ 215 h 244"/>
                <a:gd name="T10" fmla="*/ 140 w 194"/>
                <a:gd name="T11" fmla="*/ 201 h 244"/>
                <a:gd name="T12" fmla="*/ 156 w 194"/>
                <a:gd name="T13" fmla="*/ 164 h 244"/>
                <a:gd name="T14" fmla="*/ 156 w 194"/>
                <a:gd name="T15" fmla="*/ 0 h 244"/>
                <a:gd name="T16" fmla="*/ 194 w 194"/>
                <a:gd name="T17" fmla="*/ 0 h 244"/>
                <a:gd name="T18" fmla="*/ 194 w 194"/>
                <a:gd name="T19" fmla="*/ 167 h 244"/>
                <a:gd name="T20" fmla="*/ 168 w 194"/>
                <a:gd name="T21" fmla="*/ 224 h 244"/>
                <a:gd name="T22" fmla="*/ 97 w 194"/>
                <a:gd name="T23" fmla="*/ 244 h 244"/>
                <a:gd name="T24" fmla="*/ 25 w 194"/>
                <a:gd name="T25" fmla="*/ 224 h 244"/>
                <a:gd name="T26" fmla="*/ 0 w 194"/>
                <a:gd name="T27" fmla="*/ 167 h 244"/>
                <a:gd name="T28" fmla="*/ 0 w 194"/>
                <a:gd name="T2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4" h="244">
                  <a:moveTo>
                    <a:pt x="0" y="0"/>
                  </a:moveTo>
                  <a:lnTo>
                    <a:pt x="38" y="0"/>
                  </a:lnTo>
                  <a:lnTo>
                    <a:pt x="38" y="164"/>
                  </a:lnTo>
                  <a:cubicBezTo>
                    <a:pt x="38" y="179"/>
                    <a:pt x="43" y="191"/>
                    <a:pt x="54" y="201"/>
                  </a:cubicBezTo>
                  <a:cubicBezTo>
                    <a:pt x="64" y="210"/>
                    <a:pt x="79" y="215"/>
                    <a:pt x="96" y="215"/>
                  </a:cubicBezTo>
                  <a:cubicBezTo>
                    <a:pt x="115" y="215"/>
                    <a:pt x="130" y="210"/>
                    <a:pt x="140" y="201"/>
                  </a:cubicBezTo>
                  <a:cubicBezTo>
                    <a:pt x="151" y="192"/>
                    <a:pt x="156" y="179"/>
                    <a:pt x="156" y="164"/>
                  </a:cubicBezTo>
                  <a:lnTo>
                    <a:pt x="156" y="0"/>
                  </a:lnTo>
                  <a:lnTo>
                    <a:pt x="194" y="0"/>
                  </a:lnTo>
                  <a:lnTo>
                    <a:pt x="194" y="167"/>
                  </a:lnTo>
                  <a:cubicBezTo>
                    <a:pt x="194" y="191"/>
                    <a:pt x="186" y="210"/>
                    <a:pt x="168" y="224"/>
                  </a:cubicBezTo>
                  <a:cubicBezTo>
                    <a:pt x="151" y="238"/>
                    <a:pt x="127" y="244"/>
                    <a:pt x="97" y="244"/>
                  </a:cubicBezTo>
                  <a:cubicBezTo>
                    <a:pt x="66" y="244"/>
                    <a:pt x="42" y="238"/>
                    <a:pt x="25" y="224"/>
                  </a:cubicBezTo>
                  <a:cubicBezTo>
                    <a:pt x="8" y="211"/>
                    <a:pt x="0" y="192"/>
                    <a:pt x="0" y="16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5351" y="3103"/>
              <a:ext cx="44" cy="57"/>
            </a:xfrm>
            <a:custGeom>
              <a:avLst/>
              <a:gdLst>
                <a:gd name="T0" fmla="*/ 180 w 191"/>
                <a:gd name="T1" fmla="*/ 244 h 244"/>
                <a:gd name="T2" fmla="*/ 36 w 191"/>
                <a:gd name="T3" fmla="*/ 68 h 244"/>
                <a:gd name="T4" fmla="*/ 36 w 191"/>
                <a:gd name="T5" fmla="*/ 240 h 244"/>
                <a:gd name="T6" fmla="*/ 0 w 191"/>
                <a:gd name="T7" fmla="*/ 240 h 244"/>
                <a:gd name="T8" fmla="*/ 0 w 191"/>
                <a:gd name="T9" fmla="*/ 0 h 244"/>
                <a:gd name="T10" fmla="*/ 15 w 191"/>
                <a:gd name="T11" fmla="*/ 0 h 244"/>
                <a:gd name="T12" fmla="*/ 155 w 191"/>
                <a:gd name="T13" fmla="*/ 166 h 244"/>
                <a:gd name="T14" fmla="*/ 155 w 191"/>
                <a:gd name="T15" fmla="*/ 0 h 244"/>
                <a:gd name="T16" fmla="*/ 191 w 191"/>
                <a:gd name="T17" fmla="*/ 0 h 244"/>
                <a:gd name="T18" fmla="*/ 191 w 191"/>
                <a:gd name="T19" fmla="*/ 244 h 244"/>
                <a:gd name="T20" fmla="*/ 180 w 191"/>
                <a:gd name="T21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1" h="244">
                  <a:moveTo>
                    <a:pt x="180" y="244"/>
                  </a:moveTo>
                  <a:lnTo>
                    <a:pt x="36" y="68"/>
                  </a:lnTo>
                  <a:lnTo>
                    <a:pt x="36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5" y="166"/>
                  </a:lnTo>
                  <a:lnTo>
                    <a:pt x="155" y="0"/>
                  </a:lnTo>
                  <a:lnTo>
                    <a:pt x="191" y="0"/>
                  </a:lnTo>
                  <a:lnTo>
                    <a:pt x="191" y="244"/>
                  </a:lnTo>
                  <a:lnTo>
                    <a:pt x="180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79" name="Rectangle 70"/>
            <p:cNvSpPr>
              <a:spLocks noChangeArrowheads="1"/>
            </p:cNvSpPr>
            <p:nvPr/>
          </p:nvSpPr>
          <p:spPr bwMode="auto">
            <a:xfrm>
              <a:off x="5410" y="3103"/>
              <a:ext cx="8" cy="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5433" y="3103"/>
              <a:ext cx="38" cy="56"/>
            </a:xfrm>
            <a:custGeom>
              <a:avLst/>
              <a:gdLst>
                <a:gd name="T0" fmla="*/ 38 w 166"/>
                <a:gd name="T1" fmla="*/ 29 h 240"/>
                <a:gd name="T2" fmla="*/ 38 w 166"/>
                <a:gd name="T3" fmla="*/ 96 h 240"/>
                <a:gd name="T4" fmla="*/ 129 w 166"/>
                <a:gd name="T5" fmla="*/ 96 h 240"/>
                <a:gd name="T6" fmla="*/ 129 w 166"/>
                <a:gd name="T7" fmla="*/ 124 h 240"/>
                <a:gd name="T8" fmla="*/ 38 w 166"/>
                <a:gd name="T9" fmla="*/ 124 h 240"/>
                <a:gd name="T10" fmla="*/ 38 w 166"/>
                <a:gd name="T11" fmla="*/ 211 h 240"/>
                <a:gd name="T12" fmla="*/ 164 w 166"/>
                <a:gd name="T13" fmla="*/ 211 h 240"/>
                <a:gd name="T14" fmla="*/ 164 w 166"/>
                <a:gd name="T15" fmla="*/ 240 h 240"/>
                <a:gd name="T16" fmla="*/ 0 w 166"/>
                <a:gd name="T17" fmla="*/ 240 h 240"/>
                <a:gd name="T18" fmla="*/ 0 w 166"/>
                <a:gd name="T19" fmla="*/ 0 h 240"/>
                <a:gd name="T20" fmla="*/ 166 w 166"/>
                <a:gd name="T21" fmla="*/ 0 h 240"/>
                <a:gd name="T22" fmla="*/ 166 w 166"/>
                <a:gd name="T23" fmla="*/ 29 h 240"/>
                <a:gd name="T24" fmla="*/ 38 w 166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29" y="96"/>
                  </a:lnTo>
                  <a:lnTo>
                    <a:pt x="129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4859" y="3198"/>
              <a:ext cx="32" cy="56"/>
            </a:xfrm>
            <a:custGeom>
              <a:avLst/>
              <a:gdLst>
                <a:gd name="T0" fmla="*/ 33 w 143"/>
                <a:gd name="T1" fmla="*/ 29 h 240"/>
                <a:gd name="T2" fmla="*/ 33 w 143"/>
                <a:gd name="T3" fmla="*/ 96 h 240"/>
                <a:gd name="T4" fmla="*/ 112 w 143"/>
                <a:gd name="T5" fmla="*/ 96 h 240"/>
                <a:gd name="T6" fmla="*/ 112 w 143"/>
                <a:gd name="T7" fmla="*/ 124 h 240"/>
                <a:gd name="T8" fmla="*/ 33 w 143"/>
                <a:gd name="T9" fmla="*/ 124 h 240"/>
                <a:gd name="T10" fmla="*/ 33 w 143"/>
                <a:gd name="T11" fmla="*/ 211 h 240"/>
                <a:gd name="T12" fmla="*/ 142 w 143"/>
                <a:gd name="T13" fmla="*/ 211 h 240"/>
                <a:gd name="T14" fmla="*/ 142 w 143"/>
                <a:gd name="T15" fmla="*/ 240 h 240"/>
                <a:gd name="T16" fmla="*/ 0 w 143"/>
                <a:gd name="T17" fmla="*/ 240 h 240"/>
                <a:gd name="T18" fmla="*/ 0 w 143"/>
                <a:gd name="T19" fmla="*/ 0 h 240"/>
                <a:gd name="T20" fmla="*/ 143 w 143"/>
                <a:gd name="T21" fmla="*/ 0 h 240"/>
                <a:gd name="T22" fmla="*/ 143 w 143"/>
                <a:gd name="T23" fmla="*/ 29 h 240"/>
                <a:gd name="T24" fmla="*/ 33 w 143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240">
                  <a:moveTo>
                    <a:pt x="33" y="29"/>
                  </a:moveTo>
                  <a:lnTo>
                    <a:pt x="33" y="96"/>
                  </a:lnTo>
                  <a:lnTo>
                    <a:pt x="112" y="96"/>
                  </a:lnTo>
                  <a:lnTo>
                    <a:pt x="112" y="124"/>
                  </a:lnTo>
                  <a:lnTo>
                    <a:pt x="33" y="124"/>
                  </a:lnTo>
                  <a:lnTo>
                    <a:pt x="33" y="211"/>
                  </a:lnTo>
                  <a:lnTo>
                    <a:pt x="142" y="211"/>
                  </a:lnTo>
                  <a:lnTo>
                    <a:pt x="142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29"/>
                  </a:lnTo>
                  <a:lnTo>
                    <a:pt x="33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4894" y="3213"/>
              <a:ext cx="36" cy="42"/>
            </a:xfrm>
            <a:custGeom>
              <a:avLst/>
              <a:gdLst>
                <a:gd name="T0" fmla="*/ 83 w 160"/>
                <a:gd name="T1" fmla="*/ 180 h 180"/>
                <a:gd name="T2" fmla="*/ 75 w 160"/>
                <a:gd name="T3" fmla="*/ 180 h 180"/>
                <a:gd name="T4" fmla="*/ 0 w 160"/>
                <a:gd name="T5" fmla="*/ 0 h 180"/>
                <a:gd name="T6" fmla="*/ 34 w 160"/>
                <a:gd name="T7" fmla="*/ 0 h 180"/>
                <a:gd name="T8" fmla="*/ 80 w 160"/>
                <a:gd name="T9" fmla="*/ 123 h 180"/>
                <a:gd name="T10" fmla="*/ 128 w 160"/>
                <a:gd name="T11" fmla="*/ 0 h 180"/>
                <a:gd name="T12" fmla="*/ 160 w 160"/>
                <a:gd name="T13" fmla="*/ 0 h 180"/>
                <a:gd name="T14" fmla="*/ 83 w 160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4935" y="3212"/>
              <a:ext cx="24" cy="42"/>
            </a:xfrm>
            <a:custGeom>
              <a:avLst/>
              <a:gdLst>
                <a:gd name="T0" fmla="*/ 93 w 106"/>
                <a:gd name="T1" fmla="*/ 34 h 179"/>
                <a:gd name="T2" fmla="*/ 72 w 106"/>
                <a:gd name="T3" fmla="*/ 27 h 179"/>
                <a:gd name="T4" fmla="*/ 43 w 106"/>
                <a:gd name="T5" fmla="*/ 42 h 179"/>
                <a:gd name="T6" fmla="*/ 31 w 106"/>
                <a:gd name="T7" fmla="*/ 79 h 179"/>
                <a:gd name="T8" fmla="*/ 31 w 106"/>
                <a:gd name="T9" fmla="*/ 179 h 179"/>
                <a:gd name="T10" fmla="*/ 0 w 106"/>
                <a:gd name="T11" fmla="*/ 179 h 179"/>
                <a:gd name="T12" fmla="*/ 0 w 106"/>
                <a:gd name="T13" fmla="*/ 4 h 179"/>
                <a:gd name="T14" fmla="*/ 31 w 106"/>
                <a:gd name="T15" fmla="*/ 4 h 179"/>
                <a:gd name="T16" fmla="*/ 31 w 106"/>
                <a:gd name="T17" fmla="*/ 32 h 179"/>
                <a:gd name="T18" fmla="*/ 82 w 106"/>
                <a:gd name="T19" fmla="*/ 0 h 179"/>
                <a:gd name="T20" fmla="*/ 106 w 106"/>
                <a:gd name="T21" fmla="*/ 3 h 179"/>
                <a:gd name="T22" fmla="*/ 93 w 106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84" name="Freeform 75"/>
            <p:cNvSpPr>
              <a:spLocks noEditPoints="1"/>
            </p:cNvSpPr>
            <p:nvPr/>
          </p:nvSpPr>
          <p:spPr bwMode="auto">
            <a:xfrm>
              <a:off x="4961" y="3212"/>
              <a:ext cx="36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8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6 w 159"/>
                <a:gd name="T25" fmla="*/ 91 h 183"/>
                <a:gd name="T26" fmla="*/ 80 w 159"/>
                <a:gd name="T27" fmla="*/ 26 h 183"/>
                <a:gd name="T28" fmla="*/ 45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6" y="0"/>
                    <a:pt x="80" y="0"/>
                  </a:cubicBezTo>
                  <a:cubicBezTo>
                    <a:pt x="105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3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8" y="157"/>
                    <a:pt x="80" y="157"/>
                  </a:cubicBezTo>
                  <a:cubicBezTo>
                    <a:pt x="94" y="157"/>
                    <a:pt x="106" y="151"/>
                    <a:pt x="114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1" y="26"/>
                    <a:pt x="80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85" name="Freeform 76"/>
            <p:cNvSpPr>
              <a:spLocks noEditPoints="1"/>
            </p:cNvSpPr>
            <p:nvPr/>
          </p:nvSpPr>
          <p:spPr bwMode="auto">
            <a:xfrm>
              <a:off x="5003" y="3212"/>
              <a:ext cx="36" cy="58"/>
            </a:xfrm>
            <a:custGeom>
              <a:avLst/>
              <a:gdLst>
                <a:gd name="T0" fmla="*/ 32 w 154"/>
                <a:gd name="T1" fmla="*/ 170 h 248"/>
                <a:gd name="T2" fmla="*/ 32 w 154"/>
                <a:gd name="T3" fmla="*/ 248 h 248"/>
                <a:gd name="T4" fmla="*/ 0 w 154"/>
                <a:gd name="T5" fmla="*/ 248 h 248"/>
                <a:gd name="T6" fmla="*/ 0 w 154"/>
                <a:gd name="T7" fmla="*/ 4 h 248"/>
                <a:gd name="T8" fmla="*/ 32 w 154"/>
                <a:gd name="T9" fmla="*/ 4 h 248"/>
                <a:gd name="T10" fmla="*/ 32 w 154"/>
                <a:gd name="T11" fmla="*/ 18 h 248"/>
                <a:gd name="T12" fmla="*/ 74 w 154"/>
                <a:gd name="T13" fmla="*/ 0 h 248"/>
                <a:gd name="T14" fmla="*/ 133 w 154"/>
                <a:gd name="T15" fmla="*/ 24 h 248"/>
                <a:gd name="T16" fmla="*/ 154 w 154"/>
                <a:gd name="T17" fmla="*/ 92 h 248"/>
                <a:gd name="T18" fmla="*/ 133 w 154"/>
                <a:gd name="T19" fmla="*/ 157 h 248"/>
                <a:gd name="T20" fmla="*/ 72 w 154"/>
                <a:gd name="T21" fmla="*/ 183 h 248"/>
                <a:gd name="T22" fmla="*/ 48 w 154"/>
                <a:gd name="T23" fmla="*/ 179 h 248"/>
                <a:gd name="T24" fmla="*/ 32 w 154"/>
                <a:gd name="T25" fmla="*/ 170 h 248"/>
                <a:gd name="T26" fmla="*/ 32 w 154"/>
                <a:gd name="T27" fmla="*/ 42 h 248"/>
                <a:gd name="T28" fmla="*/ 32 w 154"/>
                <a:gd name="T29" fmla="*/ 144 h 248"/>
                <a:gd name="T30" fmla="*/ 44 w 154"/>
                <a:gd name="T31" fmla="*/ 152 h 248"/>
                <a:gd name="T32" fmla="*/ 63 w 154"/>
                <a:gd name="T33" fmla="*/ 156 h 248"/>
                <a:gd name="T34" fmla="*/ 121 w 154"/>
                <a:gd name="T35" fmla="*/ 91 h 248"/>
                <a:gd name="T36" fmla="*/ 107 w 154"/>
                <a:gd name="T37" fmla="*/ 42 h 248"/>
                <a:gd name="T38" fmla="*/ 63 w 154"/>
                <a:gd name="T39" fmla="*/ 27 h 248"/>
                <a:gd name="T40" fmla="*/ 47 w 154"/>
                <a:gd name="T41" fmla="*/ 31 h 248"/>
                <a:gd name="T42" fmla="*/ 32 w 154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" h="248">
                  <a:moveTo>
                    <a:pt x="32" y="170"/>
                  </a:moveTo>
                  <a:lnTo>
                    <a:pt x="32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18"/>
                  </a:lnTo>
                  <a:cubicBezTo>
                    <a:pt x="43" y="6"/>
                    <a:pt x="58" y="0"/>
                    <a:pt x="74" y="0"/>
                  </a:cubicBezTo>
                  <a:cubicBezTo>
                    <a:pt x="99" y="0"/>
                    <a:pt x="119" y="8"/>
                    <a:pt x="133" y="24"/>
                  </a:cubicBezTo>
                  <a:cubicBezTo>
                    <a:pt x="147" y="39"/>
                    <a:pt x="154" y="62"/>
                    <a:pt x="154" y="92"/>
                  </a:cubicBezTo>
                  <a:cubicBezTo>
                    <a:pt x="154" y="119"/>
                    <a:pt x="147" y="140"/>
                    <a:pt x="133" y="157"/>
                  </a:cubicBezTo>
                  <a:cubicBezTo>
                    <a:pt x="119" y="174"/>
                    <a:pt x="98" y="183"/>
                    <a:pt x="72" y="183"/>
                  </a:cubicBezTo>
                  <a:cubicBezTo>
                    <a:pt x="64" y="183"/>
                    <a:pt x="56" y="181"/>
                    <a:pt x="48" y="179"/>
                  </a:cubicBezTo>
                  <a:cubicBezTo>
                    <a:pt x="39" y="176"/>
                    <a:pt x="34" y="173"/>
                    <a:pt x="32" y="170"/>
                  </a:cubicBezTo>
                  <a:close/>
                  <a:moveTo>
                    <a:pt x="32" y="42"/>
                  </a:moveTo>
                  <a:lnTo>
                    <a:pt x="32" y="144"/>
                  </a:lnTo>
                  <a:cubicBezTo>
                    <a:pt x="34" y="147"/>
                    <a:pt x="38" y="150"/>
                    <a:pt x="44" y="152"/>
                  </a:cubicBezTo>
                  <a:cubicBezTo>
                    <a:pt x="50" y="155"/>
                    <a:pt x="57" y="156"/>
                    <a:pt x="63" y="156"/>
                  </a:cubicBezTo>
                  <a:cubicBezTo>
                    <a:pt x="101" y="156"/>
                    <a:pt x="121" y="135"/>
                    <a:pt x="121" y="91"/>
                  </a:cubicBezTo>
                  <a:cubicBezTo>
                    <a:pt x="121" y="69"/>
                    <a:pt x="116" y="52"/>
                    <a:pt x="107" y="42"/>
                  </a:cubicBezTo>
                  <a:cubicBezTo>
                    <a:pt x="98" y="32"/>
                    <a:pt x="83" y="27"/>
                    <a:pt x="63" y="27"/>
                  </a:cubicBezTo>
                  <a:cubicBezTo>
                    <a:pt x="58" y="27"/>
                    <a:pt x="53" y="28"/>
                    <a:pt x="47" y="31"/>
                  </a:cubicBezTo>
                  <a:cubicBezTo>
                    <a:pt x="40" y="34"/>
                    <a:pt x="35" y="38"/>
                    <a:pt x="32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86" name="Freeform 77"/>
            <p:cNvSpPr>
              <a:spLocks/>
            </p:cNvSpPr>
            <p:nvPr/>
          </p:nvSpPr>
          <p:spPr bwMode="auto">
            <a:xfrm>
              <a:off x="5042" y="3212"/>
              <a:ext cx="27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6 w 115"/>
                <a:gd name="T23" fmla="*/ 12 h 183"/>
                <a:gd name="T24" fmla="*/ 98 w 115"/>
                <a:gd name="T25" fmla="*/ 41 h 183"/>
                <a:gd name="T26" fmla="*/ 60 w 115"/>
                <a:gd name="T27" fmla="*/ 27 h 183"/>
                <a:gd name="T28" fmla="*/ 41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5 w 115"/>
                <a:gd name="T35" fmla="*/ 81 h 183"/>
                <a:gd name="T36" fmla="*/ 105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6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1" y="32"/>
                  </a:cubicBezTo>
                  <a:cubicBezTo>
                    <a:pt x="36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5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5075" y="3196"/>
              <a:ext cx="34" cy="58"/>
            </a:xfrm>
            <a:custGeom>
              <a:avLst/>
              <a:gdLst>
                <a:gd name="T0" fmla="*/ 114 w 147"/>
                <a:gd name="T1" fmla="*/ 248 h 248"/>
                <a:gd name="T2" fmla="*/ 58 w 147"/>
                <a:gd name="T3" fmla="*/ 160 h 248"/>
                <a:gd name="T4" fmla="*/ 31 w 147"/>
                <a:gd name="T5" fmla="*/ 189 h 248"/>
                <a:gd name="T6" fmla="*/ 31 w 147"/>
                <a:gd name="T7" fmla="*/ 248 h 248"/>
                <a:gd name="T8" fmla="*/ 0 w 147"/>
                <a:gd name="T9" fmla="*/ 248 h 248"/>
                <a:gd name="T10" fmla="*/ 0 w 147"/>
                <a:gd name="T11" fmla="*/ 0 h 248"/>
                <a:gd name="T12" fmla="*/ 31 w 147"/>
                <a:gd name="T13" fmla="*/ 0 h 248"/>
                <a:gd name="T14" fmla="*/ 31 w 147"/>
                <a:gd name="T15" fmla="*/ 154 h 248"/>
                <a:gd name="T16" fmla="*/ 99 w 147"/>
                <a:gd name="T17" fmla="*/ 73 h 248"/>
                <a:gd name="T18" fmla="*/ 135 w 147"/>
                <a:gd name="T19" fmla="*/ 73 h 248"/>
                <a:gd name="T20" fmla="*/ 79 w 147"/>
                <a:gd name="T21" fmla="*/ 139 h 248"/>
                <a:gd name="T22" fmla="*/ 147 w 147"/>
                <a:gd name="T23" fmla="*/ 248 h 248"/>
                <a:gd name="T24" fmla="*/ 114 w 147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248">
                  <a:moveTo>
                    <a:pt x="114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9" y="73"/>
                  </a:lnTo>
                  <a:lnTo>
                    <a:pt x="135" y="73"/>
                  </a:lnTo>
                  <a:lnTo>
                    <a:pt x="79" y="139"/>
                  </a:lnTo>
                  <a:lnTo>
                    <a:pt x="147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88" name="Freeform 79"/>
            <p:cNvSpPr>
              <a:spLocks noEditPoints="1"/>
            </p:cNvSpPr>
            <p:nvPr/>
          </p:nvSpPr>
          <p:spPr bwMode="auto">
            <a:xfrm>
              <a:off x="5110" y="3192"/>
              <a:ext cx="37" cy="63"/>
            </a:xfrm>
            <a:custGeom>
              <a:avLst/>
              <a:gdLst>
                <a:gd name="T0" fmla="*/ 159 w 162"/>
                <a:gd name="T1" fmla="*/ 181 h 269"/>
                <a:gd name="T2" fmla="*/ 33 w 162"/>
                <a:gd name="T3" fmla="*/ 181 h 269"/>
                <a:gd name="T4" fmla="*/ 49 w 162"/>
                <a:gd name="T5" fmla="*/ 228 h 269"/>
                <a:gd name="T6" fmla="*/ 88 w 162"/>
                <a:gd name="T7" fmla="*/ 242 h 269"/>
                <a:gd name="T8" fmla="*/ 133 w 162"/>
                <a:gd name="T9" fmla="*/ 227 h 269"/>
                <a:gd name="T10" fmla="*/ 146 w 162"/>
                <a:gd name="T11" fmla="*/ 249 h 269"/>
                <a:gd name="T12" fmla="*/ 124 w 162"/>
                <a:gd name="T13" fmla="*/ 262 h 269"/>
                <a:gd name="T14" fmla="*/ 82 w 162"/>
                <a:gd name="T15" fmla="*/ 269 h 269"/>
                <a:gd name="T16" fmla="*/ 25 w 162"/>
                <a:gd name="T17" fmla="*/ 246 h 269"/>
                <a:gd name="T18" fmla="*/ 0 w 162"/>
                <a:gd name="T19" fmla="*/ 180 h 269"/>
                <a:gd name="T20" fmla="*/ 26 w 162"/>
                <a:gd name="T21" fmla="*/ 110 h 269"/>
                <a:gd name="T22" fmla="*/ 82 w 162"/>
                <a:gd name="T23" fmla="*/ 86 h 269"/>
                <a:gd name="T24" fmla="*/ 141 w 162"/>
                <a:gd name="T25" fmla="*/ 108 h 269"/>
                <a:gd name="T26" fmla="*/ 162 w 162"/>
                <a:gd name="T27" fmla="*/ 161 h 269"/>
                <a:gd name="T28" fmla="*/ 159 w 162"/>
                <a:gd name="T29" fmla="*/ 181 h 269"/>
                <a:gd name="T30" fmla="*/ 84 w 162"/>
                <a:gd name="T31" fmla="*/ 113 h 269"/>
                <a:gd name="T32" fmla="*/ 49 w 162"/>
                <a:gd name="T33" fmla="*/ 126 h 269"/>
                <a:gd name="T34" fmla="*/ 33 w 162"/>
                <a:gd name="T35" fmla="*/ 158 h 269"/>
                <a:gd name="T36" fmla="*/ 131 w 162"/>
                <a:gd name="T37" fmla="*/ 158 h 269"/>
                <a:gd name="T38" fmla="*/ 119 w 162"/>
                <a:gd name="T39" fmla="*/ 126 h 269"/>
                <a:gd name="T40" fmla="*/ 84 w 162"/>
                <a:gd name="T41" fmla="*/ 113 h 269"/>
                <a:gd name="T42" fmla="*/ 124 w 162"/>
                <a:gd name="T43" fmla="*/ 0 h 269"/>
                <a:gd name="T44" fmla="*/ 87 w 162"/>
                <a:gd name="T45" fmla="*/ 54 h 269"/>
                <a:gd name="T46" fmla="*/ 64 w 162"/>
                <a:gd name="T47" fmla="*/ 54 h 269"/>
                <a:gd name="T48" fmla="*/ 92 w 162"/>
                <a:gd name="T49" fmla="*/ 0 h 269"/>
                <a:gd name="T50" fmla="*/ 124 w 162"/>
                <a:gd name="T5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2" h="269">
                  <a:moveTo>
                    <a:pt x="159" y="181"/>
                  </a:moveTo>
                  <a:lnTo>
                    <a:pt x="33" y="181"/>
                  </a:lnTo>
                  <a:cubicBezTo>
                    <a:pt x="33" y="201"/>
                    <a:pt x="38" y="217"/>
                    <a:pt x="49" y="228"/>
                  </a:cubicBezTo>
                  <a:cubicBezTo>
                    <a:pt x="59" y="238"/>
                    <a:pt x="72" y="242"/>
                    <a:pt x="88" y="242"/>
                  </a:cubicBezTo>
                  <a:cubicBezTo>
                    <a:pt x="106" y="242"/>
                    <a:pt x="121" y="237"/>
                    <a:pt x="133" y="227"/>
                  </a:cubicBezTo>
                  <a:lnTo>
                    <a:pt x="146" y="249"/>
                  </a:lnTo>
                  <a:cubicBezTo>
                    <a:pt x="141" y="254"/>
                    <a:pt x="133" y="258"/>
                    <a:pt x="124" y="262"/>
                  </a:cubicBezTo>
                  <a:cubicBezTo>
                    <a:pt x="111" y="266"/>
                    <a:pt x="97" y="269"/>
                    <a:pt x="82" y="269"/>
                  </a:cubicBezTo>
                  <a:cubicBezTo>
                    <a:pt x="60" y="269"/>
                    <a:pt x="41" y="261"/>
                    <a:pt x="25" y="246"/>
                  </a:cubicBezTo>
                  <a:cubicBezTo>
                    <a:pt x="8" y="230"/>
                    <a:pt x="0" y="207"/>
                    <a:pt x="0" y="180"/>
                  </a:cubicBezTo>
                  <a:cubicBezTo>
                    <a:pt x="0" y="151"/>
                    <a:pt x="9" y="127"/>
                    <a:pt x="26" y="110"/>
                  </a:cubicBezTo>
                  <a:cubicBezTo>
                    <a:pt x="42" y="94"/>
                    <a:pt x="61" y="86"/>
                    <a:pt x="82" y="86"/>
                  </a:cubicBezTo>
                  <a:cubicBezTo>
                    <a:pt x="107" y="86"/>
                    <a:pt x="127" y="93"/>
                    <a:pt x="141" y="108"/>
                  </a:cubicBezTo>
                  <a:cubicBezTo>
                    <a:pt x="155" y="121"/>
                    <a:pt x="162" y="139"/>
                    <a:pt x="162" y="161"/>
                  </a:cubicBezTo>
                  <a:cubicBezTo>
                    <a:pt x="162" y="168"/>
                    <a:pt x="161" y="175"/>
                    <a:pt x="159" y="181"/>
                  </a:cubicBezTo>
                  <a:close/>
                  <a:moveTo>
                    <a:pt x="84" y="113"/>
                  </a:moveTo>
                  <a:cubicBezTo>
                    <a:pt x="70" y="113"/>
                    <a:pt x="58" y="117"/>
                    <a:pt x="49" y="126"/>
                  </a:cubicBezTo>
                  <a:cubicBezTo>
                    <a:pt x="40" y="135"/>
                    <a:pt x="35" y="145"/>
                    <a:pt x="33" y="158"/>
                  </a:cubicBezTo>
                  <a:lnTo>
                    <a:pt x="131" y="158"/>
                  </a:lnTo>
                  <a:cubicBezTo>
                    <a:pt x="131" y="145"/>
                    <a:pt x="127" y="135"/>
                    <a:pt x="119" y="126"/>
                  </a:cubicBezTo>
                  <a:cubicBezTo>
                    <a:pt x="110" y="117"/>
                    <a:pt x="99" y="113"/>
                    <a:pt x="84" y="113"/>
                  </a:cubicBezTo>
                  <a:close/>
                  <a:moveTo>
                    <a:pt x="124" y="0"/>
                  </a:moveTo>
                  <a:lnTo>
                    <a:pt x="87" y="54"/>
                  </a:lnTo>
                  <a:lnTo>
                    <a:pt x="64" y="54"/>
                  </a:lnTo>
                  <a:lnTo>
                    <a:pt x="92" y="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89" name="Freeform 80"/>
            <p:cNvSpPr>
              <a:spLocks/>
            </p:cNvSpPr>
            <p:nvPr/>
          </p:nvSpPr>
          <p:spPr bwMode="auto">
            <a:xfrm>
              <a:off x="5174" y="3212"/>
              <a:ext cx="26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7 w 115"/>
                <a:gd name="T23" fmla="*/ 12 h 183"/>
                <a:gd name="T24" fmla="*/ 98 w 115"/>
                <a:gd name="T25" fmla="*/ 41 h 183"/>
                <a:gd name="T26" fmla="*/ 60 w 115"/>
                <a:gd name="T27" fmla="*/ 27 h 183"/>
                <a:gd name="T28" fmla="*/ 42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6 w 115"/>
                <a:gd name="T35" fmla="*/ 81 h 183"/>
                <a:gd name="T36" fmla="*/ 105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90" name="Freeform 81"/>
            <p:cNvSpPr>
              <a:spLocks/>
            </p:cNvSpPr>
            <p:nvPr/>
          </p:nvSpPr>
          <p:spPr bwMode="auto">
            <a:xfrm>
              <a:off x="5204" y="3202"/>
              <a:ext cx="26" cy="53"/>
            </a:xfrm>
            <a:custGeom>
              <a:avLst/>
              <a:gdLst>
                <a:gd name="T0" fmla="*/ 20 w 112"/>
                <a:gd name="T1" fmla="*/ 73 h 228"/>
                <a:gd name="T2" fmla="*/ 0 w 112"/>
                <a:gd name="T3" fmla="*/ 73 h 228"/>
                <a:gd name="T4" fmla="*/ 0 w 112"/>
                <a:gd name="T5" fmla="*/ 49 h 228"/>
                <a:gd name="T6" fmla="*/ 20 w 112"/>
                <a:gd name="T7" fmla="*/ 49 h 228"/>
                <a:gd name="T8" fmla="*/ 20 w 112"/>
                <a:gd name="T9" fmla="*/ 12 h 228"/>
                <a:gd name="T10" fmla="*/ 52 w 112"/>
                <a:gd name="T11" fmla="*/ 0 h 228"/>
                <a:gd name="T12" fmla="*/ 52 w 112"/>
                <a:gd name="T13" fmla="*/ 49 h 228"/>
                <a:gd name="T14" fmla="*/ 100 w 112"/>
                <a:gd name="T15" fmla="*/ 49 h 228"/>
                <a:gd name="T16" fmla="*/ 100 w 112"/>
                <a:gd name="T17" fmla="*/ 73 h 228"/>
                <a:gd name="T18" fmla="*/ 52 w 112"/>
                <a:gd name="T19" fmla="*/ 73 h 228"/>
                <a:gd name="T20" fmla="*/ 52 w 112"/>
                <a:gd name="T21" fmla="*/ 161 h 228"/>
                <a:gd name="T22" fmla="*/ 59 w 112"/>
                <a:gd name="T23" fmla="*/ 192 h 228"/>
                <a:gd name="T24" fmla="*/ 83 w 112"/>
                <a:gd name="T25" fmla="*/ 201 h 228"/>
                <a:gd name="T26" fmla="*/ 108 w 112"/>
                <a:gd name="T27" fmla="*/ 195 h 228"/>
                <a:gd name="T28" fmla="*/ 112 w 112"/>
                <a:gd name="T29" fmla="*/ 223 h 228"/>
                <a:gd name="T30" fmla="*/ 70 w 112"/>
                <a:gd name="T31" fmla="*/ 228 h 228"/>
                <a:gd name="T32" fmla="*/ 35 w 112"/>
                <a:gd name="T33" fmla="*/ 212 h 228"/>
                <a:gd name="T34" fmla="*/ 20 w 112"/>
                <a:gd name="T35" fmla="*/ 173 h 228"/>
                <a:gd name="T36" fmla="*/ 20 w 112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8" y="195"/>
                  </a:cubicBezTo>
                  <a:lnTo>
                    <a:pt x="112" y="223"/>
                  </a:lnTo>
                  <a:cubicBezTo>
                    <a:pt x="100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5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5236" y="3212"/>
              <a:ext cx="25" cy="42"/>
            </a:xfrm>
            <a:custGeom>
              <a:avLst/>
              <a:gdLst>
                <a:gd name="T0" fmla="*/ 93 w 106"/>
                <a:gd name="T1" fmla="*/ 34 h 179"/>
                <a:gd name="T2" fmla="*/ 72 w 106"/>
                <a:gd name="T3" fmla="*/ 27 h 179"/>
                <a:gd name="T4" fmla="*/ 43 w 106"/>
                <a:gd name="T5" fmla="*/ 42 h 179"/>
                <a:gd name="T6" fmla="*/ 31 w 106"/>
                <a:gd name="T7" fmla="*/ 79 h 179"/>
                <a:gd name="T8" fmla="*/ 31 w 106"/>
                <a:gd name="T9" fmla="*/ 179 h 179"/>
                <a:gd name="T10" fmla="*/ 0 w 106"/>
                <a:gd name="T11" fmla="*/ 179 h 179"/>
                <a:gd name="T12" fmla="*/ 0 w 106"/>
                <a:gd name="T13" fmla="*/ 4 h 179"/>
                <a:gd name="T14" fmla="*/ 31 w 106"/>
                <a:gd name="T15" fmla="*/ 4 h 179"/>
                <a:gd name="T16" fmla="*/ 31 w 106"/>
                <a:gd name="T17" fmla="*/ 32 h 179"/>
                <a:gd name="T18" fmla="*/ 81 w 106"/>
                <a:gd name="T19" fmla="*/ 0 h 179"/>
                <a:gd name="T20" fmla="*/ 106 w 106"/>
                <a:gd name="T21" fmla="*/ 3 h 179"/>
                <a:gd name="T22" fmla="*/ 93 w 106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5264" y="3213"/>
              <a:ext cx="33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6 w 143"/>
                <a:gd name="T5" fmla="*/ 152 h 179"/>
                <a:gd name="T6" fmla="*/ 94 w 143"/>
                <a:gd name="T7" fmla="*/ 144 h 179"/>
                <a:gd name="T8" fmla="*/ 111 w 143"/>
                <a:gd name="T9" fmla="*/ 123 h 179"/>
                <a:gd name="T10" fmla="*/ 111 w 143"/>
                <a:gd name="T11" fmla="*/ 0 h 179"/>
                <a:gd name="T12" fmla="*/ 143 w 143"/>
                <a:gd name="T13" fmla="*/ 0 h 179"/>
                <a:gd name="T14" fmla="*/ 143 w 143"/>
                <a:gd name="T15" fmla="*/ 175 h 179"/>
                <a:gd name="T16" fmla="*/ 111 w 143"/>
                <a:gd name="T17" fmla="*/ 175 h 179"/>
                <a:gd name="T18" fmla="*/ 111 w 143"/>
                <a:gd name="T19" fmla="*/ 151 h 179"/>
                <a:gd name="T20" fmla="*/ 90 w 143"/>
                <a:gd name="T21" fmla="*/ 170 h 179"/>
                <a:gd name="T22" fmla="*/ 59 w 143"/>
                <a:gd name="T23" fmla="*/ 179 h 179"/>
                <a:gd name="T24" fmla="*/ 15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6" y="152"/>
                  </a:cubicBezTo>
                  <a:cubicBezTo>
                    <a:pt x="76" y="152"/>
                    <a:pt x="86" y="149"/>
                    <a:pt x="94" y="144"/>
                  </a:cubicBezTo>
                  <a:cubicBezTo>
                    <a:pt x="103" y="138"/>
                    <a:pt x="109" y="131"/>
                    <a:pt x="111" y="123"/>
                  </a:cubicBezTo>
                  <a:lnTo>
                    <a:pt x="111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1" y="175"/>
                  </a:lnTo>
                  <a:lnTo>
                    <a:pt x="111" y="151"/>
                  </a:lnTo>
                  <a:cubicBezTo>
                    <a:pt x="108" y="158"/>
                    <a:pt x="101" y="164"/>
                    <a:pt x="90" y="170"/>
                  </a:cubicBezTo>
                  <a:cubicBezTo>
                    <a:pt x="80" y="176"/>
                    <a:pt x="69" y="179"/>
                    <a:pt x="59" y="179"/>
                  </a:cubicBezTo>
                  <a:cubicBezTo>
                    <a:pt x="40" y="179"/>
                    <a:pt x="25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5305" y="3196"/>
              <a:ext cx="34" cy="58"/>
            </a:xfrm>
            <a:custGeom>
              <a:avLst/>
              <a:gdLst>
                <a:gd name="T0" fmla="*/ 113 w 147"/>
                <a:gd name="T1" fmla="*/ 248 h 248"/>
                <a:gd name="T2" fmla="*/ 58 w 147"/>
                <a:gd name="T3" fmla="*/ 160 h 248"/>
                <a:gd name="T4" fmla="*/ 31 w 147"/>
                <a:gd name="T5" fmla="*/ 189 h 248"/>
                <a:gd name="T6" fmla="*/ 31 w 147"/>
                <a:gd name="T7" fmla="*/ 248 h 248"/>
                <a:gd name="T8" fmla="*/ 0 w 147"/>
                <a:gd name="T9" fmla="*/ 248 h 248"/>
                <a:gd name="T10" fmla="*/ 0 w 147"/>
                <a:gd name="T11" fmla="*/ 0 h 248"/>
                <a:gd name="T12" fmla="*/ 31 w 147"/>
                <a:gd name="T13" fmla="*/ 0 h 248"/>
                <a:gd name="T14" fmla="*/ 31 w 147"/>
                <a:gd name="T15" fmla="*/ 154 h 248"/>
                <a:gd name="T16" fmla="*/ 98 w 147"/>
                <a:gd name="T17" fmla="*/ 73 h 248"/>
                <a:gd name="T18" fmla="*/ 135 w 147"/>
                <a:gd name="T19" fmla="*/ 73 h 248"/>
                <a:gd name="T20" fmla="*/ 78 w 147"/>
                <a:gd name="T21" fmla="*/ 139 h 248"/>
                <a:gd name="T22" fmla="*/ 147 w 147"/>
                <a:gd name="T23" fmla="*/ 248 h 248"/>
                <a:gd name="T24" fmla="*/ 113 w 147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248">
                  <a:moveTo>
                    <a:pt x="113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8" y="73"/>
                  </a:lnTo>
                  <a:lnTo>
                    <a:pt x="135" y="73"/>
                  </a:lnTo>
                  <a:lnTo>
                    <a:pt x="78" y="139"/>
                  </a:lnTo>
                  <a:lnTo>
                    <a:pt x="147" y="248"/>
                  </a:lnTo>
                  <a:lnTo>
                    <a:pt x="113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5341" y="3202"/>
              <a:ext cx="25" cy="53"/>
            </a:xfrm>
            <a:custGeom>
              <a:avLst/>
              <a:gdLst>
                <a:gd name="T0" fmla="*/ 20 w 112"/>
                <a:gd name="T1" fmla="*/ 73 h 228"/>
                <a:gd name="T2" fmla="*/ 0 w 112"/>
                <a:gd name="T3" fmla="*/ 73 h 228"/>
                <a:gd name="T4" fmla="*/ 0 w 112"/>
                <a:gd name="T5" fmla="*/ 49 h 228"/>
                <a:gd name="T6" fmla="*/ 20 w 112"/>
                <a:gd name="T7" fmla="*/ 49 h 228"/>
                <a:gd name="T8" fmla="*/ 20 w 112"/>
                <a:gd name="T9" fmla="*/ 12 h 228"/>
                <a:gd name="T10" fmla="*/ 51 w 112"/>
                <a:gd name="T11" fmla="*/ 0 h 228"/>
                <a:gd name="T12" fmla="*/ 51 w 112"/>
                <a:gd name="T13" fmla="*/ 49 h 228"/>
                <a:gd name="T14" fmla="*/ 99 w 112"/>
                <a:gd name="T15" fmla="*/ 49 h 228"/>
                <a:gd name="T16" fmla="*/ 99 w 112"/>
                <a:gd name="T17" fmla="*/ 73 h 228"/>
                <a:gd name="T18" fmla="*/ 51 w 112"/>
                <a:gd name="T19" fmla="*/ 73 h 228"/>
                <a:gd name="T20" fmla="*/ 51 w 112"/>
                <a:gd name="T21" fmla="*/ 161 h 228"/>
                <a:gd name="T22" fmla="*/ 59 w 112"/>
                <a:gd name="T23" fmla="*/ 192 h 228"/>
                <a:gd name="T24" fmla="*/ 83 w 112"/>
                <a:gd name="T25" fmla="*/ 201 h 228"/>
                <a:gd name="T26" fmla="*/ 107 w 112"/>
                <a:gd name="T27" fmla="*/ 195 h 228"/>
                <a:gd name="T28" fmla="*/ 112 w 112"/>
                <a:gd name="T29" fmla="*/ 223 h 228"/>
                <a:gd name="T30" fmla="*/ 70 w 112"/>
                <a:gd name="T31" fmla="*/ 228 h 228"/>
                <a:gd name="T32" fmla="*/ 34 w 112"/>
                <a:gd name="T33" fmla="*/ 212 h 228"/>
                <a:gd name="T34" fmla="*/ 20 w 112"/>
                <a:gd name="T35" fmla="*/ 173 h 228"/>
                <a:gd name="T36" fmla="*/ 20 w 112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1" y="0"/>
                  </a:lnTo>
                  <a:lnTo>
                    <a:pt x="51" y="49"/>
                  </a:lnTo>
                  <a:lnTo>
                    <a:pt x="99" y="49"/>
                  </a:lnTo>
                  <a:lnTo>
                    <a:pt x="99" y="73"/>
                  </a:lnTo>
                  <a:lnTo>
                    <a:pt x="51" y="73"/>
                  </a:lnTo>
                  <a:lnTo>
                    <a:pt x="51" y="161"/>
                  </a:lnTo>
                  <a:cubicBezTo>
                    <a:pt x="51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7" y="195"/>
                  </a:cubicBezTo>
                  <a:lnTo>
                    <a:pt x="112" y="223"/>
                  </a:lnTo>
                  <a:cubicBezTo>
                    <a:pt x="99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4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5372" y="3213"/>
              <a:ext cx="33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7 w 143"/>
                <a:gd name="T5" fmla="*/ 152 h 179"/>
                <a:gd name="T6" fmla="*/ 95 w 143"/>
                <a:gd name="T7" fmla="*/ 144 h 179"/>
                <a:gd name="T8" fmla="*/ 112 w 143"/>
                <a:gd name="T9" fmla="*/ 123 h 179"/>
                <a:gd name="T10" fmla="*/ 112 w 143"/>
                <a:gd name="T11" fmla="*/ 0 h 179"/>
                <a:gd name="T12" fmla="*/ 143 w 143"/>
                <a:gd name="T13" fmla="*/ 0 h 179"/>
                <a:gd name="T14" fmla="*/ 143 w 143"/>
                <a:gd name="T15" fmla="*/ 175 h 179"/>
                <a:gd name="T16" fmla="*/ 112 w 143"/>
                <a:gd name="T17" fmla="*/ 175 h 179"/>
                <a:gd name="T18" fmla="*/ 112 w 143"/>
                <a:gd name="T19" fmla="*/ 151 h 179"/>
                <a:gd name="T20" fmla="*/ 91 w 143"/>
                <a:gd name="T21" fmla="*/ 170 h 179"/>
                <a:gd name="T22" fmla="*/ 60 w 143"/>
                <a:gd name="T23" fmla="*/ 179 h 179"/>
                <a:gd name="T24" fmla="*/ 15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7" y="152"/>
                  </a:cubicBezTo>
                  <a:cubicBezTo>
                    <a:pt x="77" y="152"/>
                    <a:pt x="86" y="149"/>
                    <a:pt x="95" y="144"/>
                  </a:cubicBezTo>
                  <a:cubicBezTo>
                    <a:pt x="103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2" y="175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0" y="179"/>
                    <a:pt x="26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5413" y="3212"/>
              <a:ext cx="25" cy="42"/>
            </a:xfrm>
            <a:custGeom>
              <a:avLst/>
              <a:gdLst>
                <a:gd name="T0" fmla="*/ 94 w 107"/>
                <a:gd name="T1" fmla="*/ 34 h 179"/>
                <a:gd name="T2" fmla="*/ 73 w 107"/>
                <a:gd name="T3" fmla="*/ 27 h 179"/>
                <a:gd name="T4" fmla="*/ 44 w 107"/>
                <a:gd name="T5" fmla="*/ 42 h 179"/>
                <a:gd name="T6" fmla="*/ 32 w 107"/>
                <a:gd name="T7" fmla="*/ 79 h 179"/>
                <a:gd name="T8" fmla="*/ 32 w 107"/>
                <a:gd name="T9" fmla="*/ 179 h 179"/>
                <a:gd name="T10" fmla="*/ 0 w 107"/>
                <a:gd name="T11" fmla="*/ 179 h 179"/>
                <a:gd name="T12" fmla="*/ 0 w 107"/>
                <a:gd name="T13" fmla="*/ 4 h 179"/>
                <a:gd name="T14" fmla="*/ 32 w 107"/>
                <a:gd name="T15" fmla="*/ 4 h 179"/>
                <a:gd name="T16" fmla="*/ 32 w 107"/>
                <a:gd name="T17" fmla="*/ 32 h 179"/>
                <a:gd name="T18" fmla="*/ 82 w 107"/>
                <a:gd name="T19" fmla="*/ 0 h 179"/>
                <a:gd name="T20" fmla="*/ 107 w 107"/>
                <a:gd name="T21" fmla="*/ 3 h 179"/>
                <a:gd name="T22" fmla="*/ 94 w 107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179">
                  <a:moveTo>
                    <a:pt x="94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2" y="64"/>
                    <a:pt x="32" y="79"/>
                  </a:cubicBezTo>
                  <a:lnTo>
                    <a:pt x="32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7" y="3"/>
                  </a:cubicBezTo>
                  <a:lnTo>
                    <a:pt x="94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97" name="Freeform 88"/>
            <p:cNvSpPr>
              <a:spLocks noEditPoints="1"/>
            </p:cNvSpPr>
            <p:nvPr/>
          </p:nvSpPr>
          <p:spPr bwMode="auto">
            <a:xfrm>
              <a:off x="5440" y="3192"/>
              <a:ext cx="34" cy="63"/>
            </a:xfrm>
            <a:custGeom>
              <a:avLst/>
              <a:gdLst>
                <a:gd name="T0" fmla="*/ 109 w 151"/>
                <a:gd name="T1" fmla="*/ 245 h 269"/>
                <a:gd name="T2" fmla="*/ 51 w 151"/>
                <a:gd name="T3" fmla="*/ 269 h 269"/>
                <a:gd name="T4" fmla="*/ 15 w 151"/>
                <a:gd name="T5" fmla="*/ 254 h 269"/>
                <a:gd name="T6" fmla="*/ 0 w 151"/>
                <a:gd name="T7" fmla="*/ 216 h 269"/>
                <a:gd name="T8" fmla="*/ 24 w 151"/>
                <a:gd name="T9" fmla="*/ 171 h 269"/>
                <a:gd name="T10" fmla="*/ 83 w 151"/>
                <a:gd name="T11" fmla="*/ 153 h 269"/>
                <a:gd name="T12" fmla="*/ 106 w 151"/>
                <a:gd name="T13" fmla="*/ 157 h 269"/>
                <a:gd name="T14" fmla="*/ 68 w 151"/>
                <a:gd name="T15" fmla="*/ 114 h 269"/>
                <a:gd name="T16" fmla="*/ 23 w 151"/>
                <a:gd name="T17" fmla="*/ 130 h 269"/>
                <a:gd name="T18" fmla="*/ 9 w 151"/>
                <a:gd name="T19" fmla="*/ 104 h 269"/>
                <a:gd name="T20" fmla="*/ 34 w 151"/>
                <a:gd name="T21" fmla="*/ 91 h 269"/>
                <a:gd name="T22" fmla="*/ 64 w 151"/>
                <a:gd name="T23" fmla="*/ 86 h 269"/>
                <a:gd name="T24" fmla="*/ 120 w 151"/>
                <a:gd name="T25" fmla="*/ 104 h 269"/>
                <a:gd name="T26" fmla="*/ 137 w 151"/>
                <a:gd name="T27" fmla="*/ 159 h 269"/>
                <a:gd name="T28" fmla="*/ 137 w 151"/>
                <a:gd name="T29" fmla="*/ 222 h 269"/>
                <a:gd name="T30" fmla="*/ 151 w 151"/>
                <a:gd name="T31" fmla="*/ 253 h 269"/>
                <a:gd name="T32" fmla="*/ 151 w 151"/>
                <a:gd name="T33" fmla="*/ 269 h 269"/>
                <a:gd name="T34" fmla="*/ 122 w 151"/>
                <a:gd name="T35" fmla="*/ 263 h 269"/>
                <a:gd name="T36" fmla="*/ 109 w 151"/>
                <a:gd name="T37" fmla="*/ 245 h 269"/>
                <a:gd name="T38" fmla="*/ 106 w 151"/>
                <a:gd name="T39" fmla="*/ 179 h 269"/>
                <a:gd name="T40" fmla="*/ 85 w 151"/>
                <a:gd name="T41" fmla="*/ 176 h 269"/>
                <a:gd name="T42" fmla="*/ 46 w 151"/>
                <a:gd name="T43" fmla="*/ 188 h 269"/>
                <a:gd name="T44" fmla="*/ 31 w 151"/>
                <a:gd name="T45" fmla="*/ 217 h 269"/>
                <a:gd name="T46" fmla="*/ 64 w 151"/>
                <a:gd name="T47" fmla="*/ 244 h 269"/>
                <a:gd name="T48" fmla="*/ 106 w 151"/>
                <a:gd name="T49" fmla="*/ 222 h 269"/>
                <a:gd name="T50" fmla="*/ 106 w 151"/>
                <a:gd name="T51" fmla="*/ 179 h 269"/>
                <a:gd name="T52" fmla="*/ 113 w 151"/>
                <a:gd name="T53" fmla="*/ 0 h 269"/>
                <a:gd name="T54" fmla="*/ 76 w 151"/>
                <a:gd name="T55" fmla="*/ 54 h 269"/>
                <a:gd name="T56" fmla="*/ 53 w 151"/>
                <a:gd name="T57" fmla="*/ 54 h 269"/>
                <a:gd name="T58" fmla="*/ 80 w 151"/>
                <a:gd name="T59" fmla="*/ 0 h 269"/>
                <a:gd name="T60" fmla="*/ 113 w 151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1" h="269">
                  <a:moveTo>
                    <a:pt x="109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6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3"/>
                    <a:pt x="24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6" y="157"/>
                  </a:cubicBezTo>
                  <a:cubicBezTo>
                    <a:pt x="106" y="128"/>
                    <a:pt x="93" y="114"/>
                    <a:pt x="68" y="114"/>
                  </a:cubicBezTo>
                  <a:cubicBezTo>
                    <a:pt x="48" y="114"/>
                    <a:pt x="33" y="119"/>
                    <a:pt x="23" y="130"/>
                  </a:cubicBezTo>
                  <a:lnTo>
                    <a:pt x="9" y="104"/>
                  </a:lnTo>
                  <a:cubicBezTo>
                    <a:pt x="15" y="99"/>
                    <a:pt x="24" y="95"/>
                    <a:pt x="34" y="91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20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1" y="253"/>
                  </a:cubicBezTo>
                  <a:lnTo>
                    <a:pt x="151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9" y="245"/>
                  </a:cubicBezTo>
                  <a:close/>
                  <a:moveTo>
                    <a:pt x="106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6" y="222"/>
                  </a:cubicBezTo>
                  <a:lnTo>
                    <a:pt x="106" y="179"/>
                  </a:lnTo>
                  <a:close/>
                  <a:moveTo>
                    <a:pt x="113" y="0"/>
                  </a:moveTo>
                  <a:lnTo>
                    <a:pt x="76" y="54"/>
                  </a:lnTo>
                  <a:lnTo>
                    <a:pt x="53" y="54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5481" y="3196"/>
              <a:ext cx="14" cy="59"/>
            </a:xfrm>
            <a:custGeom>
              <a:avLst/>
              <a:gdLst>
                <a:gd name="T0" fmla="*/ 0 w 61"/>
                <a:gd name="T1" fmla="*/ 199 h 252"/>
                <a:gd name="T2" fmla="*/ 0 w 61"/>
                <a:gd name="T3" fmla="*/ 0 h 252"/>
                <a:gd name="T4" fmla="*/ 31 w 61"/>
                <a:gd name="T5" fmla="*/ 0 h 252"/>
                <a:gd name="T6" fmla="*/ 31 w 61"/>
                <a:gd name="T7" fmla="*/ 193 h 252"/>
                <a:gd name="T8" fmla="*/ 39 w 61"/>
                <a:gd name="T9" fmla="*/ 216 h 252"/>
                <a:gd name="T10" fmla="*/ 61 w 61"/>
                <a:gd name="T11" fmla="*/ 224 h 252"/>
                <a:gd name="T12" fmla="*/ 61 w 61"/>
                <a:gd name="T13" fmla="*/ 252 h 252"/>
                <a:gd name="T14" fmla="*/ 0 w 61"/>
                <a:gd name="T15" fmla="*/ 199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52">
                  <a:moveTo>
                    <a:pt x="0" y="199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3"/>
                    <a:pt x="34" y="210"/>
                    <a:pt x="39" y="216"/>
                  </a:cubicBezTo>
                  <a:cubicBezTo>
                    <a:pt x="45" y="221"/>
                    <a:pt x="52" y="224"/>
                    <a:pt x="61" y="224"/>
                  </a:cubicBezTo>
                  <a:lnTo>
                    <a:pt x="61" y="252"/>
                  </a:lnTo>
                  <a:cubicBezTo>
                    <a:pt x="20" y="252"/>
                    <a:pt x="0" y="234"/>
                    <a:pt x="0" y="19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5502" y="3212"/>
              <a:ext cx="32" cy="42"/>
            </a:xfrm>
            <a:custGeom>
              <a:avLst/>
              <a:gdLst>
                <a:gd name="T0" fmla="*/ 108 w 140"/>
                <a:gd name="T1" fmla="*/ 179 h 179"/>
                <a:gd name="T2" fmla="*/ 108 w 140"/>
                <a:gd name="T3" fmla="*/ 77 h 179"/>
                <a:gd name="T4" fmla="*/ 100 w 140"/>
                <a:gd name="T5" fmla="*/ 38 h 179"/>
                <a:gd name="T6" fmla="*/ 72 w 140"/>
                <a:gd name="T7" fmla="*/ 27 h 179"/>
                <a:gd name="T8" fmla="*/ 49 w 140"/>
                <a:gd name="T9" fmla="*/ 33 h 179"/>
                <a:gd name="T10" fmla="*/ 31 w 140"/>
                <a:gd name="T11" fmla="*/ 49 h 179"/>
                <a:gd name="T12" fmla="*/ 31 w 140"/>
                <a:gd name="T13" fmla="*/ 179 h 179"/>
                <a:gd name="T14" fmla="*/ 0 w 140"/>
                <a:gd name="T15" fmla="*/ 179 h 179"/>
                <a:gd name="T16" fmla="*/ 0 w 140"/>
                <a:gd name="T17" fmla="*/ 4 h 179"/>
                <a:gd name="T18" fmla="*/ 22 w 140"/>
                <a:gd name="T19" fmla="*/ 4 h 179"/>
                <a:gd name="T20" fmla="*/ 31 w 140"/>
                <a:gd name="T21" fmla="*/ 26 h 179"/>
                <a:gd name="T22" fmla="*/ 82 w 140"/>
                <a:gd name="T23" fmla="*/ 0 h 179"/>
                <a:gd name="T24" fmla="*/ 140 w 140"/>
                <a:gd name="T25" fmla="*/ 71 h 179"/>
                <a:gd name="T26" fmla="*/ 140 w 140"/>
                <a:gd name="T27" fmla="*/ 179 h 179"/>
                <a:gd name="T28" fmla="*/ 108 w 140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00" name="Freeform 91"/>
            <p:cNvSpPr>
              <a:spLocks noEditPoints="1"/>
            </p:cNvSpPr>
            <p:nvPr/>
          </p:nvSpPr>
          <p:spPr bwMode="auto">
            <a:xfrm>
              <a:off x="5541" y="3192"/>
              <a:ext cx="17" cy="62"/>
            </a:xfrm>
            <a:custGeom>
              <a:avLst/>
              <a:gdLst>
                <a:gd name="T0" fmla="*/ 25 w 76"/>
                <a:gd name="T1" fmla="*/ 265 h 265"/>
                <a:gd name="T2" fmla="*/ 25 w 76"/>
                <a:gd name="T3" fmla="*/ 116 h 265"/>
                <a:gd name="T4" fmla="*/ 0 w 76"/>
                <a:gd name="T5" fmla="*/ 116 h 265"/>
                <a:gd name="T6" fmla="*/ 0 w 76"/>
                <a:gd name="T7" fmla="*/ 90 h 265"/>
                <a:gd name="T8" fmla="*/ 56 w 76"/>
                <a:gd name="T9" fmla="*/ 90 h 265"/>
                <a:gd name="T10" fmla="*/ 56 w 76"/>
                <a:gd name="T11" fmla="*/ 265 h 265"/>
                <a:gd name="T12" fmla="*/ 25 w 76"/>
                <a:gd name="T13" fmla="*/ 265 h 265"/>
                <a:gd name="T14" fmla="*/ 76 w 76"/>
                <a:gd name="T15" fmla="*/ 0 h 265"/>
                <a:gd name="T16" fmla="*/ 39 w 76"/>
                <a:gd name="T17" fmla="*/ 54 h 265"/>
                <a:gd name="T18" fmla="*/ 16 w 76"/>
                <a:gd name="T19" fmla="*/ 54 h 265"/>
                <a:gd name="T20" fmla="*/ 44 w 76"/>
                <a:gd name="T21" fmla="*/ 0 h 265"/>
                <a:gd name="T22" fmla="*/ 76 w 76"/>
                <a:gd name="T2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5">
                  <a:moveTo>
                    <a:pt x="25" y="265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5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01" name="Freeform 92"/>
            <p:cNvSpPr>
              <a:spLocks noEditPoints="1"/>
            </p:cNvSpPr>
            <p:nvPr/>
          </p:nvSpPr>
          <p:spPr bwMode="auto">
            <a:xfrm>
              <a:off x="5585" y="3212"/>
              <a:ext cx="35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5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9 w 151"/>
                <a:gd name="T19" fmla="*/ 18 h 183"/>
                <a:gd name="T20" fmla="*/ 34 w 151"/>
                <a:gd name="T21" fmla="*/ 5 h 183"/>
                <a:gd name="T22" fmla="*/ 64 w 151"/>
                <a:gd name="T23" fmla="*/ 0 h 183"/>
                <a:gd name="T24" fmla="*/ 120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6 w 151"/>
                <a:gd name="T43" fmla="*/ 102 h 183"/>
                <a:gd name="T44" fmla="*/ 31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7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2"/>
                    <a:pt x="93" y="28"/>
                    <a:pt x="68" y="28"/>
                  </a:cubicBezTo>
                  <a:cubicBezTo>
                    <a:pt x="48" y="28"/>
                    <a:pt x="33" y="33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4" y="9"/>
                    <a:pt x="34" y="5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02" name="Freeform 93"/>
            <p:cNvSpPr>
              <a:spLocks noEditPoints="1"/>
            </p:cNvSpPr>
            <p:nvPr/>
          </p:nvSpPr>
          <p:spPr bwMode="auto">
            <a:xfrm>
              <a:off x="5648" y="3198"/>
              <a:ext cx="13" cy="56"/>
            </a:xfrm>
            <a:custGeom>
              <a:avLst/>
              <a:gdLst>
                <a:gd name="T0" fmla="*/ 41 w 60"/>
                <a:gd name="T1" fmla="*/ 0 h 242"/>
                <a:gd name="T2" fmla="*/ 55 w 60"/>
                <a:gd name="T3" fmla="*/ 6 h 242"/>
                <a:gd name="T4" fmla="*/ 60 w 60"/>
                <a:gd name="T5" fmla="*/ 19 h 242"/>
                <a:gd name="T6" fmla="*/ 55 w 60"/>
                <a:gd name="T7" fmla="*/ 33 h 242"/>
                <a:gd name="T8" fmla="*/ 41 w 60"/>
                <a:gd name="T9" fmla="*/ 39 h 242"/>
                <a:gd name="T10" fmla="*/ 27 w 60"/>
                <a:gd name="T11" fmla="*/ 33 h 242"/>
                <a:gd name="T12" fmla="*/ 22 w 60"/>
                <a:gd name="T13" fmla="*/ 19 h 242"/>
                <a:gd name="T14" fmla="*/ 27 w 60"/>
                <a:gd name="T15" fmla="*/ 6 h 242"/>
                <a:gd name="T16" fmla="*/ 41 w 60"/>
                <a:gd name="T17" fmla="*/ 0 h 242"/>
                <a:gd name="T18" fmla="*/ 24 w 60"/>
                <a:gd name="T19" fmla="*/ 242 h 242"/>
                <a:gd name="T20" fmla="*/ 24 w 60"/>
                <a:gd name="T21" fmla="*/ 93 h 242"/>
                <a:gd name="T22" fmla="*/ 0 w 60"/>
                <a:gd name="T23" fmla="*/ 93 h 242"/>
                <a:gd name="T24" fmla="*/ 0 w 60"/>
                <a:gd name="T25" fmla="*/ 67 h 242"/>
                <a:gd name="T26" fmla="*/ 55 w 60"/>
                <a:gd name="T27" fmla="*/ 67 h 242"/>
                <a:gd name="T28" fmla="*/ 55 w 60"/>
                <a:gd name="T29" fmla="*/ 242 h 242"/>
                <a:gd name="T30" fmla="*/ 24 w 60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242">
                  <a:moveTo>
                    <a:pt x="41" y="0"/>
                  </a:moveTo>
                  <a:cubicBezTo>
                    <a:pt x="46" y="0"/>
                    <a:pt x="51" y="2"/>
                    <a:pt x="55" y="6"/>
                  </a:cubicBezTo>
                  <a:cubicBezTo>
                    <a:pt x="59" y="10"/>
                    <a:pt x="60" y="14"/>
                    <a:pt x="60" y="19"/>
                  </a:cubicBezTo>
                  <a:cubicBezTo>
                    <a:pt x="60" y="25"/>
                    <a:pt x="59" y="29"/>
                    <a:pt x="55" y="33"/>
                  </a:cubicBezTo>
                  <a:cubicBezTo>
                    <a:pt x="51" y="37"/>
                    <a:pt x="46" y="39"/>
                    <a:pt x="41" y="39"/>
                  </a:cubicBezTo>
                  <a:cubicBezTo>
                    <a:pt x="36" y="39"/>
                    <a:pt x="31" y="37"/>
                    <a:pt x="27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7" y="6"/>
                  </a:cubicBezTo>
                  <a:cubicBezTo>
                    <a:pt x="31" y="2"/>
                    <a:pt x="36" y="0"/>
                    <a:pt x="41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5" y="67"/>
                  </a:lnTo>
                  <a:lnTo>
                    <a:pt x="55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03" name="Freeform 94"/>
            <p:cNvSpPr>
              <a:spLocks/>
            </p:cNvSpPr>
            <p:nvPr/>
          </p:nvSpPr>
          <p:spPr bwMode="auto">
            <a:xfrm>
              <a:off x="5670" y="3212"/>
              <a:ext cx="32" cy="42"/>
            </a:xfrm>
            <a:custGeom>
              <a:avLst/>
              <a:gdLst>
                <a:gd name="T0" fmla="*/ 109 w 140"/>
                <a:gd name="T1" fmla="*/ 179 h 179"/>
                <a:gd name="T2" fmla="*/ 109 w 140"/>
                <a:gd name="T3" fmla="*/ 77 h 179"/>
                <a:gd name="T4" fmla="*/ 100 w 140"/>
                <a:gd name="T5" fmla="*/ 38 h 179"/>
                <a:gd name="T6" fmla="*/ 72 w 140"/>
                <a:gd name="T7" fmla="*/ 27 h 179"/>
                <a:gd name="T8" fmla="*/ 49 w 140"/>
                <a:gd name="T9" fmla="*/ 33 h 179"/>
                <a:gd name="T10" fmla="*/ 31 w 140"/>
                <a:gd name="T11" fmla="*/ 49 h 179"/>
                <a:gd name="T12" fmla="*/ 31 w 140"/>
                <a:gd name="T13" fmla="*/ 179 h 179"/>
                <a:gd name="T14" fmla="*/ 0 w 140"/>
                <a:gd name="T15" fmla="*/ 179 h 179"/>
                <a:gd name="T16" fmla="*/ 0 w 140"/>
                <a:gd name="T17" fmla="*/ 4 h 179"/>
                <a:gd name="T18" fmla="*/ 22 w 140"/>
                <a:gd name="T19" fmla="*/ 4 h 179"/>
                <a:gd name="T20" fmla="*/ 31 w 140"/>
                <a:gd name="T21" fmla="*/ 26 h 179"/>
                <a:gd name="T22" fmla="*/ 82 w 140"/>
                <a:gd name="T23" fmla="*/ 0 h 179"/>
                <a:gd name="T24" fmla="*/ 140 w 140"/>
                <a:gd name="T25" fmla="*/ 71 h 179"/>
                <a:gd name="T26" fmla="*/ 140 w 140"/>
                <a:gd name="T27" fmla="*/ 179 h 179"/>
                <a:gd name="T28" fmla="*/ 109 w 140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179">
                  <a:moveTo>
                    <a:pt x="109" y="179"/>
                  </a:moveTo>
                  <a:lnTo>
                    <a:pt x="109" y="77"/>
                  </a:lnTo>
                  <a:cubicBezTo>
                    <a:pt x="109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9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04" name="Freeform 95"/>
            <p:cNvSpPr>
              <a:spLocks/>
            </p:cNvSpPr>
            <p:nvPr/>
          </p:nvSpPr>
          <p:spPr bwMode="auto">
            <a:xfrm>
              <a:off x="5706" y="3213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5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5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05" name="Freeform 96"/>
            <p:cNvSpPr>
              <a:spLocks noEditPoints="1"/>
            </p:cNvSpPr>
            <p:nvPr/>
          </p:nvSpPr>
          <p:spPr bwMode="auto">
            <a:xfrm>
              <a:off x="5745" y="3212"/>
              <a:ext cx="37" cy="43"/>
            </a:xfrm>
            <a:custGeom>
              <a:avLst/>
              <a:gdLst>
                <a:gd name="T0" fmla="*/ 160 w 162"/>
                <a:gd name="T1" fmla="*/ 95 h 183"/>
                <a:gd name="T2" fmla="*/ 33 w 162"/>
                <a:gd name="T3" fmla="*/ 95 h 183"/>
                <a:gd name="T4" fmla="*/ 50 w 162"/>
                <a:gd name="T5" fmla="*/ 142 h 183"/>
                <a:gd name="T6" fmla="*/ 88 w 162"/>
                <a:gd name="T7" fmla="*/ 156 h 183"/>
                <a:gd name="T8" fmla="*/ 133 w 162"/>
                <a:gd name="T9" fmla="*/ 141 h 183"/>
                <a:gd name="T10" fmla="*/ 146 w 162"/>
                <a:gd name="T11" fmla="*/ 163 h 183"/>
                <a:gd name="T12" fmla="*/ 124 w 162"/>
                <a:gd name="T13" fmla="*/ 176 h 183"/>
                <a:gd name="T14" fmla="*/ 82 w 162"/>
                <a:gd name="T15" fmla="*/ 183 h 183"/>
                <a:gd name="T16" fmla="*/ 26 w 162"/>
                <a:gd name="T17" fmla="*/ 160 h 183"/>
                <a:gd name="T18" fmla="*/ 0 w 162"/>
                <a:gd name="T19" fmla="*/ 94 h 183"/>
                <a:gd name="T20" fmla="*/ 27 w 162"/>
                <a:gd name="T21" fmla="*/ 24 h 183"/>
                <a:gd name="T22" fmla="*/ 83 w 162"/>
                <a:gd name="T23" fmla="*/ 0 h 183"/>
                <a:gd name="T24" fmla="*/ 142 w 162"/>
                <a:gd name="T25" fmla="*/ 22 h 183"/>
                <a:gd name="T26" fmla="*/ 162 w 162"/>
                <a:gd name="T27" fmla="*/ 75 h 183"/>
                <a:gd name="T28" fmla="*/ 160 w 162"/>
                <a:gd name="T29" fmla="*/ 95 h 183"/>
                <a:gd name="T30" fmla="*/ 84 w 162"/>
                <a:gd name="T31" fmla="*/ 27 h 183"/>
                <a:gd name="T32" fmla="*/ 49 w 162"/>
                <a:gd name="T33" fmla="*/ 40 h 183"/>
                <a:gd name="T34" fmla="*/ 34 w 162"/>
                <a:gd name="T35" fmla="*/ 72 h 183"/>
                <a:gd name="T36" fmla="*/ 131 w 162"/>
                <a:gd name="T37" fmla="*/ 72 h 183"/>
                <a:gd name="T38" fmla="*/ 120 w 162"/>
                <a:gd name="T39" fmla="*/ 40 h 183"/>
                <a:gd name="T40" fmla="*/ 84 w 162"/>
                <a:gd name="T41" fmla="*/ 2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83">
                  <a:moveTo>
                    <a:pt x="160" y="95"/>
                  </a:moveTo>
                  <a:lnTo>
                    <a:pt x="33" y="95"/>
                  </a:lnTo>
                  <a:cubicBezTo>
                    <a:pt x="33" y="115"/>
                    <a:pt x="39" y="131"/>
                    <a:pt x="50" y="142"/>
                  </a:cubicBezTo>
                  <a:cubicBezTo>
                    <a:pt x="60" y="152"/>
                    <a:pt x="73" y="156"/>
                    <a:pt x="88" y="156"/>
                  </a:cubicBezTo>
                  <a:cubicBezTo>
                    <a:pt x="106" y="156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2" y="180"/>
                    <a:pt x="98" y="183"/>
                    <a:pt x="82" y="183"/>
                  </a:cubicBezTo>
                  <a:cubicBezTo>
                    <a:pt x="60" y="183"/>
                    <a:pt x="42" y="175"/>
                    <a:pt x="26" y="160"/>
                  </a:cubicBezTo>
                  <a:cubicBezTo>
                    <a:pt x="9" y="144"/>
                    <a:pt x="0" y="121"/>
                    <a:pt x="0" y="94"/>
                  </a:cubicBezTo>
                  <a:cubicBezTo>
                    <a:pt x="0" y="65"/>
                    <a:pt x="9" y="41"/>
                    <a:pt x="27" y="24"/>
                  </a:cubicBezTo>
                  <a:cubicBezTo>
                    <a:pt x="42" y="8"/>
                    <a:pt x="61" y="0"/>
                    <a:pt x="83" y="0"/>
                  </a:cubicBezTo>
                  <a:cubicBezTo>
                    <a:pt x="108" y="0"/>
                    <a:pt x="127" y="7"/>
                    <a:pt x="142" y="22"/>
                  </a:cubicBezTo>
                  <a:cubicBezTo>
                    <a:pt x="155" y="35"/>
                    <a:pt x="162" y="53"/>
                    <a:pt x="162" y="75"/>
                  </a:cubicBezTo>
                  <a:cubicBezTo>
                    <a:pt x="162" y="82"/>
                    <a:pt x="162" y="89"/>
                    <a:pt x="160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9" y="31"/>
                    <a:pt x="49" y="40"/>
                  </a:cubicBezTo>
                  <a:cubicBezTo>
                    <a:pt x="40" y="49"/>
                    <a:pt x="35" y="59"/>
                    <a:pt x="34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20" y="40"/>
                  </a:cubicBezTo>
                  <a:cubicBezTo>
                    <a:pt x="111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06" name="Freeform 97"/>
            <p:cNvSpPr>
              <a:spLocks/>
            </p:cNvSpPr>
            <p:nvPr/>
          </p:nvSpPr>
          <p:spPr bwMode="auto">
            <a:xfrm>
              <a:off x="5786" y="3212"/>
              <a:ext cx="26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7 w 115"/>
                <a:gd name="T23" fmla="*/ 12 h 183"/>
                <a:gd name="T24" fmla="*/ 98 w 115"/>
                <a:gd name="T25" fmla="*/ 41 h 183"/>
                <a:gd name="T26" fmla="*/ 61 w 115"/>
                <a:gd name="T27" fmla="*/ 27 h 183"/>
                <a:gd name="T28" fmla="*/ 42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6 w 115"/>
                <a:gd name="T35" fmla="*/ 81 h 183"/>
                <a:gd name="T36" fmla="*/ 106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9" y="151"/>
                    <a:pt x="43" y="156"/>
                    <a:pt x="53" y="156"/>
                  </a:cubicBezTo>
                  <a:cubicBezTo>
                    <a:pt x="73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9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7" y="21"/>
                    <a:pt x="17" y="12"/>
                  </a:cubicBezTo>
                  <a:cubicBezTo>
                    <a:pt x="28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6" y="31"/>
                    <a:pt x="73" y="27"/>
                    <a:pt x="61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1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6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10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7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5816" y="3202"/>
              <a:ext cx="26" cy="53"/>
            </a:xfrm>
            <a:custGeom>
              <a:avLst/>
              <a:gdLst>
                <a:gd name="T0" fmla="*/ 21 w 113"/>
                <a:gd name="T1" fmla="*/ 73 h 228"/>
                <a:gd name="T2" fmla="*/ 0 w 113"/>
                <a:gd name="T3" fmla="*/ 73 h 228"/>
                <a:gd name="T4" fmla="*/ 0 w 113"/>
                <a:gd name="T5" fmla="*/ 49 h 228"/>
                <a:gd name="T6" fmla="*/ 21 w 113"/>
                <a:gd name="T7" fmla="*/ 49 h 228"/>
                <a:gd name="T8" fmla="*/ 21 w 113"/>
                <a:gd name="T9" fmla="*/ 12 h 228"/>
                <a:gd name="T10" fmla="*/ 52 w 113"/>
                <a:gd name="T11" fmla="*/ 0 h 228"/>
                <a:gd name="T12" fmla="*/ 52 w 113"/>
                <a:gd name="T13" fmla="*/ 49 h 228"/>
                <a:gd name="T14" fmla="*/ 100 w 113"/>
                <a:gd name="T15" fmla="*/ 49 h 228"/>
                <a:gd name="T16" fmla="*/ 100 w 113"/>
                <a:gd name="T17" fmla="*/ 73 h 228"/>
                <a:gd name="T18" fmla="*/ 52 w 113"/>
                <a:gd name="T19" fmla="*/ 73 h 228"/>
                <a:gd name="T20" fmla="*/ 52 w 113"/>
                <a:gd name="T21" fmla="*/ 161 h 228"/>
                <a:gd name="T22" fmla="*/ 59 w 113"/>
                <a:gd name="T23" fmla="*/ 192 h 228"/>
                <a:gd name="T24" fmla="*/ 83 w 113"/>
                <a:gd name="T25" fmla="*/ 201 h 228"/>
                <a:gd name="T26" fmla="*/ 108 w 113"/>
                <a:gd name="T27" fmla="*/ 195 h 228"/>
                <a:gd name="T28" fmla="*/ 113 w 113"/>
                <a:gd name="T29" fmla="*/ 223 h 228"/>
                <a:gd name="T30" fmla="*/ 70 w 113"/>
                <a:gd name="T31" fmla="*/ 228 h 228"/>
                <a:gd name="T32" fmla="*/ 35 w 113"/>
                <a:gd name="T33" fmla="*/ 212 h 228"/>
                <a:gd name="T34" fmla="*/ 21 w 113"/>
                <a:gd name="T35" fmla="*/ 173 h 228"/>
                <a:gd name="T36" fmla="*/ 21 w 113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" h="228">
                  <a:moveTo>
                    <a:pt x="21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1" y="49"/>
                  </a:lnTo>
                  <a:lnTo>
                    <a:pt x="21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100" y="199"/>
                    <a:pt x="108" y="195"/>
                  </a:cubicBezTo>
                  <a:lnTo>
                    <a:pt x="113" y="223"/>
                  </a:lnTo>
                  <a:cubicBezTo>
                    <a:pt x="100" y="226"/>
                    <a:pt x="86" y="228"/>
                    <a:pt x="70" y="228"/>
                  </a:cubicBezTo>
                  <a:cubicBezTo>
                    <a:pt x="56" y="228"/>
                    <a:pt x="45" y="223"/>
                    <a:pt x="35" y="212"/>
                  </a:cubicBezTo>
                  <a:cubicBezTo>
                    <a:pt x="25" y="202"/>
                    <a:pt x="21" y="189"/>
                    <a:pt x="21" y="173"/>
                  </a:cubicBezTo>
                  <a:lnTo>
                    <a:pt x="21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08" name="Freeform 99"/>
            <p:cNvSpPr>
              <a:spLocks noEditPoints="1"/>
            </p:cNvSpPr>
            <p:nvPr/>
          </p:nvSpPr>
          <p:spPr bwMode="auto">
            <a:xfrm>
              <a:off x="5845" y="3198"/>
              <a:ext cx="14" cy="56"/>
            </a:xfrm>
            <a:custGeom>
              <a:avLst/>
              <a:gdLst>
                <a:gd name="T0" fmla="*/ 42 w 61"/>
                <a:gd name="T1" fmla="*/ 0 h 242"/>
                <a:gd name="T2" fmla="*/ 55 w 61"/>
                <a:gd name="T3" fmla="*/ 6 h 242"/>
                <a:gd name="T4" fmla="*/ 61 w 61"/>
                <a:gd name="T5" fmla="*/ 19 h 242"/>
                <a:gd name="T6" fmla="*/ 55 w 61"/>
                <a:gd name="T7" fmla="*/ 33 h 242"/>
                <a:gd name="T8" fmla="*/ 42 w 61"/>
                <a:gd name="T9" fmla="*/ 39 h 242"/>
                <a:gd name="T10" fmla="*/ 28 w 61"/>
                <a:gd name="T11" fmla="*/ 33 h 242"/>
                <a:gd name="T12" fmla="*/ 22 w 61"/>
                <a:gd name="T13" fmla="*/ 19 h 242"/>
                <a:gd name="T14" fmla="*/ 28 w 61"/>
                <a:gd name="T15" fmla="*/ 6 h 242"/>
                <a:gd name="T16" fmla="*/ 42 w 61"/>
                <a:gd name="T17" fmla="*/ 0 h 242"/>
                <a:gd name="T18" fmla="*/ 24 w 61"/>
                <a:gd name="T19" fmla="*/ 242 h 242"/>
                <a:gd name="T20" fmla="*/ 24 w 61"/>
                <a:gd name="T21" fmla="*/ 93 h 242"/>
                <a:gd name="T22" fmla="*/ 0 w 61"/>
                <a:gd name="T23" fmla="*/ 93 h 242"/>
                <a:gd name="T24" fmla="*/ 0 w 61"/>
                <a:gd name="T25" fmla="*/ 67 h 242"/>
                <a:gd name="T26" fmla="*/ 56 w 61"/>
                <a:gd name="T27" fmla="*/ 67 h 242"/>
                <a:gd name="T28" fmla="*/ 56 w 61"/>
                <a:gd name="T29" fmla="*/ 242 h 242"/>
                <a:gd name="T30" fmla="*/ 24 w 61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" h="242">
                  <a:moveTo>
                    <a:pt x="42" y="0"/>
                  </a:moveTo>
                  <a:cubicBezTo>
                    <a:pt x="47" y="0"/>
                    <a:pt x="51" y="2"/>
                    <a:pt x="55" y="6"/>
                  </a:cubicBezTo>
                  <a:cubicBezTo>
                    <a:pt x="59" y="10"/>
                    <a:pt x="61" y="14"/>
                    <a:pt x="61" y="19"/>
                  </a:cubicBezTo>
                  <a:cubicBezTo>
                    <a:pt x="61" y="25"/>
                    <a:pt x="59" y="29"/>
                    <a:pt x="55" y="33"/>
                  </a:cubicBezTo>
                  <a:cubicBezTo>
                    <a:pt x="51" y="37"/>
                    <a:pt x="47" y="39"/>
                    <a:pt x="42" y="39"/>
                  </a:cubicBezTo>
                  <a:cubicBezTo>
                    <a:pt x="36" y="39"/>
                    <a:pt x="32" y="37"/>
                    <a:pt x="28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8" y="6"/>
                  </a:cubicBezTo>
                  <a:cubicBezTo>
                    <a:pt x="32" y="2"/>
                    <a:pt x="36" y="0"/>
                    <a:pt x="42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6" y="67"/>
                  </a:lnTo>
                  <a:lnTo>
                    <a:pt x="56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09" name="Freeform 100"/>
            <p:cNvSpPr>
              <a:spLocks noEditPoints="1"/>
            </p:cNvSpPr>
            <p:nvPr/>
          </p:nvSpPr>
          <p:spPr bwMode="auto">
            <a:xfrm>
              <a:off x="5866" y="3192"/>
              <a:ext cx="33" cy="63"/>
            </a:xfrm>
            <a:custGeom>
              <a:avLst/>
              <a:gdLst>
                <a:gd name="T0" fmla="*/ 145 w 145"/>
                <a:gd name="T1" fmla="*/ 105 h 270"/>
                <a:gd name="T2" fmla="*/ 129 w 145"/>
                <a:gd name="T3" fmla="*/ 127 h 270"/>
                <a:gd name="T4" fmla="*/ 112 w 145"/>
                <a:gd name="T5" fmla="*/ 118 h 270"/>
                <a:gd name="T6" fmla="*/ 89 w 145"/>
                <a:gd name="T7" fmla="*/ 114 h 270"/>
                <a:gd name="T8" fmla="*/ 48 w 145"/>
                <a:gd name="T9" fmla="*/ 131 h 270"/>
                <a:gd name="T10" fmla="*/ 33 w 145"/>
                <a:gd name="T11" fmla="*/ 180 h 270"/>
                <a:gd name="T12" fmla="*/ 48 w 145"/>
                <a:gd name="T13" fmla="*/ 227 h 270"/>
                <a:gd name="T14" fmla="*/ 91 w 145"/>
                <a:gd name="T15" fmla="*/ 243 h 270"/>
                <a:gd name="T16" fmla="*/ 133 w 145"/>
                <a:gd name="T17" fmla="*/ 227 h 270"/>
                <a:gd name="T18" fmla="*/ 145 w 145"/>
                <a:gd name="T19" fmla="*/ 253 h 270"/>
                <a:gd name="T20" fmla="*/ 83 w 145"/>
                <a:gd name="T21" fmla="*/ 270 h 270"/>
                <a:gd name="T22" fmla="*/ 24 w 145"/>
                <a:gd name="T23" fmla="*/ 246 h 270"/>
                <a:gd name="T24" fmla="*/ 0 w 145"/>
                <a:gd name="T25" fmla="*/ 180 h 270"/>
                <a:gd name="T26" fmla="*/ 25 w 145"/>
                <a:gd name="T27" fmla="*/ 113 h 270"/>
                <a:gd name="T28" fmla="*/ 91 w 145"/>
                <a:gd name="T29" fmla="*/ 87 h 270"/>
                <a:gd name="T30" fmla="*/ 121 w 145"/>
                <a:gd name="T31" fmla="*/ 93 h 270"/>
                <a:gd name="T32" fmla="*/ 145 w 145"/>
                <a:gd name="T33" fmla="*/ 105 h 270"/>
                <a:gd name="T34" fmla="*/ 141 w 145"/>
                <a:gd name="T35" fmla="*/ 1 h 270"/>
                <a:gd name="T36" fmla="*/ 90 w 145"/>
                <a:gd name="T37" fmla="*/ 55 h 270"/>
                <a:gd name="T38" fmla="*/ 73 w 145"/>
                <a:gd name="T39" fmla="*/ 55 h 270"/>
                <a:gd name="T40" fmla="*/ 24 w 145"/>
                <a:gd name="T41" fmla="*/ 0 h 270"/>
                <a:gd name="T42" fmla="*/ 52 w 145"/>
                <a:gd name="T43" fmla="*/ 0 h 270"/>
                <a:gd name="T44" fmla="*/ 81 w 145"/>
                <a:gd name="T45" fmla="*/ 31 h 270"/>
                <a:gd name="T46" fmla="*/ 108 w 145"/>
                <a:gd name="T47" fmla="*/ 1 h 270"/>
                <a:gd name="T48" fmla="*/ 141 w 145"/>
                <a:gd name="T49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270">
                  <a:moveTo>
                    <a:pt x="145" y="105"/>
                  </a:moveTo>
                  <a:lnTo>
                    <a:pt x="129" y="127"/>
                  </a:lnTo>
                  <a:cubicBezTo>
                    <a:pt x="126" y="124"/>
                    <a:pt x="120" y="121"/>
                    <a:pt x="112" y="118"/>
                  </a:cubicBezTo>
                  <a:cubicBezTo>
                    <a:pt x="104" y="115"/>
                    <a:pt x="96" y="114"/>
                    <a:pt x="89" y="114"/>
                  </a:cubicBezTo>
                  <a:cubicBezTo>
                    <a:pt x="72" y="114"/>
                    <a:pt x="58" y="119"/>
                    <a:pt x="48" y="131"/>
                  </a:cubicBezTo>
                  <a:cubicBezTo>
                    <a:pt x="38" y="143"/>
                    <a:pt x="33" y="160"/>
                    <a:pt x="33" y="180"/>
                  </a:cubicBezTo>
                  <a:cubicBezTo>
                    <a:pt x="33" y="201"/>
                    <a:pt x="38" y="217"/>
                    <a:pt x="48" y="227"/>
                  </a:cubicBezTo>
                  <a:cubicBezTo>
                    <a:pt x="59" y="238"/>
                    <a:pt x="73" y="243"/>
                    <a:pt x="91" y="243"/>
                  </a:cubicBezTo>
                  <a:cubicBezTo>
                    <a:pt x="105" y="243"/>
                    <a:pt x="119" y="238"/>
                    <a:pt x="133" y="227"/>
                  </a:cubicBezTo>
                  <a:lnTo>
                    <a:pt x="145" y="253"/>
                  </a:lnTo>
                  <a:cubicBezTo>
                    <a:pt x="129" y="264"/>
                    <a:pt x="108" y="270"/>
                    <a:pt x="83" y="270"/>
                  </a:cubicBezTo>
                  <a:cubicBezTo>
                    <a:pt x="59" y="270"/>
                    <a:pt x="39" y="262"/>
                    <a:pt x="24" y="246"/>
                  </a:cubicBezTo>
                  <a:cubicBezTo>
                    <a:pt x="8" y="230"/>
                    <a:pt x="0" y="208"/>
                    <a:pt x="0" y="180"/>
                  </a:cubicBezTo>
                  <a:cubicBezTo>
                    <a:pt x="0" y="152"/>
                    <a:pt x="8" y="130"/>
                    <a:pt x="25" y="113"/>
                  </a:cubicBezTo>
                  <a:cubicBezTo>
                    <a:pt x="41" y="96"/>
                    <a:pt x="63" y="87"/>
                    <a:pt x="91" y="87"/>
                  </a:cubicBezTo>
                  <a:cubicBezTo>
                    <a:pt x="101" y="87"/>
                    <a:pt x="110" y="89"/>
                    <a:pt x="121" y="93"/>
                  </a:cubicBezTo>
                  <a:cubicBezTo>
                    <a:pt x="132" y="97"/>
                    <a:pt x="139" y="101"/>
                    <a:pt x="145" y="105"/>
                  </a:cubicBezTo>
                  <a:close/>
                  <a:moveTo>
                    <a:pt x="141" y="1"/>
                  </a:moveTo>
                  <a:lnTo>
                    <a:pt x="90" y="55"/>
                  </a:lnTo>
                  <a:lnTo>
                    <a:pt x="73" y="55"/>
                  </a:lnTo>
                  <a:lnTo>
                    <a:pt x="24" y="0"/>
                  </a:lnTo>
                  <a:lnTo>
                    <a:pt x="52" y="0"/>
                  </a:lnTo>
                  <a:lnTo>
                    <a:pt x="81" y="31"/>
                  </a:lnTo>
                  <a:lnTo>
                    <a:pt x="108" y="1"/>
                  </a:lnTo>
                  <a:lnTo>
                    <a:pt x="1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5905" y="3212"/>
              <a:ext cx="32" cy="42"/>
            </a:xfrm>
            <a:custGeom>
              <a:avLst/>
              <a:gdLst>
                <a:gd name="T0" fmla="*/ 108 w 139"/>
                <a:gd name="T1" fmla="*/ 179 h 179"/>
                <a:gd name="T2" fmla="*/ 108 w 139"/>
                <a:gd name="T3" fmla="*/ 77 h 179"/>
                <a:gd name="T4" fmla="*/ 100 w 139"/>
                <a:gd name="T5" fmla="*/ 38 h 179"/>
                <a:gd name="T6" fmla="*/ 71 w 139"/>
                <a:gd name="T7" fmla="*/ 27 h 179"/>
                <a:gd name="T8" fmla="*/ 49 w 139"/>
                <a:gd name="T9" fmla="*/ 33 h 179"/>
                <a:gd name="T10" fmla="*/ 31 w 139"/>
                <a:gd name="T11" fmla="*/ 49 h 179"/>
                <a:gd name="T12" fmla="*/ 31 w 139"/>
                <a:gd name="T13" fmla="*/ 179 h 179"/>
                <a:gd name="T14" fmla="*/ 0 w 139"/>
                <a:gd name="T15" fmla="*/ 179 h 179"/>
                <a:gd name="T16" fmla="*/ 0 w 139"/>
                <a:gd name="T17" fmla="*/ 4 h 179"/>
                <a:gd name="T18" fmla="*/ 21 w 139"/>
                <a:gd name="T19" fmla="*/ 4 h 179"/>
                <a:gd name="T20" fmla="*/ 31 w 139"/>
                <a:gd name="T21" fmla="*/ 26 h 179"/>
                <a:gd name="T22" fmla="*/ 81 w 139"/>
                <a:gd name="T23" fmla="*/ 0 h 179"/>
                <a:gd name="T24" fmla="*/ 139 w 139"/>
                <a:gd name="T25" fmla="*/ 71 h 179"/>
                <a:gd name="T26" fmla="*/ 139 w 139"/>
                <a:gd name="T27" fmla="*/ 179 h 179"/>
                <a:gd name="T28" fmla="*/ 108 w 139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5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11" name="Freeform 102"/>
            <p:cNvSpPr>
              <a:spLocks noEditPoints="1"/>
            </p:cNvSpPr>
            <p:nvPr/>
          </p:nvSpPr>
          <p:spPr bwMode="auto">
            <a:xfrm>
              <a:off x="5944" y="3192"/>
              <a:ext cx="17" cy="62"/>
            </a:xfrm>
            <a:custGeom>
              <a:avLst/>
              <a:gdLst>
                <a:gd name="T0" fmla="*/ 24 w 76"/>
                <a:gd name="T1" fmla="*/ 265 h 265"/>
                <a:gd name="T2" fmla="*/ 24 w 76"/>
                <a:gd name="T3" fmla="*/ 116 h 265"/>
                <a:gd name="T4" fmla="*/ 0 w 76"/>
                <a:gd name="T5" fmla="*/ 116 h 265"/>
                <a:gd name="T6" fmla="*/ 0 w 76"/>
                <a:gd name="T7" fmla="*/ 90 h 265"/>
                <a:gd name="T8" fmla="*/ 56 w 76"/>
                <a:gd name="T9" fmla="*/ 90 h 265"/>
                <a:gd name="T10" fmla="*/ 56 w 76"/>
                <a:gd name="T11" fmla="*/ 265 h 265"/>
                <a:gd name="T12" fmla="*/ 24 w 76"/>
                <a:gd name="T13" fmla="*/ 265 h 265"/>
                <a:gd name="T14" fmla="*/ 76 w 76"/>
                <a:gd name="T15" fmla="*/ 0 h 265"/>
                <a:gd name="T16" fmla="*/ 39 w 76"/>
                <a:gd name="T17" fmla="*/ 54 h 265"/>
                <a:gd name="T18" fmla="*/ 16 w 76"/>
                <a:gd name="T19" fmla="*/ 54 h 265"/>
                <a:gd name="T20" fmla="*/ 43 w 76"/>
                <a:gd name="T21" fmla="*/ 0 h 265"/>
                <a:gd name="T22" fmla="*/ 76 w 76"/>
                <a:gd name="T2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5">
                  <a:moveTo>
                    <a:pt x="24" y="265"/>
                  </a:moveTo>
                  <a:lnTo>
                    <a:pt x="24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4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3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12" name="Freeform 103"/>
            <p:cNvSpPr>
              <a:spLocks/>
            </p:cNvSpPr>
            <p:nvPr/>
          </p:nvSpPr>
          <p:spPr bwMode="auto">
            <a:xfrm>
              <a:off x="5987" y="3196"/>
              <a:ext cx="27" cy="58"/>
            </a:xfrm>
            <a:custGeom>
              <a:avLst/>
              <a:gdLst>
                <a:gd name="T0" fmla="*/ 107 w 116"/>
                <a:gd name="T1" fmla="*/ 28 h 248"/>
                <a:gd name="T2" fmla="*/ 89 w 116"/>
                <a:gd name="T3" fmla="*/ 25 h 248"/>
                <a:gd name="T4" fmla="*/ 66 w 116"/>
                <a:gd name="T5" fmla="*/ 36 h 248"/>
                <a:gd name="T6" fmla="*/ 56 w 116"/>
                <a:gd name="T7" fmla="*/ 63 h 248"/>
                <a:gd name="T8" fmla="*/ 57 w 116"/>
                <a:gd name="T9" fmla="*/ 73 h 248"/>
                <a:gd name="T10" fmla="*/ 93 w 116"/>
                <a:gd name="T11" fmla="*/ 73 h 248"/>
                <a:gd name="T12" fmla="*/ 93 w 116"/>
                <a:gd name="T13" fmla="*/ 99 h 248"/>
                <a:gd name="T14" fmla="*/ 57 w 116"/>
                <a:gd name="T15" fmla="*/ 99 h 248"/>
                <a:gd name="T16" fmla="*/ 57 w 116"/>
                <a:gd name="T17" fmla="*/ 248 h 248"/>
                <a:gd name="T18" fmla="*/ 26 w 116"/>
                <a:gd name="T19" fmla="*/ 248 h 248"/>
                <a:gd name="T20" fmla="*/ 26 w 116"/>
                <a:gd name="T21" fmla="*/ 99 h 248"/>
                <a:gd name="T22" fmla="*/ 0 w 116"/>
                <a:gd name="T23" fmla="*/ 99 h 248"/>
                <a:gd name="T24" fmla="*/ 0 w 116"/>
                <a:gd name="T25" fmla="*/ 73 h 248"/>
                <a:gd name="T26" fmla="*/ 26 w 116"/>
                <a:gd name="T27" fmla="*/ 73 h 248"/>
                <a:gd name="T28" fmla="*/ 43 w 116"/>
                <a:gd name="T29" fmla="*/ 20 h 248"/>
                <a:gd name="T30" fmla="*/ 87 w 116"/>
                <a:gd name="T31" fmla="*/ 0 h 248"/>
                <a:gd name="T32" fmla="*/ 116 w 116"/>
                <a:gd name="T33" fmla="*/ 5 h 248"/>
                <a:gd name="T34" fmla="*/ 107 w 116"/>
                <a:gd name="T35" fmla="*/ 2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248">
                  <a:moveTo>
                    <a:pt x="107" y="28"/>
                  </a:moveTo>
                  <a:cubicBezTo>
                    <a:pt x="101" y="26"/>
                    <a:pt x="95" y="25"/>
                    <a:pt x="89" y="25"/>
                  </a:cubicBezTo>
                  <a:cubicBezTo>
                    <a:pt x="80" y="25"/>
                    <a:pt x="72" y="29"/>
                    <a:pt x="66" y="36"/>
                  </a:cubicBezTo>
                  <a:cubicBezTo>
                    <a:pt x="60" y="43"/>
                    <a:pt x="56" y="52"/>
                    <a:pt x="56" y="63"/>
                  </a:cubicBezTo>
                  <a:cubicBezTo>
                    <a:pt x="56" y="66"/>
                    <a:pt x="57" y="69"/>
                    <a:pt x="57" y="73"/>
                  </a:cubicBezTo>
                  <a:lnTo>
                    <a:pt x="93" y="73"/>
                  </a:lnTo>
                  <a:lnTo>
                    <a:pt x="93" y="99"/>
                  </a:lnTo>
                  <a:lnTo>
                    <a:pt x="57" y="99"/>
                  </a:lnTo>
                  <a:lnTo>
                    <a:pt x="57" y="248"/>
                  </a:lnTo>
                  <a:lnTo>
                    <a:pt x="26" y="248"/>
                  </a:lnTo>
                  <a:lnTo>
                    <a:pt x="26" y="99"/>
                  </a:lnTo>
                  <a:lnTo>
                    <a:pt x="0" y="99"/>
                  </a:lnTo>
                  <a:lnTo>
                    <a:pt x="0" y="73"/>
                  </a:lnTo>
                  <a:lnTo>
                    <a:pt x="26" y="73"/>
                  </a:lnTo>
                  <a:cubicBezTo>
                    <a:pt x="26" y="50"/>
                    <a:pt x="32" y="32"/>
                    <a:pt x="43" y="20"/>
                  </a:cubicBezTo>
                  <a:cubicBezTo>
                    <a:pt x="54" y="7"/>
                    <a:pt x="68" y="0"/>
                    <a:pt x="87" y="0"/>
                  </a:cubicBezTo>
                  <a:cubicBezTo>
                    <a:pt x="96" y="0"/>
                    <a:pt x="105" y="2"/>
                    <a:pt x="116" y="5"/>
                  </a:cubicBezTo>
                  <a:lnTo>
                    <a:pt x="107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13" name="Freeform 104"/>
            <p:cNvSpPr>
              <a:spLocks noEditPoints="1"/>
            </p:cNvSpPr>
            <p:nvPr/>
          </p:nvSpPr>
          <p:spPr bwMode="auto">
            <a:xfrm>
              <a:off x="6014" y="3212"/>
              <a:ext cx="37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9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7 w 159"/>
                <a:gd name="T25" fmla="*/ 91 h 183"/>
                <a:gd name="T26" fmla="*/ 80 w 159"/>
                <a:gd name="T27" fmla="*/ 26 h 183"/>
                <a:gd name="T28" fmla="*/ 46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4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2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14" name="Freeform 105"/>
            <p:cNvSpPr>
              <a:spLocks/>
            </p:cNvSpPr>
            <p:nvPr/>
          </p:nvSpPr>
          <p:spPr bwMode="auto">
            <a:xfrm>
              <a:off x="6057" y="3212"/>
              <a:ext cx="32" cy="42"/>
            </a:xfrm>
            <a:custGeom>
              <a:avLst/>
              <a:gdLst>
                <a:gd name="T0" fmla="*/ 108 w 139"/>
                <a:gd name="T1" fmla="*/ 179 h 179"/>
                <a:gd name="T2" fmla="*/ 108 w 139"/>
                <a:gd name="T3" fmla="*/ 77 h 179"/>
                <a:gd name="T4" fmla="*/ 100 w 139"/>
                <a:gd name="T5" fmla="*/ 38 h 179"/>
                <a:gd name="T6" fmla="*/ 71 w 139"/>
                <a:gd name="T7" fmla="*/ 27 h 179"/>
                <a:gd name="T8" fmla="*/ 49 w 139"/>
                <a:gd name="T9" fmla="*/ 33 h 179"/>
                <a:gd name="T10" fmla="*/ 31 w 139"/>
                <a:gd name="T11" fmla="*/ 49 h 179"/>
                <a:gd name="T12" fmla="*/ 31 w 139"/>
                <a:gd name="T13" fmla="*/ 179 h 179"/>
                <a:gd name="T14" fmla="*/ 0 w 139"/>
                <a:gd name="T15" fmla="*/ 179 h 179"/>
                <a:gd name="T16" fmla="*/ 0 w 139"/>
                <a:gd name="T17" fmla="*/ 4 h 179"/>
                <a:gd name="T18" fmla="*/ 21 w 139"/>
                <a:gd name="T19" fmla="*/ 4 h 179"/>
                <a:gd name="T20" fmla="*/ 31 w 139"/>
                <a:gd name="T21" fmla="*/ 26 h 179"/>
                <a:gd name="T22" fmla="*/ 81 w 139"/>
                <a:gd name="T23" fmla="*/ 0 h 179"/>
                <a:gd name="T24" fmla="*/ 139 w 139"/>
                <a:gd name="T25" fmla="*/ 71 h 179"/>
                <a:gd name="T26" fmla="*/ 139 w 139"/>
                <a:gd name="T27" fmla="*/ 179 h 179"/>
                <a:gd name="T28" fmla="*/ 108 w 139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15" name="Freeform 106"/>
            <p:cNvSpPr>
              <a:spLocks noEditPoints="1"/>
            </p:cNvSpPr>
            <p:nvPr/>
          </p:nvSpPr>
          <p:spPr bwMode="auto">
            <a:xfrm>
              <a:off x="6096" y="3196"/>
              <a:ext cx="35" cy="59"/>
            </a:xfrm>
            <a:custGeom>
              <a:avLst/>
              <a:gdLst>
                <a:gd name="T0" fmla="*/ 122 w 153"/>
                <a:gd name="T1" fmla="*/ 248 h 252"/>
                <a:gd name="T2" fmla="*/ 122 w 153"/>
                <a:gd name="T3" fmla="*/ 235 h 252"/>
                <a:gd name="T4" fmla="*/ 74 w 153"/>
                <a:gd name="T5" fmla="*/ 252 h 252"/>
                <a:gd name="T6" fmla="*/ 21 w 153"/>
                <a:gd name="T7" fmla="*/ 228 h 252"/>
                <a:gd name="T8" fmla="*/ 0 w 153"/>
                <a:gd name="T9" fmla="*/ 165 h 252"/>
                <a:gd name="T10" fmla="*/ 24 w 153"/>
                <a:gd name="T11" fmla="*/ 97 h 252"/>
                <a:gd name="T12" fmla="*/ 80 w 153"/>
                <a:gd name="T13" fmla="*/ 69 h 252"/>
                <a:gd name="T14" fmla="*/ 122 w 153"/>
                <a:gd name="T15" fmla="*/ 82 h 252"/>
                <a:gd name="T16" fmla="*/ 122 w 153"/>
                <a:gd name="T17" fmla="*/ 0 h 252"/>
                <a:gd name="T18" fmla="*/ 153 w 153"/>
                <a:gd name="T19" fmla="*/ 0 h 252"/>
                <a:gd name="T20" fmla="*/ 153 w 153"/>
                <a:gd name="T21" fmla="*/ 248 h 252"/>
                <a:gd name="T22" fmla="*/ 122 w 153"/>
                <a:gd name="T23" fmla="*/ 248 h 252"/>
                <a:gd name="T24" fmla="*/ 122 w 153"/>
                <a:gd name="T25" fmla="*/ 113 h 252"/>
                <a:gd name="T26" fmla="*/ 89 w 153"/>
                <a:gd name="T27" fmla="*/ 96 h 252"/>
                <a:gd name="T28" fmla="*/ 49 w 153"/>
                <a:gd name="T29" fmla="*/ 114 h 252"/>
                <a:gd name="T30" fmla="*/ 33 w 153"/>
                <a:gd name="T31" fmla="*/ 162 h 252"/>
                <a:gd name="T32" fmla="*/ 91 w 153"/>
                <a:gd name="T33" fmla="*/ 225 h 252"/>
                <a:gd name="T34" fmla="*/ 109 w 153"/>
                <a:gd name="T35" fmla="*/ 221 h 252"/>
                <a:gd name="T36" fmla="*/ 122 w 153"/>
                <a:gd name="T37" fmla="*/ 211 h 252"/>
                <a:gd name="T38" fmla="*/ 122 w 153"/>
                <a:gd name="T39" fmla="*/ 11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3" h="252">
                  <a:moveTo>
                    <a:pt x="122" y="248"/>
                  </a:moveTo>
                  <a:lnTo>
                    <a:pt x="122" y="235"/>
                  </a:lnTo>
                  <a:cubicBezTo>
                    <a:pt x="111" y="246"/>
                    <a:pt x="95" y="252"/>
                    <a:pt x="74" y="252"/>
                  </a:cubicBezTo>
                  <a:cubicBezTo>
                    <a:pt x="52" y="252"/>
                    <a:pt x="34" y="244"/>
                    <a:pt x="21" y="228"/>
                  </a:cubicBezTo>
                  <a:cubicBezTo>
                    <a:pt x="7" y="212"/>
                    <a:pt x="0" y="191"/>
                    <a:pt x="0" y="165"/>
                  </a:cubicBezTo>
                  <a:cubicBezTo>
                    <a:pt x="0" y="138"/>
                    <a:pt x="8" y="116"/>
                    <a:pt x="24" y="97"/>
                  </a:cubicBezTo>
                  <a:cubicBezTo>
                    <a:pt x="40" y="79"/>
                    <a:pt x="58" y="69"/>
                    <a:pt x="80" y="69"/>
                  </a:cubicBezTo>
                  <a:cubicBezTo>
                    <a:pt x="98" y="69"/>
                    <a:pt x="112" y="74"/>
                    <a:pt x="122" y="82"/>
                  </a:cubicBezTo>
                  <a:lnTo>
                    <a:pt x="122" y="0"/>
                  </a:lnTo>
                  <a:lnTo>
                    <a:pt x="153" y="0"/>
                  </a:lnTo>
                  <a:lnTo>
                    <a:pt x="153" y="248"/>
                  </a:lnTo>
                  <a:lnTo>
                    <a:pt x="122" y="248"/>
                  </a:lnTo>
                  <a:close/>
                  <a:moveTo>
                    <a:pt x="122" y="113"/>
                  </a:moveTo>
                  <a:cubicBezTo>
                    <a:pt x="114" y="101"/>
                    <a:pt x="103" y="96"/>
                    <a:pt x="89" y="96"/>
                  </a:cubicBezTo>
                  <a:cubicBezTo>
                    <a:pt x="73" y="96"/>
                    <a:pt x="59" y="102"/>
                    <a:pt x="49" y="114"/>
                  </a:cubicBezTo>
                  <a:cubicBezTo>
                    <a:pt x="38" y="127"/>
                    <a:pt x="33" y="143"/>
                    <a:pt x="33" y="162"/>
                  </a:cubicBezTo>
                  <a:cubicBezTo>
                    <a:pt x="33" y="204"/>
                    <a:pt x="52" y="225"/>
                    <a:pt x="91" y="225"/>
                  </a:cubicBezTo>
                  <a:cubicBezTo>
                    <a:pt x="96" y="225"/>
                    <a:pt x="102" y="224"/>
                    <a:pt x="109" y="221"/>
                  </a:cubicBezTo>
                  <a:cubicBezTo>
                    <a:pt x="116" y="218"/>
                    <a:pt x="120" y="214"/>
                    <a:pt x="122" y="211"/>
                  </a:cubicBezTo>
                  <a:lnTo>
                    <a:pt x="122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6135" y="3213"/>
              <a:ext cx="37" cy="57"/>
            </a:xfrm>
            <a:custGeom>
              <a:avLst/>
              <a:gdLst>
                <a:gd name="T0" fmla="*/ 87 w 162"/>
                <a:gd name="T1" fmla="*/ 205 h 244"/>
                <a:gd name="T2" fmla="*/ 62 w 162"/>
                <a:gd name="T3" fmla="*/ 233 h 244"/>
                <a:gd name="T4" fmla="*/ 18 w 162"/>
                <a:gd name="T5" fmla="*/ 244 h 244"/>
                <a:gd name="T6" fmla="*/ 18 w 162"/>
                <a:gd name="T7" fmla="*/ 216 h 244"/>
                <a:gd name="T8" fmla="*/ 52 w 162"/>
                <a:gd name="T9" fmla="*/ 207 h 244"/>
                <a:gd name="T10" fmla="*/ 66 w 162"/>
                <a:gd name="T11" fmla="*/ 185 h 244"/>
                <a:gd name="T12" fmla="*/ 61 w 162"/>
                <a:gd name="T13" fmla="*/ 157 h 244"/>
                <a:gd name="T14" fmla="*/ 47 w 162"/>
                <a:gd name="T15" fmla="*/ 122 h 244"/>
                <a:gd name="T16" fmla="*/ 0 w 162"/>
                <a:gd name="T17" fmla="*/ 0 h 244"/>
                <a:gd name="T18" fmla="*/ 32 w 162"/>
                <a:gd name="T19" fmla="*/ 0 h 244"/>
                <a:gd name="T20" fmla="*/ 83 w 162"/>
                <a:gd name="T21" fmla="*/ 136 h 244"/>
                <a:gd name="T22" fmla="*/ 130 w 162"/>
                <a:gd name="T23" fmla="*/ 0 h 244"/>
                <a:gd name="T24" fmla="*/ 162 w 162"/>
                <a:gd name="T25" fmla="*/ 0 h 244"/>
                <a:gd name="T26" fmla="*/ 87 w 162"/>
                <a:gd name="T27" fmla="*/ 20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244">
                  <a:moveTo>
                    <a:pt x="87" y="205"/>
                  </a:moveTo>
                  <a:cubicBezTo>
                    <a:pt x="83" y="216"/>
                    <a:pt x="75" y="226"/>
                    <a:pt x="62" y="233"/>
                  </a:cubicBezTo>
                  <a:cubicBezTo>
                    <a:pt x="49" y="241"/>
                    <a:pt x="34" y="244"/>
                    <a:pt x="18" y="244"/>
                  </a:cubicBezTo>
                  <a:lnTo>
                    <a:pt x="18" y="216"/>
                  </a:lnTo>
                  <a:cubicBezTo>
                    <a:pt x="31" y="216"/>
                    <a:pt x="42" y="213"/>
                    <a:pt x="52" y="207"/>
                  </a:cubicBezTo>
                  <a:cubicBezTo>
                    <a:pt x="61" y="201"/>
                    <a:pt x="66" y="194"/>
                    <a:pt x="66" y="185"/>
                  </a:cubicBezTo>
                  <a:cubicBezTo>
                    <a:pt x="66" y="176"/>
                    <a:pt x="64" y="166"/>
                    <a:pt x="61" y="157"/>
                  </a:cubicBezTo>
                  <a:cubicBezTo>
                    <a:pt x="57" y="147"/>
                    <a:pt x="53" y="136"/>
                    <a:pt x="47" y="122"/>
                  </a:cubicBezTo>
                  <a:lnTo>
                    <a:pt x="0" y="0"/>
                  </a:lnTo>
                  <a:lnTo>
                    <a:pt x="32" y="0"/>
                  </a:lnTo>
                  <a:lnTo>
                    <a:pt x="83" y="136"/>
                  </a:lnTo>
                  <a:lnTo>
                    <a:pt x="130" y="0"/>
                  </a:lnTo>
                  <a:lnTo>
                    <a:pt x="162" y="0"/>
                  </a:lnTo>
                  <a:lnTo>
                    <a:pt x="87" y="2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17" name="Freeform 108"/>
            <p:cNvSpPr>
              <a:spLocks noEditPoints="1"/>
            </p:cNvSpPr>
            <p:nvPr/>
          </p:nvSpPr>
          <p:spPr bwMode="auto">
            <a:xfrm>
              <a:off x="4856" y="3292"/>
              <a:ext cx="46" cy="58"/>
            </a:xfrm>
            <a:custGeom>
              <a:avLst/>
              <a:gdLst>
                <a:gd name="T0" fmla="*/ 0 w 201"/>
                <a:gd name="T1" fmla="*/ 122 h 249"/>
                <a:gd name="T2" fmla="*/ 26 w 201"/>
                <a:gd name="T3" fmla="*/ 35 h 249"/>
                <a:gd name="T4" fmla="*/ 97 w 201"/>
                <a:gd name="T5" fmla="*/ 0 h 249"/>
                <a:gd name="T6" fmla="*/ 174 w 201"/>
                <a:gd name="T7" fmla="*/ 32 h 249"/>
                <a:gd name="T8" fmla="*/ 201 w 201"/>
                <a:gd name="T9" fmla="*/ 122 h 249"/>
                <a:gd name="T10" fmla="*/ 174 w 201"/>
                <a:gd name="T11" fmla="*/ 215 h 249"/>
                <a:gd name="T12" fmla="*/ 97 w 201"/>
                <a:gd name="T13" fmla="*/ 249 h 249"/>
                <a:gd name="T14" fmla="*/ 26 w 201"/>
                <a:gd name="T15" fmla="*/ 213 h 249"/>
                <a:gd name="T16" fmla="*/ 0 w 201"/>
                <a:gd name="T17" fmla="*/ 122 h 249"/>
                <a:gd name="T18" fmla="*/ 35 w 201"/>
                <a:gd name="T19" fmla="*/ 122 h 249"/>
                <a:gd name="T20" fmla="*/ 51 w 201"/>
                <a:gd name="T21" fmla="*/ 191 h 249"/>
                <a:gd name="T22" fmla="*/ 97 w 201"/>
                <a:gd name="T23" fmla="*/ 219 h 249"/>
                <a:gd name="T24" fmla="*/ 148 w 201"/>
                <a:gd name="T25" fmla="*/ 194 h 249"/>
                <a:gd name="T26" fmla="*/ 166 w 201"/>
                <a:gd name="T27" fmla="*/ 122 h 249"/>
                <a:gd name="T28" fmla="*/ 97 w 201"/>
                <a:gd name="T29" fmla="*/ 29 h 249"/>
                <a:gd name="T30" fmla="*/ 51 w 201"/>
                <a:gd name="T31" fmla="*/ 54 h 249"/>
                <a:gd name="T32" fmla="*/ 35 w 201"/>
                <a:gd name="T33" fmla="*/ 12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1" h="249">
                  <a:moveTo>
                    <a:pt x="0" y="122"/>
                  </a:moveTo>
                  <a:cubicBezTo>
                    <a:pt x="0" y="87"/>
                    <a:pt x="9" y="58"/>
                    <a:pt x="26" y="35"/>
                  </a:cubicBezTo>
                  <a:cubicBezTo>
                    <a:pt x="44" y="11"/>
                    <a:pt x="67" y="0"/>
                    <a:pt x="97" y="0"/>
                  </a:cubicBezTo>
                  <a:cubicBezTo>
                    <a:pt x="131" y="0"/>
                    <a:pt x="156" y="10"/>
                    <a:pt x="174" y="32"/>
                  </a:cubicBezTo>
                  <a:cubicBezTo>
                    <a:pt x="192" y="54"/>
                    <a:pt x="201" y="84"/>
                    <a:pt x="201" y="122"/>
                  </a:cubicBezTo>
                  <a:cubicBezTo>
                    <a:pt x="201" y="162"/>
                    <a:pt x="192" y="193"/>
                    <a:pt x="174" y="215"/>
                  </a:cubicBezTo>
                  <a:cubicBezTo>
                    <a:pt x="156" y="237"/>
                    <a:pt x="130" y="249"/>
                    <a:pt x="97" y="249"/>
                  </a:cubicBezTo>
                  <a:cubicBezTo>
                    <a:pt x="67" y="249"/>
                    <a:pt x="43" y="237"/>
                    <a:pt x="26" y="213"/>
                  </a:cubicBezTo>
                  <a:cubicBezTo>
                    <a:pt x="9" y="190"/>
                    <a:pt x="0" y="159"/>
                    <a:pt x="0" y="122"/>
                  </a:cubicBezTo>
                  <a:close/>
                  <a:moveTo>
                    <a:pt x="35" y="122"/>
                  </a:moveTo>
                  <a:cubicBezTo>
                    <a:pt x="35" y="150"/>
                    <a:pt x="40" y="173"/>
                    <a:pt x="51" y="191"/>
                  </a:cubicBezTo>
                  <a:cubicBezTo>
                    <a:pt x="62" y="210"/>
                    <a:pt x="77" y="219"/>
                    <a:pt x="97" y="219"/>
                  </a:cubicBezTo>
                  <a:cubicBezTo>
                    <a:pt x="119" y="219"/>
                    <a:pt x="137" y="211"/>
                    <a:pt x="148" y="194"/>
                  </a:cubicBezTo>
                  <a:cubicBezTo>
                    <a:pt x="160" y="177"/>
                    <a:pt x="166" y="153"/>
                    <a:pt x="166" y="122"/>
                  </a:cubicBezTo>
                  <a:cubicBezTo>
                    <a:pt x="166" y="60"/>
                    <a:pt x="143" y="29"/>
                    <a:pt x="97" y="29"/>
                  </a:cubicBezTo>
                  <a:cubicBezTo>
                    <a:pt x="77" y="29"/>
                    <a:pt x="61" y="38"/>
                    <a:pt x="51" y="54"/>
                  </a:cubicBezTo>
                  <a:cubicBezTo>
                    <a:pt x="40" y="71"/>
                    <a:pt x="35" y="94"/>
                    <a:pt x="35" y="1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18" name="Freeform 109"/>
            <p:cNvSpPr>
              <a:spLocks noEditPoints="1"/>
            </p:cNvSpPr>
            <p:nvPr/>
          </p:nvSpPr>
          <p:spPr bwMode="auto">
            <a:xfrm>
              <a:off x="4910" y="3307"/>
              <a:ext cx="35" cy="58"/>
            </a:xfrm>
            <a:custGeom>
              <a:avLst/>
              <a:gdLst>
                <a:gd name="T0" fmla="*/ 31 w 153"/>
                <a:gd name="T1" fmla="*/ 170 h 248"/>
                <a:gd name="T2" fmla="*/ 31 w 153"/>
                <a:gd name="T3" fmla="*/ 248 h 248"/>
                <a:gd name="T4" fmla="*/ 0 w 153"/>
                <a:gd name="T5" fmla="*/ 248 h 248"/>
                <a:gd name="T6" fmla="*/ 0 w 153"/>
                <a:gd name="T7" fmla="*/ 4 h 248"/>
                <a:gd name="T8" fmla="*/ 31 w 153"/>
                <a:gd name="T9" fmla="*/ 4 h 248"/>
                <a:gd name="T10" fmla="*/ 31 w 153"/>
                <a:gd name="T11" fmla="*/ 18 h 248"/>
                <a:gd name="T12" fmla="*/ 74 w 153"/>
                <a:gd name="T13" fmla="*/ 0 h 248"/>
                <a:gd name="T14" fmla="*/ 132 w 153"/>
                <a:gd name="T15" fmla="*/ 24 h 248"/>
                <a:gd name="T16" fmla="*/ 153 w 153"/>
                <a:gd name="T17" fmla="*/ 92 h 248"/>
                <a:gd name="T18" fmla="*/ 132 w 153"/>
                <a:gd name="T19" fmla="*/ 157 h 248"/>
                <a:gd name="T20" fmla="*/ 71 w 153"/>
                <a:gd name="T21" fmla="*/ 183 h 248"/>
                <a:gd name="T22" fmla="*/ 47 w 153"/>
                <a:gd name="T23" fmla="*/ 179 h 248"/>
                <a:gd name="T24" fmla="*/ 31 w 153"/>
                <a:gd name="T25" fmla="*/ 170 h 248"/>
                <a:gd name="T26" fmla="*/ 31 w 153"/>
                <a:gd name="T27" fmla="*/ 42 h 248"/>
                <a:gd name="T28" fmla="*/ 31 w 153"/>
                <a:gd name="T29" fmla="*/ 144 h 248"/>
                <a:gd name="T30" fmla="*/ 44 w 153"/>
                <a:gd name="T31" fmla="*/ 153 h 248"/>
                <a:gd name="T32" fmla="*/ 62 w 153"/>
                <a:gd name="T33" fmla="*/ 157 h 248"/>
                <a:gd name="T34" fmla="*/ 120 w 153"/>
                <a:gd name="T35" fmla="*/ 91 h 248"/>
                <a:gd name="T36" fmla="*/ 106 w 153"/>
                <a:gd name="T37" fmla="*/ 42 h 248"/>
                <a:gd name="T38" fmla="*/ 62 w 153"/>
                <a:gd name="T39" fmla="*/ 27 h 248"/>
                <a:gd name="T40" fmla="*/ 46 w 153"/>
                <a:gd name="T41" fmla="*/ 31 h 248"/>
                <a:gd name="T42" fmla="*/ 31 w 153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4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6" y="52"/>
                    <a:pt x="106" y="42"/>
                  </a:cubicBezTo>
                  <a:cubicBezTo>
                    <a:pt x="97" y="32"/>
                    <a:pt x="83" y="27"/>
                    <a:pt x="62" y="27"/>
                  </a:cubicBezTo>
                  <a:cubicBezTo>
                    <a:pt x="58" y="27"/>
                    <a:pt x="53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19" name="Freeform 110"/>
            <p:cNvSpPr>
              <a:spLocks noEditPoints="1"/>
            </p:cNvSpPr>
            <p:nvPr/>
          </p:nvSpPr>
          <p:spPr bwMode="auto">
            <a:xfrm>
              <a:off x="4949" y="3307"/>
              <a:ext cx="38" cy="43"/>
            </a:xfrm>
            <a:custGeom>
              <a:avLst/>
              <a:gdLst>
                <a:gd name="T0" fmla="*/ 159 w 162"/>
                <a:gd name="T1" fmla="*/ 95 h 183"/>
                <a:gd name="T2" fmla="*/ 33 w 162"/>
                <a:gd name="T3" fmla="*/ 95 h 183"/>
                <a:gd name="T4" fmla="*/ 50 w 162"/>
                <a:gd name="T5" fmla="*/ 142 h 183"/>
                <a:gd name="T6" fmla="*/ 88 w 162"/>
                <a:gd name="T7" fmla="*/ 157 h 183"/>
                <a:gd name="T8" fmla="*/ 133 w 162"/>
                <a:gd name="T9" fmla="*/ 141 h 183"/>
                <a:gd name="T10" fmla="*/ 146 w 162"/>
                <a:gd name="T11" fmla="*/ 163 h 183"/>
                <a:gd name="T12" fmla="*/ 124 w 162"/>
                <a:gd name="T13" fmla="*/ 176 h 183"/>
                <a:gd name="T14" fmla="*/ 82 w 162"/>
                <a:gd name="T15" fmla="*/ 183 h 183"/>
                <a:gd name="T16" fmla="*/ 26 w 162"/>
                <a:gd name="T17" fmla="*/ 160 h 183"/>
                <a:gd name="T18" fmla="*/ 0 w 162"/>
                <a:gd name="T19" fmla="*/ 94 h 183"/>
                <a:gd name="T20" fmla="*/ 26 w 162"/>
                <a:gd name="T21" fmla="*/ 24 h 183"/>
                <a:gd name="T22" fmla="*/ 82 w 162"/>
                <a:gd name="T23" fmla="*/ 0 h 183"/>
                <a:gd name="T24" fmla="*/ 141 w 162"/>
                <a:gd name="T25" fmla="*/ 22 h 183"/>
                <a:gd name="T26" fmla="*/ 162 w 162"/>
                <a:gd name="T27" fmla="*/ 76 h 183"/>
                <a:gd name="T28" fmla="*/ 159 w 162"/>
                <a:gd name="T29" fmla="*/ 95 h 183"/>
                <a:gd name="T30" fmla="*/ 84 w 162"/>
                <a:gd name="T31" fmla="*/ 27 h 183"/>
                <a:gd name="T32" fmla="*/ 49 w 162"/>
                <a:gd name="T33" fmla="*/ 40 h 183"/>
                <a:gd name="T34" fmla="*/ 33 w 162"/>
                <a:gd name="T35" fmla="*/ 72 h 183"/>
                <a:gd name="T36" fmla="*/ 131 w 162"/>
                <a:gd name="T37" fmla="*/ 72 h 183"/>
                <a:gd name="T38" fmla="*/ 119 w 162"/>
                <a:gd name="T39" fmla="*/ 40 h 183"/>
                <a:gd name="T40" fmla="*/ 84 w 162"/>
                <a:gd name="T41" fmla="*/ 2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83">
                  <a:moveTo>
                    <a:pt x="159" y="95"/>
                  </a:moveTo>
                  <a:lnTo>
                    <a:pt x="33" y="95"/>
                  </a:lnTo>
                  <a:cubicBezTo>
                    <a:pt x="33" y="115"/>
                    <a:pt x="38" y="131"/>
                    <a:pt x="50" y="142"/>
                  </a:cubicBezTo>
                  <a:cubicBezTo>
                    <a:pt x="60" y="152"/>
                    <a:pt x="72" y="157"/>
                    <a:pt x="88" y="157"/>
                  </a:cubicBezTo>
                  <a:cubicBezTo>
                    <a:pt x="106" y="157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1" y="181"/>
                    <a:pt x="97" y="183"/>
                    <a:pt x="82" y="183"/>
                  </a:cubicBezTo>
                  <a:cubicBezTo>
                    <a:pt x="60" y="183"/>
                    <a:pt x="41" y="175"/>
                    <a:pt x="26" y="160"/>
                  </a:cubicBezTo>
                  <a:cubicBezTo>
                    <a:pt x="8" y="144"/>
                    <a:pt x="0" y="122"/>
                    <a:pt x="0" y="94"/>
                  </a:cubicBezTo>
                  <a:cubicBezTo>
                    <a:pt x="0" y="65"/>
                    <a:pt x="9" y="41"/>
                    <a:pt x="26" y="24"/>
                  </a:cubicBezTo>
                  <a:cubicBezTo>
                    <a:pt x="42" y="8"/>
                    <a:pt x="61" y="0"/>
                    <a:pt x="82" y="0"/>
                  </a:cubicBezTo>
                  <a:cubicBezTo>
                    <a:pt x="107" y="0"/>
                    <a:pt x="127" y="7"/>
                    <a:pt x="141" y="22"/>
                  </a:cubicBezTo>
                  <a:cubicBezTo>
                    <a:pt x="155" y="35"/>
                    <a:pt x="162" y="53"/>
                    <a:pt x="162" y="76"/>
                  </a:cubicBezTo>
                  <a:cubicBezTo>
                    <a:pt x="162" y="83"/>
                    <a:pt x="161" y="89"/>
                    <a:pt x="159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8" y="31"/>
                    <a:pt x="49" y="40"/>
                  </a:cubicBezTo>
                  <a:cubicBezTo>
                    <a:pt x="40" y="49"/>
                    <a:pt x="35" y="59"/>
                    <a:pt x="33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19" y="40"/>
                  </a:cubicBezTo>
                  <a:cubicBezTo>
                    <a:pt x="110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20" name="Freeform 111"/>
            <p:cNvSpPr>
              <a:spLocks/>
            </p:cNvSpPr>
            <p:nvPr/>
          </p:nvSpPr>
          <p:spPr bwMode="auto">
            <a:xfrm>
              <a:off x="4994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3 w 106"/>
                <a:gd name="T3" fmla="*/ 27 h 180"/>
                <a:gd name="T4" fmla="*/ 44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2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21" name="Freeform 112"/>
            <p:cNvSpPr>
              <a:spLocks noEditPoints="1"/>
            </p:cNvSpPr>
            <p:nvPr/>
          </p:nvSpPr>
          <p:spPr bwMode="auto">
            <a:xfrm>
              <a:off x="5021" y="3307"/>
              <a:ext cx="34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6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10 w 151"/>
                <a:gd name="T19" fmla="*/ 18 h 183"/>
                <a:gd name="T20" fmla="*/ 34 w 151"/>
                <a:gd name="T21" fmla="*/ 6 h 183"/>
                <a:gd name="T22" fmla="*/ 64 w 151"/>
                <a:gd name="T23" fmla="*/ 0 h 183"/>
                <a:gd name="T24" fmla="*/ 120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7 w 151"/>
                <a:gd name="T43" fmla="*/ 102 h 183"/>
                <a:gd name="T44" fmla="*/ 32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6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8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10" y="18"/>
                  </a:lnTo>
                  <a:cubicBezTo>
                    <a:pt x="16" y="13"/>
                    <a:pt x="24" y="9"/>
                    <a:pt x="34" y="6"/>
                  </a:cubicBezTo>
                  <a:cubicBezTo>
                    <a:pt x="45" y="2"/>
                    <a:pt x="55" y="0"/>
                    <a:pt x="64" y="0"/>
                  </a:cubicBezTo>
                  <a:cubicBezTo>
                    <a:pt x="90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2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9" y="181"/>
                    <a:pt x="122" y="177"/>
                  </a:cubicBezTo>
                  <a:cubicBezTo>
                    <a:pt x="116" y="174"/>
                    <a:pt x="112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7" y="102"/>
                  </a:cubicBezTo>
                  <a:cubicBezTo>
                    <a:pt x="37" y="110"/>
                    <a:pt x="32" y="120"/>
                    <a:pt x="32" y="131"/>
                  </a:cubicBezTo>
                  <a:cubicBezTo>
                    <a:pt x="32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22" name="Freeform 113"/>
            <p:cNvSpPr>
              <a:spLocks noEditPoints="1"/>
            </p:cNvSpPr>
            <p:nvPr/>
          </p:nvSpPr>
          <p:spPr bwMode="auto">
            <a:xfrm>
              <a:off x="5060" y="3287"/>
              <a:ext cx="34" cy="63"/>
            </a:xfrm>
            <a:custGeom>
              <a:avLst/>
              <a:gdLst>
                <a:gd name="T0" fmla="*/ 144 w 145"/>
                <a:gd name="T1" fmla="*/ 105 h 270"/>
                <a:gd name="T2" fmla="*/ 128 w 145"/>
                <a:gd name="T3" fmla="*/ 127 h 270"/>
                <a:gd name="T4" fmla="*/ 112 w 145"/>
                <a:gd name="T5" fmla="*/ 118 h 270"/>
                <a:gd name="T6" fmla="*/ 88 w 145"/>
                <a:gd name="T7" fmla="*/ 114 h 270"/>
                <a:gd name="T8" fmla="*/ 47 w 145"/>
                <a:gd name="T9" fmla="*/ 131 h 270"/>
                <a:gd name="T10" fmla="*/ 32 w 145"/>
                <a:gd name="T11" fmla="*/ 180 h 270"/>
                <a:gd name="T12" fmla="*/ 48 w 145"/>
                <a:gd name="T13" fmla="*/ 227 h 270"/>
                <a:gd name="T14" fmla="*/ 90 w 145"/>
                <a:gd name="T15" fmla="*/ 244 h 270"/>
                <a:gd name="T16" fmla="*/ 132 w 145"/>
                <a:gd name="T17" fmla="*/ 227 h 270"/>
                <a:gd name="T18" fmla="*/ 145 w 145"/>
                <a:gd name="T19" fmla="*/ 254 h 270"/>
                <a:gd name="T20" fmla="*/ 83 w 145"/>
                <a:gd name="T21" fmla="*/ 270 h 270"/>
                <a:gd name="T22" fmla="*/ 23 w 145"/>
                <a:gd name="T23" fmla="*/ 246 h 270"/>
                <a:gd name="T24" fmla="*/ 0 w 145"/>
                <a:gd name="T25" fmla="*/ 180 h 270"/>
                <a:gd name="T26" fmla="*/ 24 w 145"/>
                <a:gd name="T27" fmla="*/ 113 h 270"/>
                <a:gd name="T28" fmla="*/ 91 w 145"/>
                <a:gd name="T29" fmla="*/ 87 h 270"/>
                <a:gd name="T30" fmla="*/ 120 w 145"/>
                <a:gd name="T31" fmla="*/ 93 h 270"/>
                <a:gd name="T32" fmla="*/ 144 w 145"/>
                <a:gd name="T33" fmla="*/ 105 h 270"/>
                <a:gd name="T34" fmla="*/ 140 w 145"/>
                <a:gd name="T35" fmla="*/ 1 h 270"/>
                <a:gd name="T36" fmla="*/ 90 w 145"/>
                <a:gd name="T37" fmla="*/ 56 h 270"/>
                <a:gd name="T38" fmla="*/ 72 w 145"/>
                <a:gd name="T39" fmla="*/ 56 h 270"/>
                <a:gd name="T40" fmla="*/ 23 w 145"/>
                <a:gd name="T41" fmla="*/ 0 h 270"/>
                <a:gd name="T42" fmla="*/ 52 w 145"/>
                <a:gd name="T43" fmla="*/ 0 h 270"/>
                <a:gd name="T44" fmla="*/ 81 w 145"/>
                <a:gd name="T45" fmla="*/ 32 h 270"/>
                <a:gd name="T46" fmla="*/ 108 w 145"/>
                <a:gd name="T47" fmla="*/ 1 h 270"/>
                <a:gd name="T48" fmla="*/ 140 w 145"/>
                <a:gd name="T49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270">
                  <a:moveTo>
                    <a:pt x="144" y="105"/>
                  </a:moveTo>
                  <a:lnTo>
                    <a:pt x="128" y="127"/>
                  </a:lnTo>
                  <a:cubicBezTo>
                    <a:pt x="125" y="124"/>
                    <a:pt x="120" y="121"/>
                    <a:pt x="112" y="118"/>
                  </a:cubicBezTo>
                  <a:cubicBezTo>
                    <a:pt x="103" y="115"/>
                    <a:pt x="96" y="114"/>
                    <a:pt x="88" y="114"/>
                  </a:cubicBezTo>
                  <a:cubicBezTo>
                    <a:pt x="71" y="114"/>
                    <a:pt x="57" y="120"/>
                    <a:pt x="47" y="131"/>
                  </a:cubicBezTo>
                  <a:cubicBezTo>
                    <a:pt x="37" y="143"/>
                    <a:pt x="32" y="160"/>
                    <a:pt x="32" y="180"/>
                  </a:cubicBezTo>
                  <a:cubicBezTo>
                    <a:pt x="32" y="201"/>
                    <a:pt x="38" y="217"/>
                    <a:pt x="48" y="227"/>
                  </a:cubicBezTo>
                  <a:cubicBezTo>
                    <a:pt x="58" y="238"/>
                    <a:pt x="72" y="244"/>
                    <a:pt x="90" y="244"/>
                  </a:cubicBezTo>
                  <a:cubicBezTo>
                    <a:pt x="104" y="244"/>
                    <a:pt x="118" y="238"/>
                    <a:pt x="132" y="227"/>
                  </a:cubicBezTo>
                  <a:lnTo>
                    <a:pt x="145" y="254"/>
                  </a:lnTo>
                  <a:cubicBezTo>
                    <a:pt x="128" y="264"/>
                    <a:pt x="107" y="270"/>
                    <a:pt x="83" y="270"/>
                  </a:cubicBezTo>
                  <a:cubicBezTo>
                    <a:pt x="59" y="270"/>
                    <a:pt x="39" y="262"/>
                    <a:pt x="23" y="246"/>
                  </a:cubicBezTo>
                  <a:cubicBezTo>
                    <a:pt x="7" y="230"/>
                    <a:pt x="0" y="208"/>
                    <a:pt x="0" y="180"/>
                  </a:cubicBezTo>
                  <a:cubicBezTo>
                    <a:pt x="0" y="152"/>
                    <a:pt x="8" y="130"/>
                    <a:pt x="24" y="113"/>
                  </a:cubicBezTo>
                  <a:cubicBezTo>
                    <a:pt x="40" y="96"/>
                    <a:pt x="63" y="87"/>
                    <a:pt x="91" y="87"/>
                  </a:cubicBezTo>
                  <a:cubicBezTo>
                    <a:pt x="100" y="87"/>
                    <a:pt x="110" y="89"/>
                    <a:pt x="120" y="93"/>
                  </a:cubicBezTo>
                  <a:cubicBezTo>
                    <a:pt x="131" y="97"/>
                    <a:pt x="139" y="101"/>
                    <a:pt x="144" y="105"/>
                  </a:cubicBezTo>
                  <a:close/>
                  <a:moveTo>
                    <a:pt x="140" y="1"/>
                  </a:moveTo>
                  <a:lnTo>
                    <a:pt x="90" y="56"/>
                  </a:lnTo>
                  <a:lnTo>
                    <a:pt x="72" y="56"/>
                  </a:lnTo>
                  <a:lnTo>
                    <a:pt x="23" y="0"/>
                  </a:lnTo>
                  <a:lnTo>
                    <a:pt x="52" y="0"/>
                  </a:lnTo>
                  <a:lnTo>
                    <a:pt x="81" y="32"/>
                  </a:lnTo>
                  <a:lnTo>
                    <a:pt x="108" y="1"/>
                  </a:lnTo>
                  <a:lnTo>
                    <a:pt x="14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23" name="Freeform 114"/>
            <p:cNvSpPr>
              <a:spLocks/>
            </p:cNvSpPr>
            <p:nvPr/>
          </p:nvSpPr>
          <p:spPr bwMode="auto">
            <a:xfrm>
              <a:off x="5101" y="3307"/>
              <a:ext cx="32" cy="42"/>
            </a:xfrm>
            <a:custGeom>
              <a:avLst/>
              <a:gdLst>
                <a:gd name="T0" fmla="*/ 108 w 139"/>
                <a:gd name="T1" fmla="*/ 180 h 180"/>
                <a:gd name="T2" fmla="*/ 108 w 139"/>
                <a:gd name="T3" fmla="*/ 77 h 180"/>
                <a:gd name="T4" fmla="*/ 99 w 139"/>
                <a:gd name="T5" fmla="*/ 38 h 180"/>
                <a:gd name="T6" fmla="*/ 71 w 139"/>
                <a:gd name="T7" fmla="*/ 27 h 180"/>
                <a:gd name="T8" fmla="*/ 49 w 139"/>
                <a:gd name="T9" fmla="*/ 33 h 180"/>
                <a:gd name="T10" fmla="*/ 31 w 139"/>
                <a:gd name="T11" fmla="*/ 49 h 180"/>
                <a:gd name="T12" fmla="*/ 31 w 139"/>
                <a:gd name="T13" fmla="*/ 180 h 180"/>
                <a:gd name="T14" fmla="*/ 0 w 139"/>
                <a:gd name="T15" fmla="*/ 180 h 180"/>
                <a:gd name="T16" fmla="*/ 0 w 139"/>
                <a:gd name="T17" fmla="*/ 4 h 180"/>
                <a:gd name="T18" fmla="*/ 21 w 139"/>
                <a:gd name="T19" fmla="*/ 4 h 180"/>
                <a:gd name="T20" fmla="*/ 31 w 139"/>
                <a:gd name="T21" fmla="*/ 26 h 180"/>
                <a:gd name="T22" fmla="*/ 81 w 139"/>
                <a:gd name="T23" fmla="*/ 0 h 180"/>
                <a:gd name="T24" fmla="*/ 139 w 139"/>
                <a:gd name="T25" fmla="*/ 71 h 180"/>
                <a:gd name="T26" fmla="*/ 139 w 139"/>
                <a:gd name="T27" fmla="*/ 180 h 180"/>
                <a:gd name="T28" fmla="*/ 108 w 139"/>
                <a:gd name="T2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99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24" name="Freeform 115"/>
            <p:cNvSpPr>
              <a:spLocks noEditPoints="1"/>
            </p:cNvSpPr>
            <p:nvPr/>
          </p:nvSpPr>
          <p:spPr bwMode="auto">
            <a:xfrm>
              <a:off x="5140" y="3287"/>
              <a:ext cx="18" cy="62"/>
            </a:xfrm>
            <a:custGeom>
              <a:avLst/>
              <a:gdLst>
                <a:gd name="T0" fmla="*/ 25 w 76"/>
                <a:gd name="T1" fmla="*/ 266 h 266"/>
                <a:gd name="T2" fmla="*/ 25 w 76"/>
                <a:gd name="T3" fmla="*/ 116 h 266"/>
                <a:gd name="T4" fmla="*/ 0 w 76"/>
                <a:gd name="T5" fmla="*/ 116 h 266"/>
                <a:gd name="T6" fmla="*/ 0 w 76"/>
                <a:gd name="T7" fmla="*/ 90 h 266"/>
                <a:gd name="T8" fmla="*/ 56 w 76"/>
                <a:gd name="T9" fmla="*/ 90 h 266"/>
                <a:gd name="T10" fmla="*/ 56 w 76"/>
                <a:gd name="T11" fmla="*/ 266 h 266"/>
                <a:gd name="T12" fmla="*/ 25 w 76"/>
                <a:gd name="T13" fmla="*/ 266 h 266"/>
                <a:gd name="T14" fmla="*/ 76 w 76"/>
                <a:gd name="T15" fmla="*/ 0 h 266"/>
                <a:gd name="T16" fmla="*/ 39 w 76"/>
                <a:gd name="T17" fmla="*/ 55 h 266"/>
                <a:gd name="T18" fmla="*/ 16 w 76"/>
                <a:gd name="T19" fmla="*/ 55 h 266"/>
                <a:gd name="T20" fmla="*/ 44 w 76"/>
                <a:gd name="T21" fmla="*/ 0 h 266"/>
                <a:gd name="T22" fmla="*/ 76 w 76"/>
                <a:gd name="T23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25" name="Freeform 116"/>
            <p:cNvSpPr>
              <a:spLocks noEditPoints="1"/>
            </p:cNvSpPr>
            <p:nvPr/>
          </p:nvSpPr>
          <p:spPr bwMode="auto">
            <a:xfrm>
              <a:off x="5187" y="3307"/>
              <a:ext cx="35" cy="58"/>
            </a:xfrm>
            <a:custGeom>
              <a:avLst/>
              <a:gdLst>
                <a:gd name="T0" fmla="*/ 31 w 153"/>
                <a:gd name="T1" fmla="*/ 170 h 248"/>
                <a:gd name="T2" fmla="*/ 31 w 153"/>
                <a:gd name="T3" fmla="*/ 248 h 248"/>
                <a:gd name="T4" fmla="*/ 0 w 153"/>
                <a:gd name="T5" fmla="*/ 248 h 248"/>
                <a:gd name="T6" fmla="*/ 0 w 153"/>
                <a:gd name="T7" fmla="*/ 4 h 248"/>
                <a:gd name="T8" fmla="*/ 31 w 153"/>
                <a:gd name="T9" fmla="*/ 4 h 248"/>
                <a:gd name="T10" fmla="*/ 31 w 153"/>
                <a:gd name="T11" fmla="*/ 18 h 248"/>
                <a:gd name="T12" fmla="*/ 74 w 153"/>
                <a:gd name="T13" fmla="*/ 0 h 248"/>
                <a:gd name="T14" fmla="*/ 132 w 153"/>
                <a:gd name="T15" fmla="*/ 24 h 248"/>
                <a:gd name="T16" fmla="*/ 153 w 153"/>
                <a:gd name="T17" fmla="*/ 92 h 248"/>
                <a:gd name="T18" fmla="*/ 132 w 153"/>
                <a:gd name="T19" fmla="*/ 157 h 248"/>
                <a:gd name="T20" fmla="*/ 71 w 153"/>
                <a:gd name="T21" fmla="*/ 183 h 248"/>
                <a:gd name="T22" fmla="*/ 47 w 153"/>
                <a:gd name="T23" fmla="*/ 179 h 248"/>
                <a:gd name="T24" fmla="*/ 31 w 153"/>
                <a:gd name="T25" fmla="*/ 170 h 248"/>
                <a:gd name="T26" fmla="*/ 31 w 153"/>
                <a:gd name="T27" fmla="*/ 42 h 248"/>
                <a:gd name="T28" fmla="*/ 31 w 153"/>
                <a:gd name="T29" fmla="*/ 144 h 248"/>
                <a:gd name="T30" fmla="*/ 43 w 153"/>
                <a:gd name="T31" fmla="*/ 153 h 248"/>
                <a:gd name="T32" fmla="*/ 62 w 153"/>
                <a:gd name="T33" fmla="*/ 157 h 248"/>
                <a:gd name="T34" fmla="*/ 120 w 153"/>
                <a:gd name="T35" fmla="*/ 91 h 248"/>
                <a:gd name="T36" fmla="*/ 106 w 153"/>
                <a:gd name="T37" fmla="*/ 42 h 248"/>
                <a:gd name="T38" fmla="*/ 62 w 153"/>
                <a:gd name="T39" fmla="*/ 27 h 248"/>
                <a:gd name="T40" fmla="*/ 46 w 153"/>
                <a:gd name="T41" fmla="*/ 31 h 248"/>
                <a:gd name="T42" fmla="*/ 31 w 153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3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5" y="52"/>
                    <a:pt x="106" y="42"/>
                  </a:cubicBezTo>
                  <a:cubicBezTo>
                    <a:pt x="97" y="32"/>
                    <a:pt x="82" y="27"/>
                    <a:pt x="62" y="27"/>
                  </a:cubicBezTo>
                  <a:cubicBezTo>
                    <a:pt x="58" y="27"/>
                    <a:pt x="52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26" name="Freeform 117"/>
            <p:cNvSpPr>
              <a:spLocks/>
            </p:cNvSpPr>
            <p:nvPr/>
          </p:nvSpPr>
          <p:spPr bwMode="auto">
            <a:xfrm>
              <a:off x="5230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2 w 106"/>
                <a:gd name="T3" fmla="*/ 27 h 180"/>
                <a:gd name="T4" fmla="*/ 43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1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27" name="Freeform 118"/>
            <p:cNvSpPr>
              <a:spLocks noEditPoints="1"/>
            </p:cNvSpPr>
            <p:nvPr/>
          </p:nvSpPr>
          <p:spPr bwMode="auto">
            <a:xfrm>
              <a:off x="5256" y="3307"/>
              <a:ext cx="37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9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7 w 159"/>
                <a:gd name="T25" fmla="*/ 91 h 183"/>
                <a:gd name="T26" fmla="*/ 80 w 159"/>
                <a:gd name="T27" fmla="*/ 26 h 183"/>
                <a:gd name="T28" fmla="*/ 46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8" y="158"/>
                  </a:cubicBezTo>
                  <a:cubicBezTo>
                    <a:pt x="124" y="175"/>
                    <a:pt x="105" y="183"/>
                    <a:pt x="80" y="183"/>
                  </a:cubicBezTo>
                  <a:cubicBezTo>
                    <a:pt x="55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3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28" name="Freeform 119"/>
            <p:cNvSpPr>
              <a:spLocks noEditPoints="1"/>
            </p:cNvSpPr>
            <p:nvPr/>
          </p:nvSpPr>
          <p:spPr bwMode="auto">
            <a:xfrm>
              <a:off x="5298" y="3305"/>
              <a:ext cx="33" cy="60"/>
            </a:xfrm>
            <a:custGeom>
              <a:avLst/>
              <a:gdLst>
                <a:gd name="T0" fmla="*/ 3 w 146"/>
                <a:gd name="T1" fmla="*/ 236 h 256"/>
                <a:gd name="T2" fmla="*/ 20 w 146"/>
                <a:gd name="T3" fmla="*/ 211 h 256"/>
                <a:gd name="T4" fmla="*/ 70 w 146"/>
                <a:gd name="T5" fmla="*/ 229 h 256"/>
                <a:gd name="T6" fmla="*/ 104 w 146"/>
                <a:gd name="T7" fmla="*/ 222 h 256"/>
                <a:gd name="T8" fmla="*/ 116 w 146"/>
                <a:gd name="T9" fmla="*/ 203 h 256"/>
                <a:gd name="T10" fmla="*/ 85 w 146"/>
                <a:gd name="T11" fmla="*/ 182 h 256"/>
                <a:gd name="T12" fmla="*/ 66 w 146"/>
                <a:gd name="T13" fmla="*/ 185 h 256"/>
                <a:gd name="T14" fmla="*/ 44 w 146"/>
                <a:gd name="T15" fmla="*/ 187 h 256"/>
                <a:gd name="T16" fmla="*/ 7 w 146"/>
                <a:gd name="T17" fmla="*/ 159 h 256"/>
                <a:gd name="T18" fmla="*/ 16 w 146"/>
                <a:gd name="T19" fmla="*/ 143 h 256"/>
                <a:gd name="T20" fmla="*/ 37 w 146"/>
                <a:gd name="T21" fmla="*/ 133 h 256"/>
                <a:gd name="T22" fmla="*/ 0 w 146"/>
                <a:gd name="T23" fmla="*/ 73 h 256"/>
                <a:gd name="T24" fmla="*/ 20 w 146"/>
                <a:gd name="T25" fmla="*/ 27 h 256"/>
                <a:gd name="T26" fmla="*/ 67 w 146"/>
                <a:gd name="T27" fmla="*/ 8 h 256"/>
                <a:gd name="T28" fmla="*/ 108 w 146"/>
                <a:gd name="T29" fmla="*/ 19 h 256"/>
                <a:gd name="T30" fmla="*/ 123 w 146"/>
                <a:gd name="T31" fmla="*/ 0 h 256"/>
                <a:gd name="T32" fmla="*/ 144 w 146"/>
                <a:gd name="T33" fmla="*/ 20 h 256"/>
                <a:gd name="T34" fmla="*/ 125 w 146"/>
                <a:gd name="T35" fmla="*/ 34 h 256"/>
                <a:gd name="T36" fmla="*/ 137 w 146"/>
                <a:gd name="T37" fmla="*/ 74 h 256"/>
                <a:gd name="T38" fmla="*/ 120 w 146"/>
                <a:gd name="T39" fmla="*/ 119 h 256"/>
                <a:gd name="T40" fmla="*/ 77 w 146"/>
                <a:gd name="T41" fmla="*/ 140 h 256"/>
                <a:gd name="T42" fmla="*/ 51 w 146"/>
                <a:gd name="T43" fmla="*/ 142 h 256"/>
                <a:gd name="T44" fmla="*/ 39 w 146"/>
                <a:gd name="T45" fmla="*/ 146 h 256"/>
                <a:gd name="T46" fmla="*/ 31 w 146"/>
                <a:gd name="T47" fmla="*/ 154 h 256"/>
                <a:gd name="T48" fmla="*/ 47 w 146"/>
                <a:gd name="T49" fmla="*/ 161 h 256"/>
                <a:gd name="T50" fmla="*/ 69 w 146"/>
                <a:gd name="T51" fmla="*/ 158 h 256"/>
                <a:gd name="T52" fmla="*/ 91 w 146"/>
                <a:gd name="T53" fmla="*/ 156 h 256"/>
                <a:gd name="T54" fmla="*/ 132 w 146"/>
                <a:gd name="T55" fmla="*/ 168 h 256"/>
                <a:gd name="T56" fmla="*/ 146 w 146"/>
                <a:gd name="T57" fmla="*/ 202 h 256"/>
                <a:gd name="T58" fmla="*/ 124 w 146"/>
                <a:gd name="T59" fmla="*/ 242 h 256"/>
                <a:gd name="T60" fmla="*/ 69 w 146"/>
                <a:gd name="T61" fmla="*/ 256 h 256"/>
                <a:gd name="T62" fmla="*/ 33 w 146"/>
                <a:gd name="T63" fmla="*/ 250 h 256"/>
                <a:gd name="T64" fmla="*/ 3 w 146"/>
                <a:gd name="T65" fmla="*/ 236 h 256"/>
                <a:gd name="T66" fmla="*/ 69 w 146"/>
                <a:gd name="T67" fmla="*/ 34 h 256"/>
                <a:gd name="T68" fmla="*/ 43 w 146"/>
                <a:gd name="T69" fmla="*/ 45 h 256"/>
                <a:gd name="T70" fmla="*/ 32 w 146"/>
                <a:gd name="T71" fmla="*/ 73 h 256"/>
                <a:gd name="T72" fmla="*/ 42 w 146"/>
                <a:gd name="T73" fmla="*/ 103 h 256"/>
                <a:gd name="T74" fmla="*/ 69 w 146"/>
                <a:gd name="T75" fmla="*/ 115 h 256"/>
                <a:gd name="T76" fmla="*/ 95 w 146"/>
                <a:gd name="T77" fmla="*/ 104 h 256"/>
                <a:gd name="T78" fmla="*/ 104 w 146"/>
                <a:gd name="T79" fmla="*/ 73 h 256"/>
                <a:gd name="T80" fmla="*/ 94 w 146"/>
                <a:gd name="T81" fmla="*/ 45 h 256"/>
                <a:gd name="T82" fmla="*/ 69 w 146"/>
                <a:gd name="T83" fmla="*/ 3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6" h="256">
                  <a:moveTo>
                    <a:pt x="3" y="236"/>
                  </a:moveTo>
                  <a:lnTo>
                    <a:pt x="20" y="211"/>
                  </a:lnTo>
                  <a:cubicBezTo>
                    <a:pt x="38" y="223"/>
                    <a:pt x="55" y="229"/>
                    <a:pt x="70" y="229"/>
                  </a:cubicBezTo>
                  <a:cubicBezTo>
                    <a:pt x="84" y="229"/>
                    <a:pt x="95" y="226"/>
                    <a:pt x="104" y="222"/>
                  </a:cubicBezTo>
                  <a:cubicBezTo>
                    <a:pt x="112" y="217"/>
                    <a:pt x="116" y="211"/>
                    <a:pt x="116" y="203"/>
                  </a:cubicBezTo>
                  <a:cubicBezTo>
                    <a:pt x="116" y="189"/>
                    <a:pt x="105" y="182"/>
                    <a:pt x="85" y="182"/>
                  </a:cubicBezTo>
                  <a:cubicBezTo>
                    <a:pt x="81" y="182"/>
                    <a:pt x="75" y="183"/>
                    <a:pt x="66" y="185"/>
                  </a:cubicBezTo>
                  <a:cubicBezTo>
                    <a:pt x="57" y="186"/>
                    <a:pt x="49" y="187"/>
                    <a:pt x="44" y="187"/>
                  </a:cubicBezTo>
                  <a:cubicBezTo>
                    <a:pt x="19" y="187"/>
                    <a:pt x="7" y="178"/>
                    <a:pt x="7" y="159"/>
                  </a:cubicBezTo>
                  <a:cubicBezTo>
                    <a:pt x="7" y="153"/>
                    <a:pt x="10" y="148"/>
                    <a:pt x="16" y="143"/>
                  </a:cubicBezTo>
                  <a:cubicBezTo>
                    <a:pt x="22" y="139"/>
                    <a:pt x="29" y="135"/>
                    <a:pt x="37" y="133"/>
                  </a:cubicBezTo>
                  <a:cubicBezTo>
                    <a:pt x="13" y="122"/>
                    <a:pt x="0" y="101"/>
                    <a:pt x="0" y="73"/>
                  </a:cubicBezTo>
                  <a:cubicBezTo>
                    <a:pt x="0" y="54"/>
                    <a:pt x="7" y="39"/>
                    <a:pt x="20" y="27"/>
                  </a:cubicBezTo>
                  <a:cubicBezTo>
                    <a:pt x="32" y="15"/>
                    <a:pt x="48" y="8"/>
                    <a:pt x="67" y="8"/>
                  </a:cubicBezTo>
                  <a:cubicBezTo>
                    <a:pt x="84" y="8"/>
                    <a:pt x="98" y="12"/>
                    <a:pt x="108" y="19"/>
                  </a:cubicBezTo>
                  <a:lnTo>
                    <a:pt x="123" y="0"/>
                  </a:lnTo>
                  <a:lnTo>
                    <a:pt x="144" y="20"/>
                  </a:lnTo>
                  <a:lnTo>
                    <a:pt x="125" y="34"/>
                  </a:lnTo>
                  <a:cubicBezTo>
                    <a:pt x="133" y="44"/>
                    <a:pt x="137" y="58"/>
                    <a:pt x="137" y="74"/>
                  </a:cubicBezTo>
                  <a:cubicBezTo>
                    <a:pt x="137" y="92"/>
                    <a:pt x="131" y="107"/>
                    <a:pt x="120" y="119"/>
                  </a:cubicBezTo>
                  <a:cubicBezTo>
                    <a:pt x="109" y="131"/>
                    <a:pt x="95" y="138"/>
                    <a:pt x="77" y="140"/>
                  </a:cubicBezTo>
                  <a:lnTo>
                    <a:pt x="51" y="142"/>
                  </a:lnTo>
                  <a:cubicBezTo>
                    <a:pt x="48" y="143"/>
                    <a:pt x="44" y="144"/>
                    <a:pt x="39" y="146"/>
                  </a:cubicBezTo>
                  <a:cubicBezTo>
                    <a:pt x="33" y="148"/>
                    <a:pt x="31" y="151"/>
                    <a:pt x="31" y="154"/>
                  </a:cubicBezTo>
                  <a:cubicBezTo>
                    <a:pt x="31" y="158"/>
                    <a:pt x="36" y="161"/>
                    <a:pt x="47" y="161"/>
                  </a:cubicBezTo>
                  <a:cubicBezTo>
                    <a:pt x="52" y="161"/>
                    <a:pt x="59" y="160"/>
                    <a:pt x="69" y="158"/>
                  </a:cubicBezTo>
                  <a:cubicBezTo>
                    <a:pt x="79" y="156"/>
                    <a:pt x="86" y="156"/>
                    <a:pt x="91" y="156"/>
                  </a:cubicBezTo>
                  <a:cubicBezTo>
                    <a:pt x="108" y="156"/>
                    <a:pt x="122" y="160"/>
                    <a:pt x="132" y="168"/>
                  </a:cubicBezTo>
                  <a:cubicBezTo>
                    <a:pt x="141" y="176"/>
                    <a:pt x="146" y="188"/>
                    <a:pt x="146" y="202"/>
                  </a:cubicBezTo>
                  <a:cubicBezTo>
                    <a:pt x="146" y="219"/>
                    <a:pt x="139" y="232"/>
                    <a:pt x="124" y="242"/>
                  </a:cubicBezTo>
                  <a:cubicBezTo>
                    <a:pt x="110" y="252"/>
                    <a:pt x="92" y="256"/>
                    <a:pt x="69" y="256"/>
                  </a:cubicBezTo>
                  <a:cubicBezTo>
                    <a:pt x="58" y="256"/>
                    <a:pt x="46" y="254"/>
                    <a:pt x="33" y="250"/>
                  </a:cubicBezTo>
                  <a:cubicBezTo>
                    <a:pt x="21" y="246"/>
                    <a:pt x="11" y="241"/>
                    <a:pt x="3" y="236"/>
                  </a:cubicBezTo>
                  <a:close/>
                  <a:moveTo>
                    <a:pt x="69" y="34"/>
                  </a:moveTo>
                  <a:cubicBezTo>
                    <a:pt x="58" y="34"/>
                    <a:pt x="49" y="37"/>
                    <a:pt x="43" y="45"/>
                  </a:cubicBezTo>
                  <a:cubicBezTo>
                    <a:pt x="36" y="53"/>
                    <a:pt x="32" y="62"/>
                    <a:pt x="32" y="73"/>
                  </a:cubicBezTo>
                  <a:cubicBezTo>
                    <a:pt x="32" y="85"/>
                    <a:pt x="36" y="95"/>
                    <a:pt x="42" y="103"/>
                  </a:cubicBezTo>
                  <a:cubicBezTo>
                    <a:pt x="49" y="111"/>
                    <a:pt x="58" y="115"/>
                    <a:pt x="69" y="115"/>
                  </a:cubicBezTo>
                  <a:cubicBezTo>
                    <a:pt x="80" y="115"/>
                    <a:pt x="89" y="112"/>
                    <a:pt x="95" y="104"/>
                  </a:cubicBezTo>
                  <a:cubicBezTo>
                    <a:pt x="101" y="96"/>
                    <a:pt x="104" y="86"/>
                    <a:pt x="104" y="73"/>
                  </a:cubicBezTo>
                  <a:cubicBezTo>
                    <a:pt x="104" y="62"/>
                    <a:pt x="101" y="53"/>
                    <a:pt x="94" y="45"/>
                  </a:cubicBezTo>
                  <a:cubicBezTo>
                    <a:pt x="88" y="37"/>
                    <a:pt x="79" y="34"/>
                    <a:pt x="69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29" name="Freeform 120"/>
            <p:cNvSpPr>
              <a:spLocks/>
            </p:cNvSpPr>
            <p:nvPr/>
          </p:nvSpPr>
          <p:spPr bwMode="auto">
            <a:xfrm>
              <a:off x="5339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2 w 106"/>
                <a:gd name="T3" fmla="*/ 27 h 180"/>
                <a:gd name="T4" fmla="*/ 43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2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2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30" name="Freeform 121"/>
            <p:cNvSpPr>
              <a:spLocks noEditPoints="1"/>
            </p:cNvSpPr>
            <p:nvPr/>
          </p:nvSpPr>
          <p:spPr bwMode="auto">
            <a:xfrm>
              <a:off x="5366" y="3307"/>
              <a:ext cx="34" cy="43"/>
            </a:xfrm>
            <a:custGeom>
              <a:avLst/>
              <a:gdLst>
                <a:gd name="T0" fmla="*/ 108 w 150"/>
                <a:gd name="T1" fmla="*/ 159 h 183"/>
                <a:gd name="T2" fmla="*/ 51 w 150"/>
                <a:gd name="T3" fmla="*/ 183 h 183"/>
                <a:gd name="T4" fmla="*/ 15 w 150"/>
                <a:gd name="T5" fmla="*/ 168 h 183"/>
                <a:gd name="T6" fmla="*/ 0 w 150"/>
                <a:gd name="T7" fmla="*/ 130 h 183"/>
                <a:gd name="T8" fmla="*/ 23 w 150"/>
                <a:gd name="T9" fmla="*/ 85 h 183"/>
                <a:gd name="T10" fmla="*/ 83 w 150"/>
                <a:gd name="T11" fmla="*/ 67 h 183"/>
                <a:gd name="T12" fmla="*/ 105 w 150"/>
                <a:gd name="T13" fmla="*/ 71 h 183"/>
                <a:gd name="T14" fmla="*/ 67 w 150"/>
                <a:gd name="T15" fmla="*/ 28 h 183"/>
                <a:gd name="T16" fmla="*/ 22 w 150"/>
                <a:gd name="T17" fmla="*/ 44 h 183"/>
                <a:gd name="T18" fmla="*/ 9 w 150"/>
                <a:gd name="T19" fmla="*/ 18 h 183"/>
                <a:gd name="T20" fmla="*/ 34 w 150"/>
                <a:gd name="T21" fmla="*/ 6 h 183"/>
                <a:gd name="T22" fmla="*/ 64 w 150"/>
                <a:gd name="T23" fmla="*/ 0 h 183"/>
                <a:gd name="T24" fmla="*/ 119 w 150"/>
                <a:gd name="T25" fmla="*/ 18 h 183"/>
                <a:gd name="T26" fmla="*/ 137 w 150"/>
                <a:gd name="T27" fmla="*/ 73 h 183"/>
                <a:gd name="T28" fmla="*/ 137 w 150"/>
                <a:gd name="T29" fmla="*/ 136 h 183"/>
                <a:gd name="T30" fmla="*/ 150 w 150"/>
                <a:gd name="T31" fmla="*/ 167 h 183"/>
                <a:gd name="T32" fmla="*/ 150 w 150"/>
                <a:gd name="T33" fmla="*/ 183 h 183"/>
                <a:gd name="T34" fmla="*/ 122 w 150"/>
                <a:gd name="T35" fmla="*/ 177 h 183"/>
                <a:gd name="T36" fmla="*/ 108 w 150"/>
                <a:gd name="T37" fmla="*/ 159 h 183"/>
                <a:gd name="T38" fmla="*/ 105 w 150"/>
                <a:gd name="T39" fmla="*/ 93 h 183"/>
                <a:gd name="T40" fmla="*/ 85 w 150"/>
                <a:gd name="T41" fmla="*/ 90 h 183"/>
                <a:gd name="T42" fmla="*/ 46 w 150"/>
                <a:gd name="T43" fmla="*/ 102 h 183"/>
                <a:gd name="T44" fmla="*/ 31 w 150"/>
                <a:gd name="T45" fmla="*/ 131 h 183"/>
                <a:gd name="T46" fmla="*/ 63 w 150"/>
                <a:gd name="T47" fmla="*/ 158 h 183"/>
                <a:gd name="T48" fmla="*/ 105 w 150"/>
                <a:gd name="T49" fmla="*/ 136 h 183"/>
                <a:gd name="T50" fmla="*/ 105 w 150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0" h="183">
                  <a:moveTo>
                    <a:pt x="108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3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5" y="71"/>
                  </a:cubicBezTo>
                  <a:cubicBezTo>
                    <a:pt x="105" y="43"/>
                    <a:pt x="93" y="28"/>
                    <a:pt x="67" y="28"/>
                  </a:cubicBezTo>
                  <a:cubicBezTo>
                    <a:pt x="48" y="28"/>
                    <a:pt x="33" y="34"/>
                    <a:pt x="22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0" y="167"/>
                  </a:cubicBezTo>
                  <a:lnTo>
                    <a:pt x="150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8" y="159"/>
                  </a:cubicBezTo>
                  <a:close/>
                  <a:moveTo>
                    <a:pt x="105" y="93"/>
                  </a:moveTo>
                  <a:cubicBezTo>
                    <a:pt x="95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3" y="158"/>
                  </a:cubicBezTo>
                  <a:cubicBezTo>
                    <a:pt x="79" y="158"/>
                    <a:pt x="93" y="151"/>
                    <a:pt x="105" y="136"/>
                  </a:cubicBezTo>
                  <a:lnTo>
                    <a:pt x="105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31" name="Freeform 122"/>
            <p:cNvSpPr>
              <a:spLocks/>
            </p:cNvSpPr>
            <p:nvPr/>
          </p:nvSpPr>
          <p:spPr bwMode="auto">
            <a:xfrm>
              <a:off x="5408" y="3307"/>
              <a:ext cx="53" cy="42"/>
            </a:xfrm>
            <a:custGeom>
              <a:avLst/>
              <a:gdLst>
                <a:gd name="T0" fmla="*/ 203 w 234"/>
                <a:gd name="T1" fmla="*/ 180 h 180"/>
                <a:gd name="T2" fmla="*/ 203 w 234"/>
                <a:gd name="T3" fmla="*/ 68 h 180"/>
                <a:gd name="T4" fmla="*/ 167 w 234"/>
                <a:gd name="T5" fmla="*/ 27 h 180"/>
                <a:gd name="T6" fmla="*/ 146 w 234"/>
                <a:gd name="T7" fmla="*/ 34 h 180"/>
                <a:gd name="T8" fmla="*/ 133 w 234"/>
                <a:gd name="T9" fmla="*/ 50 h 180"/>
                <a:gd name="T10" fmla="*/ 133 w 234"/>
                <a:gd name="T11" fmla="*/ 180 h 180"/>
                <a:gd name="T12" fmla="*/ 101 w 234"/>
                <a:gd name="T13" fmla="*/ 180 h 180"/>
                <a:gd name="T14" fmla="*/ 101 w 234"/>
                <a:gd name="T15" fmla="*/ 55 h 180"/>
                <a:gd name="T16" fmla="*/ 92 w 234"/>
                <a:gd name="T17" fmla="*/ 34 h 180"/>
                <a:gd name="T18" fmla="*/ 66 w 234"/>
                <a:gd name="T19" fmla="*/ 27 h 180"/>
                <a:gd name="T20" fmla="*/ 46 w 234"/>
                <a:gd name="T21" fmla="*/ 34 h 180"/>
                <a:gd name="T22" fmla="*/ 31 w 234"/>
                <a:gd name="T23" fmla="*/ 50 h 180"/>
                <a:gd name="T24" fmla="*/ 31 w 234"/>
                <a:gd name="T25" fmla="*/ 180 h 180"/>
                <a:gd name="T26" fmla="*/ 0 w 234"/>
                <a:gd name="T27" fmla="*/ 180 h 180"/>
                <a:gd name="T28" fmla="*/ 0 w 234"/>
                <a:gd name="T29" fmla="*/ 4 h 180"/>
                <a:gd name="T30" fmla="*/ 20 w 234"/>
                <a:gd name="T31" fmla="*/ 4 h 180"/>
                <a:gd name="T32" fmla="*/ 30 w 234"/>
                <a:gd name="T33" fmla="*/ 24 h 180"/>
                <a:gd name="T34" fmla="*/ 76 w 234"/>
                <a:gd name="T35" fmla="*/ 0 h 180"/>
                <a:gd name="T36" fmla="*/ 128 w 234"/>
                <a:gd name="T37" fmla="*/ 24 h 180"/>
                <a:gd name="T38" fmla="*/ 148 w 234"/>
                <a:gd name="T39" fmla="*/ 7 h 180"/>
                <a:gd name="T40" fmla="*/ 177 w 234"/>
                <a:gd name="T41" fmla="*/ 0 h 180"/>
                <a:gd name="T42" fmla="*/ 219 w 234"/>
                <a:gd name="T43" fmla="*/ 17 h 180"/>
                <a:gd name="T44" fmla="*/ 234 w 234"/>
                <a:gd name="T45" fmla="*/ 62 h 180"/>
                <a:gd name="T46" fmla="*/ 234 w 234"/>
                <a:gd name="T47" fmla="*/ 180 h 180"/>
                <a:gd name="T48" fmla="*/ 203 w 234"/>
                <a:gd name="T4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6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32" name="Freeform 123"/>
            <p:cNvSpPr>
              <a:spLocks/>
            </p:cNvSpPr>
            <p:nvPr/>
          </p:nvSpPr>
          <p:spPr bwMode="auto">
            <a:xfrm>
              <a:off x="5490" y="3293"/>
              <a:ext cx="44" cy="57"/>
            </a:xfrm>
            <a:custGeom>
              <a:avLst/>
              <a:gdLst>
                <a:gd name="T0" fmla="*/ 106 w 193"/>
                <a:gd name="T1" fmla="*/ 244 h 244"/>
                <a:gd name="T2" fmla="*/ 90 w 193"/>
                <a:gd name="T3" fmla="*/ 244 h 244"/>
                <a:gd name="T4" fmla="*/ 0 w 193"/>
                <a:gd name="T5" fmla="*/ 0 h 244"/>
                <a:gd name="T6" fmla="*/ 37 w 193"/>
                <a:gd name="T7" fmla="*/ 0 h 244"/>
                <a:gd name="T8" fmla="*/ 98 w 193"/>
                <a:gd name="T9" fmla="*/ 177 h 244"/>
                <a:gd name="T10" fmla="*/ 158 w 193"/>
                <a:gd name="T11" fmla="*/ 0 h 244"/>
                <a:gd name="T12" fmla="*/ 193 w 193"/>
                <a:gd name="T13" fmla="*/ 0 h 244"/>
                <a:gd name="T14" fmla="*/ 106 w 193"/>
                <a:gd name="T1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244">
                  <a:moveTo>
                    <a:pt x="106" y="244"/>
                  </a:moveTo>
                  <a:lnTo>
                    <a:pt x="90" y="244"/>
                  </a:lnTo>
                  <a:lnTo>
                    <a:pt x="0" y="0"/>
                  </a:lnTo>
                  <a:lnTo>
                    <a:pt x="37" y="0"/>
                  </a:lnTo>
                  <a:lnTo>
                    <a:pt x="98" y="177"/>
                  </a:lnTo>
                  <a:lnTo>
                    <a:pt x="158" y="0"/>
                  </a:lnTo>
                  <a:lnTo>
                    <a:pt x="193" y="0"/>
                  </a:lnTo>
                  <a:lnTo>
                    <a:pt x="106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33" name="Freeform 124"/>
            <p:cNvSpPr>
              <a:spLocks noEditPoints="1"/>
            </p:cNvSpPr>
            <p:nvPr/>
          </p:nvSpPr>
          <p:spPr bwMode="auto">
            <a:xfrm>
              <a:off x="5534" y="3287"/>
              <a:ext cx="37" cy="78"/>
            </a:xfrm>
            <a:custGeom>
              <a:avLst/>
              <a:gdLst>
                <a:gd name="T0" fmla="*/ 88 w 162"/>
                <a:gd name="T1" fmla="*/ 295 h 334"/>
                <a:gd name="T2" fmla="*/ 62 w 162"/>
                <a:gd name="T3" fmla="*/ 323 h 334"/>
                <a:gd name="T4" fmla="*/ 19 w 162"/>
                <a:gd name="T5" fmla="*/ 334 h 334"/>
                <a:gd name="T6" fmla="*/ 19 w 162"/>
                <a:gd name="T7" fmla="*/ 307 h 334"/>
                <a:gd name="T8" fmla="*/ 52 w 162"/>
                <a:gd name="T9" fmla="*/ 297 h 334"/>
                <a:gd name="T10" fmla="*/ 66 w 162"/>
                <a:gd name="T11" fmla="*/ 275 h 334"/>
                <a:gd name="T12" fmla="*/ 61 w 162"/>
                <a:gd name="T13" fmla="*/ 247 h 334"/>
                <a:gd name="T14" fmla="*/ 48 w 162"/>
                <a:gd name="T15" fmla="*/ 212 h 334"/>
                <a:gd name="T16" fmla="*/ 0 w 162"/>
                <a:gd name="T17" fmla="*/ 90 h 334"/>
                <a:gd name="T18" fmla="*/ 32 w 162"/>
                <a:gd name="T19" fmla="*/ 90 h 334"/>
                <a:gd name="T20" fmla="*/ 84 w 162"/>
                <a:gd name="T21" fmla="*/ 226 h 334"/>
                <a:gd name="T22" fmla="*/ 130 w 162"/>
                <a:gd name="T23" fmla="*/ 90 h 334"/>
                <a:gd name="T24" fmla="*/ 162 w 162"/>
                <a:gd name="T25" fmla="*/ 90 h 334"/>
                <a:gd name="T26" fmla="*/ 88 w 162"/>
                <a:gd name="T27" fmla="*/ 295 h 334"/>
                <a:gd name="T28" fmla="*/ 123 w 162"/>
                <a:gd name="T29" fmla="*/ 0 h 334"/>
                <a:gd name="T30" fmla="*/ 85 w 162"/>
                <a:gd name="T31" fmla="*/ 55 h 334"/>
                <a:gd name="T32" fmla="*/ 62 w 162"/>
                <a:gd name="T33" fmla="*/ 55 h 334"/>
                <a:gd name="T34" fmla="*/ 90 w 162"/>
                <a:gd name="T35" fmla="*/ 0 h 334"/>
                <a:gd name="T36" fmla="*/ 123 w 162"/>
                <a:gd name="T3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3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34" name="Freeform 125"/>
            <p:cNvSpPr>
              <a:spLocks/>
            </p:cNvSpPr>
            <p:nvPr/>
          </p:nvSpPr>
          <p:spPr bwMode="auto">
            <a:xfrm>
              <a:off x="5573" y="3308"/>
              <a:ext cx="34" cy="41"/>
            </a:xfrm>
            <a:custGeom>
              <a:avLst/>
              <a:gdLst>
                <a:gd name="T0" fmla="*/ 49 w 146"/>
                <a:gd name="T1" fmla="*/ 148 h 176"/>
                <a:gd name="T2" fmla="*/ 146 w 146"/>
                <a:gd name="T3" fmla="*/ 148 h 176"/>
                <a:gd name="T4" fmla="*/ 146 w 146"/>
                <a:gd name="T5" fmla="*/ 176 h 176"/>
                <a:gd name="T6" fmla="*/ 0 w 146"/>
                <a:gd name="T7" fmla="*/ 176 h 176"/>
                <a:gd name="T8" fmla="*/ 0 w 146"/>
                <a:gd name="T9" fmla="*/ 167 h 176"/>
                <a:gd name="T10" fmla="*/ 100 w 146"/>
                <a:gd name="T11" fmla="*/ 28 h 176"/>
                <a:gd name="T12" fmla="*/ 2 w 146"/>
                <a:gd name="T13" fmla="*/ 28 h 176"/>
                <a:gd name="T14" fmla="*/ 2 w 146"/>
                <a:gd name="T15" fmla="*/ 0 h 176"/>
                <a:gd name="T16" fmla="*/ 145 w 146"/>
                <a:gd name="T17" fmla="*/ 0 h 176"/>
                <a:gd name="T18" fmla="*/ 145 w 146"/>
                <a:gd name="T19" fmla="*/ 9 h 176"/>
                <a:gd name="T20" fmla="*/ 49 w 146"/>
                <a:gd name="T21" fmla="*/ 1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6" h="176">
                  <a:moveTo>
                    <a:pt x="49" y="148"/>
                  </a:moveTo>
                  <a:lnTo>
                    <a:pt x="146" y="148"/>
                  </a:lnTo>
                  <a:lnTo>
                    <a:pt x="146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5" y="0"/>
                  </a:lnTo>
                  <a:lnTo>
                    <a:pt x="145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35" name="Freeform 126"/>
            <p:cNvSpPr>
              <a:spLocks/>
            </p:cNvSpPr>
            <p:nvPr/>
          </p:nvSpPr>
          <p:spPr bwMode="auto">
            <a:xfrm>
              <a:off x="5613" y="3291"/>
              <a:ext cx="34" cy="58"/>
            </a:xfrm>
            <a:custGeom>
              <a:avLst/>
              <a:gdLst>
                <a:gd name="T0" fmla="*/ 114 w 148"/>
                <a:gd name="T1" fmla="*/ 248 h 248"/>
                <a:gd name="T2" fmla="*/ 59 w 148"/>
                <a:gd name="T3" fmla="*/ 160 h 248"/>
                <a:gd name="T4" fmla="*/ 31 w 148"/>
                <a:gd name="T5" fmla="*/ 188 h 248"/>
                <a:gd name="T6" fmla="*/ 31 w 148"/>
                <a:gd name="T7" fmla="*/ 248 h 248"/>
                <a:gd name="T8" fmla="*/ 0 w 148"/>
                <a:gd name="T9" fmla="*/ 248 h 248"/>
                <a:gd name="T10" fmla="*/ 0 w 148"/>
                <a:gd name="T11" fmla="*/ 0 h 248"/>
                <a:gd name="T12" fmla="*/ 31 w 148"/>
                <a:gd name="T13" fmla="*/ 0 h 248"/>
                <a:gd name="T14" fmla="*/ 31 w 148"/>
                <a:gd name="T15" fmla="*/ 153 h 248"/>
                <a:gd name="T16" fmla="*/ 99 w 148"/>
                <a:gd name="T17" fmla="*/ 72 h 248"/>
                <a:gd name="T18" fmla="*/ 135 w 148"/>
                <a:gd name="T19" fmla="*/ 72 h 248"/>
                <a:gd name="T20" fmla="*/ 79 w 148"/>
                <a:gd name="T21" fmla="*/ 139 h 248"/>
                <a:gd name="T22" fmla="*/ 148 w 148"/>
                <a:gd name="T23" fmla="*/ 248 h 248"/>
                <a:gd name="T24" fmla="*/ 114 w 148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248">
                  <a:moveTo>
                    <a:pt x="114" y="248"/>
                  </a:moveTo>
                  <a:lnTo>
                    <a:pt x="59" y="160"/>
                  </a:lnTo>
                  <a:lnTo>
                    <a:pt x="31" y="188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3"/>
                  </a:lnTo>
                  <a:lnTo>
                    <a:pt x="99" y="72"/>
                  </a:lnTo>
                  <a:lnTo>
                    <a:pt x="135" y="72"/>
                  </a:lnTo>
                  <a:lnTo>
                    <a:pt x="79" y="139"/>
                  </a:lnTo>
                  <a:lnTo>
                    <a:pt x="148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36" name="Freeform 127"/>
            <p:cNvSpPr>
              <a:spLocks/>
            </p:cNvSpPr>
            <p:nvPr/>
          </p:nvSpPr>
          <p:spPr bwMode="auto">
            <a:xfrm>
              <a:off x="5651" y="3308"/>
              <a:ext cx="32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7 w 143"/>
                <a:gd name="T5" fmla="*/ 153 h 179"/>
                <a:gd name="T6" fmla="*/ 95 w 143"/>
                <a:gd name="T7" fmla="*/ 144 h 179"/>
                <a:gd name="T8" fmla="*/ 112 w 143"/>
                <a:gd name="T9" fmla="*/ 123 h 179"/>
                <a:gd name="T10" fmla="*/ 112 w 143"/>
                <a:gd name="T11" fmla="*/ 0 h 179"/>
                <a:gd name="T12" fmla="*/ 143 w 143"/>
                <a:gd name="T13" fmla="*/ 0 h 179"/>
                <a:gd name="T14" fmla="*/ 143 w 143"/>
                <a:gd name="T15" fmla="*/ 176 h 179"/>
                <a:gd name="T16" fmla="*/ 112 w 143"/>
                <a:gd name="T17" fmla="*/ 176 h 179"/>
                <a:gd name="T18" fmla="*/ 112 w 143"/>
                <a:gd name="T19" fmla="*/ 151 h 179"/>
                <a:gd name="T20" fmla="*/ 91 w 143"/>
                <a:gd name="T21" fmla="*/ 170 h 179"/>
                <a:gd name="T22" fmla="*/ 60 w 143"/>
                <a:gd name="T23" fmla="*/ 179 h 179"/>
                <a:gd name="T24" fmla="*/ 16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3"/>
                    <a:pt x="67" y="153"/>
                  </a:cubicBezTo>
                  <a:cubicBezTo>
                    <a:pt x="77" y="153"/>
                    <a:pt x="86" y="150"/>
                    <a:pt x="95" y="144"/>
                  </a:cubicBezTo>
                  <a:cubicBezTo>
                    <a:pt x="104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6"/>
                  </a:lnTo>
                  <a:lnTo>
                    <a:pt x="112" y="176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1" y="179"/>
                    <a:pt x="26" y="173"/>
                    <a:pt x="16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37" name="Freeform 128"/>
            <p:cNvSpPr>
              <a:spLocks/>
            </p:cNvSpPr>
            <p:nvPr/>
          </p:nvSpPr>
          <p:spPr bwMode="auto">
            <a:xfrm>
              <a:off x="5693" y="3307"/>
              <a:ext cx="53" cy="42"/>
            </a:xfrm>
            <a:custGeom>
              <a:avLst/>
              <a:gdLst>
                <a:gd name="T0" fmla="*/ 203 w 234"/>
                <a:gd name="T1" fmla="*/ 180 h 180"/>
                <a:gd name="T2" fmla="*/ 203 w 234"/>
                <a:gd name="T3" fmla="*/ 68 h 180"/>
                <a:gd name="T4" fmla="*/ 167 w 234"/>
                <a:gd name="T5" fmla="*/ 27 h 180"/>
                <a:gd name="T6" fmla="*/ 146 w 234"/>
                <a:gd name="T7" fmla="*/ 34 h 180"/>
                <a:gd name="T8" fmla="*/ 133 w 234"/>
                <a:gd name="T9" fmla="*/ 50 h 180"/>
                <a:gd name="T10" fmla="*/ 133 w 234"/>
                <a:gd name="T11" fmla="*/ 180 h 180"/>
                <a:gd name="T12" fmla="*/ 101 w 234"/>
                <a:gd name="T13" fmla="*/ 180 h 180"/>
                <a:gd name="T14" fmla="*/ 101 w 234"/>
                <a:gd name="T15" fmla="*/ 55 h 180"/>
                <a:gd name="T16" fmla="*/ 92 w 234"/>
                <a:gd name="T17" fmla="*/ 34 h 180"/>
                <a:gd name="T18" fmla="*/ 66 w 234"/>
                <a:gd name="T19" fmla="*/ 27 h 180"/>
                <a:gd name="T20" fmla="*/ 46 w 234"/>
                <a:gd name="T21" fmla="*/ 34 h 180"/>
                <a:gd name="T22" fmla="*/ 31 w 234"/>
                <a:gd name="T23" fmla="*/ 50 h 180"/>
                <a:gd name="T24" fmla="*/ 31 w 234"/>
                <a:gd name="T25" fmla="*/ 180 h 180"/>
                <a:gd name="T26" fmla="*/ 0 w 234"/>
                <a:gd name="T27" fmla="*/ 180 h 180"/>
                <a:gd name="T28" fmla="*/ 0 w 234"/>
                <a:gd name="T29" fmla="*/ 4 h 180"/>
                <a:gd name="T30" fmla="*/ 20 w 234"/>
                <a:gd name="T31" fmla="*/ 4 h 180"/>
                <a:gd name="T32" fmla="*/ 30 w 234"/>
                <a:gd name="T33" fmla="*/ 24 h 180"/>
                <a:gd name="T34" fmla="*/ 75 w 234"/>
                <a:gd name="T35" fmla="*/ 0 h 180"/>
                <a:gd name="T36" fmla="*/ 128 w 234"/>
                <a:gd name="T37" fmla="*/ 24 h 180"/>
                <a:gd name="T38" fmla="*/ 148 w 234"/>
                <a:gd name="T39" fmla="*/ 7 h 180"/>
                <a:gd name="T40" fmla="*/ 177 w 234"/>
                <a:gd name="T41" fmla="*/ 0 h 180"/>
                <a:gd name="T42" fmla="*/ 219 w 234"/>
                <a:gd name="T43" fmla="*/ 17 h 180"/>
                <a:gd name="T44" fmla="*/ 234 w 234"/>
                <a:gd name="T45" fmla="*/ 62 h 180"/>
                <a:gd name="T46" fmla="*/ 234 w 234"/>
                <a:gd name="T47" fmla="*/ 180 h 180"/>
                <a:gd name="T48" fmla="*/ 203 w 234"/>
                <a:gd name="T4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5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38" name="Freeform 129"/>
            <p:cNvSpPr>
              <a:spLocks/>
            </p:cNvSpPr>
            <p:nvPr/>
          </p:nvSpPr>
          <p:spPr bwMode="auto">
            <a:xfrm>
              <a:off x="5758" y="3339"/>
              <a:ext cx="13" cy="24"/>
            </a:xfrm>
            <a:custGeom>
              <a:avLst/>
              <a:gdLst>
                <a:gd name="T0" fmla="*/ 8 w 56"/>
                <a:gd name="T1" fmla="*/ 105 h 105"/>
                <a:gd name="T2" fmla="*/ 0 w 56"/>
                <a:gd name="T3" fmla="*/ 93 h 105"/>
                <a:gd name="T4" fmla="*/ 28 w 56"/>
                <a:gd name="T5" fmla="*/ 54 h 105"/>
                <a:gd name="T6" fmla="*/ 23 w 56"/>
                <a:gd name="T7" fmla="*/ 39 h 105"/>
                <a:gd name="T8" fmla="*/ 9 w 56"/>
                <a:gd name="T9" fmla="*/ 20 h 105"/>
                <a:gd name="T10" fmla="*/ 16 w 56"/>
                <a:gd name="T11" fmla="*/ 6 h 105"/>
                <a:gd name="T12" fmla="*/ 33 w 56"/>
                <a:gd name="T13" fmla="*/ 0 h 105"/>
                <a:gd name="T14" fmla="*/ 49 w 56"/>
                <a:gd name="T15" fmla="*/ 8 h 105"/>
                <a:gd name="T16" fmla="*/ 56 w 56"/>
                <a:gd name="T17" fmla="*/ 26 h 105"/>
                <a:gd name="T18" fmla="*/ 47 w 56"/>
                <a:gd name="T19" fmla="*/ 66 h 105"/>
                <a:gd name="T20" fmla="*/ 8 w 56"/>
                <a:gd name="T21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05">
                  <a:moveTo>
                    <a:pt x="8" y="105"/>
                  </a:moveTo>
                  <a:lnTo>
                    <a:pt x="0" y="93"/>
                  </a:lnTo>
                  <a:cubicBezTo>
                    <a:pt x="19" y="78"/>
                    <a:pt x="28" y="65"/>
                    <a:pt x="28" y="54"/>
                  </a:cubicBezTo>
                  <a:cubicBezTo>
                    <a:pt x="28" y="49"/>
                    <a:pt x="27" y="44"/>
                    <a:pt x="23" y="39"/>
                  </a:cubicBezTo>
                  <a:cubicBezTo>
                    <a:pt x="14" y="35"/>
                    <a:pt x="9" y="28"/>
                    <a:pt x="9" y="20"/>
                  </a:cubicBezTo>
                  <a:cubicBezTo>
                    <a:pt x="9" y="14"/>
                    <a:pt x="11" y="9"/>
                    <a:pt x="16" y="6"/>
                  </a:cubicBezTo>
                  <a:cubicBezTo>
                    <a:pt x="20" y="2"/>
                    <a:pt x="26" y="0"/>
                    <a:pt x="33" y="0"/>
                  </a:cubicBezTo>
                  <a:cubicBezTo>
                    <a:pt x="39" y="0"/>
                    <a:pt x="44" y="3"/>
                    <a:pt x="49" y="8"/>
                  </a:cubicBezTo>
                  <a:cubicBezTo>
                    <a:pt x="54" y="13"/>
                    <a:pt x="56" y="19"/>
                    <a:pt x="56" y="26"/>
                  </a:cubicBezTo>
                  <a:cubicBezTo>
                    <a:pt x="56" y="41"/>
                    <a:pt x="53" y="54"/>
                    <a:pt x="47" y="66"/>
                  </a:cubicBezTo>
                  <a:cubicBezTo>
                    <a:pt x="41" y="77"/>
                    <a:pt x="28" y="90"/>
                    <a:pt x="8" y="1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39" name="Freeform 130"/>
            <p:cNvSpPr>
              <a:spLocks/>
            </p:cNvSpPr>
            <p:nvPr/>
          </p:nvSpPr>
          <p:spPr bwMode="auto">
            <a:xfrm>
              <a:off x="5790" y="3308"/>
              <a:ext cx="37" cy="42"/>
            </a:xfrm>
            <a:custGeom>
              <a:avLst/>
              <a:gdLst>
                <a:gd name="T0" fmla="*/ 83 w 160"/>
                <a:gd name="T1" fmla="*/ 180 h 180"/>
                <a:gd name="T2" fmla="*/ 75 w 160"/>
                <a:gd name="T3" fmla="*/ 180 h 180"/>
                <a:gd name="T4" fmla="*/ 0 w 160"/>
                <a:gd name="T5" fmla="*/ 0 h 180"/>
                <a:gd name="T6" fmla="*/ 34 w 160"/>
                <a:gd name="T7" fmla="*/ 0 h 180"/>
                <a:gd name="T8" fmla="*/ 80 w 160"/>
                <a:gd name="T9" fmla="*/ 123 h 180"/>
                <a:gd name="T10" fmla="*/ 128 w 160"/>
                <a:gd name="T11" fmla="*/ 0 h 180"/>
                <a:gd name="T12" fmla="*/ 160 w 160"/>
                <a:gd name="T13" fmla="*/ 0 h 180"/>
                <a:gd name="T14" fmla="*/ 83 w 160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40" name="Freeform 131"/>
            <p:cNvSpPr>
              <a:spLocks noEditPoints="1"/>
            </p:cNvSpPr>
            <p:nvPr/>
          </p:nvSpPr>
          <p:spPr bwMode="auto">
            <a:xfrm>
              <a:off x="5828" y="3287"/>
              <a:ext cx="37" cy="78"/>
            </a:xfrm>
            <a:custGeom>
              <a:avLst/>
              <a:gdLst>
                <a:gd name="T0" fmla="*/ 88 w 162"/>
                <a:gd name="T1" fmla="*/ 295 h 334"/>
                <a:gd name="T2" fmla="*/ 62 w 162"/>
                <a:gd name="T3" fmla="*/ 323 h 334"/>
                <a:gd name="T4" fmla="*/ 19 w 162"/>
                <a:gd name="T5" fmla="*/ 334 h 334"/>
                <a:gd name="T6" fmla="*/ 19 w 162"/>
                <a:gd name="T7" fmla="*/ 307 h 334"/>
                <a:gd name="T8" fmla="*/ 52 w 162"/>
                <a:gd name="T9" fmla="*/ 297 h 334"/>
                <a:gd name="T10" fmla="*/ 66 w 162"/>
                <a:gd name="T11" fmla="*/ 275 h 334"/>
                <a:gd name="T12" fmla="*/ 61 w 162"/>
                <a:gd name="T13" fmla="*/ 247 h 334"/>
                <a:gd name="T14" fmla="*/ 48 w 162"/>
                <a:gd name="T15" fmla="*/ 212 h 334"/>
                <a:gd name="T16" fmla="*/ 0 w 162"/>
                <a:gd name="T17" fmla="*/ 90 h 334"/>
                <a:gd name="T18" fmla="*/ 32 w 162"/>
                <a:gd name="T19" fmla="*/ 90 h 334"/>
                <a:gd name="T20" fmla="*/ 84 w 162"/>
                <a:gd name="T21" fmla="*/ 226 h 334"/>
                <a:gd name="T22" fmla="*/ 130 w 162"/>
                <a:gd name="T23" fmla="*/ 90 h 334"/>
                <a:gd name="T24" fmla="*/ 162 w 162"/>
                <a:gd name="T25" fmla="*/ 90 h 334"/>
                <a:gd name="T26" fmla="*/ 88 w 162"/>
                <a:gd name="T27" fmla="*/ 295 h 334"/>
                <a:gd name="T28" fmla="*/ 122 w 162"/>
                <a:gd name="T29" fmla="*/ 0 h 334"/>
                <a:gd name="T30" fmla="*/ 85 w 162"/>
                <a:gd name="T31" fmla="*/ 55 h 334"/>
                <a:gd name="T32" fmla="*/ 62 w 162"/>
                <a:gd name="T33" fmla="*/ 55 h 334"/>
                <a:gd name="T34" fmla="*/ 90 w 162"/>
                <a:gd name="T35" fmla="*/ 0 h 334"/>
                <a:gd name="T36" fmla="*/ 122 w 162"/>
                <a:gd name="T3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2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41" name="Freeform 132"/>
            <p:cNvSpPr>
              <a:spLocks/>
            </p:cNvSpPr>
            <p:nvPr/>
          </p:nvSpPr>
          <p:spPr bwMode="auto">
            <a:xfrm>
              <a:off x="5865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42" name="Freeform 133"/>
            <p:cNvSpPr>
              <a:spLocks noEditPoints="1"/>
            </p:cNvSpPr>
            <p:nvPr/>
          </p:nvSpPr>
          <p:spPr bwMode="auto">
            <a:xfrm>
              <a:off x="5905" y="3307"/>
              <a:ext cx="36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79 w 159"/>
                <a:gd name="T5" fmla="*/ 0 h 183"/>
                <a:gd name="T6" fmla="*/ 138 w 159"/>
                <a:gd name="T7" fmla="*/ 24 h 183"/>
                <a:gd name="T8" fmla="*/ 159 w 159"/>
                <a:gd name="T9" fmla="*/ 91 h 183"/>
                <a:gd name="T10" fmla="*/ 137 w 159"/>
                <a:gd name="T11" fmla="*/ 158 h 183"/>
                <a:gd name="T12" fmla="*/ 79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2 w 159"/>
                <a:gd name="T19" fmla="*/ 91 h 183"/>
                <a:gd name="T20" fmla="*/ 79 w 159"/>
                <a:gd name="T21" fmla="*/ 157 h 183"/>
                <a:gd name="T22" fmla="*/ 113 w 159"/>
                <a:gd name="T23" fmla="*/ 140 h 183"/>
                <a:gd name="T24" fmla="*/ 126 w 159"/>
                <a:gd name="T25" fmla="*/ 91 h 183"/>
                <a:gd name="T26" fmla="*/ 79 w 159"/>
                <a:gd name="T27" fmla="*/ 26 h 183"/>
                <a:gd name="T28" fmla="*/ 45 w 159"/>
                <a:gd name="T29" fmla="*/ 43 h 183"/>
                <a:gd name="T30" fmla="*/ 32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5" y="0"/>
                    <a:pt x="79" y="0"/>
                  </a:cubicBezTo>
                  <a:cubicBezTo>
                    <a:pt x="104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7" y="158"/>
                  </a:cubicBezTo>
                  <a:cubicBezTo>
                    <a:pt x="123" y="175"/>
                    <a:pt x="104" y="183"/>
                    <a:pt x="79" y="183"/>
                  </a:cubicBezTo>
                  <a:cubicBezTo>
                    <a:pt x="54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2" y="91"/>
                  </a:moveTo>
                  <a:cubicBezTo>
                    <a:pt x="32" y="135"/>
                    <a:pt x="48" y="157"/>
                    <a:pt x="79" y="157"/>
                  </a:cubicBezTo>
                  <a:cubicBezTo>
                    <a:pt x="94" y="157"/>
                    <a:pt x="105" y="151"/>
                    <a:pt x="113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0" y="26"/>
                    <a:pt x="79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2" y="71"/>
                    <a:pt x="32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43" name="Freeform 134"/>
            <p:cNvSpPr>
              <a:spLocks noEditPoints="1"/>
            </p:cNvSpPr>
            <p:nvPr/>
          </p:nvSpPr>
          <p:spPr bwMode="auto">
            <a:xfrm>
              <a:off x="5943" y="3292"/>
              <a:ext cx="21" cy="73"/>
            </a:xfrm>
            <a:custGeom>
              <a:avLst/>
              <a:gdLst>
                <a:gd name="T0" fmla="*/ 68 w 88"/>
                <a:gd name="T1" fmla="*/ 0 h 311"/>
                <a:gd name="T2" fmla="*/ 81 w 88"/>
                <a:gd name="T3" fmla="*/ 6 h 311"/>
                <a:gd name="T4" fmla="*/ 87 w 88"/>
                <a:gd name="T5" fmla="*/ 19 h 311"/>
                <a:gd name="T6" fmla="*/ 81 w 88"/>
                <a:gd name="T7" fmla="*/ 33 h 311"/>
                <a:gd name="T8" fmla="*/ 68 w 88"/>
                <a:gd name="T9" fmla="*/ 39 h 311"/>
                <a:gd name="T10" fmla="*/ 54 w 88"/>
                <a:gd name="T11" fmla="*/ 33 h 311"/>
                <a:gd name="T12" fmla="*/ 49 w 88"/>
                <a:gd name="T13" fmla="*/ 19 h 311"/>
                <a:gd name="T14" fmla="*/ 54 w 88"/>
                <a:gd name="T15" fmla="*/ 6 h 311"/>
                <a:gd name="T16" fmla="*/ 68 w 88"/>
                <a:gd name="T17" fmla="*/ 0 h 311"/>
                <a:gd name="T18" fmla="*/ 0 w 88"/>
                <a:gd name="T19" fmla="*/ 311 h 311"/>
                <a:gd name="T20" fmla="*/ 0 w 88"/>
                <a:gd name="T21" fmla="*/ 284 h 311"/>
                <a:gd name="T22" fmla="*/ 44 w 88"/>
                <a:gd name="T23" fmla="*/ 274 h 311"/>
                <a:gd name="T24" fmla="*/ 56 w 88"/>
                <a:gd name="T25" fmla="*/ 242 h 311"/>
                <a:gd name="T26" fmla="*/ 56 w 88"/>
                <a:gd name="T27" fmla="*/ 93 h 311"/>
                <a:gd name="T28" fmla="*/ 21 w 88"/>
                <a:gd name="T29" fmla="*/ 93 h 311"/>
                <a:gd name="T30" fmla="*/ 21 w 88"/>
                <a:gd name="T31" fmla="*/ 67 h 311"/>
                <a:gd name="T32" fmla="*/ 88 w 88"/>
                <a:gd name="T33" fmla="*/ 67 h 311"/>
                <a:gd name="T34" fmla="*/ 88 w 88"/>
                <a:gd name="T35" fmla="*/ 241 h 311"/>
                <a:gd name="T36" fmla="*/ 66 w 88"/>
                <a:gd name="T37" fmla="*/ 294 h 311"/>
                <a:gd name="T38" fmla="*/ 0 w 88"/>
                <a:gd name="T3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" h="311">
                  <a:moveTo>
                    <a:pt x="68" y="0"/>
                  </a:moveTo>
                  <a:cubicBezTo>
                    <a:pt x="73" y="0"/>
                    <a:pt x="78" y="2"/>
                    <a:pt x="81" y="6"/>
                  </a:cubicBezTo>
                  <a:cubicBezTo>
                    <a:pt x="85" y="10"/>
                    <a:pt x="87" y="14"/>
                    <a:pt x="87" y="19"/>
                  </a:cubicBezTo>
                  <a:cubicBezTo>
                    <a:pt x="87" y="25"/>
                    <a:pt x="85" y="29"/>
                    <a:pt x="81" y="33"/>
                  </a:cubicBezTo>
                  <a:cubicBezTo>
                    <a:pt x="78" y="37"/>
                    <a:pt x="73" y="39"/>
                    <a:pt x="68" y="39"/>
                  </a:cubicBezTo>
                  <a:cubicBezTo>
                    <a:pt x="62" y="39"/>
                    <a:pt x="58" y="37"/>
                    <a:pt x="54" y="33"/>
                  </a:cubicBezTo>
                  <a:cubicBezTo>
                    <a:pt x="50" y="29"/>
                    <a:pt x="49" y="25"/>
                    <a:pt x="49" y="19"/>
                  </a:cubicBezTo>
                  <a:cubicBezTo>
                    <a:pt x="49" y="14"/>
                    <a:pt x="50" y="9"/>
                    <a:pt x="54" y="6"/>
                  </a:cubicBezTo>
                  <a:cubicBezTo>
                    <a:pt x="58" y="2"/>
                    <a:pt x="62" y="0"/>
                    <a:pt x="68" y="0"/>
                  </a:cubicBezTo>
                  <a:close/>
                  <a:moveTo>
                    <a:pt x="0" y="311"/>
                  </a:moveTo>
                  <a:lnTo>
                    <a:pt x="0" y="284"/>
                  </a:lnTo>
                  <a:cubicBezTo>
                    <a:pt x="22" y="284"/>
                    <a:pt x="37" y="280"/>
                    <a:pt x="44" y="274"/>
                  </a:cubicBezTo>
                  <a:cubicBezTo>
                    <a:pt x="52" y="267"/>
                    <a:pt x="56" y="257"/>
                    <a:pt x="56" y="242"/>
                  </a:cubicBezTo>
                  <a:lnTo>
                    <a:pt x="56" y="93"/>
                  </a:lnTo>
                  <a:lnTo>
                    <a:pt x="21" y="93"/>
                  </a:lnTo>
                  <a:lnTo>
                    <a:pt x="21" y="67"/>
                  </a:lnTo>
                  <a:lnTo>
                    <a:pt x="88" y="67"/>
                  </a:lnTo>
                  <a:lnTo>
                    <a:pt x="88" y="241"/>
                  </a:lnTo>
                  <a:cubicBezTo>
                    <a:pt x="88" y="265"/>
                    <a:pt x="80" y="283"/>
                    <a:pt x="66" y="294"/>
                  </a:cubicBezTo>
                  <a:cubicBezTo>
                    <a:pt x="52" y="306"/>
                    <a:pt x="30" y="311"/>
                    <a:pt x="0" y="3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44" name="Freeform 135"/>
            <p:cNvSpPr>
              <a:spLocks noEditPoints="1"/>
            </p:cNvSpPr>
            <p:nvPr/>
          </p:nvSpPr>
          <p:spPr bwMode="auto">
            <a:xfrm>
              <a:off x="5986" y="3307"/>
              <a:ext cx="35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5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9 w 151"/>
                <a:gd name="T19" fmla="*/ 18 h 183"/>
                <a:gd name="T20" fmla="*/ 34 w 151"/>
                <a:gd name="T21" fmla="*/ 6 h 183"/>
                <a:gd name="T22" fmla="*/ 64 w 151"/>
                <a:gd name="T23" fmla="*/ 0 h 183"/>
                <a:gd name="T24" fmla="*/ 119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6 w 151"/>
                <a:gd name="T43" fmla="*/ 102 h 183"/>
                <a:gd name="T44" fmla="*/ 31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79" y="158"/>
                    <a:pt x="93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45" name="Freeform 136"/>
            <p:cNvSpPr>
              <a:spLocks/>
            </p:cNvSpPr>
            <p:nvPr/>
          </p:nvSpPr>
          <p:spPr bwMode="auto">
            <a:xfrm>
              <a:off x="6047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5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46" name="Freeform 137"/>
            <p:cNvSpPr>
              <a:spLocks/>
            </p:cNvSpPr>
            <p:nvPr/>
          </p:nvSpPr>
          <p:spPr bwMode="auto">
            <a:xfrm>
              <a:off x="6085" y="3308"/>
              <a:ext cx="34" cy="41"/>
            </a:xfrm>
            <a:custGeom>
              <a:avLst/>
              <a:gdLst>
                <a:gd name="T0" fmla="*/ 49 w 147"/>
                <a:gd name="T1" fmla="*/ 148 h 176"/>
                <a:gd name="T2" fmla="*/ 147 w 147"/>
                <a:gd name="T3" fmla="*/ 148 h 176"/>
                <a:gd name="T4" fmla="*/ 147 w 147"/>
                <a:gd name="T5" fmla="*/ 176 h 176"/>
                <a:gd name="T6" fmla="*/ 0 w 147"/>
                <a:gd name="T7" fmla="*/ 176 h 176"/>
                <a:gd name="T8" fmla="*/ 0 w 147"/>
                <a:gd name="T9" fmla="*/ 167 h 176"/>
                <a:gd name="T10" fmla="*/ 100 w 147"/>
                <a:gd name="T11" fmla="*/ 28 h 176"/>
                <a:gd name="T12" fmla="*/ 2 w 147"/>
                <a:gd name="T13" fmla="*/ 28 h 176"/>
                <a:gd name="T14" fmla="*/ 2 w 147"/>
                <a:gd name="T15" fmla="*/ 0 h 176"/>
                <a:gd name="T16" fmla="*/ 146 w 147"/>
                <a:gd name="T17" fmla="*/ 0 h 176"/>
                <a:gd name="T18" fmla="*/ 146 w 147"/>
                <a:gd name="T19" fmla="*/ 9 h 176"/>
                <a:gd name="T20" fmla="*/ 49 w 147"/>
                <a:gd name="T21" fmla="*/ 1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7" h="176">
                  <a:moveTo>
                    <a:pt x="49" y="148"/>
                  </a:moveTo>
                  <a:lnTo>
                    <a:pt x="147" y="148"/>
                  </a:lnTo>
                  <a:lnTo>
                    <a:pt x="147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6" y="0"/>
                  </a:lnTo>
                  <a:lnTo>
                    <a:pt x="146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47" name="Freeform 138"/>
            <p:cNvSpPr>
              <a:spLocks noEditPoints="1"/>
            </p:cNvSpPr>
            <p:nvPr/>
          </p:nvSpPr>
          <p:spPr bwMode="auto">
            <a:xfrm>
              <a:off x="6123" y="3291"/>
              <a:ext cx="34" cy="59"/>
            </a:xfrm>
            <a:custGeom>
              <a:avLst/>
              <a:gdLst>
                <a:gd name="T0" fmla="*/ 121 w 152"/>
                <a:gd name="T1" fmla="*/ 247 h 251"/>
                <a:gd name="T2" fmla="*/ 121 w 152"/>
                <a:gd name="T3" fmla="*/ 234 h 251"/>
                <a:gd name="T4" fmla="*/ 74 w 152"/>
                <a:gd name="T5" fmla="*/ 251 h 251"/>
                <a:gd name="T6" fmla="*/ 20 w 152"/>
                <a:gd name="T7" fmla="*/ 227 h 251"/>
                <a:gd name="T8" fmla="*/ 0 w 152"/>
                <a:gd name="T9" fmla="*/ 164 h 251"/>
                <a:gd name="T10" fmla="*/ 23 w 152"/>
                <a:gd name="T11" fmla="*/ 96 h 251"/>
                <a:gd name="T12" fmla="*/ 80 w 152"/>
                <a:gd name="T13" fmla="*/ 68 h 251"/>
                <a:gd name="T14" fmla="*/ 121 w 152"/>
                <a:gd name="T15" fmla="*/ 81 h 251"/>
                <a:gd name="T16" fmla="*/ 121 w 152"/>
                <a:gd name="T17" fmla="*/ 0 h 251"/>
                <a:gd name="T18" fmla="*/ 152 w 152"/>
                <a:gd name="T19" fmla="*/ 0 h 251"/>
                <a:gd name="T20" fmla="*/ 152 w 152"/>
                <a:gd name="T21" fmla="*/ 247 h 251"/>
                <a:gd name="T22" fmla="*/ 121 w 152"/>
                <a:gd name="T23" fmla="*/ 247 h 251"/>
                <a:gd name="T24" fmla="*/ 121 w 152"/>
                <a:gd name="T25" fmla="*/ 112 h 251"/>
                <a:gd name="T26" fmla="*/ 89 w 152"/>
                <a:gd name="T27" fmla="*/ 95 h 251"/>
                <a:gd name="T28" fmla="*/ 48 w 152"/>
                <a:gd name="T29" fmla="*/ 113 h 251"/>
                <a:gd name="T30" fmla="*/ 33 w 152"/>
                <a:gd name="T31" fmla="*/ 161 h 251"/>
                <a:gd name="T32" fmla="*/ 90 w 152"/>
                <a:gd name="T33" fmla="*/ 225 h 251"/>
                <a:gd name="T34" fmla="*/ 108 w 152"/>
                <a:gd name="T35" fmla="*/ 220 h 251"/>
                <a:gd name="T36" fmla="*/ 121 w 152"/>
                <a:gd name="T37" fmla="*/ 210 h 251"/>
                <a:gd name="T38" fmla="*/ 121 w 152"/>
                <a:gd name="T39" fmla="*/ 11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2" h="251">
                  <a:moveTo>
                    <a:pt x="121" y="247"/>
                  </a:moveTo>
                  <a:lnTo>
                    <a:pt x="121" y="234"/>
                  </a:lnTo>
                  <a:cubicBezTo>
                    <a:pt x="110" y="245"/>
                    <a:pt x="95" y="251"/>
                    <a:pt x="74" y="251"/>
                  </a:cubicBezTo>
                  <a:cubicBezTo>
                    <a:pt x="52" y="251"/>
                    <a:pt x="34" y="243"/>
                    <a:pt x="20" y="227"/>
                  </a:cubicBezTo>
                  <a:cubicBezTo>
                    <a:pt x="7" y="211"/>
                    <a:pt x="0" y="190"/>
                    <a:pt x="0" y="164"/>
                  </a:cubicBezTo>
                  <a:cubicBezTo>
                    <a:pt x="0" y="138"/>
                    <a:pt x="8" y="115"/>
                    <a:pt x="23" y="96"/>
                  </a:cubicBezTo>
                  <a:cubicBezTo>
                    <a:pt x="39" y="78"/>
                    <a:pt x="58" y="68"/>
                    <a:pt x="80" y="68"/>
                  </a:cubicBezTo>
                  <a:cubicBezTo>
                    <a:pt x="98" y="68"/>
                    <a:pt x="112" y="73"/>
                    <a:pt x="121" y="81"/>
                  </a:cubicBezTo>
                  <a:lnTo>
                    <a:pt x="121" y="0"/>
                  </a:lnTo>
                  <a:lnTo>
                    <a:pt x="152" y="0"/>
                  </a:lnTo>
                  <a:lnTo>
                    <a:pt x="152" y="247"/>
                  </a:lnTo>
                  <a:lnTo>
                    <a:pt x="121" y="247"/>
                  </a:lnTo>
                  <a:close/>
                  <a:moveTo>
                    <a:pt x="121" y="112"/>
                  </a:moveTo>
                  <a:cubicBezTo>
                    <a:pt x="113" y="101"/>
                    <a:pt x="102" y="95"/>
                    <a:pt x="89" y="95"/>
                  </a:cubicBezTo>
                  <a:cubicBezTo>
                    <a:pt x="72" y="95"/>
                    <a:pt x="58" y="101"/>
                    <a:pt x="48" y="113"/>
                  </a:cubicBezTo>
                  <a:cubicBezTo>
                    <a:pt x="38" y="126"/>
                    <a:pt x="33" y="142"/>
                    <a:pt x="33" y="161"/>
                  </a:cubicBezTo>
                  <a:cubicBezTo>
                    <a:pt x="33" y="203"/>
                    <a:pt x="52" y="225"/>
                    <a:pt x="90" y="225"/>
                  </a:cubicBezTo>
                  <a:cubicBezTo>
                    <a:pt x="95" y="225"/>
                    <a:pt x="101" y="223"/>
                    <a:pt x="108" y="220"/>
                  </a:cubicBezTo>
                  <a:cubicBezTo>
                    <a:pt x="115" y="217"/>
                    <a:pt x="119" y="213"/>
                    <a:pt x="121" y="210"/>
                  </a:cubicBezTo>
                  <a:lnTo>
                    <a:pt x="121" y="1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48" name="Freeform 139"/>
            <p:cNvSpPr>
              <a:spLocks noEditPoints="1"/>
            </p:cNvSpPr>
            <p:nvPr/>
          </p:nvSpPr>
          <p:spPr bwMode="auto">
            <a:xfrm>
              <a:off x="6164" y="3287"/>
              <a:ext cx="38" cy="63"/>
            </a:xfrm>
            <a:custGeom>
              <a:avLst/>
              <a:gdLst>
                <a:gd name="T0" fmla="*/ 160 w 163"/>
                <a:gd name="T1" fmla="*/ 182 h 270"/>
                <a:gd name="T2" fmla="*/ 33 w 163"/>
                <a:gd name="T3" fmla="*/ 182 h 270"/>
                <a:gd name="T4" fmla="*/ 50 w 163"/>
                <a:gd name="T5" fmla="*/ 229 h 270"/>
                <a:gd name="T6" fmla="*/ 89 w 163"/>
                <a:gd name="T7" fmla="*/ 244 h 270"/>
                <a:gd name="T8" fmla="*/ 133 w 163"/>
                <a:gd name="T9" fmla="*/ 228 h 270"/>
                <a:gd name="T10" fmla="*/ 147 w 163"/>
                <a:gd name="T11" fmla="*/ 250 h 270"/>
                <a:gd name="T12" fmla="*/ 124 w 163"/>
                <a:gd name="T13" fmla="*/ 263 h 270"/>
                <a:gd name="T14" fmla="*/ 83 w 163"/>
                <a:gd name="T15" fmla="*/ 270 h 270"/>
                <a:gd name="T16" fmla="*/ 26 w 163"/>
                <a:gd name="T17" fmla="*/ 247 h 270"/>
                <a:gd name="T18" fmla="*/ 0 w 163"/>
                <a:gd name="T19" fmla="*/ 181 h 270"/>
                <a:gd name="T20" fmla="*/ 27 w 163"/>
                <a:gd name="T21" fmla="*/ 111 h 270"/>
                <a:gd name="T22" fmla="*/ 83 w 163"/>
                <a:gd name="T23" fmla="*/ 87 h 270"/>
                <a:gd name="T24" fmla="*/ 142 w 163"/>
                <a:gd name="T25" fmla="*/ 109 h 270"/>
                <a:gd name="T26" fmla="*/ 163 w 163"/>
                <a:gd name="T27" fmla="*/ 163 h 270"/>
                <a:gd name="T28" fmla="*/ 160 w 163"/>
                <a:gd name="T29" fmla="*/ 182 h 270"/>
                <a:gd name="T30" fmla="*/ 84 w 163"/>
                <a:gd name="T31" fmla="*/ 114 h 270"/>
                <a:gd name="T32" fmla="*/ 49 w 163"/>
                <a:gd name="T33" fmla="*/ 127 h 270"/>
                <a:gd name="T34" fmla="*/ 34 w 163"/>
                <a:gd name="T35" fmla="*/ 159 h 270"/>
                <a:gd name="T36" fmla="*/ 132 w 163"/>
                <a:gd name="T37" fmla="*/ 159 h 270"/>
                <a:gd name="T38" fmla="*/ 120 w 163"/>
                <a:gd name="T39" fmla="*/ 127 h 270"/>
                <a:gd name="T40" fmla="*/ 84 w 163"/>
                <a:gd name="T41" fmla="*/ 114 h 270"/>
                <a:gd name="T42" fmla="*/ 139 w 163"/>
                <a:gd name="T43" fmla="*/ 1 h 270"/>
                <a:gd name="T44" fmla="*/ 89 w 163"/>
                <a:gd name="T45" fmla="*/ 56 h 270"/>
                <a:gd name="T46" fmla="*/ 71 w 163"/>
                <a:gd name="T47" fmla="*/ 56 h 270"/>
                <a:gd name="T48" fmla="*/ 23 w 163"/>
                <a:gd name="T49" fmla="*/ 0 h 270"/>
                <a:gd name="T50" fmla="*/ 51 w 163"/>
                <a:gd name="T51" fmla="*/ 0 h 270"/>
                <a:gd name="T52" fmla="*/ 80 w 163"/>
                <a:gd name="T53" fmla="*/ 32 h 270"/>
                <a:gd name="T54" fmla="*/ 107 w 163"/>
                <a:gd name="T55" fmla="*/ 1 h 270"/>
                <a:gd name="T56" fmla="*/ 139 w 163"/>
                <a:gd name="T57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3" h="270">
                  <a:moveTo>
                    <a:pt x="160" y="182"/>
                  </a:moveTo>
                  <a:lnTo>
                    <a:pt x="33" y="182"/>
                  </a:lnTo>
                  <a:cubicBezTo>
                    <a:pt x="33" y="202"/>
                    <a:pt x="39" y="218"/>
                    <a:pt x="50" y="229"/>
                  </a:cubicBezTo>
                  <a:cubicBezTo>
                    <a:pt x="60" y="239"/>
                    <a:pt x="73" y="244"/>
                    <a:pt x="89" y="244"/>
                  </a:cubicBezTo>
                  <a:cubicBezTo>
                    <a:pt x="107" y="244"/>
                    <a:pt x="121" y="238"/>
                    <a:pt x="133" y="228"/>
                  </a:cubicBezTo>
                  <a:lnTo>
                    <a:pt x="147" y="250"/>
                  </a:lnTo>
                  <a:cubicBezTo>
                    <a:pt x="142" y="255"/>
                    <a:pt x="134" y="259"/>
                    <a:pt x="124" y="263"/>
                  </a:cubicBezTo>
                  <a:cubicBezTo>
                    <a:pt x="112" y="268"/>
                    <a:pt x="98" y="270"/>
                    <a:pt x="83" y="270"/>
                  </a:cubicBezTo>
                  <a:cubicBezTo>
                    <a:pt x="60" y="270"/>
                    <a:pt x="42" y="262"/>
                    <a:pt x="26" y="247"/>
                  </a:cubicBezTo>
                  <a:cubicBezTo>
                    <a:pt x="9" y="231"/>
                    <a:pt x="0" y="209"/>
                    <a:pt x="0" y="181"/>
                  </a:cubicBezTo>
                  <a:cubicBezTo>
                    <a:pt x="0" y="152"/>
                    <a:pt x="9" y="128"/>
                    <a:pt x="27" y="111"/>
                  </a:cubicBezTo>
                  <a:cubicBezTo>
                    <a:pt x="43" y="95"/>
                    <a:pt x="61" y="87"/>
                    <a:pt x="83" y="87"/>
                  </a:cubicBezTo>
                  <a:cubicBezTo>
                    <a:pt x="108" y="87"/>
                    <a:pt x="128" y="94"/>
                    <a:pt x="142" y="109"/>
                  </a:cubicBezTo>
                  <a:cubicBezTo>
                    <a:pt x="156" y="122"/>
                    <a:pt x="163" y="140"/>
                    <a:pt x="163" y="163"/>
                  </a:cubicBezTo>
                  <a:cubicBezTo>
                    <a:pt x="163" y="170"/>
                    <a:pt x="162" y="176"/>
                    <a:pt x="160" y="182"/>
                  </a:cubicBezTo>
                  <a:close/>
                  <a:moveTo>
                    <a:pt x="84" y="114"/>
                  </a:moveTo>
                  <a:cubicBezTo>
                    <a:pt x="71" y="114"/>
                    <a:pt x="59" y="118"/>
                    <a:pt x="49" y="127"/>
                  </a:cubicBezTo>
                  <a:cubicBezTo>
                    <a:pt x="40" y="136"/>
                    <a:pt x="35" y="146"/>
                    <a:pt x="34" y="159"/>
                  </a:cubicBezTo>
                  <a:lnTo>
                    <a:pt x="132" y="159"/>
                  </a:lnTo>
                  <a:cubicBezTo>
                    <a:pt x="132" y="146"/>
                    <a:pt x="128" y="136"/>
                    <a:pt x="120" y="127"/>
                  </a:cubicBezTo>
                  <a:cubicBezTo>
                    <a:pt x="111" y="118"/>
                    <a:pt x="99" y="114"/>
                    <a:pt x="84" y="114"/>
                  </a:cubicBezTo>
                  <a:close/>
                  <a:moveTo>
                    <a:pt x="139" y="1"/>
                  </a:moveTo>
                  <a:lnTo>
                    <a:pt x="89" y="56"/>
                  </a:lnTo>
                  <a:lnTo>
                    <a:pt x="71" y="56"/>
                  </a:lnTo>
                  <a:lnTo>
                    <a:pt x="23" y="0"/>
                  </a:lnTo>
                  <a:lnTo>
                    <a:pt x="51" y="0"/>
                  </a:lnTo>
                  <a:lnTo>
                    <a:pt x="80" y="32"/>
                  </a:lnTo>
                  <a:lnTo>
                    <a:pt x="107" y="1"/>
                  </a:lnTo>
                  <a:lnTo>
                    <a:pt x="1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49" name="Freeform 140"/>
            <p:cNvSpPr>
              <a:spLocks/>
            </p:cNvSpPr>
            <p:nvPr/>
          </p:nvSpPr>
          <p:spPr bwMode="auto">
            <a:xfrm>
              <a:off x="6209" y="3291"/>
              <a:ext cx="14" cy="59"/>
            </a:xfrm>
            <a:custGeom>
              <a:avLst/>
              <a:gdLst>
                <a:gd name="T0" fmla="*/ 0 w 61"/>
                <a:gd name="T1" fmla="*/ 198 h 251"/>
                <a:gd name="T2" fmla="*/ 0 w 61"/>
                <a:gd name="T3" fmla="*/ 0 h 251"/>
                <a:gd name="T4" fmla="*/ 31 w 61"/>
                <a:gd name="T5" fmla="*/ 0 h 251"/>
                <a:gd name="T6" fmla="*/ 31 w 61"/>
                <a:gd name="T7" fmla="*/ 193 h 251"/>
                <a:gd name="T8" fmla="*/ 39 w 61"/>
                <a:gd name="T9" fmla="*/ 215 h 251"/>
                <a:gd name="T10" fmla="*/ 61 w 61"/>
                <a:gd name="T11" fmla="*/ 223 h 251"/>
                <a:gd name="T12" fmla="*/ 61 w 61"/>
                <a:gd name="T13" fmla="*/ 251 h 251"/>
                <a:gd name="T14" fmla="*/ 0 w 61"/>
                <a:gd name="T15" fmla="*/ 198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51">
                  <a:moveTo>
                    <a:pt x="0" y="198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2"/>
                    <a:pt x="34" y="209"/>
                    <a:pt x="39" y="215"/>
                  </a:cubicBezTo>
                  <a:cubicBezTo>
                    <a:pt x="45" y="220"/>
                    <a:pt x="52" y="223"/>
                    <a:pt x="61" y="223"/>
                  </a:cubicBezTo>
                  <a:lnTo>
                    <a:pt x="61" y="251"/>
                  </a:lnTo>
                  <a:cubicBezTo>
                    <a:pt x="20" y="251"/>
                    <a:pt x="0" y="233"/>
                    <a:pt x="0" y="19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50" name="Freeform 141"/>
            <p:cNvSpPr>
              <a:spLocks noEditPoints="1"/>
            </p:cNvSpPr>
            <p:nvPr/>
          </p:nvSpPr>
          <p:spPr bwMode="auto">
            <a:xfrm>
              <a:off x="6229" y="3287"/>
              <a:ext cx="34" cy="63"/>
            </a:xfrm>
            <a:custGeom>
              <a:avLst/>
              <a:gdLst>
                <a:gd name="T0" fmla="*/ 108 w 150"/>
                <a:gd name="T1" fmla="*/ 245 h 269"/>
                <a:gd name="T2" fmla="*/ 51 w 150"/>
                <a:gd name="T3" fmla="*/ 269 h 269"/>
                <a:gd name="T4" fmla="*/ 15 w 150"/>
                <a:gd name="T5" fmla="*/ 254 h 269"/>
                <a:gd name="T6" fmla="*/ 0 w 150"/>
                <a:gd name="T7" fmla="*/ 216 h 269"/>
                <a:gd name="T8" fmla="*/ 23 w 150"/>
                <a:gd name="T9" fmla="*/ 171 h 269"/>
                <a:gd name="T10" fmla="*/ 83 w 150"/>
                <a:gd name="T11" fmla="*/ 153 h 269"/>
                <a:gd name="T12" fmla="*/ 105 w 150"/>
                <a:gd name="T13" fmla="*/ 157 h 269"/>
                <a:gd name="T14" fmla="*/ 67 w 150"/>
                <a:gd name="T15" fmla="*/ 114 h 269"/>
                <a:gd name="T16" fmla="*/ 22 w 150"/>
                <a:gd name="T17" fmla="*/ 130 h 269"/>
                <a:gd name="T18" fmla="*/ 9 w 150"/>
                <a:gd name="T19" fmla="*/ 104 h 269"/>
                <a:gd name="T20" fmla="*/ 33 w 150"/>
                <a:gd name="T21" fmla="*/ 92 h 269"/>
                <a:gd name="T22" fmla="*/ 63 w 150"/>
                <a:gd name="T23" fmla="*/ 86 h 269"/>
                <a:gd name="T24" fmla="*/ 119 w 150"/>
                <a:gd name="T25" fmla="*/ 104 h 269"/>
                <a:gd name="T26" fmla="*/ 136 w 150"/>
                <a:gd name="T27" fmla="*/ 159 h 269"/>
                <a:gd name="T28" fmla="*/ 136 w 150"/>
                <a:gd name="T29" fmla="*/ 222 h 269"/>
                <a:gd name="T30" fmla="*/ 150 w 150"/>
                <a:gd name="T31" fmla="*/ 253 h 269"/>
                <a:gd name="T32" fmla="*/ 150 w 150"/>
                <a:gd name="T33" fmla="*/ 269 h 269"/>
                <a:gd name="T34" fmla="*/ 122 w 150"/>
                <a:gd name="T35" fmla="*/ 263 h 269"/>
                <a:gd name="T36" fmla="*/ 108 w 150"/>
                <a:gd name="T37" fmla="*/ 245 h 269"/>
                <a:gd name="T38" fmla="*/ 105 w 150"/>
                <a:gd name="T39" fmla="*/ 179 h 269"/>
                <a:gd name="T40" fmla="*/ 84 w 150"/>
                <a:gd name="T41" fmla="*/ 176 h 269"/>
                <a:gd name="T42" fmla="*/ 46 w 150"/>
                <a:gd name="T43" fmla="*/ 188 h 269"/>
                <a:gd name="T44" fmla="*/ 31 w 150"/>
                <a:gd name="T45" fmla="*/ 217 h 269"/>
                <a:gd name="T46" fmla="*/ 63 w 150"/>
                <a:gd name="T47" fmla="*/ 244 h 269"/>
                <a:gd name="T48" fmla="*/ 105 w 150"/>
                <a:gd name="T49" fmla="*/ 222 h 269"/>
                <a:gd name="T50" fmla="*/ 105 w 150"/>
                <a:gd name="T51" fmla="*/ 179 h 269"/>
                <a:gd name="T52" fmla="*/ 112 w 150"/>
                <a:gd name="T53" fmla="*/ 0 h 269"/>
                <a:gd name="T54" fmla="*/ 75 w 150"/>
                <a:gd name="T55" fmla="*/ 55 h 269"/>
                <a:gd name="T56" fmla="*/ 52 w 150"/>
                <a:gd name="T57" fmla="*/ 55 h 269"/>
                <a:gd name="T58" fmla="*/ 80 w 150"/>
                <a:gd name="T59" fmla="*/ 0 h 269"/>
                <a:gd name="T60" fmla="*/ 112 w 150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6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7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89" y="153"/>
                    <a:pt x="97" y="154"/>
                    <a:pt x="105" y="157"/>
                  </a:cubicBezTo>
                  <a:cubicBezTo>
                    <a:pt x="105" y="129"/>
                    <a:pt x="92" y="114"/>
                    <a:pt x="67" y="114"/>
                  </a:cubicBezTo>
                  <a:cubicBezTo>
                    <a:pt x="47" y="114"/>
                    <a:pt x="32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3" y="92"/>
                  </a:cubicBezTo>
                  <a:cubicBezTo>
                    <a:pt x="44" y="88"/>
                    <a:pt x="54" y="86"/>
                    <a:pt x="63" y="86"/>
                  </a:cubicBezTo>
                  <a:cubicBezTo>
                    <a:pt x="89" y="86"/>
                    <a:pt x="107" y="92"/>
                    <a:pt x="119" y="104"/>
                  </a:cubicBezTo>
                  <a:cubicBezTo>
                    <a:pt x="131" y="115"/>
                    <a:pt x="136" y="134"/>
                    <a:pt x="136" y="159"/>
                  </a:cubicBezTo>
                  <a:lnTo>
                    <a:pt x="136" y="222"/>
                  </a:lnTo>
                  <a:cubicBezTo>
                    <a:pt x="136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7" y="269"/>
                    <a:pt x="128" y="267"/>
                    <a:pt x="122" y="263"/>
                  </a:cubicBezTo>
                  <a:cubicBezTo>
                    <a:pt x="115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5" y="177"/>
                    <a:pt x="88" y="176"/>
                    <a:pt x="84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3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2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51" name="Freeform 142"/>
            <p:cNvSpPr>
              <a:spLocks/>
            </p:cNvSpPr>
            <p:nvPr/>
          </p:nvSpPr>
          <p:spPr bwMode="auto">
            <a:xfrm>
              <a:off x="6266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52" name="Freeform 143"/>
            <p:cNvSpPr>
              <a:spLocks noEditPoints="1"/>
            </p:cNvSpPr>
            <p:nvPr/>
          </p:nvSpPr>
          <p:spPr bwMode="auto">
            <a:xfrm>
              <a:off x="6306" y="3287"/>
              <a:ext cx="35" cy="63"/>
            </a:xfrm>
            <a:custGeom>
              <a:avLst/>
              <a:gdLst>
                <a:gd name="T0" fmla="*/ 108 w 150"/>
                <a:gd name="T1" fmla="*/ 245 h 269"/>
                <a:gd name="T2" fmla="*/ 51 w 150"/>
                <a:gd name="T3" fmla="*/ 269 h 269"/>
                <a:gd name="T4" fmla="*/ 15 w 150"/>
                <a:gd name="T5" fmla="*/ 254 h 269"/>
                <a:gd name="T6" fmla="*/ 0 w 150"/>
                <a:gd name="T7" fmla="*/ 216 h 269"/>
                <a:gd name="T8" fmla="*/ 23 w 150"/>
                <a:gd name="T9" fmla="*/ 171 h 269"/>
                <a:gd name="T10" fmla="*/ 83 w 150"/>
                <a:gd name="T11" fmla="*/ 153 h 269"/>
                <a:gd name="T12" fmla="*/ 105 w 150"/>
                <a:gd name="T13" fmla="*/ 157 h 269"/>
                <a:gd name="T14" fmla="*/ 67 w 150"/>
                <a:gd name="T15" fmla="*/ 114 h 269"/>
                <a:gd name="T16" fmla="*/ 22 w 150"/>
                <a:gd name="T17" fmla="*/ 130 h 269"/>
                <a:gd name="T18" fmla="*/ 9 w 150"/>
                <a:gd name="T19" fmla="*/ 104 h 269"/>
                <a:gd name="T20" fmla="*/ 34 w 150"/>
                <a:gd name="T21" fmla="*/ 92 h 269"/>
                <a:gd name="T22" fmla="*/ 64 w 150"/>
                <a:gd name="T23" fmla="*/ 86 h 269"/>
                <a:gd name="T24" fmla="*/ 119 w 150"/>
                <a:gd name="T25" fmla="*/ 104 h 269"/>
                <a:gd name="T26" fmla="*/ 137 w 150"/>
                <a:gd name="T27" fmla="*/ 159 h 269"/>
                <a:gd name="T28" fmla="*/ 137 w 150"/>
                <a:gd name="T29" fmla="*/ 222 h 269"/>
                <a:gd name="T30" fmla="*/ 150 w 150"/>
                <a:gd name="T31" fmla="*/ 253 h 269"/>
                <a:gd name="T32" fmla="*/ 150 w 150"/>
                <a:gd name="T33" fmla="*/ 269 h 269"/>
                <a:gd name="T34" fmla="*/ 122 w 150"/>
                <a:gd name="T35" fmla="*/ 263 h 269"/>
                <a:gd name="T36" fmla="*/ 108 w 150"/>
                <a:gd name="T37" fmla="*/ 245 h 269"/>
                <a:gd name="T38" fmla="*/ 105 w 150"/>
                <a:gd name="T39" fmla="*/ 179 h 269"/>
                <a:gd name="T40" fmla="*/ 85 w 150"/>
                <a:gd name="T41" fmla="*/ 176 h 269"/>
                <a:gd name="T42" fmla="*/ 46 w 150"/>
                <a:gd name="T43" fmla="*/ 188 h 269"/>
                <a:gd name="T44" fmla="*/ 31 w 150"/>
                <a:gd name="T45" fmla="*/ 217 h 269"/>
                <a:gd name="T46" fmla="*/ 64 w 150"/>
                <a:gd name="T47" fmla="*/ 244 h 269"/>
                <a:gd name="T48" fmla="*/ 105 w 150"/>
                <a:gd name="T49" fmla="*/ 222 h 269"/>
                <a:gd name="T50" fmla="*/ 105 w 150"/>
                <a:gd name="T51" fmla="*/ 179 h 269"/>
                <a:gd name="T52" fmla="*/ 113 w 150"/>
                <a:gd name="T53" fmla="*/ 0 h 269"/>
                <a:gd name="T54" fmla="*/ 75 w 150"/>
                <a:gd name="T55" fmla="*/ 55 h 269"/>
                <a:gd name="T56" fmla="*/ 52 w 150"/>
                <a:gd name="T57" fmla="*/ 55 h 269"/>
                <a:gd name="T58" fmla="*/ 80 w 150"/>
                <a:gd name="T59" fmla="*/ 0 h 269"/>
                <a:gd name="T60" fmla="*/ 113 w 150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5" y="157"/>
                  </a:cubicBezTo>
                  <a:cubicBezTo>
                    <a:pt x="105" y="129"/>
                    <a:pt x="93" y="114"/>
                    <a:pt x="67" y="114"/>
                  </a:cubicBezTo>
                  <a:cubicBezTo>
                    <a:pt x="48" y="114"/>
                    <a:pt x="33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4" y="92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19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3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53" name="Freeform 144"/>
            <p:cNvSpPr>
              <a:spLocks/>
            </p:cNvSpPr>
            <p:nvPr/>
          </p:nvSpPr>
          <p:spPr bwMode="auto">
            <a:xfrm>
              <a:off x="6348" y="3307"/>
              <a:ext cx="32" cy="42"/>
            </a:xfrm>
            <a:custGeom>
              <a:avLst/>
              <a:gdLst>
                <a:gd name="T0" fmla="*/ 108 w 139"/>
                <a:gd name="T1" fmla="*/ 180 h 180"/>
                <a:gd name="T2" fmla="*/ 108 w 139"/>
                <a:gd name="T3" fmla="*/ 77 h 180"/>
                <a:gd name="T4" fmla="*/ 100 w 139"/>
                <a:gd name="T5" fmla="*/ 38 h 180"/>
                <a:gd name="T6" fmla="*/ 71 w 139"/>
                <a:gd name="T7" fmla="*/ 27 h 180"/>
                <a:gd name="T8" fmla="*/ 49 w 139"/>
                <a:gd name="T9" fmla="*/ 33 h 180"/>
                <a:gd name="T10" fmla="*/ 31 w 139"/>
                <a:gd name="T11" fmla="*/ 49 h 180"/>
                <a:gd name="T12" fmla="*/ 31 w 139"/>
                <a:gd name="T13" fmla="*/ 180 h 180"/>
                <a:gd name="T14" fmla="*/ 0 w 139"/>
                <a:gd name="T15" fmla="*/ 180 h 180"/>
                <a:gd name="T16" fmla="*/ 0 w 139"/>
                <a:gd name="T17" fmla="*/ 4 h 180"/>
                <a:gd name="T18" fmla="*/ 21 w 139"/>
                <a:gd name="T19" fmla="*/ 4 h 180"/>
                <a:gd name="T20" fmla="*/ 31 w 139"/>
                <a:gd name="T21" fmla="*/ 26 h 180"/>
                <a:gd name="T22" fmla="*/ 81 w 139"/>
                <a:gd name="T23" fmla="*/ 0 h 180"/>
                <a:gd name="T24" fmla="*/ 139 w 139"/>
                <a:gd name="T25" fmla="*/ 71 h 180"/>
                <a:gd name="T26" fmla="*/ 139 w 139"/>
                <a:gd name="T27" fmla="*/ 180 h 180"/>
                <a:gd name="T28" fmla="*/ 108 w 139"/>
                <a:gd name="T2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  <p:sp>
          <p:nvSpPr>
            <p:cNvPr id="154" name="Freeform 145"/>
            <p:cNvSpPr>
              <a:spLocks noEditPoints="1"/>
            </p:cNvSpPr>
            <p:nvPr/>
          </p:nvSpPr>
          <p:spPr bwMode="auto">
            <a:xfrm>
              <a:off x="6388" y="3287"/>
              <a:ext cx="17" cy="62"/>
            </a:xfrm>
            <a:custGeom>
              <a:avLst/>
              <a:gdLst>
                <a:gd name="T0" fmla="*/ 25 w 76"/>
                <a:gd name="T1" fmla="*/ 266 h 266"/>
                <a:gd name="T2" fmla="*/ 25 w 76"/>
                <a:gd name="T3" fmla="*/ 116 h 266"/>
                <a:gd name="T4" fmla="*/ 0 w 76"/>
                <a:gd name="T5" fmla="*/ 116 h 266"/>
                <a:gd name="T6" fmla="*/ 0 w 76"/>
                <a:gd name="T7" fmla="*/ 90 h 266"/>
                <a:gd name="T8" fmla="*/ 56 w 76"/>
                <a:gd name="T9" fmla="*/ 90 h 266"/>
                <a:gd name="T10" fmla="*/ 56 w 76"/>
                <a:gd name="T11" fmla="*/ 266 h 266"/>
                <a:gd name="T12" fmla="*/ 25 w 76"/>
                <a:gd name="T13" fmla="*/ 266 h 266"/>
                <a:gd name="T14" fmla="*/ 76 w 76"/>
                <a:gd name="T15" fmla="*/ 0 h 266"/>
                <a:gd name="T16" fmla="*/ 39 w 76"/>
                <a:gd name="T17" fmla="*/ 55 h 266"/>
                <a:gd name="T18" fmla="*/ 16 w 76"/>
                <a:gd name="T19" fmla="*/ 55 h 266"/>
                <a:gd name="T20" fmla="*/ 44 w 76"/>
                <a:gd name="T21" fmla="*/ 0 h 266"/>
                <a:gd name="T22" fmla="*/ 76 w 76"/>
                <a:gd name="T23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 dirty="0"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693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1409700"/>
            <a:ext cx="16459200" cy="1600200"/>
          </a:xfrm>
        </p:spPr>
        <p:txBody>
          <a:bodyPr/>
          <a:lstStyle/>
          <a:p>
            <a:r>
              <a:rPr lang="cs-CZ" b="1" dirty="0">
                <a:solidFill>
                  <a:srgbClr val="2BC3E1"/>
                </a:solidFill>
              </a:rPr>
              <a:t>Složení pracovních týmů (KA 2,3,4,5,7)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4661336"/>
              </p:ext>
            </p:extLst>
          </p:nvPr>
        </p:nvGraphicFramePr>
        <p:xfrm>
          <a:off x="914400" y="2857500"/>
          <a:ext cx="16459200" cy="70040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371363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1363080"/>
            <a:ext cx="16459200" cy="1600200"/>
          </a:xfrm>
        </p:spPr>
        <p:txBody>
          <a:bodyPr>
            <a:normAutofit/>
          </a:bodyPr>
          <a:lstStyle/>
          <a:p>
            <a:r>
              <a:rPr lang="cs-CZ" b="1" dirty="0" smtClean="0">
                <a:solidFill>
                  <a:srgbClr val="2BC3E1"/>
                </a:solidFill>
              </a:rPr>
              <a:t>Složení pracovních skupin (KA 2,3,4,5,7)</a:t>
            </a:r>
            <a:endParaRPr lang="en-US" b="1" dirty="0">
              <a:solidFill>
                <a:srgbClr val="2BC3E1"/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852430195"/>
              </p:ext>
            </p:extLst>
          </p:nvPr>
        </p:nvGraphicFramePr>
        <p:xfrm>
          <a:off x="1112520" y="2011152"/>
          <a:ext cx="16062960" cy="7128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801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90600" y="876300"/>
            <a:ext cx="16506678" cy="646331"/>
          </a:xfrm>
        </p:spPr>
        <p:txBody>
          <a:bodyPr/>
          <a:lstStyle/>
          <a:p>
            <a:r>
              <a:rPr lang="cs-CZ" dirty="0" smtClean="0"/>
              <a:t>Jak pracujeme - spolupráce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1371600" y="2933700"/>
            <a:ext cx="13106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 fontAlgn="base">
              <a:buFont typeface="Arial" panose="020B0604020202020204" pitchFamily="34" charset="0"/>
              <a:buChar char="•"/>
            </a:pPr>
            <a:r>
              <a:rPr lang="cs-CZ" sz="4800" dirty="0" smtClean="0"/>
              <a:t>Školy:</a:t>
            </a:r>
          </a:p>
          <a:p>
            <a:pPr marL="1371600" lvl="1" indent="-685800" fontAlgn="base">
              <a:buFont typeface="Arial" panose="020B0604020202020204" pitchFamily="34" charset="0"/>
              <a:buChar char="•"/>
            </a:pPr>
            <a:r>
              <a:rPr lang="cs-CZ" sz="4800" dirty="0" smtClean="0"/>
              <a:t>nominovaní zástupci škol za odborné a všeobecné vzdělávání – tvorba modulů a komplexních úloh MOV</a:t>
            </a:r>
          </a:p>
          <a:p>
            <a:pPr marL="1371600" lvl="1" indent="-685800" fontAlgn="base">
              <a:buFont typeface="Arial" panose="020B0604020202020204" pitchFamily="34" charset="0"/>
              <a:buChar char="•"/>
            </a:pPr>
            <a:r>
              <a:rPr lang="cs-CZ" sz="4800" dirty="0" smtClean="0"/>
              <a:t>koordinátoři pro optimalizaci ŠVP</a:t>
            </a:r>
          </a:p>
          <a:p>
            <a:pPr lvl="1" fontAlgn="base"/>
            <a:endParaRPr lang="cs-CZ" sz="4800" dirty="0" smtClean="0"/>
          </a:p>
          <a:p>
            <a:pPr marL="1371600" lvl="1" indent="-685800" fontAlgn="base">
              <a:buFont typeface="Arial" panose="020B0604020202020204" pitchFamily="34" charset="0"/>
              <a:buChar char="•"/>
            </a:pPr>
            <a:endParaRPr lang="cs-CZ" sz="4800" dirty="0"/>
          </a:p>
        </p:txBody>
      </p:sp>
    </p:spTree>
    <p:extLst>
      <p:ext uri="{BB962C8B-B14F-4D97-AF65-F5344CB8AC3E}">
        <p14:creationId xmlns:p14="http://schemas.microsoft.com/office/powerpoint/2010/main" val="1969999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90600" y="876300"/>
            <a:ext cx="16506678" cy="646331"/>
          </a:xfrm>
        </p:spPr>
        <p:txBody>
          <a:bodyPr/>
          <a:lstStyle/>
          <a:p>
            <a:r>
              <a:rPr lang="cs-CZ" dirty="0" smtClean="0"/>
              <a:t>Jak pracujeme – spolupráce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1371600" y="2933700"/>
            <a:ext cx="1310640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 fontAlgn="base">
              <a:buFont typeface="Arial" panose="020B0604020202020204" pitchFamily="34" charset="0"/>
              <a:buChar char="•"/>
            </a:pPr>
            <a:r>
              <a:rPr lang="cs-CZ" sz="4800" dirty="0" smtClean="0"/>
              <a:t>Zaměstnavatelé - nominovaní zástupci zaměstnavatelů do pracovních skupin a pro systémovou spolupráci</a:t>
            </a:r>
          </a:p>
          <a:p>
            <a:pPr marL="2057400" lvl="2" indent="-685800" fontAlgn="base">
              <a:buFont typeface="Arial" panose="020B0604020202020204" pitchFamily="34" charset="0"/>
              <a:buChar char="•"/>
            </a:pPr>
            <a:r>
              <a:rPr lang="cs-CZ" sz="4800" b="1" dirty="0" smtClean="0">
                <a:solidFill>
                  <a:schemeClr val="accent1">
                    <a:lumMod val="75000"/>
                  </a:schemeClr>
                </a:solidFill>
              </a:rPr>
              <a:t>Svaz průmyslu a dopravy </a:t>
            </a:r>
          </a:p>
          <a:p>
            <a:pPr marL="2057400" lvl="2" indent="-685800" fontAlgn="base">
              <a:buFont typeface="Arial" panose="020B0604020202020204" pitchFamily="34" charset="0"/>
              <a:buChar char="•"/>
            </a:pPr>
            <a:r>
              <a:rPr lang="cs-CZ" sz="4800" b="1" dirty="0" smtClean="0">
                <a:solidFill>
                  <a:schemeClr val="accent1">
                    <a:lumMod val="75000"/>
                  </a:schemeClr>
                </a:solidFill>
              </a:rPr>
              <a:t>Hospodářská komora ČR</a:t>
            </a:r>
          </a:p>
          <a:p>
            <a:pPr marL="2057400" lvl="2" indent="-685800" fontAlgn="base">
              <a:buFont typeface="Arial" panose="020B0604020202020204" pitchFamily="34" charset="0"/>
              <a:buChar char="•"/>
            </a:pPr>
            <a:r>
              <a:rPr lang="cs-CZ" sz="4800" b="1" dirty="0" smtClean="0">
                <a:solidFill>
                  <a:schemeClr val="accent1">
                    <a:lumMod val="75000"/>
                  </a:schemeClr>
                </a:solidFill>
              </a:rPr>
              <a:t>Agrární komora </a:t>
            </a:r>
            <a:r>
              <a:rPr lang="cs-CZ" sz="4800" b="1" dirty="0" smtClean="0">
                <a:solidFill>
                  <a:schemeClr val="accent1">
                    <a:lumMod val="75000"/>
                  </a:schemeClr>
                </a:solidFill>
              </a:rPr>
              <a:t>ČR</a:t>
            </a:r>
          </a:p>
          <a:p>
            <a:pPr marL="2057400" lvl="2" indent="-685800" fontAlgn="base">
              <a:buFont typeface="Arial" panose="020B0604020202020204" pitchFamily="34" charset="0"/>
              <a:buChar char="•"/>
            </a:pPr>
            <a:r>
              <a:rPr lang="cs-CZ" sz="4800" b="1" dirty="0" smtClean="0">
                <a:solidFill>
                  <a:schemeClr val="accent1">
                    <a:lumMod val="75000"/>
                  </a:schemeClr>
                </a:solidFill>
              </a:rPr>
              <a:t>Konfederace zaměstnavatelských a podnikatelských svazů</a:t>
            </a:r>
          </a:p>
          <a:p>
            <a:pPr lvl="1" fontAlgn="base"/>
            <a:endParaRPr lang="cs-CZ" sz="4800" dirty="0" smtClean="0"/>
          </a:p>
          <a:p>
            <a:pPr marL="1371600" lvl="1" indent="-685800" fontAlgn="base">
              <a:buFont typeface="Arial" panose="020B0604020202020204" pitchFamily="34" charset="0"/>
              <a:buChar char="•"/>
            </a:pPr>
            <a:endParaRPr lang="cs-CZ" sz="4800" dirty="0"/>
          </a:p>
        </p:txBody>
      </p:sp>
    </p:spTree>
    <p:extLst>
      <p:ext uri="{BB962C8B-B14F-4D97-AF65-F5344CB8AC3E}">
        <p14:creationId xmlns:p14="http://schemas.microsoft.com/office/powerpoint/2010/main" val="1783579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90600" y="876300"/>
            <a:ext cx="16506678" cy="646331"/>
          </a:xfrm>
        </p:spPr>
        <p:txBody>
          <a:bodyPr/>
          <a:lstStyle/>
          <a:p>
            <a:r>
              <a:rPr lang="cs-CZ" dirty="0" smtClean="0"/>
              <a:t>Jak pracujeme - spolupráce</a:t>
            </a:r>
            <a:endParaRPr lang="cs-CZ" dirty="0"/>
          </a:p>
        </p:txBody>
      </p:sp>
      <p:sp>
        <p:nvSpPr>
          <p:cNvPr id="3" name="TextovéPole 2"/>
          <p:cNvSpPr txBox="1"/>
          <p:nvPr/>
        </p:nvSpPr>
        <p:spPr>
          <a:xfrm>
            <a:off x="1371600" y="2933700"/>
            <a:ext cx="13106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0" indent="-685800" fontAlgn="base">
              <a:buFont typeface="Arial" panose="020B0604020202020204" pitchFamily="34" charset="0"/>
              <a:buChar char="•"/>
            </a:pPr>
            <a:r>
              <a:rPr lang="cs-CZ" sz="4800" dirty="0" smtClean="0"/>
              <a:t>Zaměstnavatelé - nominovaní zástupci zaměstnavatelů do KA5 – spolupráce škol  a firem</a:t>
            </a:r>
          </a:p>
          <a:p>
            <a:pPr marL="2057400" lvl="2" indent="-685800" fontAlgn="base">
              <a:buFont typeface="Arial" panose="020B0604020202020204" pitchFamily="34" charset="0"/>
              <a:buChar char="•"/>
            </a:pPr>
            <a:r>
              <a:rPr lang="cs-CZ" sz="4800" dirty="0" smtClean="0">
                <a:solidFill>
                  <a:schemeClr val="accent1">
                    <a:lumMod val="75000"/>
                  </a:schemeClr>
                </a:solidFill>
              </a:rPr>
              <a:t>Instruktoři ve firmách</a:t>
            </a:r>
          </a:p>
          <a:p>
            <a:pPr lvl="1" fontAlgn="base"/>
            <a:endParaRPr lang="cs-CZ" sz="4800" dirty="0" smtClean="0"/>
          </a:p>
          <a:p>
            <a:pPr marL="1371600" lvl="1" indent="-685800" fontAlgn="base">
              <a:buFont typeface="Arial" panose="020B0604020202020204" pitchFamily="34" charset="0"/>
              <a:buChar char="•"/>
            </a:pPr>
            <a:endParaRPr lang="cs-CZ" sz="4800" dirty="0"/>
          </a:p>
        </p:txBody>
      </p:sp>
    </p:spTree>
    <p:extLst>
      <p:ext uri="{BB962C8B-B14F-4D97-AF65-F5344CB8AC3E}">
        <p14:creationId xmlns:p14="http://schemas.microsoft.com/office/powerpoint/2010/main" val="151353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zapojených firem – stav k 30. 4. 2018</a:t>
            </a: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943122" y="1790700"/>
            <a:ext cx="12772878" cy="8686865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Jednota Moravský Krumlov, pracoviště Miroslav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Jednota Moravský Krumlov - pracoviště Přímětice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AHOLD Czech Republic, a.s.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LIDL Česká republika v.o.s.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Penny Market s.r.o.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UNITES Systems a.s.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AUVYT s.r.o.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Smart BIT s.r.o.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Czechia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-Moravia spol. s r.o.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AUTEL, a.s.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MASTER IT Technologies, a.s.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Amit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spol. s r.o. 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Festo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s.r.o.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Walter s.r.o.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AUTEC ENGINEERING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KOVO Koukola s.r.o.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ŽĎAS a.s.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KOVOSVIT MAS, a.s.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cs-CZ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cs-CZ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cs-CZ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cs-CZ" sz="2000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MOTOR 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JIKOV Strojírenská a.s.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KOVOVÝROBA HOFFMANN, s.r.o.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TŘINECKÉ ŽELEZÁRNY, a. s.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MESIT </a:t>
            </a:r>
            <a:r>
              <a:rPr lang="cs-CZ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defence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s.r.o.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PROZAX, s.r.o.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Č.V.PROTOTYP OSTRAVA-HRABOVÁ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ArcelorMittal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Ostrava a.s.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Ferrmon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a.s.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Mezinárodní centrum duchovní obnovy Hejnice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Antonie </a:t>
            </a:r>
            <a:r>
              <a:rPr lang="cs-CZ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hotels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s.r.o.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Hotel Ryšavý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Hotel ROKITEN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Hotel </a:t>
            </a:r>
            <a:r>
              <a:rPr lang="cs-CZ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Savannah</a:t>
            </a: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Restarace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Česká </a:t>
            </a:r>
            <a:r>
              <a:rPr lang="cs-CZ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Freeport</a:t>
            </a: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Restaurace La Veranda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Clarion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Hotel Vysočany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Restaurace </a:t>
            </a:r>
            <a:r>
              <a:rPr lang="cs-CZ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GrandCru</a:t>
            </a:r>
            <a:endParaRPr lang="cs-CZ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Perfect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0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Canteen</a:t>
            </a: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s.r.o.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Josef Koliba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Školní statek Kadaň, Jezerka, příspěvková organizace Kadaň</a:t>
            </a:r>
            <a:endParaRPr lang="cs-CZ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4590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76300" y="571411"/>
            <a:ext cx="6591300" cy="1338828"/>
          </a:xfrm>
        </p:spPr>
        <p:txBody>
          <a:bodyPr/>
          <a:lstStyle/>
          <a:p>
            <a:r>
              <a:rPr lang="cs-CZ" dirty="0" smtClean="0"/>
              <a:t>Kvalifikační pyramida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16</a:t>
            </a:fld>
            <a:endParaRPr/>
          </a:p>
        </p:txBody>
      </p:sp>
      <p:sp>
        <p:nvSpPr>
          <p:cNvPr id="7" name="Rovnoramenný trojúhelník 6"/>
          <p:cNvSpPr/>
          <p:nvPr/>
        </p:nvSpPr>
        <p:spPr>
          <a:xfrm>
            <a:off x="1295400" y="1181100"/>
            <a:ext cx="13792200" cy="7772399"/>
          </a:xfrm>
          <a:prstGeom prst="triangle">
            <a:avLst>
              <a:gd name="adj" fmla="val 52336"/>
            </a:avLst>
          </a:prstGeom>
          <a:solidFill>
            <a:srgbClr val="62AC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8" name="Textové pole 41994"/>
          <p:cNvSpPr txBox="1"/>
          <p:nvPr/>
        </p:nvSpPr>
        <p:spPr>
          <a:xfrm>
            <a:off x="5181600" y="7277100"/>
            <a:ext cx="8153400" cy="152400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400" b="1" dirty="0">
                <a:solidFill>
                  <a:srgbClr val="62ACC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RVP pro stupeň vzdělání </a:t>
            </a:r>
          </a:p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Všeobecné vzdělání „pro všechny“</a:t>
            </a:r>
          </a:p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9 oblastí všeobecného vzdělání + klíčové kompetence</a:t>
            </a:r>
          </a:p>
          <a:p>
            <a:pPr marL="180340" indent="-180340">
              <a:lnSpc>
                <a:spcPct val="107000"/>
              </a:lnSpc>
              <a:spcAft>
                <a:spcPts val="800"/>
              </a:spcAft>
            </a:pPr>
            <a:r>
              <a:rPr lang="cs-CZ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9" name="Textové pole 41994"/>
          <p:cNvSpPr txBox="1"/>
          <p:nvPr/>
        </p:nvSpPr>
        <p:spPr>
          <a:xfrm>
            <a:off x="8195982" y="6024812"/>
            <a:ext cx="4415118" cy="106684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4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Všeobecné </a:t>
            </a:r>
            <a:r>
              <a:rPr lang="cs-CZ" sz="2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vzdělání </a:t>
            </a:r>
            <a:endParaRPr lang="cs-CZ" sz="24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4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průpravného charakteru </a:t>
            </a:r>
            <a:endParaRPr lang="cs-CZ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07000"/>
              </a:lnSpc>
              <a:spcAft>
                <a:spcPts val="800"/>
              </a:spcAft>
            </a:pPr>
            <a:r>
              <a:rPr lang="cs-CZ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1" name="Textové pole 41994"/>
          <p:cNvSpPr txBox="1"/>
          <p:nvPr/>
        </p:nvSpPr>
        <p:spPr>
          <a:xfrm>
            <a:off x="8191500" y="5152676"/>
            <a:ext cx="4419600" cy="66040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4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Širší odborný základ </a:t>
            </a:r>
            <a:endParaRPr lang="cs-CZ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07000"/>
              </a:lnSpc>
              <a:spcAft>
                <a:spcPts val="800"/>
              </a:spcAft>
            </a:pPr>
            <a:r>
              <a:rPr lang="cs-CZ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Textové pole 41994"/>
          <p:cNvSpPr txBox="1"/>
          <p:nvPr/>
        </p:nvSpPr>
        <p:spPr>
          <a:xfrm>
            <a:off x="8191500" y="3942866"/>
            <a:ext cx="4419600" cy="99808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400" b="1" dirty="0">
                <a:solidFill>
                  <a:srgbClr val="62ACC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RVP pro </a:t>
            </a:r>
            <a:r>
              <a:rPr lang="cs-CZ" sz="2400" b="1" dirty="0" smtClean="0">
                <a:solidFill>
                  <a:srgbClr val="62ACC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obor vzdělání SŠ </a:t>
            </a:r>
            <a:endParaRPr lang="cs-CZ" sz="2400" b="1" dirty="0">
              <a:solidFill>
                <a:srgbClr val="62ACC9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4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Užší odborný základ </a:t>
            </a:r>
            <a:endParaRPr lang="cs-CZ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ové pole 41994"/>
          <p:cNvSpPr txBox="1"/>
          <p:nvPr/>
        </p:nvSpPr>
        <p:spPr>
          <a:xfrm>
            <a:off x="8191500" y="1758693"/>
            <a:ext cx="4419600" cy="101077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400" b="1" dirty="0" smtClean="0">
                <a:solidFill>
                  <a:srgbClr val="62ACC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NSK </a:t>
            </a:r>
            <a:endParaRPr lang="cs-CZ" sz="2400" b="1" dirty="0">
              <a:solidFill>
                <a:srgbClr val="62ACC9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4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(Úplné) profesní kvalifikace</a:t>
            </a:r>
            <a:endParaRPr lang="cs-CZ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ové pole 41994"/>
          <p:cNvSpPr txBox="1"/>
          <p:nvPr/>
        </p:nvSpPr>
        <p:spPr>
          <a:xfrm>
            <a:off x="2057400" y="3582898"/>
            <a:ext cx="2057400" cy="101077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srgbClr val="62ACC9"/>
            </a:solidFill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 algn="ctr">
              <a:lnSpc>
                <a:spcPct val="107000"/>
              </a:lnSpc>
              <a:spcAft>
                <a:spcPts val="0"/>
              </a:spcAft>
            </a:pPr>
            <a:endParaRPr lang="cs-CZ" sz="1200" b="1" dirty="0" smtClean="0">
              <a:solidFill>
                <a:srgbClr val="62ACC9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 algn="ctr">
              <a:lnSpc>
                <a:spcPct val="107000"/>
              </a:lnSpc>
              <a:spcAft>
                <a:spcPts val="0"/>
              </a:spcAft>
            </a:pPr>
            <a:r>
              <a:rPr lang="cs-CZ" sz="2400" b="1" dirty="0" smtClean="0">
                <a:solidFill>
                  <a:srgbClr val="62ACC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ŠVP </a:t>
            </a:r>
            <a:endParaRPr lang="cs-CZ" sz="2400" b="1" dirty="0">
              <a:solidFill>
                <a:srgbClr val="62ACC9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6" name="Přímá spojnice se šipkou 15"/>
          <p:cNvCxnSpPr/>
          <p:nvPr/>
        </p:nvCxnSpPr>
        <p:spPr>
          <a:xfrm flipH="1">
            <a:off x="4495800" y="2576550"/>
            <a:ext cx="3695700" cy="1119150"/>
          </a:xfrm>
          <a:prstGeom prst="straightConnector1">
            <a:avLst/>
          </a:prstGeom>
          <a:ln w="25400" cap="sq">
            <a:solidFill>
              <a:schemeClr val="accent2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/>
          <p:nvPr/>
        </p:nvCxnSpPr>
        <p:spPr>
          <a:xfrm flipH="1" flipV="1">
            <a:off x="4419600" y="4034094"/>
            <a:ext cx="3771900" cy="407812"/>
          </a:xfrm>
          <a:prstGeom prst="straightConnector1">
            <a:avLst/>
          </a:prstGeom>
          <a:ln w="25400" cap="sq">
            <a:solidFill>
              <a:schemeClr val="accent2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se šipkou 21"/>
          <p:cNvCxnSpPr/>
          <p:nvPr/>
        </p:nvCxnSpPr>
        <p:spPr>
          <a:xfrm flipH="1" flipV="1">
            <a:off x="4419600" y="4381500"/>
            <a:ext cx="2590800" cy="2895600"/>
          </a:xfrm>
          <a:prstGeom prst="straightConnector1">
            <a:avLst/>
          </a:prstGeom>
          <a:ln w="25400" cap="sq">
            <a:solidFill>
              <a:schemeClr val="accent2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Přímá spojnice se šipkou 14"/>
          <p:cNvCxnSpPr/>
          <p:nvPr/>
        </p:nvCxnSpPr>
        <p:spPr>
          <a:xfrm>
            <a:off x="10167730" y="2649805"/>
            <a:ext cx="1104900" cy="1281061"/>
          </a:xfrm>
          <a:prstGeom prst="straightConnector1">
            <a:avLst/>
          </a:prstGeom>
          <a:ln w="25400" cap="sq">
            <a:solidFill>
              <a:schemeClr val="accent2"/>
            </a:solidFill>
            <a:bevel/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6065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385751" y="1790700"/>
            <a:ext cx="156210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Připravujeme moduly po všechny kategorie – s využitím společného  odborného základu a profesních kvalifikací NSK</a:t>
            </a:r>
          </a:p>
          <a:p>
            <a:pPr marL="457200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Poslouží jako podklad školám pro využití v ŠVP ( vzorové)</a:t>
            </a:r>
          </a:p>
          <a:p>
            <a:pPr>
              <a:spcBef>
                <a:spcPts val="400"/>
              </a:spcBef>
            </a:pPr>
            <a:endParaRPr lang="cs-CZ" sz="32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K vybraným modulům budou </a:t>
            </a:r>
            <a:endParaRPr lang="cs-CZ" sz="32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připraveny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komplexní úlohy</a:t>
            </a:r>
          </a:p>
          <a:p>
            <a:pPr marL="457200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32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Návody a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metodická</a:t>
            </a:r>
          </a:p>
          <a:p>
            <a:pPr>
              <a:spcBef>
                <a:spcPts val="400"/>
              </a:spcBef>
            </a:pP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 </a:t>
            </a:r>
            <a:r>
              <a:rPr lang="cs-CZ" sz="32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doporučení k realizaci výuky</a:t>
            </a:r>
          </a:p>
          <a:p>
            <a:pPr marL="457200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cs-CZ" sz="32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endParaRPr lang="cs-CZ" sz="32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Moduly a komplexní úlohy  MOV pro odbornou část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0717" y="3771900"/>
            <a:ext cx="9601200" cy="5803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653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Moduly MOV – příklady modulů </a:t>
            </a:r>
            <a:r>
              <a:rPr lang="cs-CZ" dirty="0" smtClean="0"/>
              <a:t>VV</a:t>
            </a:r>
            <a:endParaRPr lang="cs-CZ" dirty="0"/>
          </a:p>
        </p:txBody>
      </p:sp>
      <p:sp>
        <p:nvSpPr>
          <p:cNvPr id="3" name="TextBox 23"/>
          <p:cNvSpPr txBox="1"/>
          <p:nvPr/>
        </p:nvSpPr>
        <p:spPr>
          <a:xfrm>
            <a:off x="943122" y="1531412"/>
            <a:ext cx="15621000" cy="14203888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Jazyk a jazyková komunikace - český jazyk: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Pišme správně česky</a:t>
            </a:r>
          </a:p>
          <a:p>
            <a:endParaRPr lang="cs-CZ" dirty="0" smtClean="0"/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Umění  a kultura:</a:t>
            </a:r>
          </a:p>
          <a:p>
            <a:r>
              <a:rPr lang="cs-CZ" dirty="0" smtClean="0"/>
              <a:t>moduly nahrazující chronologické pojetí výuky literatury: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Smích a škleb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Vzdor a vzpoura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Dávné a nedávné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Rozum a víra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Dobrodružství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Příroda a venkov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Putování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Žena v literatuře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Ve službách režimů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Zakazované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Vysoké a populární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 smtClean="0"/>
              <a:t>Krize univerzálního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endParaRPr lang="cs-CZ" dirty="0" smtClean="0"/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Člověk a svět práce: </a:t>
            </a:r>
          </a:p>
          <a:p>
            <a:r>
              <a:rPr lang="cs-CZ" dirty="0" smtClean="0"/>
              <a:t>Vstup na trh práce</a:t>
            </a:r>
            <a:br>
              <a:rPr lang="cs-CZ" dirty="0" smtClean="0"/>
            </a:br>
            <a:endParaRPr lang="cs-CZ" dirty="0" smtClean="0"/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Matematika: </a:t>
            </a:r>
          </a:p>
          <a:p>
            <a:r>
              <a:rPr lang="cs-CZ" dirty="0" smtClean="0"/>
              <a:t>Praktická trigonometrie, </a:t>
            </a:r>
          </a:p>
          <a:p>
            <a:r>
              <a:rPr lang="cs-CZ" dirty="0" smtClean="0"/>
              <a:t>Stereometrie v praxi.</a:t>
            </a:r>
          </a:p>
          <a:p>
            <a:r>
              <a:rPr lang="cs-CZ" dirty="0" smtClean="0"/>
              <a:t>Měření </a:t>
            </a:r>
          </a:p>
          <a:p>
            <a:endParaRPr lang="cs-CZ" dirty="0" smtClean="0"/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ICT</a:t>
            </a:r>
            <a:r>
              <a:rPr lang="cs-CZ" dirty="0" smtClean="0"/>
              <a:t>: </a:t>
            </a:r>
          </a:p>
          <a:p>
            <a:r>
              <a:rPr lang="cs-CZ" dirty="0" smtClean="0"/>
              <a:t>Systematická práce se zbožím</a:t>
            </a:r>
          </a:p>
          <a:p>
            <a:r>
              <a:rPr lang="cs-CZ" dirty="0" smtClean="0"/>
              <a:t>Sběr a zpracování dat</a:t>
            </a:r>
          </a:p>
          <a:p>
            <a:endParaRPr lang="cs-CZ" sz="2800" dirty="0" smtClean="0"/>
          </a:p>
          <a:p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cs-CZ" sz="3200" dirty="0" smtClean="0"/>
              <a:t> </a:t>
            </a:r>
          </a:p>
          <a:p>
            <a:r>
              <a:rPr lang="cs-CZ" sz="3200" dirty="0" smtClean="0"/>
              <a:t/>
            </a:r>
            <a:br>
              <a:rPr lang="cs-CZ" sz="3200" dirty="0" smtClean="0"/>
            </a:br>
            <a:endParaRPr lang="cs-CZ" sz="32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243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385961" y="1543249"/>
            <a:ext cx="15621000" cy="96949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cs-CZ" sz="3200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r>
              <a:rPr lang="cs-CZ" sz="2800" dirty="0" smtClean="0">
                <a:solidFill>
                  <a:schemeClr val="accent1">
                    <a:lumMod val="75000"/>
                  </a:schemeClr>
                </a:solidFill>
              </a:rPr>
              <a:t>Strojírenství</a:t>
            </a:r>
            <a:r>
              <a:rPr lang="cs-CZ" sz="2800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Projektování a konstruování pomocí 3D technologie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Řízení a certifikace jakosti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Vystřihování součástí z pásů a plechů s celkovým teoretickým základem, technologií a finanční rozvahou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Modelování tekutinových mechanizmů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Programy pro CNC a jejich skladba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Stroje pro zpracování plastů a tlakové lití</a:t>
            </a:r>
          </a:p>
          <a:p>
            <a:r>
              <a:rPr lang="cs-CZ" sz="2800" dirty="0"/>
              <a:t/>
            </a:r>
            <a:br>
              <a:rPr lang="cs-CZ" sz="2800" dirty="0"/>
            </a:br>
            <a:r>
              <a:rPr lang="cs-CZ" sz="2800" dirty="0" smtClean="0">
                <a:solidFill>
                  <a:schemeClr val="accent1">
                    <a:lumMod val="75000"/>
                  </a:schemeClr>
                </a:solidFill>
              </a:rPr>
              <a:t>Gastronomie:</a:t>
            </a:r>
            <a:endParaRPr lang="cs-CZ" sz="2800" dirty="0">
              <a:solidFill>
                <a:schemeClr val="accent1">
                  <a:lumMod val="75000"/>
                </a:schemeClr>
              </a:solidFill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Základy </a:t>
            </a:r>
            <a:r>
              <a:rPr lang="cs-CZ" sz="2800" dirty="0" smtClean="0"/>
              <a:t>barmanství, Barmanské </a:t>
            </a:r>
            <a:r>
              <a:rPr lang="cs-CZ" sz="2800" dirty="0"/>
              <a:t>dovednosti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Káva a její příprava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Těsto a hmoty na přípravu moučníků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Základní restaurační moučníky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err="1"/>
              <a:t>Baristické</a:t>
            </a:r>
            <a:r>
              <a:rPr lang="cs-CZ" sz="2800" dirty="0"/>
              <a:t> dovednosti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Základy </a:t>
            </a:r>
            <a:r>
              <a:rPr lang="cs-CZ" sz="2800" dirty="0" err="1"/>
              <a:t>sommelierství</a:t>
            </a:r>
            <a:endParaRPr lang="cs-CZ" sz="2800" dirty="0"/>
          </a:p>
          <a:p>
            <a:r>
              <a:rPr lang="cs-CZ" sz="3200" dirty="0"/>
              <a:t/>
            </a:r>
            <a:br>
              <a:rPr lang="cs-CZ" sz="3200" dirty="0"/>
            </a:br>
            <a:r>
              <a:rPr lang="cs-CZ" sz="3200" dirty="0"/>
              <a:t> </a:t>
            </a:r>
          </a:p>
          <a:p>
            <a:r>
              <a:rPr lang="cs-CZ" sz="3200" dirty="0"/>
              <a:t/>
            </a:r>
            <a:br>
              <a:rPr lang="cs-CZ" sz="3200" dirty="0"/>
            </a:br>
            <a:endParaRPr lang="cs-CZ" sz="32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Moduly MOV – příklady modulů OV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09751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00400" y="4162842"/>
            <a:ext cx="11887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5400" b="1" dirty="0" smtClean="0">
                <a:solidFill>
                  <a:srgbClr val="2BC3E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Modernizace odborného vzdělávání</a:t>
            </a:r>
          </a:p>
          <a:p>
            <a:pPr algn="ctr"/>
            <a:r>
              <a:rPr lang="cs-CZ" sz="4000" b="1" dirty="0" smtClean="0">
                <a:solidFill>
                  <a:srgbClr val="2BC3E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Možnosti spolupráce</a:t>
            </a:r>
          </a:p>
          <a:p>
            <a:pPr algn="ctr"/>
            <a:r>
              <a:rPr lang="cs-CZ" sz="3200" b="1" dirty="0" smtClean="0">
                <a:solidFill>
                  <a:srgbClr val="2BC3E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Olomouc, květen 2018</a:t>
            </a:r>
            <a:endParaRPr lang="en-US" sz="3200" b="1" dirty="0">
              <a:solidFill>
                <a:srgbClr val="2BC3E1"/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048000" y="4000500"/>
            <a:ext cx="685800" cy="685800"/>
            <a:chOff x="6324600" y="4114799"/>
            <a:chExt cx="685800" cy="685800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 rot="10800000">
            <a:off x="14394304" y="5676900"/>
            <a:ext cx="685800" cy="685800"/>
            <a:chOff x="6324600" y="4114799"/>
            <a:chExt cx="685800" cy="685800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1885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943122" y="1098033"/>
            <a:ext cx="15621000" cy="8848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r>
              <a:rPr lang="cs-CZ" sz="2800" dirty="0" smtClean="0">
                <a:solidFill>
                  <a:schemeClr val="accent1">
                    <a:lumMod val="75000"/>
                  </a:schemeClr>
                </a:solidFill>
              </a:rPr>
              <a:t>Ekonomické obory: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smtClean="0"/>
              <a:t>Asistent/</a:t>
            </a:r>
            <a:r>
              <a:rPr lang="cs-CZ" sz="2800" dirty="0" err="1" smtClean="0"/>
              <a:t>ka</a:t>
            </a:r>
            <a:r>
              <a:rPr lang="cs-CZ" sz="2800" dirty="0"/>
              <a:t>/, Sekretář/</a:t>
            </a:r>
            <a:r>
              <a:rPr lang="cs-CZ" sz="2800" dirty="0" err="1"/>
              <a:t>ka</a:t>
            </a:r>
            <a:r>
              <a:rPr lang="cs-CZ" sz="2800" dirty="0"/>
              <a:t> </a:t>
            </a:r>
            <a:endParaRPr lang="cs-CZ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smtClean="0"/>
              <a:t>Podnikání</a:t>
            </a:r>
            <a:endParaRPr lang="cs-CZ" sz="2800" dirty="0"/>
          </a:p>
          <a:p>
            <a:endParaRPr lang="cs-CZ" sz="2800" dirty="0"/>
          </a:p>
          <a:p>
            <a:r>
              <a:rPr lang="cs-CZ" sz="2800" dirty="0" smtClean="0">
                <a:solidFill>
                  <a:schemeClr val="accent1">
                    <a:lumMod val="75000"/>
                  </a:schemeClr>
                </a:solidFill>
              </a:rPr>
              <a:t>Obchod</a:t>
            </a:r>
            <a:r>
              <a:rPr lang="cs-CZ" sz="2800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Ryby a mořské plody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Obuv a kožená galanterie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Práce s pokladnou </a:t>
            </a:r>
            <a:endParaRPr lang="cs-CZ" sz="2800" dirty="0" smtClean="0"/>
          </a:p>
          <a:p>
            <a:endParaRPr lang="cs-CZ" sz="2800" dirty="0" smtClean="0"/>
          </a:p>
          <a:p>
            <a:r>
              <a:rPr lang="cs-CZ" sz="2800" dirty="0" smtClean="0">
                <a:solidFill>
                  <a:schemeClr val="accent1">
                    <a:lumMod val="75000"/>
                  </a:schemeClr>
                </a:solidFill>
              </a:rPr>
              <a:t>Umění: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 smtClean="0"/>
              <a:t>Reklama</a:t>
            </a:r>
            <a:r>
              <a:rPr lang="cs-CZ" sz="2800" dirty="0"/>
              <a:t>, propagace a sebeprezentace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Dějiny uměleckého řemesla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Vývoj průmyslového designu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2800" dirty="0"/>
              <a:t>Současný design</a:t>
            </a:r>
          </a:p>
          <a:p>
            <a:endParaRPr lang="cs-CZ" sz="3200" dirty="0" smtClean="0"/>
          </a:p>
          <a:p>
            <a:r>
              <a:rPr lang="cs-CZ" sz="3200" dirty="0"/>
              <a:t/>
            </a:r>
            <a:br>
              <a:rPr lang="cs-CZ" sz="3200" dirty="0"/>
            </a:br>
            <a:endParaRPr lang="cs-CZ" sz="32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Moduly MOV – příklady modulů OV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1341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1738372"/>
            <a:ext cx="15621000" cy="5868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Jako celek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(úprava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UP, modulární uspořádání výuky)</a:t>
            </a:r>
          </a:p>
          <a:p>
            <a:pPr>
              <a:spcBef>
                <a:spcPts val="400"/>
              </a:spcBef>
            </a:pP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Upravené části ŠVP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(rozsah </a:t>
            </a: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praktické výuky, výuka u zaměstnavatele)   </a:t>
            </a:r>
          </a:p>
          <a:p>
            <a:pPr>
              <a:spcBef>
                <a:spcPts val="400"/>
              </a:spcBef>
            </a:pP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Využité moduly, komplexní úlohy v ŠVP</a:t>
            </a:r>
          </a:p>
          <a:p>
            <a:pPr>
              <a:spcBef>
                <a:spcPts val="400"/>
              </a:spcBef>
            </a:pPr>
            <a:endParaRPr lang="cs-CZ" sz="32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r>
              <a:rPr lang="cs-CZ" sz="32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Škola bude inovovat více ŠVP 2-3 – celkem 65 ŠVP v předepsané struktuře:</a:t>
            </a:r>
          </a:p>
          <a:p>
            <a:pPr>
              <a:spcBef>
                <a:spcPts val="400"/>
              </a:spcBef>
            </a:pPr>
            <a:endParaRPr lang="cs-CZ" sz="32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cs-CZ" sz="3200" dirty="0" smtClean="0"/>
              <a:t>10 ŠVP kategorie dosaženého vzdělání E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cs-CZ" sz="3200" dirty="0" smtClean="0"/>
              <a:t>25 ŠVP kategorie dosaženého vzdělání H</a:t>
            </a:r>
          </a:p>
          <a:p>
            <a:pPr marL="457200" indent="-457200">
              <a:buFont typeface="Wingdings" panose="05000000000000000000" pitchFamily="2" charset="2"/>
              <a:buChar char="q"/>
            </a:pPr>
            <a:r>
              <a:rPr lang="cs-CZ" sz="3200" dirty="0" smtClean="0"/>
              <a:t>30 ŠVP kategorie dosaženého vzdělání L0, M</a:t>
            </a:r>
          </a:p>
          <a:p>
            <a:pPr>
              <a:spcBef>
                <a:spcPts val="400"/>
              </a:spcBef>
            </a:pPr>
            <a:endParaRPr lang="cs-CZ" sz="32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r>
              <a:rPr lang="cs-CZ" sz="3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Analýza </a:t>
            </a:r>
            <a:r>
              <a:rPr lang="cs-CZ" sz="320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s</a:t>
            </a:r>
            <a:r>
              <a:rPr lang="cs-CZ" sz="3200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</a:rPr>
              <a:t>távajícího ŠVP</a:t>
            </a:r>
            <a:endParaRPr lang="cs-CZ" sz="3200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762000" y="909340"/>
            <a:ext cx="16506678" cy="646331"/>
          </a:xfrm>
        </p:spPr>
        <p:txBody>
          <a:bodyPr/>
          <a:lstStyle/>
          <a:p>
            <a:r>
              <a:rPr lang="cs-CZ" dirty="0" smtClean="0"/>
              <a:t>Inovace ŠVP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27373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2438400" y="1638300"/>
            <a:ext cx="15621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32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endParaRPr lang="cs-CZ" sz="32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endParaRPr lang="cs-CZ" sz="32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endParaRPr lang="cs-CZ" sz="32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endParaRPr lang="cs-CZ" sz="32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endParaRPr lang="cs-CZ" sz="32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endParaRPr lang="cs-CZ" sz="32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endParaRPr lang="cs-CZ" sz="32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endParaRPr lang="cs-CZ" sz="32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endParaRPr lang="cs-CZ" sz="32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endParaRPr lang="cs-CZ" sz="32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Možnosti optimalizace ŠVP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295400" y="1472361"/>
            <a:ext cx="14782800" cy="74020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u="sng" dirty="0"/>
              <a:t>Optimalizovaným ŠVP se </a:t>
            </a:r>
            <a:r>
              <a:rPr lang="cs-CZ" sz="3200" u="sng" dirty="0" smtClean="0"/>
              <a:t>rozumí</a:t>
            </a:r>
          </a:p>
          <a:p>
            <a:endParaRPr lang="cs-CZ" u="sng" dirty="0"/>
          </a:p>
          <a:p>
            <a:r>
              <a:rPr lang="cs-CZ" dirty="0"/>
              <a:t>•	</a:t>
            </a:r>
            <a:r>
              <a:rPr lang="cs-CZ" sz="3200" dirty="0"/>
              <a:t>začlenění vzdělávacích modulů připravených podle modulů MOV pro konkrétní obor/y vzdělání (připravené s využitím výsledků učení vytvořených na společném odborném základu) do vzdělávacího programu (ŠVP) včetně změny učebního plánu a začlenění komplexních úloh do </a:t>
            </a:r>
            <a:r>
              <a:rPr lang="cs-CZ" sz="3200" dirty="0" smtClean="0"/>
              <a:t>výuky</a:t>
            </a:r>
          </a:p>
          <a:p>
            <a:r>
              <a:rPr lang="cs-CZ" sz="3200" dirty="0" smtClean="0"/>
              <a:t> nebo</a:t>
            </a:r>
            <a:endParaRPr lang="cs-CZ" sz="3200" dirty="0"/>
          </a:p>
          <a:p>
            <a:r>
              <a:rPr lang="cs-CZ" sz="3200" dirty="0"/>
              <a:t>•	aktualizace učebních osnov se začleněním výsledků učení </a:t>
            </a:r>
            <a:r>
              <a:rPr lang="cs-CZ" sz="3200" dirty="0" smtClean="0"/>
              <a:t>vytvořených </a:t>
            </a:r>
            <a:r>
              <a:rPr lang="cs-CZ" sz="3200" dirty="0"/>
              <a:t>na společném odborném </a:t>
            </a:r>
            <a:r>
              <a:rPr lang="cs-CZ" sz="3200" dirty="0" smtClean="0"/>
              <a:t>základě </a:t>
            </a:r>
            <a:r>
              <a:rPr lang="cs-CZ" sz="3200" dirty="0"/>
              <a:t>do vzdělávacího programu (ŠVP) včetně úpravy učebního plánu a začlenění komplexních úloh do výuky </a:t>
            </a:r>
            <a:endParaRPr lang="cs-CZ" sz="3200" dirty="0" smtClean="0"/>
          </a:p>
          <a:p>
            <a:endParaRPr lang="cs-CZ" sz="3200" dirty="0" smtClean="0"/>
          </a:p>
          <a:p>
            <a:r>
              <a:rPr lang="cs-CZ" sz="3200" dirty="0" smtClean="0"/>
              <a:t>nebo</a:t>
            </a:r>
            <a:endParaRPr lang="cs-CZ" sz="3200" dirty="0"/>
          </a:p>
          <a:p>
            <a:r>
              <a:rPr lang="cs-CZ" sz="3200" dirty="0"/>
              <a:t>•	změna v organizaci a obsahu a rozsahu praktického vyučování v ŠVP s využitím prvků a nástrojů projektu MOV a využití komplexních úloh v inovovaném ŠVP.</a:t>
            </a:r>
          </a:p>
        </p:txBody>
      </p:sp>
    </p:spTree>
    <p:extLst>
      <p:ext uri="{BB962C8B-B14F-4D97-AF65-F5344CB8AC3E}">
        <p14:creationId xmlns:p14="http://schemas.microsoft.com/office/powerpoint/2010/main" val="1065831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Možnosti spolupráce </a:t>
            </a:r>
            <a:r>
              <a:rPr lang="cs-CZ" dirty="0" smtClean="0"/>
              <a:t>I</a:t>
            </a:r>
            <a:r>
              <a:rPr lang="cs-CZ" dirty="0" smtClean="0"/>
              <a:t>. </a:t>
            </a:r>
            <a:endParaRPr lang="cs-CZ" dirty="0"/>
          </a:p>
        </p:txBody>
      </p:sp>
      <p:sp>
        <p:nvSpPr>
          <p:cNvPr id="3" name="TextBox 23"/>
          <p:cNvSpPr txBox="1"/>
          <p:nvPr/>
        </p:nvSpPr>
        <p:spPr>
          <a:xfrm>
            <a:off x="1371600" y="1714500"/>
            <a:ext cx="156210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Odborné panely – povinná spolupráce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Vždy zaměřen na specifickou oblast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Neformální poradní autorita pro sekci Vzdělávání MŠMT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Zajištění konsensuálního názoru na danou oblast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Vytváření shody na tom, jaké aspekty přispívají ke kvalitě práce škol/učitelů s žáky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Konsenzus zohledňuje stanoviska různých stran (systémové, odborné akademické i odborné praktické)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Odborným garantem je aktivní pedagog (nebo skupina pedagogů)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Expert s mezinárodním renomé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Syntéza výstupů z předcházejících i probíhajících projektů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Propojení a možnost pravidelného sdílení zkušeností z realizace projektů zaměřených na danou oblast 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Formulace závěrů a doporučení pro sekci Vzdělávání MŠMT jako podklad pro řízení vzdělávací politiky v regionálním školství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Min. 2x </a:t>
            </a:r>
            <a:r>
              <a:rPr lang="cs-CZ" sz="20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ročně</a:t>
            </a:r>
          </a:p>
          <a:p>
            <a:pPr lvl="1">
              <a:spcBef>
                <a:spcPts val="400"/>
              </a:spcBef>
            </a:pPr>
            <a:endParaRPr lang="cs-CZ" sz="20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lvl="1">
              <a:spcBef>
                <a:spcPts val="400"/>
              </a:spcBef>
            </a:pP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1. Odborný </a:t>
            </a: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panel </a:t>
            </a: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MOV: Podpora </a:t>
            </a: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kvality všeobecné složky odborného vzdělávání, </a:t>
            </a: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29</a:t>
            </a: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. 11. 2017, </a:t>
            </a: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Praha</a:t>
            </a:r>
          </a:p>
          <a:p>
            <a:pPr lvl="1">
              <a:spcBef>
                <a:spcPts val="400"/>
              </a:spcBef>
            </a:pP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2</a:t>
            </a: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. Odborný panel MOV: </a:t>
            </a:r>
            <a:r>
              <a:rPr lang="cs-CZ" sz="24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Rozvoj podnikavosti a podnikání v odborném </a:t>
            </a: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vzdělávání, 11. 4. 2018, Praha</a:t>
            </a:r>
          </a:p>
          <a:p>
            <a:pPr lvl="1">
              <a:spcBef>
                <a:spcPts val="400"/>
              </a:spcBef>
            </a:pPr>
            <a:r>
              <a:rPr lang="cs-CZ" sz="24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3. Odborný panel MOV: MOV a NSK, 24. 10. 2018, Praha</a:t>
            </a:r>
            <a:endParaRPr lang="cs-CZ" sz="24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7840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Možnosti spolupráce </a:t>
            </a:r>
            <a:r>
              <a:rPr lang="cs-CZ" dirty="0" smtClean="0"/>
              <a:t>II</a:t>
            </a:r>
            <a:r>
              <a:rPr lang="cs-CZ" dirty="0"/>
              <a:t>. </a:t>
            </a:r>
          </a:p>
        </p:txBody>
      </p:sp>
      <p:sp>
        <p:nvSpPr>
          <p:cNvPr id="3" name="TextBox 23"/>
          <p:cNvSpPr txBox="1"/>
          <p:nvPr/>
        </p:nvSpPr>
        <p:spPr>
          <a:xfrm>
            <a:off x="1371600" y="1714500"/>
            <a:ext cx="1562100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400"/>
              </a:spcBef>
            </a:pP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Informační semináře – výstupy projektu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3 semináře na témata všeobecného vzdělávání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3 semináře na témata odborného vzdělávání 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5 seminářů na témata spolupráce škol a zaměstnavatelů</a:t>
            </a:r>
            <a:endParaRPr lang="cs-CZ" sz="28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endParaRPr lang="cs-CZ" sz="28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Činnosti pracovních skupin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diskuse, konzultace se členy PS</a:t>
            </a: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8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m</a:t>
            </a: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ožnost připomínkování vytvořených výstupů a sub-výstupů</a:t>
            </a:r>
            <a:endParaRPr lang="cs-CZ" sz="28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endParaRPr lang="cs-CZ" sz="28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>
              <a:spcBef>
                <a:spcPts val="400"/>
              </a:spcBef>
            </a:pPr>
            <a:r>
              <a:rPr lang="cs-CZ" sz="2800" b="1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Akce ostatních </a:t>
            </a:r>
            <a:r>
              <a:rPr lang="cs-CZ" sz="2800" b="1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Ips</a:t>
            </a:r>
            <a:endParaRPr lang="cs-CZ" sz="2800" b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1143000" lvl="1" indent="-457200">
              <a:spcBef>
                <a:spcPts val="400"/>
              </a:spcBef>
              <a:buFont typeface="Arial" panose="020B0604020202020204" pitchFamily="34" charset="0"/>
              <a:buChar char="•"/>
            </a:pPr>
            <a:r>
              <a:rPr lang="cs-CZ" sz="2800" dirty="0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Účast expertů MOV na seminářích, panelech a konferencích jiných </a:t>
            </a:r>
            <a:r>
              <a:rPr lang="cs-CZ" sz="2800" dirty="0" err="1" smtClean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</a:rPr>
              <a:t>Ips</a:t>
            </a:r>
            <a:endParaRPr lang="cs-CZ" sz="2800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Tx/>
              <a:buChar char="-"/>
            </a:pPr>
            <a:endParaRPr lang="cs-CZ" sz="2800" b="1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  <a:p>
            <a:pPr marL="457200" indent="-457200">
              <a:spcBef>
                <a:spcPts val="400"/>
              </a:spcBef>
              <a:buFontTx/>
              <a:buChar char="-"/>
            </a:pPr>
            <a:endParaRPr lang="cs-CZ" sz="2800" b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372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200400" y="4589502"/>
            <a:ext cx="11887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6600" b="1" dirty="0">
                <a:solidFill>
                  <a:srgbClr val="2BC3E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D</a:t>
            </a:r>
            <a:r>
              <a:rPr lang="cs-CZ" sz="6600" b="1" dirty="0" smtClean="0">
                <a:solidFill>
                  <a:srgbClr val="2BC3E1"/>
                </a:solidFill>
                <a:latin typeface="Arial" panose="020B0604020202020204" pitchFamily="34" charset="0"/>
                <a:ea typeface="Roboto Condensed" panose="02000000000000000000" pitchFamily="2" charset="0"/>
                <a:cs typeface="Arial" panose="020B0604020202020204" pitchFamily="34" charset="0"/>
              </a:rPr>
              <a:t>ěkuji za pozornost!</a:t>
            </a:r>
            <a:endParaRPr lang="en-US" sz="6600" b="1" dirty="0">
              <a:solidFill>
                <a:srgbClr val="2BC3E1"/>
              </a:solidFill>
              <a:latin typeface="Arial" panose="020B0604020202020204" pitchFamily="34" charset="0"/>
              <a:ea typeface="Roboto Condensed" panose="02000000000000000000" pitchFamily="2" charset="0"/>
              <a:cs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429000" y="4457700"/>
            <a:ext cx="685800" cy="685800"/>
            <a:chOff x="6324600" y="4114799"/>
            <a:chExt cx="685800" cy="685800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 rot="10800000">
            <a:off x="14325600" y="5143500"/>
            <a:ext cx="685800" cy="685800"/>
            <a:chOff x="6324600" y="4114799"/>
            <a:chExt cx="685800" cy="685800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rgbClr val="2BC3E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1" name="Obrázek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601" y="7353300"/>
            <a:ext cx="2001854" cy="2001854"/>
          </a:xfrm>
          <a:prstGeom prst="rect">
            <a:avLst/>
          </a:prstGeom>
        </p:spPr>
      </p:pic>
      <p:sp>
        <p:nvSpPr>
          <p:cNvPr id="13" name="Obdélník 12"/>
          <p:cNvSpPr/>
          <p:nvPr/>
        </p:nvSpPr>
        <p:spPr>
          <a:xfrm>
            <a:off x="12801600" y="7924452"/>
            <a:ext cx="4343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Národní ústav pro vzdělávání</a:t>
            </a:r>
            <a:r>
              <a:rPr lang="cs-CZ" sz="20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2000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2000" dirty="0" smtClean="0">
                <a:solidFill>
                  <a:schemeClr val="tx2"/>
                </a:solidFill>
                <a:latin typeface="+mj-lt"/>
              </a:rPr>
              <a:t>modernizace </a:t>
            </a:r>
            <a:r>
              <a:rPr lang="cs-CZ" sz="2000" dirty="0">
                <a:solidFill>
                  <a:schemeClr val="tx2"/>
                </a:solidFill>
                <a:latin typeface="+mj-lt"/>
              </a:rPr>
              <a:t>odborného vzdělávání </a:t>
            </a:r>
            <a:endParaRPr lang="cs-CZ" sz="200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  <a:p>
            <a:r>
              <a:rPr lang="cs-CZ" sz="2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www.projektmov.cz</a:t>
            </a:r>
            <a:endParaRPr lang="cs-CZ" sz="2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394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2474243" y="4000500"/>
            <a:ext cx="13491914" cy="1804705"/>
            <a:chOff x="4205" y="3032"/>
            <a:chExt cx="3110" cy="416"/>
          </a:xfrm>
        </p:grpSpPr>
        <p:sp>
          <p:nvSpPr>
            <p:cNvPr id="13" name="AutoShape 3"/>
            <p:cNvSpPr>
              <a:spLocks noChangeAspect="1" noChangeArrowheads="1" noTextEdit="1"/>
            </p:cNvSpPr>
            <p:nvPr/>
          </p:nvSpPr>
          <p:spPr bwMode="auto">
            <a:xfrm>
              <a:off x="4205" y="3032"/>
              <a:ext cx="3110" cy="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auto">
            <a:xfrm>
              <a:off x="6783" y="3049"/>
              <a:ext cx="366" cy="252"/>
            </a:xfrm>
            <a:custGeom>
              <a:avLst/>
              <a:gdLst>
                <a:gd name="T0" fmla="*/ 1108 w 1597"/>
                <a:gd name="T1" fmla="*/ 588 h 1077"/>
                <a:gd name="T2" fmla="*/ 1108 w 1597"/>
                <a:gd name="T3" fmla="*/ 479 h 1077"/>
                <a:gd name="T4" fmla="*/ 992 w 1597"/>
                <a:gd name="T5" fmla="*/ 479 h 1077"/>
                <a:gd name="T6" fmla="*/ 897 w 1597"/>
                <a:gd name="T7" fmla="*/ 603 h 1077"/>
                <a:gd name="T8" fmla="*/ 795 w 1597"/>
                <a:gd name="T9" fmla="*/ 548 h 1077"/>
                <a:gd name="T10" fmla="*/ 747 w 1597"/>
                <a:gd name="T11" fmla="*/ 566 h 1077"/>
                <a:gd name="T12" fmla="*/ 878 w 1597"/>
                <a:gd name="T13" fmla="*/ 626 h 1077"/>
                <a:gd name="T14" fmla="*/ 695 w 1597"/>
                <a:gd name="T15" fmla="*/ 864 h 1077"/>
                <a:gd name="T16" fmla="*/ 692 w 1597"/>
                <a:gd name="T17" fmla="*/ 864 h 1077"/>
                <a:gd name="T18" fmla="*/ 394 w 1597"/>
                <a:gd name="T19" fmla="*/ 484 h 1077"/>
                <a:gd name="T20" fmla="*/ 732 w 1597"/>
                <a:gd name="T21" fmla="*/ 54 h 1077"/>
                <a:gd name="T22" fmla="*/ 732 w 1597"/>
                <a:gd name="T23" fmla="*/ 471 h 1077"/>
                <a:gd name="T24" fmla="*/ 831 w 1597"/>
                <a:gd name="T25" fmla="*/ 471 h 1077"/>
                <a:gd name="T26" fmla="*/ 831 w 1597"/>
                <a:gd name="T27" fmla="*/ 357 h 1077"/>
                <a:gd name="T28" fmla="*/ 1029 w 1597"/>
                <a:gd name="T29" fmla="*/ 408 h 1077"/>
                <a:gd name="T30" fmla="*/ 1169 w 1597"/>
                <a:gd name="T31" fmla="*/ 512 h 1077"/>
                <a:gd name="T32" fmla="*/ 1108 w 1597"/>
                <a:gd name="T33" fmla="*/ 588 h 1077"/>
                <a:gd name="T34" fmla="*/ 1146 w 1597"/>
                <a:gd name="T35" fmla="*/ 615 h 1077"/>
                <a:gd name="T36" fmla="*/ 1277 w 1597"/>
                <a:gd name="T37" fmla="*/ 497 h 1077"/>
                <a:gd name="T38" fmla="*/ 1094 w 1597"/>
                <a:gd name="T39" fmla="*/ 368 h 1077"/>
                <a:gd name="T40" fmla="*/ 855 w 1597"/>
                <a:gd name="T41" fmla="*/ 263 h 1077"/>
                <a:gd name="T42" fmla="*/ 852 w 1597"/>
                <a:gd name="T43" fmla="*/ 245 h 1077"/>
                <a:gd name="T44" fmla="*/ 1020 w 1597"/>
                <a:gd name="T45" fmla="*/ 146 h 1077"/>
                <a:gd name="T46" fmla="*/ 1202 w 1597"/>
                <a:gd name="T47" fmla="*/ 204 h 1077"/>
                <a:gd name="T48" fmla="*/ 1246 w 1597"/>
                <a:gd name="T49" fmla="*/ 190 h 1077"/>
                <a:gd name="T50" fmla="*/ 1020 w 1597"/>
                <a:gd name="T51" fmla="*/ 126 h 1077"/>
                <a:gd name="T52" fmla="*/ 831 w 1597"/>
                <a:gd name="T53" fmla="*/ 162 h 1077"/>
                <a:gd name="T54" fmla="*/ 831 w 1597"/>
                <a:gd name="T55" fmla="*/ 0 h 1077"/>
                <a:gd name="T56" fmla="*/ 715 w 1597"/>
                <a:gd name="T57" fmla="*/ 0 h 1077"/>
                <a:gd name="T58" fmla="*/ 418 w 1597"/>
                <a:gd name="T59" fmla="*/ 385 h 1077"/>
                <a:gd name="T60" fmla="*/ 416 w 1597"/>
                <a:gd name="T61" fmla="*/ 385 h 1077"/>
                <a:gd name="T62" fmla="*/ 113 w 1597"/>
                <a:gd name="T63" fmla="*/ 0 h 1077"/>
                <a:gd name="T64" fmla="*/ 0 w 1597"/>
                <a:gd name="T65" fmla="*/ 0 h 1077"/>
                <a:gd name="T66" fmla="*/ 0 w 1597"/>
                <a:gd name="T67" fmla="*/ 471 h 1077"/>
                <a:gd name="T68" fmla="*/ 55 w 1597"/>
                <a:gd name="T69" fmla="*/ 471 h 1077"/>
                <a:gd name="T70" fmla="*/ 55 w 1597"/>
                <a:gd name="T71" fmla="*/ 60 h 1077"/>
                <a:gd name="T72" fmla="*/ 387 w 1597"/>
                <a:gd name="T73" fmla="*/ 479 h 1077"/>
                <a:gd name="T74" fmla="*/ 285 w 1597"/>
                <a:gd name="T75" fmla="*/ 479 h 1077"/>
                <a:gd name="T76" fmla="*/ 285 w 1597"/>
                <a:gd name="T77" fmla="*/ 951 h 1077"/>
                <a:gd name="T78" fmla="*/ 332 w 1597"/>
                <a:gd name="T79" fmla="*/ 951 h 1077"/>
                <a:gd name="T80" fmla="*/ 332 w 1597"/>
                <a:gd name="T81" fmla="*/ 539 h 1077"/>
                <a:gd name="T82" fmla="*/ 668 w 1597"/>
                <a:gd name="T83" fmla="*/ 964 h 1077"/>
                <a:gd name="T84" fmla="*/ 670 w 1597"/>
                <a:gd name="T85" fmla="*/ 964 h 1077"/>
                <a:gd name="T86" fmla="*/ 1009 w 1597"/>
                <a:gd name="T87" fmla="*/ 533 h 1077"/>
                <a:gd name="T88" fmla="*/ 1009 w 1597"/>
                <a:gd name="T89" fmla="*/ 951 h 1077"/>
                <a:gd name="T90" fmla="*/ 1108 w 1597"/>
                <a:gd name="T91" fmla="*/ 951 h 1077"/>
                <a:gd name="T92" fmla="*/ 1108 w 1597"/>
                <a:gd name="T93" fmla="*/ 637 h 1077"/>
                <a:gd name="T94" fmla="*/ 1284 w 1597"/>
                <a:gd name="T95" fmla="*/ 637 h 1077"/>
                <a:gd name="T96" fmla="*/ 1284 w 1597"/>
                <a:gd name="T97" fmla="*/ 1077 h 1077"/>
                <a:gd name="T98" fmla="*/ 1386 w 1597"/>
                <a:gd name="T99" fmla="*/ 1077 h 1077"/>
                <a:gd name="T100" fmla="*/ 1386 w 1597"/>
                <a:gd name="T101" fmla="*/ 637 h 1077"/>
                <a:gd name="T102" fmla="*/ 1597 w 1597"/>
                <a:gd name="T103" fmla="*/ 637 h 1077"/>
                <a:gd name="T104" fmla="*/ 1597 w 1597"/>
                <a:gd name="T105" fmla="*/ 615 h 1077"/>
                <a:gd name="T106" fmla="*/ 1146 w 1597"/>
                <a:gd name="T107" fmla="*/ 615 h 1077"/>
                <a:gd name="T108" fmla="*/ 1068 w 1597"/>
                <a:gd name="T109" fmla="*/ 96 h 1077"/>
                <a:gd name="T110" fmla="*/ 1229 w 1597"/>
                <a:gd name="T111" fmla="*/ 0 h 1077"/>
                <a:gd name="T112" fmla="*/ 1178 w 1597"/>
                <a:gd name="T113" fmla="*/ 0 h 1077"/>
                <a:gd name="T114" fmla="*/ 1030 w 1597"/>
                <a:gd name="T115" fmla="*/ 67 h 1077"/>
                <a:gd name="T116" fmla="*/ 879 w 1597"/>
                <a:gd name="T117" fmla="*/ 0 h 1077"/>
                <a:gd name="T118" fmla="*/ 831 w 1597"/>
                <a:gd name="T119" fmla="*/ 0 h 1077"/>
                <a:gd name="T120" fmla="*/ 994 w 1597"/>
                <a:gd name="T121" fmla="*/ 96 h 1077"/>
                <a:gd name="T122" fmla="*/ 1068 w 1597"/>
                <a:gd name="T123" fmla="*/ 96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597" h="1077">
                  <a:moveTo>
                    <a:pt x="1108" y="588"/>
                  </a:moveTo>
                  <a:lnTo>
                    <a:pt x="1108" y="479"/>
                  </a:lnTo>
                  <a:lnTo>
                    <a:pt x="992" y="479"/>
                  </a:lnTo>
                  <a:lnTo>
                    <a:pt x="897" y="603"/>
                  </a:lnTo>
                  <a:cubicBezTo>
                    <a:pt x="857" y="593"/>
                    <a:pt x="822" y="575"/>
                    <a:pt x="795" y="548"/>
                  </a:cubicBezTo>
                  <a:lnTo>
                    <a:pt x="747" y="566"/>
                  </a:lnTo>
                  <a:cubicBezTo>
                    <a:pt x="778" y="595"/>
                    <a:pt x="824" y="615"/>
                    <a:pt x="878" y="626"/>
                  </a:cubicBezTo>
                  <a:lnTo>
                    <a:pt x="695" y="864"/>
                  </a:lnTo>
                  <a:lnTo>
                    <a:pt x="692" y="864"/>
                  </a:lnTo>
                  <a:lnTo>
                    <a:pt x="394" y="484"/>
                  </a:lnTo>
                  <a:lnTo>
                    <a:pt x="732" y="54"/>
                  </a:lnTo>
                  <a:lnTo>
                    <a:pt x="732" y="471"/>
                  </a:lnTo>
                  <a:lnTo>
                    <a:pt x="831" y="471"/>
                  </a:lnTo>
                  <a:lnTo>
                    <a:pt x="831" y="357"/>
                  </a:lnTo>
                  <a:cubicBezTo>
                    <a:pt x="884" y="378"/>
                    <a:pt x="956" y="391"/>
                    <a:pt x="1029" y="408"/>
                  </a:cubicBezTo>
                  <a:cubicBezTo>
                    <a:pt x="1137" y="431"/>
                    <a:pt x="1169" y="472"/>
                    <a:pt x="1169" y="512"/>
                  </a:cubicBezTo>
                  <a:cubicBezTo>
                    <a:pt x="1169" y="542"/>
                    <a:pt x="1147" y="569"/>
                    <a:pt x="1108" y="588"/>
                  </a:cubicBezTo>
                  <a:close/>
                  <a:moveTo>
                    <a:pt x="1146" y="615"/>
                  </a:moveTo>
                  <a:cubicBezTo>
                    <a:pt x="1217" y="592"/>
                    <a:pt x="1270" y="552"/>
                    <a:pt x="1277" y="497"/>
                  </a:cubicBezTo>
                  <a:cubicBezTo>
                    <a:pt x="1277" y="418"/>
                    <a:pt x="1185" y="387"/>
                    <a:pt x="1094" y="368"/>
                  </a:cubicBezTo>
                  <a:cubicBezTo>
                    <a:pt x="963" y="342"/>
                    <a:pt x="870" y="320"/>
                    <a:pt x="855" y="263"/>
                  </a:cubicBezTo>
                  <a:cubicBezTo>
                    <a:pt x="852" y="256"/>
                    <a:pt x="852" y="251"/>
                    <a:pt x="852" y="245"/>
                  </a:cubicBezTo>
                  <a:cubicBezTo>
                    <a:pt x="855" y="184"/>
                    <a:pt x="941" y="146"/>
                    <a:pt x="1020" y="146"/>
                  </a:cubicBezTo>
                  <a:cubicBezTo>
                    <a:pt x="1100" y="146"/>
                    <a:pt x="1151" y="156"/>
                    <a:pt x="1202" y="204"/>
                  </a:cubicBezTo>
                  <a:lnTo>
                    <a:pt x="1246" y="190"/>
                  </a:lnTo>
                  <a:cubicBezTo>
                    <a:pt x="1189" y="139"/>
                    <a:pt x="1112" y="126"/>
                    <a:pt x="1020" y="126"/>
                  </a:cubicBezTo>
                  <a:cubicBezTo>
                    <a:pt x="944" y="126"/>
                    <a:pt x="878" y="139"/>
                    <a:pt x="831" y="162"/>
                  </a:cubicBezTo>
                  <a:lnTo>
                    <a:pt x="831" y="0"/>
                  </a:lnTo>
                  <a:lnTo>
                    <a:pt x="715" y="0"/>
                  </a:lnTo>
                  <a:lnTo>
                    <a:pt x="418" y="385"/>
                  </a:lnTo>
                  <a:lnTo>
                    <a:pt x="416" y="385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471"/>
                  </a:lnTo>
                  <a:lnTo>
                    <a:pt x="55" y="471"/>
                  </a:lnTo>
                  <a:lnTo>
                    <a:pt x="55" y="60"/>
                  </a:lnTo>
                  <a:lnTo>
                    <a:pt x="387" y="479"/>
                  </a:lnTo>
                  <a:lnTo>
                    <a:pt x="285" y="479"/>
                  </a:lnTo>
                  <a:lnTo>
                    <a:pt x="285" y="951"/>
                  </a:lnTo>
                  <a:lnTo>
                    <a:pt x="332" y="951"/>
                  </a:lnTo>
                  <a:lnTo>
                    <a:pt x="332" y="539"/>
                  </a:lnTo>
                  <a:lnTo>
                    <a:pt x="668" y="964"/>
                  </a:lnTo>
                  <a:lnTo>
                    <a:pt x="670" y="964"/>
                  </a:lnTo>
                  <a:lnTo>
                    <a:pt x="1009" y="533"/>
                  </a:lnTo>
                  <a:lnTo>
                    <a:pt x="1009" y="951"/>
                  </a:lnTo>
                  <a:lnTo>
                    <a:pt x="1108" y="951"/>
                  </a:lnTo>
                  <a:lnTo>
                    <a:pt x="1108" y="637"/>
                  </a:lnTo>
                  <a:lnTo>
                    <a:pt x="1284" y="637"/>
                  </a:lnTo>
                  <a:lnTo>
                    <a:pt x="1284" y="1077"/>
                  </a:lnTo>
                  <a:lnTo>
                    <a:pt x="1386" y="1077"/>
                  </a:lnTo>
                  <a:lnTo>
                    <a:pt x="1386" y="637"/>
                  </a:lnTo>
                  <a:lnTo>
                    <a:pt x="1597" y="637"/>
                  </a:lnTo>
                  <a:lnTo>
                    <a:pt x="1597" y="615"/>
                  </a:lnTo>
                  <a:lnTo>
                    <a:pt x="1146" y="615"/>
                  </a:lnTo>
                  <a:close/>
                  <a:moveTo>
                    <a:pt x="1068" y="96"/>
                  </a:moveTo>
                  <a:lnTo>
                    <a:pt x="1229" y="0"/>
                  </a:lnTo>
                  <a:lnTo>
                    <a:pt x="1178" y="0"/>
                  </a:lnTo>
                  <a:lnTo>
                    <a:pt x="1030" y="67"/>
                  </a:lnTo>
                  <a:lnTo>
                    <a:pt x="879" y="0"/>
                  </a:lnTo>
                  <a:lnTo>
                    <a:pt x="831" y="0"/>
                  </a:lnTo>
                  <a:lnTo>
                    <a:pt x="994" y="96"/>
                  </a:lnTo>
                  <a:lnTo>
                    <a:pt x="1068" y="96"/>
                  </a:lnTo>
                  <a:close/>
                </a:path>
              </a:pathLst>
            </a:custGeom>
            <a:solidFill>
              <a:srgbClr val="37939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Freeform 6"/>
            <p:cNvSpPr>
              <a:spLocks/>
            </p:cNvSpPr>
            <p:nvPr/>
          </p:nvSpPr>
          <p:spPr bwMode="auto">
            <a:xfrm>
              <a:off x="6588" y="3329"/>
              <a:ext cx="39" cy="35"/>
            </a:xfrm>
            <a:custGeom>
              <a:avLst/>
              <a:gdLst>
                <a:gd name="T0" fmla="*/ 0 w 172"/>
                <a:gd name="T1" fmla="*/ 0 h 149"/>
                <a:gd name="T2" fmla="*/ 23 w 172"/>
                <a:gd name="T3" fmla="*/ 0 h 149"/>
                <a:gd name="T4" fmla="*/ 86 w 172"/>
                <a:gd name="T5" fmla="*/ 135 h 149"/>
                <a:gd name="T6" fmla="*/ 150 w 172"/>
                <a:gd name="T7" fmla="*/ 0 h 149"/>
                <a:gd name="T8" fmla="*/ 172 w 172"/>
                <a:gd name="T9" fmla="*/ 0 h 149"/>
                <a:gd name="T10" fmla="*/ 172 w 172"/>
                <a:gd name="T11" fmla="*/ 149 h 149"/>
                <a:gd name="T12" fmla="*/ 157 w 172"/>
                <a:gd name="T13" fmla="*/ 149 h 149"/>
                <a:gd name="T14" fmla="*/ 158 w 172"/>
                <a:gd name="T15" fmla="*/ 13 h 149"/>
                <a:gd name="T16" fmla="*/ 95 w 172"/>
                <a:gd name="T17" fmla="*/ 149 h 149"/>
                <a:gd name="T18" fmla="*/ 78 w 172"/>
                <a:gd name="T19" fmla="*/ 149 h 149"/>
                <a:gd name="T20" fmla="*/ 13 w 172"/>
                <a:gd name="T21" fmla="*/ 13 h 149"/>
                <a:gd name="T22" fmla="*/ 14 w 172"/>
                <a:gd name="T23" fmla="*/ 149 h 149"/>
                <a:gd name="T24" fmla="*/ 0 w 172"/>
                <a:gd name="T25" fmla="*/ 149 h 149"/>
                <a:gd name="T26" fmla="*/ 0 w 172"/>
                <a:gd name="T2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" h="149">
                  <a:moveTo>
                    <a:pt x="0" y="0"/>
                  </a:moveTo>
                  <a:lnTo>
                    <a:pt x="23" y="0"/>
                  </a:lnTo>
                  <a:lnTo>
                    <a:pt x="86" y="135"/>
                  </a:lnTo>
                  <a:lnTo>
                    <a:pt x="150" y="0"/>
                  </a:lnTo>
                  <a:lnTo>
                    <a:pt x="172" y="0"/>
                  </a:lnTo>
                  <a:lnTo>
                    <a:pt x="172" y="149"/>
                  </a:lnTo>
                  <a:lnTo>
                    <a:pt x="157" y="149"/>
                  </a:lnTo>
                  <a:lnTo>
                    <a:pt x="158" y="13"/>
                  </a:lnTo>
                  <a:lnTo>
                    <a:pt x="95" y="149"/>
                  </a:lnTo>
                  <a:lnTo>
                    <a:pt x="78" y="149"/>
                  </a:lnTo>
                  <a:lnTo>
                    <a:pt x="13" y="13"/>
                  </a:lnTo>
                  <a:lnTo>
                    <a:pt x="14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6640" y="3329"/>
              <a:ext cx="4" cy="35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Freeform 8"/>
            <p:cNvSpPr>
              <a:spLocks/>
            </p:cNvSpPr>
            <p:nvPr/>
          </p:nvSpPr>
          <p:spPr bwMode="auto">
            <a:xfrm>
              <a:off x="6657" y="3329"/>
              <a:ext cx="31" cy="35"/>
            </a:xfrm>
            <a:custGeom>
              <a:avLst/>
              <a:gdLst>
                <a:gd name="T0" fmla="*/ 0 w 138"/>
                <a:gd name="T1" fmla="*/ 0 h 149"/>
                <a:gd name="T2" fmla="*/ 19 w 138"/>
                <a:gd name="T3" fmla="*/ 0 h 149"/>
                <a:gd name="T4" fmla="*/ 123 w 138"/>
                <a:gd name="T5" fmla="*/ 134 h 149"/>
                <a:gd name="T6" fmla="*/ 123 w 138"/>
                <a:gd name="T7" fmla="*/ 0 h 149"/>
                <a:gd name="T8" fmla="*/ 138 w 138"/>
                <a:gd name="T9" fmla="*/ 0 h 149"/>
                <a:gd name="T10" fmla="*/ 138 w 138"/>
                <a:gd name="T11" fmla="*/ 149 h 149"/>
                <a:gd name="T12" fmla="*/ 118 w 138"/>
                <a:gd name="T13" fmla="*/ 149 h 149"/>
                <a:gd name="T14" fmla="*/ 15 w 138"/>
                <a:gd name="T15" fmla="*/ 16 h 149"/>
                <a:gd name="T16" fmla="*/ 15 w 138"/>
                <a:gd name="T17" fmla="*/ 149 h 149"/>
                <a:gd name="T18" fmla="*/ 0 w 138"/>
                <a:gd name="T19" fmla="*/ 149 h 149"/>
                <a:gd name="T20" fmla="*/ 0 w 138"/>
                <a:gd name="T21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8" h="149">
                  <a:moveTo>
                    <a:pt x="0" y="0"/>
                  </a:moveTo>
                  <a:lnTo>
                    <a:pt x="19" y="0"/>
                  </a:lnTo>
                  <a:lnTo>
                    <a:pt x="123" y="134"/>
                  </a:lnTo>
                  <a:lnTo>
                    <a:pt x="123" y="0"/>
                  </a:lnTo>
                  <a:lnTo>
                    <a:pt x="138" y="0"/>
                  </a:lnTo>
                  <a:lnTo>
                    <a:pt x="138" y="149"/>
                  </a:lnTo>
                  <a:lnTo>
                    <a:pt x="118" y="149"/>
                  </a:lnTo>
                  <a:lnTo>
                    <a:pt x="15" y="16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ctangle 9"/>
            <p:cNvSpPr>
              <a:spLocks noChangeArrowheads="1"/>
            </p:cNvSpPr>
            <p:nvPr/>
          </p:nvSpPr>
          <p:spPr bwMode="auto">
            <a:xfrm>
              <a:off x="6701" y="3329"/>
              <a:ext cx="4" cy="35"/>
            </a:xfrm>
            <a:prstGeom prst="rect">
              <a:avLst/>
            </a:pr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Freeform 10"/>
            <p:cNvSpPr>
              <a:spLocks/>
            </p:cNvSpPr>
            <p:nvPr/>
          </p:nvSpPr>
          <p:spPr bwMode="auto">
            <a:xfrm>
              <a:off x="6716" y="3328"/>
              <a:ext cx="29" cy="37"/>
            </a:xfrm>
            <a:custGeom>
              <a:avLst/>
              <a:gdLst>
                <a:gd name="T0" fmla="*/ 16 w 125"/>
                <a:gd name="T1" fmla="*/ 103 h 156"/>
                <a:gd name="T2" fmla="*/ 16 w 125"/>
                <a:gd name="T3" fmla="*/ 104 h 156"/>
                <a:gd name="T4" fmla="*/ 63 w 125"/>
                <a:gd name="T5" fmla="*/ 142 h 156"/>
                <a:gd name="T6" fmla="*/ 109 w 125"/>
                <a:gd name="T7" fmla="*/ 111 h 156"/>
                <a:gd name="T8" fmla="*/ 72 w 125"/>
                <a:gd name="T9" fmla="*/ 85 h 156"/>
                <a:gd name="T10" fmla="*/ 40 w 125"/>
                <a:gd name="T11" fmla="*/ 80 h 156"/>
                <a:gd name="T12" fmla="*/ 5 w 125"/>
                <a:gd name="T13" fmla="*/ 43 h 156"/>
                <a:gd name="T14" fmla="*/ 62 w 125"/>
                <a:gd name="T15" fmla="*/ 0 h 156"/>
                <a:gd name="T16" fmla="*/ 120 w 125"/>
                <a:gd name="T17" fmla="*/ 45 h 156"/>
                <a:gd name="T18" fmla="*/ 105 w 125"/>
                <a:gd name="T19" fmla="*/ 45 h 156"/>
                <a:gd name="T20" fmla="*/ 62 w 125"/>
                <a:gd name="T21" fmla="*/ 13 h 156"/>
                <a:gd name="T22" fmla="*/ 20 w 125"/>
                <a:gd name="T23" fmla="*/ 42 h 156"/>
                <a:gd name="T24" fmla="*/ 57 w 125"/>
                <a:gd name="T25" fmla="*/ 67 h 156"/>
                <a:gd name="T26" fmla="*/ 85 w 125"/>
                <a:gd name="T27" fmla="*/ 72 h 156"/>
                <a:gd name="T28" fmla="*/ 125 w 125"/>
                <a:gd name="T29" fmla="*/ 110 h 156"/>
                <a:gd name="T30" fmla="*/ 64 w 125"/>
                <a:gd name="T31" fmla="*/ 156 h 156"/>
                <a:gd name="T32" fmla="*/ 0 w 125"/>
                <a:gd name="T33" fmla="*/ 105 h 156"/>
                <a:gd name="T34" fmla="*/ 0 w 125"/>
                <a:gd name="T35" fmla="*/ 103 h 156"/>
                <a:gd name="T36" fmla="*/ 16 w 125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156">
                  <a:moveTo>
                    <a:pt x="16" y="103"/>
                  </a:moveTo>
                  <a:lnTo>
                    <a:pt x="16" y="104"/>
                  </a:lnTo>
                  <a:cubicBezTo>
                    <a:pt x="16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2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6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3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6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Freeform 11"/>
            <p:cNvSpPr>
              <a:spLocks/>
            </p:cNvSpPr>
            <p:nvPr/>
          </p:nvSpPr>
          <p:spPr bwMode="auto">
            <a:xfrm>
              <a:off x="6752" y="3329"/>
              <a:ext cx="30" cy="35"/>
            </a:xfrm>
            <a:custGeom>
              <a:avLst/>
              <a:gdLst>
                <a:gd name="T0" fmla="*/ 57 w 130"/>
                <a:gd name="T1" fmla="*/ 14 h 149"/>
                <a:gd name="T2" fmla="*/ 0 w 130"/>
                <a:gd name="T3" fmla="*/ 14 h 149"/>
                <a:gd name="T4" fmla="*/ 0 w 130"/>
                <a:gd name="T5" fmla="*/ 0 h 149"/>
                <a:gd name="T6" fmla="*/ 130 w 130"/>
                <a:gd name="T7" fmla="*/ 0 h 149"/>
                <a:gd name="T8" fmla="*/ 130 w 130"/>
                <a:gd name="T9" fmla="*/ 14 h 149"/>
                <a:gd name="T10" fmla="*/ 72 w 130"/>
                <a:gd name="T11" fmla="*/ 14 h 149"/>
                <a:gd name="T12" fmla="*/ 72 w 130"/>
                <a:gd name="T13" fmla="*/ 149 h 149"/>
                <a:gd name="T14" fmla="*/ 57 w 130"/>
                <a:gd name="T15" fmla="*/ 149 h 149"/>
                <a:gd name="T16" fmla="*/ 57 w 130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Freeform 12"/>
            <p:cNvSpPr>
              <a:spLocks/>
            </p:cNvSpPr>
            <p:nvPr/>
          </p:nvSpPr>
          <p:spPr bwMode="auto">
            <a:xfrm>
              <a:off x="6791" y="3329"/>
              <a:ext cx="26" cy="35"/>
            </a:xfrm>
            <a:custGeom>
              <a:avLst/>
              <a:gdLst>
                <a:gd name="T0" fmla="*/ 0 w 115"/>
                <a:gd name="T1" fmla="*/ 0 h 149"/>
                <a:gd name="T2" fmla="*/ 115 w 115"/>
                <a:gd name="T3" fmla="*/ 0 h 149"/>
                <a:gd name="T4" fmla="*/ 115 w 115"/>
                <a:gd name="T5" fmla="*/ 14 h 149"/>
                <a:gd name="T6" fmla="*/ 15 w 115"/>
                <a:gd name="T7" fmla="*/ 14 h 149"/>
                <a:gd name="T8" fmla="*/ 15 w 115"/>
                <a:gd name="T9" fmla="*/ 66 h 149"/>
                <a:gd name="T10" fmla="*/ 107 w 115"/>
                <a:gd name="T11" fmla="*/ 66 h 149"/>
                <a:gd name="T12" fmla="*/ 107 w 115"/>
                <a:gd name="T13" fmla="*/ 80 h 149"/>
                <a:gd name="T14" fmla="*/ 15 w 115"/>
                <a:gd name="T15" fmla="*/ 80 h 149"/>
                <a:gd name="T16" fmla="*/ 15 w 115"/>
                <a:gd name="T17" fmla="*/ 135 h 149"/>
                <a:gd name="T18" fmla="*/ 115 w 115"/>
                <a:gd name="T19" fmla="*/ 135 h 149"/>
                <a:gd name="T20" fmla="*/ 115 w 115"/>
                <a:gd name="T21" fmla="*/ 149 h 149"/>
                <a:gd name="T22" fmla="*/ 0 w 115"/>
                <a:gd name="T23" fmla="*/ 149 h 149"/>
                <a:gd name="T24" fmla="*/ 0 w 115"/>
                <a:gd name="T2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5" h="149">
                  <a:moveTo>
                    <a:pt x="0" y="0"/>
                  </a:moveTo>
                  <a:lnTo>
                    <a:pt x="115" y="0"/>
                  </a:lnTo>
                  <a:lnTo>
                    <a:pt x="115" y="14"/>
                  </a:lnTo>
                  <a:lnTo>
                    <a:pt x="15" y="14"/>
                  </a:lnTo>
                  <a:lnTo>
                    <a:pt x="15" y="66"/>
                  </a:lnTo>
                  <a:lnTo>
                    <a:pt x="107" y="66"/>
                  </a:lnTo>
                  <a:lnTo>
                    <a:pt x="107" y="80"/>
                  </a:lnTo>
                  <a:lnTo>
                    <a:pt x="15" y="80"/>
                  </a:lnTo>
                  <a:lnTo>
                    <a:pt x="15" y="135"/>
                  </a:lnTo>
                  <a:lnTo>
                    <a:pt x="115" y="135"/>
                  </a:lnTo>
                  <a:lnTo>
                    <a:pt x="1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Freeform 13"/>
            <p:cNvSpPr>
              <a:spLocks noEditPoints="1"/>
            </p:cNvSpPr>
            <p:nvPr/>
          </p:nvSpPr>
          <p:spPr bwMode="auto">
            <a:xfrm>
              <a:off x="6828" y="3329"/>
              <a:ext cx="30" cy="35"/>
            </a:xfrm>
            <a:custGeom>
              <a:avLst/>
              <a:gdLst>
                <a:gd name="T0" fmla="*/ 15 w 129"/>
                <a:gd name="T1" fmla="*/ 14 h 149"/>
                <a:gd name="T2" fmla="*/ 15 w 129"/>
                <a:gd name="T3" fmla="*/ 71 h 149"/>
                <a:gd name="T4" fmla="*/ 70 w 129"/>
                <a:gd name="T5" fmla="*/ 71 h 149"/>
                <a:gd name="T6" fmla="*/ 110 w 129"/>
                <a:gd name="T7" fmla="*/ 43 h 149"/>
                <a:gd name="T8" fmla="*/ 68 w 129"/>
                <a:gd name="T9" fmla="*/ 14 h 149"/>
                <a:gd name="T10" fmla="*/ 15 w 129"/>
                <a:gd name="T11" fmla="*/ 14 h 149"/>
                <a:gd name="T12" fmla="*/ 0 w 129"/>
                <a:gd name="T13" fmla="*/ 0 h 149"/>
                <a:gd name="T14" fmla="*/ 72 w 129"/>
                <a:gd name="T15" fmla="*/ 0 h 149"/>
                <a:gd name="T16" fmla="*/ 125 w 129"/>
                <a:gd name="T17" fmla="*/ 40 h 149"/>
                <a:gd name="T18" fmla="*/ 99 w 129"/>
                <a:gd name="T19" fmla="*/ 78 h 149"/>
                <a:gd name="T20" fmla="*/ 122 w 129"/>
                <a:gd name="T21" fmla="*/ 106 h 149"/>
                <a:gd name="T22" fmla="*/ 129 w 129"/>
                <a:gd name="T23" fmla="*/ 149 h 149"/>
                <a:gd name="T24" fmla="*/ 112 w 129"/>
                <a:gd name="T25" fmla="*/ 149 h 149"/>
                <a:gd name="T26" fmla="*/ 107 w 129"/>
                <a:gd name="T27" fmla="*/ 106 h 149"/>
                <a:gd name="T28" fmla="*/ 78 w 129"/>
                <a:gd name="T29" fmla="*/ 85 h 149"/>
                <a:gd name="T30" fmla="*/ 15 w 129"/>
                <a:gd name="T31" fmla="*/ 85 h 149"/>
                <a:gd name="T32" fmla="*/ 15 w 129"/>
                <a:gd name="T33" fmla="*/ 149 h 149"/>
                <a:gd name="T34" fmla="*/ 0 w 129"/>
                <a:gd name="T35" fmla="*/ 149 h 149"/>
                <a:gd name="T36" fmla="*/ 0 w 129"/>
                <a:gd name="T37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9" h="149">
                  <a:moveTo>
                    <a:pt x="15" y="14"/>
                  </a:moveTo>
                  <a:lnTo>
                    <a:pt x="15" y="71"/>
                  </a:lnTo>
                  <a:lnTo>
                    <a:pt x="70" y="71"/>
                  </a:lnTo>
                  <a:cubicBezTo>
                    <a:pt x="97" y="71"/>
                    <a:pt x="110" y="64"/>
                    <a:pt x="110" y="43"/>
                  </a:cubicBezTo>
                  <a:cubicBezTo>
                    <a:pt x="110" y="21"/>
                    <a:pt x="97" y="14"/>
                    <a:pt x="68" y="14"/>
                  </a:cubicBezTo>
                  <a:lnTo>
                    <a:pt x="15" y="14"/>
                  </a:lnTo>
                  <a:close/>
                  <a:moveTo>
                    <a:pt x="0" y="0"/>
                  </a:moveTo>
                  <a:lnTo>
                    <a:pt x="72" y="0"/>
                  </a:lnTo>
                  <a:cubicBezTo>
                    <a:pt x="107" y="0"/>
                    <a:pt x="125" y="14"/>
                    <a:pt x="125" y="40"/>
                  </a:cubicBezTo>
                  <a:cubicBezTo>
                    <a:pt x="125" y="60"/>
                    <a:pt x="117" y="72"/>
                    <a:pt x="99" y="78"/>
                  </a:cubicBezTo>
                  <a:cubicBezTo>
                    <a:pt x="116" y="80"/>
                    <a:pt x="120" y="88"/>
                    <a:pt x="122" y="106"/>
                  </a:cubicBezTo>
                  <a:cubicBezTo>
                    <a:pt x="124" y="126"/>
                    <a:pt x="123" y="141"/>
                    <a:pt x="129" y="149"/>
                  </a:cubicBezTo>
                  <a:lnTo>
                    <a:pt x="112" y="149"/>
                  </a:lnTo>
                  <a:cubicBezTo>
                    <a:pt x="108" y="136"/>
                    <a:pt x="109" y="121"/>
                    <a:pt x="107" y="106"/>
                  </a:cubicBezTo>
                  <a:cubicBezTo>
                    <a:pt x="105" y="90"/>
                    <a:pt x="96" y="85"/>
                    <a:pt x="78" y="85"/>
                  </a:cubicBezTo>
                  <a:lnTo>
                    <a:pt x="15" y="85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Freeform 14"/>
            <p:cNvSpPr>
              <a:spLocks/>
            </p:cNvSpPr>
            <p:nvPr/>
          </p:nvSpPr>
          <p:spPr bwMode="auto">
            <a:xfrm>
              <a:off x="6867" y="3328"/>
              <a:ext cx="29" cy="37"/>
            </a:xfrm>
            <a:custGeom>
              <a:avLst/>
              <a:gdLst>
                <a:gd name="T0" fmla="*/ 15 w 125"/>
                <a:gd name="T1" fmla="*/ 103 h 156"/>
                <a:gd name="T2" fmla="*/ 15 w 125"/>
                <a:gd name="T3" fmla="*/ 104 h 156"/>
                <a:gd name="T4" fmla="*/ 63 w 125"/>
                <a:gd name="T5" fmla="*/ 142 h 156"/>
                <a:gd name="T6" fmla="*/ 109 w 125"/>
                <a:gd name="T7" fmla="*/ 111 h 156"/>
                <a:gd name="T8" fmla="*/ 72 w 125"/>
                <a:gd name="T9" fmla="*/ 85 h 156"/>
                <a:gd name="T10" fmla="*/ 40 w 125"/>
                <a:gd name="T11" fmla="*/ 80 h 156"/>
                <a:gd name="T12" fmla="*/ 5 w 125"/>
                <a:gd name="T13" fmla="*/ 43 h 156"/>
                <a:gd name="T14" fmla="*/ 61 w 125"/>
                <a:gd name="T15" fmla="*/ 0 h 156"/>
                <a:gd name="T16" fmla="*/ 120 w 125"/>
                <a:gd name="T17" fmla="*/ 45 h 156"/>
                <a:gd name="T18" fmla="*/ 105 w 125"/>
                <a:gd name="T19" fmla="*/ 45 h 156"/>
                <a:gd name="T20" fmla="*/ 62 w 125"/>
                <a:gd name="T21" fmla="*/ 13 h 156"/>
                <a:gd name="T22" fmla="*/ 20 w 125"/>
                <a:gd name="T23" fmla="*/ 42 h 156"/>
                <a:gd name="T24" fmla="*/ 57 w 125"/>
                <a:gd name="T25" fmla="*/ 67 h 156"/>
                <a:gd name="T26" fmla="*/ 85 w 125"/>
                <a:gd name="T27" fmla="*/ 72 h 156"/>
                <a:gd name="T28" fmla="*/ 125 w 125"/>
                <a:gd name="T29" fmla="*/ 110 h 156"/>
                <a:gd name="T30" fmla="*/ 64 w 125"/>
                <a:gd name="T31" fmla="*/ 156 h 156"/>
                <a:gd name="T32" fmla="*/ 0 w 125"/>
                <a:gd name="T33" fmla="*/ 105 h 156"/>
                <a:gd name="T34" fmla="*/ 0 w 125"/>
                <a:gd name="T35" fmla="*/ 103 h 156"/>
                <a:gd name="T36" fmla="*/ 15 w 125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5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5" y="88"/>
                    <a:pt x="125" y="110"/>
                  </a:cubicBezTo>
                  <a:cubicBezTo>
                    <a:pt x="125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Freeform 15"/>
            <p:cNvSpPr>
              <a:spLocks/>
            </p:cNvSpPr>
            <p:nvPr/>
          </p:nvSpPr>
          <p:spPr bwMode="auto">
            <a:xfrm>
              <a:off x="6903" y="3329"/>
              <a:ext cx="30" cy="35"/>
            </a:xfrm>
            <a:custGeom>
              <a:avLst/>
              <a:gdLst>
                <a:gd name="T0" fmla="*/ 57 w 130"/>
                <a:gd name="T1" fmla="*/ 14 h 149"/>
                <a:gd name="T2" fmla="*/ 0 w 130"/>
                <a:gd name="T3" fmla="*/ 14 h 149"/>
                <a:gd name="T4" fmla="*/ 0 w 130"/>
                <a:gd name="T5" fmla="*/ 0 h 149"/>
                <a:gd name="T6" fmla="*/ 130 w 130"/>
                <a:gd name="T7" fmla="*/ 0 h 149"/>
                <a:gd name="T8" fmla="*/ 130 w 130"/>
                <a:gd name="T9" fmla="*/ 14 h 149"/>
                <a:gd name="T10" fmla="*/ 72 w 130"/>
                <a:gd name="T11" fmla="*/ 14 h 149"/>
                <a:gd name="T12" fmla="*/ 72 w 130"/>
                <a:gd name="T13" fmla="*/ 149 h 149"/>
                <a:gd name="T14" fmla="*/ 57 w 130"/>
                <a:gd name="T15" fmla="*/ 149 h 149"/>
                <a:gd name="T16" fmla="*/ 57 w 130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30" y="0"/>
                  </a:lnTo>
                  <a:lnTo>
                    <a:pt x="130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Freeform 16"/>
            <p:cNvSpPr>
              <a:spLocks/>
            </p:cNvSpPr>
            <p:nvPr/>
          </p:nvSpPr>
          <p:spPr bwMode="auto">
            <a:xfrm>
              <a:off x="6938" y="3329"/>
              <a:ext cx="35" cy="35"/>
            </a:xfrm>
            <a:custGeom>
              <a:avLst/>
              <a:gdLst>
                <a:gd name="T0" fmla="*/ 0 w 152"/>
                <a:gd name="T1" fmla="*/ 0 h 149"/>
                <a:gd name="T2" fmla="*/ 16 w 152"/>
                <a:gd name="T3" fmla="*/ 0 h 149"/>
                <a:gd name="T4" fmla="*/ 76 w 152"/>
                <a:gd name="T5" fmla="*/ 136 h 149"/>
                <a:gd name="T6" fmla="*/ 135 w 152"/>
                <a:gd name="T7" fmla="*/ 0 h 149"/>
                <a:gd name="T8" fmla="*/ 152 w 152"/>
                <a:gd name="T9" fmla="*/ 0 h 149"/>
                <a:gd name="T10" fmla="*/ 85 w 152"/>
                <a:gd name="T11" fmla="*/ 149 h 149"/>
                <a:gd name="T12" fmla="*/ 66 w 152"/>
                <a:gd name="T13" fmla="*/ 149 h 149"/>
                <a:gd name="T14" fmla="*/ 0 w 152"/>
                <a:gd name="T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2" h="149">
                  <a:moveTo>
                    <a:pt x="0" y="0"/>
                  </a:moveTo>
                  <a:lnTo>
                    <a:pt x="16" y="0"/>
                  </a:lnTo>
                  <a:lnTo>
                    <a:pt x="76" y="136"/>
                  </a:lnTo>
                  <a:lnTo>
                    <a:pt x="135" y="0"/>
                  </a:lnTo>
                  <a:lnTo>
                    <a:pt x="152" y="0"/>
                  </a:lnTo>
                  <a:lnTo>
                    <a:pt x="85" y="149"/>
                  </a:lnTo>
                  <a:lnTo>
                    <a:pt x="66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Freeform 17"/>
            <p:cNvSpPr>
              <a:spLocks noEditPoints="1"/>
            </p:cNvSpPr>
            <p:nvPr/>
          </p:nvSpPr>
          <p:spPr bwMode="auto">
            <a:xfrm>
              <a:off x="6979" y="3328"/>
              <a:ext cx="36" cy="37"/>
            </a:xfrm>
            <a:custGeom>
              <a:avLst/>
              <a:gdLst>
                <a:gd name="T0" fmla="*/ 141 w 156"/>
                <a:gd name="T1" fmla="*/ 78 h 156"/>
                <a:gd name="T2" fmla="*/ 78 w 156"/>
                <a:gd name="T3" fmla="*/ 14 h 156"/>
                <a:gd name="T4" fmla="*/ 15 w 156"/>
                <a:gd name="T5" fmla="*/ 78 h 156"/>
                <a:gd name="T6" fmla="*/ 78 w 156"/>
                <a:gd name="T7" fmla="*/ 142 h 156"/>
                <a:gd name="T8" fmla="*/ 141 w 156"/>
                <a:gd name="T9" fmla="*/ 78 h 156"/>
                <a:gd name="T10" fmla="*/ 78 w 156"/>
                <a:gd name="T11" fmla="*/ 156 h 156"/>
                <a:gd name="T12" fmla="*/ 0 w 156"/>
                <a:gd name="T13" fmla="*/ 78 h 156"/>
                <a:gd name="T14" fmla="*/ 78 w 156"/>
                <a:gd name="T15" fmla="*/ 0 h 156"/>
                <a:gd name="T16" fmla="*/ 156 w 156"/>
                <a:gd name="T17" fmla="*/ 78 h 156"/>
                <a:gd name="T18" fmla="*/ 78 w 156"/>
                <a:gd name="T1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9" y="14"/>
                    <a:pt x="15" y="38"/>
                    <a:pt x="15" y="78"/>
                  </a:cubicBezTo>
                  <a:cubicBezTo>
                    <a:pt x="15" y="118"/>
                    <a:pt x="39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Freeform 18"/>
            <p:cNvSpPr>
              <a:spLocks noEditPoints="1"/>
            </p:cNvSpPr>
            <p:nvPr/>
          </p:nvSpPr>
          <p:spPr bwMode="auto">
            <a:xfrm>
              <a:off x="7045" y="3318"/>
              <a:ext cx="29" cy="47"/>
            </a:xfrm>
            <a:custGeom>
              <a:avLst/>
              <a:gdLst>
                <a:gd name="T0" fmla="*/ 83 w 125"/>
                <a:gd name="T1" fmla="*/ 0 h 198"/>
                <a:gd name="T2" fmla="*/ 99 w 125"/>
                <a:gd name="T3" fmla="*/ 0 h 198"/>
                <a:gd name="T4" fmla="*/ 70 w 125"/>
                <a:gd name="T5" fmla="*/ 30 h 198"/>
                <a:gd name="T6" fmla="*/ 53 w 125"/>
                <a:gd name="T7" fmla="*/ 30 h 198"/>
                <a:gd name="T8" fmla="*/ 25 w 125"/>
                <a:gd name="T9" fmla="*/ 0 h 198"/>
                <a:gd name="T10" fmla="*/ 40 w 125"/>
                <a:gd name="T11" fmla="*/ 0 h 198"/>
                <a:gd name="T12" fmla="*/ 62 w 125"/>
                <a:gd name="T13" fmla="*/ 22 h 198"/>
                <a:gd name="T14" fmla="*/ 83 w 125"/>
                <a:gd name="T15" fmla="*/ 0 h 198"/>
                <a:gd name="T16" fmla="*/ 16 w 125"/>
                <a:gd name="T17" fmla="*/ 145 h 198"/>
                <a:gd name="T18" fmla="*/ 16 w 125"/>
                <a:gd name="T19" fmla="*/ 146 h 198"/>
                <a:gd name="T20" fmla="*/ 63 w 125"/>
                <a:gd name="T21" fmla="*/ 184 h 198"/>
                <a:gd name="T22" fmla="*/ 109 w 125"/>
                <a:gd name="T23" fmla="*/ 153 h 198"/>
                <a:gd name="T24" fmla="*/ 72 w 125"/>
                <a:gd name="T25" fmla="*/ 127 h 198"/>
                <a:gd name="T26" fmla="*/ 40 w 125"/>
                <a:gd name="T27" fmla="*/ 122 h 198"/>
                <a:gd name="T28" fmla="*/ 5 w 125"/>
                <a:gd name="T29" fmla="*/ 85 h 198"/>
                <a:gd name="T30" fmla="*/ 61 w 125"/>
                <a:gd name="T31" fmla="*/ 42 h 198"/>
                <a:gd name="T32" fmla="*/ 120 w 125"/>
                <a:gd name="T33" fmla="*/ 87 h 198"/>
                <a:gd name="T34" fmla="*/ 105 w 125"/>
                <a:gd name="T35" fmla="*/ 87 h 198"/>
                <a:gd name="T36" fmla="*/ 62 w 125"/>
                <a:gd name="T37" fmla="*/ 55 h 198"/>
                <a:gd name="T38" fmla="*/ 20 w 125"/>
                <a:gd name="T39" fmla="*/ 84 h 198"/>
                <a:gd name="T40" fmla="*/ 57 w 125"/>
                <a:gd name="T41" fmla="*/ 109 h 198"/>
                <a:gd name="T42" fmla="*/ 85 w 125"/>
                <a:gd name="T43" fmla="*/ 114 h 198"/>
                <a:gd name="T44" fmla="*/ 125 w 125"/>
                <a:gd name="T45" fmla="*/ 152 h 198"/>
                <a:gd name="T46" fmla="*/ 64 w 125"/>
                <a:gd name="T47" fmla="*/ 198 h 198"/>
                <a:gd name="T48" fmla="*/ 0 w 125"/>
                <a:gd name="T49" fmla="*/ 147 h 198"/>
                <a:gd name="T50" fmla="*/ 0 w 125"/>
                <a:gd name="T51" fmla="*/ 145 h 198"/>
                <a:gd name="T52" fmla="*/ 16 w 125"/>
                <a:gd name="T53" fmla="*/ 14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5" h="198">
                  <a:moveTo>
                    <a:pt x="83" y="0"/>
                  </a:moveTo>
                  <a:lnTo>
                    <a:pt x="99" y="0"/>
                  </a:lnTo>
                  <a:lnTo>
                    <a:pt x="70" y="30"/>
                  </a:lnTo>
                  <a:lnTo>
                    <a:pt x="53" y="30"/>
                  </a:lnTo>
                  <a:lnTo>
                    <a:pt x="25" y="0"/>
                  </a:lnTo>
                  <a:lnTo>
                    <a:pt x="40" y="0"/>
                  </a:lnTo>
                  <a:lnTo>
                    <a:pt x="62" y="22"/>
                  </a:lnTo>
                  <a:lnTo>
                    <a:pt x="83" y="0"/>
                  </a:lnTo>
                  <a:close/>
                  <a:moveTo>
                    <a:pt x="16" y="145"/>
                  </a:moveTo>
                  <a:lnTo>
                    <a:pt x="16" y="146"/>
                  </a:lnTo>
                  <a:cubicBezTo>
                    <a:pt x="16" y="168"/>
                    <a:pt x="34" y="184"/>
                    <a:pt x="63" y="184"/>
                  </a:cubicBezTo>
                  <a:cubicBezTo>
                    <a:pt x="92" y="184"/>
                    <a:pt x="109" y="171"/>
                    <a:pt x="109" y="153"/>
                  </a:cubicBezTo>
                  <a:cubicBezTo>
                    <a:pt x="109" y="136"/>
                    <a:pt x="97" y="132"/>
                    <a:pt x="72" y="127"/>
                  </a:cubicBezTo>
                  <a:lnTo>
                    <a:pt x="40" y="122"/>
                  </a:lnTo>
                  <a:cubicBezTo>
                    <a:pt x="16" y="118"/>
                    <a:pt x="5" y="105"/>
                    <a:pt x="5" y="85"/>
                  </a:cubicBezTo>
                  <a:cubicBezTo>
                    <a:pt x="5" y="59"/>
                    <a:pt x="26" y="42"/>
                    <a:pt x="61" y="42"/>
                  </a:cubicBezTo>
                  <a:cubicBezTo>
                    <a:pt x="98" y="42"/>
                    <a:pt x="119" y="59"/>
                    <a:pt x="120" y="87"/>
                  </a:cubicBezTo>
                  <a:lnTo>
                    <a:pt x="105" y="87"/>
                  </a:lnTo>
                  <a:cubicBezTo>
                    <a:pt x="103" y="66"/>
                    <a:pt x="89" y="55"/>
                    <a:pt x="62" y="55"/>
                  </a:cubicBezTo>
                  <a:cubicBezTo>
                    <a:pt x="36" y="55"/>
                    <a:pt x="20" y="67"/>
                    <a:pt x="20" y="84"/>
                  </a:cubicBezTo>
                  <a:cubicBezTo>
                    <a:pt x="20" y="99"/>
                    <a:pt x="32" y="105"/>
                    <a:pt x="57" y="109"/>
                  </a:cubicBezTo>
                  <a:lnTo>
                    <a:pt x="85" y="114"/>
                  </a:lnTo>
                  <a:cubicBezTo>
                    <a:pt x="112" y="119"/>
                    <a:pt x="125" y="130"/>
                    <a:pt x="125" y="152"/>
                  </a:cubicBezTo>
                  <a:cubicBezTo>
                    <a:pt x="125" y="181"/>
                    <a:pt x="103" y="198"/>
                    <a:pt x="64" y="198"/>
                  </a:cubicBezTo>
                  <a:cubicBezTo>
                    <a:pt x="24" y="198"/>
                    <a:pt x="0" y="178"/>
                    <a:pt x="0" y="147"/>
                  </a:cubicBezTo>
                  <a:lnTo>
                    <a:pt x="0" y="145"/>
                  </a:lnTo>
                  <a:lnTo>
                    <a:pt x="16" y="145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7085" y="3329"/>
              <a:ext cx="29" cy="35"/>
            </a:xfrm>
            <a:custGeom>
              <a:avLst/>
              <a:gdLst>
                <a:gd name="T0" fmla="*/ 0 w 127"/>
                <a:gd name="T1" fmla="*/ 0 h 149"/>
                <a:gd name="T2" fmla="*/ 15 w 127"/>
                <a:gd name="T3" fmla="*/ 0 h 149"/>
                <a:gd name="T4" fmla="*/ 15 w 127"/>
                <a:gd name="T5" fmla="*/ 82 h 149"/>
                <a:gd name="T6" fmla="*/ 107 w 127"/>
                <a:gd name="T7" fmla="*/ 0 h 149"/>
                <a:gd name="T8" fmla="*/ 127 w 127"/>
                <a:gd name="T9" fmla="*/ 0 h 149"/>
                <a:gd name="T10" fmla="*/ 57 w 127"/>
                <a:gd name="T11" fmla="*/ 63 h 149"/>
                <a:gd name="T12" fmla="*/ 127 w 127"/>
                <a:gd name="T13" fmla="*/ 149 h 149"/>
                <a:gd name="T14" fmla="*/ 108 w 127"/>
                <a:gd name="T15" fmla="*/ 149 h 149"/>
                <a:gd name="T16" fmla="*/ 46 w 127"/>
                <a:gd name="T17" fmla="*/ 72 h 149"/>
                <a:gd name="T18" fmla="*/ 15 w 127"/>
                <a:gd name="T19" fmla="*/ 100 h 149"/>
                <a:gd name="T20" fmla="*/ 15 w 127"/>
                <a:gd name="T21" fmla="*/ 149 h 149"/>
                <a:gd name="T22" fmla="*/ 0 w 127"/>
                <a:gd name="T23" fmla="*/ 149 h 149"/>
                <a:gd name="T24" fmla="*/ 0 w 127"/>
                <a:gd name="T2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49">
                  <a:moveTo>
                    <a:pt x="0" y="0"/>
                  </a:moveTo>
                  <a:lnTo>
                    <a:pt x="15" y="0"/>
                  </a:lnTo>
                  <a:lnTo>
                    <a:pt x="15" y="82"/>
                  </a:lnTo>
                  <a:lnTo>
                    <a:pt x="107" y="0"/>
                  </a:lnTo>
                  <a:lnTo>
                    <a:pt x="127" y="0"/>
                  </a:lnTo>
                  <a:lnTo>
                    <a:pt x="57" y="63"/>
                  </a:lnTo>
                  <a:lnTo>
                    <a:pt x="127" y="149"/>
                  </a:lnTo>
                  <a:lnTo>
                    <a:pt x="108" y="149"/>
                  </a:lnTo>
                  <a:lnTo>
                    <a:pt x="46" y="72"/>
                  </a:lnTo>
                  <a:lnTo>
                    <a:pt x="15" y="100"/>
                  </a:lnTo>
                  <a:lnTo>
                    <a:pt x="15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reeform 20"/>
            <p:cNvSpPr>
              <a:spLocks noEditPoints="1"/>
            </p:cNvSpPr>
            <p:nvPr/>
          </p:nvSpPr>
          <p:spPr bwMode="auto">
            <a:xfrm>
              <a:off x="7120" y="3328"/>
              <a:ext cx="36" cy="37"/>
            </a:xfrm>
            <a:custGeom>
              <a:avLst/>
              <a:gdLst>
                <a:gd name="T0" fmla="*/ 141 w 156"/>
                <a:gd name="T1" fmla="*/ 78 h 156"/>
                <a:gd name="T2" fmla="*/ 78 w 156"/>
                <a:gd name="T3" fmla="*/ 14 h 156"/>
                <a:gd name="T4" fmla="*/ 15 w 156"/>
                <a:gd name="T5" fmla="*/ 78 h 156"/>
                <a:gd name="T6" fmla="*/ 78 w 156"/>
                <a:gd name="T7" fmla="*/ 142 h 156"/>
                <a:gd name="T8" fmla="*/ 141 w 156"/>
                <a:gd name="T9" fmla="*/ 78 h 156"/>
                <a:gd name="T10" fmla="*/ 78 w 156"/>
                <a:gd name="T11" fmla="*/ 156 h 156"/>
                <a:gd name="T12" fmla="*/ 0 w 156"/>
                <a:gd name="T13" fmla="*/ 78 h 156"/>
                <a:gd name="T14" fmla="*/ 78 w 156"/>
                <a:gd name="T15" fmla="*/ 0 h 156"/>
                <a:gd name="T16" fmla="*/ 156 w 156"/>
                <a:gd name="T17" fmla="*/ 78 h 156"/>
                <a:gd name="T18" fmla="*/ 78 w 156"/>
                <a:gd name="T19" fmla="*/ 1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6" h="156">
                  <a:moveTo>
                    <a:pt x="141" y="78"/>
                  </a:moveTo>
                  <a:cubicBezTo>
                    <a:pt x="141" y="38"/>
                    <a:pt x="117" y="14"/>
                    <a:pt x="78" y="14"/>
                  </a:cubicBezTo>
                  <a:cubicBezTo>
                    <a:pt x="38" y="14"/>
                    <a:pt x="15" y="38"/>
                    <a:pt x="15" y="78"/>
                  </a:cubicBezTo>
                  <a:cubicBezTo>
                    <a:pt x="15" y="118"/>
                    <a:pt x="38" y="142"/>
                    <a:pt x="78" y="142"/>
                  </a:cubicBezTo>
                  <a:cubicBezTo>
                    <a:pt x="117" y="142"/>
                    <a:pt x="141" y="118"/>
                    <a:pt x="141" y="78"/>
                  </a:cubicBezTo>
                  <a:close/>
                  <a:moveTo>
                    <a:pt x="78" y="156"/>
                  </a:moveTo>
                  <a:cubicBezTo>
                    <a:pt x="29" y="156"/>
                    <a:pt x="0" y="126"/>
                    <a:pt x="0" y="78"/>
                  </a:cubicBezTo>
                  <a:cubicBezTo>
                    <a:pt x="0" y="29"/>
                    <a:pt x="29" y="0"/>
                    <a:pt x="78" y="0"/>
                  </a:cubicBezTo>
                  <a:cubicBezTo>
                    <a:pt x="127" y="0"/>
                    <a:pt x="156" y="29"/>
                    <a:pt x="156" y="78"/>
                  </a:cubicBezTo>
                  <a:cubicBezTo>
                    <a:pt x="156" y="126"/>
                    <a:pt x="127" y="156"/>
                    <a:pt x="78" y="156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Freeform 21"/>
            <p:cNvSpPr>
              <a:spLocks/>
            </p:cNvSpPr>
            <p:nvPr/>
          </p:nvSpPr>
          <p:spPr bwMode="auto">
            <a:xfrm>
              <a:off x="7167" y="3329"/>
              <a:ext cx="25" cy="35"/>
            </a:xfrm>
            <a:custGeom>
              <a:avLst/>
              <a:gdLst>
                <a:gd name="T0" fmla="*/ 0 w 109"/>
                <a:gd name="T1" fmla="*/ 0 h 149"/>
                <a:gd name="T2" fmla="*/ 15 w 109"/>
                <a:gd name="T3" fmla="*/ 0 h 149"/>
                <a:gd name="T4" fmla="*/ 15 w 109"/>
                <a:gd name="T5" fmla="*/ 135 h 149"/>
                <a:gd name="T6" fmla="*/ 109 w 109"/>
                <a:gd name="T7" fmla="*/ 135 h 149"/>
                <a:gd name="T8" fmla="*/ 109 w 109"/>
                <a:gd name="T9" fmla="*/ 149 h 149"/>
                <a:gd name="T10" fmla="*/ 0 w 109"/>
                <a:gd name="T11" fmla="*/ 149 h 149"/>
                <a:gd name="T12" fmla="*/ 0 w 109"/>
                <a:gd name="T13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149">
                  <a:moveTo>
                    <a:pt x="0" y="0"/>
                  </a:moveTo>
                  <a:lnTo>
                    <a:pt x="15" y="0"/>
                  </a:lnTo>
                  <a:lnTo>
                    <a:pt x="15" y="135"/>
                  </a:lnTo>
                  <a:lnTo>
                    <a:pt x="109" y="135"/>
                  </a:lnTo>
                  <a:lnTo>
                    <a:pt x="109" y="149"/>
                  </a:lnTo>
                  <a:lnTo>
                    <a:pt x="0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reeform 22"/>
            <p:cNvSpPr>
              <a:spLocks/>
            </p:cNvSpPr>
            <p:nvPr/>
          </p:nvSpPr>
          <p:spPr bwMode="auto">
            <a:xfrm>
              <a:off x="7200" y="3328"/>
              <a:ext cx="29" cy="37"/>
            </a:xfrm>
            <a:custGeom>
              <a:avLst/>
              <a:gdLst>
                <a:gd name="T0" fmla="*/ 15 w 124"/>
                <a:gd name="T1" fmla="*/ 103 h 156"/>
                <a:gd name="T2" fmla="*/ 15 w 124"/>
                <a:gd name="T3" fmla="*/ 104 h 156"/>
                <a:gd name="T4" fmla="*/ 63 w 124"/>
                <a:gd name="T5" fmla="*/ 142 h 156"/>
                <a:gd name="T6" fmla="*/ 109 w 124"/>
                <a:gd name="T7" fmla="*/ 111 h 156"/>
                <a:gd name="T8" fmla="*/ 72 w 124"/>
                <a:gd name="T9" fmla="*/ 85 h 156"/>
                <a:gd name="T10" fmla="*/ 40 w 124"/>
                <a:gd name="T11" fmla="*/ 80 h 156"/>
                <a:gd name="T12" fmla="*/ 5 w 124"/>
                <a:gd name="T13" fmla="*/ 43 h 156"/>
                <a:gd name="T14" fmla="*/ 61 w 124"/>
                <a:gd name="T15" fmla="*/ 0 h 156"/>
                <a:gd name="T16" fmla="*/ 120 w 124"/>
                <a:gd name="T17" fmla="*/ 45 h 156"/>
                <a:gd name="T18" fmla="*/ 105 w 124"/>
                <a:gd name="T19" fmla="*/ 45 h 156"/>
                <a:gd name="T20" fmla="*/ 62 w 124"/>
                <a:gd name="T21" fmla="*/ 13 h 156"/>
                <a:gd name="T22" fmla="*/ 20 w 124"/>
                <a:gd name="T23" fmla="*/ 42 h 156"/>
                <a:gd name="T24" fmla="*/ 57 w 124"/>
                <a:gd name="T25" fmla="*/ 67 h 156"/>
                <a:gd name="T26" fmla="*/ 85 w 124"/>
                <a:gd name="T27" fmla="*/ 72 h 156"/>
                <a:gd name="T28" fmla="*/ 124 w 124"/>
                <a:gd name="T29" fmla="*/ 110 h 156"/>
                <a:gd name="T30" fmla="*/ 64 w 124"/>
                <a:gd name="T31" fmla="*/ 156 h 156"/>
                <a:gd name="T32" fmla="*/ 0 w 124"/>
                <a:gd name="T33" fmla="*/ 105 h 156"/>
                <a:gd name="T34" fmla="*/ 0 w 124"/>
                <a:gd name="T35" fmla="*/ 103 h 156"/>
                <a:gd name="T36" fmla="*/ 15 w 124"/>
                <a:gd name="T37" fmla="*/ 10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24" h="156">
                  <a:moveTo>
                    <a:pt x="15" y="103"/>
                  </a:moveTo>
                  <a:lnTo>
                    <a:pt x="15" y="104"/>
                  </a:lnTo>
                  <a:cubicBezTo>
                    <a:pt x="15" y="126"/>
                    <a:pt x="34" y="142"/>
                    <a:pt x="63" y="142"/>
                  </a:cubicBezTo>
                  <a:cubicBezTo>
                    <a:pt x="92" y="142"/>
                    <a:pt x="109" y="129"/>
                    <a:pt x="109" y="111"/>
                  </a:cubicBezTo>
                  <a:cubicBezTo>
                    <a:pt x="109" y="94"/>
                    <a:pt x="97" y="90"/>
                    <a:pt x="72" y="85"/>
                  </a:cubicBezTo>
                  <a:lnTo>
                    <a:pt x="40" y="80"/>
                  </a:lnTo>
                  <a:cubicBezTo>
                    <a:pt x="16" y="76"/>
                    <a:pt x="5" y="63"/>
                    <a:pt x="5" y="43"/>
                  </a:cubicBezTo>
                  <a:cubicBezTo>
                    <a:pt x="5" y="17"/>
                    <a:pt x="26" y="0"/>
                    <a:pt x="61" y="0"/>
                  </a:cubicBezTo>
                  <a:cubicBezTo>
                    <a:pt x="98" y="0"/>
                    <a:pt x="119" y="17"/>
                    <a:pt x="120" y="45"/>
                  </a:cubicBezTo>
                  <a:lnTo>
                    <a:pt x="105" y="45"/>
                  </a:lnTo>
                  <a:cubicBezTo>
                    <a:pt x="103" y="24"/>
                    <a:pt x="88" y="13"/>
                    <a:pt x="62" y="13"/>
                  </a:cubicBezTo>
                  <a:cubicBezTo>
                    <a:pt x="35" y="13"/>
                    <a:pt x="20" y="25"/>
                    <a:pt x="20" y="42"/>
                  </a:cubicBezTo>
                  <a:cubicBezTo>
                    <a:pt x="20" y="57"/>
                    <a:pt x="32" y="63"/>
                    <a:pt x="57" y="67"/>
                  </a:cubicBezTo>
                  <a:lnTo>
                    <a:pt x="85" y="72"/>
                  </a:lnTo>
                  <a:cubicBezTo>
                    <a:pt x="112" y="77"/>
                    <a:pt x="124" y="88"/>
                    <a:pt x="124" y="110"/>
                  </a:cubicBezTo>
                  <a:cubicBezTo>
                    <a:pt x="124" y="139"/>
                    <a:pt x="102" y="156"/>
                    <a:pt x="64" y="156"/>
                  </a:cubicBezTo>
                  <a:cubicBezTo>
                    <a:pt x="24" y="156"/>
                    <a:pt x="0" y="136"/>
                    <a:pt x="0" y="105"/>
                  </a:cubicBezTo>
                  <a:lnTo>
                    <a:pt x="0" y="103"/>
                  </a:lnTo>
                  <a:lnTo>
                    <a:pt x="15" y="103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Freeform 23"/>
            <p:cNvSpPr>
              <a:spLocks/>
            </p:cNvSpPr>
            <p:nvPr/>
          </p:nvSpPr>
          <p:spPr bwMode="auto">
            <a:xfrm>
              <a:off x="7237" y="3329"/>
              <a:ext cx="29" cy="35"/>
            </a:xfrm>
            <a:custGeom>
              <a:avLst/>
              <a:gdLst>
                <a:gd name="T0" fmla="*/ 57 w 129"/>
                <a:gd name="T1" fmla="*/ 14 h 149"/>
                <a:gd name="T2" fmla="*/ 0 w 129"/>
                <a:gd name="T3" fmla="*/ 14 h 149"/>
                <a:gd name="T4" fmla="*/ 0 w 129"/>
                <a:gd name="T5" fmla="*/ 0 h 149"/>
                <a:gd name="T6" fmla="*/ 129 w 129"/>
                <a:gd name="T7" fmla="*/ 0 h 149"/>
                <a:gd name="T8" fmla="*/ 129 w 129"/>
                <a:gd name="T9" fmla="*/ 14 h 149"/>
                <a:gd name="T10" fmla="*/ 72 w 129"/>
                <a:gd name="T11" fmla="*/ 14 h 149"/>
                <a:gd name="T12" fmla="*/ 72 w 129"/>
                <a:gd name="T13" fmla="*/ 149 h 149"/>
                <a:gd name="T14" fmla="*/ 57 w 129"/>
                <a:gd name="T15" fmla="*/ 149 h 149"/>
                <a:gd name="T16" fmla="*/ 57 w 129"/>
                <a:gd name="T17" fmla="*/ 14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9" h="149">
                  <a:moveTo>
                    <a:pt x="57" y="14"/>
                  </a:moveTo>
                  <a:lnTo>
                    <a:pt x="0" y="14"/>
                  </a:lnTo>
                  <a:lnTo>
                    <a:pt x="0" y="0"/>
                  </a:lnTo>
                  <a:lnTo>
                    <a:pt x="129" y="0"/>
                  </a:lnTo>
                  <a:lnTo>
                    <a:pt x="129" y="14"/>
                  </a:lnTo>
                  <a:lnTo>
                    <a:pt x="72" y="14"/>
                  </a:lnTo>
                  <a:lnTo>
                    <a:pt x="72" y="149"/>
                  </a:lnTo>
                  <a:lnTo>
                    <a:pt x="57" y="149"/>
                  </a:lnTo>
                  <a:lnTo>
                    <a:pt x="57" y="14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Freeform 24"/>
            <p:cNvSpPr>
              <a:spLocks/>
            </p:cNvSpPr>
            <p:nvPr/>
          </p:nvSpPr>
          <p:spPr bwMode="auto">
            <a:xfrm>
              <a:off x="7271" y="3329"/>
              <a:ext cx="35" cy="35"/>
            </a:xfrm>
            <a:custGeom>
              <a:avLst/>
              <a:gdLst>
                <a:gd name="T0" fmla="*/ 0 w 153"/>
                <a:gd name="T1" fmla="*/ 0 h 149"/>
                <a:gd name="T2" fmla="*/ 17 w 153"/>
                <a:gd name="T3" fmla="*/ 0 h 149"/>
                <a:gd name="T4" fmla="*/ 77 w 153"/>
                <a:gd name="T5" fmla="*/ 136 h 149"/>
                <a:gd name="T6" fmla="*/ 136 w 153"/>
                <a:gd name="T7" fmla="*/ 0 h 149"/>
                <a:gd name="T8" fmla="*/ 153 w 153"/>
                <a:gd name="T9" fmla="*/ 0 h 149"/>
                <a:gd name="T10" fmla="*/ 86 w 153"/>
                <a:gd name="T11" fmla="*/ 149 h 149"/>
                <a:gd name="T12" fmla="*/ 67 w 153"/>
                <a:gd name="T13" fmla="*/ 149 h 149"/>
                <a:gd name="T14" fmla="*/ 0 w 153"/>
                <a:gd name="T15" fmla="*/ 0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149">
                  <a:moveTo>
                    <a:pt x="0" y="0"/>
                  </a:moveTo>
                  <a:lnTo>
                    <a:pt x="17" y="0"/>
                  </a:lnTo>
                  <a:lnTo>
                    <a:pt x="77" y="136"/>
                  </a:lnTo>
                  <a:lnTo>
                    <a:pt x="136" y="0"/>
                  </a:lnTo>
                  <a:lnTo>
                    <a:pt x="153" y="0"/>
                  </a:lnTo>
                  <a:lnTo>
                    <a:pt x="86" y="149"/>
                  </a:lnTo>
                  <a:lnTo>
                    <a:pt x="67" y="14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Freeform 25"/>
            <p:cNvSpPr>
              <a:spLocks noEditPoints="1"/>
            </p:cNvSpPr>
            <p:nvPr/>
          </p:nvSpPr>
          <p:spPr bwMode="auto">
            <a:xfrm>
              <a:off x="7315" y="3318"/>
              <a:ext cx="9" cy="46"/>
            </a:xfrm>
            <a:custGeom>
              <a:avLst/>
              <a:gdLst>
                <a:gd name="T0" fmla="*/ 19 w 38"/>
                <a:gd name="T1" fmla="*/ 0 h 194"/>
                <a:gd name="T2" fmla="*/ 38 w 38"/>
                <a:gd name="T3" fmla="*/ 0 h 194"/>
                <a:gd name="T4" fmla="*/ 14 w 38"/>
                <a:gd name="T5" fmla="*/ 30 h 194"/>
                <a:gd name="T6" fmla="*/ 1 w 38"/>
                <a:gd name="T7" fmla="*/ 30 h 194"/>
                <a:gd name="T8" fmla="*/ 19 w 38"/>
                <a:gd name="T9" fmla="*/ 0 h 194"/>
                <a:gd name="T10" fmla="*/ 0 w 38"/>
                <a:gd name="T11" fmla="*/ 45 h 194"/>
                <a:gd name="T12" fmla="*/ 15 w 38"/>
                <a:gd name="T13" fmla="*/ 45 h 194"/>
                <a:gd name="T14" fmla="*/ 15 w 38"/>
                <a:gd name="T15" fmla="*/ 194 h 194"/>
                <a:gd name="T16" fmla="*/ 0 w 38"/>
                <a:gd name="T17" fmla="*/ 194 h 194"/>
                <a:gd name="T18" fmla="*/ 0 w 38"/>
                <a:gd name="T19" fmla="*/ 4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94">
                  <a:moveTo>
                    <a:pt x="19" y="0"/>
                  </a:moveTo>
                  <a:lnTo>
                    <a:pt x="38" y="0"/>
                  </a:lnTo>
                  <a:lnTo>
                    <a:pt x="14" y="30"/>
                  </a:lnTo>
                  <a:lnTo>
                    <a:pt x="1" y="30"/>
                  </a:lnTo>
                  <a:lnTo>
                    <a:pt x="19" y="0"/>
                  </a:lnTo>
                  <a:close/>
                  <a:moveTo>
                    <a:pt x="0" y="45"/>
                  </a:moveTo>
                  <a:lnTo>
                    <a:pt x="15" y="45"/>
                  </a:lnTo>
                  <a:lnTo>
                    <a:pt x="15" y="194"/>
                  </a:lnTo>
                  <a:lnTo>
                    <a:pt x="0" y="194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Freeform 26"/>
            <p:cNvSpPr>
              <a:spLocks/>
            </p:cNvSpPr>
            <p:nvPr/>
          </p:nvSpPr>
          <p:spPr bwMode="auto">
            <a:xfrm>
              <a:off x="7334" y="3359"/>
              <a:ext cx="3" cy="12"/>
            </a:xfrm>
            <a:custGeom>
              <a:avLst/>
              <a:gdLst>
                <a:gd name="T0" fmla="*/ 0 w 17"/>
                <a:gd name="T1" fmla="*/ 0 h 50"/>
                <a:gd name="T2" fmla="*/ 17 w 17"/>
                <a:gd name="T3" fmla="*/ 0 h 50"/>
                <a:gd name="T4" fmla="*/ 17 w 17"/>
                <a:gd name="T5" fmla="*/ 27 h 50"/>
                <a:gd name="T6" fmla="*/ 0 w 17"/>
                <a:gd name="T7" fmla="*/ 50 h 50"/>
                <a:gd name="T8" fmla="*/ 0 w 17"/>
                <a:gd name="T9" fmla="*/ 41 h 50"/>
                <a:gd name="T10" fmla="*/ 7 w 17"/>
                <a:gd name="T11" fmla="*/ 27 h 50"/>
                <a:gd name="T12" fmla="*/ 7 w 17"/>
                <a:gd name="T13" fmla="*/ 18 h 50"/>
                <a:gd name="T14" fmla="*/ 0 w 17"/>
                <a:gd name="T15" fmla="*/ 18 h 50"/>
                <a:gd name="T16" fmla="*/ 0 w 17"/>
                <a:gd name="T1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50">
                  <a:moveTo>
                    <a:pt x="0" y="0"/>
                  </a:moveTo>
                  <a:lnTo>
                    <a:pt x="17" y="0"/>
                  </a:lnTo>
                  <a:lnTo>
                    <a:pt x="17" y="27"/>
                  </a:lnTo>
                  <a:cubicBezTo>
                    <a:pt x="16" y="39"/>
                    <a:pt x="12" y="46"/>
                    <a:pt x="0" y="50"/>
                  </a:cubicBezTo>
                  <a:lnTo>
                    <a:pt x="0" y="41"/>
                  </a:lnTo>
                  <a:cubicBezTo>
                    <a:pt x="5" y="38"/>
                    <a:pt x="7" y="34"/>
                    <a:pt x="7" y="27"/>
                  </a:cubicBezTo>
                  <a:lnTo>
                    <a:pt x="7" y="18"/>
                  </a:lnTo>
                  <a:lnTo>
                    <a:pt x="0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Freeform 27"/>
            <p:cNvSpPr>
              <a:spLocks/>
            </p:cNvSpPr>
            <p:nvPr/>
          </p:nvSpPr>
          <p:spPr bwMode="auto">
            <a:xfrm>
              <a:off x="6646" y="3383"/>
              <a:ext cx="32" cy="29"/>
            </a:xfrm>
            <a:custGeom>
              <a:avLst/>
              <a:gdLst>
                <a:gd name="T0" fmla="*/ 0 w 142"/>
                <a:gd name="T1" fmla="*/ 0 h 123"/>
                <a:gd name="T2" fmla="*/ 19 w 142"/>
                <a:gd name="T3" fmla="*/ 0 h 123"/>
                <a:gd name="T4" fmla="*/ 71 w 142"/>
                <a:gd name="T5" fmla="*/ 112 h 123"/>
                <a:gd name="T6" fmla="*/ 124 w 142"/>
                <a:gd name="T7" fmla="*/ 0 h 123"/>
                <a:gd name="T8" fmla="*/ 142 w 142"/>
                <a:gd name="T9" fmla="*/ 0 h 123"/>
                <a:gd name="T10" fmla="*/ 142 w 142"/>
                <a:gd name="T11" fmla="*/ 123 h 123"/>
                <a:gd name="T12" fmla="*/ 130 w 142"/>
                <a:gd name="T13" fmla="*/ 123 h 123"/>
                <a:gd name="T14" fmla="*/ 131 w 142"/>
                <a:gd name="T15" fmla="*/ 10 h 123"/>
                <a:gd name="T16" fmla="*/ 78 w 142"/>
                <a:gd name="T17" fmla="*/ 123 h 123"/>
                <a:gd name="T18" fmla="*/ 64 w 142"/>
                <a:gd name="T19" fmla="*/ 123 h 123"/>
                <a:gd name="T20" fmla="*/ 10 w 142"/>
                <a:gd name="T21" fmla="*/ 10 h 123"/>
                <a:gd name="T22" fmla="*/ 12 w 142"/>
                <a:gd name="T23" fmla="*/ 123 h 123"/>
                <a:gd name="T24" fmla="*/ 0 w 142"/>
                <a:gd name="T25" fmla="*/ 123 h 123"/>
                <a:gd name="T26" fmla="*/ 0 w 142"/>
                <a:gd name="T27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2" h="123">
                  <a:moveTo>
                    <a:pt x="0" y="0"/>
                  </a:moveTo>
                  <a:lnTo>
                    <a:pt x="19" y="0"/>
                  </a:lnTo>
                  <a:lnTo>
                    <a:pt x="71" y="112"/>
                  </a:lnTo>
                  <a:lnTo>
                    <a:pt x="124" y="0"/>
                  </a:lnTo>
                  <a:lnTo>
                    <a:pt x="142" y="0"/>
                  </a:lnTo>
                  <a:lnTo>
                    <a:pt x="142" y="123"/>
                  </a:lnTo>
                  <a:lnTo>
                    <a:pt x="130" y="123"/>
                  </a:lnTo>
                  <a:lnTo>
                    <a:pt x="131" y="10"/>
                  </a:lnTo>
                  <a:lnTo>
                    <a:pt x="78" y="123"/>
                  </a:lnTo>
                  <a:lnTo>
                    <a:pt x="64" y="123"/>
                  </a:lnTo>
                  <a:lnTo>
                    <a:pt x="10" y="10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Freeform 28"/>
            <p:cNvSpPr>
              <a:spLocks/>
            </p:cNvSpPr>
            <p:nvPr/>
          </p:nvSpPr>
          <p:spPr bwMode="auto">
            <a:xfrm>
              <a:off x="6688" y="3383"/>
              <a:ext cx="21" cy="29"/>
            </a:xfrm>
            <a:custGeom>
              <a:avLst/>
              <a:gdLst>
                <a:gd name="T0" fmla="*/ 0 w 90"/>
                <a:gd name="T1" fmla="*/ 0 h 123"/>
                <a:gd name="T2" fmla="*/ 13 w 90"/>
                <a:gd name="T3" fmla="*/ 0 h 123"/>
                <a:gd name="T4" fmla="*/ 13 w 90"/>
                <a:gd name="T5" fmla="*/ 111 h 123"/>
                <a:gd name="T6" fmla="*/ 90 w 90"/>
                <a:gd name="T7" fmla="*/ 111 h 123"/>
                <a:gd name="T8" fmla="*/ 90 w 90"/>
                <a:gd name="T9" fmla="*/ 123 h 123"/>
                <a:gd name="T10" fmla="*/ 0 w 90"/>
                <a:gd name="T11" fmla="*/ 123 h 123"/>
                <a:gd name="T12" fmla="*/ 0 w 90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23">
                  <a:moveTo>
                    <a:pt x="0" y="0"/>
                  </a:moveTo>
                  <a:lnTo>
                    <a:pt x="13" y="0"/>
                  </a:lnTo>
                  <a:lnTo>
                    <a:pt x="13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Freeform 29"/>
            <p:cNvSpPr>
              <a:spLocks noEditPoints="1"/>
            </p:cNvSpPr>
            <p:nvPr/>
          </p:nvSpPr>
          <p:spPr bwMode="auto">
            <a:xfrm>
              <a:off x="6713" y="3374"/>
              <a:ext cx="30" cy="38"/>
            </a:xfrm>
            <a:custGeom>
              <a:avLst/>
              <a:gdLst>
                <a:gd name="T0" fmla="*/ 74 w 128"/>
                <a:gd name="T1" fmla="*/ 0 h 161"/>
                <a:gd name="T2" fmla="*/ 89 w 128"/>
                <a:gd name="T3" fmla="*/ 0 h 161"/>
                <a:gd name="T4" fmla="*/ 69 w 128"/>
                <a:gd name="T5" fmla="*/ 25 h 161"/>
                <a:gd name="T6" fmla="*/ 59 w 128"/>
                <a:gd name="T7" fmla="*/ 25 h 161"/>
                <a:gd name="T8" fmla="*/ 74 w 128"/>
                <a:gd name="T9" fmla="*/ 0 h 161"/>
                <a:gd name="T10" fmla="*/ 92 w 128"/>
                <a:gd name="T11" fmla="*/ 111 h 161"/>
                <a:gd name="T12" fmla="*/ 64 w 128"/>
                <a:gd name="T13" fmla="*/ 48 h 161"/>
                <a:gd name="T14" fmla="*/ 36 w 128"/>
                <a:gd name="T15" fmla="*/ 111 h 161"/>
                <a:gd name="T16" fmla="*/ 92 w 128"/>
                <a:gd name="T17" fmla="*/ 111 h 161"/>
                <a:gd name="T18" fmla="*/ 57 w 128"/>
                <a:gd name="T19" fmla="*/ 38 h 161"/>
                <a:gd name="T20" fmla="*/ 71 w 128"/>
                <a:gd name="T21" fmla="*/ 38 h 161"/>
                <a:gd name="T22" fmla="*/ 128 w 128"/>
                <a:gd name="T23" fmla="*/ 161 h 161"/>
                <a:gd name="T24" fmla="*/ 115 w 128"/>
                <a:gd name="T25" fmla="*/ 161 h 161"/>
                <a:gd name="T26" fmla="*/ 98 w 128"/>
                <a:gd name="T27" fmla="*/ 123 h 161"/>
                <a:gd name="T28" fmla="*/ 30 w 128"/>
                <a:gd name="T29" fmla="*/ 123 h 161"/>
                <a:gd name="T30" fmla="*/ 13 w 128"/>
                <a:gd name="T31" fmla="*/ 161 h 161"/>
                <a:gd name="T32" fmla="*/ 0 w 128"/>
                <a:gd name="T33" fmla="*/ 161 h 161"/>
                <a:gd name="T34" fmla="*/ 57 w 128"/>
                <a:gd name="T35" fmla="*/ 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8" h="161">
                  <a:moveTo>
                    <a:pt x="74" y="0"/>
                  </a:moveTo>
                  <a:lnTo>
                    <a:pt x="89" y="0"/>
                  </a:lnTo>
                  <a:lnTo>
                    <a:pt x="69" y="25"/>
                  </a:lnTo>
                  <a:lnTo>
                    <a:pt x="59" y="25"/>
                  </a:lnTo>
                  <a:lnTo>
                    <a:pt x="74" y="0"/>
                  </a:lnTo>
                  <a:close/>
                  <a:moveTo>
                    <a:pt x="92" y="111"/>
                  </a:moveTo>
                  <a:lnTo>
                    <a:pt x="64" y="48"/>
                  </a:lnTo>
                  <a:lnTo>
                    <a:pt x="36" y="111"/>
                  </a:lnTo>
                  <a:lnTo>
                    <a:pt x="92" y="111"/>
                  </a:lnTo>
                  <a:close/>
                  <a:moveTo>
                    <a:pt x="57" y="38"/>
                  </a:moveTo>
                  <a:lnTo>
                    <a:pt x="71" y="38"/>
                  </a:lnTo>
                  <a:lnTo>
                    <a:pt x="128" y="161"/>
                  </a:lnTo>
                  <a:lnTo>
                    <a:pt x="115" y="161"/>
                  </a:lnTo>
                  <a:lnTo>
                    <a:pt x="98" y="123"/>
                  </a:lnTo>
                  <a:lnTo>
                    <a:pt x="30" y="123"/>
                  </a:lnTo>
                  <a:lnTo>
                    <a:pt x="13" y="161"/>
                  </a:lnTo>
                  <a:lnTo>
                    <a:pt x="0" y="161"/>
                  </a:lnTo>
                  <a:lnTo>
                    <a:pt x="57" y="3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Freeform 30"/>
            <p:cNvSpPr>
              <a:spLocks noEditPoints="1"/>
            </p:cNvSpPr>
            <p:nvPr/>
          </p:nvSpPr>
          <p:spPr bwMode="auto">
            <a:xfrm>
              <a:off x="6749" y="3383"/>
              <a:ext cx="27" cy="29"/>
            </a:xfrm>
            <a:custGeom>
              <a:avLst/>
              <a:gdLst>
                <a:gd name="T0" fmla="*/ 13 w 116"/>
                <a:gd name="T1" fmla="*/ 11 h 123"/>
                <a:gd name="T2" fmla="*/ 13 w 116"/>
                <a:gd name="T3" fmla="*/ 111 h 123"/>
                <a:gd name="T4" fmla="*/ 45 w 116"/>
                <a:gd name="T5" fmla="*/ 111 h 123"/>
                <a:gd name="T6" fmla="*/ 86 w 116"/>
                <a:gd name="T7" fmla="*/ 103 h 123"/>
                <a:gd name="T8" fmla="*/ 103 w 116"/>
                <a:gd name="T9" fmla="*/ 60 h 123"/>
                <a:gd name="T10" fmla="*/ 86 w 116"/>
                <a:gd name="T11" fmla="*/ 18 h 123"/>
                <a:gd name="T12" fmla="*/ 43 w 116"/>
                <a:gd name="T13" fmla="*/ 11 h 123"/>
                <a:gd name="T14" fmla="*/ 13 w 116"/>
                <a:gd name="T15" fmla="*/ 11 h 123"/>
                <a:gd name="T16" fmla="*/ 96 w 116"/>
                <a:gd name="T17" fmla="*/ 11 h 123"/>
                <a:gd name="T18" fmla="*/ 116 w 116"/>
                <a:gd name="T19" fmla="*/ 61 h 123"/>
                <a:gd name="T20" fmla="*/ 96 w 116"/>
                <a:gd name="T21" fmla="*/ 112 h 123"/>
                <a:gd name="T22" fmla="*/ 45 w 116"/>
                <a:gd name="T23" fmla="*/ 123 h 123"/>
                <a:gd name="T24" fmla="*/ 0 w 116"/>
                <a:gd name="T25" fmla="*/ 123 h 123"/>
                <a:gd name="T26" fmla="*/ 0 w 116"/>
                <a:gd name="T27" fmla="*/ 0 h 123"/>
                <a:gd name="T28" fmla="*/ 45 w 116"/>
                <a:gd name="T29" fmla="*/ 0 h 123"/>
                <a:gd name="T30" fmla="*/ 96 w 116"/>
                <a:gd name="T31" fmla="*/ 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6" h="123">
                  <a:moveTo>
                    <a:pt x="13" y="11"/>
                  </a:moveTo>
                  <a:lnTo>
                    <a:pt x="13" y="111"/>
                  </a:lnTo>
                  <a:lnTo>
                    <a:pt x="45" y="111"/>
                  </a:lnTo>
                  <a:cubicBezTo>
                    <a:pt x="63" y="111"/>
                    <a:pt x="76" y="110"/>
                    <a:pt x="86" y="103"/>
                  </a:cubicBezTo>
                  <a:cubicBezTo>
                    <a:pt x="98" y="95"/>
                    <a:pt x="103" y="82"/>
                    <a:pt x="103" y="60"/>
                  </a:cubicBezTo>
                  <a:cubicBezTo>
                    <a:pt x="103" y="40"/>
                    <a:pt x="98" y="26"/>
                    <a:pt x="86" y="18"/>
                  </a:cubicBezTo>
                  <a:cubicBezTo>
                    <a:pt x="76" y="12"/>
                    <a:pt x="62" y="11"/>
                    <a:pt x="43" y="11"/>
                  </a:cubicBezTo>
                  <a:lnTo>
                    <a:pt x="13" y="11"/>
                  </a:lnTo>
                  <a:close/>
                  <a:moveTo>
                    <a:pt x="96" y="11"/>
                  </a:moveTo>
                  <a:cubicBezTo>
                    <a:pt x="110" y="21"/>
                    <a:pt x="116" y="38"/>
                    <a:pt x="116" y="61"/>
                  </a:cubicBezTo>
                  <a:cubicBezTo>
                    <a:pt x="116" y="85"/>
                    <a:pt x="110" y="101"/>
                    <a:pt x="96" y="112"/>
                  </a:cubicBezTo>
                  <a:cubicBezTo>
                    <a:pt x="83" y="122"/>
                    <a:pt x="67" y="123"/>
                    <a:pt x="45" y="123"/>
                  </a:cubicBezTo>
                  <a:lnTo>
                    <a:pt x="0" y="123"/>
                  </a:lnTo>
                  <a:lnTo>
                    <a:pt x="0" y="0"/>
                  </a:lnTo>
                  <a:lnTo>
                    <a:pt x="45" y="0"/>
                  </a:lnTo>
                  <a:cubicBezTo>
                    <a:pt x="67" y="0"/>
                    <a:pt x="83" y="1"/>
                    <a:pt x="96" y="11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>
              <a:off x="6784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95 w 95"/>
                <a:gd name="T3" fmla="*/ 0 h 123"/>
                <a:gd name="T4" fmla="*/ 95 w 95"/>
                <a:gd name="T5" fmla="*/ 11 h 123"/>
                <a:gd name="T6" fmla="*/ 12 w 95"/>
                <a:gd name="T7" fmla="*/ 11 h 123"/>
                <a:gd name="T8" fmla="*/ 12 w 95"/>
                <a:gd name="T9" fmla="*/ 54 h 123"/>
                <a:gd name="T10" fmla="*/ 88 w 95"/>
                <a:gd name="T11" fmla="*/ 54 h 123"/>
                <a:gd name="T12" fmla="*/ 88 w 95"/>
                <a:gd name="T13" fmla="*/ 66 h 123"/>
                <a:gd name="T14" fmla="*/ 12 w 95"/>
                <a:gd name="T15" fmla="*/ 66 h 123"/>
                <a:gd name="T16" fmla="*/ 12 w 95"/>
                <a:gd name="T17" fmla="*/ 111 h 123"/>
                <a:gd name="T18" fmla="*/ 95 w 95"/>
                <a:gd name="T19" fmla="*/ 111 h 123"/>
                <a:gd name="T20" fmla="*/ 95 w 95"/>
                <a:gd name="T21" fmla="*/ 123 h 123"/>
                <a:gd name="T22" fmla="*/ 0 w 95"/>
                <a:gd name="T23" fmla="*/ 123 h 123"/>
                <a:gd name="T24" fmla="*/ 0 w 9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Freeform 32"/>
            <p:cNvSpPr>
              <a:spLocks noEditPoints="1"/>
            </p:cNvSpPr>
            <p:nvPr/>
          </p:nvSpPr>
          <p:spPr bwMode="auto">
            <a:xfrm>
              <a:off x="6812" y="3374"/>
              <a:ext cx="25" cy="38"/>
            </a:xfrm>
            <a:custGeom>
              <a:avLst/>
              <a:gdLst>
                <a:gd name="T0" fmla="*/ 78 w 108"/>
                <a:gd name="T1" fmla="*/ 0 h 161"/>
                <a:gd name="T2" fmla="*/ 92 w 108"/>
                <a:gd name="T3" fmla="*/ 0 h 161"/>
                <a:gd name="T4" fmla="*/ 68 w 108"/>
                <a:gd name="T5" fmla="*/ 25 h 161"/>
                <a:gd name="T6" fmla="*/ 54 w 108"/>
                <a:gd name="T7" fmla="*/ 25 h 161"/>
                <a:gd name="T8" fmla="*/ 30 w 108"/>
                <a:gd name="T9" fmla="*/ 0 h 161"/>
                <a:gd name="T10" fmla="*/ 43 w 108"/>
                <a:gd name="T11" fmla="*/ 0 h 161"/>
                <a:gd name="T12" fmla="*/ 61 w 108"/>
                <a:gd name="T13" fmla="*/ 18 h 161"/>
                <a:gd name="T14" fmla="*/ 78 w 108"/>
                <a:gd name="T15" fmla="*/ 0 h 161"/>
                <a:gd name="T16" fmla="*/ 0 w 108"/>
                <a:gd name="T17" fmla="*/ 149 h 161"/>
                <a:gd name="T18" fmla="*/ 91 w 108"/>
                <a:gd name="T19" fmla="*/ 49 h 161"/>
                <a:gd name="T20" fmla="*/ 4 w 108"/>
                <a:gd name="T21" fmla="*/ 49 h 161"/>
                <a:gd name="T22" fmla="*/ 4 w 108"/>
                <a:gd name="T23" fmla="*/ 38 h 161"/>
                <a:gd name="T24" fmla="*/ 108 w 108"/>
                <a:gd name="T25" fmla="*/ 38 h 161"/>
                <a:gd name="T26" fmla="*/ 108 w 108"/>
                <a:gd name="T27" fmla="*/ 49 h 161"/>
                <a:gd name="T28" fmla="*/ 15 w 108"/>
                <a:gd name="T29" fmla="*/ 149 h 161"/>
                <a:gd name="T30" fmla="*/ 108 w 108"/>
                <a:gd name="T31" fmla="*/ 149 h 161"/>
                <a:gd name="T32" fmla="*/ 108 w 108"/>
                <a:gd name="T33" fmla="*/ 161 h 161"/>
                <a:gd name="T34" fmla="*/ 0 w 108"/>
                <a:gd name="T35" fmla="*/ 161 h 161"/>
                <a:gd name="T36" fmla="*/ 0 w 108"/>
                <a:gd name="T37" fmla="*/ 149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08" h="161">
                  <a:moveTo>
                    <a:pt x="78" y="0"/>
                  </a:moveTo>
                  <a:lnTo>
                    <a:pt x="92" y="0"/>
                  </a:lnTo>
                  <a:lnTo>
                    <a:pt x="68" y="25"/>
                  </a:lnTo>
                  <a:lnTo>
                    <a:pt x="54" y="25"/>
                  </a:lnTo>
                  <a:lnTo>
                    <a:pt x="30" y="0"/>
                  </a:lnTo>
                  <a:lnTo>
                    <a:pt x="43" y="0"/>
                  </a:lnTo>
                  <a:lnTo>
                    <a:pt x="61" y="18"/>
                  </a:lnTo>
                  <a:lnTo>
                    <a:pt x="78" y="0"/>
                  </a:lnTo>
                  <a:close/>
                  <a:moveTo>
                    <a:pt x="0" y="149"/>
                  </a:moveTo>
                  <a:lnTo>
                    <a:pt x="91" y="49"/>
                  </a:lnTo>
                  <a:lnTo>
                    <a:pt x="4" y="49"/>
                  </a:lnTo>
                  <a:lnTo>
                    <a:pt x="4" y="38"/>
                  </a:lnTo>
                  <a:lnTo>
                    <a:pt x="108" y="38"/>
                  </a:lnTo>
                  <a:lnTo>
                    <a:pt x="108" y="49"/>
                  </a:lnTo>
                  <a:lnTo>
                    <a:pt x="15" y="149"/>
                  </a:lnTo>
                  <a:lnTo>
                    <a:pt x="108" y="149"/>
                  </a:lnTo>
                  <a:lnTo>
                    <a:pt x="108" y="161"/>
                  </a:lnTo>
                  <a:lnTo>
                    <a:pt x="0" y="161"/>
                  </a:lnTo>
                  <a:lnTo>
                    <a:pt x="0" y="149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Freeform 33"/>
            <p:cNvSpPr>
              <a:spLocks/>
            </p:cNvSpPr>
            <p:nvPr/>
          </p:nvSpPr>
          <p:spPr bwMode="auto">
            <a:xfrm>
              <a:off x="6845" y="3383"/>
              <a:ext cx="22" cy="29"/>
            </a:xfrm>
            <a:custGeom>
              <a:avLst/>
              <a:gdLst>
                <a:gd name="T0" fmla="*/ 0 w 95"/>
                <a:gd name="T1" fmla="*/ 0 h 123"/>
                <a:gd name="T2" fmla="*/ 95 w 95"/>
                <a:gd name="T3" fmla="*/ 0 h 123"/>
                <a:gd name="T4" fmla="*/ 95 w 95"/>
                <a:gd name="T5" fmla="*/ 11 h 123"/>
                <a:gd name="T6" fmla="*/ 12 w 95"/>
                <a:gd name="T7" fmla="*/ 11 h 123"/>
                <a:gd name="T8" fmla="*/ 12 w 95"/>
                <a:gd name="T9" fmla="*/ 54 h 123"/>
                <a:gd name="T10" fmla="*/ 88 w 95"/>
                <a:gd name="T11" fmla="*/ 54 h 123"/>
                <a:gd name="T12" fmla="*/ 88 w 95"/>
                <a:gd name="T13" fmla="*/ 66 h 123"/>
                <a:gd name="T14" fmla="*/ 12 w 95"/>
                <a:gd name="T15" fmla="*/ 66 h 123"/>
                <a:gd name="T16" fmla="*/ 12 w 95"/>
                <a:gd name="T17" fmla="*/ 111 h 123"/>
                <a:gd name="T18" fmla="*/ 95 w 95"/>
                <a:gd name="T19" fmla="*/ 111 h 123"/>
                <a:gd name="T20" fmla="*/ 95 w 95"/>
                <a:gd name="T21" fmla="*/ 123 h 123"/>
                <a:gd name="T22" fmla="*/ 0 w 95"/>
                <a:gd name="T23" fmla="*/ 123 h 123"/>
                <a:gd name="T24" fmla="*/ 0 w 9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5" h="123">
                  <a:moveTo>
                    <a:pt x="0" y="0"/>
                  </a:moveTo>
                  <a:lnTo>
                    <a:pt x="95" y="0"/>
                  </a:lnTo>
                  <a:lnTo>
                    <a:pt x="95" y="11"/>
                  </a:lnTo>
                  <a:lnTo>
                    <a:pt x="12" y="11"/>
                  </a:lnTo>
                  <a:lnTo>
                    <a:pt x="12" y="54"/>
                  </a:lnTo>
                  <a:lnTo>
                    <a:pt x="88" y="54"/>
                  </a:lnTo>
                  <a:lnTo>
                    <a:pt x="88" y="66"/>
                  </a:lnTo>
                  <a:lnTo>
                    <a:pt x="12" y="66"/>
                  </a:lnTo>
                  <a:lnTo>
                    <a:pt x="12" y="111"/>
                  </a:lnTo>
                  <a:lnTo>
                    <a:pt x="95" y="111"/>
                  </a:lnTo>
                  <a:lnTo>
                    <a:pt x="95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Freeform 34"/>
            <p:cNvSpPr>
              <a:spLocks noEditPoints="1"/>
            </p:cNvSpPr>
            <p:nvPr/>
          </p:nvSpPr>
          <p:spPr bwMode="auto">
            <a:xfrm>
              <a:off x="6888" y="3383"/>
              <a:ext cx="29" cy="29"/>
            </a:xfrm>
            <a:custGeom>
              <a:avLst/>
              <a:gdLst>
                <a:gd name="T0" fmla="*/ 92 w 127"/>
                <a:gd name="T1" fmla="*/ 73 h 123"/>
                <a:gd name="T2" fmla="*/ 64 w 127"/>
                <a:gd name="T3" fmla="*/ 10 h 123"/>
                <a:gd name="T4" fmla="*/ 35 w 127"/>
                <a:gd name="T5" fmla="*/ 73 h 123"/>
                <a:gd name="T6" fmla="*/ 92 w 127"/>
                <a:gd name="T7" fmla="*/ 73 h 123"/>
                <a:gd name="T8" fmla="*/ 57 w 127"/>
                <a:gd name="T9" fmla="*/ 0 h 123"/>
                <a:gd name="T10" fmla="*/ 71 w 127"/>
                <a:gd name="T11" fmla="*/ 0 h 123"/>
                <a:gd name="T12" fmla="*/ 127 w 127"/>
                <a:gd name="T13" fmla="*/ 123 h 123"/>
                <a:gd name="T14" fmla="*/ 115 w 127"/>
                <a:gd name="T15" fmla="*/ 123 h 123"/>
                <a:gd name="T16" fmla="*/ 98 w 127"/>
                <a:gd name="T17" fmla="*/ 85 h 123"/>
                <a:gd name="T18" fmla="*/ 30 w 127"/>
                <a:gd name="T19" fmla="*/ 85 h 123"/>
                <a:gd name="T20" fmla="*/ 13 w 127"/>
                <a:gd name="T21" fmla="*/ 123 h 123"/>
                <a:gd name="T22" fmla="*/ 0 w 127"/>
                <a:gd name="T23" fmla="*/ 123 h 123"/>
                <a:gd name="T24" fmla="*/ 57 w 127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123">
                  <a:moveTo>
                    <a:pt x="92" y="73"/>
                  </a:moveTo>
                  <a:lnTo>
                    <a:pt x="64" y="10"/>
                  </a:lnTo>
                  <a:lnTo>
                    <a:pt x="35" y="73"/>
                  </a:lnTo>
                  <a:lnTo>
                    <a:pt x="92" y="73"/>
                  </a:lnTo>
                  <a:close/>
                  <a:moveTo>
                    <a:pt x="57" y="0"/>
                  </a:moveTo>
                  <a:lnTo>
                    <a:pt x="71" y="0"/>
                  </a:lnTo>
                  <a:lnTo>
                    <a:pt x="127" y="123"/>
                  </a:lnTo>
                  <a:lnTo>
                    <a:pt x="115" y="123"/>
                  </a:lnTo>
                  <a:lnTo>
                    <a:pt x="98" y="85"/>
                  </a:lnTo>
                  <a:lnTo>
                    <a:pt x="30" y="85"/>
                  </a:lnTo>
                  <a:lnTo>
                    <a:pt x="13" y="123"/>
                  </a:lnTo>
                  <a:lnTo>
                    <a:pt x="0" y="123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Freeform 35"/>
            <p:cNvSpPr>
              <a:spLocks/>
            </p:cNvSpPr>
            <p:nvPr/>
          </p:nvSpPr>
          <p:spPr bwMode="auto">
            <a:xfrm>
              <a:off x="6936" y="3383"/>
              <a:ext cx="25" cy="29"/>
            </a:xfrm>
            <a:custGeom>
              <a:avLst/>
              <a:gdLst>
                <a:gd name="T0" fmla="*/ 48 w 108"/>
                <a:gd name="T1" fmla="*/ 11 h 123"/>
                <a:gd name="T2" fmla="*/ 0 w 108"/>
                <a:gd name="T3" fmla="*/ 11 h 123"/>
                <a:gd name="T4" fmla="*/ 0 w 108"/>
                <a:gd name="T5" fmla="*/ 0 h 123"/>
                <a:gd name="T6" fmla="*/ 108 w 108"/>
                <a:gd name="T7" fmla="*/ 0 h 123"/>
                <a:gd name="T8" fmla="*/ 108 w 108"/>
                <a:gd name="T9" fmla="*/ 11 h 123"/>
                <a:gd name="T10" fmla="*/ 60 w 108"/>
                <a:gd name="T11" fmla="*/ 11 h 123"/>
                <a:gd name="T12" fmla="*/ 60 w 108"/>
                <a:gd name="T13" fmla="*/ 123 h 123"/>
                <a:gd name="T14" fmla="*/ 48 w 108"/>
                <a:gd name="T15" fmla="*/ 123 h 123"/>
                <a:gd name="T16" fmla="*/ 48 w 108"/>
                <a:gd name="T17" fmla="*/ 11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8" h="123">
                  <a:moveTo>
                    <a:pt x="48" y="11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108" y="0"/>
                  </a:lnTo>
                  <a:lnTo>
                    <a:pt x="108" y="11"/>
                  </a:lnTo>
                  <a:lnTo>
                    <a:pt x="60" y="11"/>
                  </a:lnTo>
                  <a:lnTo>
                    <a:pt x="60" y="123"/>
                  </a:lnTo>
                  <a:lnTo>
                    <a:pt x="48" y="123"/>
                  </a:lnTo>
                  <a:lnTo>
                    <a:pt x="48" y="11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Freeform 36"/>
            <p:cNvSpPr>
              <a:spLocks noEditPoints="1"/>
            </p:cNvSpPr>
            <p:nvPr/>
          </p:nvSpPr>
          <p:spPr bwMode="auto">
            <a:xfrm>
              <a:off x="6967" y="3374"/>
              <a:ext cx="22" cy="38"/>
            </a:xfrm>
            <a:custGeom>
              <a:avLst/>
              <a:gdLst>
                <a:gd name="T0" fmla="*/ 66 w 95"/>
                <a:gd name="T1" fmla="*/ 0 h 161"/>
                <a:gd name="T2" fmla="*/ 80 w 95"/>
                <a:gd name="T3" fmla="*/ 0 h 161"/>
                <a:gd name="T4" fmla="*/ 56 w 95"/>
                <a:gd name="T5" fmla="*/ 25 h 161"/>
                <a:gd name="T6" fmla="*/ 42 w 95"/>
                <a:gd name="T7" fmla="*/ 25 h 161"/>
                <a:gd name="T8" fmla="*/ 18 w 95"/>
                <a:gd name="T9" fmla="*/ 0 h 161"/>
                <a:gd name="T10" fmla="*/ 31 w 95"/>
                <a:gd name="T11" fmla="*/ 0 h 161"/>
                <a:gd name="T12" fmla="*/ 49 w 95"/>
                <a:gd name="T13" fmla="*/ 18 h 161"/>
                <a:gd name="T14" fmla="*/ 66 w 95"/>
                <a:gd name="T15" fmla="*/ 0 h 161"/>
                <a:gd name="T16" fmla="*/ 0 w 95"/>
                <a:gd name="T17" fmla="*/ 38 h 161"/>
                <a:gd name="T18" fmla="*/ 95 w 95"/>
                <a:gd name="T19" fmla="*/ 38 h 161"/>
                <a:gd name="T20" fmla="*/ 95 w 95"/>
                <a:gd name="T21" fmla="*/ 49 h 161"/>
                <a:gd name="T22" fmla="*/ 13 w 95"/>
                <a:gd name="T23" fmla="*/ 49 h 161"/>
                <a:gd name="T24" fmla="*/ 13 w 95"/>
                <a:gd name="T25" fmla="*/ 92 h 161"/>
                <a:gd name="T26" fmla="*/ 89 w 95"/>
                <a:gd name="T27" fmla="*/ 92 h 161"/>
                <a:gd name="T28" fmla="*/ 89 w 95"/>
                <a:gd name="T29" fmla="*/ 104 h 161"/>
                <a:gd name="T30" fmla="*/ 13 w 95"/>
                <a:gd name="T31" fmla="*/ 104 h 161"/>
                <a:gd name="T32" fmla="*/ 13 w 95"/>
                <a:gd name="T33" fmla="*/ 149 h 161"/>
                <a:gd name="T34" fmla="*/ 95 w 95"/>
                <a:gd name="T35" fmla="*/ 149 h 161"/>
                <a:gd name="T36" fmla="*/ 95 w 95"/>
                <a:gd name="T37" fmla="*/ 161 h 161"/>
                <a:gd name="T38" fmla="*/ 0 w 95"/>
                <a:gd name="T39" fmla="*/ 161 h 161"/>
                <a:gd name="T40" fmla="*/ 0 w 95"/>
                <a:gd name="T41" fmla="*/ 3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5" h="161">
                  <a:moveTo>
                    <a:pt x="66" y="0"/>
                  </a:moveTo>
                  <a:lnTo>
                    <a:pt x="80" y="0"/>
                  </a:lnTo>
                  <a:lnTo>
                    <a:pt x="56" y="25"/>
                  </a:lnTo>
                  <a:lnTo>
                    <a:pt x="42" y="25"/>
                  </a:lnTo>
                  <a:lnTo>
                    <a:pt x="18" y="0"/>
                  </a:lnTo>
                  <a:lnTo>
                    <a:pt x="31" y="0"/>
                  </a:lnTo>
                  <a:lnTo>
                    <a:pt x="49" y="18"/>
                  </a:lnTo>
                  <a:lnTo>
                    <a:pt x="66" y="0"/>
                  </a:lnTo>
                  <a:close/>
                  <a:moveTo>
                    <a:pt x="0" y="38"/>
                  </a:moveTo>
                  <a:lnTo>
                    <a:pt x="95" y="38"/>
                  </a:lnTo>
                  <a:lnTo>
                    <a:pt x="95" y="49"/>
                  </a:lnTo>
                  <a:lnTo>
                    <a:pt x="13" y="49"/>
                  </a:lnTo>
                  <a:lnTo>
                    <a:pt x="13" y="92"/>
                  </a:lnTo>
                  <a:lnTo>
                    <a:pt x="89" y="92"/>
                  </a:lnTo>
                  <a:lnTo>
                    <a:pt x="89" y="104"/>
                  </a:lnTo>
                  <a:lnTo>
                    <a:pt x="13" y="104"/>
                  </a:lnTo>
                  <a:lnTo>
                    <a:pt x="13" y="149"/>
                  </a:lnTo>
                  <a:lnTo>
                    <a:pt x="95" y="149"/>
                  </a:lnTo>
                  <a:lnTo>
                    <a:pt x="95" y="161"/>
                  </a:lnTo>
                  <a:lnTo>
                    <a:pt x="0" y="161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Freeform 37"/>
            <p:cNvSpPr>
              <a:spLocks/>
            </p:cNvSpPr>
            <p:nvPr/>
          </p:nvSpPr>
          <p:spPr bwMode="auto">
            <a:xfrm>
              <a:off x="6998" y="3383"/>
              <a:ext cx="20" cy="29"/>
            </a:xfrm>
            <a:custGeom>
              <a:avLst/>
              <a:gdLst>
                <a:gd name="T0" fmla="*/ 0 w 90"/>
                <a:gd name="T1" fmla="*/ 0 h 123"/>
                <a:gd name="T2" fmla="*/ 12 w 90"/>
                <a:gd name="T3" fmla="*/ 0 h 123"/>
                <a:gd name="T4" fmla="*/ 12 w 90"/>
                <a:gd name="T5" fmla="*/ 111 h 123"/>
                <a:gd name="T6" fmla="*/ 90 w 90"/>
                <a:gd name="T7" fmla="*/ 111 h 123"/>
                <a:gd name="T8" fmla="*/ 90 w 90"/>
                <a:gd name="T9" fmla="*/ 123 h 123"/>
                <a:gd name="T10" fmla="*/ 0 w 90"/>
                <a:gd name="T11" fmla="*/ 123 h 123"/>
                <a:gd name="T12" fmla="*/ 0 w 90"/>
                <a:gd name="T13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123">
                  <a:moveTo>
                    <a:pt x="0" y="0"/>
                  </a:moveTo>
                  <a:lnTo>
                    <a:pt x="12" y="0"/>
                  </a:lnTo>
                  <a:lnTo>
                    <a:pt x="12" y="111"/>
                  </a:lnTo>
                  <a:lnTo>
                    <a:pt x="90" y="111"/>
                  </a:lnTo>
                  <a:lnTo>
                    <a:pt x="90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Freeform 38"/>
            <p:cNvSpPr>
              <a:spLocks noEditPoints="1"/>
            </p:cNvSpPr>
            <p:nvPr/>
          </p:nvSpPr>
          <p:spPr bwMode="auto">
            <a:xfrm>
              <a:off x="7021" y="3382"/>
              <a:ext cx="30" cy="31"/>
            </a:xfrm>
            <a:custGeom>
              <a:avLst/>
              <a:gdLst>
                <a:gd name="T0" fmla="*/ 117 w 130"/>
                <a:gd name="T1" fmla="*/ 65 h 130"/>
                <a:gd name="T2" fmla="*/ 65 w 130"/>
                <a:gd name="T3" fmla="*/ 12 h 130"/>
                <a:gd name="T4" fmla="*/ 13 w 130"/>
                <a:gd name="T5" fmla="*/ 65 h 130"/>
                <a:gd name="T6" fmla="*/ 65 w 130"/>
                <a:gd name="T7" fmla="*/ 118 h 130"/>
                <a:gd name="T8" fmla="*/ 117 w 130"/>
                <a:gd name="T9" fmla="*/ 65 h 130"/>
                <a:gd name="T10" fmla="*/ 65 w 130"/>
                <a:gd name="T11" fmla="*/ 130 h 130"/>
                <a:gd name="T12" fmla="*/ 0 w 130"/>
                <a:gd name="T13" fmla="*/ 65 h 130"/>
                <a:gd name="T14" fmla="*/ 65 w 130"/>
                <a:gd name="T15" fmla="*/ 0 h 130"/>
                <a:gd name="T16" fmla="*/ 130 w 130"/>
                <a:gd name="T17" fmla="*/ 65 h 130"/>
                <a:gd name="T18" fmla="*/ 65 w 130"/>
                <a:gd name="T1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Freeform 39"/>
            <p:cNvSpPr>
              <a:spLocks/>
            </p:cNvSpPr>
            <p:nvPr/>
          </p:nvSpPr>
          <p:spPr bwMode="auto">
            <a:xfrm>
              <a:off x="7056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13 w 126"/>
                <a:gd name="T3" fmla="*/ 0 h 123"/>
                <a:gd name="T4" fmla="*/ 63 w 126"/>
                <a:gd name="T5" fmla="*/ 112 h 123"/>
                <a:gd name="T6" fmla="*/ 112 w 126"/>
                <a:gd name="T7" fmla="*/ 0 h 123"/>
                <a:gd name="T8" fmla="*/ 126 w 126"/>
                <a:gd name="T9" fmla="*/ 0 h 123"/>
                <a:gd name="T10" fmla="*/ 71 w 126"/>
                <a:gd name="T11" fmla="*/ 123 h 123"/>
                <a:gd name="T12" fmla="*/ 55 w 126"/>
                <a:gd name="T13" fmla="*/ 123 h 123"/>
                <a:gd name="T14" fmla="*/ 0 w 126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2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Freeform 40"/>
            <p:cNvSpPr>
              <a:spLocks noEditPoints="1"/>
            </p:cNvSpPr>
            <p:nvPr/>
          </p:nvSpPr>
          <p:spPr bwMode="auto">
            <a:xfrm>
              <a:off x="7088" y="3374"/>
              <a:ext cx="27" cy="38"/>
            </a:xfrm>
            <a:custGeom>
              <a:avLst/>
              <a:gdLst>
                <a:gd name="T0" fmla="*/ 71 w 118"/>
                <a:gd name="T1" fmla="*/ 0 h 161"/>
                <a:gd name="T2" fmla="*/ 86 w 118"/>
                <a:gd name="T3" fmla="*/ 0 h 161"/>
                <a:gd name="T4" fmla="*/ 66 w 118"/>
                <a:gd name="T5" fmla="*/ 25 h 161"/>
                <a:gd name="T6" fmla="*/ 56 w 118"/>
                <a:gd name="T7" fmla="*/ 25 h 161"/>
                <a:gd name="T8" fmla="*/ 71 w 118"/>
                <a:gd name="T9" fmla="*/ 0 h 161"/>
                <a:gd name="T10" fmla="*/ 53 w 118"/>
                <a:gd name="T11" fmla="*/ 108 h 161"/>
                <a:gd name="T12" fmla="*/ 0 w 118"/>
                <a:gd name="T13" fmla="*/ 38 h 161"/>
                <a:gd name="T14" fmla="*/ 15 w 118"/>
                <a:gd name="T15" fmla="*/ 38 h 161"/>
                <a:gd name="T16" fmla="*/ 59 w 118"/>
                <a:gd name="T17" fmla="*/ 98 h 161"/>
                <a:gd name="T18" fmla="*/ 103 w 118"/>
                <a:gd name="T19" fmla="*/ 38 h 161"/>
                <a:gd name="T20" fmla="*/ 118 w 118"/>
                <a:gd name="T21" fmla="*/ 38 h 161"/>
                <a:gd name="T22" fmla="*/ 65 w 118"/>
                <a:gd name="T23" fmla="*/ 108 h 161"/>
                <a:gd name="T24" fmla="*/ 65 w 118"/>
                <a:gd name="T25" fmla="*/ 161 h 161"/>
                <a:gd name="T26" fmla="*/ 53 w 118"/>
                <a:gd name="T27" fmla="*/ 161 h 161"/>
                <a:gd name="T28" fmla="*/ 53 w 118"/>
                <a:gd name="T29" fmla="*/ 108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8" h="161">
                  <a:moveTo>
                    <a:pt x="71" y="0"/>
                  </a:moveTo>
                  <a:lnTo>
                    <a:pt x="86" y="0"/>
                  </a:lnTo>
                  <a:lnTo>
                    <a:pt x="66" y="25"/>
                  </a:lnTo>
                  <a:lnTo>
                    <a:pt x="56" y="25"/>
                  </a:lnTo>
                  <a:lnTo>
                    <a:pt x="71" y="0"/>
                  </a:lnTo>
                  <a:close/>
                  <a:moveTo>
                    <a:pt x="53" y="108"/>
                  </a:moveTo>
                  <a:lnTo>
                    <a:pt x="0" y="38"/>
                  </a:lnTo>
                  <a:lnTo>
                    <a:pt x="15" y="38"/>
                  </a:lnTo>
                  <a:lnTo>
                    <a:pt x="59" y="98"/>
                  </a:lnTo>
                  <a:lnTo>
                    <a:pt x="103" y="38"/>
                  </a:lnTo>
                  <a:lnTo>
                    <a:pt x="118" y="38"/>
                  </a:lnTo>
                  <a:lnTo>
                    <a:pt x="65" y="108"/>
                  </a:lnTo>
                  <a:lnTo>
                    <a:pt x="65" y="161"/>
                  </a:lnTo>
                  <a:lnTo>
                    <a:pt x="53" y="161"/>
                  </a:lnTo>
                  <a:lnTo>
                    <a:pt x="53" y="108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Freeform 41"/>
            <p:cNvSpPr>
              <a:spLocks/>
            </p:cNvSpPr>
            <p:nvPr/>
          </p:nvSpPr>
          <p:spPr bwMode="auto">
            <a:xfrm>
              <a:off x="7121" y="3382"/>
              <a:ext cx="29" cy="31"/>
            </a:xfrm>
            <a:custGeom>
              <a:avLst/>
              <a:gdLst>
                <a:gd name="T0" fmla="*/ 64 w 124"/>
                <a:gd name="T1" fmla="*/ 12 h 130"/>
                <a:gd name="T2" fmla="*/ 12 w 124"/>
                <a:gd name="T3" fmla="*/ 65 h 130"/>
                <a:gd name="T4" fmla="*/ 62 w 124"/>
                <a:gd name="T5" fmla="*/ 118 h 130"/>
                <a:gd name="T6" fmla="*/ 111 w 124"/>
                <a:gd name="T7" fmla="*/ 81 h 130"/>
                <a:gd name="T8" fmla="*/ 124 w 124"/>
                <a:gd name="T9" fmla="*/ 81 h 130"/>
                <a:gd name="T10" fmla="*/ 62 w 124"/>
                <a:gd name="T11" fmla="*/ 130 h 130"/>
                <a:gd name="T12" fmla="*/ 0 w 124"/>
                <a:gd name="T13" fmla="*/ 65 h 130"/>
                <a:gd name="T14" fmla="*/ 65 w 124"/>
                <a:gd name="T15" fmla="*/ 0 h 130"/>
                <a:gd name="T16" fmla="*/ 122 w 124"/>
                <a:gd name="T17" fmla="*/ 44 h 130"/>
                <a:gd name="T18" fmla="*/ 109 w 124"/>
                <a:gd name="T19" fmla="*/ 44 h 130"/>
                <a:gd name="T20" fmla="*/ 64 w 124"/>
                <a:gd name="T21" fmla="*/ 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4" h="130">
                  <a:moveTo>
                    <a:pt x="64" y="12"/>
                  </a:moveTo>
                  <a:cubicBezTo>
                    <a:pt x="32" y="12"/>
                    <a:pt x="12" y="32"/>
                    <a:pt x="12" y="65"/>
                  </a:cubicBezTo>
                  <a:cubicBezTo>
                    <a:pt x="12" y="98"/>
                    <a:pt x="32" y="118"/>
                    <a:pt x="62" y="118"/>
                  </a:cubicBezTo>
                  <a:cubicBezTo>
                    <a:pt x="87" y="118"/>
                    <a:pt x="106" y="104"/>
                    <a:pt x="111" y="81"/>
                  </a:cubicBezTo>
                  <a:lnTo>
                    <a:pt x="124" y="81"/>
                  </a:lnTo>
                  <a:cubicBezTo>
                    <a:pt x="118" y="111"/>
                    <a:pt x="95" y="130"/>
                    <a:pt x="62" y="130"/>
                  </a:cubicBezTo>
                  <a:cubicBezTo>
                    <a:pt x="25" y="130"/>
                    <a:pt x="0" y="105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97" y="0"/>
                    <a:pt x="118" y="17"/>
                    <a:pt x="122" y="44"/>
                  </a:cubicBezTo>
                  <a:lnTo>
                    <a:pt x="109" y="44"/>
                  </a:lnTo>
                  <a:cubicBezTo>
                    <a:pt x="105" y="24"/>
                    <a:pt x="89" y="12"/>
                    <a:pt x="64" y="12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reeform 42"/>
            <p:cNvSpPr>
              <a:spLocks/>
            </p:cNvSpPr>
            <p:nvPr/>
          </p:nvSpPr>
          <p:spPr bwMode="auto">
            <a:xfrm>
              <a:off x="7157" y="3383"/>
              <a:ext cx="24" cy="29"/>
            </a:xfrm>
            <a:custGeom>
              <a:avLst/>
              <a:gdLst>
                <a:gd name="T0" fmla="*/ 0 w 105"/>
                <a:gd name="T1" fmla="*/ 0 h 123"/>
                <a:gd name="T2" fmla="*/ 12 w 105"/>
                <a:gd name="T3" fmla="*/ 0 h 123"/>
                <a:gd name="T4" fmla="*/ 12 w 105"/>
                <a:gd name="T5" fmla="*/ 51 h 123"/>
                <a:gd name="T6" fmla="*/ 93 w 105"/>
                <a:gd name="T7" fmla="*/ 51 h 123"/>
                <a:gd name="T8" fmla="*/ 93 w 105"/>
                <a:gd name="T9" fmla="*/ 0 h 123"/>
                <a:gd name="T10" fmla="*/ 105 w 105"/>
                <a:gd name="T11" fmla="*/ 0 h 123"/>
                <a:gd name="T12" fmla="*/ 105 w 105"/>
                <a:gd name="T13" fmla="*/ 123 h 123"/>
                <a:gd name="T14" fmla="*/ 93 w 105"/>
                <a:gd name="T15" fmla="*/ 123 h 123"/>
                <a:gd name="T16" fmla="*/ 93 w 105"/>
                <a:gd name="T17" fmla="*/ 63 h 123"/>
                <a:gd name="T18" fmla="*/ 12 w 105"/>
                <a:gd name="T19" fmla="*/ 63 h 123"/>
                <a:gd name="T20" fmla="*/ 12 w 105"/>
                <a:gd name="T21" fmla="*/ 123 h 123"/>
                <a:gd name="T22" fmla="*/ 0 w 105"/>
                <a:gd name="T23" fmla="*/ 123 h 123"/>
                <a:gd name="T24" fmla="*/ 0 w 10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5" h="123">
                  <a:moveTo>
                    <a:pt x="0" y="0"/>
                  </a:moveTo>
                  <a:lnTo>
                    <a:pt x="12" y="0"/>
                  </a:lnTo>
                  <a:lnTo>
                    <a:pt x="12" y="51"/>
                  </a:lnTo>
                  <a:lnTo>
                    <a:pt x="93" y="51"/>
                  </a:lnTo>
                  <a:lnTo>
                    <a:pt x="93" y="0"/>
                  </a:lnTo>
                  <a:lnTo>
                    <a:pt x="105" y="0"/>
                  </a:lnTo>
                  <a:lnTo>
                    <a:pt x="105" y="123"/>
                  </a:lnTo>
                  <a:lnTo>
                    <a:pt x="93" y="123"/>
                  </a:lnTo>
                  <a:lnTo>
                    <a:pt x="93" y="63"/>
                  </a:lnTo>
                  <a:lnTo>
                    <a:pt x="12" y="63"/>
                  </a:lnTo>
                  <a:lnTo>
                    <a:pt x="12" y="123"/>
                  </a:lnTo>
                  <a:lnTo>
                    <a:pt x="0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Freeform 43"/>
            <p:cNvSpPr>
              <a:spLocks noEditPoints="1"/>
            </p:cNvSpPr>
            <p:nvPr/>
          </p:nvSpPr>
          <p:spPr bwMode="auto">
            <a:xfrm>
              <a:off x="7190" y="3382"/>
              <a:ext cx="30" cy="31"/>
            </a:xfrm>
            <a:custGeom>
              <a:avLst/>
              <a:gdLst>
                <a:gd name="T0" fmla="*/ 117 w 130"/>
                <a:gd name="T1" fmla="*/ 65 h 130"/>
                <a:gd name="T2" fmla="*/ 65 w 130"/>
                <a:gd name="T3" fmla="*/ 12 h 130"/>
                <a:gd name="T4" fmla="*/ 13 w 130"/>
                <a:gd name="T5" fmla="*/ 65 h 130"/>
                <a:gd name="T6" fmla="*/ 65 w 130"/>
                <a:gd name="T7" fmla="*/ 118 h 130"/>
                <a:gd name="T8" fmla="*/ 117 w 130"/>
                <a:gd name="T9" fmla="*/ 65 h 130"/>
                <a:gd name="T10" fmla="*/ 65 w 130"/>
                <a:gd name="T11" fmla="*/ 130 h 130"/>
                <a:gd name="T12" fmla="*/ 0 w 130"/>
                <a:gd name="T13" fmla="*/ 65 h 130"/>
                <a:gd name="T14" fmla="*/ 65 w 130"/>
                <a:gd name="T15" fmla="*/ 0 h 130"/>
                <a:gd name="T16" fmla="*/ 130 w 130"/>
                <a:gd name="T17" fmla="*/ 65 h 130"/>
                <a:gd name="T18" fmla="*/ 65 w 130"/>
                <a:gd name="T19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30">
                  <a:moveTo>
                    <a:pt x="117" y="65"/>
                  </a:moveTo>
                  <a:cubicBezTo>
                    <a:pt x="117" y="32"/>
                    <a:pt x="98" y="12"/>
                    <a:pt x="65" y="12"/>
                  </a:cubicBezTo>
                  <a:cubicBezTo>
                    <a:pt x="32" y="12"/>
                    <a:pt x="13" y="32"/>
                    <a:pt x="13" y="65"/>
                  </a:cubicBezTo>
                  <a:cubicBezTo>
                    <a:pt x="13" y="99"/>
                    <a:pt x="32" y="118"/>
                    <a:pt x="65" y="118"/>
                  </a:cubicBezTo>
                  <a:cubicBezTo>
                    <a:pt x="98" y="118"/>
                    <a:pt x="117" y="99"/>
                    <a:pt x="117" y="65"/>
                  </a:cubicBezTo>
                  <a:close/>
                  <a:moveTo>
                    <a:pt x="65" y="130"/>
                  </a:moveTo>
                  <a:cubicBezTo>
                    <a:pt x="24" y="130"/>
                    <a:pt x="0" y="106"/>
                    <a:pt x="0" y="65"/>
                  </a:cubicBezTo>
                  <a:cubicBezTo>
                    <a:pt x="0" y="25"/>
                    <a:pt x="24" y="0"/>
                    <a:pt x="65" y="0"/>
                  </a:cubicBezTo>
                  <a:cubicBezTo>
                    <a:pt x="105" y="0"/>
                    <a:pt x="130" y="25"/>
                    <a:pt x="130" y="65"/>
                  </a:cubicBezTo>
                  <a:cubicBezTo>
                    <a:pt x="130" y="106"/>
                    <a:pt x="105" y="130"/>
                    <a:pt x="65" y="130"/>
                  </a:cubicBez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Freeform 44"/>
            <p:cNvSpPr>
              <a:spLocks/>
            </p:cNvSpPr>
            <p:nvPr/>
          </p:nvSpPr>
          <p:spPr bwMode="auto">
            <a:xfrm>
              <a:off x="7224" y="3383"/>
              <a:ext cx="29" cy="29"/>
            </a:xfrm>
            <a:custGeom>
              <a:avLst/>
              <a:gdLst>
                <a:gd name="T0" fmla="*/ 0 w 126"/>
                <a:gd name="T1" fmla="*/ 0 h 123"/>
                <a:gd name="T2" fmla="*/ 13 w 126"/>
                <a:gd name="T3" fmla="*/ 0 h 123"/>
                <a:gd name="T4" fmla="*/ 63 w 126"/>
                <a:gd name="T5" fmla="*/ 112 h 123"/>
                <a:gd name="T6" fmla="*/ 113 w 126"/>
                <a:gd name="T7" fmla="*/ 0 h 123"/>
                <a:gd name="T8" fmla="*/ 126 w 126"/>
                <a:gd name="T9" fmla="*/ 0 h 123"/>
                <a:gd name="T10" fmla="*/ 71 w 126"/>
                <a:gd name="T11" fmla="*/ 123 h 123"/>
                <a:gd name="T12" fmla="*/ 55 w 126"/>
                <a:gd name="T13" fmla="*/ 123 h 123"/>
                <a:gd name="T14" fmla="*/ 0 w 126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6" h="123">
                  <a:moveTo>
                    <a:pt x="0" y="0"/>
                  </a:moveTo>
                  <a:lnTo>
                    <a:pt x="13" y="0"/>
                  </a:lnTo>
                  <a:lnTo>
                    <a:pt x="63" y="112"/>
                  </a:lnTo>
                  <a:lnTo>
                    <a:pt x="113" y="0"/>
                  </a:lnTo>
                  <a:lnTo>
                    <a:pt x="126" y="0"/>
                  </a:lnTo>
                  <a:lnTo>
                    <a:pt x="71" y="123"/>
                  </a:lnTo>
                  <a:lnTo>
                    <a:pt x="55" y="1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4" name="Freeform 45"/>
            <p:cNvSpPr>
              <a:spLocks/>
            </p:cNvSpPr>
            <p:nvPr/>
          </p:nvSpPr>
          <p:spPr bwMode="auto">
            <a:xfrm>
              <a:off x="7257" y="3383"/>
              <a:ext cx="27" cy="29"/>
            </a:xfrm>
            <a:custGeom>
              <a:avLst/>
              <a:gdLst>
                <a:gd name="T0" fmla="*/ 53 w 118"/>
                <a:gd name="T1" fmla="*/ 70 h 123"/>
                <a:gd name="T2" fmla="*/ 0 w 118"/>
                <a:gd name="T3" fmla="*/ 0 h 123"/>
                <a:gd name="T4" fmla="*/ 15 w 118"/>
                <a:gd name="T5" fmla="*/ 0 h 123"/>
                <a:gd name="T6" fmla="*/ 59 w 118"/>
                <a:gd name="T7" fmla="*/ 60 h 123"/>
                <a:gd name="T8" fmla="*/ 103 w 118"/>
                <a:gd name="T9" fmla="*/ 0 h 123"/>
                <a:gd name="T10" fmla="*/ 118 w 118"/>
                <a:gd name="T11" fmla="*/ 0 h 123"/>
                <a:gd name="T12" fmla="*/ 65 w 118"/>
                <a:gd name="T13" fmla="*/ 70 h 123"/>
                <a:gd name="T14" fmla="*/ 65 w 118"/>
                <a:gd name="T15" fmla="*/ 123 h 123"/>
                <a:gd name="T16" fmla="*/ 53 w 118"/>
                <a:gd name="T17" fmla="*/ 123 h 123"/>
                <a:gd name="T18" fmla="*/ 53 w 118"/>
                <a:gd name="T19" fmla="*/ 7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8" h="123">
                  <a:moveTo>
                    <a:pt x="53" y="70"/>
                  </a:moveTo>
                  <a:lnTo>
                    <a:pt x="0" y="0"/>
                  </a:lnTo>
                  <a:lnTo>
                    <a:pt x="15" y="0"/>
                  </a:lnTo>
                  <a:lnTo>
                    <a:pt x="59" y="60"/>
                  </a:lnTo>
                  <a:lnTo>
                    <a:pt x="103" y="0"/>
                  </a:lnTo>
                  <a:lnTo>
                    <a:pt x="118" y="0"/>
                  </a:lnTo>
                  <a:lnTo>
                    <a:pt x="65" y="70"/>
                  </a:lnTo>
                  <a:lnTo>
                    <a:pt x="65" y="123"/>
                  </a:lnTo>
                  <a:lnTo>
                    <a:pt x="53" y="123"/>
                  </a:lnTo>
                  <a:lnTo>
                    <a:pt x="53" y="70"/>
                  </a:lnTo>
                  <a:close/>
                </a:path>
              </a:pathLst>
            </a:custGeom>
            <a:solidFill>
              <a:srgbClr val="807F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Rectangle 46"/>
            <p:cNvSpPr>
              <a:spLocks noChangeArrowheads="1"/>
            </p:cNvSpPr>
            <p:nvPr/>
          </p:nvSpPr>
          <p:spPr bwMode="auto">
            <a:xfrm>
              <a:off x="4205" y="3032"/>
              <a:ext cx="604" cy="419"/>
            </a:xfrm>
            <a:prstGeom prst="rect">
              <a:avLst/>
            </a:prstGeom>
            <a:solidFill>
              <a:srgbClr val="FEFEF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Rectangle 47"/>
            <p:cNvSpPr>
              <a:spLocks noChangeArrowheads="1"/>
            </p:cNvSpPr>
            <p:nvPr/>
          </p:nvSpPr>
          <p:spPr bwMode="auto">
            <a:xfrm>
              <a:off x="4217" y="3043"/>
              <a:ext cx="580" cy="396"/>
            </a:xfrm>
            <a:prstGeom prst="rect">
              <a:avLst/>
            </a:prstGeom>
            <a:solidFill>
              <a:srgbClr val="044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Freeform 48"/>
            <p:cNvSpPr>
              <a:spLocks/>
            </p:cNvSpPr>
            <p:nvPr/>
          </p:nvSpPr>
          <p:spPr bwMode="auto">
            <a:xfrm>
              <a:off x="4487" y="3091"/>
              <a:ext cx="40" cy="39"/>
            </a:xfrm>
            <a:custGeom>
              <a:avLst/>
              <a:gdLst>
                <a:gd name="T0" fmla="*/ 33 w 174"/>
                <a:gd name="T1" fmla="*/ 166 h 166"/>
                <a:gd name="T2" fmla="*/ 87 w 174"/>
                <a:gd name="T3" fmla="*/ 127 h 166"/>
                <a:gd name="T4" fmla="*/ 140 w 174"/>
                <a:gd name="T5" fmla="*/ 166 h 166"/>
                <a:gd name="T6" fmla="*/ 120 w 174"/>
                <a:gd name="T7" fmla="*/ 103 h 166"/>
                <a:gd name="T8" fmla="*/ 174 w 174"/>
                <a:gd name="T9" fmla="*/ 64 h 166"/>
                <a:gd name="T10" fmla="*/ 107 w 174"/>
                <a:gd name="T11" fmla="*/ 64 h 166"/>
                <a:gd name="T12" fmla="*/ 87 w 174"/>
                <a:gd name="T13" fmla="*/ 0 h 166"/>
                <a:gd name="T14" fmla="*/ 66 w 174"/>
                <a:gd name="T15" fmla="*/ 64 h 166"/>
                <a:gd name="T16" fmla="*/ 0 w 174"/>
                <a:gd name="T17" fmla="*/ 64 h 166"/>
                <a:gd name="T18" fmla="*/ 54 w 174"/>
                <a:gd name="T19" fmla="*/ 103 h 166"/>
                <a:gd name="T20" fmla="*/ 33 w 174"/>
                <a:gd name="T2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33" y="166"/>
                  </a:move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3" y="16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Freeform 49"/>
            <p:cNvSpPr>
              <a:spLocks/>
            </p:cNvSpPr>
            <p:nvPr/>
          </p:nvSpPr>
          <p:spPr bwMode="auto">
            <a:xfrm>
              <a:off x="4423" y="3108"/>
              <a:ext cx="40" cy="39"/>
            </a:xfrm>
            <a:custGeom>
              <a:avLst/>
              <a:gdLst>
                <a:gd name="T0" fmla="*/ 34 w 175"/>
                <a:gd name="T1" fmla="*/ 166 h 166"/>
                <a:gd name="T2" fmla="*/ 87 w 175"/>
                <a:gd name="T3" fmla="*/ 127 h 166"/>
                <a:gd name="T4" fmla="*/ 141 w 175"/>
                <a:gd name="T5" fmla="*/ 166 h 166"/>
                <a:gd name="T6" fmla="*/ 120 w 175"/>
                <a:gd name="T7" fmla="*/ 103 h 166"/>
                <a:gd name="T8" fmla="*/ 175 w 175"/>
                <a:gd name="T9" fmla="*/ 64 h 166"/>
                <a:gd name="T10" fmla="*/ 108 w 175"/>
                <a:gd name="T11" fmla="*/ 64 h 166"/>
                <a:gd name="T12" fmla="*/ 87 w 175"/>
                <a:gd name="T13" fmla="*/ 0 h 166"/>
                <a:gd name="T14" fmla="*/ 67 w 175"/>
                <a:gd name="T15" fmla="*/ 64 h 166"/>
                <a:gd name="T16" fmla="*/ 0 w 175"/>
                <a:gd name="T17" fmla="*/ 64 h 166"/>
                <a:gd name="T18" fmla="*/ 54 w 175"/>
                <a:gd name="T19" fmla="*/ 103 h 166"/>
                <a:gd name="T20" fmla="*/ 34 w 175"/>
                <a:gd name="T21" fmla="*/ 166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34" y="166"/>
                  </a:move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Freeform 50"/>
            <p:cNvSpPr>
              <a:spLocks/>
            </p:cNvSpPr>
            <p:nvPr/>
          </p:nvSpPr>
          <p:spPr bwMode="auto">
            <a:xfrm>
              <a:off x="4377" y="3156"/>
              <a:ext cx="40" cy="39"/>
            </a:xfrm>
            <a:custGeom>
              <a:avLst/>
              <a:gdLst>
                <a:gd name="T0" fmla="*/ 88 w 175"/>
                <a:gd name="T1" fmla="*/ 0 h 166"/>
                <a:gd name="T2" fmla="*/ 67 w 175"/>
                <a:gd name="T3" fmla="*/ 64 h 166"/>
                <a:gd name="T4" fmla="*/ 0 w 175"/>
                <a:gd name="T5" fmla="*/ 64 h 166"/>
                <a:gd name="T6" fmla="*/ 55 w 175"/>
                <a:gd name="T7" fmla="*/ 103 h 166"/>
                <a:gd name="T8" fmla="*/ 34 w 175"/>
                <a:gd name="T9" fmla="*/ 166 h 166"/>
                <a:gd name="T10" fmla="*/ 88 w 175"/>
                <a:gd name="T11" fmla="*/ 127 h 166"/>
                <a:gd name="T12" fmla="*/ 141 w 175"/>
                <a:gd name="T13" fmla="*/ 166 h 166"/>
                <a:gd name="T14" fmla="*/ 121 w 175"/>
                <a:gd name="T15" fmla="*/ 103 h 166"/>
                <a:gd name="T16" fmla="*/ 175 w 175"/>
                <a:gd name="T17" fmla="*/ 64 h 166"/>
                <a:gd name="T18" fmla="*/ 108 w 175"/>
                <a:gd name="T19" fmla="*/ 64 h 166"/>
                <a:gd name="T20" fmla="*/ 88 w 175"/>
                <a:gd name="T2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8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lnTo>
                    <a:pt x="88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Freeform 51"/>
            <p:cNvSpPr>
              <a:spLocks/>
            </p:cNvSpPr>
            <p:nvPr/>
          </p:nvSpPr>
          <p:spPr bwMode="auto">
            <a:xfrm>
              <a:off x="4360" y="3221"/>
              <a:ext cx="40" cy="38"/>
            </a:xfrm>
            <a:custGeom>
              <a:avLst/>
              <a:gdLst>
                <a:gd name="T0" fmla="*/ 88 w 175"/>
                <a:gd name="T1" fmla="*/ 127 h 166"/>
                <a:gd name="T2" fmla="*/ 141 w 175"/>
                <a:gd name="T3" fmla="*/ 166 h 166"/>
                <a:gd name="T4" fmla="*/ 121 w 175"/>
                <a:gd name="T5" fmla="*/ 102 h 166"/>
                <a:gd name="T6" fmla="*/ 175 w 175"/>
                <a:gd name="T7" fmla="*/ 63 h 166"/>
                <a:gd name="T8" fmla="*/ 108 w 175"/>
                <a:gd name="T9" fmla="*/ 63 h 166"/>
                <a:gd name="T10" fmla="*/ 88 w 175"/>
                <a:gd name="T11" fmla="*/ 0 h 166"/>
                <a:gd name="T12" fmla="*/ 67 w 175"/>
                <a:gd name="T13" fmla="*/ 64 h 166"/>
                <a:gd name="T14" fmla="*/ 0 w 175"/>
                <a:gd name="T15" fmla="*/ 63 h 166"/>
                <a:gd name="T16" fmla="*/ 54 w 175"/>
                <a:gd name="T17" fmla="*/ 102 h 166"/>
                <a:gd name="T18" fmla="*/ 34 w 175"/>
                <a:gd name="T19" fmla="*/ 166 h 166"/>
                <a:gd name="T20" fmla="*/ 88 w 175"/>
                <a:gd name="T21" fmla="*/ 127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8" y="127"/>
                  </a:move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8" y="127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1" name="Freeform 52"/>
            <p:cNvSpPr>
              <a:spLocks/>
            </p:cNvSpPr>
            <p:nvPr/>
          </p:nvSpPr>
          <p:spPr bwMode="auto">
            <a:xfrm>
              <a:off x="4377" y="3285"/>
              <a:ext cx="40" cy="39"/>
            </a:xfrm>
            <a:custGeom>
              <a:avLst/>
              <a:gdLst>
                <a:gd name="T0" fmla="*/ 108 w 175"/>
                <a:gd name="T1" fmla="*/ 64 h 166"/>
                <a:gd name="T2" fmla="*/ 88 w 175"/>
                <a:gd name="T3" fmla="*/ 0 h 166"/>
                <a:gd name="T4" fmla="*/ 67 w 175"/>
                <a:gd name="T5" fmla="*/ 64 h 166"/>
                <a:gd name="T6" fmla="*/ 0 w 175"/>
                <a:gd name="T7" fmla="*/ 64 h 166"/>
                <a:gd name="T8" fmla="*/ 55 w 175"/>
                <a:gd name="T9" fmla="*/ 103 h 166"/>
                <a:gd name="T10" fmla="*/ 34 w 175"/>
                <a:gd name="T11" fmla="*/ 166 h 166"/>
                <a:gd name="T12" fmla="*/ 88 w 175"/>
                <a:gd name="T13" fmla="*/ 127 h 166"/>
                <a:gd name="T14" fmla="*/ 141 w 175"/>
                <a:gd name="T15" fmla="*/ 166 h 166"/>
                <a:gd name="T16" fmla="*/ 121 w 175"/>
                <a:gd name="T17" fmla="*/ 103 h 166"/>
                <a:gd name="T18" fmla="*/ 175 w 175"/>
                <a:gd name="T19" fmla="*/ 64 h 166"/>
                <a:gd name="T20" fmla="*/ 108 w 175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4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5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2" name="Freeform 53"/>
            <p:cNvSpPr>
              <a:spLocks/>
            </p:cNvSpPr>
            <p:nvPr/>
          </p:nvSpPr>
          <p:spPr bwMode="auto">
            <a:xfrm>
              <a:off x="4423" y="3333"/>
              <a:ext cx="40" cy="39"/>
            </a:xfrm>
            <a:custGeom>
              <a:avLst/>
              <a:gdLst>
                <a:gd name="T0" fmla="*/ 108 w 175"/>
                <a:gd name="T1" fmla="*/ 63 h 166"/>
                <a:gd name="T2" fmla="*/ 88 w 175"/>
                <a:gd name="T3" fmla="*/ 0 h 166"/>
                <a:gd name="T4" fmla="*/ 67 w 175"/>
                <a:gd name="T5" fmla="*/ 64 h 166"/>
                <a:gd name="T6" fmla="*/ 0 w 175"/>
                <a:gd name="T7" fmla="*/ 63 h 166"/>
                <a:gd name="T8" fmla="*/ 55 w 175"/>
                <a:gd name="T9" fmla="*/ 102 h 166"/>
                <a:gd name="T10" fmla="*/ 34 w 175"/>
                <a:gd name="T11" fmla="*/ 166 h 166"/>
                <a:gd name="T12" fmla="*/ 88 w 175"/>
                <a:gd name="T13" fmla="*/ 127 h 166"/>
                <a:gd name="T14" fmla="*/ 141 w 175"/>
                <a:gd name="T15" fmla="*/ 166 h 166"/>
                <a:gd name="T16" fmla="*/ 121 w 175"/>
                <a:gd name="T17" fmla="*/ 102 h 166"/>
                <a:gd name="T18" fmla="*/ 175 w 175"/>
                <a:gd name="T19" fmla="*/ 63 h 166"/>
                <a:gd name="T20" fmla="*/ 108 w 175"/>
                <a:gd name="T21" fmla="*/ 6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3"/>
                  </a:moveTo>
                  <a:lnTo>
                    <a:pt x="88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5" y="102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Freeform 54"/>
            <p:cNvSpPr>
              <a:spLocks/>
            </p:cNvSpPr>
            <p:nvPr/>
          </p:nvSpPr>
          <p:spPr bwMode="auto">
            <a:xfrm>
              <a:off x="4487" y="3350"/>
              <a:ext cx="40" cy="39"/>
            </a:xfrm>
            <a:custGeom>
              <a:avLst/>
              <a:gdLst>
                <a:gd name="T0" fmla="*/ 107 w 174"/>
                <a:gd name="T1" fmla="*/ 64 h 166"/>
                <a:gd name="T2" fmla="*/ 87 w 174"/>
                <a:gd name="T3" fmla="*/ 0 h 166"/>
                <a:gd name="T4" fmla="*/ 66 w 174"/>
                <a:gd name="T5" fmla="*/ 64 h 166"/>
                <a:gd name="T6" fmla="*/ 0 w 174"/>
                <a:gd name="T7" fmla="*/ 64 h 166"/>
                <a:gd name="T8" fmla="*/ 54 w 174"/>
                <a:gd name="T9" fmla="*/ 103 h 166"/>
                <a:gd name="T10" fmla="*/ 34 w 174"/>
                <a:gd name="T11" fmla="*/ 166 h 166"/>
                <a:gd name="T12" fmla="*/ 87 w 174"/>
                <a:gd name="T13" fmla="*/ 127 h 166"/>
                <a:gd name="T14" fmla="*/ 140 w 174"/>
                <a:gd name="T15" fmla="*/ 166 h 166"/>
                <a:gd name="T16" fmla="*/ 120 w 174"/>
                <a:gd name="T17" fmla="*/ 103 h 166"/>
                <a:gd name="T18" fmla="*/ 174 w 174"/>
                <a:gd name="T19" fmla="*/ 64 h 166"/>
                <a:gd name="T20" fmla="*/ 107 w 174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107" y="64"/>
                  </a:moveTo>
                  <a:lnTo>
                    <a:pt x="87" y="0"/>
                  </a:lnTo>
                  <a:lnTo>
                    <a:pt x="66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0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7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Freeform 55"/>
            <p:cNvSpPr>
              <a:spLocks/>
            </p:cNvSpPr>
            <p:nvPr/>
          </p:nvSpPr>
          <p:spPr bwMode="auto">
            <a:xfrm>
              <a:off x="4550" y="3333"/>
              <a:ext cx="40" cy="39"/>
            </a:xfrm>
            <a:custGeom>
              <a:avLst/>
              <a:gdLst>
                <a:gd name="T0" fmla="*/ 108 w 175"/>
                <a:gd name="T1" fmla="*/ 63 h 166"/>
                <a:gd name="T2" fmla="*/ 87 w 175"/>
                <a:gd name="T3" fmla="*/ 0 h 166"/>
                <a:gd name="T4" fmla="*/ 67 w 175"/>
                <a:gd name="T5" fmla="*/ 64 h 166"/>
                <a:gd name="T6" fmla="*/ 0 w 175"/>
                <a:gd name="T7" fmla="*/ 63 h 166"/>
                <a:gd name="T8" fmla="*/ 54 w 175"/>
                <a:gd name="T9" fmla="*/ 102 h 166"/>
                <a:gd name="T10" fmla="*/ 34 w 175"/>
                <a:gd name="T11" fmla="*/ 166 h 166"/>
                <a:gd name="T12" fmla="*/ 87 w 175"/>
                <a:gd name="T13" fmla="*/ 127 h 166"/>
                <a:gd name="T14" fmla="*/ 141 w 175"/>
                <a:gd name="T15" fmla="*/ 166 h 166"/>
                <a:gd name="T16" fmla="*/ 120 w 175"/>
                <a:gd name="T17" fmla="*/ 102 h 166"/>
                <a:gd name="T18" fmla="*/ 175 w 175"/>
                <a:gd name="T19" fmla="*/ 63 h 166"/>
                <a:gd name="T20" fmla="*/ 108 w 175"/>
                <a:gd name="T21" fmla="*/ 63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08" y="63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2"/>
                  </a:lnTo>
                  <a:lnTo>
                    <a:pt x="175" y="63"/>
                  </a:lnTo>
                  <a:lnTo>
                    <a:pt x="108" y="63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Freeform 56"/>
            <p:cNvSpPr>
              <a:spLocks/>
            </p:cNvSpPr>
            <p:nvPr/>
          </p:nvSpPr>
          <p:spPr bwMode="auto">
            <a:xfrm>
              <a:off x="4596" y="3285"/>
              <a:ext cx="40" cy="39"/>
            </a:xfrm>
            <a:custGeom>
              <a:avLst/>
              <a:gdLst>
                <a:gd name="T0" fmla="*/ 108 w 174"/>
                <a:gd name="T1" fmla="*/ 64 h 166"/>
                <a:gd name="T2" fmla="*/ 87 w 174"/>
                <a:gd name="T3" fmla="*/ 0 h 166"/>
                <a:gd name="T4" fmla="*/ 67 w 174"/>
                <a:gd name="T5" fmla="*/ 64 h 166"/>
                <a:gd name="T6" fmla="*/ 0 w 174"/>
                <a:gd name="T7" fmla="*/ 64 h 166"/>
                <a:gd name="T8" fmla="*/ 54 w 174"/>
                <a:gd name="T9" fmla="*/ 103 h 166"/>
                <a:gd name="T10" fmla="*/ 34 w 174"/>
                <a:gd name="T11" fmla="*/ 166 h 166"/>
                <a:gd name="T12" fmla="*/ 87 w 174"/>
                <a:gd name="T13" fmla="*/ 127 h 166"/>
                <a:gd name="T14" fmla="*/ 141 w 174"/>
                <a:gd name="T15" fmla="*/ 166 h 166"/>
                <a:gd name="T16" fmla="*/ 120 w 174"/>
                <a:gd name="T17" fmla="*/ 103 h 166"/>
                <a:gd name="T18" fmla="*/ 174 w 174"/>
                <a:gd name="T19" fmla="*/ 64 h 166"/>
                <a:gd name="T20" fmla="*/ 108 w 174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6">
                  <a:moveTo>
                    <a:pt x="108" y="64"/>
                  </a:moveTo>
                  <a:lnTo>
                    <a:pt x="87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4" y="64"/>
                  </a:lnTo>
                  <a:lnTo>
                    <a:pt x="108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Freeform 57"/>
            <p:cNvSpPr>
              <a:spLocks/>
            </p:cNvSpPr>
            <p:nvPr/>
          </p:nvSpPr>
          <p:spPr bwMode="auto">
            <a:xfrm>
              <a:off x="4613" y="3220"/>
              <a:ext cx="40" cy="39"/>
            </a:xfrm>
            <a:custGeom>
              <a:avLst/>
              <a:gdLst>
                <a:gd name="T0" fmla="*/ 175 w 175"/>
                <a:gd name="T1" fmla="*/ 64 h 166"/>
                <a:gd name="T2" fmla="*/ 108 w 175"/>
                <a:gd name="T3" fmla="*/ 64 h 166"/>
                <a:gd name="T4" fmla="*/ 88 w 175"/>
                <a:gd name="T5" fmla="*/ 0 h 166"/>
                <a:gd name="T6" fmla="*/ 67 w 175"/>
                <a:gd name="T7" fmla="*/ 64 h 166"/>
                <a:gd name="T8" fmla="*/ 0 w 175"/>
                <a:gd name="T9" fmla="*/ 64 h 166"/>
                <a:gd name="T10" fmla="*/ 54 w 175"/>
                <a:gd name="T11" fmla="*/ 103 h 166"/>
                <a:gd name="T12" fmla="*/ 34 w 175"/>
                <a:gd name="T13" fmla="*/ 166 h 166"/>
                <a:gd name="T14" fmla="*/ 88 w 175"/>
                <a:gd name="T15" fmla="*/ 127 h 166"/>
                <a:gd name="T16" fmla="*/ 141 w 175"/>
                <a:gd name="T17" fmla="*/ 166 h 166"/>
                <a:gd name="T18" fmla="*/ 121 w 175"/>
                <a:gd name="T19" fmla="*/ 103 h 166"/>
                <a:gd name="T20" fmla="*/ 175 w 175"/>
                <a:gd name="T21" fmla="*/ 64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175" y="64"/>
                  </a:moveTo>
                  <a:lnTo>
                    <a:pt x="108" y="64"/>
                  </a:lnTo>
                  <a:lnTo>
                    <a:pt x="88" y="0"/>
                  </a:ln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8" y="127"/>
                  </a:lnTo>
                  <a:lnTo>
                    <a:pt x="141" y="166"/>
                  </a:lnTo>
                  <a:lnTo>
                    <a:pt x="121" y="103"/>
                  </a:lnTo>
                  <a:lnTo>
                    <a:pt x="175" y="64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Freeform 58"/>
            <p:cNvSpPr>
              <a:spLocks/>
            </p:cNvSpPr>
            <p:nvPr/>
          </p:nvSpPr>
          <p:spPr bwMode="auto">
            <a:xfrm>
              <a:off x="4596" y="3156"/>
              <a:ext cx="40" cy="38"/>
            </a:xfrm>
            <a:custGeom>
              <a:avLst/>
              <a:gdLst>
                <a:gd name="T0" fmla="*/ 34 w 174"/>
                <a:gd name="T1" fmla="*/ 165 h 165"/>
                <a:gd name="T2" fmla="*/ 87 w 174"/>
                <a:gd name="T3" fmla="*/ 126 h 165"/>
                <a:gd name="T4" fmla="*/ 141 w 174"/>
                <a:gd name="T5" fmla="*/ 165 h 165"/>
                <a:gd name="T6" fmla="*/ 120 w 174"/>
                <a:gd name="T7" fmla="*/ 102 h 165"/>
                <a:gd name="T8" fmla="*/ 174 w 174"/>
                <a:gd name="T9" fmla="*/ 63 h 165"/>
                <a:gd name="T10" fmla="*/ 108 w 174"/>
                <a:gd name="T11" fmla="*/ 63 h 165"/>
                <a:gd name="T12" fmla="*/ 87 w 174"/>
                <a:gd name="T13" fmla="*/ 0 h 165"/>
                <a:gd name="T14" fmla="*/ 67 w 174"/>
                <a:gd name="T15" fmla="*/ 64 h 165"/>
                <a:gd name="T16" fmla="*/ 0 w 174"/>
                <a:gd name="T17" fmla="*/ 63 h 165"/>
                <a:gd name="T18" fmla="*/ 54 w 174"/>
                <a:gd name="T19" fmla="*/ 102 h 165"/>
                <a:gd name="T20" fmla="*/ 34 w 174"/>
                <a:gd name="T21" fmla="*/ 165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4" h="165">
                  <a:moveTo>
                    <a:pt x="34" y="165"/>
                  </a:moveTo>
                  <a:lnTo>
                    <a:pt x="87" y="126"/>
                  </a:lnTo>
                  <a:lnTo>
                    <a:pt x="141" y="165"/>
                  </a:lnTo>
                  <a:lnTo>
                    <a:pt x="120" y="102"/>
                  </a:lnTo>
                  <a:lnTo>
                    <a:pt x="174" y="63"/>
                  </a:lnTo>
                  <a:lnTo>
                    <a:pt x="108" y="63"/>
                  </a:lnTo>
                  <a:lnTo>
                    <a:pt x="87" y="0"/>
                  </a:lnTo>
                  <a:lnTo>
                    <a:pt x="67" y="64"/>
                  </a:lnTo>
                  <a:lnTo>
                    <a:pt x="0" y="63"/>
                  </a:lnTo>
                  <a:lnTo>
                    <a:pt x="54" y="102"/>
                  </a:lnTo>
                  <a:lnTo>
                    <a:pt x="34" y="165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Freeform 59"/>
            <p:cNvSpPr>
              <a:spLocks/>
            </p:cNvSpPr>
            <p:nvPr/>
          </p:nvSpPr>
          <p:spPr bwMode="auto">
            <a:xfrm>
              <a:off x="4550" y="3108"/>
              <a:ext cx="40" cy="39"/>
            </a:xfrm>
            <a:custGeom>
              <a:avLst/>
              <a:gdLst>
                <a:gd name="T0" fmla="*/ 87 w 175"/>
                <a:gd name="T1" fmla="*/ 0 h 166"/>
                <a:gd name="T2" fmla="*/ 67 w 175"/>
                <a:gd name="T3" fmla="*/ 64 h 166"/>
                <a:gd name="T4" fmla="*/ 0 w 175"/>
                <a:gd name="T5" fmla="*/ 64 h 166"/>
                <a:gd name="T6" fmla="*/ 54 w 175"/>
                <a:gd name="T7" fmla="*/ 103 h 166"/>
                <a:gd name="T8" fmla="*/ 34 w 175"/>
                <a:gd name="T9" fmla="*/ 166 h 166"/>
                <a:gd name="T10" fmla="*/ 87 w 175"/>
                <a:gd name="T11" fmla="*/ 127 h 166"/>
                <a:gd name="T12" fmla="*/ 141 w 175"/>
                <a:gd name="T13" fmla="*/ 166 h 166"/>
                <a:gd name="T14" fmla="*/ 120 w 175"/>
                <a:gd name="T15" fmla="*/ 103 h 166"/>
                <a:gd name="T16" fmla="*/ 175 w 175"/>
                <a:gd name="T17" fmla="*/ 64 h 166"/>
                <a:gd name="T18" fmla="*/ 107 w 175"/>
                <a:gd name="T19" fmla="*/ 64 h 166"/>
                <a:gd name="T20" fmla="*/ 87 w 175"/>
                <a:gd name="T2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5" h="166">
                  <a:moveTo>
                    <a:pt x="87" y="0"/>
                  </a:moveTo>
                  <a:lnTo>
                    <a:pt x="67" y="64"/>
                  </a:lnTo>
                  <a:lnTo>
                    <a:pt x="0" y="64"/>
                  </a:lnTo>
                  <a:lnTo>
                    <a:pt x="54" y="103"/>
                  </a:lnTo>
                  <a:lnTo>
                    <a:pt x="34" y="166"/>
                  </a:lnTo>
                  <a:lnTo>
                    <a:pt x="87" y="127"/>
                  </a:lnTo>
                  <a:lnTo>
                    <a:pt x="141" y="166"/>
                  </a:lnTo>
                  <a:lnTo>
                    <a:pt x="120" y="103"/>
                  </a:lnTo>
                  <a:lnTo>
                    <a:pt x="175" y="64"/>
                  </a:lnTo>
                  <a:lnTo>
                    <a:pt x="107" y="64"/>
                  </a:lnTo>
                  <a:lnTo>
                    <a:pt x="87" y="0"/>
                  </a:lnTo>
                  <a:close/>
                </a:path>
              </a:pathLst>
            </a:custGeom>
            <a:solidFill>
              <a:srgbClr val="FFF1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Freeform 60"/>
            <p:cNvSpPr>
              <a:spLocks/>
            </p:cNvSpPr>
            <p:nvPr/>
          </p:nvSpPr>
          <p:spPr bwMode="auto">
            <a:xfrm>
              <a:off x="4859" y="3103"/>
              <a:ext cx="38" cy="56"/>
            </a:xfrm>
            <a:custGeom>
              <a:avLst/>
              <a:gdLst>
                <a:gd name="T0" fmla="*/ 38 w 166"/>
                <a:gd name="T1" fmla="*/ 29 h 240"/>
                <a:gd name="T2" fmla="*/ 38 w 166"/>
                <a:gd name="T3" fmla="*/ 96 h 240"/>
                <a:gd name="T4" fmla="*/ 130 w 166"/>
                <a:gd name="T5" fmla="*/ 96 h 240"/>
                <a:gd name="T6" fmla="*/ 130 w 166"/>
                <a:gd name="T7" fmla="*/ 124 h 240"/>
                <a:gd name="T8" fmla="*/ 38 w 166"/>
                <a:gd name="T9" fmla="*/ 124 h 240"/>
                <a:gd name="T10" fmla="*/ 38 w 166"/>
                <a:gd name="T11" fmla="*/ 211 h 240"/>
                <a:gd name="T12" fmla="*/ 164 w 166"/>
                <a:gd name="T13" fmla="*/ 211 h 240"/>
                <a:gd name="T14" fmla="*/ 164 w 166"/>
                <a:gd name="T15" fmla="*/ 240 h 240"/>
                <a:gd name="T16" fmla="*/ 0 w 166"/>
                <a:gd name="T17" fmla="*/ 240 h 240"/>
                <a:gd name="T18" fmla="*/ 0 w 166"/>
                <a:gd name="T19" fmla="*/ 0 h 240"/>
                <a:gd name="T20" fmla="*/ 166 w 166"/>
                <a:gd name="T21" fmla="*/ 0 h 240"/>
                <a:gd name="T22" fmla="*/ 166 w 166"/>
                <a:gd name="T23" fmla="*/ 29 h 240"/>
                <a:gd name="T24" fmla="*/ 38 w 166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30" y="96"/>
                  </a:lnTo>
                  <a:lnTo>
                    <a:pt x="130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Freeform 61"/>
            <p:cNvSpPr>
              <a:spLocks/>
            </p:cNvSpPr>
            <p:nvPr/>
          </p:nvSpPr>
          <p:spPr bwMode="auto">
            <a:xfrm>
              <a:off x="4901" y="3103"/>
              <a:ext cx="51" cy="57"/>
            </a:xfrm>
            <a:custGeom>
              <a:avLst/>
              <a:gdLst>
                <a:gd name="T0" fmla="*/ 123 w 223"/>
                <a:gd name="T1" fmla="*/ 244 h 244"/>
                <a:gd name="T2" fmla="*/ 104 w 223"/>
                <a:gd name="T3" fmla="*/ 244 h 244"/>
                <a:gd name="T4" fmla="*/ 0 w 223"/>
                <a:gd name="T5" fmla="*/ 0 h 244"/>
                <a:gd name="T6" fmla="*/ 42 w 223"/>
                <a:gd name="T7" fmla="*/ 0 h 244"/>
                <a:gd name="T8" fmla="*/ 114 w 223"/>
                <a:gd name="T9" fmla="*/ 177 h 244"/>
                <a:gd name="T10" fmla="*/ 183 w 223"/>
                <a:gd name="T11" fmla="*/ 0 h 244"/>
                <a:gd name="T12" fmla="*/ 223 w 223"/>
                <a:gd name="T13" fmla="*/ 0 h 244"/>
                <a:gd name="T14" fmla="*/ 123 w 223"/>
                <a:gd name="T1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3" h="244">
                  <a:moveTo>
                    <a:pt x="123" y="244"/>
                  </a:moveTo>
                  <a:lnTo>
                    <a:pt x="104" y="244"/>
                  </a:lnTo>
                  <a:lnTo>
                    <a:pt x="0" y="0"/>
                  </a:lnTo>
                  <a:lnTo>
                    <a:pt x="42" y="0"/>
                  </a:lnTo>
                  <a:lnTo>
                    <a:pt x="114" y="177"/>
                  </a:lnTo>
                  <a:lnTo>
                    <a:pt x="183" y="0"/>
                  </a:lnTo>
                  <a:lnTo>
                    <a:pt x="223" y="0"/>
                  </a:lnTo>
                  <a:lnTo>
                    <a:pt x="123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Freeform 62"/>
            <p:cNvSpPr>
              <a:spLocks noEditPoints="1"/>
            </p:cNvSpPr>
            <p:nvPr/>
          </p:nvSpPr>
          <p:spPr bwMode="auto">
            <a:xfrm>
              <a:off x="4960" y="3102"/>
              <a:ext cx="45" cy="57"/>
            </a:xfrm>
            <a:custGeom>
              <a:avLst/>
              <a:gdLst>
                <a:gd name="T0" fmla="*/ 152 w 196"/>
                <a:gd name="T1" fmla="*/ 243 h 243"/>
                <a:gd name="T2" fmla="*/ 78 w 196"/>
                <a:gd name="T3" fmla="*/ 140 h 243"/>
                <a:gd name="T4" fmla="*/ 38 w 196"/>
                <a:gd name="T5" fmla="*/ 138 h 243"/>
                <a:gd name="T6" fmla="*/ 38 w 196"/>
                <a:gd name="T7" fmla="*/ 243 h 243"/>
                <a:gd name="T8" fmla="*/ 0 w 196"/>
                <a:gd name="T9" fmla="*/ 243 h 243"/>
                <a:gd name="T10" fmla="*/ 0 w 196"/>
                <a:gd name="T11" fmla="*/ 3 h 243"/>
                <a:gd name="T12" fmla="*/ 30 w 196"/>
                <a:gd name="T13" fmla="*/ 2 h 243"/>
                <a:gd name="T14" fmla="*/ 69 w 196"/>
                <a:gd name="T15" fmla="*/ 0 h 243"/>
                <a:gd name="T16" fmla="*/ 169 w 196"/>
                <a:gd name="T17" fmla="*/ 69 h 243"/>
                <a:gd name="T18" fmla="*/ 153 w 196"/>
                <a:gd name="T19" fmla="*/ 110 h 243"/>
                <a:gd name="T20" fmla="*/ 115 w 196"/>
                <a:gd name="T21" fmla="*/ 133 h 243"/>
                <a:gd name="T22" fmla="*/ 196 w 196"/>
                <a:gd name="T23" fmla="*/ 243 h 243"/>
                <a:gd name="T24" fmla="*/ 152 w 196"/>
                <a:gd name="T25" fmla="*/ 243 h 243"/>
                <a:gd name="T26" fmla="*/ 38 w 196"/>
                <a:gd name="T27" fmla="*/ 32 h 243"/>
                <a:gd name="T28" fmla="*/ 38 w 196"/>
                <a:gd name="T29" fmla="*/ 111 h 243"/>
                <a:gd name="T30" fmla="*/ 65 w 196"/>
                <a:gd name="T31" fmla="*/ 112 h 243"/>
                <a:gd name="T32" fmla="*/ 114 w 196"/>
                <a:gd name="T33" fmla="*/ 103 h 243"/>
                <a:gd name="T34" fmla="*/ 130 w 196"/>
                <a:gd name="T35" fmla="*/ 69 h 243"/>
                <a:gd name="T36" fmla="*/ 113 w 196"/>
                <a:gd name="T37" fmla="*/ 40 h 243"/>
                <a:gd name="T38" fmla="*/ 60 w 196"/>
                <a:gd name="T39" fmla="*/ 31 h 243"/>
                <a:gd name="T40" fmla="*/ 38 w 196"/>
                <a:gd name="T41" fmla="*/ 3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6" h="243">
                  <a:moveTo>
                    <a:pt x="152" y="243"/>
                  </a:moveTo>
                  <a:lnTo>
                    <a:pt x="78" y="140"/>
                  </a:lnTo>
                  <a:cubicBezTo>
                    <a:pt x="70" y="140"/>
                    <a:pt x="56" y="140"/>
                    <a:pt x="38" y="138"/>
                  </a:cubicBezTo>
                  <a:lnTo>
                    <a:pt x="38" y="243"/>
                  </a:lnTo>
                  <a:lnTo>
                    <a:pt x="0" y="243"/>
                  </a:lnTo>
                  <a:lnTo>
                    <a:pt x="0" y="3"/>
                  </a:lnTo>
                  <a:cubicBezTo>
                    <a:pt x="1" y="3"/>
                    <a:pt x="11" y="2"/>
                    <a:pt x="30" y="2"/>
                  </a:cubicBezTo>
                  <a:cubicBezTo>
                    <a:pt x="48" y="1"/>
                    <a:pt x="61" y="0"/>
                    <a:pt x="69" y="0"/>
                  </a:cubicBezTo>
                  <a:cubicBezTo>
                    <a:pt x="136" y="0"/>
                    <a:pt x="169" y="23"/>
                    <a:pt x="169" y="69"/>
                  </a:cubicBezTo>
                  <a:cubicBezTo>
                    <a:pt x="169" y="84"/>
                    <a:pt x="164" y="98"/>
                    <a:pt x="153" y="110"/>
                  </a:cubicBezTo>
                  <a:cubicBezTo>
                    <a:pt x="143" y="122"/>
                    <a:pt x="130" y="130"/>
                    <a:pt x="115" y="133"/>
                  </a:cubicBezTo>
                  <a:lnTo>
                    <a:pt x="196" y="243"/>
                  </a:lnTo>
                  <a:lnTo>
                    <a:pt x="152" y="243"/>
                  </a:lnTo>
                  <a:close/>
                  <a:moveTo>
                    <a:pt x="38" y="32"/>
                  </a:moveTo>
                  <a:lnTo>
                    <a:pt x="38" y="111"/>
                  </a:lnTo>
                  <a:cubicBezTo>
                    <a:pt x="47" y="112"/>
                    <a:pt x="56" y="112"/>
                    <a:pt x="65" y="112"/>
                  </a:cubicBezTo>
                  <a:cubicBezTo>
                    <a:pt x="87" y="112"/>
                    <a:pt x="104" y="109"/>
                    <a:pt x="114" y="103"/>
                  </a:cubicBezTo>
                  <a:cubicBezTo>
                    <a:pt x="125" y="96"/>
                    <a:pt x="130" y="85"/>
                    <a:pt x="130" y="69"/>
                  </a:cubicBezTo>
                  <a:cubicBezTo>
                    <a:pt x="130" y="55"/>
                    <a:pt x="124" y="46"/>
                    <a:pt x="113" y="40"/>
                  </a:cubicBezTo>
                  <a:cubicBezTo>
                    <a:pt x="102" y="34"/>
                    <a:pt x="84" y="31"/>
                    <a:pt x="60" y="31"/>
                  </a:cubicBezTo>
                  <a:cubicBezTo>
                    <a:pt x="57" y="31"/>
                    <a:pt x="49" y="31"/>
                    <a:pt x="38" y="3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Freeform 63"/>
            <p:cNvSpPr>
              <a:spLocks noEditPoints="1"/>
            </p:cNvSpPr>
            <p:nvPr/>
          </p:nvSpPr>
          <p:spPr bwMode="auto">
            <a:xfrm>
              <a:off x="5008" y="3102"/>
              <a:ext cx="53" cy="58"/>
            </a:xfrm>
            <a:custGeom>
              <a:avLst/>
              <a:gdLst>
                <a:gd name="T0" fmla="*/ 0 w 231"/>
                <a:gd name="T1" fmla="*/ 122 h 248"/>
                <a:gd name="T2" fmla="*/ 30 w 231"/>
                <a:gd name="T3" fmla="*/ 35 h 248"/>
                <a:gd name="T4" fmla="*/ 112 w 231"/>
                <a:gd name="T5" fmla="*/ 0 h 248"/>
                <a:gd name="T6" fmla="*/ 200 w 231"/>
                <a:gd name="T7" fmla="*/ 32 h 248"/>
                <a:gd name="T8" fmla="*/ 231 w 231"/>
                <a:gd name="T9" fmla="*/ 122 h 248"/>
                <a:gd name="T10" fmla="*/ 200 w 231"/>
                <a:gd name="T11" fmla="*/ 215 h 248"/>
                <a:gd name="T12" fmla="*/ 112 w 231"/>
                <a:gd name="T13" fmla="*/ 248 h 248"/>
                <a:gd name="T14" fmla="*/ 29 w 231"/>
                <a:gd name="T15" fmla="*/ 213 h 248"/>
                <a:gd name="T16" fmla="*/ 0 w 231"/>
                <a:gd name="T17" fmla="*/ 122 h 248"/>
                <a:gd name="T18" fmla="*/ 40 w 231"/>
                <a:gd name="T19" fmla="*/ 122 h 248"/>
                <a:gd name="T20" fmla="*/ 58 w 231"/>
                <a:gd name="T21" fmla="*/ 191 h 248"/>
                <a:gd name="T22" fmla="*/ 112 w 231"/>
                <a:gd name="T23" fmla="*/ 219 h 248"/>
                <a:gd name="T24" fmla="*/ 171 w 231"/>
                <a:gd name="T25" fmla="*/ 193 h 248"/>
                <a:gd name="T26" fmla="*/ 191 w 231"/>
                <a:gd name="T27" fmla="*/ 122 h 248"/>
                <a:gd name="T28" fmla="*/ 112 w 231"/>
                <a:gd name="T29" fmla="*/ 29 h 248"/>
                <a:gd name="T30" fmla="*/ 58 w 231"/>
                <a:gd name="T31" fmla="*/ 54 h 248"/>
                <a:gd name="T32" fmla="*/ 40 w 231"/>
                <a:gd name="T33" fmla="*/ 12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1" h="248">
                  <a:moveTo>
                    <a:pt x="0" y="122"/>
                  </a:moveTo>
                  <a:cubicBezTo>
                    <a:pt x="0" y="87"/>
                    <a:pt x="10" y="58"/>
                    <a:pt x="30" y="35"/>
                  </a:cubicBezTo>
                  <a:cubicBezTo>
                    <a:pt x="50" y="11"/>
                    <a:pt x="77" y="0"/>
                    <a:pt x="112" y="0"/>
                  </a:cubicBezTo>
                  <a:cubicBezTo>
                    <a:pt x="150" y="0"/>
                    <a:pt x="180" y="10"/>
                    <a:pt x="200" y="32"/>
                  </a:cubicBezTo>
                  <a:cubicBezTo>
                    <a:pt x="221" y="53"/>
                    <a:pt x="231" y="84"/>
                    <a:pt x="231" y="122"/>
                  </a:cubicBezTo>
                  <a:cubicBezTo>
                    <a:pt x="231" y="162"/>
                    <a:pt x="221" y="193"/>
                    <a:pt x="200" y="215"/>
                  </a:cubicBezTo>
                  <a:cubicBezTo>
                    <a:pt x="179" y="237"/>
                    <a:pt x="150" y="248"/>
                    <a:pt x="112" y="248"/>
                  </a:cubicBezTo>
                  <a:cubicBezTo>
                    <a:pt x="77" y="248"/>
                    <a:pt x="49" y="237"/>
                    <a:pt x="29" y="213"/>
                  </a:cubicBezTo>
                  <a:cubicBezTo>
                    <a:pt x="10" y="189"/>
                    <a:pt x="0" y="159"/>
                    <a:pt x="0" y="122"/>
                  </a:cubicBezTo>
                  <a:close/>
                  <a:moveTo>
                    <a:pt x="40" y="122"/>
                  </a:moveTo>
                  <a:cubicBezTo>
                    <a:pt x="40" y="150"/>
                    <a:pt x="46" y="173"/>
                    <a:pt x="58" y="191"/>
                  </a:cubicBezTo>
                  <a:cubicBezTo>
                    <a:pt x="71" y="210"/>
                    <a:pt x="89" y="219"/>
                    <a:pt x="112" y="219"/>
                  </a:cubicBezTo>
                  <a:cubicBezTo>
                    <a:pt x="137" y="219"/>
                    <a:pt x="157" y="210"/>
                    <a:pt x="171" y="193"/>
                  </a:cubicBezTo>
                  <a:cubicBezTo>
                    <a:pt x="184" y="177"/>
                    <a:pt x="191" y="153"/>
                    <a:pt x="191" y="122"/>
                  </a:cubicBezTo>
                  <a:cubicBezTo>
                    <a:pt x="191" y="60"/>
                    <a:pt x="165" y="29"/>
                    <a:pt x="112" y="29"/>
                  </a:cubicBezTo>
                  <a:cubicBezTo>
                    <a:pt x="88" y="29"/>
                    <a:pt x="70" y="37"/>
                    <a:pt x="58" y="54"/>
                  </a:cubicBezTo>
                  <a:cubicBezTo>
                    <a:pt x="46" y="71"/>
                    <a:pt x="40" y="93"/>
                    <a:pt x="40" y="1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Freeform 64"/>
            <p:cNvSpPr>
              <a:spLocks noEditPoints="1"/>
            </p:cNvSpPr>
            <p:nvPr/>
          </p:nvSpPr>
          <p:spPr bwMode="auto">
            <a:xfrm>
              <a:off x="5071" y="3103"/>
              <a:ext cx="39" cy="56"/>
            </a:xfrm>
            <a:custGeom>
              <a:avLst/>
              <a:gdLst>
                <a:gd name="T0" fmla="*/ 38 w 173"/>
                <a:gd name="T1" fmla="*/ 150 h 242"/>
                <a:gd name="T2" fmla="*/ 38 w 173"/>
                <a:gd name="T3" fmla="*/ 242 h 242"/>
                <a:gd name="T4" fmla="*/ 0 w 173"/>
                <a:gd name="T5" fmla="*/ 242 h 242"/>
                <a:gd name="T6" fmla="*/ 0 w 173"/>
                <a:gd name="T7" fmla="*/ 2 h 242"/>
                <a:gd name="T8" fmla="*/ 52 w 173"/>
                <a:gd name="T9" fmla="*/ 0 h 242"/>
                <a:gd name="T10" fmla="*/ 173 w 173"/>
                <a:gd name="T11" fmla="*/ 70 h 242"/>
                <a:gd name="T12" fmla="*/ 66 w 173"/>
                <a:gd name="T13" fmla="*/ 151 h 242"/>
                <a:gd name="T14" fmla="*/ 38 w 173"/>
                <a:gd name="T15" fmla="*/ 150 h 242"/>
                <a:gd name="T16" fmla="*/ 38 w 173"/>
                <a:gd name="T17" fmla="*/ 31 h 242"/>
                <a:gd name="T18" fmla="*/ 38 w 173"/>
                <a:gd name="T19" fmla="*/ 120 h 242"/>
                <a:gd name="T20" fmla="*/ 64 w 173"/>
                <a:gd name="T21" fmla="*/ 122 h 242"/>
                <a:gd name="T22" fmla="*/ 134 w 173"/>
                <a:gd name="T23" fmla="*/ 74 h 242"/>
                <a:gd name="T24" fmla="*/ 59 w 173"/>
                <a:gd name="T25" fmla="*/ 30 h 242"/>
                <a:gd name="T26" fmla="*/ 38 w 173"/>
                <a:gd name="T27" fmla="*/ 3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3" h="242">
                  <a:moveTo>
                    <a:pt x="38" y="150"/>
                  </a:moveTo>
                  <a:lnTo>
                    <a:pt x="38" y="242"/>
                  </a:lnTo>
                  <a:lnTo>
                    <a:pt x="0" y="242"/>
                  </a:lnTo>
                  <a:lnTo>
                    <a:pt x="0" y="2"/>
                  </a:lnTo>
                  <a:cubicBezTo>
                    <a:pt x="29" y="1"/>
                    <a:pt x="46" y="0"/>
                    <a:pt x="52" y="0"/>
                  </a:cubicBezTo>
                  <a:cubicBezTo>
                    <a:pt x="133" y="0"/>
                    <a:pt x="173" y="24"/>
                    <a:pt x="173" y="70"/>
                  </a:cubicBezTo>
                  <a:cubicBezTo>
                    <a:pt x="173" y="124"/>
                    <a:pt x="138" y="151"/>
                    <a:pt x="66" y="151"/>
                  </a:cubicBezTo>
                  <a:cubicBezTo>
                    <a:pt x="62" y="151"/>
                    <a:pt x="53" y="151"/>
                    <a:pt x="38" y="150"/>
                  </a:cubicBezTo>
                  <a:close/>
                  <a:moveTo>
                    <a:pt x="38" y="31"/>
                  </a:moveTo>
                  <a:lnTo>
                    <a:pt x="38" y="120"/>
                  </a:lnTo>
                  <a:cubicBezTo>
                    <a:pt x="54" y="121"/>
                    <a:pt x="63" y="122"/>
                    <a:pt x="64" y="122"/>
                  </a:cubicBezTo>
                  <a:cubicBezTo>
                    <a:pt x="111" y="122"/>
                    <a:pt x="134" y="106"/>
                    <a:pt x="134" y="74"/>
                  </a:cubicBezTo>
                  <a:cubicBezTo>
                    <a:pt x="134" y="44"/>
                    <a:pt x="109" y="30"/>
                    <a:pt x="59" y="30"/>
                  </a:cubicBezTo>
                  <a:cubicBezTo>
                    <a:pt x="54" y="30"/>
                    <a:pt x="47" y="30"/>
                    <a:pt x="38" y="3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reeform 65"/>
            <p:cNvSpPr>
              <a:spLocks/>
            </p:cNvSpPr>
            <p:nvPr/>
          </p:nvSpPr>
          <p:spPr bwMode="auto">
            <a:xfrm>
              <a:off x="5118" y="3102"/>
              <a:ext cx="35" cy="58"/>
            </a:xfrm>
            <a:custGeom>
              <a:avLst/>
              <a:gdLst>
                <a:gd name="T0" fmla="*/ 0 w 156"/>
                <a:gd name="T1" fmla="*/ 233 h 248"/>
                <a:gd name="T2" fmla="*/ 14 w 156"/>
                <a:gd name="T3" fmla="*/ 203 h 248"/>
                <a:gd name="T4" fmla="*/ 41 w 156"/>
                <a:gd name="T5" fmla="*/ 214 h 248"/>
                <a:gd name="T6" fmla="*/ 69 w 156"/>
                <a:gd name="T7" fmla="*/ 219 h 248"/>
                <a:gd name="T8" fmla="*/ 105 w 156"/>
                <a:gd name="T9" fmla="*/ 208 h 248"/>
                <a:gd name="T10" fmla="*/ 118 w 156"/>
                <a:gd name="T11" fmla="*/ 182 h 248"/>
                <a:gd name="T12" fmla="*/ 111 w 156"/>
                <a:gd name="T13" fmla="*/ 159 h 248"/>
                <a:gd name="T14" fmla="*/ 73 w 156"/>
                <a:gd name="T15" fmla="*/ 136 h 248"/>
                <a:gd name="T16" fmla="*/ 51 w 156"/>
                <a:gd name="T17" fmla="*/ 127 h 248"/>
                <a:gd name="T18" fmla="*/ 11 w 156"/>
                <a:gd name="T19" fmla="*/ 100 h 248"/>
                <a:gd name="T20" fmla="*/ 0 w 156"/>
                <a:gd name="T21" fmla="*/ 62 h 248"/>
                <a:gd name="T22" fmla="*/ 22 w 156"/>
                <a:gd name="T23" fmla="*/ 17 h 248"/>
                <a:gd name="T24" fmla="*/ 78 w 156"/>
                <a:gd name="T25" fmla="*/ 0 h 248"/>
                <a:gd name="T26" fmla="*/ 142 w 156"/>
                <a:gd name="T27" fmla="*/ 13 h 248"/>
                <a:gd name="T28" fmla="*/ 131 w 156"/>
                <a:gd name="T29" fmla="*/ 41 h 248"/>
                <a:gd name="T30" fmla="*/ 108 w 156"/>
                <a:gd name="T31" fmla="*/ 32 h 248"/>
                <a:gd name="T32" fmla="*/ 79 w 156"/>
                <a:gd name="T33" fmla="*/ 28 h 248"/>
                <a:gd name="T34" fmla="*/ 49 w 156"/>
                <a:gd name="T35" fmla="*/ 37 h 248"/>
                <a:gd name="T36" fmla="*/ 37 w 156"/>
                <a:gd name="T37" fmla="*/ 62 h 248"/>
                <a:gd name="T38" fmla="*/ 41 w 156"/>
                <a:gd name="T39" fmla="*/ 78 h 248"/>
                <a:gd name="T40" fmla="*/ 53 w 156"/>
                <a:gd name="T41" fmla="*/ 91 h 248"/>
                <a:gd name="T42" fmla="*/ 82 w 156"/>
                <a:gd name="T43" fmla="*/ 105 h 248"/>
                <a:gd name="T44" fmla="*/ 104 w 156"/>
                <a:gd name="T45" fmla="*/ 115 h 248"/>
                <a:gd name="T46" fmla="*/ 144 w 156"/>
                <a:gd name="T47" fmla="*/ 142 h 248"/>
                <a:gd name="T48" fmla="*/ 156 w 156"/>
                <a:gd name="T49" fmla="*/ 184 h 248"/>
                <a:gd name="T50" fmla="*/ 131 w 156"/>
                <a:gd name="T51" fmla="*/ 230 h 248"/>
                <a:gd name="T52" fmla="*/ 63 w 156"/>
                <a:gd name="T53" fmla="*/ 248 h 248"/>
                <a:gd name="T54" fmla="*/ 0 w 156"/>
                <a:gd name="T55" fmla="*/ 233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56" h="248">
                  <a:moveTo>
                    <a:pt x="0" y="233"/>
                  </a:moveTo>
                  <a:lnTo>
                    <a:pt x="14" y="203"/>
                  </a:lnTo>
                  <a:cubicBezTo>
                    <a:pt x="21" y="208"/>
                    <a:pt x="30" y="211"/>
                    <a:pt x="41" y="214"/>
                  </a:cubicBezTo>
                  <a:cubicBezTo>
                    <a:pt x="51" y="217"/>
                    <a:pt x="61" y="219"/>
                    <a:pt x="69" y="219"/>
                  </a:cubicBezTo>
                  <a:cubicBezTo>
                    <a:pt x="84" y="219"/>
                    <a:pt x="96" y="215"/>
                    <a:pt x="105" y="208"/>
                  </a:cubicBezTo>
                  <a:cubicBezTo>
                    <a:pt x="114" y="201"/>
                    <a:pt x="118" y="192"/>
                    <a:pt x="118" y="182"/>
                  </a:cubicBezTo>
                  <a:cubicBezTo>
                    <a:pt x="118" y="174"/>
                    <a:pt x="116" y="166"/>
                    <a:pt x="111" y="159"/>
                  </a:cubicBezTo>
                  <a:cubicBezTo>
                    <a:pt x="106" y="152"/>
                    <a:pt x="93" y="145"/>
                    <a:pt x="73" y="136"/>
                  </a:cubicBezTo>
                  <a:lnTo>
                    <a:pt x="51" y="127"/>
                  </a:lnTo>
                  <a:cubicBezTo>
                    <a:pt x="32" y="120"/>
                    <a:pt x="18" y="111"/>
                    <a:pt x="11" y="100"/>
                  </a:cubicBezTo>
                  <a:cubicBezTo>
                    <a:pt x="3" y="90"/>
                    <a:pt x="0" y="77"/>
                    <a:pt x="0" y="62"/>
                  </a:cubicBezTo>
                  <a:cubicBezTo>
                    <a:pt x="0" y="44"/>
                    <a:pt x="7" y="29"/>
                    <a:pt x="22" y="17"/>
                  </a:cubicBezTo>
                  <a:cubicBezTo>
                    <a:pt x="36" y="6"/>
                    <a:pt x="55" y="0"/>
                    <a:pt x="78" y="0"/>
                  </a:cubicBezTo>
                  <a:cubicBezTo>
                    <a:pt x="109" y="0"/>
                    <a:pt x="130" y="4"/>
                    <a:pt x="142" y="13"/>
                  </a:cubicBezTo>
                  <a:lnTo>
                    <a:pt x="131" y="41"/>
                  </a:lnTo>
                  <a:cubicBezTo>
                    <a:pt x="126" y="38"/>
                    <a:pt x="118" y="35"/>
                    <a:pt x="108" y="32"/>
                  </a:cubicBezTo>
                  <a:cubicBezTo>
                    <a:pt x="97" y="29"/>
                    <a:pt x="88" y="28"/>
                    <a:pt x="79" y="28"/>
                  </a:cubicBezTo>
                  <a:cubicBezTo>
                    <a:pt x="66" y="28"/>
                    <a:pt x="56" y="31"/>
                    <a:pt x="49" y="37"/>
                  </a:cubicBezTo>
                  <a:cubicBezTo>
                    <a:pt x="41" y="44"/>
                    <a:pt x="37" y="52"/>
                    <a:pt x="37" y="62"/>
                  </a:cubicBezTo>
                  <a:cubicBezTo>
                    <a:pt x="37" y="68"/>
                    <a:pt x="39" y="73"/>
                    <a:pt x="41" y="78"/>
                  </a:cubicBezTo>
                  <a:cubicBezTo>
                    <a:pt x="44" y="83"/>
                    <a:pt x="48" y="88"/>
                    <a:pt x="53" y="91"/>
                  </a:cubicBezTo>
                  <a:cubicBezTo>
                    <a:pt x="57" y="94"/>
                    <a:pt x="67" y="99"/>
                    <a:pt x="82" y="105"/>
                  </a:cubicBezTo>
                  <a:lnTo>
                    <a:pt x="104" y="115"/>
                  </a:lnTo>
                  <a:cubicBezTo>
                    <a:pt x="123" y="122"/>
                    <a:pt x="137" y="132"/>
                    <a:pt x="144" y="142"/>
                  </a:cubicBezTo>
                  <a:cubicBezTo>
                    <a:pt x="152" y="153"/>
                    <a:pt x="156" y="167"/>
                    <a:pt x="156" y="184"/>
                  </a:cubicBezTo>
                  <a:cubicBezTo>
                    <a:pt x="156" y="202"/>
                    <a:pt x="147" y="217"/>
                    <a:pt x="131" y="230"/>
                  </a:cubicBezTo>
                  <a:cubicBezTo>
                    <a:pt x="114" y="242"/>
                    <a:pt x="91" y="248"/>
                    <a:pt x="63" y="248"/>
                  </a:cubicBezTo>
                  <a:cubicBezTo>
                    <a:pt x="39" y="248"/>
                    <a:pt x="18" y="243"/>
                    <a:pt x="0" y="23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Freeform 66"/>
            <p:cNvSpPr>
              <a:spLocks/>
            </p:cNvSpPr>
            <p:nvPr/>
          </p:nvSpPr>
          <p:spPr bwMode="auto">
            <a:xfrm>
              <a:off x="5163" y="3103"/>
              <a:ext cx="45" cy="56"/>
            </a:xfrm>
            <a:custGeom>
              <a:avLst/>
              <a:gdLst>
                <a:gd name="T0" fmla="*/ 154 w 195"/>
                <a:gd name="T1" fmla="*/ 240 h 240"/>
                <a:gd name="T2" fmla="*/ 75 w 195"/>
                <a:gd name="T3" fmla="*/ 130 h 240"/>
                <a:gd name="T4" fmla="*/ 38 w 195"/>
                <a:gd name="T5" fmla="*/ 175 h 240"/>
                <a:gd name="T6" fmla="*/ 38 w 195"/>
                <a:gd name="T7" fmla="*/ 240 h 240"/>
                <a:gd name="T8" fmla="*/ 0 w 195"/>
                <a:gd name="T9" fmla="*/ 240 h 240"/>
                <a:gd name="T10" fmla="*/ 0 w 195"/>
                <a:gd name="T11" fmla="*/ 0 h 240"/>
                <a:gd name="T12" fmla="*/ 38 w 195"/>
                <a:gd name="T13" fmla="*/ 0 h 240"/>
                <a:gd name="T14" fmla="*/ 38 w 195"/>
                <a:gd name="T15" fmla="*/ 131 h 240"/>
                <a:gd name="T16" fmla="*/ 141 w 195"/>
                <a:gd name="T17" fmla="*/ 0 h 240"/>
                <a:gd name="T18" fmla="*/ 184 w 195"/>
                <a:gd name="T19" fmla="*/ 0 h 240"/>
                <a:gd name="T20" fmla="*/ 101 w 195"/>
                <a:gd name="T21" fmla="*/ 104 h 240"/>
                <a:gd name="T22" fmla="*/ 195 w 195"/>
                <a:gd name="T23" fmla="*/ 240 h 240"/>
                <a:gd name="T24" fmla="*/ 154 w 195"/>
                <a:gd name="T25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5" h="240">
                  <a:moveTo>
                    <a:pt x="154" y="240"/>
                  </a:moveTo>
                  <a:lnTo>
                    <a:pt x="75" y="130"/>
                  </a:lnTo>
                  <a:lnTo>
                    <a:pt x="38" y="175"/>
                  </a:lnTo>
                  <a:lnTo>
                    <a:pt x="38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38" y="0"/>
                  </a:lnTo>
                  <a:lnTo>
                    <a:pt x="38" y="131"/>
                  </a:lnTo>
                  <a:lnTo>
                    <a:pt x="141" y="0"/>
                  </a:lnTo>
                  <a:lnTo>
                    <a:pt x="184" y="0"/>
                  </a:lnTo>
                  <a:lnTo>
                    <a:pt x="101" y="104"/>
                  </a:lnTo>
                  <a:lnTo>
                    <a:pt x="195" y="240"/>
                  </a:lnTo>
                  <a:lnTo>
                    <a:pt x="154" y="24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reeform 67"/>
            <p:cNvSpPr>
              <a:spLocks noEditPoints="1"/>
            </p:cNvSpPr>
            <p:nvPr/>
          </p:nvSpPr>
          <p:spPr bwMode="auto">
            <a:xfrm>
              <a:off x="5208" y="3086"/>
              <a:ext cx="52" cy="73"/>
            </a:xfrm>
            <a:custGeom>
              <a:avLst/>
              <a:gdLst>
                <a:gd name="T0" fmla="*/ 185 w 228"/>
                <a:gd name="T1" fmla="*/ 315 h 315"/>
                <a:gd name="T2" fmla="*/ 166 w 228"/>
                <a:gd name="T3" fmla="*/ 265 h 315"/>
                <a:gd name="T4" fmla="*/ 63 w 228"/>
                <a:gd name="T5" fmla="*/ 265 h 315"/>
                <a:gd name="T6" fmla="*/ 43 w 228"/>
                <a:gd name="T7" fmla="*/ 315 h 315"/>
                <a:gd name="T8" fmla="*/ 0 w 228"/>
                <a:gd name="T9" fmla="*/ 315 h 315"/>
                <a:gd name="T10" fmla="*/ 113 w 228"/>
                <a:gd name="T11" fmla="*/ 72 h 315"/>
                <a:gd name="T12" fmla="*/ 123 w 228"/>
                <a:gd name="T13" fmla="*/ 72 h 315"/>
                <a:gd name="T14" fmla="*/ 228 w 228"/>
                <a:gd name="T15" fmla="*/ 315 h 315"/>
                <a:gd name="T16" fmla="*/ 185 w 228"/>
                <a:gd name="T17" fmla="*/ 315 h 315"/>
                <a:gd name="T18" fmla="*/ 116 w 228"/>
                <a:gd name="T19" fmla="*/ 135 h 315"/>
                <a:gd name="T20" fmla="*/ 73 w 228"/>
                <a:gd name="T21" fmla="*/ 240 h 315"/>
                <a:gd name="T22" fmla="*/ 156 w 228"/>
                <a:gd name="T23" fmla="*/ 240 h 315"/>
                <a:gd name="T24" fmla="*/ 116 w 228"/>
                <a:gd name="T25" fmla="*/ 135 h 315"/>
                <a:gd name="T26" fmla="*/ 162 w 228"/>
                <a:gd name="T27" fmla="*/ 0 h 315"/>
                <a:gd name="T28" fmla="*/ 119 w 228"/>
                <a:gd name="T29" fmla="*/ 55 h 315"/>
                <a:gd name="T30" fmla="*/ 93 w 228"/>
                <a:gd name="T31" fmla="*/ 55 h 315"/>
                <a:gd name="T32" fmla="*/ 125 w 228"/>
                <a:gd name="T33" fmla="*/ 0 h 315"/>
                <a:gd name="T34" fmla="*/ 162 w 228"/>
                <a:gd name="T3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8" h="315">
                  <a:moveTo>
                    <a:pt x="185" y="315"/>
                  </a:moveTo>
                  <a:lnTo>
                    <a:pt x="166" y="265"/>
                  </a:lnTo>
                  <a:lnTo>
                    <a:pt x="63" y="265"/>
                  </a:lnTo>
                  <a:lnTo>
                    <a:pt x="43" y="315"/>
                  </a:lnTo>
                  <a:lnTo>
                    <a:pt x="0" y="315"/>
                  </a:lnTo>
                  <a:lnTo>
                    <a:pt x="113" y="72"/>
                  </a:lnTo>
                  <a:lnTo>
                    <a:pt x="123" y="72"/>
                  </a:lnTo>
                  <a:lnTo>
                    <a:pt x="228" y="315"/>
                  </a:lnTo>
                  <a:lnTo>
                    <a:pt x="185" y="315"/>
                  </a:lnTo>
                  <a:close/>
                  <a:moveTo>
                    <a:pt x="116" y="135"/>
                  </a:moveTo>
                  <a:lnTo>
                    <a:pt x="73" y="240"/>
                  </a:lnTo>
                  <a:lnTo>
                    <a:pt x="156" y="240"/>
                  </a:lnTo>
                  <a:lnTo>
                    <a:pt x="116" y="135"/>
                  </a:lnTo>
                  <a:close/>
                  <a:moveTo>
                    <a:pt x="162" y="0"/>
                  </a:moveTo>
                  <a:lnTo>
                    <a:pt x="119" y="55"/>
                  </a:lnTo>
                  <a:lnTo>
                    <a:pt x="93" y="55"/>
                  </a:lnTo>
                  <a:lnTo>
                    <a:pt x="125" y="0"/>
                  </a:lnTo>
                  <a:lnTo>
                    <a:pt x="16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Freeform 68"/>
            <p:cNvSpPr>
              <a:spLocks/>
            </p:cNvSpPr>
            <p:nvPr/>
          </p:nvSpPr>
          <p:spPr bwMode="auto">
            <a:xfrm>
              <a:off x="5294" y="3103"/>
              <a:ext cx="44" cy="57"/>
            </a:xfrm>
            <a:custGeom>
              <a:avLst/>
              <a:gdLst>
                <a:gd name="T0" fmla="*/ 0 w 194"/>
                <a:gd name="T1" fmla="*/ 0 h 244"/>
                <a:gd name="T2" fmla="*/ 38 w 194"/>
                <a:gd name="T3" fmla="*/ 0 h 244"/>
                <a:gd name="T4" fmla="*/ 38 w 194"/>
                <a:gd name="T5" fmla="*/ 164 h 244"/>
                <a:gd name="T6" fmla="*/ 54 w 194"/>
                <a:gd name="T7" fmla="*/ 201 h 244"/>
                <a:gd name="T8" fmla="*/ 96 w 194"/>
                <a:gd name="T9" fmla="*/ 215 h 244"/>
                <a:gd name="T10" fmla="*/ 140 w 194"/>
                <a:gd name="T11" fmla="*/ 201 h 244"/>
                <a:gd name="T12" fmla="*/ 156 w 194"/>
                <a:gd name="T13" fmla="*/ 164 h 244"/>
                <a:gd name="T14" fmla="*/ 156 w 194"/>
                <a:gd name="T15" fmla="*/ 0 h 244"/>
                <a:gd name="T16" fmla="*/ 194 w 194"/>
                <a:gd name="T17" fmla="*/ 0 h 244"/>
                <a:gd name="T18" fmla="*/ 194 w 194"/>
                <a:gd name="T19" fmla="*/ 167 h 244"/>
                <a:gd name="T20" fmla="*/ 168 w 194"/>
                <a:gd name="T21" fmla="*/ 224 h 244"/>
                <a:gd name="T22" fmla="*/ 97 w 194"/>
                <a:gd name="T23" fmla="*/ 244 h 244"/>
                <a:gd name="T24" fmla="*/ 25 w 194"/>
                <a:gd name="T25" fmla="*/ 224 h 244"/>
                <a:gd name="T26" fmla="*/ 0 w 194"/>
                <a:gd name="T27" fmla="*/ 167 h 244"/>
                <a:gd name="T28" fmla="*/ 0 w 194"/>
                <a:gd name="T2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4" h="244">
                  <a:moveTo>
                    <a:pt x="0" y="0"/>
                  </a:moveTo>
                  <a:lnTo>
                    <a:pt x="38" y="0"/>
                  </a:lnTo>
                  <a:lnTo>
                    <a:pt x="38" y="164"/>
                  </a:lnTo>
                  <a:cubicBezTo>
                    <a:pt x="38" y="179"/>
                    <a:pt x="43" y="191"/>
                    <a:pt x="54" y="201"/>
                  </a:cubicBezTo>
                  <a:cubicBezTo>
                    <a:pt x="64" y="210"/>
                    <a:pt x="79" y="215"/>
                    <a:pt x="96" y="215"/>
                  </a:cubicBezTo>
                  <a:cubicBezTo>
                    <a:pt x="115" y="215"/>
                    <a:pt x="130" y="210"/>
                    <a:pt x="140" y="201"/>
                  </a:cubicBezTo>
                  <a:cubicBezTo>
                    <a:pt x="151" y="192"/>
                    <a:pt x="156" y="179"/>
                    <a:pt x="156" y="164"/>
                  </a:cubicBezTo>
                  <a:lnTo>
                    <a:pt x="156" y="0"/>
                  </a:lnTo>
                  <a:lnTo>
                    <a:pt x="194" y="0"/>
                  </a:lnTo>
                  <a:lnTo>
                    <a:pt x="194" y="167"/>
                  </a:lnTo>
                  <a:cubicBezTo>
                    <a:pt x="194" y="191"/>
                    <a:pt x="186" y="210"/>
                    <a:pt x="168" y="224"/>
                  </a:cubicBezTo>
                  <a:cubicBezTo>
                    <a:pt x="151" y="238"/>
                    <a:pt x="127" y="244"/>
                    <a:pt x="97" y="244"/>
                  </a:cubicBezTo>
                  <a:cubicBezTo>
                    <a:pt x="66" y="244"/>
                    <a:pt x="42" y="238"/>
                    <a:pt x="25" y="224"/>
                  </a:cubicBezTo>
                  <a:cubicBezTo>
                    <a:pt x="8" y="211"/>
                    <a:pt x="0" y="192"/>
                    <a:pt x="0" y="167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Freeform 69"/>
            <p:cNvSpPr>
              <a:spLocks/>
            </p:cNvSpPr>
            <p:nvPr/>
          </p:nvSpPr>
          <p:spPr bwMode="auto">
            <a:xfrm>
              <a:off x="5351" y="3103"/>
              <a:ext cx="44" cy="57"/>
            </a:xfrm>
            <a:custGeom>
              <a:avLst/>
              <a:gdLst>
                <a:gd name="T0" fmla="*/ 180 w 191"/>
                <a:gd name="T1" fmla="*/ 244 h 244"/>
                <a:gd name="T2" fmla="*/ 36 w 191"/>
                <a:gd name="T3" fmla="*/ 68 h 244"/>
                <a:gd name="T4" fmla="*/ 36 w 191"/>
                <a:gd name="T5" fmla="*/ 240 h 244"/>
                <a:gd name="T6" fmla="*/ 0 w 191"/>
                <a:gd name="T7" fmla="*/ 240 h 244"/>
                <a:gd name="T8" fmla="*/ 0 w 191"/>
                <a:gd name="T9" fmla="*/ 0 h 244"/>
                <a:gd name="T10" fmla="*/ 15 w 191"/>
                <a:gd name="T11" fmla="*/ 0 h 244"/>
                <a:gd name="T12" fmla="*/ 155 w 191"/>
                <a:gd name="T13" fmla="*/ 166 h 244"/>
                <a:gd name="T14" fmla="*/ 155 w 191"/>
                <a:gd name="T15" fmla="*/ 0 h 244"/>
                <a:gd name="T16" fmla="*/ 191 w 191"/>
                <a:gd name="T17" fmla="*/ 0 h 244"/>
                <a:gd name="T18" fmla="*/ 191 w 191"/>
                <a:gd name="T19" fmla="*/ 244 h 244"/>
                <a:gd name="T20" fmla="*/ 180 w 191"/>
                <a:gd name="T21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1" h="244">
                  <a:moveTo>
                    <a:pt x="180" y="244"/>
                  </a:moveTo>
                  <a:lnTo>
                    <a:pt x="36" y="68"/>
                  </a:lnTo>
                  <a:lnTo>
                    <a:pt x="36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5" y="166"/>
                  </a:lnTo>
                  <a:lnTo>
                    <a:pt x="155" y="0"/>
                  </a:lnTo>
                  <a:lnTo>
                    <a:pt x="191" y="0"/>
                  </a:lnTo>
                  <a:lnTo>
                    <a:pt x="191" y="244"/>
                  </a:lnTo>
                  <a:lnTo>
                    <a:pt x="180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9" name="Rectangle 70"/>
            <p:cNvSpPr>
              <a:spLocks noChangeArrowheads="1"/>
            </p:cNvSpPr>
            <p:nvPr/>
          </p:nvSpPr>
          <p:spPr bwMode="auto">
            <a:xfrm>
              <a:off x="5410" y="3103"/>
              <a:ext cx="8" cy="56"/>
            </a:xfrm>
            <a:prstGeom prst="rect">
              <a:avLst/>
            </a:pr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Freeform 71"/>
            <p:cNvSpPr>
              <a:spLocks/>
            </p:cNvSpPr>
            <p:nvPr/>
          </p:nvSpPr>
          <p:spPr bwMode="auto">
            <a:xfrm>
              <a:off x="5433" y="3103"/>
              <a:ext cx="38" cy="56"/>
            </a:xfrm>
            <a:custGeom>
              <a:avLst/>
              <a:gdLst>
                <a:gd name="T0" fmla="*/ 38 w 166"/>
                <a:gd name="T1" fmla="*/ 29 h 240"/>
                <a:gd name="T2" fmla="*/ 38 w 166"/>
                <a:gd name="T3" fmla="*/ 96 h 240"/>
                <a:gd name="T4" fmla="*/ 129 w 166"/>
                <a:gd name="T5" fmla="*/ 96 h 240"/>
                <a:gd name="T6" fmla="*/ 129 w 166"/>
                <a:gd name="T7" fmla="*/ 124 h 240"/>
                <a:gd name="T8" fmla="*/ 38 w 166"/>
                <a:gd name="T9" fmla="*/ 124 h 240"/>
                <a:gd name="T10" fmla="*/ 38 w 166"/>
                <a:gd name="T11" fmla="*/ 211 h 240"/>
                <a:gd name="T12" fmla="*/ 164 w 166"/>
                <a:gd name="T13" fmla="*/ 211 h 240"/>
                <a:gd name="T14" fmla="*/ 164 w 166"/>
                <a:gd name="T15" fmla="*/ 240 h 240"/>
                <a:gd name="T16" fmla="*/ 0 w 166"/>
                <a:gd name="T17" fmla="*/ 240 h 240"/>
                <a:gd name="T18" fmla="*/ 0 w 166"/>
                <a:gd name="T19" fmla="*/ 0 h 240"/>
                <a:gd name="T20" fmla="*/ 166 w 166"/>
                <a:gd name="T21" fmla="*/ 0 h 240"/>
                <a:gd name="T22" fmla="*/ 166 w 166"/>
                <a:gd name="T23" fmla="*/ 29 h 240"/>
                <a:gd name="T24" fmla="*/ 38 w 166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6" h="240">
                  <a:moveTo>
                    <a:pt x="38" y="29"/>
                  </a:moveTo>
                  <a:lnTo>
                    <a:pt x="38" y="96"/>
                  </a:lnTo>
                  <a:lnTo>
                    <a:pt x="129" y="96"/>
                  </a:lnTo>
                  <a:lnTo>
                    <a:pt x="129" y="124"/>
                  </a:lnTo>
                  <a:lnTo>
                    <a:pt x="38" y="124"/>
                  </a:lnTo>
                  <a:lnTo>
                    <a:pt x="38" y="211"/>
                  </a:lnTo>
                  <a:lnTo>
                    <a:pt x="164" y="211"/>
                  </a:lnTo>
                  <a:lnTo>
                    <a:pt x="164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66" y="0"/>
                  </a:lnTo>
                  <a:lnTo>
                    <a:pt x="166" y="29"/>
                  </a:lnTo>
                  <a:lnTo>
                    <a:pt x="38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Freeform 72"/>
            <p:cNvSpPr>
              <a:spLocks/>
            </p:cNvSpPr>
            <p:nvPr/>
          </p:nvSpPr>
          <p:spPr bwMode="auto">
            <a:xfrm>
              <a:off x="4859" y="3198"/>
              <a:ext cx="32" cy="56"/>
            </a:xfrm>
            <a:custGeom>
              <a:avLst/>
              <a:gdLst>
                <a:gd name="T0" fmla="*/ 33 w 143"/>
                <a:gd name="T1" fmla="*/ 29 h 240"/>
                <a:gd name="T2" fmla="*/ 33 w 143"/>
                <a:gd name="T3" fmla="*/ 96 h 240"/>
                <a:gd name="T4" fmla="*/ 112 w 143"/>
                <a:gd name="T5" fmla="*/ 96 h 240"/>
                <a:gd name="T6" fmla="*/ 112 w 143"/>
                <a:gd name="T7" fmla="*/ 124 h 240"/>
                <a:gd name="T8" fmla="*/ 33 w 143"/>
                <a:gd name="T9" fmla="*/ 124 h 240"/>
                <a:gd name="T10" fmla="*/ 33 w 143"/>
                <a:gd name="T11" fmla="*/ 211 h 240"/>
                <a:gd name="T12" fmla="*/ 142 w 143"/>
                <a:gd name="T13" fmla="*/ 211 h 240"/>
                <a:gd name="T14" fmla="*/ 142 w 143"/>
                <a:gd name="T15" fmla="*/ 240 h 240"/>
                <a:gd name="T16" fmla="*/ 0 w 143"/>
                <a:gd name="T17" fmla="*/ 240 h 240"/>
                <a:gd name="T18" fmla="*/ 0 w 143"/>
                <a:gd name="T19" fmla="*/ 0 h 240"/>
                <a:gd name="T20" fmla="*/ 143 w 143"/>
                <a:gd name="T21" fmla="*/ 0 h 240"/>
                <a:gd name="T22" fmla="*/ 143 w 143"/>
                <a:gd name="T23" fmla="*/ 29 h 240"/>
                <a:gd name="T24" fmla="*/ 33 w 143"/>
                <a:gd name="T25" fmla="*/ 2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3" h="240">
                  <a:moveTo>
                    <a:pt x="33" y="29"/>
                  </a:moveTo>
                  <a:lnTo>
                    <a:pt x="33" y="96"/>
                  </a:lnTo>
                  <a:lnTo>
                    <a:pt x="112" y="96"/>
                  </a:lnTo>
                  <a:lnTo>
                    <a:pt x="112" y="124"/>
                  </a:lnTo>
                  <a:lnTo>
                    <a:pt x="33" y="124"/>
                  </a:lnTo>
                  <a:lnTo>
                    <a:pt x="33" y="211"/>
                  </a:lnTo>
                  <a:lnTo>
                    <a:pt x="142" y="211"/>
                  </a:lnTo>
                  <a:lnTo>
                    <a:pt x="142" y="240"/>
                  </a:lnTo>
                  <a:lnTo>
                    <a:pt x="0" y="240"/>
                  </a:lnTo>
                  <a:lnTo>
                    <a:pt x="0" y="0"/>
                  </a:lnTo>
                  <a:lnTo>
                    <a:pt x="143" y="0"/>
                  </a:lnTo>
                  <a:lnTo>
                    <a:pt x="143" y="29"/>
                  </a:lnTo>
                  <a:lnTo>
                    <a:pt x="33" y="2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Freeform 73"/>
            <p:cNvSpPr>
              <a:spLocks/>
            </p:cNvSpPr>
            <p:nvPr/>
          </p:nvSpPr>
          <p:spPr bwMode="auto">
            <a:xfrm>
              <a:off x="4894" y="3213"/>
              <a:ext cx="36" cy="42"/>
            </a:xfrm>
            <a:custGeom>
              <a:avLst/>
              <a:gdLst>
                <a:gd name="T0" fmla="*/ 83 w 160"/>
                <a:gd name="T1" fmla="*/ 180 h 180"/>
                <a:gd name="T2" fmla="*/ 75 w 160"/>
                <a:gd name="T3" fmla="*/ 180 h 180"/>
                <a:gd name="T4" fmla="*/ 0 w 160"/>
                <a:gd name="T5" fmla="*/ 0 h 180"/>
                <a:gd name="T6" fmla="*/ 34 w 160"/>
                <a:gd name="T7" fmla="*/ 0 h 180"/>
                <a:gd name="T8" fmla="*/ 80 w 160"/>
                <a:gd name="T9" fmla="*/ 123 h 180"/>
                <a:gd name="T10" fmla="*/ 128 w 160"/>
                <a:gd name="T11" fmla="*/ 0 h 180"/>
                <a:gd name="T12" fmla="*/ 160 w 160"/>
                <a:gd name="T13" fmla="*/ 0 h 180"/>
                <a:gd name="T14" fmla="*/ 83 w 160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Freeform 74"/>
            <p:cNvSpPr>
              <a:spLocks/>
            </p:cNvSpPr>
            <p:nvPr/>
          </p:nvSpPr>
          <p:spPr bwMode="auto">
            <a:xfrm>
              <a:off x="4935" y="3212"/>
              <a:ext cx="24" cy="42"/>
            </a:xfrm>
            <a:custGeom>
              <a:avLst/>
              <a:gdLst>
                <a:gd name="T0" fmla="*/ 93 w 106"/>
                <a:gd name="T1" fmla="*/ 34 h 179"/>
                <a:gd name="T2" fmla="*/ 72 w 106"/>
                <a:gd name="T3" fmla="*/ 27 h 179"/>
                <a:gd name="T4" fmla="*/ 43 w 106"/>
                <a:gd name="T5" fmla="*/ 42 h 179"/>
                <a:gd name="T6" fmla="*/ 31 w 106"/>
                <a:gd name="T7" fmla="*/ 79 h 179"/>
                <a:gd name="T8" fmla="*/ 31 w 106"/>
                <a:gd name="T9" fmla="*/ 179 h 179"/>
                <a:gd name="T10" fmla="*/ 0 w 106"/>
                <a:gd name="T11" fmla="*/ 179 h 179"/>
                <a:gd name="T12" fmla="*/ 0 w 106"/>
                <a:gd name="T13" fmla="*/ 4 h 179"/>
                <a:gd name="T14" fmla="*/ 31 w 106"/>
                <a:gd name="T15" fmla="*/ 4 h 179"/>
                <a:gd name="T16" fmla="*/ 31 w 106"/>
                <a:gd name="T17" fmla="*/ 32 h 179"/>
                <a:gd name="T18" fmla="*/ 82 w 106"/>
                <a:gd name="T19" fmla="*/ 0 h 179"/>
                <a:gd name="T20" fmla="*/ 106 w 106"/>
                <a:gd name="T21" fmla="*/ 3 h 179"/>
                <a:gd name="T22" fmla="*/ 93 w 106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Freeform 75"/>
            <p:cNvSpPr>
              <a:spLocks noEditPoints="1"/>
            </p:cNvSpPr>
            <p:nvPr/>
          </p:nvSpPr>
          <p:spPr bwMode="auto">
            <a:xfrm>
              <a:off x="4961" y="3212"/>
              <a:ext cx="36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8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6 w 159"/>
                <a:gd name="T25" fmla="*/ 91 h 183"/>
                <a:gd name="T26" fmla="*/ 80 w 159"/>
                <a:gd name="T27" fmla="*/ 26 h 183"/>
                <a:gd name="T28" fmla="*/ 45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6" y="0"/>
                    <a:pt x="80" y="0"/>
                  </a:cubicBezTo>
                  <a:cubicBezTo>
                    <a:pt x="105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3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8" y="157"/>
                    <a:pt x="80" y="157"/>
                  </a:cubicBezTo>
                  <a:cubicBezTo>
                    <a:pt x="94" y="157"/>
                    <a:pt x="106" y="151"/>
                    <a:pt x="114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1" y="26"/>
                    <a:pt x="80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Freeform 76"/>
            <p:cNvSpPr>
              <a:spLocks noEditPoints="1"/>
            </p:cNvSpPr>
            <p:nvPr/>
          </p:nvSpPr>
          <p:spPr bwMode="auto">
            <a:xfrm>
              <a:off x="5003" y="3212"/>
              <a:ext cx="36" cy="58"/>
            </a:xfrm>
            <a:custGeom>
              <a:avLst/>
              <a:gdLst>
                <a:gd name="T0" fmla="*/ 32 w 154"/>
                <a:gd name="T1" fmla="*/ 170 h 248"/>
                <a:gd name="T2" fmla="*/ 32 w 154"/>
                <a:gd name="T3" fmla="*/ 248 h 248"/>
                <a:gd name="T4" fmla="*/ 0 w 154"/>
                <a:gd name="T5" fmla="*/ 248 h 248"/>
                <a:gd name="T6" fmla="*/ 0 w 154"/>
                <a:gd name="T7" fmla="*/ 4 h 248"/>
                <a:gd name="T8" fmla="*/ 32 w 154"/>
                <a:gd name="T9" fmla="*/ 4 h 248"/>
                <a:gd name="T10" fmla="*/ 32 w 154"/>
                <a:gd name="T11" fmla="*/ 18 h 248"/>
                <a:gd name="T12" fmla="*/ 74 w 154"/>
                <a:gd name="T13" fmla="*/ 0 h 248"/>
                <a:gd name="T14" fmla="*/ 133 w 154"/>
                <a:gd name="T15" fmla="*/ 24 h 248"/>
                <a:gd name="T16" fmla="*/ 154 w 154"/>
                <a:gd name="T17" fmla="*/ 92 h 248"/>
                <a:gd name="T18" fmla="*/ 133 w 154"/>
                <a:gd name="T19" fmla="*/ 157 h 248"/>
                <a:gd name="T20" fmla="*/ 72 w 154"/>
                <a:gd name="T21" fmla="*/ 183 h 248"/>
                <a:gd name="T22" fmla="*/ 48 w 154"/>
                <a:gd name="T23" fmla="*/ 179 h 248"/>
                <a:gd name="T24" fmla="*/ 32 w 154"/>
                <a:gd name="T25" fmla="*/ 170 h 248"/>
                <a:gd name="T26" fmla="*/ 32 w 154"/>
                <a:gd name="T27" fmla="*/ 42 h 248"/>
                <a:gd name="T28" fmla="*/ 32 w 154"/>
                <a:gd name="T29" fmla="*/ 144 h 248"/>
                <a:gd name="T30" fmla="*/ 44 w 154"/>
                <a:gd name="T31" fmla="*/ 152 h 248"/>
                <a:gd name="T32" fmla="*/ 63 w 154"/>
                <a:gd name="T33" fmla="*/ 156 h 248"/>
                <a:gd name="T34" fmla="*/ 121 w 154"/>
                <a:gd name="T35" fmla="*/ 91 h 248"/>
                <a:gd name="T36" fmla="*/ 107 w 154"/>
                <a:gd name="T37" fmla="*/ 42 h 248"/>
                <a:gd name="T38" fmla="*/ 63 w 154"/>
                <a:gd name="T39" fmla="*/ 27 h 248"/>
                <a:gd name="T40" fmla="*/ 47 w 154"/>
                <a:gd name="T41" fmla="*/ 31 h 248"/>
                <a:gd name="T42" fmla="*/ 32 w 154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4" h="248">
                  <a:moveTo>
                    <a:pt x="32" y="170"/>
                  </a:moveTo>
                  <a:lnTo>
                    <a:pt x="32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18"/>
                  </a:lnTo>
                  <a:cubicBezTo>
                    <a:pt x="43" y="6"/>
                    <a:pt x="58" y="0"/>
                    <a:pt x="74" y="0"/>
                  </a:cubicBezTo>
                  <a:cubicBezTo>
                    <a:pt x="99" y="0"/>
                    <a:pt x="119" y="8"/>
                    <a:pt x="133" y="24"/>
                  </a:cubicBezTo>
                  <a:cubicBezTo>
                    <a:pt x="147" y="39"/>
                    <a:pt x="154" y="62"/>
                    <a:pt x="154" y="92"/>
                  </a:cubicBezTo>
                  <a:cubicBezTo>
                    <a:pt x="154" y="119"/>
                    <a:pt x="147" y="140"/>
                    <a:pt x="133" y="157"/>
                  </a:cubicBezTo>
                  <a:cubicBezTo>
                    <a:pt x="119" y="174"/>
                    <a:pt x="98" y="183"/>
                    <a:pt x="72" y="183"/>
                  </a:cubicBezTo>
                  <a:cubicBezTo>
                    <a:pt x="64" y="183"/>
                    <a:pt x="56" y="181"/>
                    <a:pt x="48" y="179"/>
                  </a:cubicBezTo>
                  <a:cubicBezTo>
                    <a:pt x="39" y="176"/>
                    <a:pt x="34" y="173"/>
                    <a:pt x="32" y="170"/>
                  </a:cubicBezTo>
                  <a:close/>
                  <a:moveTo>
                    <a:pt x="32" y="42"/>
                  </a:moveTo>
                  <a:lnTo>
                    <a:pt x="32" y="144"/>
                  </a:lnTo>
                  <a:cubicBezTo>
                    <a:pt x="34" y="147"/>
                    <a:pt x="38" y="150"/>
                    <a:pt x="44" y="152"/>
                  </a:cubicBezTo>
                  <a:cubicBezTo>
                    <a:pt x="50" y="155"/>
                    <a:pt x="57" y="156"/>
                    <a:pt x="63" y="156"/>
                  </a:cubicBezTo>
                  <a:cubicBezTo>
                    <a:pt x="101" y="156"/>
                    <a:pt x="121" y="135"/>
                    <a:pt x="121" y="91"/>
                  </a:cubicBezTo>
                  <a:cubicBezTo>
                    <a:pt x="121" y="69"/>
                    <a:pt x="116" y="52"/>
                    <a:pt x="107" y="42"/>
                  </a:cubicBezTo>
                  <a:cubicBezTo>
                    <a:pt x="98" y="32"/>
                    <a:pt x="83" y="27"/>
                    <a:pt x="63" y="27"/>
                  </a:cubicBezTo>
                  <a:cubicBezTo>
                    <a:pt x="58" y="27"/>
                    <a:pt x="53" y="28"/>
                    <a:pt x="47" y="31"/>
                  </a:cubicBezTo>
                  <a:cubicBezTo>
                    <a:pt x="40" y="34"/>
                    <a:pt x="35" y="38"/>
                    <a:pt x="32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Freeform 77"/>
            <p:cNvSpPr>
              <a:spLocks/>
            </p:cNvSpPr>
            <p:nvPr/>
          </p:nvSpPr>
          <p:spPr bwMode="auto">
            <a:xfrm>
              <a:off x="5042" y="3212"/>
              <a:ext cx="27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6 w 115"/>
                <a:gd name="T23" fmla="*/ 12 h 183"/>
                <a:gd name="T24" fmla="*/ 98 w 115"/>
                <a:gd name="T25" fmla="*/ 41 h 183"/>
                <a:gd name="T26" fmla="*/ 60 w 115"/>
                <a:gd name="T27" fmla="*/ 27 h 183"/>
                <a:gd name="T28" fmla="*/ 41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5 w 115"/>
                <a:gd name="T35" fmla="*/ 81 h 183"/>
                <a:gd name="T36" fmla="*/ 105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6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1" y="32"/>
                  </a:cubicBezTo>
                  <a:cubicBezTo>
                    <a:pt x="36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5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Freeform 78"/>
            <p:cNvSpPr>
              <a:spLocks/>
            </p:cNvSpPr>
            <p:nvPr/>
          </p:nvSpPr>
          <p:spPr bwMode="auto">
            <a:xfrm>
              <a:off x="5075" y="3196"/>
              <a:ext cx="34" cy="58"/>
            </a:xfrm>
            <a:custGeom>
              <a:avLst/>
              <a:gdLst>
                <a:gd name="T0" fmla="*/ 114 w 147"/>
                <a:gd name="T1" fmla="*/ 248 h 248"/>
                <a:gd name="T2" fmla="*/ 58 w 147"/>
                <a:gd name="T3" fmla="*/ 160 h 248"/>
                <a:gd name="T4" fmla="*/ 31 w 147"/>
                <a:gd name="T5" fmla="*/ 189 h 248"/>
                <a:gd name="T6" fmla="*/ 31 w 147"/>
                <a:gd name="T7" fmla="*/ 248 h 248"/>
                <a:gd name="T8" fmla="*/ 0 w 147"/>
                <a:gd name="T9" fmla="*/ 248 h 248"/>
                <a:gd name="T10" fmla="*/ 0 w 147"/>
                <a:gd name="T11" fmla="*/ 0 h 248"/>
                <a:gd name="T12" fmla="*/ 31 w 147"/>
                <a:gd name="T13" fmla="*/ 0 h 248"/>
                <a:gd name="T14" fmla="*/ 31 w 147"/>
                <a:gd name="T15" fmla="*/ 154 h 248"/>
                <a:gd name="T16" fmla="*/ 99 w 147"/>
                <a:gd name="T17" fmla="*/ 73 h 248"/>
                <a:gd name="T18" fmla="*/ 135 w 147"/>
                <a:gd name="T19" fmla="*/ 73 h 248"/>
                <a:gd name="T20" fmla="*/ 79 w 147"/>
                <a:gd name="T21" fmla="*/ 139 h 248"/>
                <a:gd name="T22" fmla="*/ 147 w 147"/>
                <a:gd name="T23" fmla="*/ 248 h 248"/>
                <a:gd name="T24" fmla="*/ 114 w 147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248">
                  <a:moveTo>
                    <a:pt x="114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9" y="73"/>
                  </a:lnTo>
                  <a:lnTo>
                    <a:pt x="135" y="73"/>
                  </a:lnTo>
                  <a:lnTo>
                    <a:pt x="79" y="139"/>
                  </a:lnTo>
                  <a:lnTo>
                    <a:pt x="147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Freeform 79"/>
            <p:cNvSpPr>
              <a:spLocks noEditPoints="1"/>
            </p:cNvSpPr>
            <p:nvPr/>
          </p:nvSpPr>
          <p:spPr bwMode="auto">
            <a:xfrm>
              <a:off x="5110" y="3192"/>
              <a:ext cx="37" cy="63"/>
            </a:xfrm>
            <a:custGeom>
              <a:avLst/>
              <a:gdLst>
                <a:gd name="T0" fmla="*/ 159 w 162"/>
                <a:gd name="T1" fmla="*/ 181 h 269"/>
                <a:gd name="T2" fmla="*/ 33 w 162"/>
                <a:gd name="T3" fmla="*/ 181 h 269"/>
                <a:gd name="T4" fmla="*/ 49 w 162"/>
                <a:gd name="T5" fmla="*/ 228 h 269"/>
                <a:gd name="T6" fmla="*/ 88 w 162"/>
                <a:gd name="T7" fmla="*/ 242 h 269"/>
                <a:gd name="T8" fmla="*/ 133 w 162"/>
                <a:gd name="T9" fmla="*/ 227 h 269"/>
                <a:gd name="T10" fmla="*/ 146 w 162"/>
                <a:gd name="T11" fmla="*/ 249 h 269"/>
                <a:gd name="T12" fmla="*/ 124 w 162"/>
                <a:gd name="T13" fmla="*/ 262 h 269"/>
                <a:gd name="T14" fmla="*/ 82 w 162"/>
                <a:gd name="T15" fmla="*/ 269 h 269"/>
                <a:gd name="T16" fmla="*/ 25 w 162"/>
                <a:gd name="T17" fmla="*/ 246 h 269"/>
                <a:gd name="T18" fmla="*/ 0 w 162"/>
                <a:gd name="T19" fmla="*/ 180 h 269"/>
                <a:gd name="T20" fmla="*/ 26 w 162"/>
                <a:gd name="T21" fmla="*/ 110 h 269"/>
                <a:gd name="T22" fmla="*/ 82 w 162"/>
                <a:gd name="T23" fmla="*/ 86 h 269"/>
                <a:gd name="T24" fmla="*/ 141 w 162"/>
                <a:gd name="T25" fmla="*/ 108 h 269"/>
                <a:gd name="T26" fmla="*/ 162 w 162"/>
                <a:gd name="T27" fmla="*/ 161 h 269"/>
                <a:gd name="T28" fmla="*/ 159 w 162"/>
                <a:gd name="T29" fmla="*/ 181 h 269"/>
                <a:gd name="T30" fmla="*/ 84 w 162"/>
                <a:gd name="T31" fmla="*/ 113 h 269"/>
                <a:gd name="T32" fmla="*/ 49 w 162"/>
                <a:gd name="T33" fmla="*/ 126 h 269"/>
                <a:gd name="T34" fmla="*/ 33 w 162"/>
                <a:gd name="T35" fmla="*/ 158 h 269"/>
                <a:gd name="T36" fmla="*/ 131 w 162"/>
                <a:gd name="T37" fmla="*/ 158 h 269"/>
                <a:gd name="T38" fmla="*/ 119 w 162"/>
                <a:gd name="T39" fmla="*/ 126 h 269"/>
                <a:gd name="T40" fmla="*/ 84 w 162"/>
                <a:gd name="T41" fmla="*/ 113 h 269"/>
                <a:gd name="T42" fmla="*/ 124 w 162"/>
                <a:gd name="T43" fmla="*/ 0 h 269"/>
                <a:gd name="T44" fmla="*/ 87 w 162"/>
                <a:gd name="T45" fmla="*/ 54 h 269"/>
                <a:gd name="T46" fmla="*/ 64 w 162"/>
                <a:gd name="T47" fmla="*/ 54 h 269"/>
                <a:gd name="T48" fmla="*/ 92 w 162"/>
                <a:gd name="T49" fmla="*/ 0 h 269"/>
                <a:gd name="T50" fmla="*/ 124 w 162"/>
                <a:gd name="T5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2" h="269">
                  <a:moveTo>
                    <a:pt x="159" y="181"/>
                  </a:moveTo>
                  <a:lnTo>
                    <a:pt x="33" y="181"/>
                  </a:lnTo>
                  <a:cubicBezTo>
                    <a:pt x="33" y="201"/>
                    <a:pt x="38" y="217"/>
                    <a:pt x="49" y="228"/>
                  </a:cubicBezTo>
                  <a:cubicBezTo>
                    <a:pt x="59" y="238"/>
                    <a:pt x="72" y="242"/>
                    <a:pt x="88" y="242"/>
                  </a:cubicBezTo>
                  <a:cubicBezTo>
                    <a:pt x="106" y="242"/>
                    <a:pt x="121" y="237"/>
                    <a:pt x="133" y="227"/>
                  </a:cubicBezTo>
                  <a:lnTo>
                    <a:pt x="146" y="249"/>
                  </a:lnTo>
                  <a:cubicBezTo>
                    <a:pt x="141" y="254"/>
                    <a:pt x="133" y="258"/>
                    <a:pt x="124" y="262"/>
                  </a:cubicBezTo>
                  <a:cubicBezTo>
                    <a:pt x="111" y="266"/>
                    <a:pt x="97" y="269"/>
                    <a:pt x="82" y="269"/>
                  </a:cubicBezTo>
                  <a:cubicBezTo>
                    <a:pt x="60" y="269"/>
                    <a:pt x="41" y="261"/>
                    <a:pt x="25" y="246"/>
                  </a:cubicBezTo>
                  <a:cubicBezTo>
                    <a:pt x="8" y="230"/>
                    <a:pt x="0" y="207"/>
                    <a:pt x="0" y="180"/>
                  </a:cubicBezTo>
                  <a:cubicBezTo>
                    <a:pt x="0" y="151"/>
                    <a:pt x="9" y="127"/>
                    <a:pt x="26" y="110"/>
                  </a:cubicBezTo>
                  <a:cubicBezTo>
                    <a:pt x="42" y="94"/>
                    <a:pt x="61" y="86"/>
                    <a:pt x="82" y="86"/>
                  </a:cubicBezTo>
                  <a:cubicBezTo>
                    <a:pt x="107" y="86"/>
                    <a:pt x="127" y="93"/>
                    <a:pt x="141" y="108"/>
                  </a:cubicBezTo>
                  <a:cubicBezTo>
                    <a:pt x="155" y="121"/>
                    <a:pt x="162" y="139"/>
                    <a:pt x="162" y="161"/>
                  </a:cubicBezTo>
                  <a:cubicBezTo>
                    <a:pt x="162" y="168"/>
                    <a:pt x="161" y="175"/>
                    <a:pt x="159" y="181"/>
                  </a:cubicBezTo>
                  <a:close/>
                  <a:moveTo>
                    <a:pt x="84" y="113"/>
                  </a:moveTo>
                  <a:cubicBezTo>
                    <a:pt x="70" y="113"/>
                    <a:pt x="58" y="117"/>
                    <a:pt x="49" y="126"/>
                  </a:cubicBezTo>
                  <a:cubicBezTo>
                    <a:pt x="40" y="135"/>
                    <a:pt x="35" y="145"/>
                    <a:pt x="33" y="158"/>
                  </a:cubicBezTo>
                  <a:lnTo>
                    <a:pt x="131" y="158"/>
                  </a:lnTo>
                  <a:cubicBezTo>
                    <a:pt x="131" y="145"/>
                    <a:pt x="127" y="135"/>
                    <a:pt x="119" y="126"/>
                  </a:cubicBezTo>
                  <a:cubicBezTo>
                    <a:pt x="110" y="117"/>
                    <a:pt x="99" y="113"/>
                    <a:pt x="84" y="113"/>
                  </a:cubicBezTo>
                  <a:close/>
                  <a:moveTo>
                    <a:pt x="124" y="0"/>
                  </a:moveTo>
                  <a:lnTo>
                    <a:pt x="87" y="54"/>
                  </a:lnTo>
                  <a:lnTo>
                    <a:pt x="64" y="54"/>
                  </a:lnTo>
                  <a:lnTo>
                    <a:pt x="92" y="0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Freeform 80"/>
            <p:cNvSpPr>
              <a:spLocks/>
            </p:cNvSpPr>
            <p:nvPr/>
          </p:nvSpPr>
          <p:spPr bwMode="auto">
            <a:xfrm>
              <a:off x="5174" y="3212"/>
              <a:ext cx="26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7 w 115"/>
                <a:gd name="T23" fmla="*/ 12 h 183"/>
                <a:gd name="T24" fmla="*/ 98 w 115"/>
                <a:gd name="T25" fmla="*/ 41 h 183"/>
                <a:gd name="T26" fmla="*/ 60 w 115"/>
                <a:gd name="T27" fmla="*/ 27 h 183"/>
                <a:gd name="T28" fmla="*/ 42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6 w 115"/>
                <a:gd name="T35" fmla="*/ 81 h 183"/>
                <a:gd name="T36" fmla="*/ 105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8" y="151"/>
                    <a:pt x="42" y="156"/>
                    <a:pt x="53" y="156"/>
                  </a:cubicBezTo>
                  <a:cubicBezTo>
                    <a:pt x="72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8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6" y="21"/>
                    <a:pt x="17" y="12"/>
                  </a:cubicBezTo>
                  <a:cubicBezTo>
                    <a:pt x="27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5" y="31"/>
                    <a:pt x="73" y="27"/>
                    <a:pt x="60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0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5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09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6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Freeform 81"/>
            <p:cNvSpPr>
              <a:spLocks/>
            </p:cNvSpPr>
            <p:nvPr/>
          </p:nvSpPr>
          <p:spPr bwMode="auto">
            <a:xfrm>
              <a:off x="5204" y="3202"/>
              <a:ext cx="26" cy="53"/>
            </a:xfrm>
            <a:custGeom>
              <a:avLst/>
              <a:gdLst>
                <a:gd name="T0" fmla="*/ 20 w 112"/>
                <a:gd name="T1" fmla="*/ 73 h 228"/>
                <a:gd name="T2" fmla="*/ 0 w 112"/>
                <a:gd name="T3" fmla="*/ 73 h 228"/>
                <a:gd name="T4" fmla="*/ 0 w 112"/>
                <a:gd name="T5" fmla="*/ 49 h 228"/>
                <a:gd name="T6" fmla="*/ 20 w 112"/>
                <a:gd name="T7" fmla="*/ 49 h 228"/>
                <a:gd name="T8" fmla="*/ 20 w 112"/>
                <a:gd name="T9" fmla="*/ 12 h 228"/>
                <a:gd name="T10" fmla="*/ 52 w 112"/>
                <a:gd name="T11" fmla="*/ 0 h 228"/>
                <a:gd name="T12" fmla="*/ 52 w 112"/>
                <a:gd name="T13" fmla="*/ 49 h 228"/>
                <a:gd name="T14" fmla="*/ 100 w 112"/>
                <a:gd name="T15" fmla="*/ 49 h 228"/>
                <a:gd name="T16" fmla="*/ 100 w 112"/>
                <a:gd name="T17" fmla="*/ 73 h 228"/>
                <a:gd name="T18" fmla="*/ 52 w 112"/>
                <a:gd name="T19" fmla="*/ 73 h 228"/>
                <a:gd name="T20" fmla="*/ 52 w 112"/>
                <a:gd name="T21" fmla="*/ 161 h 228"/>
                <a:gd name="T22" fmla="*/ 59 w 112"/>
                <a:gd name="T23" fmla="*/ 192 h 228"/>
                <a:gd name="T24" fmla="*/ 83 w 112"/>
                <a:gd name="T25" fmla="*/ 201 h 228"/>
                <a:gd name="T26" fmla="*/ 108 w 112"/>
                <a:gd name="T27" fmla="*/ 195 h 228"/>
                <a:gd name="T28" fmla="*/ 112 w 112"/>
                <a:gd name="T29" fmla="*/ 223 h 228"/>
                <a:gd name="T30" fmla="*/ 70 w 112"/>
                <a:gd name="T31" fmla="*/ 228 h 228"/>
                <a:gd name="T32" fmla="*/ 35 w 112"/>
                <a:gd name="T33" fmla="*/ 212 h 228"/>
                <a:gd name="T34" fmla="*/ 20 w 112"/>
                <a:gd name="T35" fmla="*/ 173 h 228"/>
                <a:gd name="T36" fmla="*/ 20 w 112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8" y="195"/>
                  </a:cubicBezTo>
                  <a:lnTo>
                    <a:pt x="112" y="223"/>
                  </a:lnTo>
                  <a:cubicBezTo>
                    <a:pt x="100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5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Freeform 82"/>
            <p:cNvSpPr>
              <a:spLocks/>
            </p:cNvSpPr>
            <p:nvPr/>
          </p:nvSpPr>
          <p:spPr bwMode="auto">
            <a:xfrm>
              <a:off x="5236" y="3212"/>
              <a:ext cx="25" cy="42"/>
            </a:xfrm>
            <a:custGeom>
              <a:avLst/>
              <a:gdLst>
                <a:gd name="T0" fmla="*/ 93 w 106"/>
                <a:gd name="T1" fmla="*/ 34 h 179"/>
                <a:gd name="T2" fmla="*/ 72 w 106"/>
                <a:gd name="T3" fmla="*/ 27 h 179"/>
                <a:gd name="T4" fmla="*/ 43 w 106"/>
                <a:gd name="T5" fmla="*/ 42 h 179"/>
                <a:gd name="T6" fmla="*/ 31 w 106"/>
                <a:gd name="T7" fmla="*/ 79 h 179"/>
                <a:gd name="T8" fmla="*/ 31 w 106"/>
                <a:gd name="T9" fmla="*/ 179 h 179"/>
                <a:gd name="T10" fmla="*/ 0 w 106"/>
                <a:gd name="T11" fmla="*/ 179 h 179"/>
                <a:gd name="T12" fmla="*/ 0 w 106"/>
                <a:gd name="T13" fmla="*/ 4 h 179"/>
                <a:gd name="T14" fmla="*/ 31 w 106"/>
                <a:gd name="T15" fmla="*/ 4 h 179"/>
                <a:gd name="T16" fmla="*/ 31 w 106"/>
                <a:gd name="T17" fmla="*/ 32 h 179"/>
                <a:gd name="T18" fmla="*/ 81 w 106"/>
                <a:gd name="T19" fmla="*/ 0 h 179"/>
                <a:gd name="T20" fmla="*/ 106 w 106"/>
                <a:gd name="T21" fmla="*/ 3 h 179"/>
                <a:gd name="T22" fmla="*/ 93 w 106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79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Freeform 83"/>
            <p:cNvSpPr>
              <a:spLocks/>
            </p:cNvSpPr>
            <p:nvPr/>
          </p:nvSpPr>
          <p:spPr bwMode="auto">
            <a:xfrm>
              <a:off x="5264" y="3213"/>
              <a:ext cx="33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6 w 143"/>
                <a:gd name="T5" fmla="*/ 152 h 179"/>
                <a:gd name="T6" fmla="*/ 94 w 143"/>
                <a:gd name="T7" fmla="*/ 144 h 179"/>
                <a:gd name="T8" fmla="*/ 111 w 143"/>
                <a:gd name="T9" fmla="*/ 123 h 179"/>
                <a:gd name="T10" fmla="*/ 111 w 143"/>
                <a:gd name="T11" fmla="*/ 0 h 179"/>
                <a:gd name="T12" fmla="*/ 143 w 143"/>
                <a:gd name="T13" fmla="*/ 0 h 179"/>
                <a:gd name="T14" fmla="*/ 143 w 143"/>
                <a:gd name="T15" fmla="*/ 175 h 179"/>
                <a:gd name="T16" fmla="*/ 111 w 143"/>
                <a:gd name="T17" fmla="*/ 175 h 179"/>
                <a:gd name="T18" fmla="*/ 111 w 143"/>
                <a:gd name="T19" fmla="*/ 151 h 179"/>
                <a:gd name="T20" fmla="*/ 90 w 143"/>
                <a:gd name="T21" fmla="*/ 170 h 179"/>
                <a:gd name="T22" fmla="*/ 59 w 143"/>
                <a:gd name="T23" fmla="*/ 179 h 179"/>
                <a:gd name="T24" fmla="*/ 15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6" y="152"/>
                  </a:cubicBezTo>
                  <a:cubicBezTo>
                    <a:pt x="76" y="152"/>
                    <a:pt x="86" y="149"/>
                    <a:pt x="94" y="144"/>
                  </a:cubicBezTo>
                  <a:cubicBezTo>
                    <a:pt x="103" y="138"/>
                    <a:pt x="109" y="131"/>
                    <a:pt x="111" y="123"/>
                  </a:cubicBezTo>
                  <a:lnTo>
                    <a:pt x="111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1" y="175"/>
                  </a:lnTo>
                  <a:lnTo>
                    <a:pt x="111" y="151"/>
                  </a:lnTo>
                  <a:cubicBezTo>
                    <a:pt x="108" y="158"/>
                    <a:pt x="101" y="164"/>
                    <a:pt x="90" y="170"/>
                  </a:cubicBezTo>
                  <a:cubicBezTo>
                    <a:pt x="80" y="176"/>
                    <a:pt x="69" y="179"/>
                    <a:pt x="59" y="179"/>
                  </a:cubicBezTo>
                  <a:cubicBezTo>
                    <a:pt x="40" y="179"/>
                    <a:pt x="25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Freeform 84"/>
            <p:cNvSpPr>
              <a:spLocks/>
            </p:cNvSpPr>
            <p:nvPr/>
          </p:nvSpPr>
          <p:spPr bwMode="auto">
            <a:xfrm>
              <a:off x="5305" y="3196"/>
              <a:ext cx="34" cy="58"/>
            </a:xfrm>
            <a:custGeom>
              <a:avLst/>
              <a:gdLst>
                <a:gd name="T0" fmla="*/ 113 w 147"/>
                <a:gd name="T1" fmla="*/ 248 h 248"/>
                <a:gd name="T2" fmla="*/ 58 w 147"/>
                <a:gd name="T3" fmla="*/ 160 h 248"/>
                <a:gd name="T4" fmla="*/ 31 w 147"/>
                <a:gd name="T5" fmla="*/ 189 h 248"/>
                <a:gd name="T6" fmla="*/ 31 w 147"/>
                <a:gd name="T7" fmla="*/ 248 h 248"/>
                <a:gd name="T8" fmla="*/ 0 w 147"/>
                <a:gd name="T9" fmla="*/ 248 h 248"/>
                <a:gd name="T10" fmla="*/ 0 w 147"/>
                <a:gd name="T11" fmla="*/ 0 h 248"/>
                <a:gd name="T12" fmla="*/ 31 w 147"/>
                <a:gd name="T13" fmla="*/ 0 h 248"/>
                <a:gd name="T14" fmla="*/ 31 w 147"/>
                <a:gd name="T15" fmla="*/ 154 h 248"/>
                <a:gd name="T16" fmla="*/ 98 w 147"/>
                <a:gd name="T17" fmla="*/ 73 h 248"/>
                <a:gd name="T18" fmla="*/ 135 w 147"/>
                <a:gd name="T19" fmla="*/ 73 h 248"/>
                <a:gd name="T20" fmla="*/ 78 w 147"/>
                <a:gd name="T21" fmla="*/ 139 h 248"/>
                <a:gd name="T22" fmla="*/ 147 w 147"/>
                <a:gd name="T23" fmla="*/ 248 h 248"/>
                <a:gd name="T24" fmla="*/ 113 w 147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7" h="248">
                  <a:moveTo>
                    <a:pt x="113" y="248"/>
                  </a:moveTo>
                  <a:lnTo>
                    <a:pt x="58" y="160"/>
                  </a:lnTo>
                  <a:lnTo>
                    <a:pt x="31" y="189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4"/>
                  </a:lnTo>
                  <a:lnTo>
                    <a:pt x="98" y="73"/>
                  </a:lnTo>
                  <a:lnTo>
                    <a:pt x="135" y="73"/>
                  </a:lnTo>
                  <a:lnTo>
                    <a:pt x="78" y="139"/>
                  </a:lnTo>
                  <a:lnTo>
                    <a:pt x="147" y="248"/>
                  </a:lnTo>
                  <a:lnTo>
                    <a:pt x="113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Freeform 85"/>
            <p:cNvSpPr>
              <a:spLocks/>
            </p:cNvSpPr>
            <p:nvPr/>
          </p:nvSpPr>
          <p:spPr bwMode="auto">
            <a:xfrm>
              <a:off x="5341" y="3202"/>
              <a:ext cx="25" cy="53"/>
            </a:xfrm>
            <a:custGeom>
              <a:avLst/>
              <a:gdLst>
                <a:gd name="T0" fmla="*/ 20 w 112"/>
                <a:gd name="T1" fmla="*/ 73 h 228"/>
                <a:gd name="T2" fmla="*/ 0 w 112"/>
                <a:gd name="T3" fmla="*/ 73 h 228"/>
                <a:gd name="T4" fmla="*/ 0 w 112"/>
                <a:gd name="T5" fmla="*/ 49 h 228"/>
                <a:gd name="T6" fmla="*/ 20 w 112"/>
                <a:gd name="T7" fmla="*/ 49 h 228"/>
                <a:gd name="T8" fmla="*/ 20 w 112"/>
                <a:gd name="T9" fmla="*/ 12 h 228"/>
                <a:gd name="T10" fmla="*/ 51 w 112"/>
                <a:gd name="T11" fmla="*/ 0 h 228"/>
                <a:gd name="T12" fmla="*/ 51 w 112"/>
                <a:gd name="T13" fmla="*/ 49 h 228"/>
                <a:gd name="T14" fmla="*/ 99 w 112"/>
                <a:gd name="T15" fmla="*/ 49 h 228"/>
                <a:gd name="T16" fmla="*/ 99 w 112"/>
                <a:gd name="T17" fmla="*/ 73 h 228"/>
                <a:gd name="T18" fmla="*/ 51 w 112"/>
                <a:gd name="T19" fmla="*/ 73 h 228"/>
                <a:gd name="T20" fmla="*/ 51 w 112"/>
                <a:gd name="T21" fmla="*/ 161 h 228"/>
                <a:gd name="T22" fmla="*/ 59 w 112"/>
                <a:gd name="T23" fmla="*/ 192 h 228"/>
                <a:gd name="T24" fmla="*/ 83 w 112"/>
                <a:gd name="T25" fmla="*/ 201 h 228"/>
                <a:gd name="T26" fmla="*/ 107 w 112"/>
                <a:gd name="T27" fmla="*/ 195 h 228"/>
                <a:gd name="T28" fmla="*/ 112 w 112"/>
                <a:gd name="T29" fmla="*/ 223 h 228"/>
                <a:gd name="T30" fmla="*/ 70 w 112"/>
                <a:gd name="T31" fmla="*/ 228 h 228"/>
                <a:gd name="T32" fmla="*/ 34 w 112"/>
                <a:gd name="T33" fmla="*/ 212 h 228"/>
                <a:gd name="T34" fmla="*/ 20 w 112"/>
                <a:gd name="T35" fmla="*/ 173 h 228"/>
                <a:gd name="T36" fmla="*/ 20 w 112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2" h="228">
                  <a:moveTo>
                    <a:pt x="20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0" y="49"/>
                  </a:lnTo>
                  <a:lnTo>
                    <a:pt x="20" y="12"/>
                  </a:lnTo>
                  <a:lnTo>
                    <a:pt x="51" y="0"/>
                  </a:lnTo>
                  <a:lnTo>
                    <a:pt x="51" y="49"/>
                  </a:lnTo>
                  <a:lnTo>
                    <a:pt x="99" y="49"/>
                  </a:lnTo>
                  <a:lnTo>
                    <a:pt x="99" y="73"/>
                  </a:lnTo>
                  <a:lnTo>
                    <a:pt x="51" y="73"/>
                  </a:lnTo>
                  <a:lnTo>
                    <a:pt x="51" y="161"/>
                  </a:lnTo>
                  <a:cubicBezTo>
                    <a:pt x="51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99" y="199"/>
                    <a:pt x="107" y="195"/>
                  </a:cubicBezTo>
                  <a:lnTo>
                    <a:pt x="112" y="223"/>
                  </a:lnTo>
                  <a:cubicBezTo>
                    <a:pt x="99" y="226"/>
                    <a:pt x="85" y="228"/>
                    <a:pt x="70" y="228"/>
                  </a:cubicBezTo>
                  <a:cubicBezTo>
                    <a:pt x="56" y="228"/>
                    <a:pt x="44" y="223"/>
                    <a:pt x="34" y="212"/>
                  </a:cubicBezTo>
                  <a:cubicBezTo>
                    <a:pt x="25" y="202"/>
                    <a:pt x="20" y="189"/>
                    <a:pt x="20" y="173"/>
                  </a:cubicBezTo>
                  <a:lnTo>
                    <a:pt x="20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Freeform 86"/>
            <p:cNvSpPr>
              <a:spLocks/>
            </p:cNvSpPr>
            <p:nvPr/>
          </p:nvSpPr>
          <p:spPr bwMode="auto">
            <a:xfrm>
              <a:off x="5372" y="3213"/>
              <a:ext cx="33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7 w 143"/>
                <a:gd name="T5" fmla="*/ 152 h 179"/>
                <a:gd name="T6" fmla="*/ 95 w 143"/>
                <a:gd name="T7" fmla="*/ 144 h 179"/>
                <a:gd name="T8" fmla="*/ 112 w 143"/>
                <a:gd name="T9" fmla="*/ 123 h 179"/>
                <a:gd name="T10" fmla="*/ 112 w 143"/>
                <a:gd name="T11" fmla="*/ 0 h 179"/>
                <a:gd name="T12" fmla="*/ 143 w 143"/>
                <a:gd name="T13" fmla="*/ 0 h 179"/>
                <a:gd name="T14" fmla="*/ 143 w 143"/>
                <a:gd name="T15" fmla="*/ 175 h 179"/>
                <a:gd name="T16" fmla="*/ 112 w 143"/>
                <a:gd name="T17" fmla="*/ 175 h 179"/>
                <a:gd name="T18" fmla="*/ 112 w 143"/>
                <a:gd name="T19" fmla="*/ 151 h 179"/>
                <a:gd name="T20" fmla="*/ 91 w 143"/>
                <a:gd name="T21" fmla="*/ 170 h 179"/>
                <a:gd name="T22" fmla="*/ 60 w 143"/>
                <a:gd name="T23" fmla="*/ 179 h 179"/>
                <a:gd name="T24" fmla="*/ 15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2"/>
                    <a:pt x="67" y="152"/>
                  </a:cubicBezTo>
                  <a:cubicBezTo>
                    <a:pt x="77" y="152"/>
                    <a:pt x="86" y="149"/>
                    <a:pt x="95" y="144"/>
                  </a:cubicBezTo>
                  <a:cubicBezTo>
                    <a:pt x="103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5"/>
                  </a:lnTo>
                  <a:lnTo>
                    <a:pt x="112" y="175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0" y="179"/>
                    <a:pt x="26" y="173"/>
                    <a:pt x="15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Freeform 87"/>
            <p:cNvSpPr>
              <a:spLocks/>
            </p:cNvSpPr>
            <p:nvPr/>
          </p:nvSpPr>
          <p:spPr bwMode="auto">
            <a:xfrm>
              <a:off x="5413" y="3212"/>
              <a:ext cx="25" cy="42"/>
            </a:xfrm>
            <a:custGeom>
              <a:avLst/>
              <a:gdLst>
                <a:gd name="T0" fmla="*/ 94 w 107"/>
                <a:gd name="T1" fmla="*/ 34 h 179"/>
                <a:gd name="T2" fmla="*/ 73 w 107"/>
                <a:gd name="T3" fmla="*/ 27 h 179"/>
                <a:gd name="T4" fmla="*/ 44 w 107"/>
                <a:gd name="T5" fmla="*/ 42 h 179"/>
                <a:gd name="T6" fmla="*/ 32 w 107"/>
                <a:gd name="T7" fmla="*/ 79 h 179"/>
                <a:gd name="T8" fmla="*/ 32 w 107"/>
                <a:gd name="T9" fmla="*/ 179 h 179"/>
                <a:gd name="T10" fmla="*/ 0 w 107"/>
                <a:gd name="T11" fmla="*/ 179 h 179"/>
                <a:gd name="T12" fmla="*/ 0 w 107"/>
                <a:gd name="T13" fmla="*/ 4 h 179"/>
                <a:gd name="T14" fmla="*/ 32 w 107"/>
                <a:gd name="T15" fmla="*/ 4 h 179"/>
                <a:gd name="T16" fmla="*/ 32 w 107"/>
                <a:gd name="T17" fmla="*/ 32 h 179"/>
                <a:gd name="T18" fmla="*/ 82 w 107"/>
                <a:gd name="T19" fmla="*/ 0 h 179"/>
                <a:gd name="T20" fmla="*/ 107 w 107"/>
                <a:gd name="T21" fmla="*/ 3 h 179"/>
                <a:gd name="T22" fmla="*/ 94 w 107"/>
                <a:gd name="T23" fmla="*/ 34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7" h="179">
                  <a:moveTo>
                    <a:pt x="94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2" y="64"/>
                    <a:pt x="32" y="79"/>
                  </a:cubicBezTo>
                  <a:lnTo>
                    <a:pt x="32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32" y="4"/>
                  </a:lnTo>
                  <a:lnTo>
                    <a:pt x="32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7" y="3"/>
                  </a:cubicBezTo>
                  <a:lnTo>
                    <a:pt x="94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7" name="Freeform 88"/>
            <p:cNvSpPr>
              <a:spLocks noEditPoints="1"/>
            </p:cNvSpPr>
            <p:nvPr/>
          </p:nvSpPr>
          <p:spPr bwMode="auto">
            <a:xfrm>
              <a:off x="5440" y="3192"/>
              <a:ext cx="34" cy="63"/>
            </a:xfrm>
            <a:custGeom>
              <a:avLst/>
              <a:gdLst>
                <a:gd name="T0" fmla="*/ 109 w 151"/>
                <a:gd name="T1" fmla="*/ 245 h 269"/>
                <a:gd name="T2" fmla="*/ 51 w 151"/>
                <a:gd name="T3" fmla="*/ 269 h 269"/>
                <a:gd name="T4" fmla="*/ 15 w 151"/>
                <a:gd name="T5" fmla="*/ 254 h 269"/>
                <a:gd name="T6" fmla="*/ 0 w 151"/>
                <a:gd name="T7" fmla="*/ 216 h 269"/>
                <a:gd name="T8" fmla="*/ 24 w 151"/>
                <a:gd name="T9" fmla="*/ 171 h 269"/>
                <a:gd name="T10" fmla="*/ 83 w 151"/>
                <a:gd name="T11" fmla="*/ 153 h 269"/>
                <a:gd name="T12" fmla="*/ 106 w 151"/>
                <a:gd name="T13" fmla="*/ 157 h 269"/>
                <a:gd name="T14" fmla="*/ 68 w 151"/>
                <a:gd name="T15" fmla="*/ 114 h 269"/>
                <a:gd name="T16" fmla="*/ 23 w 151"/>
                <a:gd name="T17" fmla="*/ 130 h 269"/>
                <a:gd name="T18" fmla="*/ 9 w 151"/>
                <a:gd name="T19" fmla="*/ 104 h 269"/>
                <a:gd name="T20" fmla="*/ 34 w 151"/>
                <a:gd name="T21" fmla="*/ 91 h 269"/>
                <a:gd name="T22" fmla="*/ 64 w 151"/>
                <a:gd name="T23" fmla="*/ 86 h 269"/>
                <a:gd name="T24" fmla="*/ 120 w 151"/>
                <a:gd name="T25" fmla="*/ 104 h 269"/>
                <a:gd name="T26" fmla="*/ 137 w 151"/>
                <a:gd name="T27" fmla="*/ 159 h 269"/>
                <a:gd name="T28" fmla="*/ 137 w 151"/>
                <a:gd name="T29" fmla="*/ 222 h 269"/>
                <a:gd name="T30" fmla="*/ 151 w 151"/>
                <a:gd name="T31" fmla="*/ 253 h 269"/>
                <a:gd name="T32" fmla="*/ 151 w 151"/>
                <a:gd name="T33" fmla="*/ 269 h 269"/>
                <a:gd name="T34" fmla="*/ 122 w 151"/>
                <a:gd name="T35" fmla="*/ 263 h 269"/>
                <a:gd name="T36" fmla="*/ 109 w 151"/>
                <a:gd name="T37" fmla="*/ 245 h 269"/>
                <a:gd name="T38" fmla="*/ 106 w 151"/>
                <a:gd name="T39" fmla="*/ 179 h 269"/>
                <a:gd name="T40" fmla="*/ 85 w 151"/>
                <a:gd name="T41" fmla="*/ 176 h 269"/>
                <a:gd name="T42" fmla="*/ 46 w 151"/>
                <a:gd name="T43" fmla="*/ 188 h 269"/>
                <a:gd name="T44" fmla="*/ 31 w 151"/>
                <a:gd name="T45" fmla="*/ 217 h 269"/>
                <a:gd name="T46" fmla="*/ 64 w 151"/>
                <a:gd name="T47" fmla="*/ 244 h 269"/>
                <a:gd name="T48" fmla="*/ 106 w 151"/>
                <a:gd name="T49" fmla="*/ 222 h 269"/>
                <a:gd name="T50" fmla="*/ 106 w 151"/>
                <a:gd name="T51" fmla="*/ 179 h 269"/>
                <a:gd name="T52" fmla="*/ 113 w 151"/>
                <a:gd name="T53" fmla="*/ 0 h 269"/>
                <a:gd name="T54" fmla="*/ 76 w 151"/>
                <a:gd name="T55" fmla="*/ 54 h 269"/>
                <a:gd name="T56" fmla="*/ 53 w 151"/>
                <a:gd name="T57" fmla="*/ 54 h 269"/>
                <a:gd name="T58" fmla="*/ 80 w 151"/>
                <a:gd name="T59" fmla="*/ 0 h 269"/>
                <a:gd name="T60" fmla="*/ 113 w 151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1" h="269">
                  <a:moveTo>
                    <a:pt x="109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6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3"/>
                    <a:pt x="24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6" y="157"/>
                  </a:cubicBezTo>
                  <a:cubicBezTo>
                    <a:pt x="106" y="128"/>
                    <a:pt x="93" y="114"/>
                    <a:pt x="68" y="114"/>
                  </a:cubicBezTo>
                  <a:cubicBezTo>
                    <a:pt x="48" y="114"/>
                    <a:pt x="33" y="119"/>
                    <a:pt x="23" y="130"/>
                  </a:cubicBezTo>
                  <a:lnTo>
                    <a:pt x="9" y="104"/>
                  </a:lnTo>
                  <a:cubicBezTo>
                    <a:pt x="15" y="99"/>
                    <a:pt x="24" y="95"/>
                    <a:pt x="34" y="91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20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1" y="253"/>
                  </a:cubicBezTo>
                  <a:lnTo>
                    <a:pt x="151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9" y="245"/>
                  </a:cubicBezTo>
                  <a:close/>
                  <a:moveTo>
                    <a:pt x="106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6" y="222"/>
                  </a:cubicBezTo>
                  <a:lnTo>
                    <a:pt x="106" y="179"/>
                  </a:lnTo>
                  <a:close/>
                  <a:moveTo>
                    <a:pt x="113" y="0"/>
                  </a:moveTo>
                  <a:lnTo>
                    <a:pt x="76" y="54"/>
                  </a:lnTo>
                  <a:lnTo>
                    <a:pt x="53" y="54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8" name="Freeform 89"/>
            <p:cNvSpPr>
              <a:spLocks/>
            </p:cNvSpPr>
            <p:nvPr/>
          </p:nvSpPr>
          <p:spPr bwMode="auto">
            <a:xfrm>
              <a:off x="5481" y="3196"/>
              <a:ext cx="14" cy="59"/>
            </a:xfrm>
            <a:custGeom>
              <a:avLst/>
              <a:gdLst>
                <a:gd name="T0" fmla="*/ 0 w 61"/>
                <a:gd name="T1" fmla="*/ 199 h 252"/>
                <a:gd name="T2" fmla="*/ 0 w 61"/>
                <a:gd name="T3" fmla="*/ 0 h 252"/>
                <a:gd name="T4" fmla="*/ 31 w 61"/>
                <a:gd name="T5" fmla="*/ 0 h 252"/>
                <a:gd name="T6" fmla="*/ 31 w 61"/>
                <a:gd name="T7" fmla="*/ 193 h 252"/>
                <a:gd name="T8" fmla="*/ 39 w 61"/>
                <a:gd name="T9" fmla="*/ 216 h 252"/>
                <a:gd name="T10" fmla="*/ 61 w 61"/>
                <a:gd name="T11" fmla="*/ 224 h 252"/>
                <a:gd name="T12" fmla="*/ 61 w 61"/>
                <a:gd name="T13" fmla="*/ 252 h 252"/>
                <a:gd name="T14" fmla="*/ 0 w 61"/>
                <a:gd name="T15" fmla="*/ 199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52">
                  <a:moveTo>
                    <a:pt x="0" y="199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3"/>
                    <a:pt x="34" y="210"/>
                    <a:pt x="39" y="216"/>
                  </a:cubicBezTo>
                  <a:cubicBezTo>
                    <a:pt x="45" y="221"/>
                    <a:pt x="52" y="224"/>
                    <a:pt x="61" y="224"/>
                  </a:cubicBezTo>
                  <a:lnTo>
                    <a:pt x="61" y="252"/>
                  </a:lnTo>
                  <a:cubicBezTo>
                    <a:pt x="20" y="252"/>
                    <a:pt x="0" y="234"/>
                    <a:pt x="0" y="19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Freeform 90"/>
            <p:cNvSpPr>
              <a:spLocks/>
            </p:cNvSpPr>
            <p:nvPr/>
          </p:nvSpPr>
          <p:spPr bwMode="auto">
            <a:xfrm>
              <a:off x="5502" y="3212"/>
              <a:ext cx="32" cy="42"/>
            </a:xfrm>
            <a:custGeom>
              <a:avLst/>
              <a:gdLst>
                <a:gd name="T0" fmla="*/ 108 w 140"/>
                <a:gd name="T1" fmla="*/ 179 h 179"/>
                <a:gd name="T2" fmla="*/ 108 w 140"/>
                <a:gd name="T3" fmla="*/ 77 h 179"/>
                <a:gd name="T4" fmla="*/ 100 w 140"/>
                <a:gd name="T5" fmla="*/ 38 h 179"/>
                <a:gd name="T6" fmla="*/ 72 w 140"/>
                <a:gd name="T7" fmla="*/ 27 h 179"/>
                <a:gd name="T8" fmla="*/ 49 w 140"/>
                <a:gd name="T9" fmla="*/ 33 h 179"/>
                <a:gd name="T10" fmla="*/ 31 w 140"/>
                <a:gd name="T11" fmla="*/ 49 h 179"/>
                <a:gd name="T12" fmla="*/ 31 w 140"/>
                <a:gd name="T13" fmla="*/ 179 h 179"/>
                <a:gd name="T14" fmla="*/ 0 w 140"/>
                <a:gd name="T15" fmla="*/ 179 h 179"/>
                <a:gd name="T16" fmla="*/ 0 w 140"/>
                <a:gd name="T17" fmla="*/ 4 h 179"/>
                <a:gd name="T18" fmla="*/ 22 w 140"/>
                <a:gd name="T19" fmla="*/ 4 h 179"/>
                <a:gd name="T20" fmla="*/ 31 w 140"/>
                <a:gd name="T21" fmla="*/ 26 h 179"/>
                <a:gd name="T22" fmla="*/ 82 w 140"/>
                <a:gd name="T23" fmla="*/ 0 h 179"/>
                <a:gd name="T24" fmla="*/ 140 w 140"/>
                <a:gd name="T25" fmla="*/ 71 h 179"/>
                <a:gd name="T26" fmla="*/ 140 w 140"/>
                <a:gd name="T27" fmla="*/ 179 h 179"/>
                <a:gd name="T28" fmla="*/ 108 w 140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Freeform 91"/>
            <p:cNvSpPr>
              <a:spLocks noEditPoints="1"/>
            </p:cNvSpPr>
            <p:nvPr/>
          </p:nvSpPr>
          <p:spPr bwMode="auto">
            <a:xfrm>
              <a:off x="5541" y="3192"/>
              <a:ext cx="17" cy="62"/>
            </a:xfrm>
            <a:custGeom>
              <a:avLst/>
              <a:gdLst>
                <a:gd name="T0" fmla="*/ 25 w 76"/>
                <a:gd name="T1" fmla="*/ 265 h 265"/>
                <a:gd name="T2" fmla="*/ 25 w 76"/>
                <a:gd name="T3" fmla="*/ 116 h 265"/>
                <a:gd name="T4" fmla="*/ 0 w 76"/>
                <a:gd name="T5" fmla="*/ 116 h 265"/>
                <a:gd name="T6" fmla="*/ 0 w 76"/>
                <a:gd name="T7" fmla="*/ 90 h 265"/>
                <a:gd name="T8" fmla="*/ 56 w 76"/>
                <a:gd name="T9" fmla="*/ 90 h 265"/>
                <a:gd name="T10" fmla="*/ 56 w 76"/>
                <a:gd name="T11" fmla="*/ 265 h 265"/>
                <a:gd name="T12" fmla="*/ 25 w 76"/>
                <a:gd name="T13" fmla="*/ 265 h 265"/>
                <a:gd name="T14" fmla="*/ 76 w 76"/>
                <a:gd name="T15" fmla="*/ 0 h 265"/>
                <a:gd name="T16" fmla="*/ 39 w 76"/>
                <a:gd name="T17" fmla="*/ 54 h 265"/>
                <a:gd name="T18" fmla="*/ 16 w 76"/>
                <a:gd name="T19" fmla="*/ 54 h 265"/>
                <a:gd name="T20" fmla="*/ 44 w 76"/>
                <a:gd name="T21" fmla="*/ 0 h 265"/>
                <a:gd name="T22" fmla="*/ 76 w 76"/>
                <a:gd name="T2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5">
                  <a:moveTo>
                    <a:pt x="25" y="265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5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Freeform 92"/>
            <p:cNvSpPr>
              <a:spLocks noEditPoints="1"/>
            </p:cNvSpPr>
            <p:nvPr/>
          </p:nvSpPr>
          <p:spPr bwMode="auto">
            <a:xfrm>
              <a:off x="5585" y="3212"/>
              <a:ext cx="35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5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9 w 151"/>
                <a:gd name="T19" fmla="*/ 18 h 183"/>
                <a:gd name="T20" fmla="*/ 34 w 151"/>
                <a:gd name="T21" fmla="*/ 5 h 183"/>
                <a:gd name="T22" fmla="*/ 64 w 151"/>
                <a:gd name="T23" fmla="*/ 0 h 183"/>
                <a:gd name="T24" fmla="*/ 120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6 w 151"/>
                <a:gd name="T43" fmla="*/ 102 h 183"/>
                <a:gd name="T44" fmla="*/ 31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7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2"/>
                    <a:pt x="93" y="28"/>
                    <a:pt x="68" y="28"/>
                  </a:cubicBezTo>
                  <a:cubicBezTo>
                    <a:pt x="48" y="28"/>
                    <a:pt x="33" y="33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4" y="9"/>
                    <a:pt x="34" y="5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Freeform 93"/>
            <p:cNvSpPr>
              <a:spLocks noEditPoints="1"/>
            </p:cNvSpPr>
            <p:nvPr/>
          </p:nvSpPr>
          <p:spPr bwMode="auto">
            <a:xfrm>
              <a:off x="5648" y="3198"/>
              <a:ext cx="13" cy="56"/>
            </a:xfrm>
            <a:custGeom>
              <a:avLst/>
              <a:gdLst>
                <a:gd name="T0" fmla="*/ 41 w 60"/>
                <a:gd name="T1" fmla="*/ 0 h 242"/>
                <a:gd name="T2" fmla="*/ 55 w 60"/>
                <a:gd name="T3" fmla="*/ 6 h 242"/>
                <a:gd name="T4" fmla="*/ 60 w 60"/>
                <a:gd name="T5" fmla="*/ 19 h 242"/>
                <a:gd name="T6" fmla="*/ 55 w 60"/>
                <a:gd name="T7" fmla="*/ 33 h 242"/>
                <a:gd name="T8" fmla="*/ 41 w 60"/>
                <a:gd name="T9" fmla="*/ 39 h 242"/>
                <a:gd name="T10" fmla="*/ 27 w 60"/>
                <a:gd name="T11" fmla="*/ 33 h 242"/>
                <a:gd name="T12" fmla="*/ 22 w 60"/>
                <a:gd name="T13" fmla="*/ 19 h 242"/>
                <a:gd name="T14" fmla="*/ 27 w 60"/>
                <a:gd name="T15" fmla="*/ 6 h 242"/>
                <a:gd name="T16" fmla="*/ 41 w 60"/>
                <a:gd name="T17" fmla="*/ 0 h 242"/>
                <a:gd name="T18" fmla="*/ 24 w 60"/>
                <a:gd name="T19" fmla="*/ 242 h 242"/>
                <a:gd name="T20" fmla="*/ 24 w 60"/>
                <a:gd name="T21" fmla="*/ 93 h 242"/>
                <a:gd name="T22" fmla="*/ 0 w 60"/>
                <a:gd name="T23" fmla="*/ 93 h 242"/>
                <a:gd name="T24" fmla="*/ 0 w 60"/>
                <a:gd name="T25" fmla="*/ 67 h 242"/>
                <a:gd name="T26" fmla="*/ 55 w 60"/>
                <a:gd name="T27" fmla="*/ 67 h 242"/>
                <a:gd name="T28" fmla="*/ 55 w 60"/>
                <a:gd name="T29" fmla="*/ 242 h 242"/>
                <a:gd name="T30" fmla="*/ 24 w 60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0" h="242">
                  <a:moveTo>
                    <a:pt x="41" y="0"/>
                  </a:moveTo>
                  <a:cubicBezTo>
                    <a:pt x="46" y="0"/>
                    <a:pt x="51" y="2"/>
                    <a:pt x="55" y="6"/>
                  </a:cubicBezTo>
                  <a:cubicBezTo>
                    <a:pt x="59" y="10"/>
                    <a:pt x="60" y="14"/>
                    <a:pt x="60" y="19"/>
                  </a:cubicBezTo>
                  <a:cubicBezTo>
                    <a:pt x="60" y="25"/>
                    <a:pt x="59" y="29"/>
                    <a:pt x="55" y="33"/>
                  </a:cubicBezTo>
                  <a:cubicBezTo>
                    <a:pt x="51" y="37"/>
                    <a:pt x="46" y="39"/>
                    <a:pt x="41" y="39"/>
                  </a:cubicBezTo>
                  <a:cubicBezTo>
                    <a:pt x="36" y="39"/>
                    <a:pt x="31" y="37"/>
                    <a:pt x="27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7" y="6"/>
                  </a:cubicBezTo>
                  <a:cubicBezTo>
                    <a:pt x="31" y="2"/>
                    <a:pt x="36" y="0"/>
                    <a:pt x="41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5" y="67"/>
                  </a:lnTo>
                  <a:lnTo>
                    <a:pt x="55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Freeform 94"/>
            <p:cNvSpPr>
              <a:spLocks/>
            </p:cNvSpPr>
            <p:nvPr/>
          </p:nvSpPr>
          <p:spPr bwMode="auto">
            <a:xfrm>
              <a:off x="5670" y="3212"/>
              <a:ext cx="32" cy="42"/>
            </a:xfrm>
            <a:custGeom>
              <a:avLst/>
              <a:gdLst>
                <a:gd name="T0" fmla="*/ 109 w 140"/>
                <a:gd name="T1" fmla="*/ 179 h 179"/>
                <a:gd name="T2" fmla="*/ 109 w 140"/>
                <a:gd name="T3" fmla="*/ 77 h 179"/>
                <a:gd name="T4" fmla="*/ 100 w 140"/>
                <a:gd name="T5" fmla="*/ 38 h 179"/>
                <a:gd name="T6" fmla="*/ 72 w 140"/>
                <a:gd name="T7" fmla="*/ 27 h 179"/>
                <a:gd name="T8" fmla="*/ 49 w 140"/>
                <a:gd name="T9" fmla="*/ 33 h 179"/>
                <a:gd name="T10" fmla="*/ 31 w 140"/>
                <a:gd name="T11" fmla="*/ 49 h 179"/>
                <a:gd name="T12" fmla="*/ 31 w 140"/>
                <a:gd name="T13" fmla="*/ 179 h 179"/>
                <a:gd name="T14" fmla="*/ 0 w 140"/>
                <a:gd name="T15" fmla="*/ 179 h 179"/>
                <a:gd name="T16" fmla="*/ 0 w 140"/>
                <a:gd name="T17" fmla="*/ 4 h 179"/>
                <a:gd name="T18" fmla="*/ 22 w 140"/>
                <a:gd name="T19" fmla="*/ 4 h 179"/>
                <a:gd name="T20" fmla="*/ 31 w 140"/>
                <a:gd name="T21" fmla="*/ 26 h 179"/>
                <a:gd name="T22" fmla="*/ 82 w 140"/>
                <a:gd name="T23" fmla="*/ 0 h 179"/>
                <a:gd name="T24" fmla="*/ 140 w 140"/>
                <a:gd name="T25" fmla="*/ 71 h 179"/>
                <a:gd name="T26" fmla="*/ 140 w 140"/>
                <a:gd name="T27" fmla="*/ 179 h 179"/>
                <a:gd name="T28" fmla="*/ 109 w 140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179">
                  <a:moveTo>
                    <a:pt x="109" y="179"/>
                  </a:moveTo>
                  <a:lnTo>
                    <a:pt x="109" y="77"/>
                  </a:lnTo>
                  <a:cubicBezTo>
                    <a:pt x="109" y="58"/>
                    <a:pt x="106" y="45"/>
                    <a:pt x="100" y="38"/>
                  </a:cubicBezTo>
                  <a:cubicBezTo>
                    <a:pt x="94" y="30"/>
                    <a:pt x="85" y="27"/>
                    <a:pt x="72" y="27"/>
                  </a:cubicBezTo>
                  <a:cubicBezTo>
                    <a:pt x="65" y="27"/>
                    <a:pt x="57" y="29"/>
                    <a:pt x="49" y="33"/>
                  </a:cubicBezTo>
                  <a:cubicBezTo>
                    <a:pt x="42" y="37"/>
                    <a:pt x="36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2" y="4"/>
                  </a:lnTo>
                  <a:lnTo>
                    <a:pt x="31" y="26"/>
                  </a:lnTo>
                  <a:cubicBezTo>
                    <a:pt x="42" y="9"/>
                    <a:pt x="59" y="0"/>
                    <a:pt x="82" y="0"/>
                  </a:cubicBezTo>
                  <a:cubicBezTo>
                    <a:pt x="120" y="0"/>
                    <a:pt x="140" y="24"/>
                    <a:pt x="140" y="71"/>
                  </a:cubicBezTo>
                  <a:lnTo>
                    <a:pt x="140" y="179"/>
                  </a:lnTo>
                  <a:lnTo>
                    <a:pt x="109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4" name="Freeform 95"/>
            <p:cNvSpPr>
              <a:spLocks/>
            </p:cNvSpPr>
            <p:nvPr/>
          </p:nvSpPr>
          <p:spPr bwMode="auto">
            <a:xfrm>
              <a:off x="5706" y="3213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5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5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Freeform 96"/>
            <p:cNvSpPr>
              <a:spLocks noEditPoints="1"/>
            </p:cNvSpPr>
            <p:nvPr/>
          </p:nvSpPr>
          <p:spPr bwMode="auto">
            <a:xfrm>
              <a:off x="5745" y="3212"/>
              <a:ext cx="37" cy="43"/>
            </a:xfrm>
            <a:custGeom>
              <a:avLst/>
              <a:gdLst>
                <a:gd name="T0" fmla="*/ 160 w 162"/>
                <a:gd name="T1" fmla="*/ 95 h 183"/>
                <a:gd name="T2" fmla="*/ 33 w 162"/>
                <a:gd name="T3" fmla="*/ 95 h 183"/>
                <a:gd name="T4" fmla="*/ 50 w 162"/>
                <a:gd name="T5" fmla="*/ 142 h 183"/>
                <a:gd name="T6" fmla="*/ 88 w 162"/>
                <a:gd name="T7" fmla="*/ 156 h 183"/>
                <a:gd name="T8" fmla="*/ 133 w 162"/>
                <a:gd name="T9" fmla="*/ 141 h 183"/>
                <a:gd name="T10" fmla="*/ 146 w 162"/>
                <a:gd name="T11" fmla="*/ 163 h 183"/>
                <a:gd name="T12" fmla="*/ 124 w 162"/>
                <a:gd name="T13" fmla="*/ 176 h 183"/>
                <a:gd name="T14" fmla="*/ 82 w 162"/>
                <a:gd name="T15" fmla="*/ 183 h 183"/>
                <a:gd name="T16" fmla="*/ 26 w 162"/>
                <a:gd name="T17" fmla="*/ 160 h 183"/>
                <a:gd name="T18" fmla="*/ 0 w 162"/>
                <a:gd name="T19" fmla="*/ 94 h 183"/>
                <a:gd name="T20" fmla="*/ 27 w 162"/>
                <a:gd name="T21" fmla="*/ 24 h 183"/>
                <a:gd name="T22" fmla="*/ 83 w 162"/>
                <a:gd name="T23" fmla="*/ 0 h 183"/>
                <a:gd name="T24" fmla="*/ 142 w 162"/>
                <a:gd name="T25" fmla="*/ 22 h 183"/>
                <a:gd name="T26" fmla="*/ 162 w 162"/>
                <a:gd name="T27" fmla="*/ 75 h 183"/>
                <a:gd name="T28" fmla="*/ 160 w 162"/>
                <a:gd name="T29" fmla="*/ 95 h 183"/>
                <a:gd name="T30" fmla="*/ 84 w 162"/>
                <a:gd name="T31" fmla="*/ 27 h 183"/>
                <a:gd name="T32" fmla="*/ 49 w 162"/>
                <a:gd name="T33" fmla="*/ 40 h 183"/>
                <a:gd name="T34" fmla="*/ 34 w 162"/>
                <a:gd name="T35" fmla="*/ 72 h 183"/>
                <a:gd name="T36" fmla="*/ 131 w 162"/>
                <a:gd name="T37" fmla="*/ 72 h 183"/>
                <a:gd name="T38" fmla="*/ 120 w 162"/>
                <a:gd name="T39" fmla="*/ 40 h 183"/>
                <a:gd name="T40" fmla="*/ 84 w 162"/>
                <a:gd name="T41" fmla="*/ 2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83">
                  <a:moveTo>
                    <a:pt x="160" y="95"/>
                  </a:moveTo>
                  <a:lnTo>
                    <a:pt x="33" y="95"/>
                  </a:lnTo>
                  <a:cubicBezTo>
                    <a:pt x="33" y="115"/>
                    <a:pt x="39" y="131"/>
                    <a:pt x="50" y="142"/>
                  </a:cubicBezTo>
                  <a:cubicBezTo>
                    <a:pt x="60" y="152"/>
                    <a:pt x="73" y="156"/>
                    <a:pt x="88" y="156"/>
                  </a:cubicBezTo>
                  <a:cubicBezTo>
                    <a:pt x="106" y="156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2" y="180"/>
                    <a:pt x="98" y="183"/>
                    <a:pt x="82" y="183"/>
                  </a:cubicBezTo>
                  <a:cubicBezTo>
                    <a:pt x="60" y="183"/>
                    <a:pt x="42" y="175"/>
                    <a:pt x="26" y="160"/>
                  </a:cubicBezTo>
                  <a:cubicBezTo>
                    <a:pt x="9" y="144"/>
                    <a:pt x="0" y="121"/>
                    <a:pt x="0" y="94"/>
                  </a:cubicBezTo>
                  <a:cubicBezTo>
                    <a:pt x="0" y="65"/>
                    <a:pt x="9" y="41"/>
                    <a:pt x="27" y="24"/>
                  </a:cubicBezTo>
                  <a:cubicBezTo>
                    <a:pt x="42" y="8"/>
                    <a:pt x="61" y="0"/>
                    <a:pt x="83" y="0"/>
                  </a:cubicBezTo>
                  <a:cubicBezTo>
                    <a:pt x="108" y="0"/>
                    <a:pt x="127" y="7"/>
                    <a:pt x="142" y="22"/>
                  </a:cubicBezTo>
                  <a:cubicBezTo>
                    <a:pt x="155" y="35"/>
                    <a:pt x="162" y="53"/>
                    <a:pt x="162" y="75"/>
                  </a:cubicBezTo>
                  <a:cubicBezTo>
                    <a:pt x="162" y="82"/>
                    <a:pt x="162" y="89"/>
                    <a:pt x="160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9" y="31"/>
                    <a:pt x="49" y="40"/>
                  </a:cubicBezTo>
                  <a:cubicBezTo>
                    <a:pt x="40" y="49"/>
                    <a:pt x="35" y="59"/>
                    <a:pt x="34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20" y="40"/>
                  </a:cubicBezTo>
                  <a:cubicBezTo>
                    <a:pt x="111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Freeform 97"/>
            <p:cNvSpPr>
              <a:spLocks/>
            </p:cNvSpPr>
            <p:nvPr/>
          </p:nvSpPr>
          <p:spPr bwMode="auto">
            <a:xfrm>
              <a:off x="5786" y="3212"/>
              <a:ext cx="26" cy="43"/>
            </a:xfrm>
            <a:custGeom>
              <a:avLst/>
              <a:gdLst>
                <a:gd name="T0" fmla="*/ 0 w 115"/>
                <a:gd name="T1" fmla="*/ 169 h 183"/>
                <a:gd name="T2" fmla="*/ 11 w 115"/>
                <a:gd name="T3" fmla="*/ 139 h 183"/>
                <a:gd name="T4" fmla="*/ 53 w 115"/>
                <a:gd name="T5" fmla="*/ 156 h 183"/>
                <a:gd name="T6" fmla="*/ 82 w 115"/>
                <a:gd name="T7" fmla="*/ 132 h 183"/>
                <a:gd name="T8" fmla="*/ 54 w 115"/>
                <a:gd name="T9" fmla="*/ 102 h 183"/>
                <a:gd name="T10" fmla="*/ 25 w 115"/>
                <a:gd name="T11" fmla="*/ 87 h 183"/>
                <a:gd name="T12" fmla="*/ 12 w 115"/>
                <a:gd name="T13" fmla="*/ 76 h 183"/>
                <a:gd name="T14" fmla="*/ 4 w 115"/>
                <a:gd name="T15" fmla="*/ 62 h 183"/>
                <a:gd name="T16" fmla="*/ 1 w 115"/>
                <a:gd name="T17" fmla="*/ 46 h 183"/>
                <a:gd name="T18" fmla="*/ 17 w 115"/>
                <a:gd name="T19" fmla="*/ 12 h 183"/>
                <a:gd name="T20" fmla="*/ 58 w 115"/>
                <a:gd name="T21" fmla="*/ 0 h 183"/>
                <a:gd name="T22" fmla="*/ 107 w 115"/>
                <a:gd name="T23" fmla="*/ 12 h 183"/>
                <a:gd name="T24" fmla="*/ 98 w 115"/>
                <a:gd name="T25" fmla="*/ 41 h 183"/>
                <a:gd name="T26" fmla="*/ 61 w 115"/>
                <a:gd name="T27" fmla="*/ 27 h 183"/>
                <a:gd name="T28" fmla="*/ 42 w 115"/>
                <a:gd name="T29" fmla="*/ 32 h 183"/>
                <a:gd name="T30" fmla="*/ 34 w 115"/>
                <a:gd name="T31" fmla="*/ 45 h 183"/>
                <a:gd name="T32" fmla="*/ 53 w 115"/>
                <a:gd name="T33" fmla="*/ 71 h 183"/>
                <a:gd name="T34" fmla="*/ 76 w 115"/>
                <a:gd name="T35" fmla="*/ 81 h 183"/>
                <a:gd name="T36" fmla="*/ 106 w 115"/>
                <a:gd name="T37" fmla="*/ 102 h 183"/>
                <a:gd name="T38" fmla="*/ 115 w 115"/>
                <a:gd name="T39" fmla="*/ 132 h 183"/>
                <a:gd name="T40" fmla="*/ 98 w 115"/>
                <a:gd name="T41" fmla="*/ 169 h 183"/>
                <a:gd name="T42" fmla="*/ 52 w 115"/>
                <a:gd name="T43" fmla="*/ 183 h 183"/>
                <a:gd name="T44" fmla="*/ 0 w 115"/>
                <a:gd name="T45" fmla="*/ 169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83">
                  <a:moveTo>
                    <a:pt x="0" y="169"/>
                  </a:moveTo>
                  <a:lnTo>
                    <a:pt x="11" y="139"/>
                  </a:lnTo>
                  <a:cubicBezTo>
                    <a:pt x="29" y="151"/>
                    <a:pt x="43" y="156"/>
                    <a:pt x="53" y="156"/>
                  </a:cubicBezTo>
                  <a:cubicBezTo>
                    <a:pt x="73" y="156"/>
                    <a:pt x="82" y="148"/>
                    <a:pt x="82" y="132"/>
                  </a:cubicBezTo>
                  <a:cubicBezTo>
                    <a:pt x="82" y="121"/>
                    <a:pt x="73" y="111"/>
                    <a:pt x="54" y="102"/>
                  </a:cubicBezTo>
                  <a:cubicBezTo>
                    <a:pt x="40" y="96"/>
                    <a:pt x="30" y="91"/>
                    <a:pt x="25" y="87"/>
                  </a:cubicBezTo>
                  <a:cubicBezTo>
                    <a:pt x="20" y="84"/>
                    <a:pt x="16" y="80"/>
                    <a:pt x="12" y="76"/>
                  </a:cubicBezTo>
                  <a:cubicBezTo>
                    <a:pt x="9" y="71"/>
                    <a:pt x="6" y="67"/>
                    <a:pt x="4" y="62"/>
                  </a:cubicBezTo>
                  <a:cubicBezTo>
                    <a:pt x="2" y="57"/>
                    <a:pt x="1" y="52"/>
                    <a:pt x="1" y="46"/>
                  </a:cubicBezTo>
                  <a:cubicBezTo>
                    <a:pt x="1" y="32"/>
                    <a:pt x="7" y="21"/>
                    <a:pt x="17" y="12"/>
                  </a:cubicBezTo>
                  <a:cubicBezTo>
                    <a:pt x="28" y="4"/>
                    <a:pt x="41" y="0"/>
                    <a:pt x="58" y="0"/>
                  </a:cubicBezTo>
                  <a:cubicBezTo>
                    <a:pt x="71" y="0"/>
                    <a:pt x="87" y="4"/>
                    <a:pt x="107" y="12"/>
                  </a:cubicBezTo>
                  <a:lnTo>
                    <a:pt x="98" y="41"/>
                  </a:lnTo>
                  <a:cubicBezTo>
                    <a:pt x="86" y="31"/>
                    <a:pt x="73" y="27"/>
                    <a:pt x="61" y="27"/>
                  </a:cubicBezTo>
                  <a:cubicBezTo>
                    <a:pt x="53" y="27"/>
                    <a:pt x="47" y="28"/>
                    <a:pt x="42" y="32"/>
                  </a:cubicBezTo>
                  <a:cubicBezTo>
                    <a:pt x="37" y="35"/>
                    <a:pt x="34" y="40"/>
                    <a:pt x="34" y="45"/>
                  </a:cubicBezTo>
                  <a:cubicBezTo>
                    <a:pt x="34" y="56"/>
                    <a:pt x="41" y="65"/>
                    <a:pt x="53" y="71"/>
                  </a:cubicBezTo>
                  <a:lnTo>
                    <a:pt x="76" y="81"/>
                  </a:lnTo>
                  <a:cubicBezTo>
                    <a:pt x="89" y="87"/>
                    <a:pt x="99" y="94"/>
                    <a:pt x="106" y="102"/>
                  </a:cubicBezTo>
                  <a:cubicBezTo>
                    <a:pt x="112" y="110"/>
                    <a:pt x="115" y="120"/>
                    <a:pt x="115" y="132"/>
                  </a:cubicBezTo>
                  <a:cubicBezTo>
                    <a:pt x="115" y="148"/>
                    <a:pt x="110" y="160"/>
                    <a:pt x="98" y="169"/>
                  </a:cubicBezTo>
                  <a:cubicBezTo>
                    <a:pt x="87" y="178"/>
                    <a:pt x="72" y="183"/>
                    <a:pt x="52" y="183"/>
                  </a:cubicBezTo>
                  <a:cubicBezTo>
                    <a:pt x="34" y="183"/>
                    <a:pt x="17" y="178"/>
                    <a:pt x="0" y="169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Freeform 98"/>
            <p:cNvSpPr>
              <a:spLocks/>
            </p:cNvSpPr>
            <p:nvPr/>
          </p:nvSpPr>
          <p:spPr bwMode="auto">
            <a:xfrm>
              <a:off x="5816" y="3202"/>
              <a:ext cx="26" cy="53"/>
            </a:xfrm>
            <a:custGeom>
              <a:avLst/>
              <a:gdLst>
                <a:gd name="T0" fmla="*/ 21 w 113"/>
                <a:gd name="T1" fmla="*/ 73 h 228"/>
                <a:gd name="T2" fmla="*/ 0 w 113"/>
                <a:gd name="T3" fmla="*/ 73 h 228"/>
                <a:gd name="T4" fmla="*/ 0 w 113"/>
                <a:gd name="T5" fmla="*/ 49 h 228"/>
                <a:gd name="T6" fmla="*/ 21 w 113"/>
                <a:gd name="T7" fmla="*/ 49 h 228"/>
                <a:gd name="T8" fmla="*/ 21 w 113"/>
                <a:gd name="T9" fmla="*/ 12 h 228"/>
                <a:gd name="T10" fmla="*/ 52 w 113"/>
                <a:gd name="T11" fmla="*/ 0 h 228"/>
                <a:gd name="T12" fmla="*/ 52 w 113"/>
                <a:gd name="T13" fmla="*/ 49 h 228"/>
                <a:gd name="T14" fmla="*/ 100 w 113"/>
                <a:gd name="T15" fmla="*/ 49 h 228"/>
                <a:gd name="T16" fmla="*/ 100 w 113"/>
                <a:gd name="T17" fmla="*/ 73 h 228"/>
                <a:gd name="T18" fmla="*/ 52 w 113"/>
                <a:gd name="T19" fmla="*/ 73 h 228"/>
                <a:gd name="T20" fmla="*/ 52 w 113"/>
                <a:gd name="T21" fmla="*/ 161 h 228"/>
                <a:gd name="T22" fmla="*/ 59 w 113"/>
                <a:gd name="T23" fmla="*/ 192 h 228"/>
                <a:gd name="T24" fmla="*/ 83 w 113"/>
                <a:gd name="T25" fmla="*/ 201 h 228"/>
                <a:gd name="T26" fmla="*/ 108 w 113"/>
                <a:gd name="T27" fmla="*/ 195 h 228"/>
                <a:gd name="T28" fmla="*/ 113 w 113"/>
                <a:gd name="T29" fmla="*/ 223 h 228"/>
                <a:gd name="T30" fmla="*/ 70 w 113"/>
                <a:gd name="T31" fmla="*/ 228 h 228"/>
                <a:gd name="T32" fmla="*/ 35 w 113"/>
                <a:gd name="T33" fmla="*/ 212 h 228"/>
                <a:gd name="T34" fmla="*/ 21 w 113"/>
                <a:gd name="T35" fmla="*/ 173 h 228"/>
                <a:gd name="T36" fmla="*/ 21 w 113"/>
                <a:gd name="T37" fmla="*/ 73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" h="228">
                  <a:moveTo>
                    <a:pt x="21" y="73"/>
                  </a:moveTo>
                  <a:lnTo>
                    <a:pt x="0" y="73"/>
                  </a:lnTo>
                  <a:lnTo>
                    <a:pt x="0" y="49"/>
                  </a:lnTo>
                  <a:lnTo>
                    <a:pt x="21" y="49"/>
                  </a:lnTo>
                  <a:lnTo>
                    <a:pt x="21" y="12"/>
                  </a:lnTo>
                  <a:lnTo>
                    <a:pt x="52" y="0"/>
                  </a:lnTo>
                  <a:lnTo>
                    <a:pt x="52" y="49"/>
                  </a:lnTo>
                  <a:lnTo>
                    <a:pt x="100" y="49"/>
                  </a:lnTo>
                  <a:lnTo>
                    <a:pt x="100" y="73"/>
                  </a:lnTo>
                  <a:lnTo>
                    <a:pt x="52" y="73"/>
                  </a:lnTo>
                  <a:lnTo>
                    <a:pt x="52" y="161"/>
                  </a:lnTo>
                  <a:cubicBezTo>
                    <a:pt x="52" y="175"/>
                    <a:pt x="54" y="186"/>
                    <a:pt x="59" y="192"/>
                  </a:cubicBezTo>
                  <a:cubicBezTo>
                    <a:pt x="64" y="198"/>
                    <a:pt x="72" y="201"/>
                    <a:pt x="83" y="201"/>
                  </a:cubicBezTo>
                  <a:cubicBezTo>
                    <a:pt x="91" y="201"/>
                    <a:pt x="100" y="199"/>
                    <a:pt x="108" y="195"/>
                  </a:cubicBezTo>
                  <a:lnTo>
                    <a:pt x="113" y="223"/>
                  </a:lnTo>
                  <a:cubicBezTo>
                    <a:pt x="100" y="226"/>
                    <a:pt x="86" y="228"/>
                    <a:pt x="70" y="228"/>
                  </a:cubicBezTo>
                  <a:cubicBezTo>
                    <a:pt x="56" y="228"/>
                    <a:pt x="45" y="223"/>
                    <a:pt x="35" y="212"/>
                  </a:cubicBezTo>
                  <a:cubicBezTo>
                    <a:pt x="25" y="202"/>
                    <a:pt x="21" y="189"/>
                    <a:pt x="21" y="173"/>
                  </a:cubicBezTo>
                  <a:lnTo>
                    <a:pt x="21" y="7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Freeform 99"/>
            <p:cNvSpPr>
              <a:spLocks noEditPoints="1"/>
            </p:cNvSpPr>
            <p:nvPr/>
          </p:nvSpPr>
          <p:spPr bwMode="auto">
            <a:xfrm>
              <a:off x="5845" y="3198"/>
              <a:ext cx="14" cy="56"/>
            </a:xfrm>
            <a:custGeom>
              <a:avLst/>
              <a:gdLst>
                <a:gd name="T0" fmla="*/ 42 w 61"/>
                <a:gd name="T1" fmla="*/ 0 h 242"/>
                <a:gd name="T2" fmla="*/ 55 w 61"/>
                <a:gd name="T3" fmla="*/ 6 h 242"/>
                <a:gd name="T4" fmla="*/ 61 w 61"/>
                <a:gd name="T5" fmla="*/ 19 h 242"/>
                <a:gd name="T6" fmla="*/ 55 w 61"/>
                <a:gd name="T7" fmla="*/ 33 h 242"/>
                <a:gd name="T8" fmla="*/ 42 w 61"/>
                <a:gd name="T9" fmla="*/ 39 h 242"/>
                <a:gd name="T10" fmla="*/ 28 w 61"/>
                <a:gd name="T11" fmla="*/ 33 h 242"/>
                <a:gd name="T12" fmla="*/ 22 w 61"/>
                <a:gd name="T13" fmla="*/ 19 h 242"/>
                <a:gd name="T14" fmla="*/ 28 w 61"/>
                <a:gd name="T15" fmla="*/ 6 h 242"/>
                <a:gd name="T16" fmla="*/ 42 w 61"/>
                <a:gd name="T17" fmla="*/ 0 h 242"/>
                <a:gd name="T18" fmla="*/ 24 w 61"/>
                <a:gd name="T19" fmla="*/ 242 h 242"/>
                <a:gd name="T20" fmla="*/ 24 w 61"/>
                <a:gd name="T21" fmla="*/ 93 h 242"/>
                <a:gd name="T22" fmla="*/ 0 w 61"/>
                <a:gd name="T23" fmla="*/ 93 h 242"/>
                <a:gd name="T24" fmla="*/ 0 w 61"/>
                <a:gd name="T25" fmla="*/ 67 h 242"/>
                <a:gd name="T26" fmla="*/ 56 w 61"/>
                <a:gd name="T27" fmla="*/ 67 h 242"/>
                <a:gd name="T28" fmla="*/ 56 w 61"/>
                <a:gd name="T29" fmla="*/ 242 h 242"/>
                <a:gd name="T30" fmla="*/ 24 w 61"/>
                <a:gd name="T31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" h="242">
                  <a:moveTo>
                    <a:pt x="42" y="0"/>
                  </a:moveTo>
                  <a:cubicBezTo>
                    <a:pt x="47" y="0"/>
                    <a:pt x="51" y="2"/>
                    <a:pt x="55" y="6"/>
                  </a:cubicBezTo>
                  <a:cubicBezTo>
                    <a:pt x="59" y="10"/>
                    <a:pt x="61" y="14"/>
                    <a:pt x="61" y="19"/>
                  </a:cubicBezTo>
                  <a:cubicBezTo>
                    <a:pt x="61" y="25"/>
                    <a:pt x="59" y="29"/>
                    <a:pt x="55" y="33"/>
                  </a:cubicBezTo>
                  <a:cubicBezTo>
                    <a:pt x="51" y="37"/>
                    <a:pt x="47" y="39"/>
                    <a:pt x="42" y="39"/>
                  </a:cubicBezTo>
                  <a:cubicBezTo>
                    <a:pt x="36" y="39"/>
                    <a:pt x="32" y="37"/>
                    <a:pt x="28" y="33"/>
                  </a:cubicBezTo>
                  <a:cubicBezTo>
                    <a:pt x="24" y="29"/>
                    <a:pt x="22" y="25"/>
                    <a:pt x="22" y="19"/>
                  </a:cubicBezTo>
                  <a:cubicBezTo>
                    <a:pt x="22" y="14"/>
                    <a:pt x="24" y="9"/>
                    <a:pt x="28" y="6"/>
                  </a:cubicBezTo>
                  <a:cubicBezTo>
                    <a:pt x="32" y="2"/>
                    <a:pt x="36" y="0"/>
                    <a:pt x="42" y="0"/>
                  </a:cubicBezTo>
                  <a:close/>
                  <a:moveTo>
                    <a:pt x="24" y="242"/>
                  </a:moveTo>
                  <a:lnTo>
                    <a:pt x="24" y="93"/>
                  </a:lnTo>
                  <a:lnTo>
                    <a:pt x="0" y="93"/>
                  </a:lnTo>
                  <a:lnTo>
                    <a:pt x="0" y="67"/>
                  </a:lnTo>
                  <a:lnTo>
                    <a:pt x="56" y="67"/>
                  </a:lnTo>
                  <a:lnTo>
                    <a:pt x="56" y="242"/>
                  </a:lnTo>
                  <a:lnTo>
                    <a:pt x="24" y="24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Freeform 100"/>
            <p:cNvSpPr>
              <a:spLocks noEditPoints="1"/>
            </p:cNvSpPr>
            <p:nvPr/>
          </p:nvSpPr>
          <p:spPr bwMode="auto">
            <a:xfrm>
              <a:off x="5866" y="3192"/>
              <a:ext cx="33" cy="63"/>
            </a:xfrm>
            <a:custGeom>
              <a:avLst/>
              <a:gdLst>
                <a:gd name="T0" fmla="*/ 145 w 145"/>
                <a:gd name="T1" fmla="*/ 105 h 270"/>
                <a:gd name="T2" fmla="*/ 129 w 145"/>
                <a:gd name="T3" fmla="*/ 127 h 270"/>
                <a:gd name="T4" fmla="*/ 112 w 145"/>
                <a:gd name="T5" fmla="*/ 118 h 270"/>
                <a:gd name="T6" fmla="*/ 89 w 145"/>
                <a:gd name="T7" fmla="*/ 114 h 270"/>
                <a:gd name="T8" fmla="*/ 48 w 145"/>
                <a:gd name="T9" fmla="*/ 131 h 270"/>
                <a:gd name="T10" fmla="*/ 33 w 145"/>
                <a:gd name="T11" fmla="*/ 180 h 270"/>
                <a:gd name="T12" fmla="*/ 48 w 145"/>
                <a:gd name="T13" fmla="*/ 227 h 270"/>
                <a:gd name="T14" fmla="*/ 91 w 145"/>
                <a:gd name="T15" fmla="*/ 243 h 270"/>
                <a:gd name="T16" fmla="*/ 133 w 145"/>
                <a:gd name="T17" fmla="*/ 227 h 270"/>
                <a:gd name="T18" fmla="*/ 145 w 145"/>
                <a:gd name="T19" fmla="*/ 253 h 270"/>
                <a:gd name="T20" fmla="*/ 83 w 145"/>
                <a:gd name="T21" fmla="*/ 270 h 270"/>
                <a:gd name="T22" fmla="*/ 24 w 145"/>
                <a:gd name="T23" fmla="*/ 246 h 270"/>
                <a:gd name="T24" fmla="*/ 0 w 145"/>
                <a:gd name="T25" fmla="*/ 180 h 270"/>
                <a:gd name="T26" fmla="*/ 25 w 145"/>
                <a:gd name="T27" fmla="*/ 113 h 270"/>
                <a:gd name="T28" fmla="*/ 91 w 145"/>
                <a:gd name="T29" fmla="*/ 87 h 270"/>
                <a:gd name="T30" fmla="*/ 121 w 145"/>
                <a:gd name="T31" fmla="*/ 93 h 270"/>
                <a:gd name="T32" fmla="*/ 145 w 145"/>
                <a:gd name="T33" fmla="*/ 105 h 270"/>
                <a:gd name="T34" fmla="*/ 141 w 145"/>
                <a:gd name="T35" fmla="*/ 1 h 270"/>
                <a:gd name="T36" fmla="*/ 90 w 145"/>
                <a:gd name="T37" fmla="*/ 55 h 270"/>
                <a:gd name="T38" fmla="*/ 73 w 145"/>
                <a:gd name="T39" fmla="*/ 55 h 270"/>
                <a:gd name="T40" fmla="*/ 24 w 145"/>
                <a:gd name="T41" fmla="*/ 0 h 270"/>
                <a:gd name="T42" fmla="*/ 52 w 145"/>
                <a:gd name="T43" fmla="*/ 0 h 270"/>
                <a:gd name="T44" fmla="*/ 81 w 145"/>
                <a:gd name="T45" fmla="*/ 31 h 270"/>
                <a:gd name="T46" fmla="*/ 108 w 145"/>
                <a:gd name="T47" fmla="*/ 1 h 270"/>
                <a:gd name="T48" fmla="*/ 141 w 145"/>
                <a:gd name="T49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270">
                  <a:moveTo>
                    <a:pt x="145" y="105"/>
                  </a:moveTo>
                  <a:lnTo>
                    <a:pt x="129" y="127"/>
                  </a:lnTo>
                  <a:cubicBezTo>
                    <a:pt x="126" y="124"/>
                    <a:pt x="120" y="121"/>
                    <a:pt x="112" y="118"/>
                  </a:cubicBezTo>
                  <a:cubicBezTo>
                    <a:pt x="104" y="115"/>
                    <a:pt x="96" y="114"/>
                    <a:pt x="89" y="114"/>
                  </a:cubicBezTo>
                  <a:cubicBezTo>
                    <a:pt x="72" y="114"/>
                    <a:pt x="58" y="119"/>
                    <a:pt x="48" y="131"/>
                  </a:cubicBezTo>
                  <a:cubicBezTo>
                    <a:pt x="38" y="143"/>
                    <a:pt x="33" y="160"/>
                    <a:pt x="33" y="180"/>
                  </a:cubicBezTo>
                  <a:cubicBezTo>
                    <a:pt x="33" y="201"/>
                    <a:pt x="38" y="217"/>
                    <a:pt x="48" y="227"/>
                  </a:cubicBezTo>
                  <a:cubicBezTo>
                    <a:pt x="59" y="238"/>
                    <a:pt x="73" y="243"/>
                    <a:pt x="91" y="243"/>
                  </a:cubicBezTo>
                  <a:cubicBezTo>
                    <a:pt x="105" y="243"/>
                    <a:pt x="119" y="238"/>
                    <a:pt x="133" y="227"/>
                  </a:cubicBezTo>
                  <a:lnTo>
                    <a:pt x="145" y="253"/>
                  </a:lnTo>
                  <a:cubicBezTo>
                    <a:pt x="129" y="264"/>
                    <a:pt x="108" y="270"/>
                    <a:pt x="83" y="270"/>
                  </a:cubicBezTo>
                  <a:cubicBezTo>
                    <a:pt x="59" y="270"/>
                    <a:pt x="39" y="262"/>
                    <a:pt x="24" y="246"/>
                  </a:cubicBezTo>
                  <a:cubicBezTo>
                    <a:pt x="8" y="230"/>
                    <a:pt x="0" y="208"/>
                    <a:pt x="0" y="180"/>
                  </a:cubicBezTo>
                  <a:cubicBezTo>
                    <a:pt x="0" y="152"/>
                    <a:pt x="8" y="130"/>
                    <a:pt x="25" y="113"/>
                  </a:cubicBezTo>
                  <a:cubicBezTo>
                    <a:pt x="41" y="96"/>
                    <a:pt x="63" y="87"/>
                    <a:pt x="91" y="87"/>
                  </a:cubicBezTo>
                  <a:cubicBezTo>
                    <a:pt x="101" y="87"/>
                    <a:pt x="110" y="89"/>
                    <a:pt x="121" y="93"/>
                  </a:cubicBezTo>
                  <a:cubicBezTo>
                    <a:pt x="132" y="97"/>
                    <a:pt x="139" y="101"/>
                    <a:pt x="145" y="105"/>
                  </a:cubicBezTo>
                  <a:close/>
                  <a:moveTo>
                    <a:pt x="141" y="1"/>
                  </a:moveTo>
                  <a:lnTo>
                    <a:pt x="90" y="55"/>
                  </a:lnTo>
                  <a:lnTo>
                    <a:pt x="73" y="55"/>
                  </a:lnTo>
                  <a:lnTo>
                    <a:pt x="24" y="0"/>
                  </a:lnTo>
                  <a:lnTo>
                    <a:pt x="52" y="0"/>
                  </a:lnTo>
                  <a:lnTo>
                    <a:pt x="81" y="31"/>
                  </a:lnTo>
                  <a:lnTo>
                    <a:pt x="108" y="1"/>
                  </a:lnTo>
                  <a:lnTo>
                    <a:pt x="141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Freeform 101"/>
            <p:cNvSpPr>
              <a:spLocks/>
            </p:cNvSpPr>
            <p:nvPr/>
          </p:nvSpPr>
          <p:spPr bwMode="auto">
            <a:xfrm>
              <a:off x="5905" y="3212"/>
              <a:ext cx="32" cy="42"/>
            </a:xfrm>
            <a:custGeom>
              <a:avLst/>
              <a:gdLst>
                <a:gd name="T0" fmla="*/ 108 w 139"/>
                <a:gd name="T1" fmla="*/ 179 h 179"/>
                <a:gd name="T2" fmla="*/ 108 w 139"/>
                <a:gd name="T3" fmla="*/ 77 h 179"/>
                <a:gd name="T4" fmla="*/ 100 w 139"/>
                <a:gd name="T5" fmla="*/ 38 h 179"/>
                <a:gd name="T6" fmla="*/ 71 w 139"/>
                <a:gd name="T7" fmla="*/ 27 h 179"/>
                <a:gd name="T8" fmla="*/ 49 w 139"/>
                <a:gd name="T9" fmla="*/ 33 h 179"/>
                <a:gd name="T10" fmla="*/ 31 w 139"/>
                <a:gd name="T11" fmla="*/ 49 h 179"/>
                <a:gd name="T12" fmla="*/ 31 w 139"/>
                <a:gd name="T13" fmla="*/ 179 h 179"/>
                <a:gd name="T14" fmla="*/ 0 w 139"/>
                <a:gd name="T15" fmla="*/ 179 h 179"/>
                <a:gd name="T16" fmla="*/ 0 w 139"/>
                <a:gd name="T17" fmla="*/ 4 h 179"/>
                <a:gd name="T18" fmla="*/ 21 w 139"/>
                <a:gd name="T19" fmla="*/ 4 h 179"/>
                <a:gd name="T20" fmla="*/ 31 w 139"/>
                <a:gd name="T21" fmla="*/ 26 h 179"/>
                <a:gd name="T22" fmla="*/ 81 w 139"/>
                <a:gd name="T23" fmla="*/ 0 h 179"/>
                <a:gd name="T24" fmla="*/ 139 w 139"/>
                <a:gd name="T25" fmla="*/ 71 h 179"/>
                <a:gd name="T26" fmla="*/ 139 w 139"/>
                <a:gd name="T27" fmla="*/ 179 h 179"/>
                <a:gd name="T28" fmla="*/ 108 w 139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5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Freeform 102"/>
            <p:cNvSpPr>
              <a:spLocks noEditPoints="1"/>
            </p:cNvSpPr>
            <p:nvPr/>
          </p:nvSpPr>
          <p:spPr bwMode="auto">
            <a:xfrm>
              <a:off x="5944" y="3192"/>
              <a:ext cx="17" cy="62"/>
            </a:xfrm>
            <a:custGeom>
              <a:avLst/>
              <a:gdLst>
                <a:gd name="T0" fmla="*/ 24 w 76"/>
                <a:gd name="T1" fmla="*/ 265 h 265"/>
                <a:gd name="T2" fmla="*/ 24 w 76"/>
                <a:gd name="T3" fmla="*/ 116 h 265"/>
                <a:gd name="T4" fmla="*/ 0 w 76"/>
                <a:gd name="T5" fmla="*/ 116 h 265"/>
                <a:gd name="T6" fmla="*/ 0 w 76"/>
                <a:gd name="T7" fmla="*/ 90 h 265"/>
                <a:gd name="T8" fmla="*/ 56 w 76"/>
                <a:gd name="T9" fmla="*/ 90 h 265"/>
                <a:gd name="T10" fmla="*/ 56 w 76"/>
                <a:gd name="T11" fmla="*/ 265 h 265"/>
                <a:gd name="T12" fmla="*/ 24 w 76"/>
                <a:gd name="T13" fmla="*/ 265 h 265"/>
                <a:gd name="T14" fmla="*/ 76 w 76"/>
                <a:gd name="T15" fmla="*/ 0 h 265"/>
                <a:gd name="T16" fmla="*/ 39 w 76"/>
                <a:gd name="T17" fmla="*/ 54 h 265"/>
                <a:gd name="T18" fmla="*/ 16 w 76"/>
                <a:gd name="T19" fmla="*/ 54 h 265"/>
                <a:gd name="T20" fmla="*/ 43 w 76"/>
                <a:gd name="T21" fmla="*/ 0 h 265"/>
                <a:gd name="T22" fmla="*/ 76 w 76"/>
                <a:gd name="T23" fmla="*/ 0 h 2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5">
                  <a:moveTo>
                    <a:pt x="24" y="265"/>
                  </a:moveTo>
                  <a:lnTo>
                    <a:pt x="24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5"/>
                  </a:lnTo>
                  <a:lnTo>
                    <a:pt x="24" y="265"/>
                  </a:lnTo>
                  <a:close/>
                  <a:moveTo>
                    <a:pt x="76" y="0"/>
                  </a:moveTo>
                  <a:lnTo>
                    <a:pt x="39" y="54"/>
                  </a:lnTo>
                  <a:lnTo>
                    <a:pt x="16" y="54"/>
                  </a:lnTo>
                  <a:lnTo>
                    <a:pt x="43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Freeform 103"/>
            <p:cNvSpPr>
              <a:spLocks/>
            </p:cNvSpPr>
            <p:nvPr/>
          </p:nvSpPr>
          <p:spPr bwMode="auto">
            <a:xfrm>
              <a:off x="5987" y="3196"/>
              <a:ext cx="27" cy="58"/>
            </a:xfrm>
            <a:custGeom>
              <a:avLst/>
              <a:gdLst>
                <a:gd name="T0" fmla="*/ 107 w 116"/>
                <a:gd name="T1" fmla="*/ 28 h 248"/>
                <a:gd name="T2" fmla="*/ 89 w 116"/>
                <a:gd name="T3" fmla="*/ 25 h 248"/>
                <a:gd name="T4" fmla="*/ 66 w 116"/>
                <a:gd name="T5" fmla="*/ 36 h 248"/>
                <a:gd name="T6" fmla="*/ 56 w 116"/>
                <a:gd name="T7" fmla="*/ 63 h 248"/>
                <a:gd name="T8" fmla="*/ 57 w 116"/>
                <a:gd name="T9" fmla="*/ 73 h 248"/>
                <a:gd name="T10" fmla="*/ 93 w 116"/>
                <a:gd name="T11" fmla="*/ 73 h 248"/>
                <a:gd name="T12" fmla="*/ 93 w 116"/>
                <a:gd name="T13" fmla="*/ 99 h 248"/>
                <a:gd name="T14" fmla="*/ 57 w 116"/>
                <a:gd name="T15" fmla="*/ 99 h 248"/>
                <a:gd name="T16" fmla="*/ 57 w 116"/>
                <a:gd name="T17" fmla="*/ 248 h 248"/>
                <a:gd name="T18" fmla="*/ 26 w 116"/>
                <a:gd name="T19" fmla="*/ 248 h 248"/>
                <a:gd name="T20" fmla="*/ 26 w 116"/>
                <a:gd name="T21" fmla="*/ 99 h 248"/>
                <a:gd name="T22" fmla="*/ 0 w 116"/>
                <a:gd name="T23" fmla="*/ 99 h 248"/>
                <a:gd name="T24" fmla="*/ 0 w 116"/>
                <a:gd name="T25" fmla="*/ 73 h 248"/>
                <a:gd name="T26" fmla="*/ 26 w 116"/>
                <a:gd name="T27" fmla="*/ 73 h 248"/>
                <a:gd name="T28" fmla="*/ 43 w 116"/>
                <a:gd name="T29" fmla="*/ 20 h 248"/>
                <a:gd name="T30" fmla="*/ 87 w 116"/>
                <a:gd name="T31" fmla="*/ 0 h 248"/>
                <a:gd name="T32" fmla="*/ 116 w 116"/>
                <a:gd name="T33" fmla="*/ 5 h 248"/>
                <a:gd name="T34" fmla="*/ 107 w 116"/>
                <a:gd name="T35" fmla="*/ 2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248">
                  <a:moveTo>
                    <a:pt x="107" y="28"/>
                  </a:moveTo>
                  <a:cubicBezTo>
                    <a:pt x="101" y="26"/>
                    <a:pt x="95" y="25"/>
                    <a:pt x="89" y="25"/>
                  </a:cubicBezTo>
                  <a:cubicBezTo>
                    <a:pt x="80" y="25"/>
                    <a:pt x="72" y="29"/>
                    <a:pt x="66" y="36"/>
                  </a:cubicBezTo>
                  <a:cubicBezTo>
                    <a:pt x="60" y="43"/>
                    <a:pt x="56" y="52"/>
                    <a:pt x="56" y="63"/>
                  </a:cubicBezTo>
                  <a:cubicBezTo>
                    <a:pt x="56" y="66"/>
                    <a:pt x="57" y="69"/>
                    <a:pt x="57" y="73"/>
                  </a:cubicBezTo>
                  <a:lnTo>
                    <a:pt x="93" y="73"/>
                  </a:lnTo>
                  <a:lnTo>
                    <a:pt x="93" y="99"/>
                  </a:lnTo>
                  <a:lnTo>
                    <a:pt x="57" y="99"/>
                  </a:lnTo>
                  <a:lnTo>
                    <a:pt x="57" y="248"/>
                  </a:lnTo>
                  <a:lnTo>
                    <a:pt x="26" y="248"/>
                  </a:lnTo>
                  <a:lnTo>
                    <a:pt x="26" y="99"/>
                  </a:lnTo>
                  <a:lnTo>
                    <a:pt x="0" y="99"/>
                  </a:lnTo>
                  <a:lnTo>
                    <a:pt x="0" y="73"/>
                  </a:lnTo>
                  <a:lnTo>
                    <a:pt x="26" y="73"/>
                  </a:lnTo>
                  <a:cubicBezTo>
                    <a:pt x="26" y="50"/>
                    <a:pt x="32" y="32"/>
                    <a:pt x="43" y="20"/>
                  </a:cubicBezTo>
                  <a:cubicBezTo>
                    <a:pt x="54" y="7"/>
                    <a:pt x="68" y="0"/>
                    <a:pt x="87" y="0"/>
                  </a:cubicBezTo>
                  <a:cubicBezTo>
                    <a:pt x="96" y="0"/>
                    <a:pt x="105" y="2"/>
                    <a:pt x="116" y="5"/>
                  </a:cubicBezTo>
                  <a:lnTo>
                    <a:pt x="107" y="2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3" name="Freeform 104"/>
            <p:cNvSpPr>
              <a:spLocks noEditPoints="1"/>
            </p:cNvSpPr>
            <p:nvPr/>
          </p:nvSpPr>
          <p:spPr bwMode="auto">
            <a:xfrm>
              <a:off x="6014" y="3212"/>
              <a:ext cx="37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9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7 w 159"/>
                <a:gd name="T25" fmla="*/ 91 h 183"/>
                <a:gd name="T26" fmla="*/ 80 w 159"/>
                <a:gd name="T27" fmla="*/ 26 h 183"/>
                <a:gd name="T28" fmla="*/ 46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19"/>
                    <a:pt x="152" y="142"/>
                    <a:pt x="138" y="158"/>
                  </a:cubicBezTo>
                  <a:cubicBezTo>
                    <a:pt x="124" y="175"/>
                    <a:pt x="104" y="183"/>
                    <a:pt x="80" y="183"/>
                  </a:cubicBezTo>
                  <a:cubicBezTo>
                    <a:pt x="55" y="183"/>
                    <a:pt x="35" y="174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2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Freeform 105"/>
            <p:cNvSpPr>
              <a:spLocks/>
            </p:cNvSpPr>
            <p:nvPr/>
          </p:nvSpPr>
          <p:spPr bwMode="auto">
            <a:xfrm>
              <a:off x="6057" y="3212"/>
              <a:ext cx="32" cy="42"/>
            </a:xfrm>
            <a:custGeom>
              <a:avLst/>
              <a:gdLst>
                <a:gd name="T0" fmla="*/ 108 w 139"/>
                <a:gd name="T1" fmla="*/ 179 h 179"/>
                <a:gd name="T2" fmla="*/ 108 w 139"/>
                <a:gd name="T3" fmla="*/ 77 h 179"/>
                <a:gd name="T4" fmla="*/ 100 w 139"/>
                <a:gd name="T5" fmla="*/ 38 h 179"/>
                <a:gd name="T6" fmla="*/ 71 w 139"/>
                <a:gd name="T7" fmla="*/ 27 h 179"/>
                <a:gd name="T8" fmla="*/ 49 w 139"/>
                <a:gd name="T9" fmla="*/ 33 h 179"/>
                <a:gd name="T10" fmla="*/ 31 w 139"/>
                <a:gd name="T11" fmla="*/ 49 h 179"/>
                <a:gd name="T12" fmla="*/ 31 w 139"/>
                <a:gd name="T13" fmla="*/ 179 h 179"/>
                <a:gd name="T14" fmla="*/ 0 w 139"/>
                <a:gd name="T15" fmla="*/ 179 h 179"/>
                <a:gd name="T16" fmla="*/ 0 w 139"/>
                <a:gd name="T17" fmla="*/ 4 h 179"/>
                <a:gd name="T18" fmla="*/ 21 w 139"/>
                <a:gd name="T19" fmla="*/ 4 h 179"/>
                <a:gd name="T20" fmla="*/ 31 w 139"/>
                <a:gd name="T21" fmla="*/ 26 h 179"/>
                <a:gd name="T22" fmla="*/ 81 w 139"/>
                <a:gd name="T23" fmla="*/ 0 h 179"/>
                <a:gd name="T24" fmla="*/ 139 w 139"/>
                <a:gd name="T25" fmla="*/ 71 h 179"/>
                <a:gd name="T26" fmla="*/ 139 w 139"/>
                <a:gd name="T27" fmla="*/ 179 h 179"/>
                <a:gd name="T28" fmla="*/ 108 w 139"/>
                <a:gd name="T29" fmla="*/ 179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79">
                  <a:moveTo>
                    <a:pt x="108" y="179"/>
                  </a:moveTo>
                  <a:lnTo>
                    <a:pt x="108" y="77"/>
                  </a:lnTo>
                  <a:cubicBezTo>
                    <a:pt x="108" y="58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79"/>
                  </a:lnTo>
                  <a:lnTo>
                    <a:pt x="0" y="179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79"/>
                  </a:lnTo>
                  <a:lnTo>
                    <a:pt x="108" y="179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Freeform 106"/>
            <p:cNvSpPr>
              <a:spLocks noEditPoints="1"/>
            </p:cNvSpPr>
            <p:nvPr/>
          </p:nvSpPr>
          <p:spPr bwMode="auto">
            <a:xfrm>
              <a:off x="6096" y="3196"/>
              <a:ext cx="35" cy="59"/>
            </a:xfrm>
            <a:custGeom>
              <a:avLst/>
              <a:gdLst>
                <a:gd name="T0" fmla="*/ 122 w 153"/>
                <a:gd name="T1" fmla="*/ 248 h 252"/>
                <a:gd name="T2" fmla="*/ 122 w 153"/>
                <a:gd name="T3" fmla="*/ 235 h 252"/>
                <a:gd name="T4" fmla="*/ 74 w 153"/>
                <a:gd name="T5" fmla="*/ 252 h 252"/>
                <a:gd name="T6" fmla="*/ 21 w 153"/>
                <a:gd name="T7" fmla="*/ 228 h 252"/>
                <a:gd name="T8" fmla="*/ 0 w 153"/>
                <a:gd name="T9" fmla="*/ 165 h 252"/>
                <a:gd name="T10" fmla="*/ 24 w 153"/>
                <a:gd name="T11" fmla="*/ 97 h 252"/>
                <a:gd name="T12" fmla="*/ 80 w 153"/>
                <a:gd name="T13" fmla="*/ 69 h 252"/>
                <a:gd name="T14" fmla="*/ 122 w 153"/>
                <a:gd name="T15" fmla="*/ 82 h 252"/>
                <a:gd name="T16" fmla="*/ 122 w 153"/>
                <a:gd name="T17" fmla="*/ 0 h 252"/>
                <a:gd name="T18" fmla="*/ 153 w 153"/>
                <a:gd name="T19" fmla="*/ 0 h 252"/>
                <a:gd name="T20" fmla="*/ 153 w 153"/>
                <a:gd name="T21" fmla="*/ 248 h 252"/>
                <a:gd name="T22" fmla="*/ 122 w 153"/>
                <a:gd name="T23" fmla="*/ 248 h 252"/>
                <a:gd name="T24" fmla="*/ 122 w 153"/>
                <a:gd name="T25" fmla="*/ 113 h 252"/>
                <a:gd name="T26" fmla="*/ 89 w 153"/>
                <a:gd name="T27" fmla="*/ 96 h 252"/>
                <a:gd name="T28" fmla="*/ 49 w 153"/>
                <a:gd name="T29" fmla="*/ 114 h 252"/>
                <a:gd name="T30" fmla="*/ 33 w 153"/>
                <a:gd name="T31" fmla="*/ 162 h 252"/>
                <a:gd name="T32" fmla="*/ 91 w 153"/>
                <a:gd name="T33" fmla="*/ 225 h 252"/>
                <a:gd name="T34" fmla="*/ 109 w 153"/>
                <a:gd name="T35" fmla="*/ 221 h 252"/>
                <a:gd name="T36" fmla="*/ 122 w 153"/>
                <a:gd name="T37" fmla="*/ 211 h 252"/>
                <a:gd name="T38" fmla="*/ 122 w 153"/>
                <a:gd name="T39" fmla="*/ 113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3" h="252">
                  <a:moveTo>
                    <a:pt x="122" y="248"/>
                  </a:moveTo>
                  <a:lnTo>
                    <a:pt x="122" y="235"/>
                  </a:lnTo>
                  <a:cubicBezTo>
                    <a:pt x="111" y="246"/>
                    <a:pt x="95" y="252"/>
                    <a:pt x="74" y="252"/>
                  </a:cubicBezTo>
                  <a:cubicBezTo>
                    <a:pt x="52" y="252"/>
                    <a:pt x="34" y="244"/>
                    <a:pt x="21" y="228"/>
                  </a:cubicBezTo>
                  <a:cubicBezTo>
                    <a:pt x="7" y="212"/>
                    <a:pt x="0" y="191"/>
                    <a:pt x="0" y="165"/>
                  </a:cubicBezTo>
                  <a:cubicBezTo>
                    <a:pt x="0" y="138"/>
                    <a:pt x="8" y="116"/>
                    <a:pt x="24" y="97"/>
                  </a:cubicBezTo>
                  <a:cubicBezTo>
                    <a:pt x="40" y="79"/>
                    <a:pt x="58" y="69"/>
                    <a:pt x="80" y="69"/>
                  </a:cubicBezTo>
                  <a:cubicBezTo>
                    <a:pt x="98" y="69"/>
                    <a:pt x="112" y="74"/>
                    <a:pt x="122" y="82"/>
                  </a:cubicBezTo>
                  <a:lnTo>
                    <a:pt x="122" y="0"/>
                  </a:lnTo>
                  <a:lnTo>
                    <a:pt x="153" y="0"/>
                  </a:lnTo>
                  <a:lnTo>
                    <a:pt x="153" y="248"/>
                  </a:lnTo>
                  <a:lnTo>
                    <a:pt x="122" y="248"/>
                  </a:lnTo>
                  <a:close/>
                  <a:moveTo>
                    <a:pt x="122" y="113"/>
                  </a:moveTo>
                  <a:cubicBezTo>
                    <a:pt x="114" y="101"/>
                    <a:pt x="103" y="96"/>
                    <a:pt x="89" y="96"/>
                  </a:cubicBezTo>
                  <a:cubicBezTo>
                    <a:pt x="73" y="96"/>
                    <a:pt x="59" y="102"/>
                    <a:pt x="49" y="114"/>
                  </a:cubicBezTo>
                  <a:cubicBezTo>
                    <a:pt x="38" y="127"/>
                    <a:pt x="33" y="143"/>
                    <a:pt x="33" y="162"/>
                  </a:cubicBezTo>
                  <a:cubicBezTo>
                    <a:pt x="33" y="204"/>
                    <a:pt x="52" y="225"/>
                    <a:pt x="91" y="225"/>
                  </a:cubicBezTo>
                  <a:cubicBezTo>
                    <a:pt x="96" y="225"/>
                    <a:pt x="102" y="224"/>
                    <a:pt x="109" y="221"/>
                  </a:cubicBezTo>
                  <a:cubicBezTo>
                    <a:pt x="116" y="218"/>
                    <a:pt x="120" y="214"/>
                    <a:pt x="122" y="211"/>
                  </a:cubicBezTo>
                  <a:lnTo>
                    <a:pt x="122" y="11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Freeform 107"/>
            <p:cNvSpPr>
              <a:spLocks/>
            </p:cNvSpPr>
            <p:nvPr/>
          </p:nvSpPr>
          <p:spPr bwMode="auto">
            <a:xfrm>
              <a:off x="6135" y="3213"/>
              <a:ext cx="37" cy="57"/>
            </a:xfrm>
            <a:custGeom>
              <a:avLst/>
              <a:gdLst>
                <a:gd name="T0" fmla="*/ 87 w 162"/>
                <a:gd name="T1" fmla="*/ 205 h 244"/>
                <a:gd name="T2" fmla="*/ 62 w 162"/>
                <a:gd name="T3" fmla="*/ 233 h 244"/>
                <a:gd name="T4" fmla="*/ 18 w 162"/>
                <a:gd name="T5" fmla="*/ 244 h 244"/>
                <a:gd name="T6" fmla="*/ 18 w 162"/>
                <a:gd name="T7" fmla="*/ 216 h 244"/>
                <a:gd name="T8" fmla="*/ 52 w 162"/>
                <a:gd name="T9" fmla="*/ 207 h 244"/>
                <a:gd name="T10" fmla="*/ 66 w 162"/>
                <a:gd name="T11" fmla="*/ 185 h 244"/>
                <a:gd name="T12" fmla="*/ 61 w 162"/>
                <a:gd name="T13" fmla="*/ 157 h 244"/>
                <a:gd name="T14" fmla="*/ 47 w 162"/>
                <a:gd name="T15" fmla="*/ 122 h 244"/>
                <a:gd name="T16" fmla="*/ 0 w 162"/>
                <a:gd name="T17" fmla="*/ 0 h 244"/>
                <a:gd name="T18" fmla="*/ 32 w 162"/>
                <a:gd name="T19" fmla="*/ 0 h 244"/>
                <a:gd name="T20" fmla="*/ 83 w 162"/>
                <a:gd name="T21" fmla="*/ 136 h 244"/>
                <a:gd name="T22" fmla="*/ 130 w 162"/>
                <a:gd name="T23" fmla="*/ 0 h 244"/>
                <a:gd name="T24" fmla="*/ 162 w 162"/>
                <a:gd name="T25" fmla="*/ 0 h 244"/>
                <a:gd name="T26" fmla="*/ 87 w 162"/>
                <a:gd name="T27" fmla="*/ 205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244">
                  <a:moveTo>
                    <a:pt x="87" y="205"/>
                  </a:moveTo>
                  <a:cubicBezTo>
                    <a:pt x="83" y="216"/>
                    <a:pt x="75" y="226"/>
                    <a:pt x="62" y="233"/>
                  </a:cubicBezTo>
                  <a:cubicBezTo>
                    <a:pt x="49" y="241"/>
                    <a:pt x="34" y="244"/>
                    <a:pt x="18" y="244"/>
                  </a:cubicBezTo>
                  <a:lnTo>
                    <a:pt x="18" y="216"/>
                  </a:lnTo>
                  <a:cubicBezTo>
                    <a:pt x="31" y="216"/>
                    <a:pt x="42" y="213"/>
                    <a:pt x="52" y="207"/>
                  </a:cubicBezTo>
                  <a:cubicBezTo>
                    <a:pt x="61" y="201"/>
                    <a:pt x="66" y="194"/>
                    <a:pt x="66" y="185"/>
                  </a:cubicBezTo>
                  <a:cubicBezTo>
                    <a:pt x="66" y="176"/>
                    <a:pt x="64" y="166"/>
                    <a:pt x="61" y="157"/>
                  </a:cubicBezTo>
                  <a:cubicBezTo>
                    <a:pt x="57" y="147"/>
                    <a:pt x="53" y="136"/>
                    <a:pt x="47" y="122"/>
                  </a:cubicBezTo>
                  <a:lnTo>
                    <a:pt x="0" y="0"/>
                  </a:lnTo>
                  <a:lnTo>
                    <a:pt x="32" y="0"/>
                  </a:lnTo>
                  <a:lnTo>
                    <a:pt x="83" y="136"/>
                  </a:lnTo>
                  <a:lnTo>
                    <a:pt x="130" y="0"/>
                  </a:lnTo>
                  <a:lnTo>
                    <a:pt x="162" y="0"/>
                  </a:lnTo>
                  <a:lnTo>
                    <a:pt x="87" y="205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Freeform 108"/>
            <p:cNvSpPr>
              <a:spLocks noEditPoints="1"/>
            </p:cNvSpPr>
            <p:nvPr/>
          </p:nvSpPr>
          <p:spPr bwMode="auto">
            <a:xfrm>
              <a:off x="4856" y="3292"/>
              <a:ext cx="46" cy="58"/>
            </a:xfrm>
            <a:custGeom>
              <a:avLst/>
              <a:gdLst>
                <a:gd name="T0" fmla="*/ 0 w 201"/>
                <a:gd name="T1" fmla="*/ 122 h 249"/>
                <a:gd name="T2" fmla="*/ 26 w 201"/>
                <a:gd name="T3" fmla="*/ 35 h 249"/>
                <a:gd name="T4" fmla="*/ 97 w 201"/>
                <a:gd name="T5" fmla="*/ 0 h 249"/>
                <a:gd name="T6" fmla="*/ 174 w 201"/>
                <a:gd name="T7" fmla="*/ 32 h 249"/>
                <a:gd name="T8" fmla="*/ 201 w 201"/>
                <a:gd name="T9" fmla="*/ 122 h 249"/>
                <a:gd name="T10" fmla="*/ 174 w 201"/>
                <a:gd name="T11" fmla="*/ 215 h 249"/>
                <a:gd name="T12" fmla="*/ 97 w 201"/>
                <a:gd name="T13" fmla="*/ 249 h 249"/>
                <a:gd name="T14" fmla="*/ 26 w 201"/>
                <a:gd name="T15" fmla="*/ 213 h 249"/>
                <a:gd name="T16" fmla="*/ 0 w 201"/>
                <a:gd name="T17" fmla="*/ 122 h 249"/>
                <a:gd name="T18" fmla="*/ 35 w 201"/>
                <a:gd name="T19" fmla="*/ 122 h 249"/>
                <a:gd name="T20" fmla="*/ 51 w 201"/>
                <a:gd name="T21" fmla="*/ 191 h 249"/>
                <a:gd name="T22" fmla="*/ 97 w 201"/>
                <a:gd name="T23" fmla="*/ 219 h 249"/>
                <a:gd name="T24" fmla="*/ 148 w 201"/>
                <a:gd name="T25" fmla="*/ 194 h 249"/>
                <a:gd name="T26" fmla="*/ 166 w 201"/>
                <a:gd name="T27" fmla="*/ 122 h 249"/>
                <a:gd name="T28" fmla="*/ 97 w 201"/>
                <a:gd name="T29" fmla="*/ 29 h 249"/>
                <a:gd name="T30" fmla="*/ 51 w 201"/>
                <a:gd name="T31" fmla="*/ 54 h 249"/>
                <a:gd name="T32" fmla="*/ 35 w 201"/>
                <a:gd name="T33" fmla="*/ 122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1" h="249">
                  <a:moveTo>
                    <a:pt x="0" y="122"/>
                  </a:moveTo>
                  <a:cubicBezTo>
                    <a:pt x="0" y="87"/>
                    <a:pt x="9" y="58"/>
                    <a:pt x="26" y="35"/>
                  </a:cubicBezTo>
                  <a:cubicBezTo>
                    <a:pt x="44" y="11"/>
                    <a:pt x="67" y="0"/>
                    <a:pt x="97" y="0"/>
                  </a:cubicBezTo>
                  <a:cubicBezTo>
                    <a:pt x="131" y="0"/>
                    <a:pt x="156" y="10"/>
                    <a:pt x="174" y="32"/>
                  </a:cubicBezTo>
                  <a:cubicBezTo>
                    <a:pt x="192" y="54"/>
                    <a:pt x="201" y="84"/>
                    <a:pt x="201" y="122"/>
                  </a:cubicBezTo>
                  <a:cubicBezTo>
                    <a:pt x="201" y="162"/>
                    <a:pt x="192" y="193"/>
                    <a:pt x="174" y="215"/>
                  </a:cubicBezTo>
                  <a:cubicBezTo>
                    <a:pt x="156" y="237"/>
                    <a:pt x="130" y="249"/>
                    <a:pt x="97" y="249"/>
                  </a:cubicBezTo>
                  <a:cubicBezTo>
                    <a:pt x="67" y="249"/>
                    <a:pt x="43" y="237"/>
                    <a:pt x="26" y="213"/>
                  </a:cubicBezTo>
                  <a:cubicBezTo>
                    <a:pt x="9" y="190"/>
                    <a:pt x="0" y="159"/>
                    <a:pt x="0" y="122"/>
                  </a:cubicBezTo>
                  <a:close/>
                  <a:moveTo>
                    <a:pt x="35" y="122"/>
                  </a:moveTo>
                  <a:cubicBezTo>
                    <a:pt x="35" y="150"/>
                    <a:pt x="40" y="173"/>
                    <a:pt x="51" y="191"/>
                  </a:cubicBezTo>
                  <a:cubicBezTo>
                    <a:pt x="62" y="210"/>
                    <a:pt x="77" y="219"/>
                    <a:pt x="97" y="219"/>
                  </a:cubicBezTo>
                  <a:cubicBezTo>
                    <a:pt x="119" y="219"/>
                    <a:pt x="137" y="211"/>
                    <a:pt x="148" y="194"/>
                  </a:cubicBezTo>
                  <a:cubicBezTo>
                    <a:pt x="160" y="177"/>
                    <a:pt x="166" y="153"/>
                    <a:pt x="166" y="122"/>
                  </a:cubicBezTo>
                  <a:cubicBezTo>
                    <a:pt x="166" y="60"/>
                    <a:pt x="143" y="29"/>
                    <a:pt x="97" y="29"/>
                  </a:cubicBezTo>
                  <a:cubicBezTo>
                    <a:pt x="77" y="29"/>
                    <a:pt x="61" y="38"/>
                    <a:pt x="51" y="54"/>
                  </a:cubicBezTo>
                  <a:cubicBezTo>
                    <a:pt x="40" y="71"/>
                    <a:pt x="35" y="94"/>
                    <a:pt x="35" y="12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Freeform 109"/>
            <p:cNvSpPr>
              <a:spLocks noEditPoints="1"/>
            </p:cNvSpPr>
            <p:nvPr/>
          </p:nvSpPr>
          <p:spPr bwMode="auto">
            <a:xfrm>
              <a:off x="4910" y="3307"/>
              <a:ext cx="35" cy="58"/>
            </a:xfrm>
            <a:custGeom>
              <a:avLst/>
              <a:gdLst>
                <a:gd name="T0" fmla="*/ 31 w 153"/>
                <a:gd name="T1" fmla="*/ 170 h 248"/>
                <a:gd name="T2" fmla="*/ 31 w 153"/>
                <a:gd name="T3" fmla="*/ 248 h 248"/>
                <a:gd name="T4" fmla="*/ 0 w 153"/>
                <a:gd name="T5" fmla="*/ 248 h 248"/>
                <a:gd name="T6" fmla="*/ 0 w 153"/>
                <a:gd name="T7" fmla="*/ 4 h 248"/>
                <a:gd name="T8" fmla="*/ 31 w 153"/>
                <a:gd name="T9" fmla="*/ 4 h 248"/>
                <a:gd name="T10" fmla="*/ 31 w 153"/>
                <a:gd name="T11" fmla="*/ 18 h 248"/>
                <a:gd name="T12" fmla="*/ 74 w 153"/>
                <a:gd name="T13" fmla="*/ 0 h 248"/>
                <a:gd name="T14" fmla="*/ 132 w 153"/>
                <a:gd name="T15" fmla="*/ 24 h 248"/>
                <a:gd name="T16" fmla="*/ 153 w 153"/>
                <a:gd name="T17" fmla="*/ 92 h 248"/>
                <a:gd name="T18" fmla="*/ 132 w 153"/>
                <a:gd name="T19" fmla="*/ 157 h 248"/>
                <a:gd name="T20" fmla="*/ 71 w 153"/>
                <a:gd name="T21" fmla="*/ 183 h 248"/>
                <a:gd name="T22" fmla="*/ 47 w 153"/>
                <a:gd name="T23" fmla="*/ 179 h 248"/>
                <a:gd name="T24" fmla="*/ 31 w 153"/>
                <a:gd name="T25" fmla="*/ 170 h 248"/>
                <a:gd name="T26" fmla="*/ 31 w 153"/>
                <a:gd name="T27" fmla="*/ 42 h 248"/>
                <a:gd name="T28" fmla="*/ 31 w 153"/>
                <a:gd name="T29" fmla="*/ 144 h 248"/>
                <a:gd name="T30" fmla="*/ 44 w 153"/>
                <a:gd name="T31" fmla="*/ 153 h 248"/>
                <a:gd name="T32" fmla="*/ 62 w 153"/>
                <a:gd name="T33" fmla="*/ 157 h 248"/>
                <a:gd name="T34" fmla="*/ 120 w 153"/>
                <a:gd name="T35" fmla="*/ 91 h 248"/>
                <a:gd name="T36" fmla="*/ 106 w 153"/>
                <a:gd name="T37" fmla="*/ 42 h 248"/>
                <a:gd name="T38" fmla="*/ 62 w 153"/>
                <a:gd name="T39" fmla="*/ 27 h 248"/>
                <a:gd name="T40" fmla="*/ 46 w 153"/>
                <a:gd name="T41" fmla="*/ 31 h 248"/>
                <a:gd name="T42" fmla="*/ 31 w 153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4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6" y="52"/>
                    <a:pt x="106" y="42"/>
                  </a:cubicBezTo>
                  <a:cubicBezTo>
                    <a:pt x="97" y="32"/>
                    <a:pt x="83" y="27"/>
                    <a:pt x="62" y="27"/>
                  </a:cubicBezTo>
                  <a:cubicBezTo>
                    <a:pt x="58" y="27"/>
                    <a:pt x="53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Freeform 110"/>
            <p:cNvSpPr>
              <a:spLocks noEditPoints="1"/>
            </p:cNvSpPr>
            <p:nvPr/>
          </p:nvSpPr>
          <p:spPr bwMode="auto">
            <a:xfrm>
              <a:off x="4949" y="3307"/>
              <a:ext cx="38" cy="43"/>
            </a:xfrm>
            <a:custGeom>
              <a:avLst/>
              <a:gdLst>
                <a:gd name="T0" fmla="*/ 159 w 162"/>
                <a:gd name="T1" fmla="*/ 95 h 183"/>
                <a:gd name="T2" fmla="*/ 33 w 162"/>
                <a:gd name="T3" fmla="*/ 95 h 183"/>
                <a:gd name="T4" fmla="*/ 50 w 162"/>
                <a:gd name="T5" fmla="*/ 142 h 183"/>
                <a:gd name="T6" fmla="*/ 88 w 162"/>
                <a:gd name="T7" fmla="*/ 157 h 183"/>
                <a:gd name="T8" fmla="*/ 133 w 162"/>
                <a:gd name="T9" fmla="*/ 141 h 183"/>
                <a:gd name="T10" fmla="*/ 146 w 162"/>
                <a:gd name="T11" fmla="*/ 163 h 183"/>
                <a:gd name="T12" fmla="*/ 124 w 162"/>
                <a:gd name="T13" fmla="*/ 176 h 183"/>
                <a:gd name="T14" fmla="*/ 82 w 162"/>
                <a:gd name="T15" fmla="*/ 183 h 183"/>
                <a:gd name="T16" fmla="*/ 26 w 162"/>
                <a:gd name="T17" fmla="*/ 160 h 183"/>
                <a:gd name="T18" fmla="*/ 0 w 162"/>
                <a:gd name="T19" fmla="*/ 94 h 183"/>
                <a:gd name="T20" fmla="*/ 26 w 162"/>
                <a:gd name="T21" fmla="*/ 24 h 183"/>
                <a:gd name="T22" fmla="*/ 82 w 162"/>
                <a:gd name="T23" fmla="*/ 0 h 183"/>
                <a:gd name="T24" fmla="*/ 141 w 162"/>
                <a:gd name="T25" fmla="*/ 22 h 183"/>
                <a:gd name="T26" fmla="*/ 162 w 162"/>
                <a:gd name="T27" fmla="*/ 76 h 183"/>
                <a:gd name="T28" fmla="*/ 159 w 162"/>
                <a:gd name="T29" fmla="*/ 95 h 183"/>
                <a:gd name="T30" fmla="*/ 84 w 162"/>
                <a:gd name="T31" fmla="*/ 27 h 183"/>
                <a:gd name="T32" fmla="*/ 49 w 162"/>
                <a:gd name="T33" fmla="*/ 40 h 183"/>
                <a:gd name="T34" fmla="*/ 33 w 162"/>
                <a:gd name="T35" fmla="*/ 72 h 183"/>
                <a:gd name="T36" fmla="*/ 131 w 162"/>
                <a:gd name="T37" fmla="*/ 72 h 183"/>
                <a:gd name="T38" fmla="*/ 119 w 162"/>
                <a:gd name="T39" fmla="*/ 40 h 183"/>
                <a:gd name="T40" fmla="*/ 84 w 162"/>
                <a:gd name="T41" fmla="*/ 27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2" h="183">
                  <a:moveTo>
                    <a:pt x="159" y="95"/>
                  </a:moveTo>
                  <a:lnTo>
                    <a:pt x="33" y="95"/>
                  </a:lnTo>
                  <a:cubicBezTo>
                    <a:pt x="33" y="115"/>
                    <a:pt x="38" y="131"/>
                    <a:pt x="50" y="142"/>
                  </a:cubicBezTo>
                  <a:cubicBezTo>
                    <a:pt x="60" y="152"/>
                    <a:pt x="72" y="157"/>
                    <a:pt x="88" y="157"/>
                  </a:cubicBezTo>
                  <a:cubicBezTo>
                    <a:pt x="106" y="157"/>
                    <a:pt x="121" y="151"/>
                    <a:pt x="133" y="141"/>
                  </a:cubicBezTo>
                  <a:lnTo>
                    <a:pt x="146" y="163"/>
                  </a:lnTo>
                  <a:cubicBezTo>
                    <a:pt x="141" y="168"/>
                    <a:pt x="134" y="172"/>
                    <a:pt x="124" y="176"/>
                  </a:cubicBezTo>
                  <a:cubicBezTo>
                    <a:pt x="111" y="181"/>
                    <a:pt x="97" y="183"/>
                    <a:pt x="82" y="183"/>
                  </a:cubicBezTo>
                  <a:cubicBezTo>
                    <a:pt x="60" y="183"/>
                    <a:pt x="41" y="175"/>
                    <a:pt x="26" y="160"/>
                  </a:cubicBezTo>
                  <a:cubicBezTo>
                    <a:pt x="8" y="144"/>
                    <a:pt x="0" y="122"/>
                    <a:pt x="0" y="94"/>
                  </a:cubicBezTo>
                  <a:cubicBezTo>
                    <a:pt x="0" y="65"/>
                    <a:pt x="9" y="41"/>
                    <a:pt x="26" y="24"/>
                  </a:cubicBezTo>
                  <a:cubicBezTo>
                    <a:pt x="42" y="8"/>
                    <a:pt x="61" y="0"/>
                    <a:pt x="82" y="0"/>
                  </a:cubicBezTo>
                  <a:cubicBezTo>
                    <a:pt x="107" y="0"/>
                    <a:pt x="127" y="7"/>
                    <a:pt x="141" y="22"/>
                  </a:cubicBezTo>
                  <a:cubicBezTo>
                    <a:pt x="155" y="35"/>
                    <a:pt x="162" y="53"/>
                    <a:pt x="162" y="76"/>
                  </a:cubicBezTo>
                  <a:cubicBezTo>
                    <a:pt x="162" y="83"/>
                    <a:pt x="161" y="89"/>
                    <a:pt x="159" y="95"/>
                  </a:cubicBezTo>
                  <a:close/>
                  <a:moveTo>
                    <a:pt x="84" y="27"/>
                  </a:moveTo>
                  <a:cubicBezTo>
                    <a:pt x="70" y="27"/>
                    <a:pt x="58" y="31"/>
                    <a:pt x="49" y="40"/>
                  </a:cubicBezTo>
                  <a:cubicBezTo>
                    <a:pt x="40" y="49"/>
                    <a:pt x="35" y="59"/>
                    <a:pt x="33" y="72"/>
                  </a:cubicBezTo>
                  <a:lnTo>
                    <a:pt x="131" y="72"/>
                  </a:lnTo>
                  <a:cubicBezTo>
                    <a:pt x="131" y="59"/>
                    <a:pt x="127" y="49"/>
                    <a:pt x="119" y="40"/>
                  </a:cubicBezTo>
                  <a:cubicBezTo>
                    <a:pt x="110" y="31"/>
                    <a:pt x="99" y="27"/>
                    <a:pt x="84" y="27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Freeform 111"/>
            <p:cNvSpPr>
              <a:spLocks/>
            </p:cNvSpPr>
            <p:nvPr/>
          </p:nvSpPr>
          <p:spPr bwMode="auto">
            <a:xfrm>
              <a:off x="4994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3 w 106"/>
                <a:gd name="T3" fmla="*/ 27 h 180"/>
                <a:gd name="T4" fmla="*/ 44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2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7" y="29"/>
                    <a:pt x="80" y="27"/>
                    <a:pt x="73" y="27"/>
                  </a:cubicBezTo>
                  <a:cubicBezTo>
                    <a:pt x="62" y="27"/>
                    <a:pt x="52" y="32"/>
                    <a:pt x="44" y="42"/>
                  </a:cubicBezTo>
                  <a:cubicBezTo>
                    <a:pt x="36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3" y="11"/>
                    <a:pt x="60" y="0"/>
                    <a:pt x="82" y="0"/>
                  </a:cubicBezTo>
                  <a:cubicBezTo>
                    <a:pt x="88" y="0"/>
                    <a:pt x="96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Freeform 112"/>
            <p:cNvSpPr>
              <a:spLocks noEditPoints="1"/>
            </p:cNvSpPr>
            <p:nvPr/>
          </p:nvSpPr>
          <p:spPr bwMode="auto">
            <a:xfrm>
              <a:off x="5021" y="3307"/>
              <a:ext cx="34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6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10 w 151"/>
                <a:gd name="T19" fmla="*/ 18 h 183"/>
                <a:gd name="T20" fmla="*/ 34 w 151"/>
                <a:gd name="T21" fmla="*/ 6 h 183"/>
                <a:gd name="T22" fmla="*/ 64 w 151"/>
                <a:gd name="T23" fmla="*/ 0 h 183"/>
                <a:gd name="T24" fmla="*/ 120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7 w 151"/>
                <a:gd name="T43" fmla="*/ 102 h 183"/>
                <a:gd name="T44" fmla="*/ 32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8" y="183"/>
                    <a:pt x="26" y="178"/>
                    <a:pt x="16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8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10" y="18"/>
                  </a:lnTo>
                  <a:cubicBezTo>
                    <a:pt x="16" y="13"/>
                    <a:pt x="24" y="9"/>
                    <a:pt x="34" y="6"/>
                  </a:cubicBezTo>
                  <a:cubicBezTo>
                    <a:pt x="45" y="2"/>
                    <a:pt x="55" y="0"/>
                    <a:pt x="64" y="0"/>
                  </a:cubicBezTo>
                  <a:cubicBezTo>
                    <a:pt x="90" y="0"/>
                    <a:pt x="108" y="6"/>
                    <a:pt x="120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2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9" y="181"/>
                    <a:pt x="122" y="177"/>
                  </a:cubicBezTo>
                  <a:cubicBezTo>
                    <a:pt x="116" y="174"/>
                    <a:pt x="112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7" y="102"/>
                  </a:cubicBezTo>
                  <a:cubicBezTo>
                    <a:pt x="37" y="110"/>
                    <a:pt x="32" y="120"/>
                    <a:pt x="32" y="131"/>
                  </a:cubicBezTo>
                  <a:cubicBezTo>
                    <a:pt x="32" y="149"/>
                    <a:pt x="42" y="158"/>
                    <a:pt x="64" y="158"/>
                  </a:cubicBezTo>
                  <a:cubicBezTo>
                    <a:pt x="80" y="158"/>
                    <a:pt x="94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Freeform 113"/>
            <p:cNvSpPr>
              <a:spLocks noEditPoints="1"/>
            </p:cNvSpPr>
            <p:nvPr/>
          </p:nvSpPr>
          <p:spPr bwMode="auto">
            <a:xfrm>
              <a:off x="5060" y="3287"/>
              <a:ext cx="34" cy="63"/>
            </a:xfrm>
            <a:custGeom>
              <a:avLst/>
              <a:gdLst>
                <a:gd name="T0" fmla="*/ 144 w 145"/>
                <a:gd name="T1" fmla="*/ 105 h 270"/>
                <a:gd name="T2" fmla="*/ 128 w 145"/>
                <a:gd name="T3" fmla="*/ 127 h 270"/>
                <a:gd name="T4" fmla="*/ 112 w 145"/>
                <a:gd name="T5" fmla="*/ 118 h 270"/>
                <a:gd name="T6" fmla="*/ 88 w 145"/>
                <a:gd name="T7" fmla="*/ 114 h 270"/>
                <a:gd name="T8" fmla="*/ 47 w 145"/>
                <a:gd name="T9" fmla="*/ 131 h 270"/>
                <a:gd name="T10" fmla="*/ 32 w 145"/>
                <a:gd name="T11" fmla="*/ 180 h 270"/>
                <a:gd name="T12" fmla="*/ 48 w 145"/>
                <a:gd name="T13" fmla="*/ 227 h 270"/>
                <a:gd name="T14" fmla="*/ 90 w 145"/>
                <a:gd name="T15" fmla="*/ 244 h 270"/>
                <a:gd name="T16" fmla="*/ 132 w 145"/>
                <a:gd name="T17" fmla="*/ 227 h 270"/>
                <a:gd name="T18" fmla="*/ 145 w 145"/>
                <a:gd name="T19" fmla="*/ 254 h 270"/>
                <a:gd name="T20" fmla="*/ 83 w 145"/>
                <a:gd name="T21" fmla="*/ 270 h 270"/>
                <a:gd name="T22" fmla="*/ 23 w 145"/>
                <a:gd name="T23" fmla="*/ 246 h 270"/>
                <a:gd name="T24" fmla="*/ 0 w 145"/>
                <a:gd name="T25" fmla="*/ 180 h 270"/>
                <a:gd name="T26" fmla="*/ 24 w 145"/>
                <a:gd name="T27" fmla="*/ 113 h 270"/>
                <a:gd name="T28" fmla="*/ 91 w 145"/>
                <a:gd name="T29" fmla="*/ 87 h 270"/>
                <a:gd name="T30" fmla="*/ 120 w 145"/>
                <a:gd name="T31" fmla="*/ 93 h 270"/>
                <a:gd name="T32" fmla="*/ 144 w 145"/>
                <a:gd name="T33" fmla="*/ 105 h 270"/>
                <a:gd name="T34" fmla="*/ 140 w 145"/>
                <a:gd name="T35" fmla="*/ 1 h 270"/>
                <a:gd name="T36" fmla="*/ 90 w 145"/>
                <a:gd name="T37" fmla="*/ 56 h 270"/>
                <a:gd name="T38" fmla="*/ 72 w 145"/>
                <a:gd name="T39" fmla="*/ 56 h 270"/>
                <a:gd name="T40" fmla="*/ 23 w 145"/>
                <a:gd name="T41" fmla="*/ 0 h 270"/>
                <a:gd name="T42" fmla="*/ 52 w 145"/>
                <a:gd name="T43" fmla="*/ 0 h 270"/>
                <a:gd name="T44" fmla="*/ 81 w 145"/>
                <a:gd name="T45" fmla="*/ 32 h 270"/>
                <a:gd name="T46" fmla="*/ 108 w 145"/>
                <a:gd name="T47" fmla="*/ 1 h 270"/>
                <a:gd name="T48" fmla="*/ 140 w 145"/>
                <a:gd name="T49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5" h="270">
                  <a:moveTo>
                    <a:pt x="144" y="105"/>
                  </a:moveTo>
                  <a:lnTo>
                    <a:pt x="128" y="127"/>
                  </a:lnTo>
                  <a:cubicBezTo>
                    <a:pt x="125" y="124"/>
                    <a:pt x="120" y="121"/>
                    <a:pt x="112" y="118"/>
                  </a:cubicBezTo>
                  <a:cubicBezTo>
                    <a:pt x="103" y="115"/>
                    <a:pt x="96" y="114"/>
                    <a:pt x="88" y="114"/>
                  </a:cubicBezTo>
                  <a:cubicBezTo>
                    <a:pt x="71" y="114"/>
                    <a:pt x="57" y="120"/>
                    <a:pt x="47" y="131"/>
                  </a:cubicBezTo>
                  <a:cubicBezTo>
                    <a:pt x="37" y="143"/>
                    <a:pt x="32" y="160"/>
                    <a:pt x="32" y="180"/>
                  </a:cubicBezTo>
                  <a:cubicBezTo>
                    <a:pt x="32" y="201"/>
                    <a:pt x="38" y="217"/>
                    <a:pt x="48" y="227"/>
                  </a:cubicBezTo>
                  <a:cubicBezTo>
                    <a:pt x="58" y="238"/>
                    <a:pt x="72" y="244"/>
                    <a:pt x="90" y="244"/>
                  </a:cubicBezTo>
                  <a:cubicBezTo>
                    <a:pt x="104" y="244"/>
                    <a:pt x="118" y="238"/>
                    <a:pt x="132" y="227"/>
                  </a:cubicBezTo>
                  <a:lnTo>
                    <a:pt x="145" y="254"/>
                  </a:lnTo>
                  <a:cubicBezTo>
                    <a:pt x="128" y="264"/>
                    <a:pt x="107" y="270"/>
                    <a:pt x="83" y="270"/>
                  </a:cubicBezTo>
                  <a:cubicBezTo>
                    <a:pt x="59" y="270"/>
                    <a:pt x="39" y="262"/>
                    <a:pt x="23" y="246"/>
                  </a:cubicBezTo>
                  <a:cubicBezTo>
                    <a:pt x="7" y="230"/>
                    <a:pt x="0" y="208"/>
                    <a:pt x="0" y="180"/>
                  </a:cubicBezTo>
                  <a:cubicBezTo>
                    <a:pt x="0" y="152"/>
                    <a:pt x="8" y="130"/>
                    <a:pt x="24" y="113"/>
                  </a:cubicBezTo>
                  <a:cubicBezTo>
                    <a:pt x="40" y="96"/>
                    <a:pt x="63" y="87"/>
                    <a:pt x="91" y="87"/>
                  </a:cubicBezTo>
                  <a:cubicBezTo>
                    <a:pt x="100" y="87"/>
                    <a:pt x="110" y="89"/>
                    <a:pt x="120" y="93"/>
                  </a:cubicBezTo>
                  <a:cubicBezTo>
                    <a:pt x="131" y="97"/>
                    <a:pt x="139" y="101"/>
                    <a:pt x="144" y="105"/>
                  </a:cubicBezTo>
                  <a:close/>
                  <a:moveTo>
                    <a:pt x="140" y="1"/>
                  </a:moveTo>
                  <a:lnTo>
                    <a:pt x="90" y="56"/>
                  </a:lnTo>
                  <a:lnTo>
                    <a:pt x="72" y="56"/>
                  </a:lnTo>
                  <a:lnTo>
                    <a:pt x="23" y="0"/>
                  </a:lnTo>
                  <a:lnTo>
                    <a:pt x="52" y="0"/>
                  </a:lnTo>
                  <a:lnTo>
                    <a:pt x="81" y="32"/>
                  </a:lnTo>
                  <a:lnTo>
                    <a:pt x="108" y="1"/>
                  </a:lnTo>
                  <a:lnTo>
                    <a:pt x="140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Freeform 114"/>
            <p:cNvSpPr>
              <a:spLocks/>
            </p:cNvSpPr>
            <p:nvPr/>
          </p:nvSpPr>
          <p:spPr bwMode="auto">
            <a:xfrm>
              <a:off x="5101" y="3307"/>
              <a:ext cx="32" cy="42"/>
            </a:xfrm>
            <a:custGeom>
              <a:avLst/>
              <a:gdLst>
                <a:gd name="T0" fmla="*/ 108 w 139"/>
                <a:gd name="T1" fmla="*/ 180 h 180"/>
                <a:gd name="T2" fmla="*/ 108 w 139"/>
                <a:gd name="T3" fmla="*/ 77 h 180"/>
                <a:gd name="T4" fmla="*/ 99 w 139"/>
                <a:gd name="T5" fmla="*/ 38 h 180"/>
                <a:gd name="T6" fmla="*/ 71 w 139"/>
                <a:gd name="T7" fmla="*/ 27 h 180"/>
                <a:gd name="T8" fmla="*/ 49 w 139"/>
                <a:gd name="T9" fmla="*/ 33 h 180"/>
                <a:gd name="T10" fmla="*/ 31 w 139"/>
                <a:gd name="T11" fmla="*/ 49 h 180"/>
                <a:gd name="T12" fmla="*/ 31 w 139"/>
                <a:gd name="T13" fmla="*/ 180 h 180"/>
                <a:gd name="T14" fmla="*/ 0 w 139"/>
                <a:gd name="T15" fmla="*/ 180 h 180"/>
                <a:gd name="T16" fmla="*/ 0 w 139"/>
                <a:gd name="T17" fmla="*/ 4 h 180"/>
                <a:gd name="T18" fmla="*/ 21 w 139"/>
                <a:gd name="T19" fmla="*/ 4 h 180"/>
                <a:gd name="T20" fmla="*/ 31 w 139"/>
                <a:gd name="T21" fmla="*/ 26 h 180"/>
                <a:gd name="T22" fmla="*/ 81 w 139"/>
                <a:gd name="T23" fmla="*/ 0 h 180"/>
                <a:gd name="T24" fmla="*/ 139 w 139"/>
                <a:gd name="T25" fmla="*/ 71 h 180"/>
                <a:gd name="T26" fmla="*/ 139 w 139"/>
                <a:gd name="T27" fmla="*/ 180 h 180"/>
                <a:gd name="T28" fmla="*/ 108 w 139"/>
                <a:gd name="T2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99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Freeform 115"/>
            <p:cNvSpPr>
              <a:spLocks noEditPoints="1"/>
            </p:cNvSpPr>
            <p:nvPr/>
          </p:nvSpPr>
          <p:spPr bwMode="auto">
            <a:xfrm>
              <a:off x="5140" y="3287"/>
              <a:ext cx="18" cy="62"/>
            </a:xfrm>
            <a:custGeom>
              <a:avLst/>
              <a:gdLst>
                <a:gd name="T0" fmla="*/ 25 w 76"/>
                <a:gd name="T1" fmla="*/ 266 h 266"/>
                <a:gd name="T2" fmla="*/ 25 w 76"/>
                <a:gd name="T3" fmla="*/ 116 h 266"/>
                <a:gd name="T4" fmla="*/ 0 w 76"/>
                <a:gd name="T5" fmla="*/ 116 h 266"/>
                <a:gd name="T6" fmla="*/ 0 w 76"/>
                <a:gd name="T7" fmla="*/ 90 h 266"/>
                <a:gd name="T8" fmla="*/ 56 w 76"/>
                <a:gd name="T9" fmla="*/ 90 h 266"/>
                <a:gd name="T10" fmla="*/ 56 w 76"/>
                <a:gd name="T11" fmla="*/ 266 h 266"/>
                <a:gd name="T12" fmla="*/ 25 w 76"/>
                <a:gd name="T13" fmla="*/ 266 h 266"/>
                <a:gd name="T14" fmla="*/ 76 w 76"/>
                <a:gd name="T15" fmla="*/ 0 h 266"/>
                <a:gd name="T16" fmla="*/ 39 w 76"/>
                <a:gd name="T17" fmla="*/ 55 h 266"/>
                <a:gd name="T18" fmla="*/ 16 w 76"/>
                <a:gd name="T19" fmla="*/ 55 h 266"/>
                <a:gd name="T20" fmla="*/ 44 w 76"/>
                <a:gd name="T21" fmla="*/ 0 h 266"/>
                <a:gd name="T22" fmla="*/ 76 w 76"/>
                <a:gd name="T23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Freeform 116"/>
            <p:cNvSpPr>
              <a:spLocks noEditPoints="1"/>
            </p:cNvSpPr>
            <p:nvPr/>
          </p:nvSpPr>
          <p:spPr bwMode="auto">
            <a:xfrm>
              <a:off x="5187" y="3307"/>
              <a:ext cx="35" cy="58"/>
            </a:xfrm>
            <a:custGeom>
              <a:avLst/>
              <a:gdLst>
                <a:gd name="T0" fmla="*/ 31 w 153"/>
                <a:gd name="T1" fmla="*/ 170 h 248"/>
                <a:gd name="T2" fmla="*/ 31 w 153"/>
                <a:gd name="T3" fmla="*/ 248 h 248"/>
                <a:gd name="T4" fmla="*/ 0 w 153"/>
                <a:gd name="T5" fmla="*/ 248 h 248"/>
                <a:gd name="T6" fmla="*/ 0 w 153"/>
                <a:gd name="T7" fmla="*/ 4 h 248"/>
                <a:gd name="T8" fmla="*/ 31 w 153"/>
                <a:gd name="T9" fmla="*/ 4 h 248"/>
                <a:gd name="T10" fmla="*/ 31 w 153"/>
                <a:gd name="T11" fmla="*/ 18 h 248"/>
                <a:gd name="T12" fmla="*/ 74 w 153"/>
                <a:gd name="T13" fmla="*/ 0 h 248"/>
                <a:gd name="T14" fmla="*/ 132 w 153"/>
                <a:gd name="T15" fmla="*/ 24 h 248"/>
                <a:gd name="T16" fmla="*/ 153 w 153"/>
                <a:gd name="T17" fmla="*/ 92 h 248"/>
                <a:gd name="T18" fmla="*/ 132 w 153"/>
                <a:gd name="T19" fmla="*/ 157 h 248"/>
                <a:gd name="T20" fmla="*/ 71 w 153"/>
                <a:gd name="T21" fmla="*/ 183 h 248"/>
                <a:gd name="T22" fmla="*/ 47 w 153"/>
                <a:gd name="T23" fmla="*/ 179 h 248"/>
                <a:gd name="T24" fmla="*/ 31 w 153"/>
                <a:gd name="T25" fmla="*/ 170 h 248"/>
                <a:gd name="T26" fmla="*/ 31 w 153"/>
                <a:gd name="T27" fmla="*/ 42 h 248"/>
                <a:gd name="T28" fmla="*/ 31 w 153"/>
                <a:gd name="T29" fmla="*/ 144 h 248"/>
                <a:gd name="T30" fmla="*/ 43 w 153"/>
                <a:gd name="T31" fmla="*/ 153 h 248"/>
                <a:gd name="T32" fmla="*/ 62 w 153"/>
                <a:gd name="T33" fmla="*/ 157 h 248"/>
                <a:gd name="T34" fmla="*/ 120 w 153"/>
                <a:gd name="T35" fmla="*/ 91 h 248"/>
                <a:gd name="T36" fmla="*/ 106 w 153"/>
                <a:gd name="T37" fmla="*/ 42 h 248"/>
                <a:gd name="T38" fmla="*/ 62 w 153"/>
                <a:gd name="T39" fmla="*/ 27 h 248"/>
                <a:gd name="T40" fmla="*/ 46 w 153"/>
                <a:gd name="T41" fmla="*/ 31 h 248"/>
                <a:gd name="T42" fmla="*/ 31 w 153"/>
                <a:gd name="T43" fmla="*/ 4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248">
                  <a:moveTo>
                    <a:pt x="31" y="170"/>
                  </a:moveTo>
                  <a:lnTo>
                    <a:pt x="31" y="248"/>
                  </a:lnTo>
                  <a:lnTo>
                    <a:pt x="0" y="248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18"/>
                  </a:lnTo>
                  <a:cubicBezTo>
                    <a:pt x="43" y="6"/>
                    <a:pt x="57" y="0"/>
                    <a:pt x="74" y="0"/>
                  </a:cubicBezTo>
                  <a:cubicBezTo>
                    <a:pt x="99" y="0"/>
                    <a:pt x="118" y="8"/>
                    <a:pt x="132" y="24"/>
                  </a:cubicBezTo>
                  <a:cubicBezTo>
                    <a:pt x="146" y="39"/>
                    <a:pt x="153" y="62"/>
                    <a:pt x="153" y="92"/>
                  </a:cubicBezTo>
                  <a:cubicBezTo>
                    <a:pt x="153" y="119"/>
                    <a:pt x="146" y="141"/>
                    <a:pt x="132" y="157"/>
                  </a:cubicBezTo>
                  <a:cubicBezTo>
                    <a:pt x="118" y="174"/>
                    <a:pt x="98" y="183"/>
                    <a:pt x="71" y="183"/>
                  </a:cubicBezTo>
                  <a:cubicBezTo>
                    <a:pt x="64" y="183"/>
                    <a:pt x="56" y="181"/>
                    <a:pt x="47" y="179"/>
                  </a:cubicBezTo>
                  <a:cubicBezTo>
                    <a:pt x="39" y="176"/>
                    <a:pt x="33" y="173"/>
                    <a:pt x="31" y="170"/>
                  </a:cubicBezTo>
                  <a:close/>
                  <a:moveTo>
                    <a:pt x="31" y="42"/>
                  </a:moveTo>
                  <a:lnTo>
                    <a:pt x="31" y="144"/>
                  </a:lnTo>
                  <a:cubicBezTo>
                    <a:pt x="33" y="147"/>
                    <a:pt x="37" y="150"/>
                    <a:pt x="43" y="153"/>
                  </a:cubicBezTo>
                  <a:cubicBezTo>
                    <a:pt x="50" y="155"/>
                    <a:pt x="56" y="157"/>
                    <a:pt x="62" y="157"/>
                  </a:cubicBezTo>
                  <a:cubicBezTo>
                    <a:pt x="101" y="157"/>
                    <a:pt x="120" y="135"/>
                    <a:pt x="120" y="91"/>
                  </a:cubicBezTo>
                  <a:cubicBezTo>
                    <a:pt x="120" y="69"/>
                    <a:pt x="115" y="52"/>
                    <a:pt x="106" y="42"/>
                  </a:cubicBezTo>
                  <a:cubicBezTo>
                    <a:pt x="97" y="32"/>
                    <a:pt x="82" y="27"/>
                    <a:pt x="62" y="27"/>
                  </a:cubicBezTo>
                  <a:cubicBezTo>
                    <a:pt x="58" y="27"/>
                    <a:pt x="52" y="28"/>
                    <a:pt x="46" y="31"/>
                  </a:cubicBezTo>
                  <a:cubicBezTo>
                    <a:pt x="40" y="34"/>
                    <a:pt x="35" y="38"/>
                    <a:pt x="31" y="4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Freeform 117"/>
            <p:cNvSpPr>
              <a:spLocks/>
            </p:cNvSpPr>
            <p:nvPr/>
          </p:nvSpPr>
          <p:spPr bwMode="auto">
            <a:xfrm>
              <a:off x="5230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2 w 106"/>
                <a:gd name="T3" fmla="*/ 27 h 180"/>
                <a:gd name="T4" fmla="*/ 43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1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1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1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Freeform 118"/>
            <p:cNvSpPr>
              <a:spLocks noEditPoints="1"/>
            </p:cNvSpPr>
            <p:nvPr/>
          </p:nvSpPr>
          <p:spPr bwMode="auto">
            <a:xfrm>
              <a:off x="5256" y="3307"/>
              <a:ext cx="37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80 w 159"/>
                <a:gd name="T5" fmla="*/ 0 h 183"/>
                <a:gd name="T6" fmla="*/ 139 w 159"/>
                <a:gd name="T7" fmla="*/ 24 h 183"/>
                <a:gd name="T8" fmla="*/ 159 w 159"/>
                <a:gd name="T9" fmla="*/ 91 h 183"/>
                <a:gd name="T10" fmla="*/ 138 w 159"/>
                <a:gd name="T11" fmla="*/ 158 h 183"/>
                <a:gd name="T12" fmla="*/ 80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3 w 159"/>
                <a:gd name="T19" fmla="*/ 91 h 183"/>
                <a:gd name="T20" fmla="*/ 80 w 159"/>
                <a:gd name="T21" fmla="*/ 157 h 183"/>
                <a:gd name="T22" fmla="*/ 114 w 159"/>
                <a:gd name="T23" fmla="*/ 140 h 183"/>
                <a:gd name="T24" fmla="*/ 127 w 159"/>
                <a:gd name="T25" fmla="*/ 91 h 183"/>
                <a:gd name="T26" fmla="*/ 80 w 159"/>
                <a:gd name="T27" fmla="*/ 26 h 183"/>
                <a:gd name="T28" fmla="*/ 46 w 159"/>
                <a:gd name="T29" fmla="*/ 43 h 183"/>
                <a:gd name="T30" fmla="*/ 33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8" y="42"/>
                    <a:pt x="22" y="25"/>
                  </a:cubicBezTo>
                  <a:cubicBezTo>
                    <a:pt x="37" y="9"/>
                    <a:pt x="56" y="0"/>
                    <a:pt x="80" y="0"/>
                  </a:cubicBezTo>
                  <a:cubicBezTo>
                    <a:pt x="105" y="0"/>
                    <a:pt x="125" y="8"/>
                    <a:pt x="139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8" y="158"/>
                  </a:cubicBezTo>
                  <a:cubicBezTo>
                    <a:pt x="124" y="175"/>
                    <a:pt x="105" y="183"/>
                    <a:pt x="80" y="183"/>
                  </a:cubicBezTo>
                  <a:cubicBezTo>
                    <a:pt x="55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3" y="91"/>
                  </a:moveTo>
                  <a:cubicBezTo>
                    <a:pt x="33" y="135"/>
                    <a:pt x="49" y="157"/>
                    <a:pt x="80" y="157"/>
                  </a:cubicBezTo>
                  <a:cubicBezTo>
                    <a:pt x="95" y="157"/>
                    <a:pt x="106" y="151"/>
                    <a:pt x="114" y="140"/>
                  </a:cubicBezTo>
                  <a:cubicBezTo>
                    <a:pt x="123" y="128"/>
                    <a:pt x="127" y="112"/>
                    <a:pt x="127" y="91"/>
                  </a:cubicBezTo>
                  <a:cubicBezTo>
                    <a:pt x="127" y="48"/>
                    <a:pt x="111" y="26"/>
                    <a:pt x="80" y="26"/>
                  </a:cubicBezTo>
                  <a:cubicBezTo>
                    <a:pt x="66" y="26"/>
                    <a:pt x="54" y="32"/>
                    <a:pt x="46" y="43"/>
                  </a:cubicBezTo>
                  <a:cubicBezTo>
                    <a:pt x="37" y="55"/>
                    <a:pt x="33" y="71"/>
                    <a:pt x="33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8" name="Freeform 119"/>
            <p:cNvSpPr>
              <a:spLocks noEditPoints="1"/>
            </p:cNvSpPr>
            <p:nvPr/>
          </p:nvSpPr>
          <p:spPr bwMode="auto">
            <a:xfrm>
              <a:off x="5298" y="3305"/>
              <a:ext cx="33" cy="60"/>
            </a:xfrm>
            <a:custGeom>
              <a:avLst/>
              <a:gdLst>
                <a:gd name="T0" fmla="*/ 3 w 146"/>
                <a:gd name="T1" fmla="*/ 236 h 256"/>
                <a:gd name="T2" fmla="*/ 20 w 146"/>
                <a:gd name="T3" fmla="*/ 211 h 256"/>
                <a:gd name="T4" fmla="*/ 70 w 146"/>
                <a:gd name="T5" fmla="*/ 229 h 256"/>
                <a:gd name="T6" fmla="*/ 104 w 146"/>
                <a:gd name="T7" fmla="*/ 222 h 256"/>
                <a:gd name="T8" fmla="*/ 116 w 146"/>
                <a:gd name="T9" fmla="*/ 203 h 256"/>
                <a:gd name="T10" fmla="*/ 85 w 146"/>
                <a:gd name="T11" fmla="*/ 182 h 256"/>
                <a:gd name="T12" fmla="*/ 66 w 146"/>
                <a:gd name="T13" fmla="*/ 185 h 256"/>
                <a:gd name="T14" fmla="*/ 44 w 146"/>
                <a:gd name="T15" fmla="*/ 187 h 256"/>
                <a:gd name="T16" fmla="*/ 7 w 146"/>
                <a:gd name="T17" fmla="*/ 159 h 256"/>
                <a:gd name="T18" fmla="*/ 16 w 146"/>
                <a:gd name="T19" fmla="*/ 143 h 256"/>
                <a:gd name="T20" fmla="*/ 37 w 146"/>
                <a:gd name="T21" fmla="*/ 133 h 256"/>
                <a:gd name="T22" fmla="*/ 0 w 146"/>
                <a:gd name="T23" fmla="*/ 73 h 256"/>
                <a:gd name="T24" fmla="*/ 20 w 146"/>
                <a:gd name="T25" fmla="*/ 27 h 256"/>
                <a:gd name="T26" fmla="*/ 67 w 146"/>
                <a:gd name="T27" fmla="*/ 8 h 256"/>
                <a:gd name="T28" fmla="*/ 108 w 146"/>
                <a:gd name="T29" fmla="*/ 19 h 256"/>
                <a:gd name="T30" fmla="*/ 123 w 146"/>
                <a:gd name="T31" fmla="*/ 0 h 256"/>
                <a:gd name="T32" fmla="*/ 144 w 146"/>
                <a:gd name="T33" fmla="*/ 20 h 256"/>
                <a:gd name="T34" fmla="*/ 125 w 146"/>
                <a:gd name="T35" fmla="*/ 34 h 256"/>
                <a:gd name="T36" fmla="*/ 137 w 146"/>
                <a:gd name="T37" fmla="*/ 74 h 256"/>
                <a:gd name="T38" fmla="*/ 120 w 146"/>
                <a:gd name="T39" fmla="*/ 119 h 256"/>
                <a:gd name="T40" fmla="*/ 77 w 146"/>
                <a:gd name="T41" fmla="*/ 140 h 256"/>
                <a:gd name="T42" fmla="*/ 51 w 146"/>
                <a:gd name="T43" fmla="*/ 142 h 256"/>
                <a:gd name="T44" fmla="*/ 39 w 146"/>
                <a:gd name="T45" fmla="*/ 146 h 256"/>
                <a:gd name="T46" fmla="*/ 31 w 146"/>
                <a:gd name="T47" fmla="*/ 154 h 256"/>
                <a:gd name="T48" fmla="*/ 47 w 146"/>
                <a:gd name="T49" fmla="*/ 161 h 256"/>
                <a:gd name="T50" fmla="*/ 69 w 146"/>
                <a:gd name="T51" fmla="*/ 158 h 256"/>
                <a:gd name="T52" fmla="*/ 91 w 146"/>
                <a:gd name="T53" fmla="*/ 156 h 256"/>
                <a:gd name="T54" fmla="*/ 132 w 146"/>
                <a:gd name="T55" fmla="*/ 168 h 256"/>
                <a:gd name="T56" fmla="*/ 146 w 146"/>
                <a:gd name="T57" fmla="*/ 202 h 256"/>
                <a:gd name="T58" fmla="*/ 124 w 146"/>
                <a:gd name="T59" fmla="*/ 242 h 256"/>
                <a:gd name="T60" fmla="*/ 69 w 146"/>
                <a:gd name="T61" fmla="*/ 256 h 256"/>
                <a:gd name="T62" fmla="*/ 33 w 146"/>
                <a:gd name="T63" fmla="*/ 250 h 256"/>
                <a:gd name="T64" fmla="*/ 3 w 146"/>
                <a:gd name="T65" fmla="*/ 236 h 256"/>
                <a:gd name="T66" fmla="*/ 69 w 146"/>
                <a:gd name="T67" fmla="*/ 34 h 256"/>
                <a:gd name="T68" fmla="*/ 43 w 146"/>
                <a:gd name="T69" fmla="*/ 45 h 256"/>
                <a:gd name="T70" fmla="*/ 32 w 146"/>
                <a:gd name="T71" fmla="*/ 73 h 256"/>
                <a:gd name="T72" fmla="*/ 42 w 146"/>
                <a:gd name="T73" fmla="*/ 103 h 256"/>
                <a:gd name="T74" fmla="*/ 69 w 146"/>
                <a:gd name="T75" fmla="*/ 115 h 256"/>
                <a:gd name="T76" fmla="*/ 95 w 146"/>
                <a:gd name="T77" fmla="*/ 104 h 256"/>
                <a:gd name="T78" fmla="*/ 104 w 146"/>
                <a:gd name="T79" fmla="*/ 73 h 256"/>
                <a:gd name="T80" fmla="*/ 94 w 146"/>
                <a:gd name="T81" fmla="*/ 45 h 256"/>
                <a:gd name="T82" fmla="*/ 69 w 146"/>
                <a:gd name="T83" fmla="*/ 34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6" h="256">
                  <a:moveTo>
                    <a:pt x="3" y="236"/>
                  </a:moveTo>
                  <a:lnTo>
                    <a:pt x="20" y="211"/>
                  </a:lnTo>
                  <a:cubicBezTo>
                    <a:pt x="38" y="223"/>
                    <a:pt x="55" y="229"/>
                    <a:pt x="70" y="229"/>
                  </a:cubicBezTo>
                  <a:cubicBezTo>
                    <a:pt x="84" y="229"/>
                    <a:pt x="95" y="226"/>
                    <a:pt x="104" y="222"/>
                  </a:cubicBezTo>
                  <a:cubicBezTo>
                    <a:pt x="112" y="217"/>
                    <a:pt x="116" y="211"/>
                    <a:pt x="116" y="203"/>
                  </a:cubicBezTo>
                  <a:cubicBezTo>
                    <a:pt x="116" y="189"/>
                    <a:pt x="105" y="182"/>
                    <a:pt x="85" y="182"/>
                  </a:cubicBezTo>
                  <a:cubicBezTo>
                    <a:pt x="81" y="182"/>
                    <a:pt x="75" y="183"/>
                    <a:pt x="66" y="185"/>
                  </a:cubicBezTo>
                  <a:cubicBezTo>
                    <a:pt x="57" y="186"/>
                    <a:pt x="49" y="187"/>
                    <a:pt x="44" y="187"/>
                  </a:cubicBezTo>
                  <a:cubicBezTo>
                    <a:pt x="19" y="187"/>
                    <a:pt x="7" y="178"/>
                    <a:pt x="7" y="159"/>
                  </a:cubicBezTo>
                  <a:cubicBezTo>
                    <a:pt x="7" y="153"/>
                    <a:pt x="10" y="148"/>
                    <a:pt x="16" y="143"/>
                  </a:cubicBezTo>
                  <a:cubicBezTo>
                    <a:pt x="22" y="139"/>
                    <a:pt x="29" y="135"/>
                    <a:pt x="37" y="133"/>
                  </a:cubicBezTo>
                  <a:cubicBezTo>
                    <a:pt x="13" y="122"/>
                    <a:pt x="0" y="101"/>
                    <a:pt x="0" y="73"/>
                  </a:cubicBezTo>
                  <a:cubicBezTo>
                    <a:pt x="0" y="54"/>
                    <a:pt x="7" y="39"/>
                    <a:pt x="20" y="27"/>
                  </a:cubicBezTo>
                  <a:cubicBezTo>
                    <a:pt x="32" y="15"/>
                    <a:pt x="48" y="8"/>
                    <a:pt x="67" y="8"/>
                  </a:cubicBezTo>
                  <a:cubicBezTo>
                    <a:pt x="84" y="8"/>
                    <a:pt x="98" y="12"/>
                    <a:pt x="108" y="19"/>
                  </a:cubicBezTo>
                  <a:lnTo>
                    <a:pt x="123" y="0"/>
                  </a:lnTo>
                  <a:lnTo>
                    <a:pt x="144" y="20"/>
                  </a:lnTo>
                  <a:lnTo>
                    <a:pt x="125" y="34"/>
                  </a:lnTo>
                  <a:cubicBezTo>
                    <a:pt x="133" y="44"/>
                    <a:pt x="137" y="58"/>
                    <a:pt x="137" y="74"/>
                  </a:cubicBezTo>
                  <a:cubicBezTo>
                    <a:pt x="137" y="92"/>
                    <a:pt x="131" y="107"/>
                    <a:pt x="120" y="119"/>
                  </a:cubicBezTo>
                  <a:cubicBezTo>
                    <a:pt x="109" y="131"/>
                    <a:pt x="95" y="138"/>
                    <a:pt x="77" y="140"/>
                  </a:cubicBezTo>
                  <a:lnTo>
                    <a:pt x="51" y="142"/>
                  </a:lnTo>
                  <a:cubicBezTo>
                    <a:pt x="48" y="143"/>
                    <a:pt x="44" y="144"/>
                    <a:pt x="39" y="146"/>
                  </a:cubicBezTo>
                  <a:cubicBezTo>
                    <a:pt x="33" y="148"/>
                    <a:pt x="31" y="151"/>
                    <a:pt x="31" y="154"/>
                  </a:cubicBezTo>
                  <a:cubicBezTo>
                    <a:pt x="31" y="158"/>
                    <a:pt x="36" y="161"/>
                    <a:pt x="47" y="161"/>
                  </a:cubicBezTo>
                  <a:cubicBezTo>
                    <a:pt x="52" y="161"/>
                    <a:pt x="59" y="160"/>
                    <a:pt x="69" y="158"/>
                  </a:cubicBezTo>
                  <a:cubicBezTo>
                    <a:pt x="79" y="156"/>
                    <a:pt x="86" y="156"/>
                    <a:pt x="91" y="156"/>
                  </a:cubicBezTo>
                  <a:cubicBezTo>
                    <a:pt x="108" y="156"/>
                    <a:pt x="122" y="160"/>
                    <a:pt x="132" y="168"/>
                  </a:cubicBezTo>
                  <a:cubicBezTo>
                    <a:pt x="141" y="176"/>
                    <a:pt x="146" y="188"/>
                    <a:pt x="146" y="202"/>
                  </a:cubicBezTo>
                  <a:cubicBezTo>
                    <a:pt x="146" y="219"/>
                    <a:pt x="139" y="232"/>
                    <a:pt x="124" y="242"/>
                  </a:cubicBezTo>
                  <a:cubicBezTo>
                    <a:pt x="110" y="252"/>
                    <a:pt x="92" y="256"/>
                    <a:pt x="69" y="256"/>
                  </a:cubicBezTo>
                  <a:cubicBezTo>
                    <a:pt x="58" y="256"/>
                    <a:pt x="46" y="254"/>
                    <a:pt x="33" y="250"/>
                  </a:cubicBezTo>
                  <a:cubicBezTo>
                    <a:pt x="21" y="246"/>
                    <a:pt x="11" y="241"/>
                    <a:pt x="3" y="236"/>
                  </a:cubicBezTo>
                  <a:close/>
                  <a:moveTo>
                    <a:pt x="69" y="34"/>
                  </a:moveTo>
                  <a:cubicBezTo>
                    <a:pt x="58" y="34"/>
                    <a:pt x="49" y="37"/>
                    <a:pt x="43" y="45"/>
                  </a:cubicBezTo>
                  <a:cubicBezTo>
                    <a:pt x="36" y="53"/>
                    <a:pt x="32" y="62"/>
                    <a:pt x="32" y="73"/>
                  </a:cubicBezTo>
                  <a:cubicBezTo>
                    <a:pt x="32" y="85"/>
                    <a:pt x="36" y="95"/>
                    <a:pt x="42" y="103"/>
                  </a:cubicBezTo>
                  <a:cubicBezTo>
                    <a:pt x="49" y="111"/>
                    <a:pt x="58" y="115"/>
                    <a:pt x="69" y="115"/>
                  </a:cubicBezTo>
                  <a:cubicBezTo>
                    <a:pt x="80" y="115"/>
                    <a:pt x="89" y="112"/>
                    <a:pt x="95" y="104"/>
                  </a:cubicBezTo>
                  <a:cubicBezTo>
                    <a:pt x="101" y="96"/>
                    <a:pt x="104" y="86"/>
                    <a:pt x="104" y="73"/>
                  </a:cubicBezTo>
                  <a:cubicBezTo>
                    <a:pt x="104" y="62"/>
                    <a:pt x="101" y="53"/>
                    <a:pt x="94" y="45"/>
                  </a:cubicBezTo>
                  <a:cubicBezTo>
                    <a:pt x="88" y="37"/>
                    <a:pt x="79" y="34"/>
                    <a:pt x="69" y="34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9" name="Freeform 120"/>
            <p:cNvSpPr>
              <a:spLocks/>
            </p:cNvSpPr>
            <p:nvPr/>
          </p:nvSpPr>
          <p:spPr bwMode="auto">
            <a:xfrm>
              <a:off x="5339" y="3307"/>
              <a:ext cx="24" cy="42"/>
            </a:xfrm>
            <a:custGeom>
              <a:avLst/>
              <a:gdLst>
                <a:gd name="T0" fmla="*/ 93 w 106"/>
                <a:gd name="T1" fmla="*/ 34 h 180"/>
                <a:gd name="T2" fmla="*/ 72 w 106"/>
                <a:gd name="T3" fmla="*/ 27 h 180"/>
                <a:gd name="T4" fmla="*/ 43 w 106"/>
                <a:gd name="T5" fmla="*/ 42 h 180"/>
                <a:gd name="T6" fmla="*/ 31 w 106"/>
                <a:gd name="T7" fmla="*/ 79 h 180"/>
                <a:gd name="T8" fmla="*/ 31 w 106"/>
                <a:gd name="T9" fmla="*/ 180 h 180"/>
                <a:gd name="T10" fmla="*/ 0 w 106"/>
                <a:gd name="T11" fmla="*/ 180 h 180"/>
                <a:gd name="T12" fmla="*/ 0 w 106"/>
                <a:gd name="T13" fmla="*/ 4 h 180"/>
                <a:gd name="T14" fmla="*/ 31 w 106"/>
                <a:gd name="T15" fmla="*/ 4 h 180"/>
                <a:gd name="T16" fmla="*/ 31 w 106"/>
                <a:gd name="T17" fmla="*/ 32 h 180"/>
                <a:gd name="T18" fmla="*/ 82 w 106"/>
                <a:gd name="T19" fmla="*/ 0 h 180"/>
                <a:gd name="T20" fmla="*/ 106 w 106"/>
                <a:gd name="T21" fmla="*/ 3 h 180"/>
                <a:gd name="T22" fmla="*/ 93 w 106"/>
                <a:gd name="T23" fmla="*/ 3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6" h="180">
                  <a:moveTo>
                    <a:pt x="93" y="34"/>
                  </a:moveTo>
                  <a:cubicBezTo>
                    <a:pt x="86" y="29"/>
                    <a:pt x="79" y="27"/>
                    <a:pt x="72" y="27"/>
                  </a:cubicBezTo>
                  <a:cubicBezTo>
                    <a:pt x="61" y="27"/>
                    <a:pt x="52" y="32"/>
                    <a:pt x="43" y="42"/>
                  </a:cubicBezTo>
                  <a:cubicBezTo>
                    <a:pt x="35" y="52"/>
                    <a:pt x="31" y="64"/>
                    <a:pt x="31" y="7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31" y="4"/>
                  </a:lnTo>
                  <a:lnTo>
                    <a:pt x="31" y="32"/>
                  </a:lnTo>
                  <a:cubicBezTo>
                    <a:pt x="42" y="11"/>
                    <a:pt x="59" y="0"/>
                    <a:pt x="82" y="0"/>
                  </a:cubicBezTo>
                  <a:cubicBezTo>
                    <a:pt x="87" y="0"/>
                    <a:pt x="95" y="1"/>
                    <a:pt x="106" y="3"/>
                  </a:cubicBezTo>
                  <a:lnTo>
                    <a:pt x="93" y="3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Freeform 121"/>
            <p:cNvSpPr>
              <a:spLocks noEditPoints="1"/>
            </p:cNvSpPr>
            <p:nvPr/>
          </p:nvSpPr>
          <p:spPr bwMode="auto">
            <a:xfrm>
              <a:off x="5366" y="3307"/>
              <a:ext cx="34" cy="43"/>
            </a:xfrm>
            <a:custGeom>
              <a:avLst/>
              <a:gdLst>
                <a:gd name="T0" fmla="*/ 108 w 150"/>
                <a:gd name="T1" fmla="*/ 159 h 183"/>
                <a:gd name="T2" fmla="*/ 51 w 150"/>
                <a:gd name="T3" fmla="*/ 183 h 183"/>
                <a:gd name="T4" fmla="*/ 15 w 150"/>
                <a:gd name="T5" fmla="*/ 168 h 183"/>
                <a:gd name="T6" fmla="*/ 0 w 150"/>
                <a:gd name="T7" fmla="*/ 130 h 183"/>
                <a:gd name="T8" fmla="*/ 23 w 150"/>
                <a:gd name="T9" fmla="*/ 85 h 183"/>
                <a:gd name="T10" fmla="*/ 83 w 150"/>
                <a:gd name="T11" fmla="*/ 67 h 183"/>
                <a:gd name="T12" fmla="*/ 105 w 150"/>
                <a:gd name="T13" fmla="*/ 71 h 183"/>
                <a:gd name="T14" fmla="*/ 67 w 150"/>
                <a:gd name="T15" fmla="*/ 28 h 183"/>
                <a:gd name="T16" fmla="*/ 22 w 150"/>
                <a:gd name="T17" fmla="*/ 44 h 183"/>
                <a:gd name="T18" fmla="*/ 9 w 150"/>
                <a:gd name="T19" fmla="*/ 18 h 183"/>
                <a:gd name="T20" fmla="*/ 34 w 150"/>
                <a:gd name="T21" fmla="*/ 6 h 183"/>
                <a:gd name="T22" fmla="*/ 64 w 150"/>
                <a:gd name="T23" fmla="*/ 0 h 183"/>
                <a:gd name="T24" fmla="*/ 119 w 150"/>
                <a:gd name="T25" fmla="*/ 18 h 183"/>
                <a:gd name="T26" fmla="*/ 137 w 150"/>
                <a:gd name="T27" fmla="*/ 73 h 183"/>
                <a:gd name="T28" fmla="*/ 137 w 150"/>
                <a:gd name="T29" fmla="*/ 136 h 183"/>
                <a:gd name="T30" fmla="*/ 150 w 150"/>
                <a:gd name="T31" fmla="*/ 167 h 183"/>
                <a:gd name="T32" fmla="*/ 150 w 150"/>
                <a:gd name="T33" fmla="*/ 183 h 183"/>
                <a:gd name="T34" fmla="*/ 122 w 150"/>
                <a:gd name="T35" fmla="*/ 177 h 183"/>
                <a:gd name="T36" fmla="*/ 108 w 150"/>
                <a:gd name="T37" fmla="*/ 159 h 183"/>
                <a:gd name="T38" fmla="*/ 105 w 150"/>
                <a:gd name="T39" fmla="*/ 93 h 183"/>
                <a:gd name="T40" fmla="*/ 85 w 150"/>
                <a:gd name="T41" fmla="*/ 90 h 183"/>
                <a:gd name="T42" fmla="*/ 46 w 150"/>
                <a:gd name="T43" fmla="*/ 102 h 183"/>
                <a:gd name="T44" fmla="*/ 31 w 150"/>
                <a:gd name="T45" fmla="*/ 131 h 183"/>
                <a:gd name="T46" fmla="*/ 63 w 150"/>
                <a:gd name="T47" fmla="*/ 158 h 183"/>
                <a:gd name="T48" fmla="*/ 105 w 150"/>
                <a:gd name="T49" fmla="*/ 136 h 183"/>
                <a:gd name="T50" fmla="*/ 105 w 150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0" h="183">
                  <a:moveTo>
                    <a:pt x="108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3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5" y="71"/>
                  </a:cubicBezTo>
                  <a:cubicBezTo>
                    <a:pt x="105" y="43"/>
                    <a:pt x="93" y="28"/>
                    <a:pt x="67" y="28"/>
                  </a:cubicBezTo>
                  <a:cubicBezTo>
                    <a:pt x="48" y="28"/>
                    <a:pt x="33" y="34"/>
                    <a:pt x="22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0" y="167"/>
                  </a:cubicBezTo>
                  <a:lnTo>
                    <a:pt x="150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8" y="159"/>
                  </a:cubicBezTo>
                  <a:close/>
                  <a:moveTo>
                    <a:pt x="105" y="93"/>
                  </a:moveTo>
                  <a:cubicBezTo>
                    <a:pt x="95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3" y="158"/>
                  </a:cubicBezTo>
                  <a:cubicBezTo>
                    <a:pt x="79" y="158"/>
                    <a:pt x="93" y="151"/>
                    <a:pt x="105" y="136"/>
                  </a:cubicBezTo>
                  <a:lnTo>
                    <a:pt x="105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Freeform 122"/>
            <p:cNvSpPr>
              <a:spLocks/>
            </p:cNvSpPr>
            <p:nvPr/>
          </p:nvSpPr>
          <p:spPr bwMode="auto">
            <a:xfrm>
              <a:off x="5408" y="3307"/>
              <a:ext cx="53" cy="42"/>
            </a:xfrm>
            <a:custGeom>
              <a:avLst/>
              <a:gdLst>
                <a:gd name="T0" fmla="*/ 203 w 234"/>
                <a:gd name="T1" fmla="*/ 180 h 180"/>
                <a:gd name="T2" fmla="*/ 203 w 234"/>
                <a:gd name="T3" fmla="*/ 68 h 180"/>
                <a:gd name="T4" fmla="*/ 167 w 234"/>
                <a:gd name="T5" fmla="*/ 27 h 180"/>
                <a:gd name="T6" fmla="*/ 146 w 234"/>
                <a:gd name="T7" fmla="*/ 34 h 180"/>
                <a:gd name="T8" fmla="*/ 133 w 234"/>
                <a:gd name="T9" fmla="*/ 50 h 180"/>
                <a:gd name="T10" fmla="*/ 133 w 234"/>
                <a:gd name="T11" fmla="*/ 180 h 180"/>
                <a:gd name="T12" fmla="*/ 101 w 234"/>
                <a:gd name="T13" fmla="*/ 180 h 180"/>
                <a:gd name="T14" fmla="*/ 101 w 234"/>
                <a:gd name="T15" fmla="*/ 55 h 180"/>
                <a:gd name="T16" fmla="*/ 92 w 234"/>
                <a:gd name="T17" fmla="*/ 34 h 180"/>
                <a:gd name="T18" fmla="*/ 66 w 234"/>
                <a:gd name="T19" fmla="*/ 27 h 180"/>
                <a:gd name="T20" fmla="*/ 46 w 234"/>
                <a:gd name="T21" fmla="*/ 34 h 180"/>
                <a:gd name="T22" fmla="*/ 31 w 234"/>
                <a:gd name="T23" fmla="*/ 50 h 180"/>
                <a:gd name="T24" fmla="*/ 31 w 234"/>
                <a:gd name="T25" fmla="*/ 180 h 180"/>
                <a:gd name="T26" fmla="*/ 0 w 234"/>
                <a:gd name="T27" fmla="*/ 180 h 180"/>
                <a:gd name="T28" fmla="*/ 0 w 234"/>
                <a:gd name="T29" fmla="*/ 4 h 180"/>
                <a:gd name="T30" fmla="*/ 20 w 234"/>
                <a:gd name="T31" fmla="*/ 4 h 180"/>
                <a:gd name="T32" fmla="*/ 30 w 234"/>
                <a:gd name="T33" fmla="*/ 24 h 180"/>
                <a:gd name="T34" fmla="*/ 76 w 234"/>
                <a:gd name="T35" fmla="*/ 0 h 180"/>
                <a:gd name="T36" fmla="*/ 128 w 234"/>
                <a:gd name="T37" fmla="*/ 24 h 180"/>
                <a:gd name="T38" fmla="*/ 148 w 234"/>
                <a:gd name="T39" fmla="*/ 7 h 180"/>
                <a:gd name="T40" fmla="*/ 177 w 234"/>
                <a:gd name="T41" fmla="*/ 0 h 180"/>
                <a:gd name="T42" fmla="*/ 219 w 234"/>
                <a:gd name="T43" fmla="*/ 17 h 180"/>
                <a:gd name="T44" fmla="*/ 234 w 234"/>
                <a:gd name="T45" fmla="*/ 62 h 180"/>
                <a:gd name="T46" fmla="*/ 234 w 234"/>
                <a:gd name="T47" fmla="*/ 180 h 180"/>
                <a:gd name="T48" fmla="*/ 203 w 234"/>
                <a:gd name="T4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6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Freeform 123"/>
            <p:cNvSpPr>
              <a:spLocks/>
            </p:cNvSpPr>
            <p:nvPr/>
          </p:nvSpPr>
          <p:spPr bwMode="auto">
            <a:xfrm>
              <a:off x="5490" y="3293"/>
              <a:ext cx="44" cy="57"/>
            </a:xfrm>
            <a:custGeom>
              <a:avLst/>
              <a:gdLst>
                <a:gd name="T0" fmla="*/ 106 w 193"/>
                <a:gd name="T1" fmla="*/ 244 h 244"/>
                <a:gd name="T2" fmla="*/ 90 w 193"/>
                <a:gd name="T3" fmla="*/ 244 h 244"/>
                <a:gd name="T4" fmla="*/ 0 w 193"/>
                <a:gd name="T5" fmla="*/ 0 h 244"/>
                <a:gd name="T6" fmla="*/ 37 w 193"/>
                <a:gd name="T7" fmla="*/ 0 h 244"/>
                <a:gd name="T8" fmla="*/ 98 w 193"/>
                <a:gd name="T9" fmla="*/ 177 h 244"/>
                <a:gd name="T10" fmla="*/ 158 w 193"/>
                <a:gd name="T11" fmla="*/ 0 h 244"/>
                <a:gd name="T12" fmla="*/ 193 w 193"/>
                <a:gd name="T13" fmla="*/ 0 h 244"/>
                <a:gd name="T14" fmla="*/ 106 w 193"/>
                <a:gd name="T1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3" h="244">
                  <a:moveTo>
                    <a:pt x="106" y="244"/>
                  </a:moveTo>
                  <a:lnTo>
                    <a:pt x="90" y="244"/>
                  </a:lnTo>
                  <a:lnTo>
                    <a:pt x="0" y="0"/>
                  </a:lnTo>
                  <a:lnTo>
                    <a:pt x="37" y="0"/>
                  </a:lnTo>
                  <a:lnTo>
                    <a:pt x="98" y="177"/>
                  </a:lnTo>
                  <a:lnTo>
                    <a:pt x="158" y="0"/>
                  </a:lnTo>
                  <a:lnTo>
                    <a:pt x="193" y="0"/>
                  </a:lnTo>
                  <a:lnTo>
                    <a:pt x="106" y="24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Freeform 124"/>
            <p:cNvSpPr>
              <a:spLocks noEditPoints="1"/>
            </p:cNvSpPr>
            <p:nvPr/>
          </p:nvSpPr>
          <p:spPr bwMode="auto">
            <a:xfrm>
              <a:off x="5534" y="3287"/>
              <a:ext cx="37" cy="78"/>
            </a:xfrm>
            <a:custGeom>
              <a:avLst/>
              <a:gdLst>
                <a:gd name="T0" fmla="*/ 88 w 162"/>
                <a:gd name="T1" fmla="*/ 295 h 334"/>
                <a:gd name="T2" fmla="*/ 62 w 162"/>
                <a:gd name="T3" fmla="*/ 323 h 334"/>
                <a:gd name="T4" fmla="*/ 19 w 162"/>
                <a:gd name="T5" fmla="*/ 334 h 334"/>
                <a:gd name="T6" fmla="*/ 19 w 162"/>
                <a:gd name="T7" fmla="*/ 307 h 334"/>
                <a:gd name="T8" fmla="*/ 52 w 162"/>
                <a:gd name="T9" fmla="*/ 297 h 334"/>
                <a:gd name="T10" fmla="*/ 66 w 162"/>
                <a:gd name="T11" fmla="*/ 275 h 334"/>
                <a:gd name="T12" fmla="*/ 61 w 162"/>
                <a:gd name="T13" fmla="*/ 247 h 334"/>
                <a:gd name="T14" fmla="*/ 48 w 162"/>
                <a:gd name="T15" fmla="*/ 212 h 334"/>
                <a:gd name="T16" fmla="*/ 0 w 162"/>
                <a:gd name="T17" fmla="*/ 90 h 334"/>
                <a:gd name="T18" fmla="*/ 32 w 162"/>
                <a:gd name="T19" fmla="*/ 90 h 334"/>
                <a:gd name="T20" fmla="*/ 84 w 162"/>
                <a:gd name="T21" fmla="*/ 226 h 334"/>
                <a:gd name="T22" fmla="*/ 130 w 162"/>
                <a:gd name="T23" fmla="*/ 90 h 334"/>
                <a:gd name="T24" fmla="*/ 162 w 162"/>
                <a:gd name="T25" fmla="*/ 90 h 334"/>
                <a:gd name="T26" fmla="*/ 88 w 162"/>
                <a:gd name="T27" fmla="*/ 295 h 334"/>
                <a:gd name="T28" fmla="*/ 123 w 162"/>
                <a:gd name="T29" fmla="*/ 0 h 334"/>
                <a:gd name="T30" fmla="*/ 85 w 162"/>
                <a:gd name="T31" fmla="*/ 55 h 334"/>
                <a:gd name="T32" fmla="*/ 62 w 162"/>
                <a:gd name="T33" fmla="*/ 55 h 334"/>
                <a:gd name="T34" fmla="*/ 90 w 162"/>
                <a:gd name="T35" fmla="*/ 0 h 334"/>
                <a:gd name="T36" fmla="*/ 123 w 162"/>
                <a:gd name="T3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3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Freeform 125"/>
            <p:cNvSpPr>
              <a:spLocks/>
            </p:cNvSpPr>
            <p:nvPr/>
          </p:nvSpPr>
          <p:spPr bwMode="auto">
            <a:xfrm>
              <a:off x="5573" y="3308"/>
              <a:ext cx="34" cy="41"/>
            </a:xfrm>
            <a:custGeom>
              <a:avLst/>
              <a:gdLst>
                <a:gd name="T0" fmla="*/ 49 w 146"/>
                <a:gd name="T1" fmla="*/ 148 h 176"/>
                <a:gd name="T2" fmla="*/ 146 w 146"/>
                <a:gd name="T3" fmla="*/ 148 h 176"/>
                <a:gd name="T4" fmla="*/ 146 w 146"/>
                <a:gd name="T5" fmla="*/ 176 h 176"/>
                <a:gd name="T6" fmla="*/ 0 w 146"/>
                <a:gd name="T7" fmla="*/ 176 h 176"/>
                <a:gd name="T8" fmla="*/ 0 w 146"/>
                <a:gd name="T9" fmla="*/ 167 h 176"/>
                <a:gd name="T10" fmla="*/ 100 w 146"/>
                <a:gd name="T11" fmla="*/ 28 h 176"/>
                <a:gd name="T12" fmla="*/ 2 w 146"/>
                <a:gd name="T13" fmla="*/ 28 h 176"/>
                <a:gd name="T14" fmla="*/ 2 w 146"/>
                <a:gd name="T15" fmla="*/ 0 h 176"/>
                <a:gd name="T16" fmla="*/ 145 w 146"/>
                <a:gd name="T17" fmla="*/ 0 h 176"/>
                <a:gd name="T18" fmla="*/ 145 w 146"/>
                <a:gd name="T19" fmla="*/ 9 h 176"/>
                <a:gd name="T20" fmla="*/ 49 w 146"/>
                <a:gd name="T21" fmla="*/ 1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6" h="176">
                  <a:moveTo>
                    <a:pt x="49" y="148"/>
                  </a:moveTo>
                  <a:lnTo>
                    <a:pt x="146" y="148"/>
                  </a:lnTo>
                  <a:lnTo>
                    <a:pt x="146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5" y="0"/>
                  </a:lnTo>
                  <a:lnTo>
                    <a:pt x="145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Freeform 126"/>
            <p:cNvSpPr>
              <a:spLocks/>
            </p:cNvSpPr>
            <p:nvPr/>
          </p:nvSpPr>
          <p:spPr bwMode="auto">
            <a:xfrm>
              <a:off x="5613" y="3291"/>
              <a:ext cx="34" cy="58"/>
            </a:xfrm>
            <a:custGeom>
              <a:avLst/>
              <a:gdLst>
                <a:gd name="T0" fmla="*/ 114 w 148"/>
                <a:gd name="T1" fmla="*/ 248 h 248"/>
                <a:gd name="T2" fmla="*/ 59 w 148"/>
                <a:gd name="T3" fmla="*/ 160 h 248"/>
                <a:gd name="T4" fmla="*/ 31 w 148"/>
                <a:gd name="T5" fmla="*/ 188 h 248"/>
                <a:gd name="T6" fmla="*/ 31 w 148"/>
                <a:gd name="T7" fmla="*/ 248 h 248"/>
                <a:gd name="T8" fmla="*/ 0 w 148"/>
                <a:gd name="T9" fmla="*/ 248 h 248"/>
                <a:gd name="T10" fmla="*/ 0 w 148"/>
                <a:gd name="T11" fmla="*/ 0 h 248"/>
                <a:gd name="T12" fmla="*/ 31 w 148"/>
                <a:gd name="T13" fmla="*/ 0 h 248"/>
                <a:gd name="T14" fmla="*/ 31 w 148"/>
                <a:gd name="T15" fmla="*/ 153 h 248"/>
                <a:gd name="T16" fmla="*/ 99 w 148"/>
                <a:gd name="T17" fmla="*/ 72 h 248"/>
                <a:gd name="T18" fmla="*/ 135 w 148"/>
                <a:gd name="T19" fmla="*/ 72 h 248"/>
                <a:gd name="T20" fmla="*/ 79 w 148"/>
                <a:gd name="T21" fmla="*/ 139 h 248"/>
                <a:gd name="T22" fmla="*/ 148 w 148"/>
                <a:gd name="T23" fmla="*/ 248 h 248"/>
                <a:gd name="T24" fmla="*/ 114 w 148"/>
                <a:gd name="T25" fmla="*/ 248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8" h="248">
                  <a:moveTo>
                    <a:pt x="114" y="248"/>
                  </a:moveTo>
                  <a:lnTo>
                    <a:pt x="59" y="160"/>
                  </a:lnTo>
                  <a:lnTo>
                    <a:pt x="31" y="188"/>
                  </a:lnTo>
                  <a:lnTo>
                    <a:pt x="31" y="248"/>
                  </a:lnTo>
                  <a:lnTo>
                    <a:pt x="0" y="248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53"/>
                  </a:lnTo>
                  <a:lnTo>
                    <a:pt x="99" y="72"/>
                  </a:lnTo>
                  <a:lnTo>
                    <a:pt x="135" y="72"/>
                  </a:lnTo>
                  <a:lnTo>
                    <a:pt x="79" y="139"/>
                  </a:lnTo>
                  <a:lnTo>
                    <a:pt x="148" y="248"/>
                  </a:lnTo>
                  <a:lnTo>
                    <a:pt x="114" y="2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Freeform 127"/>
            <p:cNvSpPr>
              <a:spLocks/>
            </p:cNvSpPr>
            <p:nvPr/>
          </p:nvSpPr>
          <p:spPr bwMode="auto">
            <a:xfrm>
              <a:off x="5651" y="3308"/>
              <a:ext cx="32" cy="42"/>
            </a:xfrm>
            <a:custGeom>
              <a:avLst/>
              <a:gdLst>
                <a:gd name="T0" fmla="*/ 31 w 143"/>
                <a:gd name="T1" fmla="*/ 0 h 179"/>
                <a:gd name="T2" fmla="*/ 31 w 143"/>
                <a:gd name="T3" fmla="*/ 112 h 179"/>
                <a:gd name="T4" fmla="*/ 67 w 143"/>
                <a:gd name="T5" fmla="*/ 153 h 179"/>
                <a:gd name="T6" fmla="*/ 95 w 143"/>
                <a:gd name="T7" fmla="*/ 144 h 179"/>
                <a:gd name="T8" fmla="*/ 112 w 143"/>
                <a:gd name="T9" fmla="*/ 123 h 179"/>
                <a:gd name="T10" fmla="*/ 112 w 143"/>
                <a:gd name="T11" fmla="*/ 0 h 179"/>
                <a:gd name="T12" fmla="*/ 143 w 143"/>
                <a:gd name="T13" fmla="*/ 0 h 179"/>
                <a:gd name="T14" fmla="*/ 143 w 143"/>
                <a:gd name="T15" fmla="*/ 176 h 179"/>
                <a:gd name="T16" fmla="*/ 112 w 143"/>
                <a:gd name="T17" fmla="*/ 176 h 179"/>
                <a:gd name="T18" fmla="*/ 112 w 143"/>
                <a:gd name="T19" fmla="*/ 151 h 179"/>
                <a:gd name="T20" fmla="*/ 91 w 143"/>
                <a:gd name="T21" fmla="*/ 170 h 179"/>
                <a:gd name="T22" fmla="*/ 60 w 143"/>
                <a:gd name="T23" fmla="*/ 179 h 179"/>
                <a:gd name="T24" fmla="*/ 16 w 143"/>
                <a:gd name="T25" fmla="*/ 162 h 179"/>
                <a:gd name="T26" fmla="*/ 0 w 143"/>
                <a:gd name="T27" fmla="*/ 115 h 179"/>
                <a:gd name="T28" fmla="*/ 0 w 143"/>
                <a:gd name="T29" fmla="*/ 0 h 179"/>
                <a:gd name="T30" fmla="*/ 31 w 143"/>
                <a:gd name="T31" fmla="*/ 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43" h="179">
                  <a:moveTo>
                    <a:pt x="31" y="0"/>
                  </a:moveTo>
                  <a:lnTo>
                    <a:pt x="31" y="112"/>
                  </a:lnTo>
                  <a:cubicBezTo>
                    <a:pt x="31" y="139"/>
                    <a:pt x="43" y="153"/>
                    <a:pt x="67" y="153"/>
                  </a:cubicBezTo>
                  <a:cubicBezTo>
                    <a:pt x="77" y="153"/>
                    <a:pt x="86" y="150"/>
                    <a:pt x="95" y="144"/>
                  </a:cubicBezTo>
                  <a:cubicBezTo>
                    <a:pt x="104" y="138"/>
                    <a:pt x="109" y="131"/>
                    <a:pt x="112" y="123"/>
                  </a:cubicBezTo>
                  <a:lnTo>
                    <a:pt x="112" y="0"/>
                  </a:lnTo>
                  <a:lnTo>
                    <a:pt x="143" y="0"/>
                  </a:lnTo>
                  <a:lnTo>
                    <a:pt x="143" y="176"/>
                  </a:lnTo>
                  <a:lnTo>
                    <a:pt x="112" y="176"/>
                  </a:lnTo>
                  <a:lnTo>
                    <a:pt x="112" y="151"/>
                  </a:lnTo>
                  <a:cubicBezTo>
                    <a:pt x="108" y="158"/>
                    <a:pt x="101" y="164"/>
                    <a:pt x="91" y="170"/>
                  </a:cubicBezTo>
                  <a:cubicBezTo>
                    <a:pt x="80" y="176"/>
                    <a:pt x="70" y="179"/>
                    <a:pt x="60" y="179"/>
                  </a:cubicBezTo>
                  <a:cubicBezTo>
                    <a:pt x="41" y="179"/>
                    <a:pt x="26" y="173"/>
                    <a:pt x="16" y="162"/>
                  </a:cubicBezTo>
                  <a:cubicBezTo>
                    <a:pt x="5" y="151"/>
                    <a:pt x="0" y="135"/>
                    <a:pt x="0" y="115"/>
                  </a:cubicBez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Freeform 128"/>
            <p:cNvSpPr>
              <a:spLocks/>
            </p:cNvSpPr>
            <p:nvPr/>
          </p:nvSpPr>
          <p:spPr bwMode="auto">
            <a:xfrm>
              <a:off x="5693" y="3307"/>
              <a:ext cx="53" cy="42"/>
            </a:xfrm>
            <a:custGeom>
              <a:avLst/>
              <a:gdLst>
                <a:gd name="T0" fmla="*/ 203 w 234"/>
                <a:gd name="T1" fmla="*/ 180 h 180"/>
                <a:gd name="T2" fmla="*/ 203 w 234"/>
                <a:gd name="T3" fmla="*/ 68 h 180"/>
                <a:gd name="T4" fmla="*/ 167 w 234"/>
                <a:gd name="T5" fmla="*/ 27 h 180"/>
                <a:gd name="T6" fmla="*/ 146 w 234"/>
                <a:gd name="T7" fmla="*/ 34 h 180"/>
                <a:gd name="T8" fmla="*/ 133 w 234"/>
                <a:gd name="T9" fmla="*/ 50 h 180"/>
                <a:gd name="T10" fmla="*/ 133 w 234"/>
                <a:gd name="T11" fmla="*/ 180 h 180"/>
                <a:gd name="T12" fmla="*/ 101 w 234"/>
                <a:gd name="T13" fmla="*/ 180 h 180"/>
                <a:gd name="T14" fmla="*/ 101 w 234"/>
                <a:gd name="T15" fmla="*/ 55 h 180"/>
                <a:gd name="T16" fmla="*/ 92 w 234"/>
                <a:gd name="T17" fmla="*/ 34 h 180"/>
                <a:gd name="T18" fmla="*/ 66 w 234"/>
                <a:gd name="T19" fmla="*/ 27 h 180"/>
                <a:gd name="T20" fmla="*/ 46 w 234"/>
                <a:gd name="T21" fmla="*/ 34 h 180"/>
                <a:gd name="T22" fmla="*/ 31 w 234"/>
                <a:gd name="T23" fmla="*/ 50 h 180"/>
                <a:gd name="T24" fmla="*/ 31 w 234"/>
                <a:gd name="T25" fmla="*/ 180 h 180"/>
                <a:gd name="T26" fmla="*/ 0 w 234"/>
                <a:gd name="T27" fmla="*/ 180 h 180"/>
                <a:gd name="T28" fmla="*/ 0 w 234"/>
                <a:gd name="T29" fmla="*/ 4 h 180"/>
                <a:gd name="T30" fmla="*/ 20 w 234"/>
                <a:gd name="T31" fmla="*/ 4 h 180"/>
                <a:gd name="T32" fmla="*/ 30 w 234"/>
                <a:gd name="T33" fmla="*/ 24 h 180"/>
                <a:gd name="T34" fmla="*/ 75 w 234"/>
                <a:gd name="T35" fmla="*/ 0 h 180"/>
                <a:gd name="T36" fmla="*/ 128 w 234"/>
                <a:gd name="T37" fmla="*/ 24 h 180"/>
                <a:gd name="T38" fmla="*/ 148 w 234"/>
                <a:gd name="T39" fmla="*/ 7 h 180"/>
                <a:gd name="T40" fmla="*/ 177 w 234"/>
                <a:gd name="T41" fmla="*/ 0 h 180"/>
                <a:gd name="T42" fmla="*/ 219 w 234"/>
                <a:gd name="T43" fmla="*/ 17 h 180"/>
                <a:gd name="T44" fmla="*/ 234 w 234"/>
                <a:gd name="T45" fmla="*/ 62 h 180"/>
                <a:gd name="T46" fmla="*/ 234 w 234"/>
                <a:gd name="T47" fmla="*/ 180 h 180"/>
                <a:gd name="T48" fmla="*/ 203 w 234"/>
                <a:gd name="T4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34" h="180">
                  <a:moveTo>
                    <a:pt x="203" y="180"/>
                  </a:moveTo>
                  <a:lnTo>
                    <a:pt x="203" y="68"/>
                  </a:lnTo>
                  <a:cubicBezTo>
                    <a:pt x="203" y="41"/>
                    <a:pt x="191" y="27"/>
                    <a:pt x="167" y="27"/>
                  </a:cubicBezTo>
                  <a:cubicBezTo>
                    <a:pt x="160" y="27"/>
                    <a:pt x="153" y="29"/>
                    <a:pt x="146" y="34"/>
                  </a:cubicBezTo>
                  <a:cubicBezTo>
                    <a:pt x="140" y="38"/>
                    <a:pt x="135" y="44"/>
                    <a:pt x="133" y="50"/>
                  </a:cubicBezTo>
                  <a:lnTo>
                    <a:pt x="133" y="180"/>
                  </a:lnTo>
                  <a:lnTo>
                    <a:pt x="101" y="180"/>
                  </a:lnTo>
                  <a:lnTo>
                    <a:pt x="101" y="55"/>
                  </a:lnTo>
                  <a:cubicBezTo>
                    <a:pt x="101" y="46"/>
                    <a:pt x="98" y="39"/>
                    <a:pt x="92" y="34"/>
                  </a:cubicBezTo>
                  <a:cubicBezTo>
                    <a:pt x="85" y="29"/>
                    <a:pt x="77" y="27"/>
                    <a:pt x="66" y="27"/>
                  </a:cubicBezTo>
                  <a:cubicBezTo>
                    <a:pt x="60" y="27"/>
                    <a:pt x="53" y="29"/>
                    <a:pt x="46" y="34"/>
                  </a:cubicBezTo>
                  <a:cubicBezTo>
                    <a:pt x="39" y="39"/>
                    <a:pt x="34" y="44"/>
                    <a:pt x="31" y="50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0" y="4"/>
                  </a:lnTo>
                  <a:lnTo>
                    <a:pt x="30" y="24"/>
                  </a:lnTo>
                  <a:cubicBezTo>
                    <a:pt x="42" y="8"/>
                    <a:pt x="57" y="0"/>
                    <a:pt x="75" y="0"/>
                  </a:cubicBezTo>
                  <a:cubicBezTo>
                    <a:pt x="101" y="0"/>
                    <a:pt x="118" y="8"/>
                    <a:pt x="128" y="24"/>
                  </a:cubicBezTo>
                  <a:cubicBezTo>
                    <a:pt x="132" y="17"/>
                    <a:pt x="138" y="12"/>
                    <a:pt x="148" y="7"/>
                  </a:cubicBezTo>
                  <a:cubicBezTo>
                    <a:pt x="157" y="3"/>
                    <a:pt x="167" y="0"/>
                    <a:pt x="177" y="0"/>
                  </a:cubicBezTo>
                  <a:cubicBezTo>
                    <a:pt x="195" y="0"/>
                    <a:pt x="210" y="6"/>
                    <a:pt x="219" y="17"/>
                  </a:cubicBezTo>
                  <a:cubicBezTo>
                    <a:pt x="229" y="27"/>
                    <a:pt x="234" y="43"/>
                    <a:pt x="234" y="62"/>
                  </a:cubicBezTo>
                  <a:lnTo>
                    <a:pt x="234" y="180"/>
                  </a:lnTo>
                  <a:lnTo>
                    <a:pt x="20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Freeform 129"/>
            <p:cNvSpPr>
              <a:spLocks/>
            </p:cNvSpPr>
            <p:nvPr/>
          </p:nvSpPr>
          <p:spPr bwMode="auto">
            <a:xfrm>
              <a:off x="5758" y="3339"/>
              <a:ext cx="13" cy="24"/>
            </a:xfrm>
            <a:custGeom>
              <a:avLst/>
              <a:gdLst>
                <a:gd name="T0" fmla="*/ 8 w 56"/>
                <a:gd name="T1" fmla="*/ 105 h 105"/>
                <a:gd name="T2" fmla="*/ 0 w 56"/>
                <a:gd name="T3" fmla="*/ 93 h 105"/>
                <a:gd name="T4" fmla="*/ 28 w 56"/>
                <a:gd name="T5" fmla="*/ 54 h 105"/>
                <a:gd name="T6" fmla="*/ 23 w 56"/>
                <a:gd name="T7" fmla="*/ 39 h 105"/>
                <a:gd name="T8" fmla="*/ 9 w 56"/>
                <a:gd name="T9" fmla="*/ 20 h 105"/>
                <a:gd name="T10" fmla="*/ 16 w 56"/>
                <a:gd name="T11" fmla="*/ 6 h 105"/>
                <a:gd name="T12" fmla="*/ 33 w 56"/>
                <a:gd name="T13" fmla="*/ 0 h 105"/>
                <a:gd name="T14" fmla="*/ 49 w 56"/>
                <a:gd name="T15" fmla="*/ 8 h 105"/>
                <a:gd name="T16" fmla="*/ 56 w 56"/>
                <a:gd name="T17" fmla="*/ 26 h 105"/>
                <a:gd name="T18" fmla="*/ 47 w 56"/>
                <a:gd name="T19" fmla="*/ 66 h 105"/>
                <a:gd name="T20" fmla="*/ 8 w 56"/>
                <a:gd name="T21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" h="105">
                  <a:moveTo>
                    <a:pt x="8" y="105"/>
                  </a:moveTo>
                  <a:lnTo>
                    <a:pt x="0" y="93"/>
                  </a:lnTo>
                  <a:cubicBezTo>
                    <a:pt x="19" y="78"/>
                    <a:pt x="28" y="65"/>
                    <a:pt x="28" y="54"/>
                  </a:cubicBezTo>
                  <a:cubicBezTo>
                    <a:pt x="28" y="49"/>
                    <a:pt x="27" y="44"/>
                    <a:pt x="23" y="39"/>
                  </a:cubicBezTo>
                  <a:cubicBezTo>
                    <a:pt x="14" y="35"/>
                    <a:pt x="9" y="28"/>
                    <a:pt x="9" y="20"/>
                  </a:cubicBezTo>
                  <a:cubicBezTo>
                    <a:pt x="9" y="14"/>
                    <a:pt x="11" y="9"/>
                    <a:pt x="16" y="6"/>
                  </a:cubicBezTo>
                  <a:cubicBezTo>
                    <a:pt x="20" y="2"/>
                    <a:pt x="26" y="0"/>
                    <a:pt x="33" y="0"/>
                  </a:cubicBezTo>
                  <a:cubicBezTo>
                    <a:pt x="39" y="0"/>
                    <a:pt x="44" y="3"/>
                    <a:pt x="49" y="8"/>
                  </a:cubicBezTo>
                  <a:cubicBezTo>
                    <a:pt x="54" y="13"/>
                    <a:pt x="56" y="19"/>
                    <a:pt x="56" y="26"/>
                  </a:cubicBezTo>
                  <a:cubicBezTo>
                    <a:pt x="56" y="41"/>
                    <a:pt x="53" y="54"/>
                    <a:pt x="47" y="66"/>
                  </a:cubicBezTo>
                  <a:cubicBezTo>
                    <a:pt x="41" y="77"/>
                    <a:pt x="28" y="90"/>
                    <a:pt x="8" y="105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Freeform 130"/>
            <p:cNvSpPr>
              <a:spLocks/>
            </p:cNvSpPr>
            <p:nvPr/>
          </p:nvSpPr>
          <p:spPr bwMode="auto">
            <a:xfrm>
              <a:off x="5790" y="3308"/>
              <a:ext cx="37" cy="42"/>
            </a:xfrm>
            <a:custGeom>
              <a:avLst/>
              <a:gdLst>
                <a:gd name="T0" fmla="*/ 83 w 160"/>
                <a:gd name="T1" fmla="*/ 180 h 180"/>
                <a:gd name="T2" fmla="*/ 75 w 160"/>
                <a:gd name="T3" fmla="*/ 180 h 180"/>
                <a:gd name="T4" fmla="*/ 0 w 160"/>
                <a:gd name="T5" fmla="*/ 0 h 180"/>
                <a:gd name="T6" fmla="*/ 34 w 160"/>
                <a:gd name="T7" fmla="*/ 0 h 180"/>
                <a:gd name="T8" fmla="*/ 80 w 160"/>
                <a:gd name="T9" fmla="*/ 123 h 180"/>
                <a:gd name="T10" fmla="*/ 128 w 160"/>
                <a:gd name="T11" fmla="*/ 0 h 180"/>
                <a:gd name="T12" fmla="*/ 160 w 160"/>
                <a:gd name="T13" fmla="*/ 0 h 180"/>
                <a:gd name="T14" fmla="*/ 83 w 160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0" h="180">
                  <a:moveTo>
                    <a:pt x="83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0" y="123"/>
                  </a:lnTo>
                  <a:lnTo>
                    <a:pt x="128" y="0"/>
                  </a:lnTo>
                  <a:lnTo>
                    <a:pt x="160" y="0"/>
                  </a:lnTo>
                  <a:lnTo>
                    <a:pt x="83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Freeform 131"/>
            <p:cNvSpPr>
              <a:spLocks noEditPoints="1"/>
            </p:cNvSpPr>
            <p:nvPr/>
          </p:nvSpPr>
          <p:spPr bwMode="auto">
            <a:xfrm>
              <a:off x="5828" y="3287"/>
              <a:ext cx="37" cy="78"/>
            </a:xfrm>
            <a:custGeom>
              <a:avLst/>
              <a:gdLst>
                <a:gd name="T0" fmla="*/ 88 w 162"/>
                <a:gd name="T1" fmla="*/ 295 h 334"/>
                <a:gd name="T2" fmla="*/ 62 w 162"/>
                <a:gd name="T3" fmla="*/ 323 h 334"/>
                <a:gd name="T4" fmla="*/ 19 w 162"/>
                <a:gd name="T5" fmla="*/ 334 h 334"/>
                <a:gd name="T6" fmla="*/ 19 w 162"/>
                <a:gd name="T7" fmla="*/ 307 h 334"/>
                <a:gd name="T8" fmla="*/ 52 w 162"/>
                <a:gd name="T9" fmla="*/ 297 h 334"/>
                <a:gd name="T10" fmla="*/ 66 w 162"/>
                <a:gd name="T11" fmla="*/ 275 h 334"/>
                <a:gd name="T12" fmla="*/ 61 w 162"/>
                <a:gd name="T13" fmla="*/ 247 h 334"/>
                <a:gd name="T14" fmla="*/ 48 w 162"/>
                <a:gd name="T15" fmla="*/ 212 h 334"/>
                <a:gd name="T16" fmla="*/ 0 w 162"/>
                <a:gd name="T17" fmla="*/ 90 h 334"/>
                <a:gd name="T18" fmla="*/ 32 w 162"/>
                <a:gd name="T19" fmla="*/ 90 h 334"/>
                <a:gd name="T20" fmla="*/ 84 w 162"/>
                <a:gd name="T21" fmla="*/ 226 h 334"/>
                <a:gd name="T22" fmla="*/ 130 w 162"/>
                <a:gd name="T23" fmla="*/ 90 h 334"/>
                <a:gd name="T24" fmla="*/ 162 w 162"/>
                <a:gd name="T25" fmla="*/ 90 h 334"/>
                <a:gd name="T26" fmla="*/ 88 w 162"/>
                <a:gd name="T27" fmla="*/ 295 h 334"/>
                <a:gd name="T28" fmla="*/ 122 w 162"/>
                <a:gd name="T29" fmla="*/ 0 h 334"/>
                <a:gd name="T30" fmla="*/ 85 w 162"/>
                <a:gd name="T31" fmla="*/ 55 h 334"/>
                <a:gd name="T32" fmla="*/ 62 w 162"/>
                <a:gd name="T33" fmla="*/ 55 h 334"/>
                <a:gd name="T34" fmla="*/ 90 w 162"/>
                <a:gd name="T35" fmla="*/ 0 h 334"/>
                <a:gd name="T36" fmla="*/ 122 w 162"/>
                <a:gd name="T37" fmla="*/ 0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2" h="334">
                  <a:moveTo>
                    <a:pt x="88" y="295"/>
                  </a:moveTo>
                  <a:cubicBezTo>
                    <a:pt x="84" y="307"/>
                    <a:pt x="75" y="316"/>
                    <a:pt x="62" y="323"/>
                  </a:cubicBezTo>
                  <a:cubicBezTo>
                    <a:pt x="49" y="331"/>
                    <a:pt x="35" y="334"/>
                    <a:pt x="19" y="334"/>
                  </a:cubicBezTo>
                  <a:lnTo>
                    <a:pt x="19" y="307"/>
                  </a:lnTo>
                  <a:cubicBezTo>
                    <a:pt x="32" y="307"/>
                    <a:pt x="43" y="304"/>
                    <a:pt x="52" y="297"/>
                  </a:cubicBezTo>
                  <a:cubicBezTo>
                    <a:pt x="62" y="291"/>
                    <a:pt x="66" y="284"/>
                    <a:pt x="66" y="275"/>
                  </a:cubicBezTo>
                  <a:cubicBezTo>
                    <a:pt x="66" y="266"/>
                    <a:pt x="65" y="256"/>
                    <a:pt x="61" y="247"/>
                  </a:cubicBezTo>
                  <a:cubicBezTo>
                    <a:pt x="58" y="237"/>
                    <a:pt x="53" y="226"/>
                    <a:pt x="48" y="212"/>
                  </a:cubicBezTo>
                  <a:lnTo>
                    <a:pt x="0" y="90"/>
                  </a:lnTo>
                  <a:lnTo>
                    <a:pt x="32" y="90"/>
                  </a:lnTo>
                  <a:lnTo>
                    <a:pt x="84" y="226"/>
                  </a:lnTo>
                  <a:lnTo>
                    <a:pt x="130" y="90"/>
                  </a:lnTo>
                  <a:lnTo>
                    <a:pt x="162" y="90"/>
                  </a:lnTo>
                  <a:lnTo>
                    <a:pt x="88" y="295"/>
                  </a:lnTo>
                  <a:close/>
                  <a:moveTo>
                    <a:pt x="122" y="0"/>
                  </a:moveTo>
                  <a:lnTo>
                    <a:pt x="85" y="55"/>
                  </a:lnTo>
                  <a:lnTo>
                    <a:pt x="62" y="55"/>
                  </a:lnTo>
                  <a:lnTo>
                    <a:pt x="90" y="0"/>
                  </a:lnTo>
                  <a:lnTo>
                    <a:pt x="12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Freeform 132"/>
            <p:cNvSpPr>
              <a:spLocks/>
            </p:cNvSpPr>
            <p:nvPr/>
          </p:nvSpPr>
          <p:spPr bwMode="auto">
            <a:xfrm>
              <a:off x="5865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Freeform 133"/>
            <p:cNvSpPr>
              <a:spLocks noEditPoints="1"/>
            </p:cNvSpPr>
            <p:nvPr/>
          </p:nvSpPr>
          <p:spPr bwMode="auto">
            <a:xfrm>
              <a:off x="5905" y="3307"/>
              <a:ext cx="36" cy="43"/>
            </a:xfrm>
            <a:custGeom>
              <a:avLst/>
              <a:gdLst>
                <a:gd name="T0" fmla="*/ 0 w 159"/>
                <a:gd name="T1" fmla="*/ 91 h 183"/>
                <a:gd name="T2" fmla="*/ 22 w 159"/>
                <a:gd name="T3" fmla="*/ 25 h 183"/>
                <a:gd name="T4" fmla="*/ 79 w 159"/>
                <a:gd name="T5" fmla="*/ 0 h 183"/>
                <a:gd name="T6" fmla="*/ 138 w 159"/>
                <a:gd name="T7" fmla="*/ 24 h 183"/>
                <a:gd name="T8" fmla="*/ 159 w 159"/>
                <a:gd name="T9" fmla="*/ 91 h 183"/>
                <a:gd name="T10" fmla="*/ 137 w 159"/>
                <a:gd name="T11" fmla="*/ 158 h 183"/>
                <a:gd name="T12" fmla="*/ 79 w 159"/>
                <a:gd name="T13" fmla="*/ 183 h 183"/>
                <a:gd name="T14" fmla="*/ 21 w 159"/>
                <a:gd name="T15" fmla="*/ 158 h 183"/>
                <a:gd name="T16" fmla="*/ 0 w 159"/>
                <a:gd name="T17" fmla="*/ 91 h 183"/>
                <a:gd name="T18" fmla="*/ 32 w 159"/>
                <a:gd name="T19" fmla="*/ 91 h 183"/>
                <a:gd name="T20" fmla="*/ 79 w 159"/>
                <a:gd name="T21" fmla="*/ 157 h 183"/>
                <a:gd name="T22" fmla="*/ 113 w 159"/>
                <a:gd name="T23" fmla="*/ 140 h 183"/>
                <a:gd name="T24" fmla="*/ 126 w 159"/>
                <a:gd name="T25" fmla="*/ 91 h 183"/>
                <a:gd name="T26" fmla="*/ 79 w 159"/>
                <a:gd name="T27" fmla="*/ 26 h 183"/>
                <a:gd name="T28" fmla="*/ 45 w 159"/>
                <a:gd name="T29" fmla="*/ 43 h 183"/>
                <a:gd name="T30" fmla="*/ 32 w 159"/>
                <a:gd name="T31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9" h="183">
                  <a:moveTo>
                    <a:pt x="0" y="91"/>
                  </a:moveTo>
                  <a:cubicBezTo>
                    <a:pt x="0" y="64"/>
                    <a:pt x="7" y="42"/>
                    <a:pt x="22" y="25"/>
                  </a:cubicBezTo>
                  <a:cubicBezTo>
                    <a:pt x="36" y="9"/>
                    <a:pt x="55" y="0"/>
                    <a:pt x="79" y="0"/>
                  </a:cubicBezTo>
                  <a:cubicBezTo>
                    <a:pt x="104" y="0"/>
                    <a:pt x="124" y="8"/>
                    <a:pt x="138" y="24"/>
                  </a:cubicBezTo>
                  <a:cubicBezTo>
                    <a:pt x="152" y="40"/>
                    <a:pt x="159" y="63"/>
                    <a:pt x="159" y="91"/>
                  </a:cubicBezTo>
                  <a:cubicBezTo>
                    <a:pt x="159" y="120"/>
                    <a:pt x="152" y="142"/>
                    <a:pt x="137" y="158"/>
                  </a:cubicBezTo>
                  <a:cubicBezTo>
                    <a:pt x="123" y="175"/>
                    <a:pt x="104" y="183"/>
                    <a:pt x="79" y="183"/>
                  </a:cubicBezTo>
                  <a:cubicBezTo>
                    <a:pt x="54" y="183"/>
                    <a:pt x="35" y="175"/>
                    <a:pt x="21" y="158"/>
                  </a:cubicBezTo>
                  <a:cubicBezTo>
                    <a:pt x="7" y="141"/>
                    <a:pt x="0" y="119"/>
                    <a:pt x="0" y="91"/>
                  </a:cubicBezTo>
                  <a:close/>
                  <a:moveTo>
                    <a:pt x="32" y="91"/>
                  </a:moveTo>
                  <a:cubicBezTo>
                    <a:pt x="32" y="135"/>
                    <a:pt x="48" y="157"/>
                    <a:pt x="79" y="157"/>
                  </a:cubicBezTo>
                  <a:cubicBezTo>
                    <a:pt x="94" y="157"/>
                    <a:pt x="105" y="151"/>
                    <a:pt x="113" y="140"/>
                  </a:cubicBezTo>
                  <a:cubicBezTo>
                    <a:pt x="122" y="128"/>
                    <a:pt x="126" y="112"/>
                    <a:pt x="126" y="91"/>
                  </a:cubicBezTo>
                  <a:cubicBezTo>
                    <a:pt x="126" y="48"/>
                    <a:pt x="110" y="26"/>
                    <a:pt x="79" y="26"/>
                  </a:cubicBezTo>
                  <a:cubicBezTo>
                    <a:pt x="65" y="26"/>
                    <a:pt x="54" y="32"/>
                    <a:pt x="45" y="43"/>
                  </a:cubicBezTo>
                  <a:cubicBezTo>
                    <a:pt x="37" y="55"/>
                    <a:pt x="32" y="71"/>
                    <a:pt x="32" y="9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Freeform 134"/>
            <p:cNvSpPr>
              <a:spLocks noEditPoints="1"/>
            </p:cNvSpPr>
            <p:nvPr/>
          </p:nvSpPr>
          <p:spPr bwMode="auto">
            <a:xfrm>
              <a:off x="5943" y="3292"/>
              <a:ext cx="21" cy="73"/>
            </a:xfrm>
            <a:custGeom>
              <a:avLst/>
              <a:gdLst>
                <a:gd name="T0" fmla="*/ 68 w 88"/>
                <a:gd name="T1" fmla="*/ 0 h 311"/>
                <a:gd name="T2" fmla="*/ 81 w 88"/>
                <a:gd name="T3" fmla="*/ 6 h 311"/>
                <a:gd name="T4" fmla="*/ 87 w 88"/>
                <a:gd name="T5" fmla="*/ 19 h 311"/>
                <a:gd name="T6" fmla="*/ 81 w 88"/>
                <a:gd name="T7" fmla="*/ 33 h 311"/>
                <a:gd name="T8" fmla="*/ 68 w 88"/>
                <a:gd name="T9" fmla="*/ 39 h 311"/>
                <a:gd name="T10" fmla="*/ 54 w 88"/>
                <a:gd name="T11" fmla="*/ 33 h 311"/>
                <a:gd name="T12" fmla="*/ 49 w 88"/>
                <a:gd name="T13" fmla="*/ 19 h 311"/>
                <a:gd name="T14" fmla="*/ 54 w 88"/>
                <a:gd name="T15" fmla="*/ 6 h 311"/>
                <a:gd name="T16" fmla="*/ 68 w 88"/>
                <a:gd name="T17" fmla="*/ 0 h 311"/>
                <a:gd name="T18" fmla="*/ 0 w 88"/>
                <a:gd name="T19" fmla="*/ 311 h 311"/>
                <a:gd name="T20" fmla="*/ 0 w 88"/>
                <a:gd name="T21" fmla="*/ 284 h 311"/>
                <a:gd name="T22" fmla="*/ 44 w 88"/>
                <a:gd name="T23" fmla="*/ 274 h 311"/>
                <a:gd name="T24" fmla="*/ 56 w 88"/>
                <a:gd name="T25" fmla="*/ 242 h 311"/>
                <a:gd name="T26" fmla="*/ 56 w 88"/>
                <a:gd name="T27" fmla="*/ 93 h 311"/>
                <a:gd name="T28" fmla="*/ 21 w 88"/>
                <a:gd name="T29" fmla="*/ 93 h 311"/>
                <a:gd name="T30" fmla="*/ 21 w 88"/>
                <a:gd name="T31" fmla="*/ 67 h 311"/>
                <a:gd name="T32" fmla="*/ 88 w 88"/>
                <a:gd name="T33" fmla="*/ 67 h 311"/>
                <a:gd name="T34" fmla="*/ 88 w 88"/>
                <a:gd name="T35" fmla="*/ 241 h 311"/>
                <a:gd name="T36" fmla="*/ 66 w 88"/>
                <a:gd name="T37" fmla="*/ 294 h 311"/>
                <a:gd name="T38" fmla="*/ 0 w 88"/>
                <a:gd name="T39" fmla="*/ 311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8" h="311">
                  <a:moveTo>
                    <a:pt x="68" y="0"/>
                  </a:moveTo>
                  <a:cubicBezTo>
                    <a:pt x="73" y="0"/>
                    <a:pt x="78" y="2"/>
                    <a:pt x="81" y="6"/>
                  </a:cubicBezTo>
                  <a:cubicBezTo>
                    <a:pt x="85" y="10"/>
                    <a:pt x="87" y="14"/>
                    <a:pt x="87" y="19"/>
                  </a:cubicBezTo>
                  <a:cubicBezTo>
                    <a:pt x="87" y="25"/>
                    <a:pt x="85" y="29"/>
                    <a:pt x="81" y="33"/>
                  </a:cubicBezTo>
                  <a:cubicBezTo>
                    <a:pt x="78" y="37"/>
                    <a:pt x="73" y="39"/>
                    <a:pt x="68" y="39"/>
                  </a:cubicBezTo>
                  <a:cubicBezTo>
                    <a:pt x="62" y="39"/>
                    <a:pt x="58" y="37"/>
                    <a:pt x="54" y="33"/>
                  </a:cubicBezTo>
                  <a:cubicBezTo>
                    <a:pt x="50" y="29"/>
                    <a:pt x="49" y="25"/>
                    <a:pt x="49" y="19"/>
                  </a:cubicBezTo>
                  <a:cubicBezTo>
                    <a:pt x="49" y="14"/>
                    <a:pt x="50" y="9"/>
                    <a:pt x="54" y="6"/>
                  </a:cubicBezTo>
                  <a:cubicBezTo>
                    <a:pt x="58" y="2"/>
                    <a:pt x="62" y="0"/>
                    <a:pt x="68" y="0"/>
                  </a:cubicBezTo>
                  <a:close/>
                  <a:moveTo>
                    <a:pt x="0" y="311"/>
                  </a:moveTo>
                  <a:lnTo>
                    <a:pt x="0" y="284"/>
                  </a:lnTo>
                  <a:cubicBezTo>
                    <a:pt x="22" y="284"/>
                    <a:pt x="37" y="280"/>
                    <a:pt x="44" y="274"/>
                  </a:cubicBezTo>
                  <a:cubicBezTo>
                    <a:pt x="52" y="267"/>
                    <a:pt x="56" y="257"/>
                    <a:pt x="56" y="242"/>
                  </a:cubicBezTo>
                  <a:lnTo>
                    <a:pt x="56" y="93"/>
                  </a:lnTo>
                  <a:lnTo>
                    <a:pt x="21" y="93"/>
                  </a:lnTo>
                  <a:lnTo>
                    <a:pt x="21" y="67"/>
                  </a:lnTo>
                  <a:lnTo>
                    <a:pt x="88" y="67"/>
                  </a:lnTo>
                  <a:lnTo>
                    <a:pt x="88" y="241"/>
                  </a:lnTo>
                  <a:cubicBezTo>
                    <a:pt x="88" y="265"/>
                    <a:pt x="80" y="283"/>
                    <a:pt x="66" y="294"/>
                  </a:cubicBezTo>
                  <a:cubicBezTo>
                    <a:pt x="52" y="306"/>
                    <a:pt x="30" y="311"/>
                    <a:pt x="0" y="311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Freeform 135"/>
            <p:cNvSpPr>
              <a:spLocks noEditPoints="1"/>
            </p:cNvSpPr>
            <p:nvPr/>
          </p:nvSpPr>
          <p:spPr bwMode="auto">
            <a:xfrm>
              <a:off x="5986" y="3307"/>
              <a:ext cx="35" cy="43"/>
            </a:xfrm>
            <a:custGeom>
              <a:avLst/>
              <a:gdLst>
                <a:gd name="T0" fmla="*/ 109 w 151"/>
                <a:gd name="T1" fmla="*/ 159 h 183"/>
                <a:gd name="T2" fmla="*/ 51 w 151"/>
                <a:gd name="T3" fmla="*/ 183 h 183"/>
                <a:gd name="T4" fmla="*/ 15 w 151"/>
                <a:gd name="T5" fmla="*/ 168 h 183"/>
                <a:gd name="T6" fmla="*/ 0 w 151"/>
                <a:gd name="T7" fmla="*/ 130 h 183"/>
                <a:gd name="T8" fmla="*/ 24 w 151"/>
                <a:gd name="T9" fmla="*/ 85 h 183"/>
                <a:gd name="T10" fmla="*/ 83 w 151"/>
                <a:gd name="T11" fmla="*/ 67 h 183"/>
                <a:gd name="T12" fmla="*/ 106 w 151"/>
                <a:gd name="T13" fmla="*/ 71 h 183"/>
                <a:gd name="T14" fmla="*/ 68 w 151"/>
                <a:gd name="T15" fmla="*/ 28 h 183"/>
                <a:gd name="T16" fmla="*/ 23 w 151"/>
                <a:gd name="T17" fmla="*/ 44 h 183"/>
                <a:gd name="T18" fmla="*/ 9 w 151"/>
                <a:gd name="T19" fmla="*/ 18 h 183"/>
                <a:gd name="T20" fmla="*/ 34 w 151"/>
                <a:gd name="T21" fmla="*/ 6 h 183"/>
                <a:gd name="T22" fmla="*/ 64 w 151"/>
                <a:gd name="T23" fmla="*/ 0 h 183"/>
                <a:gd name="T24" fmla="*/ 119 w 151"/>
                <a:gd name="T25" fmla="*/ 18 h 183"/>
                <a:gd name="T26" fmla="*/ 137 w 151"/>
                <a:gd name="T27" fmla="*/ 73 h 183"/>
                <a:gd name="T28" fmla="*/ 137 w 151"/>
                <a:gd name="T29" fmla="*/ 136 h 183"/>
                <a:gd name="T30" fmla="*/ 151 w 151"/>
                <a:gd name="T31" fmla="*/ 167 h 183"/>
                <a:gd name="T32" fmla="*/ 151 w 151"/>
                <a:gd name="T33" fmla="*/ 183 h 183"/>
                <a:gd name="T34" fmla="*/ 122 w 151"/>
                <a:gd name="T35" fmla="*/ 177 h 183"/>
                <a:gd name="T36" fmla="*/ 109 w 151"/>
                <a:gd name="T37" fmla="*/ 159 h 183"/>
                <a:gd name="T38" fmla="*/ 106 w 151"/>
                <a:gd name="T39" fmla="*/ 93 h 183"/>
                <a:gd name="T40" fmla="*/ 85 w 151"/>
                <a:gd name="T41" fmla="*/ 90 h 183"/>
                <a:gd name="T42" fmla="*/ 46 w 151"/>
                <a:gd name="T43" fmla="*/ 102 h 183"/>
                <a:gd name="T44" fmla="*/ 31 w 151"/>
                <a:gd name="T45" fmla="*/ 131 h 183"/>
                <a:gd name="T46" fmla="*/ 64 w 151"/>
                <a:gd name="T47" fmla="*/ 158 h 183"/>
                <a:gd name="T48" fmla="*/ 106 w 151"/>
                <a:gd name="T49" fmla="*/ 136 h 183"/>
                <a:gd name="T50" fmla="*/ 106 w 151"/>
                <a:gd name="T51" fmla="*/ 9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1" h="183">
                  <a:moveTo>
                    <a:pt x="109" y="159"/>
                  </a:moveTo>
                  <a:cubicBezTo>
                    <a:pt x="96" y="175"/>
                    <a:pt x="77" y="183"/>
                    <a:pt x="51" y="183"/>
                  </a:cubicBezTo>
                  <a:cubicBezTo>
                    <a:pt x="37" y="183"/>
                    <a:pt x="25" y="178"/>
                    <a:pt x="15" y="168"/>
                  </a:cubicBezTo>
                  <a:cubicBezTo>
                    <a:pt x="5" y="158"/>
                    <a:pt x="0" y="145"/>
                    <a:pt x="0" y="130"/>
                  </a:cubicBezTo>
                  <a:cubicBezTo>
                    <a:pt x="0" y="113"/>
                    <a:pt x="8" y="98"/>
                    <a:pt x="24" y="85"/>
                  </a:cubicBezTo>
                  <a:cubicBezTo>
                    <a:pt x="39" y="73"/>
                    <a:pt x="59" y="67"/>
                    <a:pt x="83" y="67"/>
                  </a:cubicBezTo>
                  <a:cubicBezTo>
                    <a:pt x="90" y="67"/>
                    <a:pt x="97" y="68"/>
                    <a:pt x="106" y="71"/>
                  </a:cubicBezTo>
                  <a:cubicBezTo>
                    <a:pt x="106" y="43"/>
                    <a:pt x="93" y="28"/>
                    <a:pt x="68" y="28"/>
                  </a:cubicBezTo>
                  <a:cubicBezTo>
                    <a:pt x="48" y="28"/>
                    <a:pt x="33" y="34"/>
                    <a:pt x="23" y="44"/>
                  </a:cubicBezTo>
                  <a:lnTo>
                    <a:pt x="9" y="18"/>
                  </a:lnTo>
                  <a:cubicBezTo>
                    <a:pt x="15" y="13"/>
                    <a:pt x="23" y="9"/>
                    <a:pt x="34" y="6"/>
                  </a:cubicBezTo>
                  <a:cubicBezTo>
                    <a:pt x="44" y="2"/>
                    <a:pt x="54" y="0"/>
                    <a:pt x="64" y="0"/>
                  </a:cubicBezTo>
                  <a:cubicBezTo>
                    <a:pt x="89" y="0"/>
                    <a:pt x="108" y="6"/>
                    <a:pt x="119" y="18"/>
                  </a:cubicBezTo>
                  <a:cubicBezTo>
                    <a:pt x="131" y="29"/>
                    <a:pt x="137" y="48"/>
                    <a:pt x="137" y="73"/>
                  </a:cubicBezTo>
                  <a:lnTo>
                    <a:pt x="137" y="136"/>
                  </a:lnTo>
                  <a:cubicBezTo>
                    <a:pt x="137" y="152"/>
                    <a:pt x="141" y="162"/>
                    <a:pt x="151" y="167"/>
                  </a:cubicBezTo>
                  <a:lnTo>
                    <a:pt x="151" y="183"/>
                  </a:lnTo>
                  <a:cubicBezTo>
                    <a:pt x="138" y="183"/>
                    <a:pt x="128" y="181"/>
                    <a:pt x="122" y="177"/>
                  </a:cubicBezTo>
                  <a:cubicBezTo>
                    <a:pt x="116" y="174"/>
                    <a:pt x="111" y="168"/>
                    <a:pt x="109" y="159"/>
                  </a:cubicBezTo>
                  <a:close/>
                  <a:moveTo>
                    <a:pt x="106" y="93"/>
                  </a:moveTo>
                  <a:cubicBezTo>
                    <a:pt x="96" y="91"/>
                    <a:pt x="89" y="90"/>
                    <a:pt x="85" y="90"/>
                  </a:cubicBezTo>
                  <a:cubicBezTo>
                    <a:pt x="69" y="90"/>
                    <a:pt x="56" y="94"/>
                    <a:pt x="46" y="102"/>
                  </a:cubicBezTo>
                  <a:cubicBezTo>
                    <a:pt x="36" y="110"/>
                    <a:pt x="31" y="120"/>
                    <a:pt x="31" y="131"/>
                  </a:cubicBezTo>
                  <a:cubicBezTo>
                    <a:pt x="31" y="149"/>
                    <a:pt x="42" y="158"/>
                    <a:pt x="64" y="158"/>
                  </a:cubicBezTo>
                  <a:cubicBezTo>
                    <a:pt x="79" y="158"/>
                    <a:pt x="93" y="151"/>
                    <a:pt x="106" y="136"/>
                  </a:cubicBezTo>
                  <a:lnTo>
                    <a:pt x="106" y="93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5" name="Freeform 136"/>
            <p:cNvSpPr>
              <a:spLocks/>
            </p:cNvSpPr>
            <p:nvPr/>
          </p:nvSpPr>
          <p:spPr bwMode="auto">
            <a:xfrm>
              <a:off x="6047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5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5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6" name="Freeform 137"/>
            <p:cNvSpPr>
              <a:spLocks/>
            </p:cNvSpPr>
            <p:nvPr/>
          </p:nvSpPr>
          <p:spPr bwMode="auto">
            <a:xfrm>
              <a:off x="6085" y="3308"/>
              <a:ext cx="34" cy="41"/>
            </a:xfrm>
            <a:custGeom>
              <a:avLst/>
              <a:gdLst>
                <a:gd name="T0" fmla="*/ 49 w 147"/>
                <a:gd name="T1" fmla="*/ 148 h 176"/>
                <a:gd name="T2" fmla="*/ 147 w 147"/>
                <a:gd name="T3" fmla="*/ 148 h 176"/>
                <a:gd name="T4" fmla="*/ 147 w 147"/>
                <a:gd name="T5" fmla="*/ 176 h 176"/>
                <a:gd name="T6" fmla="*/ 0 w 147"/>
                <a:gd name="T7" fmla="*/ 176 h 176"/>
                <a:gd name="T8" fmla="*/ 0 w 147"/>
                <a:gd name="T9" fmla="*/ 167 h 176"/>
                <a:gd name="T10" fmla="*/ 100 w 147"/>
                <a:gd name="T11" fmla="*/ 28 h 176"/>
                <a:gd name="T12" fmla="*/ 2 w 147"/>
                <a:gd name="T13" fmla="*/ 28 h 176"/>
                <a:gd name="T14" fmla="*/ 2 w 147"/>
                <a:gd name="T15" fmla="*/ 0 h 176"/>
                <a:gd name="T16" fmla="*/ 146 w 147"/>
                <a:gd name="T17" fmla="*/ 0 h 176"/>
                <a:gd name="T18" fmla="*/ 146 w 147"/>
                <a:gd name="T19" fmla="*/ 9 h 176"/>
                <a:gd name="T20" fmla="*/ 49 w 147"/>
                <a:gd name="T21" fmla="*/ 148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7" h="176">
                  <a:moveTo>
                    <a:pt x="49" y="148"/>
                  </a:moveTo>
                  <a:lnTo>
                    <a:pt x="147" y="148"/>
                  </a:lnTo>
                  <a:lnTo>
                    <a:pt x="147" y="176"/>
                  </a:lnTo>
                  <a:lnTo>
                    <a:pt x="0" y="176"/>
                  </a:lnTo>
                  <a:lnTo>
                    <a:pt x="0" y="167"/>
                  </a:lnTo>
                  <a:lnTo>
                    <a:pt x="100" y="28"/>
                  </a:lnTo>
                  <a:lnTo>
                    <a:pt x="2" y="28"/>
                  </a:lnTo>
                  <a:lnTo>
                    <a:pt x="2" y="0"/>
                  </a:lnTo>
                  <a:lnTo>
                    <a:pt x="146" y="0"/>
                  </a:lnTo>
                  <a:lnTo>
                    <a:pt x="146" y="9"/>
                  </a:lnTo>
                  <a:lnTo>
                    <a:pt x="49" y="14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Freeform 138"/>
            <p:cNvSpPr>
              <a:spLocks noEditPoints="1"/>
            </p:cNvSpPr>
            <p:nvPr/>
          </p:nvSpPr>
          <p:spPr bwMode="auto">
            <a:xfrm>
              <a:off x="6123" y="3291"/>
              <a:ext cx="34" cy="59"/>
            </a:xfrm>
            <a:custGeom>
              <a:avLst/>
              <a:gdLst>
                <a:gd name="T0" fmla="*/ 121 w 152"/>
                <a:gd name="T1" fmla="*/ 247 h 251"/>
                <a:gd name="T2" fmla="*/ 121 w 152"/>
                <a:gd name="T3" fmla="*/ 234 h 251"/>
                <a:gd name="T4" fmla="*/ 74 w 152"/>
                <a:gd name="T5" fmla="*/ 251 h 251"/>
                <a:gd name="T6" fmla="*/ 20 w 152"/>
                <a:gd name="T7" fmla="*/ 227 h 251"/>
                <a:gd name="T8" fmla="*/ 0 w 152"/>
                <a:gd name="T9" fmla="*/ 164 h 251"/>
                <a:gd name="T10" fmla="*/ 23 w 152"/>
                <a:gd name="T11" fmla="*/ 96 h 251"/>
                <a:gd name="T12" fmla="*/ 80 w 152"/>
                <a:gd name="T13" fmla="*/ 68 h 251"/>
                <a:gd name="T14" fmla="*/ 121 w 152"/>
                <a:gd name="T15" fmla="*/ 81 h 251"/>
                <a:gd name="T16" fmla="*/ 121 w 152"/>
                <a:gd name="T17" fmla="*/ 0 h 251"/>
                <a:gd name="T18" fmla="*/ 152 w 152"/>
                <a:gd name="T19" fmla="*/ 0 h 251"/>
                <a:gd name="T20" fmla="*/ 152 w 152"/>
                <a:gd name="T21" fmla="*/ 247 h 251"/>
                <a:gd name="T22" fmla="*/ 121 w 152"/>
                <a:gd name="T23" fmla="*/ 247 h 251"/>
                <a:gd name="T24" fmla="*/ 121 w 152"/>
                <a:gd name="T25" fmla="*/ 112 h 251"/>
                <a:gd name="T26" fmla="*/ 89 w 152"/>
                <a:gd name="T27" fmla="*/ 95 h 251"/>
                <a:gd name="T28" fmla="*/ 48 w 152"/>
                <a:gd name="T29" fmla="*/ 113 h 251"/>
                <a:gd name="T30" fmla="*/ 33 w 152"/>
                <a:gd name="T31" fmla="*/ 161 h 251"/>
                <a:gd name="T32" fmla="*/ 90 w 152"/>
                <a:gd name="T33" fmla="*/ 225 h 251"/>
                <a:gd name="T34" fmla="*/ 108 w 152"/>
                <a:gd name="T35" fmla="*/ 220 h 251"/>
                <a:gd name="T36" fmla="*/ 121 w 152"/>
                <a:gd name="T37" fmla="*/ 210 h 251"/>
                <a:gd name="T38" fmla="*/ 121 w 152"/>
                <a:gd name="T39" fmla="*/ 112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2" h="251">
                  <a:moveTo>
                    <a:pt x="121" y="247"/>
                  </a:moveTo>
                  <a:lnTo>
                    <a:pt x="121" y="234"/>
                  </a:lnTo>
                  <a:cubicBezTo>
                    <a:pt x="110" y="245"/>
                    <a:pt x="95" y="251"/>
                    <a:pt x="74" y="251"/>
                  </a:cubicBezTo>
                  <a:cubicBezTo>
                    <a:pt x="52" y="251"/>
                    <a:pt x="34" y="243"/>
                    <a:pt x="20" y="227"/>
                  </a:cubicBezTo>
                  <a:cubicBezTo>
                    <a:pt x="7" y="211"/>
                    <a:pt x="0" y="190"/>
                    <a:pt x="0" y="164"/>
                  </a:cubicBezTo>
                  <a:cubicBezTo>
                    <a:pt x="0" y="138"/>
                    <a:pt x="8" y="115"/>
                    <a:pt x="23" y="96"/>
                  </a:cubicBezTo>
                  <a:cubicBezTo>
                    <a:pt x="39" y="78"/>
                    <a:pt x="58" y="68"/>
                    <a:pt x="80" y="68"/>
                  </a:cubicBezTo>
                  <a:cubicBezTo>
                    <a:pt x="98" y="68"/>
                    <a:pt x="112" y="73"/>
                    <a:pt x="121" y="81"/>
                  </a:cubicBezTo>
                  <a:lnTo>
                    <a:pt x="121" y="0"/>
                  </a:lnTo>
                  <a:lnTo>
                    <a:pt x="152" y="0"/>
                  </a:lnTo>
                  <a:lnTo>
                    <a:pt x="152" y="247"/>
                  </a:lnTo>
                  <a:lnTo>
                    <a:pt x="121" y="247"/>
                  </a:lnTo>
                  <a:close/>
                  <a:moveTo>
                    <a:pt x="121" y="112"/>
                  </a:moveTo>
                  <a:cubicBezTo>
                    <a:pt x="113" y="101"/>
                    <a:pt x="102" y="95"/>
                    <a:pt x="89" y="95"/>
                  </a:cubicBezTo>
                  <a:cubicBezTo>
                    <a:pt x="72" y="95"/>
                    <a:pt x="58" y="101"/>
                    <a:pt x="48" y="113"/>
                  </a:cubicBezTo>
                  <a:cubicBezTo>
                    <a:pt x="38" y="126"/>
                    <a:pt x="33" y="142"/>
                    <a:pt x="33" y="161"/>
                  </a:cubicBezTo>
                  <a:cubicBezTo>
                    <a:pt x="33" y="203"/>
                    <a:pt x="52" y="225"/>
                    <a:pt x="90" y="225"/>
                  </a:cubicBezTo>
                  <a:cubicBezTo>
                    <a:pt x="95" y="225"/>
                    <a:pt x="101" y="223"/>
                    <a:pt x="108" y="220"/>
                  </a:cubicBezTo>
                  <a:cubicBezTo>
                    <a:pt x="115" y="217"/>
                    <a:pt x="119" y="213"/>
                    <a:pt x="121" y="210"/>
                  </a:cubicBezTo>
                  <a:lnTo>
                    <a:pt x="121" y="11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Freeform 139"/>
            <p:cNvSpPr>
              <a:spLocks noEditPoints="1"/>
            </p:cNvSpPr>
            <p:nvPr/>
          </p:nvSpPr>
          <p:spPr bwMode="auto">
            <a:xfrm>
              <a:off x="6164" y="3287"/>
              <a:ext cx="38" cy="63"/>
            </a:xfrm>
            <a:custGeom>
              <a:avLst/>
              <a:gdLst>
                <a:gd name="T0" fmla="*/ 160 w 163"/>
                <a:gd name="T1" fmla="*/ 182 h 270"/>
                <a:gd name="T2" fmla="*/ 33 w 163"/>
                <a:gd name="T3" fmla="*/ 182 h 270"/>
                <a:gd name="T4" fmla="*/ 50 w 163"/>
                <a:gd name="T5" fmla="*/ 229 h 270"/>
                <a:gd name="T6" fmla="*/ 89 w 163"/>
                <a:gd name="T7" fmla="*/ 244 h 270"/>
                <a:gd name="T8" fmla="*/ 133 w 163"/>
                <a:gd name="T9" fmla="*/ 228 h 270"/>
                <a:gd name="T10" fmla="*/ 147 w 163"/>
                <a:gd name="T11" fmla="*/ 250 h 270"/>
                <a:gd name="T12" fmla="*/ 124 w 163"/>
                <a:gd name="T13" fmla="*/ 263 h 270"/>
                <a:gd name="T14" fmla="*/ 83 w 163"/>
                <a:gd name="T15" fmla="*/ 270 h 270"/>
                <a:gd name="T16" fmla="*/ 26 w 163"/>
                <a:gd name="T17" fmla="*/ 247 h 270"/>
                <a:gd name="T18" fmla="*/ 0 w 163"/>
                <a:gd name="T19" fmla="*/ 181 h 270"/>
                <a:gd name="T20" fmla="*/ 27 w 163"/>
                <a:gd name="T21" fmla="*/ 111 h 270"/>
                <a:gd name="T22" fmla="*/ 83 w 163"/>
                <a:gd name="T23" fmla="*/ 87 h 270"/>
                <a:gd name="T24" fmla="*/ 142 w 163"/>
                <a:gd name="T25" fmla="*/ 109 h 270"/>
                <a:gd name="T26" fmla="*/ 163 w 163"/>
                <a:gd name="T27" fmla="*/ 163 h 270"/>
                <a:gd name="T28" fmla="*/ 160 w 163"/>
                <a:gd name="T29" fmla="*/ 182 h 270"/>
                <a:gd name="T30" fmla="*/ 84 w 163"/>
                <a:gd name="T31" fmla="*/ 114 h 270"/>
                <a:gd name="T32" fmla="*/ 49 w 163"/>
                <a:gd name="T33" fmla="*/ 127 h 270"/>
                <a:gd name="T34" fmla="*/ 34 w 163"/>
                <a:gd name="T35" fmla="*/ 159 h 270"/>
                <a:gd name="T36" fmla="*/ 132 w 163"/>
                <a:gd name="T37" fmla="*/ 159 h 270"/>
                <a:gd name="T38" fmla="*/ 120 w 163"/>
                <a:gd name="T39" fmla="*/ 127 h 270"/>
                <a:gd name="T40" fmla="*/ 84 w 163"/>
                <a:gd name="T41" fmla="*/ 114 h 270"/>
                <a:gd name="T42" fmla="*/ 139 w 163"/>
                <a:gd name="T43" fmla="*/ 1 h 270"/>
                <a:gd name="T44" fmla="*/ 89 w 163"/>
                <a:gd name="T45" fmla="*/ 56 h 270"/>
                <a:gd name="T46" fmla="*/ 71 w 163"/>
                <a:gd name="T47" fmla="*/ 56 h 270"/>
                <a:gd name="T48" fmla="*/ 23 w 163"/>
                <a:gd name="T49" fmla="*/ 0 h 270"/>
                <a:gd name="T50" fmla="*/ 51 w 163"/>
                <a:gd name="T51" fmla="*/ 0 h 270"/>
                <a:gd name="T52" fmla="*/ 80 w 163"/>
                <a:gd name="T53" fmla="*/ 32 h 270"/>
                <a:gd name="T54" fmla="*/ 107 w 163"/>
                <a:gd name="T55" fmla="*/ 1 h 270"/>
                <a:gd name="T56" fmla="*/ 139 w 163"/>
                <a:gd name="T57" fmla="*/ 1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63" h="270">
                  <a:moveTo>
                    <a:pt x="160" y="182"/>
                  </a:moveTo>
                  <a:lnTo>
                    <a:pt x="33" y="182"/>
                  </a:lnTo>
                  <a:cubicBezTo>
                    <a:pt x="33" y="202"/>
                    <a:pt x="39" y="218"/>
                    <a:pt x="50" y="229"/>
                  </a:cubicBezTo>
                  <a:cubicBezTo>
                    <a:pt x="60" y="239"/>
                    <a:pt x="73" y="244"/>
                    <a:pt x="89" y="244"/>
                  </a:cubicBezTo>
                  <a:cubicBezTo>
                    <a:pt x="107" y="244"/>
                    <a:pt x="121" y="238"/>
                    <a:pt x="133" y="228"/>
                  </a:cubicBezTo>
                  <a:lnTo>
                    <a:pt x="147" y="250"/>
                  </a:lnTo>
                  <a:cubicBezTo>
                    <a:pt x="142" y="255"/>
                    <a:pt x="134" y="259"/>
                    <a:pt x="124" y="263"/>
                  </a:cubicBezTo>
                  <a:cubicBezTo>
                    <a:pt x="112" y="268"/>
                    <a:pt x="98" y="270"/>
                    <a:pt x="83" y="270"/>
                  </a:cubicBezTo>
                  <a:cubicBezTo>
                    <a:pt x="60" y="270"/>
                    <a:pt x="42" y="262"/>
                    <a:pt x="26" y="247"/>
                  </a:cubicBezTo>
                  <a:cubicBezTo>
                    <a:pt x="9" y="231"/>
                    <a:pt x="0" y="209"/>
                    <a:pt x="0" y="181"/>
                  </a:cubicBezTo>
                  <a:cubicBezTo>
                    <a:pt x="0" y="152"/>
                    <a:pt x="9" y="128"/>
                    <a:pt x="27" y="111"/>
                  </a:cubicBezTo>
                  <a:cubicBezTo>
                    <a:pt x="43" y="95"/>
                    <a:pt x="61" y="87"/>
                    <a:pt x="83" y="87"/>
                  </a:cubicBezTo>
                  <a:cubicBezTo>
                    <a:pt x="108" y="87"/>
                    <a:pt x="128" y="94"/>
                    <a:pt x="142" y="109"/>
                  </a:cubicBezTo>
                  <a:cubicBezTo>
                    <a:pt x="156" y="122"/>
                    <a:pt x="163" y="140"/>
                    <a:pt x="163" y="163"/>
                  </a:cubicBezTo>
                  <a:cubicBezTo>
                    <a:pt x="163" y="170"/>
                    <a:pt x="162" y="176"/>
                    <a:pt x="160" y="182"/>
                  </a:cubicBezTo>
                  <a:close/>
                  <a:moveTo>
                    <a:pt x="84" y="114"/>
                  </a:moveTo>
                  <a:cubicBezTo>
                    <a:pt x="71" y="114"/>
                    <a:pt x="59" y="118"/>
                    <a:pt x="49" y="127"/>
                  </a:cubicBezTo>
                  <a:cubicBezTo>
                    <a:pt x="40" y="136"/>
                    <a:pt x="35" y="146"/>
                    <a:pt x="34" y="159"/>
                  </a:cubicBezTo>
                  <a:lnTo>
                    <a:pt x="132" y="159"/>
                  </a:lnTo>
                  <a:cubicBezTo>
                    <a:pt x="132" y="146"/>
                    <a:pt x="128" y="136"/>
                    <a:pt x="120" y="127"/>
                  </a:cubicBezTo>
                  <a:cubicBezTo>
                    <a:pt x="111" y="118"/>
                    <a:pt x="99" y="114"/>
                    <a:pt x="84" y="114"/>
                  </a:cubicBezTo>
                  <a:close/>
                  <a:moveTo>
                    <a:pt x="139" y="1"/>
                  </a:moveTo>
                  <a:lnTo>
                    <a:pt x="89" y="56"/>
                  </a:lnTo>
                  <a:lnTo>
                    <a:pt x="71" y="56"/>
                  </a:lnTo>
                  <a:lnTo>
                    <a:pt x="23" y="0"/>
                  </a:lnTo>
                  <a:lnTo>
                    <a:pt x="51" y="0"/>
                  </a:lnTo>
                  <a:lnTo>
                    <a:pt x="80" y="32"/>
                  </a:lnTo>
                  <a:lnTo>
                    <a:pt x="107" y="1"/>
                  </a:lnTo>
                  <a:lnTo>
                    <a:pt x="139" y="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Freeform 140"/>
            <p:cNvSpPr>
              <a:spLocks/>
            </p:cNvSpPr>
            <p:nvPr/>
          </p:nvSpPr>
          <p:spPr bwMode="auto">
            <a:xfrm>
              <a:off x="6209" y="3291"/>
              <a:ext cx="14" cy="59"/>
            </a:xfrm>
            <a:custGeom>
              <a:avLst/>
              <a:gdLst>
                <a:gd name="T0" fmla="*/ 0 w 61"/>
                <a:gd name="T1" fmla="*/ 198 h 251"/>
                <a:gd name="T2" fmla="*/ 0 w 61"/>
                <a:gd name="T3" fmla="*/ 0 h 251"/>
                <a:gd name="T4" fmla="*/ 31 w 61"/>
                <a:gd name="T5" fmla="*/ 0 h 251"/>
                <a:gd name="T6" fmla="*/ 31 w 61"/>
                <a:gd name="T7" fmla="*/ 193 h 251"/>
                <a:gd name="T8" fmla="*/ 39 w 61"/>
                <a:gd name="T9" fmla="*/ 215 h 251"/>
                <a:gd name="T10" fmla="*/ 61 w 61"/>
                <a:gd name="T11" fmla="*/ 223 h 251"/>
                <a:gd name="T12" fmla="*/ 61 w 61"/>
                <a:gd name="T13" fmla="*/ 251 h 251"/>
                <a:gd name="T14" fmla="*/ 0 w 61"/>
                <a:gd name="T15" fmla="*/ 198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251">
                  <a:moveTo>
                    <a:pt x="0" y="198"/>
                  </a:moveTo>
                  <a:lnTo>
                    <a:pt x="0" y="0"/>
                  </a:lnTo>
                  <a:lnTo>
                    <a:pt x="31" y="0"/>
                  </a:lnTo>
                  <a:lnTo>
                    <a:pt x="31" y="193"/>
                  </a:lnTo>
                  <a:cubicBezTo>
                    <a:pt x="31" y="202"/>
                    <a:pt x="34" y="209"/>
                    <a:pt x="39" y="215"/>
                  </a:cubicBezTo>
                  <a:cubicBezTo>
                    <a:pt x="45" y="220"/>
                    <a:pt x="52" y="223"/>
                    <a:pt x="61" y="223"/>
                  </a:cubicBezTo>
                  <a:lnTo>
                    <a:pt x="61" y="251"/>
                  </a:lnTo>
                  <a:cubicBezTo>
                    <a:pt x="20" y="251"/>
                    <a:pt x="0" y="233"/>
                    <a:pt x="0" y="198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Freeform 141"/>
            <p:cNvSpPr>
              <a:spLocks noEditPoints="1"/>
            </p:cNvSpPr>
            <p:nvPr/>
          </p:nvSpPr>
          <p:spPr bwMode="auto">
            <a:xfrm>
              <a:off x="6229" y="3287"/>
              <a:ext cx="34" cy="63"/>
            </a:xfrm>
            <a:custGeom>
              <a:avLst/>
              <a:gdLst>
                <a:gd name="T0" fmla="*/ 108 w 150"/>
                <a:gd name="T1" fmla="*/ 245 h 269"/>
                <a:gd name="T2" fmla="*/ 51 w 150"/>
                <a:gd name="T3" fmla="*/ 269 h 269"/>
                <a:gd name="T4" fmla="*/ 15 w 150"/>
                <a:gd name="T5" fmla="*/ 254 h 269"/>
                <a:gd name="T6" fmla="*/ 0 w 150"/>
                <a:gd name="T7" fmla="*/ 216 h 269"/>
                <a:gd name="T8" fmla="*/ 23 w 150"/>
                <a:gd name="T9" fmla="*/ 171 h 269"/>
                <a:gd name="T10" fmla="*/ 83 w 150"/>
                <a:gd name="T11" fmla="*/ 153 h 269"/>
                <a:gd name="T12" fmla="*/ 105 w 150"/>
                <a:gd name="T13" fmla="*/ 157 h 269"/>
                <a:gd name="T14" fmla="*/ 67 w 150"/>
                <a:gd name="T15" fmla="*/ 114 h 269"/>
                <a:gd name="T16" fmla="*/ 22 w 150"/>
                <a:gd name="T17" fmla="*/ 130 h 269"/>
                <a:gd name="T18" fmla="*/ 9 w 150"/>
                <a:gd name="T19" fmla="*/ 104 h 269"/>
                <a:gd name="T20" fmla="*/ 33 w 150"/>
                <a:gd name="T21" fmla="*/ 92 h 269"/>
                <a:gd name="T22" fmla="*/ 63 w 150"/>
                <a:gd name="T23" fmla="*/ 86 h 269"/>
                <a:gd name="T24" fmla="*/ 119 w 150"/>
                <a:gd name="T25" fmla="*/ 104 h 269"/>
                <a:gd name="T26" fmla="*/ 136 w 150"/>
                <a:gd name="T27" fmla="*/ 159 h 269"/>
                <a:gd name="T28" fmla="*/ 136 w 150"/>
                <a:gd name="T29" fmla="*/ 222 h 269"/>
                <a:gd name="T30" fmla="*/ 150 w 150"/>
                <a:gd name="T31" fmla="*/ 253 h 269"/>
                <a:gd name="T32" fmla="*/ 150 w 150"/>
                <a:gd name="T33" fmla="*/ 269 h 269"/>
                <a:gd name="T34" fmla="*/ 122 w 150"/>
                <a:gd name="T35" fmla="*/ 263 h 269"/>
                <a:gd name="T36" fmla="*/ 108 w 150"/>
                <a:gd name="T37" fmla="*/ 245 h 269"/>
                <a:gd name="T38" fmla="*/ 105 w 150"/>
                <a:gd name="T39" fmla="*/ 179 h 269"/>
                <a:gd name="T40" fmla="*/ 84 w 150"/>
                <a:gd name="T41" fmla="*/ 176 h 269"/>
                <a:gd name="T42" fmla="*/ 46 w 150"/>
                <a:gd name="T43" fmla="*/ 188 h 269"/>
                <a:gd name="T44" fmla="*/ 31 w 150"/>
                <a:gd name="T45" fmla="*/ 217 h 269"/>
                <a:gd name="T46" fmla="*/ 63 w 150"/>
                <a:gd name="T47" fmla="*/ 244 h 269"/>
                <a:gd name="T48" fmla="*/ 105 w 150"/>
                <a:gd name="T49" fmla="*/ 222 h 269"/>
                <a:gd name="T50" fmla="*/ 105 w 150"/>
                <a:gd name="T51" fmla="*/ 179 h 269"/>
                <a:gd name="T52" fmla="*/ 112 w 150"/>
                <a:gd name="T53" fmla="*/ 0 h 269"/>
                <a:gd name="T54" fmla="*/ 75 w 150"/>
                <a:gd name="T55" fmla="*/ 55 h 269"/>
                <a:gd name="T56" fmla="*/ 52 w 150"/>
                <a:gd name="T57" fmla="*/ 55 h 269"/>
                <a:gd name="T58" fmla="*/ 80 w 150"/>
                <a:gd name="T59" fmla="*/ 0 h 269"/>
                <a:gd name="T60" fmla="*/ 112 w 150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6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7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89" y="153"/>
                    <a:pt x="97" y="154"/>
                    <a:pt x="105" y="157"/>
                  </a:cubicBezTo>
                  <a:cubicBezTo>
                    <a:pt x="105" y="129"/>
                    <a:pt x="92" y="114"/>
                    <a:pt x="67" y="114"/>
                  </a:cubicBezTo>
                  <a:cubicBezTo>
                    <a:pt x="47" y="114"/>
                    <a:pt x="32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3" y="92"/>
                  </a:cubicBezTo>
                  <a:cubicBezTo>
                    <a:pt x="44" y="88"/>
                    <a:pt x="54" y="86"/>
                    <a:pt x="63" y="86"/>
                  </a:cubicBezTo>
                  <a:cubicBezTo>
                    <a:pt x="89" y="86"/>
                    <a:pt x="107" y="92"/>
                    <a:pt x="119" y="104"/>
                  </a:cubicBezTo>
                  <a:cubicBezTo>
                    <a:pt x="131" y="115"/>
                    <a:pt x="136" y="134"/>
                    <a:pt x="136" y="159"/>
                  </a:cubicBezTo>
                  <a:lnTo>
                    <a:pt x="136" y="222"/>
                  </a:lnTo>
                  <a:cubicBezTo>
                    <a:pt x="136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7" y="269"/>
                    <a:pt x="128" y="267"/>
                    <a:pt x="122" y="263"/>
                  </a:cubicBezTo>
                  <a:cubicBezTo>
                    <a:pt x="115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5" y="177"/>
                    <a:pt x="88" y="176"/>
                    <a:pt x="84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3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2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2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1" name="Freeform 142"/>
            <p:cNvSpPr>
              <a:spLocks/>
            </p:cNvSpPr>
            <p:nvPr/>
          </p:nvSpPr>
          <p:spPr bwMode="auto">
            <a:xfrm>
              <a:off x="6266" y="3308"/>
              <a:ext cx="37" cy="42"/>
            </a:xfrm>
            <a:custGeom>
              <a:avLst/>
              <a:gdLst>
                <a:gd name="T0" fmla="*/ 84 w 161"/>
                <a:gd name="T1" fmla="*/ 180 h 180"/>
                <a:gd name="T2" fmla="*/ 76 w 161"/>
                <a:gd name="T3" fmla="*/ 180 h 180"/>
                <a:gd name="T4" fmla="*/ 0 w 161"/>
                <a:gd name="T5" fmla="*/ 0 h 180"/>
                <a:gd name="T6" fmla="*/ 34 w 161"/>
                <a:gd name="T7" fmla="*/ 0 h 180"/>
                <a:gd name="T8" fmla="*/ 81 w 161"/>
                <a:gd name="T9" fmla="*/ 123 h 180"/>
                <a:gd name="T10" fmla="*/ 128 w 161"/>
                <a:gd name="T11" fmla="*/ 0 h 180"/>
                <a:gd name="T12" fmla="*/ 161 w 161"/>
                <a:gd name="T13" fmla="*/ 0 h 180"/>
                <a:gd name="T14" fmla="*/ 84 w 161"/>
                <a:gd name="T15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1" h="180">
                  <a:moveTo>
                    <a:pt x="84" y="180"/>
                  </a:moveTo>
                  <a:lnTo>
                    <a:pt x="76" y="180"/>
                  </a:lnTo>
                  <a:lnTo>
                    <a:pt x="0" y="0"/>
                  </a:lnTo>
                  <a:lnTo>
                    <a:pt x="34" y="0"/>
                  </a:lnTo>
                  <a:lnTo>
                    <a:pt x="81" y="123"/>
                  </a:lnTo>
                  <a:lnTo>
                    <a:pt x="128" y="0"/>
                  </a:lnTo>
                  <a:lnTo>
                    <a:pt x="161" y="0"/>
                  </a:lnTo>
                  <a:lnTo>
                    <a:pt x="84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2" name="Freeform 143"/>
            <p:cNvSpPr>
              <a:spLocks noEditPoints="1"/>
            </p:cNvSpPr>
            <p:nvPr/>
          </p:nvSpPr>
          <p:spPr bwMode="auto">
            <a:xfrm>
              <a:off x="6306" y="3287"/>
              <a:ext cx="35" cy="63"/>
            </a:xfrm>
            <a:custGeom>
              <a:avLst/>
              <a:gdLst>
                <a:gd name="T0" fmla="*/ 108 w 150"/>
                <a:gd name="T1" fmla="*/ 245 h 269"/>
                <a:gd name="T2" fmla="*/ 51 w 150"/>
                <a:gd name="T3" fmla="*/ 269 h 269"/>
                <a:gd name="T4" fmla="*/ 15 w 150"/>
                <a:gd name="T5" fmla="*/ 254 h 269"/>
                <a:gd name="T6" fmla="*/ 0 w 150"/>
                <a:gd name="T7" fmla="*/ 216 h 269"/>
                <a:gd name="T8" fmla="*/ 23 w 150"/>
                <a:gd name="T9" fmla="*/ 171 h 269"/>
                <a:gd name="T10" fmla="*/ 83 w 150"/>
                <a:gd name="T11" fmla="*/ 153 h 269"/>
                <a:gd name="T12" fmla="*/ 105 w 150"/>
                <a:gd name="T13" fmla="*/ 157 h 269"/>
                <a:gd name="T14" fmla="*/ 67 w 150"/>
                <a:gd name="T15" fmla="*/ 114 h 269"/>
                <a:gd name="T16" fmla="*/ 22 w 150"/>
                <a:gd name="T17" fmla="*/ 130 h 269"/>
                <a:gd name="T18" fmla="*/ 9 w 150"/>
                <a:gd name="T19" fmla="*/ 104 h 269"/>
                <a:gd name="T20" fmla="*/ 34 w 150"/>
                <a:gd name="T21" fmla="*/ 92 h 269"/>
                <a:gd name="T22" fmla="*/ 64 w 150"/>
                <a:gd name="T23" fmla="*/ 86 h 269"/>
                <a:gd name="T24" fmla="*/ 119 w 150"/>
                <a:gd name="T25" fmla="*/ 104 h 269"/>
                <a:gd name="T26" fmla="*/ 137 w 150"/>
                <a:gd name="T27" fmla="*/ 159 h 269"/>
                <a:gd name="T28" fmla="*/ 137 w 150"/>
                <a:gd name="T29" fmla="*/ 222 h 269"/>
                <a:gd name="T30" fmla="*/ 150 w 150"/>
                <a:gd name="T31" fmla="*/ 253 h 269"/>
                <a:gd name="T32" fmla="*/ 150 w 150"/>
                <a:gd name="T33" fmla="*/ 269 h 269"/>
                <a:gd name="T34" fmla="*/ 122 w 150"/>
                <a:gd name="T35" fmla="*/ 263 h 269"/>
                <a:gd name="T36" fmla="*/ 108 w 150"/>
                <a:gd name="T37" fmla="*/ 245 h 269"/>
                <a:gd name="T38" fmla="*/ 105 w 150"/>
                <a:gd name="T39" fmla="*/ 179 h 269"/>
                <a:gd name="T40" fmla="*/ 85 w 150"/>
                <a:gd name="T41" fmla="*/ 176 h 269"/>
                <a:gd name="T42" fmla="*/ 46 w 150"/>
                <a:gd name="T43" fmla="*/ 188 h 269"/>
                <a:gd name="T44" fmla="*/ 31 w 150"/>
                <a:gd name="T45" fmla="*/ 217 h 269"/>
                <a:gd name="T46" fmla="*/ 64 w 150"/>
                <a:gd name="T47" fmla="*/ 244 h 269"/>
                <a:gd name="T48" fmla="*/ 105 w 150"/>
                <a:gd name="T49" fmla="*/ 222 h 269"/>
                <a:gd name="T50" fmla="*/ 105 w 150"/>
                <a:gd name="T51" fmla="*/ 179 h 269"/>
                <a:gd name="T52" fmla="*/ 113 w 150"/>
                <a:gd name="T53" fmla="*/ 0 h 269"/>
                <a:gd name="T54" fmla="*/ 75 w 150"/>
                <a:gd name="T55" fmla="*/ 55 h 269"/>
                <a:gd name="T56" fmla="*/ 52 w 150"/>
                <a:gd name="T57" fmla="*/ 55 h 269"/>
                <a:gd name="T58" fmla="*/ 80 w 150"/>
                <a:gd name="T59" fmla="*/ 0 h 269"/>
                <a:gd name="T60" fmla="*/ 113 w 150"/>
                <a:gd name="T61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50" h="269">
                  <a:moveTo>
                    <a:pt x="108" y="245"/>
                  </a:moveTo>
                  <a:cubicBezTo>
                    <a:pt x="96" y="261"/>
                    <a:pt x="77" y="269"/>
                    <a:pt x="51" y="269"/>
                  </a:cubicBezTo>
                  <a:cubicBezTo>
                    <a:pt x="37" y="269"/>
                    <a:pt x="25" y="264"/>
                    <a:pt x="15" y="254"/>
                  </a:cubicBezTo>
                  <a:cubicBezTo>
                    <a:pt x="5" y="244"/>
                    <a:pt x="0" y="231"/>
                    <a:pt x="0" y="216"/>
                  </a:cubicBezTo>
                  <a:cubicBezTo>
                    <a:pt x="0" y="199"/>
                    <a:pt x="8" y="184"/>
                    <a:pt x="23" y="171"/>
                  </a:cubicBezTo>
                  <a:cubicBezTo>
                    <a:pt x="39" y="159"/>
                    <a:pt x="59" y="153"/>
                    <a:pt x="83" y="153"/>
                  </a:cubicBezTo>
                  <a:cubicBezTo>
                    <a:pt x="90" y="153"/>
                    <a:pt x="97" y="154"/>
                    <a:pt x="105" y="157"/>
                  </a:cubicBezTo>
                  <a:cubicBezTo>
                    <a:pt x="105" y="129"/>
                    <a:pt x="93" y="114"/>
                    <a:pt x="67" y="114"/>
                  </a:cubicBezTo>
                  <a:cubicBezTo>
                    <a:pt x="48" y="114"/>
                    <a:pt x="33" y="120"/>
                    <a:pt x="22" y="130"/>
                  </a:cubicBezTo>
                  <a:lnTo>
                    <a:pt x="9" y="104"/>
                  </a:lnTo>
                  <a:cubicBezTo>
                    <a:pt x="15" y="99"/>
                    <a:pt x="23" y="95"/>
                    <a:pt x="34" y="92"/>
                  </a:cubicBezTo>
                  <a:cubicBezTo>
                    <a:pt x="44" y="88"/>
                    <a:pt x="54" y="86"/>
                    <a:pt x="64" y="86"/>
                  </a:cubicBezTo>
                  <a:cubicBezTo>
                    <a:pt x="89" y="86"/>
                    <a:pt x="108" y="92"/>
                    <a:pt x="119" y="104"/>
                  </a:cubicBezTo>
                  <a:cubicBezTo>
                    <a:pt x="131" y="115"/>
                    <a:pt x="137" y="134"/>
                    <a:pt x="137" y="159"/>
                  </a:cubicBezTo>
                  <a:lnTo>
                    <a:pt x="137" y="222"/>
                  </a:lnTo>
                  <a:cubicBezTo>
                    <a:pt x="137" y="238"/>
                    <a:pt x="141" y="248"/>
                    <a:pt x="150" y="253"/>
                  </a:cubicBezTo>
                  <a:lnTo>
                    <a:pt x="150" y="269"/>
                  </a:lnTo>
                  <a:cubicBezTo>
                    <a:pt x="138" y="269"/>
                    <a:pt x="128" y="267"/>
                    <a:pt x="122" y="263"/>
                  </a:cubicBezTo>
                  <a:cubicBezTo>
                    <a:pt x="116" y="260"/>
                    <a:pt x="111" y="254"/>
                    <a:pt x="108" y="245"/>
                  </a:cubicBezTo>
                  <a:close/>
                  <a:moveTo>
                    <a:pt x="105" y="179"/>
                  </a:moveTo>
                  <a:cubicBezTo>
                    <a:pt x="96" y="177"/>
                    <a:pt x="89" y="176"/>
                    <a:pt x="85" y="176"/>
                  </a:cubicBezTo>
                  <a:cubicBezTo>
                    <a:pt x="69" y="176"/>
                    <a:pt x="56" y="180"/>
                    <a:pt x="46" y="188"/>
                  </a:cubicBezTo>
                  <a:cubicBezTo>
                    <a:pt x="36" y="196"/>
                    <a:pt x="31" y="206"/>
                    <a:pt x="31" y="217"/>
                  </a:cubicBezTo>
                  <a:cubicBezTo>
                    <a:pt x="31" y="235"/>
                    <a:pt x="42" y="244"/>
                    <a:pt x="64" y="244"/>
                  </a:cubicBezTo>
                  <a:cubicBezTo>
                    <a:pt x="79" y="244"/>
                    <a:pt x="93" y="237"/>
                    <a:pt x="105" y="222"/>
                  </a:cubicBezTo>
                  <a:lnTo>
                    <a:pt x="105" y="179"/>
                  </a:lnTo>
                  <a:close/>
                  <a:moveTo>
                    <a:pt x="113" y="0"/>
                  </a:moveTo>
                  <a:lnTo>
                    <a:pt x="75" y="55"/>
                  </a:lnTo>
                  <a:lnTo>
                    <a:pt x="52" y="55"/>
                  </a:lnTo>
                  <a:lnTo>
                    <a:pt x="80" y="0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3" name="Freeform 144"/>
            <p:cNvSpPr>
              <a:spLocks/>
            </p:cNvSpPr>
            <p:nvPr/>
          </p:nvSpPr>
          <p:spPr bwMode="auto">
            <a:xfrm>
              <a:off x="6348" y="3307"/>
              <a:ext cx="32" cy="42"/>
            </a:xfrm>
            <a:custGeom>
              <a:avLst/>
              <a:gdLst>
                <a:gd name="T0" fmla="*/ 108 w 139"/>
                <a:gd name="T1" fmla="*/ 180 h 180"/>
                <a:gd name="T2" fmla="*/ 108 w 139"/>
                <a:gd name="T3" fmla="*/ 77 h 180"/>
                <a:gd name="T4" fmla="*/ 100 w 139"/>
                <a:gd name="T5" fmla="*/ 38 h 180"/>
                <a:gd name="T6" fmla="*/ 71 w 139"/>
                <a:gd name="T7" fmla="*/ 27 h 180"/>
                <a:gd name="T8" fmla="*/ 49 w 139"/>
                <a:gd name="T9" fmla="*/ 33 h 180"/>
                <a:gd name="T10" fmla="*/ 31 w 139"/>
                <a:gd name="T11" fmla="*/ 49 h 180"/>
                <a:gd name="T12" fmla="*/ 31 w 139"/>
                <a:gd name="T13" fmla="*/ 180 h 180"/>
                <a:gd name="T14" fmla="*/ 0 w 139"/>
                <a:gd name="T15" fmla="*/ 180 h 180"/>
                <a:gd name="T16" fmla="*/ 0 w 139"/>
                <a:gd name="T17" fmla="*/ 4 h 180"/>
                <a:gd name="T18" fmla="*/ 21 w 139"/>
                <a:gd name="T19" fmla="*/ 4 h 180"/>
                <a:gd name="T20" fmla="*/ 31 w 139"/>
                <a:gd name="T21" fmla="*/ 26 h 180"/>
                <a:gd name="T22" fmla="*/ 81 w 139"/>
                <a:gd name="T23" fmla="*/ 0 h 180"/>
                <a:gd name="T24" fmla="*/ 139 w 139"/>
                <a:gd name="T25" fmla="*/ 71 h 180"/>
                <a:gd name="T26" fmla="*/ 139 w 139"/>
                <a:gd name="T27" fmla="*/ 180 h 180"/>
                <a:gd name="T28" fmla="*/ 108 w 139"/>
                <a:gd name="T29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9" h="180">
                  <a:moveTo>
                    <a:pt x="108" y="180"/>
                  </a:moveTo>
                  <a:lnTo>
                    <a:pt x="108" y="77"/>
                  </a:lnTo>
                  <a:cubicBezTo>
                    <a:pt x="108" y="59"/>
                    <a:pt x="105" y="45"/>
                    <a:pt x="100" y="38"/>
                  </a:cubicBezTo>
                  <a:cubicBezTo>
                    <a:pt x="94" y="30"/>
                    <a:pt x="84" y="27"/>
                    <a:pt x="71" y="27"/>
                  </a:cubicBezTo>
                  <a:cubicBezTo>
                    <a:pt x="64" y="27"/>
                    <a:pt x="57" y="29"/>
                    <a:pt x="49" y="33"/>
                  </a:cubicBezTo>
                  <a:cubicBezTo>
                    <a:pt x="41" y="37"/>
                    <a:pt x="35" y="43"/>
                    <a:pt x="31" y="49"/>
                  </a:cubicBezTo>
                  <a:lnTo>
                    <a:pt x="31" y="180"/>
                  </a:lnTo>
                  <a:lnTo>
                    <a:pt x="0" y="180"/>
                  </a:lnTo>
                  <a:lnTo>
                    <a:pt x="0" y="4"/>
                  </a:lnTo>
                  <a:lnTo>
                    <a:pt x="21" y="4"/>
                  </a:lnTo>
                  <a:lnTo>
                    <a:pt x="31" y="26"/>
                  </a:lnTo>
                  <a:cubicBezTo>
                    <a:pt x="41" y="9"/>
                    <a:pt x="58" y="0"/>
                    <a:pt x="81" y="0"/>
                  </a:cubicBezTo>
                  <a:cubicBezTo>
                    <a:pt x="120" y="0"/>
                    <a:pt x="139" y="24"/>
                    <a:pt x="139" y="71"/>
                  </a:cubicBezTo>
                  <a:lnTo>
                    <a:pt x="139" y="180"/>
                  </a:lnTo>
                  <a:lnTo>
                    <a:pt x="108" y="18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Freeform 145"/>
            <p:cNvSpPr>
              <a:spLocks noEditPoints="1"/>
            </p:cNvSpPr>
            <p:nvPr/>
          </p:nvSpPr>
          <p:spPr bwMode="auto">
            <a:xfrm>
              <a:off x="6388" y="3287"/>
              <a:ext cx="17" cy="62"/>
            </a:xfrm>
            <a:custGeom>
              <a:avLst/>
              <a:gdLst>
                <a:gd name="T0" fmla="*/ 25 w 76"/>
                <a:gd name="T1" fmla="*/ 266 h 266"/>
                <a:gd name="T2" fmla="*/ 25 w 76"/>
                <a:gd name="T3" fmla="*/ 116 h 266"/>
                <a:gd name="T4" fmla="*/ 0 w 76"/>
                <a:gd name="T5" fmla="*/ 116 h 266"/>
                <a:gd name="T6" fmla="*/ 0 w 76"/>
                <a:gd name="T7" fmla="*/ 90 h 266"/>
                <a:gd name="T8" fmla="*/ 56 w 76"/>
                <a:gd name="T9" fmla="*/ 90 h 266"/>
                <a:gd name="T10" fmla="*/ 56 w 76"/>
                <a:gd name="T11" fmla="*/ 266 h 266"/>
                <a:gd name="T12" fmla="*/ 25 w 76"/>
                <a:gd name="T13" fmla="*/ 266 h 266"/>
                <a:gd name="T14" fmla="*/ 76 w 76"/>
                <a:gd name="T15" fmla="*/ 0 h 266"/>
                <a:gd name="T16" fmla="*/ 39 w 76"/>
                <a:gd name="T17" fmla="*/ 55 h 266"/>
                <a:gd name="T18" fmla="*/ 16 w 76"/>
                <a:gd name="T19" fmla="*/ 55 h 266"/>
                <a:gd name="T20" fmla="*/ 44 w 76"/>
                <a:gd name="T21" fmla="*/ 0 h 266"/>
                <a:gd name="T22" fmla="*/ 76 w 76"/>
                <a:gd name="T23" fmla="*/ 0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6" h="266">
                  <a:moveTo>
                    <a:pt x="25" y="266"/>
                  </a:moveTo>
                  <a:lnTo>
                    <a:pt x="25" y="116"/>
                  </a:lnTo>
                  <a:lnTo>
                    <a:pt x="0" y="116"/>
                  </a:lnTo>
                  <a:lnTo>
                    <a:pt x="0" y="90"/>
                  </a:lnTo>
                  <a:lnTo>
                    <a:pt x="56" y="90"/>
                  </a:lnTo>
                  <a:lnTo>
                    <a:pt x="56" y="266"/>
                  </a:lnTo>
                  <a:lnTo>
                    <a:pt x="25" y="266"/>
                  </a:lnTo>
                  <a:close/>
                  <a:moveTo>
                    <a:pt x="76" y="0"/>
                  </a:moveTo>
                  <a:lnTo>
                    <a:pt x="39" y="55"/>
                  </a:lnTo>
                  <a:lnTo>
                    <a:pt x="16" y="55"/>
                  </a:lnTo>
                  <a:lnTo>
                    <a:pt x="44" y="0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cs-CZ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5" name="Obdélník 154"/>
          <p:cNvSpPr/>
          <p:nvPr/>
        </p:nvSpPr>
        <p:spPr>
          <a:xfrm>
            <a:off x="2468022" y="8267700"/>
            <a:ext cx="135935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/>
              <a:t>Projekt Modernizace odborného vzdělávání (MOV) rozvíjí kvalitu odborného vzdělávání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a </a:t>
            </a:r>
            <a:r>
              <a:rPr lang="cs-CZ" sz="2400" dirty="0"/>
              <a:t>podporuje uplatnitelnost absolventů na trhu práce. Je financován z Evropských strukturálních </a:t>
            </a:r>
            <a:r>
              <a:rPr lang="cs-CZ" sz="2400" dirty="0" smtClean="0"/>
              <a:t/>
            </a:r>
            <a:br>
              <a:rPr lang="cs-CZ" sz="2400" dirty="0" smtClean="0"/>
            </a:br>
            <a:r>
              <a:rPr lang="cs-CZ" sz="2400" dirty="0" smtClean="0"/>
              <a:t>a </a:t>
            </a:r>
            <a:r>
              <a:rPr lang="cs-CZ" sz="2400" dirty="0"/>
              <a:t>investičních fondů a jeho realizaci zajišťuje Národní ústav pro vzdělávání.</a:t>
            </a:r>
            <a:endParaRPr lang="en-US" sz="28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417228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3"/>
          <p:cNvSpPr txBox="1"/>
          <p:nvPr/>
        </p:nvSpPr>
        <p:spPr>
          <a:xfrm>
            <a:off x="1409700" y="1738372"/>
            <a:ext cx="15621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3200" dirty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</a:endParaRPr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informace o projektu I. </a:t>
            </a:r>
            <a:endParaRPr lang="cs-CZ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1172967"/>
              </p:ext>
            </p:extLst>
          </p:nvPr>
        </p:nvGraphicFramePr>
        <p:xfrm>
          <a:off x="708720" y="1943100"/>
          <a:ext cx="17045880" cy="6858001"/>
        </p:xfrm>
        <a:graphic>
          <a:graphicData uri="http://schemas.openxmlformats.org/drawingml/2006/table">
            <a:tbl>
              <a:tblPr firstRow="1" bandRow="1"/>
              <a:tblGrid>
                <a:gridCol w="3253680"/>
                <a:gridCol w="13792200"/>
              </a:tblGrid>
              <a:tr h="1258349"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1pPr>
                      <a:lvl2pPr marL="6858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2pPr>
                      <a:lvl3pPr marL="13716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3pPr>
                      <a:lvl4pPr marL="20574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4pPr>
                      <a:lvl5pPr marL="27432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5pPr>
                      <a:lvl6pPr marL="34290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6pPr>
                      <a:lvl7pPr marL="41148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7pPr>
                      <a:lvl8pPr marL="48006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8pPr>
                      <a:lvl9pPr marL="54864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9pPr>
                    </a:lstStyle>
                    <a:p>
                      <a:pPr algn="l"/>
                      <a:r>
                        <a:rPr lang="cs-CZ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Název projektu: 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1pPr>
                      <a:lvl2pPr marL="6858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2pPr>
                      <a:lvl3pPr marL="13716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3pPr>
                      <a:lvl4pPr marL="20574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4pPr>
                      <a:lvl5pPr marL="27432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5pPr>
                      <a:lvl6pPr marL="34290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6pPr>
                      <a:lvl7pPr marL="41148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7pPr>
                      <a:lvl8pPr marL="48006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8pPr>
                      <a:lvl9pPr marL="54864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9pPr>
                    </a:lstStyle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Modernizace odborného vzdělávání (MOV)</a:t>
                      </a:r>
                    </a:p>
                    <a:p>
                      <a:pPr algn="just"/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692092"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9pPr>
                    </a:lstStyle>
                    <a:p>
                      <a:r>
                        <a:rPr lang="cs-CZ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Program: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9pPr>
                    </a:lstStyle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Operační program Výzkum, vývoj a vzdělávání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25400" cmpd="sng">
                      <a:solidFill>
                        <a:sysClr val="windowText" lastClr="000000"/>
                      </a:solidFill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</a:tr>
              <a:tr h="1258349"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9pPr>
                    </a:lstStyle>
                    <a:p>
                      <a:r>
                        <a:rPr lang="cs-CZ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Prioritní osa 3: 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9pPr>
                    </a:lstStyle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Rovný přístup ke kvalitnímu předškolnímu</a:t>
                      </a:r>
                      <a:r>
                        <a:rPr lang="cs-CZ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, </a:t>
                      </a:r>
                      <a:r>
                        <a:rPr lang="cs-CZ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primárnímu a sekundárnímu vzdělávání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2390862"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9pPr>
                    </a:lstStyle>
                    <a:p>
                      <a:r>
                        <a:rPr lang="cs-CZ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Investiční priorita 1: 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9pPr>
                    </a:lstStyle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Omezování a prevence předčasného ukončování školní docházky a podpora rovného přístupu ke kvalitním programům předškolního rozvoje, k primárnímu a</a:t>
                      </a:r>
                      <a:r>
                        <a:rPr lang="cs-CZ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cs-CZ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sekundárnímu vzdělávání, možnostem formálního a neformálního vzdělávání, které umožňuje zpětné začlenění do procesu vzdělávání a odborné přípravy.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20000"/>
                      </a:sysClr>
                    </a:solidFill>
                  </a:tcPr>
                </a:tc>
              </a:tr>
              <a:tr h="1258349"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9pPr>
                    </a:lstStyle>
                    <a:p>
                      <a:r>
                        <a:rPr lang="cs-CZ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Specifický cíl 5: 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9pPr>
                    </a:lstStyle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Zvýšení kvality vzdělávání a odborné přípravy včetně posílení jejich relevance pro trh práce.</a:t>
                      </a:r>
                      <a:endParaRPr lang="en-US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54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4747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informace o projektu II. </a:t>
            </a:r>
            <a:endParaRPr lang="cs-CZ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7975951"/>
              </p:ext>
            </p:extLst>
          </p:nvPr>
        </p:nvGraphicFramePr>
        <p:xfrm>
          <a:off x="533400" y="2095500"/>
          <a:ext cx="16806492" cy="5335931"/>
        </p:xfrm>
        <a:graphic>
          <a:graphicData uri="http://schemas.openxmlformats.org/drawingml/2006/table">
            <a:tbl>
              <a:tblPr firstRow="1" bandRow="1"/>
              <a:tblGrid>
                <a:gridCol w="4248472"/>
                <a:gridCol w="12558020"/>
              </a:tblGrid>
              <a:tr h="550050"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1pPr>
                      <a:lvl2pPr marL="6858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2pPr>
                      <a:lvl3pPr marL="13716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3pPr>
                      <a:lvl4pPr marL="20574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4pPr>
                      <a:lvl5pPr marL="27432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5pPr>
                      <a:lvl6pPr marL="34290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6pPr>
                      <a:lvl7pPr marL="41148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7pPr>
                      <a:lvl8pPr marL="48006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8pPr>
                      <a:lvl9pPr marL="54864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9pPr>
                    </a:lstStyle>
                    <a:p>
                      <a:r>
                        <a:rPr lang="cs-CZ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Datum zahájení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438086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438086"/>
                      </a:solidFill>
                    </a:lnT>
                    <a:lnB w="12700" cmpd="sng">
                      <a:solidFill>
                        <a:srgbClr val="43808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1pPr>
                      <a:lvl2pPr marL="6858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2pPr>
                      <a:lvl3pPr marL="13716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3pPr>
                      <a:lvl4pPr marL="20574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4pPr>
                      <a:lvl5pPr marL="27432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5pPr>
                      <a:lvl6pPr marL="34290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6pPr>
                      <a:lvl7pPr marL="41148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7pPr>
                      <a:lvl8pPr marL="48006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8pPr>
                      <a:lvl9pPr marL="5486400" algn="l" defTabSz="1371600" rtl="0" eaLnBrk="1" latinLnBrk="0" hangingPunct="1">
                        <a:defRPr sz="2700" b="1" kern="1200">
                          <a:solidFill>
                            <a:schemeClr val="lt1"/>
                          </a:solidFill>
                          <a:latin typeface="Georgia"/>
                        </a:defRPr>
                      </a:lvl9pPr>
                    </a:lstStyle>
                    <a:p>
                      <a:pPr algn="just"/>
                      <a:r>
                        <a:rPr lang="cs-CZ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1. 5. 2017</a:t>
                      </a:r>
                      <a:endParaRPr lang="en-US" b="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mpd="sng">
                      <a:solidFill>
                        <a:srgbClr val="438086"/>
                      </a:solidFill>
                    </a:lnR>
                    <a:lnT w="12700" cmpd="sng">
                      <a:solidFill>
                        <a:srgbClr val="438086"/>
                      </a:solidFill>
                    </a:lnT>
                    <a:lnB w="12700" cmpd="sng">
                      <a:solidFill>
                        <a:srgbClr val="43808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50050"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9pPr>
                    </a:lstStyle>
                    <a:p>
                      <a:r>
                        <a:rPr lang="cs-CZ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Datum ukončení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438086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438086"/>
                      </a:solidFill>
                    </a:lnT>
                    <a:lnB w="12700" cmpd="sng">
                      <a:solidFill>
                        <a:srgbClr val="43808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808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9pPr>
                    </a:lstStyle>
                    <a:p>
                      <a:pPr algn="just"/>
                      <a:r>
                        <a:rPr lang="cs-CZ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30.</a:t>
                      </a:r>
                      <a:r>
                        <a:rPr lang="cs-CZ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4. 2020</a:t>
                      </a:r>
                      <a:endParaRPr lang="en-US" b="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mpd="sng">
                      <a:solidFill>
                        <a:srgbClr val="438086"/>
                      </a:solidFill>
                    </a:lnR>
                    <a:lnT w="12700" cmpd="sng">
                      <a:solidFill>
                        <a:srgbClr val="438086"/>
                      </a:solidFill>
                    </a:lnT>
                    <a:lnB w="12700" cmpd="sng">
                      <a:solidFill>
                        <a:srgbClr val="43808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8086">
                        <a:tint val="20000"/>
                      </a:srgbClr>
                    </a:solidFill>
                  </a:tcPr>
                </a:tc>
              </a:tr>
              <a:tr h="550050"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9pPr>
                    </a:lstStyle>
                    <a:p>
                      <a:r>
                        <a:rPr lang="cs-CZ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Celkový rozpočet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 w="12700" cmpd="sng">
                      <a:solidFill>
                        <a:srgbClr val="438086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438086"/>
                      </a:solidFill>
                    </a:lnT>
                    <a:lnB w="12700" cmpd="sng">
                      <a:solidFill>
                        <a:srgbClr val="43808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9pPr>
                    </a:lstStyle>
                    <a:p>
                      <a:pPr algn="just"/>
                      <a:r>
                        <a:rPr lang="cs-CZ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96 964 737 Kč</a:t>
                      </a:r>
                      <a:endParaRPr lang="en-US" b="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mpd="sng">
                      <a:solidFill>
                        <a:srgbClr val="438086"/>
                      </a:solidFill>
                    </a:lnR>
                    <a:lnT w="12700" cmpd="sng">
                      <a:solidFill>
                        <a:srgbClr val="438086"/>
                      </a:solidFill>
                    </a:lnT>
                    <a:lnB w="12700" cmpd="sng">
                      <a:solidFill>
                        <a:srgbClr val="43808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161382">
                <a:tc rowSpan="4"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9pPr>
                    </a:lstStyle>
                    <a:p>
                      <a:pPr algn="l"/>
                      <a:r>
                        <a:rPr lang="cs-CZ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Monitorovací indikátory</a:t>
                      </a:r>
                      <a:endParaRPr lang="en-US" b="1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438086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438086"/>
                      </a:solidFill>
                    </a:lnT>
                    <a:lnB w="12700" cmpd="sng">
                      <a:solidFill>
                        <a:srgbClr val="43808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8086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9pPr>
                    </a:lstStyle>
                    <a:p>
                      <a:pPr algn="just"/>
                      <a:r>
                        <a:rPr lang="cs-CZ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30 vzdělávacích</a:t>
                      </a:r>
                      <a:r>
                        <a:rPr lang="cs-CZ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modulů s metodikou a vzdělávacím programem</a:t>
                      </a:r>
                      <a:endParaRPr lang="en-US" b="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mpd="sng">
                      <a:solidFill>
                        <a:srgbClr val="438086"/>
                      </a:solidFill>
                    </a:lnR>
                    <a:lnT w="12700" cmpd="sng">
                      <a:solidFill>
                        <a:srgbClr val="438086"/>
                      </a:solidFill>
                    </a:lnT>
                    <a:lnB w="12700" cmpd="sng">
                      <a:solidFill>
                        <a:srgbClr val="43808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8086">
                        <a:tint val="20000"/>
                      </a:srgbClr>
                    </a:solidFill>
                  </a:tcPr>
                </a:tc>
              </a:tr>
              <a:tr h="812967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9pPr>
                    </a:lstStyle>
                    <a:p>
                      <a:pPr algn="just"/>
                      <a:r>
                        <a:rPr lang="cs-CZ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30 produktů v systémových</a:t>
                      </a:r>
                      <a:r>
                        <a:rPr lang="cs-CZ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projektech</a:t>
                      </a:r>
                      <a:endParaRPr lang="en-US" b="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mpd="sng">
                      <a:solidFill>
                        <a:srgbClr val="438086"/>
                      </a:solidFill>
                    </a:lnR>
                    <a:lnT w="12700" cmpd="sng">
                      <a:solidFill>
                        <a:srgbClr val="438086"/>
                      </a:solidFill>
                    </a:lnT>
                    <a:lnB w="12700" cmpd="sng">
                      <a:solidFill>
                        <a:srgbClr val="43808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  <a:tr h="1161382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9pPr>
                    </a:lstStyle>
                    <a:p>
                      <a:pPr algn="just"/>
                      <a:r>
                        <a:rPr lang="cs-CZ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25 organizací, které byly ovlivněny</a:t>
                      </a:r>
                      <a:r>
                        <a:rPr lang="cs-CZ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 systémovou intervencí</a:t>
                      </a:r>
                      <a:endParaRPr lang="en-US" b="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mpd="sng">
                      <a:solidFill>
                        <a:srgbClr val="438086"/>
                      </a:solidFill>
                    </a:lnR>
                    <a:lnT w="12700" cmpd="sng">
                      <a:solidFill>
                        <a:srgbClr val="438086"/>
                      </a:solidFill>
                    </a:lnT>
                    <a:lnB w="12700" cmpd="sng">
                      <a:solidFill>
                        <a:srgbClr val="43808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38086">
                        <a:tint val="20000"/>
                      </a:srgbClr>
                    </a:solidFill>
                  </a:tcPr>
                </a:tc>
              </a:tr>
              <a:tr h="550050">
                <a:tc v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1pPr>
                      <a:lvl2pPr marL="685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2pPr>
                      <a:lvl3pPr marL="1371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3pPr>
                      <a:lvl4pPr marL="2057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4pPr>
                      <a:lvl5pPr marL="27432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5pPr>
                      <a:lvl6pPr marL="34290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6pPr>
                      <a:lvl7pPr marL="41148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7pPr>
                      <a:lvl8pPr marL="48006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8pPr>
                      <a:lvl9pPr marL="5486400" algn="l" defTabSz="1371600" rtl="0" eaLnBrk="1" latinLnBrk="0" hangingPunct="1">
                        <a:defRPr sz="2700" kern="1200">
                          <a:solidFill>
                            <a:schemeClr val="dk1"/>
                          </a:solidFill>
                          <a:latin typeface="Georgia"/>
                        </a:defRPr>
                      </a:lvl9pPr>
                    </a:lstStyle>
                    <a:p>
                      <a:pPr algn="just"/>
                      <a:r>
                        <a:rPr lang="cs-CZ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65 optimalizovaných ŠVP</a:t>
                      </a:r>
                      <a:endParaRPr lang="en-US" b="0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lnL>
                      <a:noFill/>
                    </a:lnL>
                    <a:lnR w="12700" cmpd="sng">
                      <a:solidFill>
                        <a:srgbClr val="438086"/>
                      </a:solidFill>
                    </a:lnR>
                    <a:lnT w="12700" cmpd="sng">
                      <a:solidFill>
                        <a:srgbClr val="438086"/>
                      </a:solidFill>
                    </a:lnT>
                    <a:lnB w="12700" cmpd="sng">
                      <a:solidFill>
                        <a:srgbClr val="438086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31744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8921813"/>
              </p:ext>
            </p:extLst>
          </p:nvPr>
        </p:nvGraphicFramePr>
        <p:xfrm>
          <a:off x="0" y="66936"/>
          <a:ext cx="18288000" cy="100451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3367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Přínos pro jednotlivé cílové skupiny</a:t>
            </a:r>
            <a:endParaRPr lang="cs-CZ" dirty="0"/>
          </a:p>
        </p:txBody>
      </p:sp>
      <p:graphicFrame>
        <p:nvGraphicFramePr>
          <p:cNvPr id="6" name="Zástupný symbol pro obsah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3669726"/>
              </p:ext>
            </p:extLst>
          </p:nvPr>
        </p:nvGraphicFramePr>
        <p:xfrm>
          <a:off x="6173967" y="1363460"/>
          <a:ext cx="6075069" cy="40500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>
            <p:extLst/>
          </p:nvPr>
        </p:nvGraphicFramePr>
        <p:xfrm>
          <a:off x="4013942" y="5566427"/>
          <a:ext cx="9855110" cy="43155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964692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Etapizace projektu</a:t>
            </a:r>
            <a:endParaRPr lang="cs-CZ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2542416"/>
              </p:ext>
            </p:extLst>
          </p:nvPr>
        </p:nvGraphicFramePr>
        <p:xfrm>
          <a:off x="914378" y="3009901"/>
          <a:ext cx="15849603" cy="3619658"/>
        </p:xfrm>
        <a:graphic>
          <a:graphicData uri="http://schemas.openxmlformats.org/drawingml/2006/table">
            <a:tbl>
              <a:tblPr/>
              <a:tblGrid>
                <a:gridCol w="2417187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  <a:gridCol w="279842"/>
              </a:tblGrid>
              <a:tr h="413203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MOV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5B3D7"/>
                    </a:solidFill>
                  </a:tcPr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2020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</a:tr>
              <a:tr h="727237"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CZ.02.3.68/0.0/0.0/16_020/0004176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5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413203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 Fáze nastavení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203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 Fáze </a:t>
                      </a:r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analytická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203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 Fáze </a:t>
                      </a:r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kreativní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203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 Fáze </a:t>
                      </a:r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produkční  I.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203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 Fáze </a:t>
                      </a:r>
                      <a:r>
                        <a:rPr lang="cs-CZ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produkční II. 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3203"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 Fáze ukončení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99160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Dotčené obory vzdělání</a:t>
            </a:r>
            <a:endParaRPr lang="cs-CZ" dirty="0"/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1210058"/>
              </p:ext>
            </p:extLst>
          </p:nvPr>
        </p:nvGraphicFramePr>
        <p:xfrm>
          <a:off x="1981200" y="1557338"/>
          <a:ext cx="13258800" cy="7777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List" r:id="rId3" imgW="7277165" imgH="4389120" progId="Excel.Sheet.12">
                  <p:embed/>
                </p:oleObj>
              </mc:Choice>
              <mc:Fallback>
                <p:oleObj name="List" r:id="rId3" imgW="7277165" imgH="4389120" progId="Excel.Sheet.12">
                  <p:embed/>
                  <p:pic>
                    <p:nvPicPr>
                      <p:cNvPr id="0" name="Objek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557338"/>
                        <a:ext cx="13258800" cy="77771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5291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ulka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7585313"/>
              </p:ext>
            </p:extLst>
          </p:nvPr>
        </p:nvGraphicFramePr>
        <p:xfrm>
          <a:off x="914400" y="1577589"/>
          <a:ext cx="16459201" cy="5163137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2342799"/>
                <a:gridCol w="2169163"/>
                <a:gridCol w="1720817"/>
                <a:gridCol w="1969610"/>
                <a:gridCol w="27211"/>
                <a:gridCol w="1582168"/>
                <a:gridCol w="2106964"/>
                <a:gridCol w="1389093"/>
                <a:gridCol w="1648253"/>
                <a:gridCol w="1503123"/>
              </a:tblGrid>
              <a:tr h="189349">
                <a:tc gridSpan="10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Projekt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: 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Modernizace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odborného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vzdělávání</a:t>
                      </a:r>
                      <a:endParaRPr lang="en-US" sz="11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7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KA2</a:t>
                      </a:r>
                      <a:endParaRPr lang="en-US" sz="11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KA3, KA4</a:t>
                      </a:r>
                      <a:r>
                        <a:rPr lang="en-US" sz="1100" u="none" strike="noStrike" dirty="0" smtClean="0">
                          <a:effectLst/>
                          <a:latin typeface="+mn-lt"/>
                        </a:rPr>
                        <a:t>,</a:t>
                      </a:r>
                      <a:r>
                        <a:rPr lang="cs-CZ" sz="1100" u="none" strike="noStrike" dirty="0" smtClean="0">
                          <a:effectLst/>
                          <a:latin typeface="+mn-lt"/>
                        </a:rPr>
                        <a:t> KA7</a:t>
                      </a:r>
                      <a:endParaRPr lang="en-US" sz="11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  <a:latin typeface="+mn-lt"/>
                        </a:rPr>
                        <a:t>KA5</a:t>
                      </a:r>
                      <a:endParaRPr lang="en-US" sz="1100" b="1" i="0" u="none" strike="noStrike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KA6</a:t>
                      </a:r>
                      <a:endParaRPr lang="en-US" sz="11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77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u="none" strike="noStrike" dirty="0">
                          <a:effectLst/>
                          <a:latin typeface="+mn-lt"/>
                        </a:rPr>
                        <a:t>PT KA2</a:t>
                      </a:r>
                      <a:endParaRPr lang="en-US" sz="1100" b="1" i="0" u="none" strike="noStrike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noProof="0" dirty="0" smtClean="0">
                          <a:effectLst/>
                          <a:latin typeface="+mn-lt"/>
                        </a:rPr>
                        <a:t>PT1 Stavebnictví a užitné umění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noProof="0" dirty="0" smtClean="0">
                          <a:effectLst/>
                          <a:latin typeface="+mn-lt"/>
                        </a:rPr>
                        <a:t>PT2 Obchod a polygrafie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noProof="0" dirty="0" smtClean="0">
                          <a:effectLst/>
                          <a:latin typeface="+mn-lt"/>
                        </a:rPr>
                        <a:t>PT3 Automobily, IT, elektro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noProof="0" dirty="0" smtClean="0">
                          <a:effectLst/>
                          <a:latin typeface="+mn-lt"/>
                        </a:rPr>
                        <a:t>PT4 Strojírenství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noProof="0" dirty="0" smtClean="0">
                          <a:effectLst/>
                          <a:latin typeface="+mn-lt"/>
                        </a:rPr>
                        <a:t>PT5 Stravování a potravinářství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noProof="0" dirty="0" smtClean="0">
                          <a:effectLst/>
                          <a:latin typeface="+mn-lt"/>
                        </a:rPr>
                        <a:t>PT6 Zemědělství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noProof="0" dirty="0" smtClean="0">
                          <a:effectLst/>
                          <a:latin typeface="+mn-lt"/>
                        </a:rPr>
                        <a:t>PT KA5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100" b="1" u="none" strike="noStrike" noProof="0" dirty="0" smtClean="0">
                          <a:effectLst/>
                          <a:latin typeface="+mn-lt"/>
                        </a:rPr>
                        <a:t>PT KA6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</a:tr>
              <a:tr h="277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aseline="-25000" dirty="0">
                          <a:effectLst/>
                          <a:latin typeface="+mn-lt"/>
                          <a:ea typeface="Arial Unicode MS"/>
                        </a:rPr>
                        <a:t>PS A</a:t>
                      </a:r>
                      <a:endParaRPr lang="cs-CZ" sz="1200" dirty="0">
                        <a:effectLst/>
                        <a:latin typeface="+mn-lt"/>
                        <a:ea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aseline="-25000" dirty="0">
                          <a:effectLst/>
                          <a:latin typeface="+mn-lt"/>
                          <a:ea typeface="Arial Unicode MS"/>
                        </a:rPr>
                        <a:t>Matematika</a:t>
                      </a:r>
                      <a:endParaRPr lang="cs-CZ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PS1 Instalatér/Elektrikář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PS5 Polygrafie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PS9 Informační technologie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PS12 Strojírenství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PS15 Potravinářství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PS18 </a:t>
                      </a:r>
                      <a:r>
                        <a:rPr lang="cs-CZ" sz="1100" u="none" strike="noStrike" noProof="0" dirty="0" err="1" smtClean="0">
                          <a:effectLst/>
                          <a:latin typeface="+mn-lt"/>
                        </a:rPr>
                        <a:t>Agropodnikání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 Informační technologie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 interních </a:t>
                      </a:r>
                      <a:r>
                        <a:rPr lang="cs-CZ" sz="1100" u="none" strike="noStrike" noProof="0" dirty="0" err="1" smtClean="0">
                          <a:effectLst/>
                          <a:latin typeface="+mn-lt"/>
                        </a:rPr>
                        <a:t>záležitotsí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77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aseline="-25000" dirty="0">
                          <a:effectLst/>
                          <a:latin typeface="+mn-lt"/>
                          <a:ea typeface="Arial Unicode MS"/>
                        </a:rPr>
                        <a:t>PS B</a:t>
                      </a:r>
                      <a:endParaRPr lang="cs-CZ" sz="1200" dirty="0">
                        <a:effectLst/>
                        <a:latin typeface="+mn-lt"/>
                        <a:ea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aseline="-25000" dirty="0">
                          <a:effectLst/>
                          <a:latin typeface="+mn-lt"/>
                          <a:ea typeface="Arial Unicode MS"/>
                        </a:rPr>
                        <a:t>ICT</a:t>
                      </a:r>
                      <a:endParaRPr lang="cs-CZ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PS2 Zedník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PS6 Obchodní akademie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PS10 Automobily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PS13 Mechanik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PS16 Stravování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PS19  Farmář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 Obráběč/seřizovač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 externích záležitostí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</a:tr>
              <a:tr h="4012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aseline="-25000" dirty="0">
                          <a:effectLst/>
                          <a:latin typeface="+mn-lt"/>
                          <a:ea typeface="Arial Unicode MS"/>
                        </a:rPr>
                        <a:t>PS C</a:t>
                      </a:r>
                      <a:endParaRPr lang="cs-CZ" sz="1200" dirty="0">
                        <a:effectLst/>
                        <a:latin typeface="+mn-lt"/>
                        <a:ea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aseline="-25000" dirty="0">
                          <a:effectLst/>
                          <a:latin typeface="+mn-lt"/>
                          <a:ea typeface="Arial Unicode MS"/>
                        </a:rPr>
                        <a:t>Český jazyk umění a kultura (literatura)</a:t>
                      </a:r>
                      <a:endParaRPr lang="cs-CZ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PS3 Umělci - kovy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PS7 Obchod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PS11 Elektro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PS14 Obráběč/seřizovač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PS17 Gastronomie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PS20 Zahradnictví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 Stravování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77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aseline="-25000" dirty="0">
                          <a:effectLst/>
                          <a:latin typeface="+mn-lt"/>
                          <a:ea typeface="Arial Unicode MS"/>
                        </a:rPr>
                        <a:t>PS D</a:t>
                      </a:r>
                      <a:endParaRPr lang="cs-CZ" sz="1200" dirty="0">
                        <a:effectLst/>
                        <a:latin typeface="+mn-lt"/>
                        <a:ea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aseline="-25000" dirty="0">
                          <a:effectLst/>
                          <a:latin typeface="+mn-lt"/>
                          <a:ea typeface="Arial Unicode MS"/>
                        </a:rPr>
                        <a:t>Člověk, jeho osobnost a zdraví</a:t>
                      </a:r>
                      <a:endParaRPr lang="cs-CZ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PS4 Umělci - dřevo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PS8 Podnikání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 Gastronomie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</a:tr>
              <a:tr h="277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aseline="-25000" dirty="0">
                          <a:effectLst/>
                          <a:latin typeface="+mn-lt"/>
                          <a:ea typeface="Arial Unicode MS"/>
                        </a:rPr>
                        <a:t>PS E</a:t>
                      </a:r>
                      <a:endParaRPr lang="cs-CZ" sz="1200" dirty="0">
                        <a:effectLst/>
                        <a:latin typeface="+mn-lt"/>
                        <a:ea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aseline="-25000" dirty="0">
                          <a:effectLst/>
                          <a:latin typeface="+mn-lt"/>
                          <a:ea typeface="Arial Unicode MS"/>
                        </a:rPr>
                        <a:t>Člověk a společnost</a:t>
                      </a:r>
                      <a:endParaRPr lang="cs-CZ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PS21 Design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 </a:t>
                      </a:r>
                      <a:r>
                        <a:rPr lang="cs-CZ" sz="1100" u="none" strike="noStrike" noProof="0" dirty="0" err="1" smtClean="0">
                          <a:effectLst/>
                          <a:latin typeface="+mn-lt"/>
                        </a:rPr>
                        <a:t>Agropodnikání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</a:tr>
              <a:tr h="277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aseline="-25000" dirty="0">
                          <a:effectLst/>
                          <a:latin typeface="+mn-lt"/>
                          <a:ea typeface="Arial Unicode MS"/>
                        </a:rPr>
                        <a:t>PS F</a:t>
                      </a:r>
                      <a:endParaRPr lang="cs-CZ" sz="1200" dirty="0">
                        <a:effectLst/>
                        <a:latin typeface="+mn-lt"/>
                        <a:ea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aseline="-25000" dirty="0">
                          <a:effectLst/>
                          <a:latin typeface="+mn-lt"/>
                          <a:ea typeface="Arial Unicode MS"/>
                        </a:rPr>
                        <a:t>Člověk a svět práce</a:t>
                      </a:r>
                      <a:endParaRPr lang="cs-CZ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PS Obchod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</a:tr>
              <a:tr h="39079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aseline="-25000" dirty="0">
                          <a:effectLst/>
                          <a:latin typeface="+mn-lt"/>
                          <a:ea typeface="Arial Unicode MS"/>
                        </a:rPr>
                        <a:t>PS G</a:t>
                      </a:r>
                      <a:endParaRPr lang="cs-CZ" sz="1200" dirty="0">
                        <a:effectLst/>
                        <a:latin typeface="+mn-lt"/>
                        <a:ea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aseline="-25000" dirty="0">
                          <a:effectLst/>
                          <a:latin typeface="+mn-lt"/>
                          <a:ea typeface="Arial Unicode MS"/>
                        </a:rPr>
                        <a:t>Přírodní vědy</a:t>
                      </a:r>
                      <a:endParaRPr lang="cs-CZ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 </a:t>
                      </a:r>
                      <a:endParaRPr lang="cs-CZ" sz="1100" b="1" i="0" u="none" strike="noStrike" noProof="0" dirty="0">
                        <a:solidFill>
                          <a:schemeClr val="tx2">
                            <a:lumMod val="75000"/>
                          </a:schemeClr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20734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aseline="-25000" dirty="0">
                          <a:effectLst/>
                          <a:latin typeface="+mn-lt"/>
                          <a:ea typeface="Arial Unicode MS"/>
                        </a:rPr>
                        <a:t>PS H</a:t>
                      </a:r>
                      <a:endParaRPr lang="cs-CZ" sz="1200" dirty="0">
                        <a:effectLst/>
                        <a:latin typeface="+mn-lt"/>
                        <a:ea typeface="Times New Roman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baseline="-25000" dirty="0">
                          <a:effectLst/>
                          <a:latin typeface="+mn-lt"/>
                          <a:ea typeface="Arial Unicode MS"/>
                        </a:rPr>
                        <a:t>Cizí jazyk</a:t>
                      </a:r>
                      <a:endParaRPr lang="cs-CZ" sz="1200" dirty="0"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 gridSpan="2">
                  <a:txBody>
                    <a:bodyPr/>
                    <a:lstStyle/>
                    <a:p>
                      <a:pPr algn="l" fontAlgn="b"/>
                      <a:endParaRPr lang="cs-CZ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cs-CZ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</a:tr>
              <a:tr h="373220">
                <a:tc gridSpan="10"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Počet pracovních týmů: 9</a:t>
                      </a:r>
                      <a:endParaRPr lang="cs-CZ" sz="1100" b="0" i="0" u="none" strike="noStrike" noProof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73220">
                <a:tc gridSpan="10"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noProof="0" dirty="0" smtClean="0">
                          <a:effectLst/>
                          <a:latin typeface="+mn-lt"/>
                        </a:rPr>
                        <a:t>Počet pracovních skupin: </a:t>
                      </a:r>
                      <a:r>
                        <a:rPr lang="en-US" sz="1100" u="none" strike="noStrike" dirty="0" smtClean="0">
                          <a:effectLst/>
                          <a:latin typeface="+mn-lt"/>
                        </a:rPr>
                        <a:t>3</a:t>
                      </a:r>
                      <a:r>
                        <a:rPr lang="cs-CZ" sz="1100" u="none" strike="noStrike" dirty="0" smtClean="0">
                          <a:effectLst/>
                          <a:latin typeface="+mn-lt"/>
                        </a:rPr>
                        <a:t>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  <a:tr h="373220">
                <a:tc gridSpan="10"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Počet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klíčových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100" u="none" strike="noStrike" dirty="0" err="1">
                          <a:effectLst/>
                          <a:latin typeface="+mn-lt"/>
                        </a:rPr>
                        <a:t>aktivit</a:t>
                      </a:r>
                      <a:r>
                        <a:rPr lang="en-US" sz="1100" u="none" strike="noStrike" dirty="0">
                          <a:effectLst/>
                          <a:latin typeface="+mn-lt"/>
                        </a:rPr>
                        <a:t>: </a:t>
                      </a:r>
                      <a:r>
                        <a:rPr lang="cs-CZ" sz="1100" u="none" strike="noStrike" dirty="0" smtClean="0">
                          <a:effectLst/>
                          <a:latin typeface="+mn-lt"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0" marT="0" marB="0" anchor="b"/>
                </a:tc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Struktura pracovních týmů a skupin dle oborů vzdělání</a:t>
            </a:r>
            <a:endParaRPr lang="cs-CZ" dirty="0"/>
          </a:p>
        </p:txBody>
      </p:sp>
      <p:sp>
        <p:nvSpPr>
          <p:cNvPr id="5" name="Obláček 4"/>
          <p:cNvSpPr/>
          <p:nvPr/>
        </p:nvSpPr>
        <p:spPr>
          <a:xfrm>
            <a:off x="5105400" y="6716712"/>
            <a:ext cx="3727450" cy="3227388"/>
          </a:xfrm>
          <a:prstGeom prst="cloudCallout">
            <a:avLst>
              <a:gd name="adj1" fmla="val -93750"/>
              <a:gd name="adj2" fmla="val -129897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100"/>
          </a:p>
        </p:txBody>
      </p:sp>
      <p:sp>
        <p:nvSpPr>
          <p:cNvPr id="6" name="Obláček 5"/>
          <p:cNvSpPr/>
          <p:nvPr/>
        </p:nvSpPr>
        <p:spPr>
          <a:xfrm>
            <a:off x="5029200" y="6794500"/>
            <a:ext cx="3725862" cy="3225800"/>
          </a:xfrm>
          <a:prstGeom prst="cloudCallout">
            <a:avLst>
              <a:gd name="adj1" fmla="val 161202"/>
              <a:gd name="adj2" fmla="val -120672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100"/>
          </a:p>
        </p:txBody>
      </p:sp>
      <p:sp>
        <p:nvSpPr>
          <p:cNvPr id="7" name="Obláček 6"/>
          <p:cNvSpPr/>
          <p:nvPr/>
        </p:nvSpPr>
        <p:spPr>
          <a:xfrm>
            <a:off x="4724400" y="6667500"/>
            <a:ext cx="4535488" cy="3195638"/>
          </a:xfrm>
          <a:prstGeom prst="cloudCallout">
            <a:avLst>
              <a:gd name="adj1" fmla="val 69917"/>
              <a:gd name="adj2" fmla="val -140551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1100" dirty="0"/>
          </a:p>
        </p:txBody>
      </p:sp>
      <p:sp>
        <p:nvSpPr>
          <p:cNvPr id="8" name="TextovéPole 10"/>
          <p:cNvSpPr txBox="1"/>
          <p:nvPr/>
        </p:nvSpPr>
        <p:spPr>
          <a:xfrm>
            <a:off x="5943600" y="7448550"/>
            <a:ext cx="2606675" cy="1450975"/>
          </a:xfrm>
          <a:prstGeom prst="rect">
            <a:avLst/>
          </a:prstGeom>
          <a:noFill/>
          <a:ln w="9525" cmpd="sng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1200" b="1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Kreativní</a:t>
            </a:r>
            <a:r>
              <a:rPr lang="cs-CZ" sz="1200" b="1" baseline="0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 tým:</a:t>
            </a:r>
          </a:p>
          <a:p>
            <a:r>
              <a:rPr lang="cs-CZ" sz="1200" b="1" baseline="0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Hlavní metodik</a:t>
            </a:r>
          </a:p>
          <a:p>
            <a:r>
              <a:rPr lang="cs-CZ" sz="1200" b="1" baseline="0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Metodici pro všeobecné vzdělávání</a:t>
            </a:r>
          </a:p>
          <a:p>
            <a:r>
              <a:rPr lang="cs-CZ" sz="1200" b="1" baseline="0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Metodici pro odborné vzdělávání</a:t>
            </a:r>
          </a:p>
          <a:p>
            <a:r>
              <a:rPr lang="cs-CZ" sz="1200" b="1" baseline="0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Metodici pro začleňování </a:t>
            </a:r>
            <a:r>
              <a:rPr lang="cs-CZ" sz="1200" b="1" baseline="0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PK</a:t>
            </a:r>
          </a:p>
          <a:p>
            <a:r>
              <a:rPr lang="cs-CZ" sz="1200" b="1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Metodici pro úpravu kurikula</a:t>
            </a:r>
            <a:endParaRPr lang="en-US" sz="1200" b="1" dirty="0">
              <a:solidFill>
                <a:schemeClr val="tx2">
                  <a:lumMod val="75000"/>
                </a:schemeClr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89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NARAL LAYOUT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Vlastní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dirty="0" smtClean="0">
            <a:solidFill>
              <a:schemeClr val="bg2">
                <a:lumMod val="7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8295</TotalTime>
  <Words>1611</Words>
  <Application>Microsoft Office PowerPoint</Application>
  <PresentationFormat>Vlastní</PresentationFormat>
  <Paragraphs>778</Paragraphs>
  <Slides>26</Slides>
  <Notes>0</Notes>
  <HiddenSlides>0</HiddenSlides>
  <MMClips>0</MMClips>
  <ScaleCrop>false</ScaleCrop>
  <HeadingPairs>
    <vt:vector size="8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26</vt:i4>
      </vt:variant>
    </vt:vector>
  </HeadingPairs>
  <TitlesOfParts>
    <vt:vector size="36" baseType="lpstr">
      <vt:lpstr>Arial</vt:lpstr>
      <vt:lpstr>Georgia</vt:lpstr>
      <vt:lpstr>Times New Roman</vt:lpstr>
      <vt:lpstr>Wingdings</vt:lpstr>
      <vt:lpstr>Comic Sans MS</vt:lpstr>
      <vt:lpstr>Arial Unicode MS</vt:lpstr>
      <vt:lpstr>Roboto Condensed</vt:lpstr>
      <vt:lpstr>Calibri</vt:lpstr>
      <vt:lpstr>GENARAL LAYOUTS</vt:lpstr>
      <vt:lpstr>Microsoft Excel Worksheet</vt:lpstr>
      <vt:lpstr>Prezentace aplikace PowerPoint</vt:lpstr>
      <vt:lpstr>Prezentace aplikace PowerPoint</vt:lpstr>
      <vt:lpstr>Základní informace o projektu I. </vt:lpstr>
      <vt:lpstr>Základní informace o projektu II. </vt:lpstr>
      <vt:lpstr>Prezentace aplikace PowerPoint</vt:lpstr>
      <vt:lpstr>Přínos pro jednotlivé cílové skupiny</vt:lpstr>
      <vt:lpstr>Etapizace projektu</vt:lpstr>
      <vt:lpstr>Dotčené obory vzdělání</vt:lpstr>
      <vt:lpstr>Struktura pracovních týmů a skupin dle oborů vzdělání</vt:lpstr>
      <vt:lpstr>Složení pracovních týmů (KA 2,3,4,5,7)</vt:lpstr>
      <vt:lpstr>Složení pracovních skupin (KA 2,3,4,5,7)</vt:lpstr>
      <vt:lpstr>Jak pracujeme - spolupráce</vt:lpstr>
      <vt:lpstr>Jak pracujeme – spolupráce</vt:lpstr>
      <vt:lpstr>Jak pracujeme - spolupráce</vt:lpstr>
      <vt:lpstr>Seznam zapojených firem – stav k 30. 4. 2018</vt:lpstr>
      <vt:lpstr>Kvalifikační pyramida</vt:lpstr>
      <vt:lpstr>Moduly a komplexní úlohy  MOV pro odbornou část</vt:lpstr>
      <vt:lpstr>Moduly MOV – příklady modulů VV</vt:lpstr>
      <vt:lpstr>Moduly MOV – příklady modulů OV</vt:lpstr>
      <vt:lpstr>Moduly MOV – příklady modulů OV</vt:lpstr>
      <vt:lpstr>Inovace ŠVP</vt:lpstr>
      <vt:lpstr>Možnosti optimalizace ŠVP</vt:lpstr>
      <vt:lpstr>Možnosti spolupráce I. </vt:lpstr>
      <vt:lpstr>Možnosti spolupráce II. </vt:lpstr>
      <vt:lpstr>Prezentace aplikace PowerPoint</vt:lpstr>
      <vt:lpstr>Prezentace aplikace PowerPoint</vt:lpstr>
    </vt:vector>
  </TitlesOfParts>
  <Company>NUV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MOV prezentace</dc:title>
  <dc:creator>Velický Jan</dc:creator>
  <cp:lastModifiedBy>Martina</cp:lastModifiedBy>
  <cp:revision>1092</cp:revision>
  <dcterms:created xsi:type="dcterms:W3CDTF">2015-01-20T11:47:48Z</dcterms:created>
  <dcterms:modified xsi:type="dcterms:W3CDTF">2018-05-13T18:36:23Z</dcterms:modified>
</cp:coreProperties>
</file>